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3" r:id="rId3"/>
  </p:sldMasterIdLst>
  <p:sldIdLst>
    <p:sldId id="275" r:id="rId4"/>
    <p:sldId id="280" r:id="rId5"/>
    <p:sldId id="300" r:id="rId6"/>
    <p:sldId id="279" r:id="rId7"/>
    <p:sldId id="274" r:id="rId8"/>
    <p:sldId id="283" r:id="rId9"/>
    <p:sldId id="288" r:id="rId10"/>
    <p:sldId id="289" r:id="rId11"/>
    <p:sldId id="293" r:id="rId12"/>
    <p:sldId id="284" r:id="rId13"/>
    <p:sldId id="291" r:id="rId14"/>
    <p:sldId id="294" r:id="rId15"/>
    <p:sldId id="285" r:id="rId16"/>
    <p:sldId id="297" r:id="rId17"/>
    <p:sldId id="295" r:id="rId18"/>
    <p:sldId id="286" r:id="rId19"/>
    <p:sldId id="298" r:id="rId20"/>
    <p:sldId id="296" r:id="rId21"/>
    <p:sldId id="299" r:id="rId22"/>
    <p:sldId id="287" r:id="rId23"/>
    <p:sldId id="292" r:id="rId24"/>
    <p:sldId id="271" r:id="rId25"/>
    <p:sldId id="1723" r:id="rId26"/>
    <p:sldId id="1728" r:id="rId2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799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E5A"/>
    <a:srgbClr val="0867B1"/>
    <a:srgbClr val="75ABD3"/>
    <a:srgbClr val="ADCDE5"/>
    <a:srgbClr val="203864"/>
    <a:srgbClr val="DADFE3"/>
    <a:srgbClr val="ED6F65"/>
    <a:srgbClr val="508799"/>
    <a:srgbClr val="89A67A"/>
    <a:srgbClr val="E49B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85" autoAdjust="0"/>
    <p:restoredTop sz="94660"/>
  </p:normalViewPr>
  <p:slideViewPr>
    <p:cSldViewPr snapToGrid="0">
      <p:cViewPr varScale="1">
        <p:scale>
          <a:sx n="69" d="100"/>
          <a:sy n="69" d="100"/>
        </p:scale>
        <p:origin x="90" y="498"/>
      </p:cViewPr>
      <p:guideLst>
        <p:guide orient="horz" pos="799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microsoft.com/office/2016/11/relationships/changesInfo" Target="changesInfos/changesInfo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涂~ 涂" userId="67f75c233c890126" providerId="LiveId" clId="{1073EB1F-4AAE-413A-8883-1B41A35501D5}"/>
    <pc:docChg chg="undo custSel modSld">
      <pc:chgData name="涂~ 涂" userId="67f75c233c890126" providerId="LiveId" clId="{1073EB1F-4AAE-413A-8883-1B41A35501D5}" dt="2019-04-08T09:11:04.681" v="30" actId="1076"/>
      <pc:docMkLst>
        <pc:docMk/>
      </pc:docMkLst>
      <pc:sldChg chg="addSp delSp modSp">
        <pc:chgData name="涂~ 涂" userId="67f75c233c890126" providerId="LiveId" clId="{1073EB1F-4AAE-413A-8883-1B41A35501D5}" dt="2019-04-08T09:11:04.681" v="30" actId="1076"/>
        <pc:sldMkLst>
          <pc:docMk/>
          <pc:sldMk cId="2425833709" sldId="279"/>
        </pc:sldMkLst>
        <pc:spChg chg="mod">
          <ac:chgData name="涂~ 涂" userId="67f75c233c890126" providerId="LiveId" clId="{1073EB1F-4AAE-413A-8883-1B41A35501D5}" dt="2019-04-08T09:10:54.537" v="28" actId="1076"/>
          <ac:spMkLst>
            <pc:docMk/>
            <pc:sldMk cId="2425833709" sldId="279"/>
            <ac:spMk id="5" creationId="{D75AC29E-28CB-4E67-B0A2-E4577031108D}"/>
          </ac:spMkLst>
        </pc:spChg>
        <pc:spChg chg="mod">
          <ac:chgData name="涂~ 涂" userId="67f75c233c890126" providerId="LiveId" clId="{1073EB1F-4AAE-413A-8883-1B41A35501D5}" dt="2019-04-08T09:10:51.503" v="26" actId="14100"/>
          <ac:spMkLst>
            <pc:docMk/>
            <pc:sldMk cId="2425833709" sldId="279"/>
            <ac:spMk id="10" creationId="{EB7A70AE-BD03-4BA4-B55B-ED4929581C87}"/>
          </ac:spMkLst>
        </pc:spChg>
        <pc:grpChg chg="mod">
          <ac:chgData name="涂~ 涂" userId="67f75c233c890126" providerId="LiveId" clId="{1073EB1F-4AAE-413A-8883-1B41A35501D5}" dt="2019-04-08T09:11:04.681" v="30" actId="1076"/>
          <ac:grpSpMkLst>
            <pc:docMk/>
            <pc:sldMk cId="2425833709" sldId="279"/>
            <ac:grpSpMk id="11" creationId="{6D1594D9-95C9-443A-9A92-7FE0C2C1C79E}"/>
          </ac:grpSpMkLst>
        </pc:grpChg>
        <pc:picChg chg="del">
          <ac:chgData name="涂~ 涂" userId="67f75c233c890126" providerId="LiveId" clId="{1073EB1F-4AAE-413A-8883-1B41A35501D5}" dt="2019-04-08T09:09:58.948" v="3" actId="478"/>
          <ac:picMkLst>
            <pc:docMk/>
            <pc:sldMk cId="2425833709" sldId="279"/>
            <ac:picMk id="9" creationId="{EBDB6CE3-94A8-4DCE-A985-BB995DD85F72}"/>
          </ac:picMkLst>
        </pc:picChg>
        <pc:picChg chg="add del">
          <ac:chgData name="涂~ 涂" userId="67f75c233c890126" providerId="LiveId" clId="{1073EB1F-4AAE-413A-8883-1B41A35501D5}" dt="2019-04-08T09:09:57.713" v="2"/>
          <ac:picMkLst>
            <pc:docMk/>
            <pc:sldMk cId="2425833709" sldId="279"/>
            <ac:picMk id="49" creationId="{510F972C-B0CD-4CD9-8ED3-DCDE4FE731D5}"/>
          </ac:picMkLst>
        </pc:picChg>
        <pc:picChg chg="add del mod ord">
          <ac:chgData name="涂~ 涂" userId="67f75c233c890126" providerId="LiveId" clId="{1073EB1F-4AAE-413A-8883-1B41A35501D5}" dt="2019-04-08T09:10:20.726" v="19"/>
          <ac:picMkLst>
            <pc:docMk/>
            <pc:sldMk cId="2425833709" sldId="279"/>
            <ac:picMk id="50" creationId="{8E060A3F-FA04-46BB-9B44-5CEA76F7589D}"/>
          </ac:picMkLst>
        </pc:picChg>
        <pc:picChg chg="add">
          <ac:chgData name="涂~ 涂" userId="67f75c233c890126" providerId="LiveId" clId="{1073EB1F-4AAE-413A-8883-1B41A35501D5}" dt="2019-04-08T09:10:26.961" v="21"/>
          <ac:picMkLst>
            <pc:docMk/>
            <pc:sldMk cId="2425833709" sldId="279"/>
            <ac:picMk id="51" creationId="{7A06A1A2-3876-45F1-A7E9-361196E459B4}"/>
          </ac:picMkLst>
        </pc:pic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E8BCB49-0AD9-4734-B838-DB88E15F9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5EA03EC-E5E5-4995-9178-6F89826C94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703F3DE-6D79-46B7-9979-80C4B3B34D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89EDA2-F092-4C6B-8011-06BD55B08A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B8AB2F-42E3-4049-9833-01E4ED861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03179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3D5987-8233-41A4-9678-F9B46BB44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E5200874-01BA-4EF9-A93B-0B0F88C3C6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CB761F6-5C3D-4CF9-BFE0-038E4A4D77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F189997-A732-44F2-AB00-2344EB723C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14DB363-0AAB-40A8-88C1-A6DAF7465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6074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FAAA79F9-681E-4BAD-B628-5AF9B5C0492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20233AD-AD79-4324-9257-85685D0E776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F8B31D8-7ADA-4081-88CE-BE908B1CB4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3AB5BD1-01C6-439B-9679-C74711D43B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2BE07B2-1AA3-40FD-BF0F-767EAE9A68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97564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E8BCB49-0AD9-4734-B838-DB88E15F93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75EA03EC-E5E5-4995-9178-6F89826C94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703F3DE-6D79-46B7-9979-80C4B3B34D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89EDA2-F092-4C6B-8011-06BD55B08A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B8AB2F-42E3-4049-9833-01E4ED861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79863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4C366DE-3D43-4974-A055-CEC4D2978F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8667466-6D36-4F4F-A9E8-2BCABBAD623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D8D3831-0734-4EDF-BEB0-0CE1703255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BFCCD5F-E085-48A2-813E-57574B54F7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6268AE1-D6DB-4421-A2AA-A2E6601D1B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2474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84788B22-E9AE-4ACE-845F-620C6BCF1F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867AD709-7863-4FAB-A744-C39AFD0C4F5D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6D5FC508-5A4B-4CA8-A4A6-985789D7070D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D227D24-161B-43AC-9D37-DD2E5E76E889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1" name="表格 10">
            <a:extLst>
              <a:ext uri="{FF2B5EF4-FFF2-40B4-BE49-F238E27FC236}">
                <a16:creationId xmlns:a16="http://schemas.microsoft.com/office/drawing/2014/main" id="{15686963-4C64-43FD-80A3-2A23C4243135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800" dirty="0"/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2" name="组合 11">
            <a:extLst>
              <a:ext uri="{FF2B5EF4-FFF2-40B4-BE49-F238E27FC236}">
                <a16:creationId xmlns:a16="http://schemas.microsoft.com/office/drawing/2014/main" id="{E20B8BFC-E69E-42D6-8852-8C1AEF9F61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0" y="1273175"/>
            <a:ext cx="1692275" cy="787400"/>
            <a:chOff x="0" y="1272662"/>
            <a:chExt cx="1691680" cy="788186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EC13DDD6-8B8D-4FB9-B75D-B4524381AF83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绪论</a:t>
              </a:r>
            </a:p>
          </p:txBody>
        </p:sp>
        <p:sp>
          <p:nvSpPr>
            <p:cNvPr id="14" name="等腰三角形 13">
              <a:extLst>
                <a:ext uri="{FF2B5EF4-FFF2-40B4-BE49-F238E27FC236}">
                  <a16:creationId xmlns:a16="http://schemas.microsoft.com/office/drawing/2014/main" id="{0B316900-7676-47D3-AED1-F751202BE58B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07E1FF8-5F90-4D8A-9AFB-3D907A6DD101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C3B09E41-0EE7-444C-90A5-F2C340469CD8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5" name="Freeform 6">
                <a:extLst>
                  <a:ext uri="{FF2B5EF4-FFF2-40B4-BE49-F238E27FC236}">
                    <a16:creationId xmlns:a16="http://schemas.microsoft.com/office/drawing/2014/main" id="{9399DD79-52CB-4E5D-AA93-6C534D203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7">
                <a:extLst>
                  <a:ext uri="{FF2B5EF4-FFF2-40B4-BE49-F238E27FC236}">
                    <a16:creationId xmlns:a16="http://schemas.microsoft.com/office/drawing/2014/main" id="{691CA141-4547-4141-9CB1-BFB57F366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">
                <a:extLst>
                  <a:ext uri="{FF2B5EF4-FFF2-40B4-BE49-F238E27FC236}">
                    <a16:creationId xmlns:a16="http://schemas.microsoft.com/office/drawing/2014/main" id="{A2B0F118-0A80-425C-85C5-DB6D713BF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9">
                <a:extLst>
                  <a:ext uri="{FF2B5EF4-FFF2-40B4-BE49-F238E27FC236}">
                    <a16:creationId xmlns:a16="http://schemas.microsoft.com/office/drawing/2014/main" id="{F3310C70-717D-4F5F-A68D-7909ABAA4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0">
                <a:extLst>
                  <a:ext uri="{FF2B5EF4-FFF2-40B4-BE49-F238E27FC236}">
                    <a16:creationId xmlns:a16="http://schemas.microsoft.com/office/drawing/2014/main" id="{92D3239F-F28D-4C4F-997B-BA10DB578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">
                <a:extLst>
                  <a:ext uri="{FF2B5EF4-FFF2-40B4-BE49-F238E27FC236}">
                    <a16:creationId xmlns:a16="http://schemas.microsoft.com/office/drawing/2014/main" id="{67DD4271-31F6-4630-B5A8-1BE523AB6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6892F3E7-3EAA-4438-BD85-C36EAE5D4F2C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825BE9B1-FD7F-422A-B7C4-378A0DC31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36628387-D760-4C80-8683-34A7C076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75A2EA31-E6D7-4D16-8BC2-EDAB4AC98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87A4BA4D-306F-466F-B12F-A05F3E70F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7B9F0D53-8388-4F86-A24D-9A7E1DA128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16955544-A4F7-40F5-8B94-BC6E51F107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21EEA789-1394-4535-B38C-8E953C0BF93D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31" name="Freeform 6">
            <a:extLst>
              <a:ext uri="{FF2B5EF4-FFF2-40B4-BE49-F238E27FC236}">
                <a16:creationId xmlns:a16="http://schemas.microsoft.com/office/drawing/2014/main" id="{84300F23-2A45-428E-B873-60929D49859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2717695-E384-4560-8BB7-480153DC8053}"/>
              </a:ext>
            </a:extLst>
          </p:cNvPr>
          <p:cNvCxnSpPr>
            <a:cxnSpLocks/>
          </p:cNvCxnSpPr>
          <p:nvPr userDrawn="1"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文本框 32">
            <a:extLst>
              <a:ext uri="{FF2B5EF4-FFF2-40B4-BE49-F238E27FC236}">
                <a16:creationId xmlns:a16="http://schemas.microsoft.com/office/drawing/2014/main" id="{584F980D-3DCC-4FB8-9AAD-C57D1775232C}"/>
              </a:ext>
            </a:extLst>
          </p:cNvPr>
          <p:cNvSpPr txBox="1"/>
          <p:nvPr userDrawn="1"/>
        </p:nvSpPr>
        <p:spPr>
          <a:xfrm>
            <a:off x="1959372" y="623889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选题背景及意义</a:t>
            </a:r>
          </a:p>
        </p:txBody>
      </p:sp>
    </p:spTree>
    <p:extLst>
      <p:ext uri="{BB962C8B-B14F-4D97-AF65-F5344CB8AC3E}">
        <p14:creationId xmlns:p14="http://schemas.microsoft.com/office/powerpoint/2010/main" val="16689491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42878120-56C8-4972-8199-1CC541A416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A85EADFA-C53F-4B6D-A0DE-E96FB305A27B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9E366D6F-06D6-45ED-BFB4-5BA5433D5198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2219D20-5A5B-4807-A57D-377EF9CD9EC4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0F1D8B42-900C-4FA7-8150-9F4AF4B28EFB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3" name="组合 12">
            <a:extLst>
              <a:ext uri="{FF2B5EF4-FFF2-40B4-BE49-F238E27FC236}">
                <a16:creationId xmlns:a16="http://schemas.microsoft.com/office/drawing/2014/main" id="{82C90249-3B9A-4204-814E-7D9C3FFC97CC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657B8EA6-DCB8-4C2D-B087-A08BFB981BB3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3" name="Freeform 6">
                <a:extLst>
                  <a:ext uri="{FF2B5EF4-FFF2-40B4-BE49-F238E27FC236}">
                    <a16:creationId xmlns:a16="http://schemas.microsoft.com/office/drawing/2014/main" id="{D17C33AB-3730-49DD-B37D-33840367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7">
                <a:extLst>
                  <a:ext uri="{FF2B5EF4-FFF2-40B4-BE49-F238E27FC236}">
                    <a16:creationId xmlns:a16="http://schemas.microsoft.com/office/drawing/2014/main" id="{02CBEC79-6E49-4232-A6B8-DDFAC3C68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8">
                <a:extLst>
                  <a:ext uri="{FF2B5EF4-FFF2-40B4-BE49-F238E27FC236}">
                    <a16:creationId xmlns:a16="http://schemas.microsoft.com/office/drawing/2014/main" id="{846370AA-B19E-4DE5-8AEF-91CCB48E78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9">
                <a:extLst>
                  <a:ext uri="{FF2B5EF4-FFF2-40B4-BE49-F238E27FC236}">
                    <a16:creationId xmlns:a16="http://schemas.microsoft.com/office/drawing/2014/main" id="{DA7C0443-5C27-49B2-A15A-3E06D91553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0">
                <a:extLst>
                  <a:ext uri="{FF2B5EF4-FFF2-40B4-BE49-F238E27FC236}">
                    <a16:creationId xmlns:a16="http://schemas.microsoft.com/office/drawing/2014/main" id="{D5DBE7E9-E1CD-42A2-9821-961012092E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1">
                <a:extLst>
                  <a:ext uri="{FF2B5EF4-FFF2-40B4-BE49-F238E27FC236}">
                    <a16:creationId xmlns:a16="http://schemas.microsoft.com/office/drawing/2014/main" id="{13783172-B184-4127-94A8-74A9E96F4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46715DA9-B74F-4F10-A852-4A6823C698AC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7" name="Freeform 10">
                <a:extLst>
                  <a:ext uri="{FF2B5EF4-FFF2-40B4-BE49-F238E27FC236}">
                    <a16:creationId xmlns:a16="http://schemas.microsoft.com/office/drawing/2014/main" id="{C0F2EBCF-FF78-491C-9401-1DF19A54C0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1">
                <a:extLst>
                  <a:ext uri="{FF2B5EF4-FFF2-40B4-BE49-F238E27FC236}">
                    <a16:creationId xmlns:a16="http://schemas.microsoft.com/office/drawing/2014/main" id="{10974DCF-62B0-44A0-A448-10707E4AA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">
                <a:extLst>
                  <a:ext uri="{FF2B5EF4-FFF2-40B4-BE49-F238E27FC236}">
                    <a16:creationId xmlns:a16="http://schemas.microsoft.com/office/drawing/2014/main" id="{B01CC65D-5561-497A-9E83-18B1CC4E97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0" name="Freeform 13">
                <a:extLst>
                  <a:ext uri="{FF2B5EF4-FFF2-40B4-BE49-F238E27FC236}">
                    <a16:creationId xmlns:a16="http://schemas.microsoft.com/office/drawing/2014/main" id="{3FDCDD3C-EF63-4D79-A977-C3E789991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4">
                <a:extLst>
                  <a:ext uri="{FF2B5EF4-FFF2-40B4-BE49-F238E27FC236}">
                    <a16:creationId xmlns:a16="http://schemas.microsoft.com/office/drawing/2014/main" id="{53C450B1-6D51-40BB-8F2E-5C9D7D764F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1FA3DEC6-6621-48EA-87A9-D0213AAB5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268140BE-18C8-4DC0-AE36-9CBB4474153F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9" name="Freeform 6">
            <a:extLst>
              <a:ext uri="{FF2B5EF4-FFF2-40B4-BE49-F238E27FC236}">
                <a16:creationId xmlns:a16="http://schemas.microsoft.com/office/drawing/2014/main" id="{BC6A688A-A677-47A0-B22B-24732FD26CB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3570E8F-1766-4122-B173-6635AE37D2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1518" y="2060575"/>
            <a:ext cx="1692275" cy="787400"/>
            <a:chOff x="0" y="1272662"/>
            <a:chExt cx="1691680" cy="788186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35419D2A-9594-44E5-9435-774530C5FC5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研究方法与思路</a:t>
              </a:r>
            </a:p>
          </p:txBody>
        </p:sp>
        <p:sp>
          <p:nvSpPr>
            <p:cNvPr id="32" name="等腰三角形 31">
              <a:extLst>
                <a:ext uri="{FF2B5EF4-FFF2-40B4-BE49-F238E27FC236}">
                  <a16:creationId xmlns:a16="http://schemas.microsoft.com/office/drawing/2014/main" id="{B9F878FD-9848-4DED-B925-FAD8F81FCDF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05055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5FDBE67D-61FB-4FAC-AC3B-1C73319F4A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矩形 10">
            <a:extLst>
              <a:ext uri="{FF2B5EF4-FFF2-40B4-BE49-F238E27FC236}">
                <a16:creationId xmlns:a16="http://schemas.microsoft.com/office/drawing/2014/main" id="{7A4C65CB-729D-48B8-953A-3B2660D7628C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BEF46080-D898-4BA4-AF5D-88BA8B6DDD96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F07CBCEE-E984-4BBF-A420-7E3E015A56B5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454318A5-49E5-4807-8C38-C30A3FCCC956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5" name="组合 14">
            <a:extLst>
              <a:ext uri="{FF2B5EF4-FFF2-40B4-BE49-F238E27FC236}">
                <a16:creationId xmlns:a16="http://schemas.microsoft.com/office/drawing/2014/main" id="{8B8E7060-7014-4543-9E06-ACF4BB6B2DF8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80C71E98-B40A-4EC8-A14D-CB7371B786A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5" name="Freeform 6">
                <a:extLst>
                  <a:ext uri="{FF2B5EF4-FFF2-40B4-BE49-F238E27FC236}">
                    <a16:creationId xmlns:a16="http://schemas.microsoft.com/office/drawing/2014/main" id="{511CCB21-0AD6-44DA-9B0E-C6806489A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7">
                <a:extLst>
                  <a:ext uri="{FF2B5EF4-FFF2-40B4-BE49-F238E27FC236}">
                    <a16:creationId xmlns:a16="http://schemas.microsoft.com/office/drawing/2014/main" id="{94D57C81-1033-4C44-B936-D270D4BAC8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">
                <a:extLst>
                  <a:ext uri="{FF2B5EF4-FFF2-40B4-BE49-F238E27FC236}">
                    <a16:creationId xmlns:a16="http://schemas.microsoft.com/office/drawing/2014/main" id="{3E57AEB0-2828-4EB3-A10D-C21E8572B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9">
                <a:extLst>
                  <a:ext uri="{FF2B5EF4-FFF2-40B4-BE49-F238E27FC236}">
                    <a16:creationId xmlns:a16="http://schemas.microsoft.com/office/drawing/2014/main" id="{1CE1EDF5-3B99-4B3C-B64E-4D104C381B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0">
                <a:extLst>
                  <a:ext uri="{FF2B5EF4-FFF2-40B4-BE49-F238E27FC236}">
                    <a16:creationId xmlns:a16="http://schemas.microsoft.com/office/drawing/2014/main" id="{8A85F4D4-A086-4C78-BFB8-A4AB507BD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">
                <a:extLst>
                  <a:ext uri="{FF2B5EF4-FFF2-40B4-BE49-F238E27FC236}">
                    <a16:creationId xmlns:a16="http://schemas.microsoft.com/office/drawing/2014/main" id="{F20E55E6-3DA3-4D4A-A74E-864B627B04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DE50147E-6FFF-4D91-85AF-B150FA1E9327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087EC618-675C-4687-9561-BE7D546B1B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87D4F03F-49D5-40CE-831C-DCD78C0C0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14051FDF-226C-43D2-BF08-1BA0F8D8E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9E1423DB-7C86-40B4-9A8D-15EDBE350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C84F5DF8-33C1-45F9-9878-8529A5D6B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E1318184-F892-412D-9DB8-A48FF6287F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D925D58B-2F1C-4421-B003-BA306DA16807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31" name="Freeform 6">
            <a:extLst>
              <a:ext uri="{FF2B5EF4-FFF2-40B4-BE49-F238E27FC236}">
                <a16:creationId xmlns:a16="http://schemas.microsoft.com/office/drawing/2014/main" id="{AA480AAE-A764-4D00-866B-FD54AF6DF24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0EF150B-2E2B-483B-9A38-49E3B13B430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1518" y="285511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052ABCA5-2B0B-4B2C-81DB-F57AE787006D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关键技术与难点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C332FCAF-21CE-4D2E-A53F-2DB23830C5F1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437011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A2436A3B-F537-45A5-8AE0-BCF8CF8A7A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id="{7EA3D324-4A6E-4295-9299-B9F46C88D6CD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A00D427-78F1-4482-84A5-DD9FF22AA756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DA1E97-ED9C-4D45-BA7F-23C8F5C52F42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E7E75531-A1BD-4504-BF8D-B577844A91F4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1" name="组合 10">
            <a:extLst>
              <a:ext uri="{FF2B5EF4-FFF2-40B4-BE49-F238E27FC236}">
                <a16:creationId xmlns:a16="http://schemas.microsoft.com/office/drawing/2014/main" id="{D1CAEC22-32F8-48E6-8302-47A9256545E1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AF63C0A4-56DE-4A5B-84F6-B1E2837E8756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1" name="Freeform 6">
                <a:extLst>
                  <a:ext uri="{FF2B5EF4-FFF2-40B4-BE49-F238E27FC236}">
                    <a16:creationId xmlns:a16="http://schemas.microsoft.com/office/drawing/2014/main" id="{4DA64C1E-0AD5-4690-8278-C66044B9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7">
                <a:extLst>
                  <a:ext uri="{FF2B5EF4-FFF2-40B4-BE49-F238E27FC236}">
                    <a16:creationId xmlns:a16="http://schemas.microsoft.com/office/drawing/2014/main" id="{80F3DDAF-33F6-44EE-9D1A-9B2F5CC3D3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8">
                <a:extLst>
                  <a:ext uri="{FF2B5EF4-FFF2-40B4-BE49-F238E27FC236}">
                    <a16:creationId xmlns:a16="http://schemas.microsoft.com/office/drawing/2014/main" id="{6B4F6DE6-B1C6-43D6-8BA1-15E9912E5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9">
                <a:extLst>
                  <a:ext uri="{FF2B5EF4-FFF2-40B4-BE49-F238E27FC236}">
                    <a16:creationId xmlns:a16="http://schemas.microsoft.com/office/drawing/2014/main" id="{7C0E4540-ADBB-4D30-AC7D-F52B73ABA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0">
                <a:extLst>
                  <a:ext uri="{FF2B5EF4-FFF2-40B4-BE49-F238E27FC236}">
                    <a16:creationId xmlns:a16="http://schemas.microsoft.com/office/drawing/2014/main" id="{F7A17F2A-FA7F-4DAE-83A8-249F494CDC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1">
                <a:extLst>
                  <a:ext uri="{FF2B5EF4-FFF2-40B4-BE49-F238E27FC236}">
                    <a16:creationId xmlns:a16="http://schemas.microsoft.com/office/drawing/2014/main" id="{2EAED436-F267-4277-89F3-9045B4E5AA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E14637CE-D54A-4DE1-9CFC-BDBC60F50379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5" name="Freeform 10">
                <a:extLst>
                  <a:ext uri="{FF2B5EF4-FFF2-40B4-BE49-F238E27FC236}">
                    <a16:creationId xmlns:a16="http://schemas.microsoft.com/office/drawing/2014/main" id="{FE09B3BA-B3A6-4A8E-9C99-75CD4FCF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1">
                <a:extLst>
                  <a:ext uri="{FF2B5EF4-FFF2-40B4-BE49-F238E27FC236}">
                    <a16:creationId xmlns:a16="http://schemas.microsoft.com/office/drawing/2014/main" id="{2A1D261E-AB70-4324-B4E4-2DA1A3B0F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">
                <a:extLst>
                  <a:ext uri="{FF2B5EF4-FFF2-40B4-BE49-F238E27FC236}">
                    <a16:creationId xmlns:a16="http://schemas.microsoft.com/office/drawing/2014/main" id="{C9235786-EFEF-494F-BFF5-0AFDBBD8EA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6DD6ADA-1D05-4ADA-BA06-E25FDAAA5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0F0C91C3-0CD0-469B-AE19-E282B8DA56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5">
                <a:extLst>
                  <a:ext uri="{FF2B5EF4-FFF2-40B4-BE49-F238E27FC236}">
                    <a16:creationId xmlns:a16="http://schemas.microsoft.com/office/drawing/2014/main" id="{0C6EF6CA-FBCA-4B3F-BBF1-403F673FD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1812407B-E07F-463C-B32A-9A5082998F92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7" name="Freeform 6">
            <a:extLst>
              <a:ext uri="{FF2B5EF4-FFF2-40B4-BE49-F238E27FC236}">
                <a16:creationId xmlns:a16="http://schemas.microsoft.com/office/drawing/2014/main" id="{D2EB37E3-B000-427B-8B45-336A5F79DF6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53AC2F94-D40F-4D7F-8AE9-E5BA7B35134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" y="3648868"/>
            <a:ext cx="1692275" cy="787400"/>
            <a:chOff x="0" y="1272662"/>
            <a:chExt cx="1691680" cy="788186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E0BC6DF4-5AD3-4B26-B86F-AA2EDF1E324F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研究成果与应用</a:t>
              </a:r>
            </a:p>
          </p:txBody>
        </p:sp>
        <p:sp>
          <p:nvSpPr>
            <p:cNvPr id="30" name="等腰三角形 29">
              <a:extLst>
                <a:ext uri="{FF2B5EF4-FFF2-40B4-BE49-F238E27FC236}">
                  <a16:creationId xmlns:a16="http://schemas.microsoft.com/office/drawing/2014/main" id="{7C71B2BF-075B-4086-AB00-7DA8A8F232DA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098214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FDAD5AFC-C7B3-48D4-9423-27EFF5B824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DFAF921E-888B-4AC2-829B-20C424795E77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02E59BB-59C8-427D-A59C-7DD4CDA12FD2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FD5FCFD-9E2A-423C-AE50-8771824990F6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9" name="表格 8">
            <a:extLst>
              <a:ext uri="{FF2B5EF4-FFF2-40B4-BE49-F238E27FC236}">
                <a16:creationId xmlns:a16="http://schemas.microsoft.com/office/drawing/2014/main" id="{79333A68-3F1E-4883-B17C-9602F1FF1612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rgbClr val="203864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0" name="组合 9">
            <a:extLst>
              <a:ext uri="{FF2B5EF4-FFF2-40B4-BE49-F238E27FC236}">
                <a16:creationId xmlns:a16="http://schemas.microsoft.com/office/drawing/2014/main" id="{2B286DAE-9B22-4515-9CDD-E08D1A725DB8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B7DDDF90-F536-4F34-9195-4800CC646309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CBE67E3D-84C4-4B01-BF1E-5B779296A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00FF5630-CD70-40A9-9272-5158C86F7C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8">
                <a:extLst>
                  <a:ext uri="{FF2B5EF4-FFF2-40B4-BE49-F238E27FC236}">
                    <a16:creationId xmlns:a16="http://schemas.microsoft.com/office/drawing/2014/main" id="{EC9EF7BE-9EAD-487F-8389-114975332D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8B632005-B0E9-44A6-981C-919EB84F21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0">
                <a:extLst>
                  <a:ext uri="{FF2B5EF4-FFF2-40B4-BE49-F238E27FC236}">
                    <a16:creationId xmlns:a16="http://schemas.microsoft.com/office/drawing/2014/main" id="{3C84C6C0-24AF-4EE7-A531-A9DCCB295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">
                <a:extLst>
                  <a:ext uri="{FF2B5EF4-FFF2-40B4-BE49-F238E27FC236}">
                    <a16:creationId xmlns:a16="http://schemas.microsoft.com/office/drawing/2014/main" id="{A8919A7E-7494-4E2D-887D-E065409CF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6E678A7A-23F8-4F82-B8D7-C349D60277EE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1CC84894-E1E1-475C-9A17-136D36217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id="{C1983580-AC85-4264-A501-00AD0A3E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>
                <a:extLst>
                  <a:ext uri="{FF2B5EF4-FFF2-40B4-BE49-F238E27FC236}">
                    <a16:creationId xmlns:a16="http://schemas.microsoft.com/office/drawing/2014/main" id="{EF4F24FE-8093-4DDA-AD4B-A11A7E83A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AC9052DF-4A89-49DE-9C5A-EE10B324B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id="{A4C23D99-E784-4C1F-887C-B18F77CD0F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06AC8916-6B13-4BE9-8237-83158E76E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774FEE72-D08F-4049-BD0E-BF1873434BC3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6" name="Freeform 6">
            <a:extLst>
              <a:ext uri="{FF2B5EF4-FFF2-40B4-BE49-F238E27FC236}">
                <a16:creationId xmlns:a16="http://schemas.microsoft.com/office/drawing/2014/main" id="{76D8D973-B0EB-4576-90D2-FF9E6D1CBEF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D2872FF0-502F-4420-92DE-B79EC28611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" y="4438648"/>
            <a:ext cx="1692275" cy="787400"/>
            <a:chOff x="0" y="1272662"/>
            <a:chExt cx="1691680" cy="788186"/>
          </a:xfrm>
        </p:grpSpPr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74ADB9F4-8DE8-44CC-A317-9293DE4E179A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论文总结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等腰三角形 28">
              <a:extLst>
                <a:ext uri="{FF2B5EF4-FFF2-40B4-BE49-F238E27FC236}">
                  <a16:creationId xmlns:a16="http://schemas.microsoft.com/office/drawing/2014/main" id="{6A781706-7334-4904-B316-91056E527EB0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406668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C5CADC-EE89-4CAE-99CC-249F41F928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F224F1F-37C6-451C-8F5B-13511403BA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80A2AF3-C257-4D16-B281-DE455769E1C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42B205D-03D0-4AE5-9555-02607EE5CC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FA444F3-7784-4CA3-9DE1-D9699401E0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62B3967-7055-4B3F-87BF-B1CCC6321E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5503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4C366DE-3D43-4974-A055-CEC4D2978F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8667466-6D36-4F4F-A9E8-2BCABBAD623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D8D3831-0734-4EDF-BEB0-0CE1703255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BFCCD5F-E085-48A2-813E-57574B54F7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6268AE1-D6DB-4421-A2AA-A2E6601D1B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2451661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F5301B4-A223-4DA1-B4F8-86967DE5A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389CA8D-85B0-4583-B380-F6237AFF841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91358C3-1427-476C-BDD5-0B482A349EB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9351077-146B-44A1-AD58-0E082DCFE2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7EDDDA7-5E7E-4569-9E68-A8E78F5407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8CF393A-7F83-491D-A51B-3D72AFC6B5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38167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3D5987-8233-41A4-9678-F9B46BB44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E5200874-01BA-4EF9-A93B-0B0F88C3C6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CB761F6-5C3D-4CF9-BFE0-038E4A4D77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F189997-A732-44F2-AB00-2344EB723C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14DB363-0AAB-40A8-88C1-A6DAF7465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15450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FAAA79F9-681E-4BAD-B628-5AF9B5C0492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20233AD-AD79-4324-9257-85685D0E776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F8B31D8-7ADA-4081-88CE-BE908B1CB4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3AB5BD1-01C6-439B-9679-C74711D43B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2BE07B2-1AA3-40FD-BF0F-767EAE9A68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31343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3583067"/>
      </p:ext>
    </p:extLst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484169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28048681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84788B22-E9AE-4ACE-845F-620C6BCF1FC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867AD709-7863-4FAB-A744-C39AFD0C4F5D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6D5FC508-5A4B-4CA8-A4A6-985789D7070D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D227D24-161B-43AC-9D37-DD2E5E76E889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1" name="表格 10">
            <a:extLst>
              <a:ext uri="{FF2B5EF4-FFF2-40B4-BE49-F238E27FC236}">
                <a16:creationId xmlns:a16="http://schemas.microsoft.com/office/drawing/2014/main" id="{15686963-4C64-43FD-80A3-2A23C4243135}"/>
              </a:ext>
            </a:extLst>
          </p:cNvPr>
          <p:cNvGraphicFramePr>
            <a:graphicFrameLocks noGrp="1"/>
          </p:cNvGraphicFramePr>
          <p:nvPr userDrawn="1"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800" dirty="0"/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2" name="组合 11">
            <a:extLst>
              <a:ext uri="{FF2B5EF4-FFF2-40B4-BE49-F238E27FC236}">
                <a16:creationId xmlns:a16="http://schemas.microsoft.com/office/drawing/2014/main" id="{E20B8BFC-E69E-42D6-8852-8C1AEF9F61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0" y="1273175"/>
            <a:ext cx="1692275" cy="787400"/>
            <a:chOff x="0" y="1272662"/>
            <a:chExt cx="1691680" cy="788186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EC13DDD6-8B8D-4FB9-B75D-B4524381AF83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绪论</a:t>
              </a:r>
            </a:p>
          </p:txBody>
        </p:sp>
        <p:sp>
          <p:nvSpPr>
            <p:cNvPr id="14" name="等腰三角形 13">
              <a:extLst>
                <a:ext uri="{FF2B5EF4-FFF2-40B4-BE49-F238E27FC236}">
                  <a16:creationId xmlns:a16="http://schemas.microsoft.com/office/drawing/2014/main" id="{0B316900-7676-47D3-AED1-F751202BE58B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307E1FF8-5F90-4D8A-9AFB-3D907A6DD101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C3B09E41-0EE7-444C-90A5-F2C340469CD8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5" name="Freeform 6">
                <a:extLst>
                  <a:ext uri="{FF2B5EF4-FFF2-40B4-BE49-F238E27FC236}">
                    <a16:creationId xmlns:a16="http://schemas.microsoft.com/office/drawing/2014/main" id="{9399DD79-52CB-4E5D-AA93-6C534D203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7">
                <a:extLst>
                  <a:ext uri="{FF2B5EF4-FFF2-40B4-BE49-F238E27FC236}">
                    <a16:creationId xmlns:a16="http://schemas.microsoft.com/office/drawing/2014/main" id="{691CA141-4547-4141-9CB1-BFB57F366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">
                <a:extLst>
                  <a:ext uri="{FF2B5EF4-FFF2-40B4-BE49-F238E27FC236}">
                    <a16:creationId xmlns:a16="http://schemas.microsoft.com/office/drawing/2014/main" id="{A2B0F118-0A80-425C-85C5-DB6D713BF7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9">
                <a:extLst>
                  <a:ext uri="{FF2B5EF4-FFF2-40B4-BE49-F238E27FC236}">
                    <a16:creationId xmlns:a16="http://schemas.microsoft.com/office/drawing/2014/main" id="{F3310C70-717D-4F5F-A68D-7909ABAA4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0">
                <a:extLst>
                  <a:ext uri="{FF2B5EF4-FFF2-40B4-BE49-F238E27FC236}">
                    <a16:creationId xmlns:a16="http://schemas.microsoft.com/office/drawing/2014/main" id="{92D3239F-F28D-4C4F-997B-BA10DB5783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">
                <a:extLst>
                  <a:ext uri="{FF2B5EF4-FFF2-40B4-BE49-F238E27FC236}">
                    <a16:creationId xmlns:a16="http://schemas.microsoft.com/office/drawing/2014/main" id="{67DD4271-31F6-4630-B5A8-1BE523AB6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6892F3E7-3EAA-4438-BD85-C36EAE5D4F2C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825BE9B1-FD7F-422A-B7C4-378A0DC317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36628387-D760-4C80-8683-34A7C076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75A2EA31-E6D7-4D16-8BC2-EDAB4AC98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87A4BA4D-306F-466F-B12F-A05F3E70F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7B9F0D53-8388-4F86-A24D-9A7E1DA128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16955544-A4F7-40F5-8B94-BC6E51F107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21EEA789-1394-4535-B38C-8E953C0BF93D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31" name="Freeform 6">
            <a:extLst>
              <a:ext uri="{FF2B5EF4-FFF2-40B4-BE49-F238E27FC236}">
                <a16:creationId xmlns:a16="http://schemas.microsoft.com/office/drawing/2014/main" id="{84300F23-2A45-428E-B873-60929D49859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E2717695-E384-4560-8BB7-480153DC8053}"/>
              </a:ext>
            </a:extLst>
          </p:cNvPr>
          <p:cNvCxnSpPr>
            <a:cxnSpLocks/>
          </p:cNvCxnSpPr>
          <p:nvPr userDrawn="1"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文本框 32">
            <a:extLst>
              <a:ext uri="{FF2B5EF4-FFF2-40B4-BE49-F238E27FC236}">
                <a16:creationId xmlns:a16="http://schemas.microsoft.com/office/drawing/2014/main" id="{584F980D-3DCC-4FB8-9AAD-C57D1775232C}"/>
              </a:ext>
            </a:extLst>
          </p:cNvPr>
          <p:cNvSpPr txBox="1"/>
          <p:nvPr userDrawn="1"/>
        </p:nvSpPr>
        <p:spPr>
          <a:xfrm>
            <a:off x="1959372" y="623889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选题背景及意义</a:t>
            </a:r>
          </a:p>
        </p:txBody>
      </p:sp>
    </p:spTree>
    <p:extLst>
      <p:ext uri="{BB962C8B-B14F-4D97-AF65-F5344CB8AC3E}">
        <p14:creationId xmlns:p14="http://schemas.microsoft.com/office/powerpoint/2010/main" val="2367968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42878120-56C8-4972-8199-1CC541A416D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A85EADFA-C53F-4B6D-A0DE-E96FB305A27B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9E366D6F-06D6-45ED-BFB4-5BA5433D5198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2219D20-5A5B-4807-A57D-377EF9CD9EC4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2" name="表格 11">
            <a:extLst>
              <a:ext uri="{FF2B5EF4-FFF2-40B4-BE49-F238E27FC236}">
                <a16:creationId xmlns:a16="http://schemas.microsoft.com/office/drawing/2014/main" id="{0F1D8B42-900C-4FA7-8150-9F4AF4B28EFB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822961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3" name="组合 12">
            <a:extLst>
              <a:ext uri="{FF2B5EF4-FFF2-40B4-BE49-F238E27FC236}">
                <a16:creationId xmlns:a16="http://schemas.microsoft.com/office/drawing/2014/main" id="{82C90249-3B9A-4204-814E-7D9C3FFC97CC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657B8EA6-DCB8-4C2D-B087-A08BFB981BB3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3" name="Freeform 6">
                <a:extLst>
                  <a:ext uri="{FF2B5EF4-FFF2-40B4-BE49-F238E27FC236}">
                    <a16:creationId xmlns:a16="http://schemas.microsoft.com/office/drawing/2014/main" id="{D17C33AB-3730-49DD-B37D-33840367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7">
                <a:extLst>
                  <a:ext uri="{FF2B5EF4-FFF2-40B4-BE49-F238E27FC236}">
                    <a16:creationId xmlns:a16="http://schemas.microsoft.com/office/drawing/2014/main" id="{02CBEC79-6E49-4232-A6B8-DDFAC3C68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8">
                <a:extLst>
                  <a:ext uri="{FF2B5EF4-FFF2-40B4-BE49-F238E27FC236}">
                    <a16:creationId xmlns:a16="http://schemas.microsoft.com/office/drawing/2014/main" id="{846370AA-B19E-4DE5-8AEF-91CCB48E78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9">
                <a:extLst>
                  <a:ext uri="{FF2B5EF4-FFF2-40B4-BE49-F238E27FC236}">
                    <a16:creationId xmlns:a16="http://schemas.microsoft.com/office/drawing/2014/main" id="{DA7C0443-5C27-49B2-A15A-3E06D91553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0">
                <a:extLst>
                  <a:ext uri="{FF2B5EF4-FFF2-40B4-BE49-F238E27FC236}">
                    <a16:creationId xmlns:a16="http://schemas.microsoft.com/office/drawing/2014/main" id="{D5DBE7E9-E1CD-42A2-9821-961012092E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1">
                <a:extLst>
                  <a:ext uri="{FF2B5EF4-FFF2-40B4-BE49-F238E27FC236}">
                    <a16:creationId xmlns:a16="http://schemas.microsoft.com/office/drawing/2014/main" id="{13783172-B184-4127-94A8-74A9E96F4E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46715DA9-B74F-4F10-A852-4A6823C698AC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7" name="Freeform 10">
                <a:extLst>
                  <a:ext uri="{FF2B5EF4-FFF2-40B4-BE49-F238E27FC236}">
                    <a16:creationId xmlns:a16="http://schemas.microsoft.com/office/drawing/2014/main" id="{C0F2EBCF-FF78-491C-9401-1DF19A54C0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1">
                <a:extLst>
                  <a:ext uri="{FF2B5EF4-FFF2-40B4-BE49-F238E27FC236}">
                    <a16:creationId xmlns:a16="http://schemas.microsoft.com/office/drawing/2014/main" id="{10974DCF-62B0-44A0-A448-10707E4AA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2">
                <a:extLst>
                  <a:ext uri="{FF2B5EF4-FFF2-40B4-BE49-F238E27FC236}">
                    <a16:creationId xmlns:a16="http://schemas.microsoft.com/office/drawing/2014/main" id="{B01CC65D-5561-497A-9E83-18B1CC4E97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0" name="Freeform 13">
                <a:extLst>
                  <a:ext uri="{FF2B5EF4-FFF2-40B4-BE49-F238E27FC236}">
                    <a16:creationId xmlns:a16="http://schemas.microsoft.com/office/drawing/2014/main" id="{3FDCDD3C-EF63-4D79-A977-C3E789991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4">
                <a:extLst>
                  <a:ext uri="{FF2B5EF4-FFF2-40B4-BE49-F238E27FC236}">
                    <a16:creationId xmlns:a16="http://schemas.microsoft.com/office/drawing/2014/main" id="{53C450B1-6D51-40BB-8F2E-5C9D7D764F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15">
                <a:extLst>
                  <a:ext uri="{FF2B5EF4-FFF2-40B4-BE49-F238E27FC236}">
                    <a16:creationId xmlns:a16="http://schemas.microsoft.com/office/drawing/2014/main" id="{1FA3DEC6-6621-48EA-87A9-D0213AAB55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268140BE-18C8-4DC0-AE36-9CBB4474153F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9" name="Freeform 6">
            <a:extLst>
              <a:ext uri="{FF2B5EF4-FFF2-40B4-BE49-F238E27FC236}">
                <a16:creationId xmlns:a16="http://schemas.microsoft.com/office/drawing/2014/main" id="{BC6A688A-A677-47A0-B22B-24732FD26CB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3570E8F-1766-4122-B173-6635AE37D2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1518" y="2060575"/>
            <a:ext cx="1692275" cy="787400"/>
            <a:chOff x="0" y="1272662"/>
            <a:chExt cx="1691680" cy="788186"/>
          </a:xfrm>
        </p:grpSpPr>
        <p:sp>
          <p:nvSpPr>
            <p:cNvPr id="31" name="矩形 30">
              <a:extLst>
                <a:ext uri="{FF2B5EF4-FFF2-40B4-BE49-F238E27FC236}">
                  <a16:creationId xmlns:a16="http://schemas.microsoft.com/office/drawing/2014/main" id="{35419D2A-9594-44E5-9435-774530C5FC5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研究方法与思路</a:t>
              </a:r>
            </a:p>
          </p:txBody>
        </p:sp>
        <p:sp>
          <p:nvSpPr>
            <p:cNvPr id="32" name="等腰三角形 31">
              <a:extLst>
                <a:ext uri="{FF2B5EF4-FFF2-40B4-BE49-F238E27FC236}">
                  <a16:creationId xmlns:a16="http://schemas.microsoft.com/office/drawing/2014/main" id="{B9F878FD-9848-4DED-B925-FAD8F81FCDF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80027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5FDBE67D-61FB-4FAC-AC3B-1C73319F4A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矩形 10">
            <a:extLst>
              <a:ext uri="{FF2B5EF4-FFF2-40B4-BE49-F238E27FC236}">
                <a16:creationId xmlns:a16="http://schemas.microsoft.com/office/drawing/2014/main" id="{7A4C65CB-729D-48B8-953A-3B2660D7628C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BEF46080-D898-4BA4-AF5D-88BA8B6DDD96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F07CBCEE-E984-4BBF-A420-7E3E015A56B5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4" name="表格 13">
            <a:extLst>
              <a:ext uri="{FF2B5EF4-FFF2-40B4-BE49-F238E27FC236}">
                <a16:creationId xmlns:a16="http://schemas.microsoft.com/office/drawing/2014/main" id="{454318A5-49E5-4807-8C38-C30A3FCCC956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861319151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5" name="组合 14">
            <a:extLst>
              <a:ext uri="{FF2B5EF4-FFF2-40B4-BE49-F238E27FC236}">
                <a16:creationId xmlns:a16="http://schemas.microsoft.com/office/drawing/2014/main" id="{8B8E7060-7014-4543-9E06-ACF4BB6B2DF8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80C71E98-B40A-4EC8-A14D-CB7371B786A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5" name="Freeform 6">
                <a:extLst>
                  <a:ext uri="{FF2B5EF4-FFF2-40B4-BE49-F238E27FC236}">
                    <a16:creationId xmlns:a16="http://schemas.microsoft.com/office/drawing/2014/main" id="{511CCB21-0AD6-44DA-9B0E-C6806489A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7">
                <a:extLst>
                  <a:ext uri="{FF2B5EF4-FFF2-40B4-BE49-F238E27FC236}">
                    <a16:creationId xmlns:a16="http://schemas.microsoft.com/office/drawing/2014/main" id="{94D57C81-1033-4C44-B936-D270D4BAC8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8">
                <a:extLst>
                  <a:ext uri="{FF2B5EF4-FFF2-40B4-BE49-F238E27FC236}">
                    <a16:creationId xmlns:a16="http://schemas.microsoft.com/office/drawing/2014/main" id="{3E57AEB0-2828-4EB3-A10D-C21E8572B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9">
                <a:extLst>
                  <a:ext uri="{FF2B5EF4-FFF2-40B4-BE49-F238E27FC236}">
                    <a16:creationId xmlns:a16="http://schemas.microsoft.com/office/drawing/2014/main" id="{1CE1EDF5-3B99-4B3C-B64E-4D104C381B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10">
                <a:extLst>
                  <a:ext uri="{FF2B5EF4-FFF2-40B4-BE49-F238E27FC236}">
                    <a16:creationId xmlns:a16="http://schemas.microsoft.com/office/drawing/2014/main" id="{8A85F4D4-A086-4C78-BFB8-A4AB507BD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Freeform 11">
                <a:extLst>
                  <a:ext uri="{FF2B5EF4-FFF2-40B4-BE49-F238E27FC236}">
                    <a16:creationId xmlns:a16="http://schemas.microsoft.com/office/drawing/2014/main" id="{F20E55E6-3DA3-4D4A-A74E-864B627B04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DE50147E-6FFF-4D91-85AF-B150FA1E9327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9" name="Freeform 10">
                <a:extLst>
                  <a:ext uri="{FF2B5EF4-FFF2-40B4-BE49-F238E27FC236}">
                    <a16:creationId xmlns:a16="http://schemas.microsoft.com/office/drawing/2014/main" id="{087EC618-675C-4687-9561-BE7D546B1B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1">
                <a:extLst>
                  <a:ext uri="{FF2B5EF4-FFF2-40B4-BE49-F238E27FC236}">
                    <a16:creationId xmlns:a16="http://schemas.microsoft.com/office/drawing/2014/main" id="{87D4F03F-49D5-40CE-831C-DCD78C0C0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2">
                <a:extLst>
                  <a:ext uri="{FF2B5EF4-FFF2-40B4-BE49-F238E27FC236}">
                    <a16:creationId xmlns:a16="http://schemas.microsoft.com/office/drawing/2014/main" id="{14051FDF-226C-43D2-BF08-1BA0F8D8E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2" name="Freeform 13">
                <a:extLst>
                  <a:ext uri="{FF2B5EF4-FFF2-40B4-BE49-F238E27FC236}">
                    <a16:creationId xmlns:a16="http://schemas.microsoft.com/office/drawing/2014/main" id="{9E1423DB-7C86-40B4-9A8D-15EDBE350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14">
                <a:extLst>
                  <a:ext uri="{FF2B5EF4-FFF2-40B4-BE49-F238E27FC236}">
                    <a16:creationId xmlns:a16="http://schemas.microsoft.com/office/drawing/2014/main" id="{C84F5DF8-33C1-45F9-9878-8529A5D6B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5">
                <a:extLst>
                  <a:ext uri="{FF2B5EF4-FFF2-40B4-BE49-F238E27FC236}">
                    <a16:creationId xmlns:a16="http://schemas.microsoft.com/office/drawing/2014/main" id="{E1318184-F892-412D-9DB8-A48FF6287F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D925D58B-2F1C-4421-B003-BA306DA16807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31" name="Freeform 6">
            <a:extLst>
              <a:ext uri="{FF2B5EF4-FFF2-40B4-BE49-F238E27FC236}">
                <a16:creationId xmlns:a16="http://schemas.microsoft.com/office/drawing/2014/main" id="{AA480AAE-A764-4D00-866B-FD54AF6DF24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80EF150B-2E2B-483B-9A38-49E3B13B430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1518" y="285511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052ABCA5-2B0B-4B2C-81DB-F57AE787006D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关键技术与难点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C332FCAF-21CE-4D2E-A53F-2DB23830C5F1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93138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A2436A3B-F537-45A5-8AE0-BCF8CF8A7A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矩形 6">
            <a:extLst>
              <a:ext uri="{FF2B5EF4-FFF2-40B4-BE49-F238E27FC236}">
                <a16:creationId xmlns:a16="http://schemas.microsoft.com/office/drawing/2014/main" id="{7EA3D324-4A6E-4295-9299-B9F46C88D6CD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A00D427-78F1-4482-84A5-DD9FF22AA756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EDA1E97-ED9C-4D45-BA7F-23C8F5C52F42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10" name="表格 9">
            <a:extLst>
              <a:ext uri="{FF2B5EF4-FFF2-40B4-BE49-F238E27FC236}">
                <a16:creationId xmlns:a16="http://schemas.microsoft.com/office/drawing/2014/main" id="{E7E75531-A1BD-4504-BF8D-B577844A91F4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74629138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1" name="组合 10">
            <a:extLst>
              <a:ext uri="{FF2B5EF4-FFF2-40B4-BE49-F238E27FC236}">
                <a16:creationId xmlns:a16="http://schemas.microsoft.com/office/drawing/2014/main" id="{D1CAEC22-32F8-48E6-8302-47A9256545E1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AF63C0A4-56DE-4A5B-84F6-B1E2837E8756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1" name="Freeform 6">
                <a:extLst>
                  <a:ext uri="{FF2B5EF4-FFF2-40B4-BE49-F238E27FC236}">
                    <a16:creationId xmlns:a16="http://schemas.microsoft.com/office/drawing/2014/main" id="{4DA64C1E-0AD5-4690-8278-C66044B97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7">
                <a:extLst>
                  <a:ext uri="{FF2B5EF4-FFF2-40B4-BE49-F238E27FC236}">
                    <a16:creationId xmlns:a16="http://schemas.microsoft.com/office/drawing/2014/main" id="{80F3DDAF-33F6-44EE-9D1A-9B2F5CC3D3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8">
                <a:extLst>
                  <a:ext uri="{FF2B5EF4-FFF2-40B4-BE49-F238E27FC236}">
                    <a16:creationId xmlns:a16="http://schemas.microsoft.com/office/drawing/2014/main" id="{6B4F6DE6-B1C6-43D6-8BA1-15E9912E5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9">
                <a:extLst>
                  <a:ext uri="{FF2B5EF4-FFF2-40B4-BE49-F238E27FC236}">
                    <a16:creationId xmlns:a16="http://schemas.microsoft.com/office/drawing/2014/main" id="{7C0E4540-ADBB-4D30-AC7D-F52B73ABAD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0">
                <a:extLst>
                  <a:ext uri="{FF2B5EF4-FFF2-40B4-BE49-F238E27FC236}">
                    <a16:creationId xmlns:a16="http://schemas.microsoft.com/office/drawing/2014/main" id="{F7A17F2A-FA7F-4DAE-83A8-249F494CDC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11">
                <a:extLst>
                  <a:ext uri="{FF2B5EF4-FFF2-40B4-BE49-F238E27FC236}">
                    <a16:creationId xmlns:a16="http://schemas.microsoft.com/office/drawing/2014/main" id="{2EAED436-F267-4277-89F3-9045B4E5AA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E14637CE-D54A-4DE1-9CFC-BDBC60F50379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5" name="Freeform 10">
                <a:extLst>
                  <a:ext uri="{FF2B5EF4-FFF2-40B4-BE49-F238E27FC236}">
                    <a16:creationId xmlns:a16="http://schemas.microsoft.com/office/drawing/2014/main" id="{FE09B3BA-B3A6-4A8E-9C99-75CD4FCF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1">
                <a:extLst>
                  <a:ext uri="{FF2B5EF4-FFF2-40B4-BE49-F238E27FC236}">
                    <a16:creationId xmlns:a16="http://schemas.microsoft.com/office/drawing/2014/main" id="{2A1D261E-AB70-4324-B4E4-2DA1A3B0F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2">
                <a:extLst>
                  <a:ext uri="{FF2B5EF4-FFF2-40B4-BE49-F238E27FC236}">
                    <a16:creationId xmlns:a16="http://schemas.microsoft.com/office/drawing/2014/main" id="{C9235786-EFEF-494F-BFF5-0AFDBBD8EA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6DD6ADA-1D05-4ADA-BA06-E25FDAAA53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4">
                <a:extLst>
                  <a:ext uri="{FF2B5EF4-FFF2-40B4-BE49-F238E27FC236}">
                    <a16:creationId xmlns:a16="http://schemas.microsoft.com/office/drawing/2014/main" id="{0F0C91C3-0CD0-469B-AE19-E282B8DA56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5">
                <a:extLst>
                  <a:ext uri="{FF2B5EF4-FFF2-40B4-BE49-F238E27FC236}">
                    <a16:creationId xmlns:a16="http://schemas.microsoft.com/office/drawing/2014/main" id="{0C6EF6CA-FBCA-4B3F-BBF1-403F673FD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1812407B-E07F-463C-B32A-9A5082998F92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7" name="Freeform 6">
            <a:extLst>
              <a:ext uri="{FF2B5EF4-FFF2-40B4-BE49-F238E27FC236}">
                <a16:creationId xmlns:a16="http://schemas.microsoft.com/office/drawing/2014/main" id="{D2EB37E3-B000-427B-8B45-336A5F79DF6B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53AC2F94-D40F-4D7F-8AE9-E5BA7B35134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" y="3648868"/>
            <a:ext cx="1692275" cy="787400"/>
            <a:chOff x="0" y="1272662"/>
            <a:chExt cx="1691680" cy="788186"/>
          </a:xfrm>
        </p:grpSpPr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E0BC6DF4-5AD3-4B26-B86F-AA2EDF1E324F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研究成果与应用</a:t>
              </a:r>
            </a:p>
          </p:txBody>
        </p:sp>
        <p:sp>
          <p:nvSpPr>
            <p:cNvPr id="30" name="等腰三角形 29">
              <a:extLst>
                <a:ext uri="{FF2B5EF4-FFF2-40B4-BE49-F238E27FC236}">
                  <a16:creationId xmlns:a16="http://schemas.microsoft.com/office/drawing/2014/main" id="{7C71B2BF-075B-4086-AB00-7DA8A8F232DA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788987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FDAD5AFC-C7B3-48D4-9423-27EFF5B824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DFAF921E-888B-4AC2-829B-20C424795E77}"/>
              </a:ext>
            </a:extLst>
          </p:cNvPr>
          <p:cNvSpPr/>
          <p:nvPr userDrawn="1"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02E59BB-59C8-427D-A59C-7DD4CDA12FD2}"/>
              </a:ext>
            </a:extLst>
          </p:cNvPr>
          <p:cNvSpPr/>
          <p:nvPr userDrawn="1"/>
        </p:nvSpPr>
        <p:spPr>
          <a:xfrm>
            <a:off x="1692274" y="9524"/>
            <a:ext cx="10499725" cy="68675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FD5FCFD-9E2A-423C-AE50-8771824990F6}"/>
              </a:ext>
            </a:extLst>
          </p:cNvPr>
          <p:cNvSpPr/>
          <p:nvPr userDrawn="1"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9" name="表格 8">
            <a:extLst>
              <a:ext uri="{FF2B5EF4-FFF2-40B4-BE49-F238E27FC236}">
                <a16:creationId xmlns:a16="http://schemas.microsoft.com/office/drawing/2014/main" id="{79333A68-3F1E-4883-B17C-9602F1FF1612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02984687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rgbClr val="203864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0" name="组合 9">
            <a:extLst>
              <a:ext uri="{FF2B5EF4-FFF2-40B4-BE49-F238E27FC236}">
                <a16:creationId xmlns:a16="http://schemas.microsoft.com/office/drawing/2014/main" id="{2B286DAE-9B22-4515-9CDD-E08D1A725DB8}"/>
              </a:ext>
            </a:extLst>
          </p:cNvPr>
          <p:cNvGrpSpPr/>
          <p:nvPr userDrawn="1"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B7DDDF90-F536-4F34-9195-4800CC646309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CBE67E3D-84C4-4B01-BF1E-5B779296A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00FF5630-CD70-40A9-9272-5158C86F7C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Freeform 8">
                <a:extLst>
                  <a:ext uri="{FF2B5EF4-FFF2-40B4-BE49-F238E27FC236}">
                    <a16:creationId xmlns:a16="http://schemas.microsoft.com/office/drawing/2014/main" id="{EC9EF7BE-9EAD-487F-8389-114975332D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8B632005-B0E9-44A6-981C-919EB84F21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10">
                <a:extLst>
                  <a:ext uri="{FF2B5EF4-FFF2-40B4-BE49-F238E27FC236}">
                    <a16:creationId xmlns:a16="http://schemas.microsoft.com/office/drawing/2014/main" id="{3C84C6C0-24AF-4EE7-A531-A9DCCB295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11">
                <a:extLst>
                  <a:ext uri="{FF2B5EF4-FFF2-40B4-BE49-F238E27FC236}">
                    <a16:creationId xmlns:a16="http://schemas.microsoft.com/office/drawing/2014/main" id="{A8919A7E-7494-4E2D-887D-E065409CF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6E678A7A-23F8-4F82-B8D7-C349D60277EE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4" name="Freeform 10">
                <a:extLst>
                  <a:ext uri="{FF2B5EF4-FFF2-40B4-BE49-F238E27FC236}">
                    <a16:creationId xmlns:a16="http://schemas.microsoft.com/office/drawing/2014/main" id="{1CC84894-E1E1-475C-9A17-136D362178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Freeform 11">
                <a:extLst>
                  <a:ext uri="{FF2B5EF4-FFF2-40B4-BE49-F238E27FC236}">
                    <a16:creationId xmlns:a16="http://schemas.microsoft.com/office/drawing/2014/main" id="{C1983580-AC85-4264-A501-00AD0A3E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Freeform 12">
                <a:extLst>
                  <a:ext uri="{FF2B5EF4-FFF2-40B4-BE49-F238E27FC236}">
                    <a16:creationId xmlns:a16="http://schemas.microsoft.com/office/drawing/2014/main" id="{EF4F24FE-8093-4DDA-AD4B-A11A7E83A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AC9052DF-4A89-49DE-9C5A-EE10B324B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4">
                <a:extLst>
                  <a:ext uri="{FF2B5EF4-FFF2-40B4-BE49-F238E27FC236}">
                    <a16:creationId xmlns:a16="http://schemas.microsoft.com/office/drawing/2014/main" id="{A4C23D99-E784-4C1F-887C-B18F77CD0F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06AC8916-6B13-4BE9-8237-83158E76E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774FEE72-D08F-4049-BD0E-BF1873434BC3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26" name="Freeform 6">
            <a:extLst>
              <a:ext uri="{FF2B5EF4-FFF2-40B4-BE49-F238E27FC236}">
                <a16:creationId xmlns:a16="http://schemas.microsoft.com/office/drawing/2014/main" id="{76D8D973-B0EB-4576-90D2-FF9E6D1CBEF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D2872FF0-502F-4420-92DE-B79EC28611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-2" y="4438648"/>
            <a:ext cx="1692275" cy="787400"/>
            <a:chOff x="0" y="1272662"/>
            <a:chExt cx="1691680" cy="788186"/>
          </a:xfrm>
        </p:grpSpPr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74ADB9F4-8DE8-44CC-A317-9293DE4E179A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论文总结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等腰三角形 28">
              <a:extLst>
                <a:ext uri="{FF2B5EF4-FFF2-40B4-BE49-F238E27FC236}">
                  <a16:creationId xmlns:a16="http://schemas.microsoft.com/office/drawing/2014/main" id="{6A781706-7334-4904-B316-91056E527EB0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16360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7C5CADC-EE89-4CAE-99CC-249F41F928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F224F1F-37C6-451C-8F5B-13511403BA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580A2AF3-C257-4D16-B281-DE455769E1C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42B205D-03D0-4AE5-9555-02607EE5CC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FA444F3-7784-4CA3-9DE1-D9699401E0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62B3967-7055-4B3F-87BF-B1CCC6321E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19885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F5301B4-A223-4DA1-B4F8-86967DE5AA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389CA8D-85B0-4583-B380-F6237AFF841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91358C3-1427-476C-BDD5-0B482A349EB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9351077-146B-44A1-AD58-0E082DCFE2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7EDDDA7-5E7E-4569-9E68-A8E78F5407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8CF393A-7F83-491D-A51B-3D72AFC6B5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00392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81FE7FDA-972D-49AF-ABF6-A03ADD01D8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80082F7-162E-4BE0-BF95-34CC2CD5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9CE2FCC-61A4-4A0C-9F5F-AFB86449EF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D623E14-9659-4A07-B9AC-0B583BC70B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AF91360-2C29-49C3-9F43-CA5642820E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53857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81FE7FDA-972D-49AF-ABF6-A03ADD01D8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80082F7-162E-4BE0-BF95-34CC2CD5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9CE2FCC-61A4-4A0C-9F5F-AFB86449EF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9D5349-A60C-4AAD-955E-4C2466B7B47F}" type="datetimeFigureOut">
              <a:rPr lang="zh-CN" altLang="en-US" smtClean="0"/>
              <a:t>2019/4/13 Saturday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D623E14-9659-4A07-B9AC-0B583BC70B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AF91360-2C29-49C3-9F43-CA5642820E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95E2E4-93A7-4CBE-A855-878BC0E5FB8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6738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72664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73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91CDB58E-C0C8-483A-AF9D-C8A901EFEAA4}"/>
              </a:ext>
            </a:extLst>
          </p:cNvPr>
          <p:cNvSpPr txBox="1"/>
          <p:nvPr/>
        </p:nvSpPr>
        <p:spPr>
          <a:xfrm>
            <a:off x="1679237" y="3013502"/>
            <a:ext cx="8817312" cy="830997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zh-CN" altLang="en-US" sz="4800" b="1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中国地质大学汇报答辩通用模板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A189844E-ADEA-486E-A735-BF094A777394}"/>
              </a:ext>
            </a:extLst>
          </p:cNvPr>
          <p:cNvSpPr txBox="1"/>
          <p:nvPr/>
        </p:nvSpPr>
        <p:spPr>
          <a:xfrm>
            <a:off x="1773071" y="3919741"/>
            <a:ext cx="86296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rgbClr val="C1C1C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GENERAL REPORTING TEMPLATE FOR CHINA UNIVERSITY OF GEOSCIENCES </a:t>
            </a:r>
            <a:endParaRPr lang="zh-CN" altLang="en-US" dirty="0">
              <a:solidFill>
                <a:srgbClr val="C1C1C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11E33900-8C15-4374-AC18-CAFA0610CE3B}"/>
              </a:ext>
            </a:extLst>
          </p:cNvPr>
          <p:cNvSpPr/>
          <p:nvPr/>
        </p:nvSpPr>
        <p:spPr>
          <a:xfrm>
            <a:off x="-1512448" y="-629545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9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6BE6AC87-A204-4FDA-846D-3B6C2DA7BC23}"/>
              </a:ext>
            </a:extLst>
          </p:cNvPr>
          <p:cNvSpPr/>
          <p:nvPr/>
        </p:nvSpPr>
        <p:spPr>
          <a:xfrm rot="287488" flipH="1">
            <a:off x="-2425449" y="-1227943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 flip="none" rotWithShape="1"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430071" y="1642720"/>
            <a:ext cx="2345766" cy="581272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052190" y="1434842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4" name="矩形 43">
            <a:extLst>
              <a:ext uri="{FF2B5EF4-FFF2-40B4-BE49-F238E27FC236}">
                <a16:creationId xmlns:a16="http://schemas.microsoft.com/office/drawing/2014/main" id="{146FE803-1849-48C1-9BDC-2D977F462678}"/>
              </a:ext>
            </a:extLst>
          </p:cNvPr>
          <p:cNvSpPr/>
          <p:nvPr/>
        </p:nvSpPr>
        <p:spPr>
          <a:xfrm>
            <a:off x="5371470" y="2183437"/>
            <a:ext cx="264687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200" b="1" dirty="0">
                <a:latin typeface="隶书" panose="02010509060101010101" pitchFamily="49" charset="-122"/>
                <a:ea typeface="隶书" panose="02010509060101010101" pitchFamily="49" charset="-122"/>
              </a:rPr>
              <a:t>CHINA UNIVERSITY OF GEOSCIENCES </a:t>
            </a:r>
            <a:endParaRPr lang="zh-CN" altLang="en-US" sz="1200" b="1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23DE6884-A4AB-4FDC-874E-1AB7079978C3}"/>
              </a:ext>
            </a:extLst>
          </p:cNvPr>
          <p:cNvSpPr txBox="1"/>
          <p:nvPr/>
        </p:nvSpPr>
        <p:spPr>
          <a:xfrm>
            <a:off x="4467479" y="4987808"/>
            <a:ext cx="16046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汇报人：夏洛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88B790D9-978C-4DFC-8A02-877E14F84BEB}"/>
              </a:ext>
            </a:extLst>
          </p:cNvPr>
          <p:cNvSpPr txBox="1"/>
          <p:nvPr/>
        </p:nvSpPr>
        <p:spPr>
          <a:xfrm>
            <a:off x="6161980" y="4987808"/>
            <a:ext cx="2267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指导老师：张阿文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DCCA5366-CDB9-45E9-B926-B2E8240AC1C6}"/>
              </a:ext>
            </a:extLst>
          </p:cNvPr>
          <p:cNvCxnSpPr>
            <a:cxnSpLocks/>
          </p:cNvCxnSpPr>
          <p:nvPr/>
        </p:nvCxnSpPr>
        <p:spPr>
          <a:xfrm flipV="1">
            <a:off x="6096000" y="5070093"/>
            <a:ext cx="0" cy="231672"/>
          </a:xfrm>
          <a:prstGeom prst="line">
            <a:avLst/>
          </a:prstGeom>
          <a:ln w="285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9F5404D7-DEE7-46AB-BEFC-0C8A75DA3344}"/>
              </a:ext>
            </a:extLst>
          </p:cNvPr>
          <p:cNvSpPr/>
          <p:nvPr/>
        </p:nvSpPr>
        <p:spPr>
          <a:xfrm rot="21312512">
            <a:off x="-1806520" y="-1095478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0" scaled="1"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EAD7060F-8584-42D0-84E3-88F5B09CFAF5}"/>
              </a:ext>
            </a:extLst>
          </p:cNvPr>
          <p:cNvSpPr/>
          <p:nvPr/>
        </p:nvSpPr>
        <p:spPr>
          <a:xfrm flipH="1">
            <a:off x="-1923723" y="-629544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98178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6410907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1518" y="2060575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研究方法与思路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37" name="任意多边形 1">
            <a:extLst>
              <a:ext uri="{FF2B5EF4-FFF2-40B4-BE49-F238E27FC236}">
                <a16:creationId xmlns:a16="http://schemas.microsoft.com/office/drawing/2014/main" id="{57B012DD-0F06-4D49-9A76-587364DAC449}"/>
              </a:ext>
            </a:extLst>
          </p:cNvPr>
          <p:cNvSpPr/>
          <p:nvPr/>
        </p:nvSpPr>
        <p:spPr>
          <a:xfrm flipH="1">
            <a:off x="1861384" y="3163214"/>
            <a:ext cx="10158469" cy="40440"/>
          </a:xfrm>
          <a:custGeom>
            <a:avLst/>
            <a:gdLst>
              <a:gd name="connsiteX0" fmla="*/ 7977051 w 7977051"/>
              <a:gd name="connsiteY0" fmla="*/ 0 h 31619"/>
              <a:gd name="connsiteX1" fmla="*/ 0 w 7977051"/>
              <a:gd name="connsiteY1" fmla="*/ 0 h 31619"/>
              <a:gd name="connsiteX2" fmla="*/ 0 w 7977051"/>
              <a:gd name="connsiteY2" fmla="*/ 31619 h 31619"/>
              <a:gd name="connsiteX3" fmla="*/ 7977051 w 7977051"/>
              <a:gd name="connsiteY3" fmla="*/ 31619 h 31619"/>
              <a:gd name="connsiteX4" fmla="*/ 7977051 w 7977051"/>
              <a:gd name="connsiteY4" fmla="*/ 15810 h 3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77051" h="31619">
                <a:moveTo>
                  <a:pt x="7977051" y="0"/>
                </a:moveTo>
                <a:lnTo>
                  <a:pt x="0" y="0"/>
                </a:lnTo>
                <a:lnTo>
                  <a:pt x="0" y="31619"/>
                </a:lnTo>
                <a:lnTo>
                  <a:pt x="7977051" y="31619"/>
                </a:lnTo>
                <a:lnTo>
                  <a:pt x="7977051" y="1581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8" name="Oval 34">
            <a:extLst>
              <a:ext uri="{FF2B5EF4-FFF2-40B4-BE49-F238E27FC236}">
                <a16:creationId xmlns:a16="http://schemas.microsoft.com/office/drawing/2014/main" id="{844D460B-AC49-44B0-BA18-0589C53873B4}"/>
              </a:ext>
            </a:extLst>
          </p:cNvPr>
          <p:cNvSpPr/>
          <p:nvPr/>
        </p:nvSpPr>
        <p:spPr>
          <a:xfrm>
            <a:off x="3869220" y="3029763"/>
            <a:ext cx="268924" cy="266903"/>
          </a:xfrm>
          <a:prstGeom prst="ellipse">
            <a:avLst/>
          </a:prstGeom>
          <a:solidFill>
            <a:srgbClr val="FFFFFF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sp>
        <p:nvSpPr>
          <p:cNvPr id="39" name="Oval 34">
            <a:extLst>
              <a:ext uri="{FF2B5EF4-FFF2-40B4-BE49-F238E27FC236}">
                <a16:creationId xmlns:a16="http://schemas.microsoft.com/office/drawing/2014/main" id="{8B7FD270-FA26-4EEA-A61C-7DDC34015751}"/>
              </a:ext>
            </a:extLst>
          </p:cNvPr>
          <p:cNvSpPr/>
          <p:nvPr/>
        </p:nvSpPr>
        <p:spPr>
          <a:xfrm>
            <a:off x="6790992" y="3029763"/>
            <a:ext cx="268925" cy="266903"/>
          </a:xfrm>
          <a:prstGeom prst="ellipse">
            <a:avLst/>
          </a:prstGeom>
          <a:solidFill>
            <a:srgbClr val="FFFFFF"/>
          </a:solidFill>
          <a:ln w="57150"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sp>
        <p:nvSpPr>
          <p:cNvPr id="40" name="Oval 34">
            <a:extLst>
              <a:ext uri="{FF2B5EF4-FFF2-40B4-BE49-F238E27FC236}">
                <a16:creationId xmlns:a16="http://schemas.microsoft.com/office/drawing/2014/main" id="{D6F1041B-8E39-4B69-93E1-A930B8CDC724}"/>
              </a:ext>
            </a:extLst>
          </p:cNvPr>
          <p:cNvSpPr/>
          <p:nvPr/>
        </p:nvSpPr>
        <p:spPr>
          <a:xfrm>
            <a:off x="9743094" y="3029763"/>
            <a:ext cx="266903" cy="266903"/>
          </a:xfrm>
          <a:prstGeom prst="ellipse">
            <a:avLst/>
          </a:prstGeom>
          <a:solidFill>
            <a:srgbClr val="FFFFFF"/>
          </a:solidFill>
          <a:ln w="57150">
            <a:solidFill>
              <a:srgbClr val="75ABD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41" name="Straight Connector 32">
            <a:extLst>
              <a:ext uri="{FF2B5EF4-FFF2-40B4-BE49-F238E27FC236}">
                <a16:creationId xmlns:a16="http://schemas.microsoft.com/office/drawing/2014/main" id="{7BC3EA7C-755A-4AA5-AE4C-2F1E91B82B30}"/>
              </a:ext>
            </a:extLst>
          </p:cNvPr>
          <p:cNvCxnSpPr/>
          <p:nvPr/>
        </p:nvCxnSpPr>
        <p:spPr>
          <a:xfrm flipV="1">
            <a:off x="4008735" y="3163215"/>
            <a:ext cx="0" cy="766335"/>
          </a:xfrm>
          <a:prstGeom prst="line">
            <a:avLst/>
          </a:prstGeom>
          <a:ln w="19050">
            <a:solidFill>
              <a:schemeClr val="accent1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32">
            <a:extLst>
              <a:ext uri="{FF2B5EF4-FFF2-40B4-BE49-F238E27FC236}">
                <a16:creationId xmlns:a16="http://schemas.microsoft.com/office/drawing/2014/main" id="{8B2AA2AE-1830-4DE3-86DB-6D75A37E78FE}"/>
              </a:ext>
            </a:extLst>
          </p:cNvPr>
          <p:cNvCxnSpPr/>
          <p:nvPr/>
        </p:nvCxnSpPr>
        <p:spPr>
          <a:xfrm flipV="1">
            <a:off x="6924443" y="3163215"/>
            <a:ext cx="0" cy="766335"/>
          </a:xfrm>
          <a:prstGeom prst="line">
            <a:avLst/>
          </a:prstGeom>
          <a:ln w="19050">
            <a:solidFill>
              <a:srgbClr val="203864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32">
            <a:extLst>
              <a:ext uri="{FF2B5EF4-FFF2-40B4-BE49-F238E27FC236}">
                <a16:creationId xmlns:a16="http://schemas.microsoft.com/office/drawing/2014/main" id="{73D0AB3E-256F-4982-8063-C635D5562176}"/>
              </a:ext>
            </a:extLst>
          </p:cNvPr>
          <p:cNvCxnSpPr/>
          <p:nvPr/>
        </p:nvCxnSpPr>
        <p:spPr>
          <a:xfrm flipV="1">
            <a:off x="9878568" y="3163215"/>
            <a:ext cx="0" cy="766335"/>
          </a:xfrm>
          <a:prstGeom prst="line">
            <a:avLst/>
          </a:prstGeom>
          <a:ln w="19050">
            <a:solidFill>
              <a:srgbClr val="75ABD3"/>
            </a:solidFill>
            <a:prstDash val="solid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圆角矩形 8">
            <a:extLst>
              <a:ext uri="{FF2B5EF4-FFF2-40B4-BE49-F238E27FC236}">
                <a16:creationId xmlns:a16="http://schemas.microsoft.com/office/drawing/2014/main" id="{2750FE20-DCAE-4096-9A89-85AA2BA4C388}"/>
              </a:ext>
            </a:extLst>
          </p:cNvPr>
          <p:cNvSpPr/>
          <p:nvPr/>
        </p:nvSpPr>
        <p:spPr>
          <a:xfrm>
            <a:off x="2975501" y="4065021"/>
            <a:ext cx="2056362" cy="438772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45" name="圆角矩形 9">
            <a:extLst>
              <a:ext uri="{FF2B5EF4-FFF2-40B4-BE49-F238E27FC236}">
                <a16:creationId xmlns:a16="http://schemas.microsoft.com/office/drawing/2014/main" id="{57240B5D-DDA1-4510-87CA-43CC6391E896}"/>
              </a:ext>
            </a:extLst>
          </p:cNvPr>
          <p:cNvSpPr/>
          <p:nvPr/>
        </p:nvSpPr>
        <p:spPr>
          <a:xfrm>
            <a:off x="5897272" y="4065021"/>
            <a:ext cx="2054341" cy="438772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46" name="圆角矩形 10">
            <a:extLst>
              <a:ext uri="{FF2B5EF4-FFF2-40B4-BE49-F238E27FC236}">
                <a16:creationId xmlns:a16="http://schemas.microsoft.com/office/drawing/2014/main" id="{670DB3ED-56A8-4CFD-BEFF-9233CD03592F}"/>
              </a:ext>
            </a:extLst>
          </p:cNvPr>
          <p:cNvSpPr/>
          <p:nvPr/>
        </p:nvSpPr>
        <p:spPr>
          <a:xfrm>
            <a:off x="8819046" y="4065021"/>
            <a:ext cx="2054341" cy="438772"/>
          </a:xfrm>
          <a:prstGeom prst="roundRect">
            <a:avLst/>
          </a:prstGeom>
          <a:solidFill>
            <a:srgbClr val="75AB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AEEA7D2E-B36E-4CFB-94FC-975F75BADD41}"/>
              </a:ext>
            </a:extLst>
          </p:cNvPr>
          <p:cNvSpPr txBox="1"/>
          <p:nvPr/>
        </p:nvSpPr>
        <p:spPr>
          <a:xfrm>
            <a:off x="2975501" y="4586693"/>
            <a:ext cx="2056362" cy="6251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请在此处输入您的文本，或者将文本粘贴到此处。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DAED7130-39B8-41DA-B836-1B267F31B793}"/>
              </a:ext>
            </a:extLst>
          </p:cNvPr>
          <p:cNvSpPr txBox="1"/>
          <p:nvPr/>
        </p:nvSpPr>
        <p:spPr>
          <a:xfrm>
            <a:off x="5897272" y="4586693"/>
            <a:ext cx="2054341" cy="62517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请在此处输入您的文本，或者将文本粘贴到此处</a:t>
            </a: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5270F9B9-67D2-4412-BE26-CBE740F2E8A4}"/>
              </a:ext>
            </a:extLst>
          </p:cNvPr>
          <p:cNvSpPr txBox="1"/>
          <p:nvPr/>
        </p:nvSpPr>
        <p:spPr>
          <a:xfrm>
            <a:off x="8849375" y="4586693"/>
            <a:ext cx="2056363" cy="62517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just">
              <a:lnSpc>
                <a:spcPct val="130000"/>
              </a:lnSpc>
              <a:defRPr/>
            </a:pPr>
            <a:r>
              <a: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请在此处输入您的文本，或者将文本粘贴到此处</a:t>
            </a:r>
          </a:p>
        </p:txBody>
      </p:sp>
      <p:sp>
        <p:nvSpPr>
          <p:cNvPr id="50" name="Sev01">
            <a:extLst>
              <a:ext uri="{FF2B5EF4-FFF2-40B4-BE49-F238E27FC236}">
                <a16:creationId xmlns:a16="http://schemas.microsoft.com/office/drawing/2014/main" id="{BB680490-5D20-4541-82BD-70F72E61E44A}"/>
              </a:ext>
            </a:extLst>
          </p:cNvPr>
          <p:cNvSpPr>
            <a:spLocks noChangeAspect="1"/>
          </p:cNvSpPr>
          <p:nvPr/>
        </p:nvSpPr>
        <p:spPr>
          <a:xfrm>
            <a:off x="9514610" y="2227034"/>
            <a:ext cx="663212" cy="663212"/>
          </a:xfrm>
          <a:prstGeom prst="ellipse">
            <a:avLst/>
          </a:prstGeom>
          <a:solidFill>
            <a:srgbClr val="75ABD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4000" dirty="0">
              <a:solidFill>
                <a:schemeClr val="bg1"/>
              </a:solidFill>
              <a:latin typeface="FontAwesome" pitchFamily="2" charset="0"/>
            </a:endParaRPr>
          </a:p>
        </p:txBody>
      </p:sp>
      <p:sp>
        <p:nvSpPr>
          <p:cNvPr id="51" name="Freeform 105">
            <a:extLst>
              <a:ext uri="{FF2B5EF4-FFF2-40B4-BE49-F238E27FC236}">
                <a16:creationId xmlns:a16="http://schemas.microsoft.com/office/drawing/2014/main" id="{D36A6D02-2C81-4ACC-9141-5BC12B5F45E3}"/>
              </a:ext>
            </a:extLst>
          </p:cNvPr>
          <p:cNvSpPr>
            <a:spLocks noEditPoints="1"/>
          </p:cNvSpPr>
          <p:nvPr/>
        </p:nvSpPr>
        <p:spPr bwMode="auto">
          <a:xfrm>
            <a:off x="9662216" y="2376661"/>
            <a:ext cx="370024" cy="363957"/>
          </a:xfrm>
          <a:custGeom>
            <a:avLst/>
            <a:gdLst/>
            <a:ahLst/>
            <a:cxnLst>
              <a:cxn ang="0">
                <a:pos x="59" y="63"/>
              </a:cxn>
              <a:cxn ang="0">
                <a:pos x="55" y="61"/>
              </a:cxn>
              <a:cxn ang="0">
                <a:pos x="42" y="48"/>
              </a:cxn>
              <a:cxn ang="0">
                <a:pos x="27" y="53"/>
              </a:cxn>
              <a:cxn ang="0">
                <a:pos x="0" y="26"/>
              </a:cxn>
              <a:cxn ang="0">
                <a:pos x="27" y="0"/>
              </a:cxn>
              <a:cxn ang="0">
                <a:pos x="54" y="26"/>
              </a:cxn>
              <a:cxn ang="0">
                <a:pos x="49" y="41"/>
              </a:cxn>
              <a:cxn ang="0">
                <a:pos x="62" y="54"/>
              </a:cxn>
              <a:cxn ang="0">
                <a:pos x="64" y="58"/>
              </a:cxn>
              <a:cxn ang="0">
                <a:pos x="59" y="63"/>
              </a:cxn>
              <a:cxn ang="0">
                <a:pos x="27" y="9"/>
              </a:cxn>
              <a:cxn ang="0">
                <a:pos x="10" y="26"/>
              </a:cxn>
              <a:cxn ang="0">
                <a:pos x="27" y="43"/>
              </a:cxn>
              <a:cxn ang="0">
                <a:pos x="44" y="26"/>
              </a:cxn>
              <a:cxn ang="0">
                <a:pos x="27" y="9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dirty="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52" name="Sev01">
            <a:extLst>
              <a:ext uri="{FF2B5EF4-FFF2-40B4-BE49-F238E27FC236}">
                <a16:creationId xmlns:a16="http://schemas.microsoft.com/office/drawing/2014/main" id="{30632242-D6E6-4614-A5B3-339DA7EF104C}"/>
              </a:ext>
            </a:extLst>
          </p:cNvPr>
          <p:cNvSpPr>
            <a:spLocks noChangeAspect="1"/>
          </p:cNvSpPr>
          <p:nvPr/>
        </p:nvSpPr>
        <p:spPr>
          <a:xfrm>
            <a:off x="3677131" y="2227034"/>
            <a:ext cx="661191" cy="663212"/>
          </a:xfrm>
          <a:prstGeom prst="ellipse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4000" dirty="0">
              <a:solidFill>
                <a:schemeClr val="bg1"/>
              </a:solidFill>
              <a:latin typeface="FontAwesome" pitchFamily="2" charset="0"/>
            </a:endParaRPr>
          </a:p>
        </p:txBody>
      </p:sp>
      <p:sp>
        <p:nvSpPr>
          <p:cNvPr id="53" name="Freeform 62">
            <a:extLst>
              <a:ext uri="{FF2B5EF4-FFF2-40B4-BE49-F238E27FC236}">
                <a16:creationId xmlns:a16="http://schemas.microsoft.com/office/drawing/2014/main" id="{C8A9CB86-1B43-469D-8B81-C6C9A0EDA930}"/>
              </a:ext>
            </a:extLst>
          </p:cNvPr>
          <p:cNvSpPr>
            <a:spLocks noEditPoints="1"/>
          </p:cNvSpPr>
          <p:nvPr/>
        </p:nvSpPr>
        <p:spPr bwMode="auto">
          <a:xfrm>
            <a:off x="3820693" y="2370596"/>
            <a:ext cx="374067" cy="376089"/>
          </a:xfrm>
          <a:custGeom>
            <a:avLst/>
            <a:gdLst>
              <a:gd name="T0" fmla="*/ 58 w 58"/>
              <a:gd name="T1" fmla="*/ 33 h 58"/>
              <a:gd name="T2" fmla="*/ 57 w 58"/>
              <a:gd name="T3" fmla="*/ 34 h 58"/>
              <a:gd name="T4" fmla="*/ 50 w 58"/>
              <a:gd name="T5" fmla="*/ 35 h 58"/>
              <a:gd name="T6" fmla="*/ 49 w 58"/>
              <a:gd name="T7" fmla="*/ 39 h 58"/>
              <a:gd name="T8" fmla="*/ 53 w 58"/>
              <a:gd name="T9" fmla="*/ 44 h 58"/>
              <a:gd name="T10" fmla="*/ 53 w 58"/>
              <a:gd name="T11" fmla="*/ 45 h 58"/>
              <a:gd name="T12" fmla="*/ 53 w 58"/>
              <a:gd name="T13" fmla="*/ 46 h 58"/>
              <a:gd name="T14" fmla="*/ 45 w 58"/>
              <a:gd name="T15" fmla="*/ 53 h 58"/>
              <a:gd name="T16" fmla="*/ 44 w 58"/>
              <a:gd name="T17" fmla="*/ 52 h 58"/>
              <a:gd name="T18" fmla="*/ 39 w 58"/>
              <a:gd name="T19" fmla="*/ 48 h 58"/>
              <a:gd name="T20" fmla="*/ 36 w 58"/>
              <a:gd name="T21" fmla="*/ 50 h 58"/>
              <a:gd name="T22" fmla="*/ 34 w 58"/>
              <a:gd name="T23" fmla="*/ 57 h 58"/>
              <a:gd name="T24" fmla="*/ 33 w 58"/>
              <a:gd name="T25" fmla="*/ 58 h 58"/>
              <a:gd name="T26" fmla="*/ 25 w 58"/>
              <a:gd name="T27" fmla="*/ 58 h 58"/>
              <a:gd name="T28" fmla="*/ 23 w 58"/>
              <a:gd name="T29" fmla="*/ 57 h 58"/>
              <a:gd name="T30" fmla="*/ 22 w 58"/>
              <a:gd name="T31" fmla="*/ 50 h 58"/>
              <a:gd name="T32" fmla="*/ 19 w 58"/>
              <a:gd name="T33" fmla="*/ 48 h 58"/>
              <a:gd name="T34" fmla="*/ 14 w 58"/>
              <a:gd name="T35" fmla="*/ 52 h 58"/>
              <a:gd name="T36" fmla="*/ 13 w 58"/>
              <a:gd name="T37" fmla="*/ 53 h 58"/>
              <a:gd name="T38" fmla="*/ 12 w 58"/>
              <a:gd name="T39" fmla="*/ 52 h 58"/>
              <a:gd name="T40" fmla="*/ 5 w 58"/>
              <a:gd name="T41" fmla="*/ 46 h 58"/>
              <a:gd name="T42" fmla="*/ 5 w 58"/>
              <a:gd name="T43" fmla="*/ 45 h 58"/>
              <a:gd name="T44" fmla="*/ 5 w 58"/>
              <a:gd name="T45" fmla="*/ 44 h 58"/>
              <a:gd name="T46" fmla="*/ 9 w 58"/>
              <a:gd name="T47" fmla="*/ 39 h 58"/>
              <a:gd name="T48" fmla="*/ 8 w 58"/>
              <a:gd name="T49" fmla="*/ 35 h 58"/>
              <a:gd name="T50" fmla="*/ 1 w 58"/>
              <a:gd name="T51" fmla="*/ 34 h 58"/>
              <a:gd name="T52" fmla="*/ 0 w 58"/>
              <a:gd name="T53" fmla="*/ 33 h 58"/>
              <a:gd name="T54" fmla="*/ 0 w 58"/>
              <a:gd name="T55" fmla="*/ 24 h 58"/>
              <a:gd name="T56" fmla="*/ 1 w 58"/>
              <a:gd name="T57" fmla="*/ 23 h 58"/>
              <a:gd name="T58" fmla="*/ 8 w 58"/>
              <a:gd name="T59" fmla="*/ 22 h 58"/>
              <a:gd name="T60" fmla="*/ 9 w 58"/>
              <a:gd name="T61" fmla="*/ 18 h 58"/>
              <a:gd name="T62" fmla="*/ 5 w 58"/>
              <a:gd name="T63" fmla="*/ 13 h 58"/>
              <a:gd name="T64" fmla="*/ 5 w 58"/>
              <a:gd name="T65" fmla="*/ 12 h 58"/>
              <a:gd name="T66" fmla="*/ 5 w 58"/>
              <a:gd name="T67" fmla="*/ 11 h 58"/>
              <a:gd name="T68" fmla="*/ 13 w 58"/>
              <a:gd name="T69" fmla="*/ 5 h 58"/>
              <a:gd name="T70" fmla="*/ 14 w 58"/>
              <a:gd name="T71" fmla="*/ 5 h 58"/>
              <a:gd name="T72" fmla="*/ 19 w 58"/>
              <a:gd name="T73" fmla="*/ 9 h 58"/>
              <a:gd name="T74" fmla="*/ 22 w 58"/>
              <a:gd name="T75" fmla="*/ 8 h 58"/>
              <a:gd name="T76" fmla="*/ 23 w 58"/>
              <a:gd name="T77" fmla="*/ 1 h 58"/>
              <a:gd name="T78" fmla="*/ 25 w 58"/>
              <a:gd name="T79" fmla="*/ 0 h 58"/>
              <a:gd name="T80" fmla="*/ 33 w 58"/>
              <a:gd name="T81" fmla="*/ 0 h 58"/>
              <a:gd name="T82" fmla="*/ 34 w 58"/>
              <a:gd name="T83" fmla="*/ 1 h 58"/>
              <a:gd name="T84" fmla="*/ 36 w 58"/>
              <a:gd name="T85" fmla="*/ 8 h 58"/>
              <a:gd name="T86" fmla="*/ 39 w 58"/>
              <a:gd name="T87" fmla="*/ 9 h 58"/>
              <a:gd name="T88" fmla="*/ 44 w 58"/>
              <a:gd name="T89" fmla="*/ 5 h 58"/>
              <a:gd name="T90" fmla="*/ 45 w 58"/>
              <a:gd name="T91" fmla="*/ 5 h 58"/>
              <a:gd name="T92" fmla="*/ 46 w 58"/>
              <a:gd name="T93" fmla="*/ 5 h 58"/>
              <a:gd name="T94" fmla="*/ 52 w 58"/>
              <a:gd name="T95" fmla="*/ 12 h 58"/>
              <a:gd name="T96" fmla="*/ 53 w 58"/>
              <a:gd name="T97" fmla="*/ 12 h 58"/>
              <a:gd name="T98" fmla="*/ 52 w 58"/>
              <a:gd name="T99" fmla="*/ 13 h 58"/>
              <a:gd name="T100" fmla="*/ 48 w 58"/>
              <a:gd name="T101" fmla="*/ 18 h 58"/>
              <a:gd name="T102" fmla="*/ 50 w 58"/>
              <a:gd name="T103" fmla="*/ 22 h 58"/>
              <a:gd name="T104" fmla="*/ 57 w 58"/>
              <a:gd name="T105" fmla="*/ 23 h 58"/>
              <a:gd name="T106" fmla="*/ 58 w 58"/>
              <a:gd name="T107" fmla="*/ 25 h 58"/>
              <a:gd name="T108" fmla="*/ 58 w 58"/>
              <a:gd name="T109" fmla="*/ 33 h 58"/>
              <a:gd name="T110" fmla="*/ 29 w 58"/>
              <a:gd name="T111" fmla="*/ 19 h 58"/>
              <a:gd name="T112" fmla="*/ 19 w 58"/>
              <a:gd name="T113" fmla="*/ 29 h 58"/>
              <a:gd name="T114" fmla="*/ 29 w 58"/>
              <a:gd name="T115" fmla="*/ 38 h 58"/>
              <a:gd name="T116" fmla="*/ 39 w 58"/>
              <a:gd name="T117" fmla="*/ 29 h 58"/>
              <a:gd name="T118" fmla="*/ 29 w 58"/>
              <a:gd name="T119" fmla="*/ 19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" name="Sev01">
            <a:extLst>
              <a:ext uri="{FF2B5EF4-FFF2-40B4-BE49-F238E27FC236}">
                <a16:creationId xmlns:a16="http://schemas.microsoft.com/office/drawing/2014/main" id="{09E5960C-2AD8-4C62-9802-A883170F74D8}"/>
              </a:ext>
            </a:extLst>
          </p:cNvPr>
          <p:cNvSpPr>
            <a:spLocks noChangeAspect="1"/>
          </p:cNvSpPr>
          <p:nvPr/>
        </p:nvSpPr>
        <p:spPr>
          <a:xfrm>
            <a:off x="6594859" y="2227034"/>
            <a:ext cx="663212" cy="663212"/>
          </a:xfrm>
          <a:prstGeom prst="ellipse">
            <a:avLst/>
          </a:prstGeom>
          <a:solidFill>
            <a:srgbClr val="20386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4000" dirty="0">
              <a:solidFill>
                <a:schemeClr val="bg1"/>
              </a:solidFill>
              <a:latin typeface="FontAwesome" pitchFamily="2" charset="0"/>
            </a:endParaRPr>
          </a:p>
        </p:txBody>
      </p:sp>
      <p:sp>
        <p:nvSpPr>
          <p:cNvPr id="55" name="Freeform 135">
            <a:extLst>
              <a:ext uri="{FF2B5EF4-FFF2-40B4-BE49-F238E27FC236}">
                <a16:creationId xmlns:a16="http://schemas.microsoft.com/office/drawing/2014/main" id="{69EF5E5C-9C9E-4AF4-8D4A-AB7D5036BE2B}"/>
              </a:ext>
            </a:extLst>
          </p:cNvPr>
          <p:cNvSpPr>
            <a:spLocks noEditPoints="1"/>
          </p:cNvSpPr>
          <p:nvPr/>
        </p:nvSpPr>
        <p:spPr bwMode="auto">
          <a:xfrm>
            <a:off x="6728311" y="2372617"/>
            <a:ext cx="396309" cy="372045"/>
          </a:xfrm>
          <a:custGeom>
            <a:avLst/>
            <a:gdLst>
              <a:gd name="T0" fmla="*/ 13 w 73"/>
              <a:gd name="T1" fmla="*/ 39 h 68"/>
              <a:gd name="T2" fmla="*/ 8 w 73"/>
              <a:gd name="T3" fmla="*/ 39 h 68"/>
              <a:gd name="T4" fmla="*/ 0 w 73"/>
              <a:gd name="T5" fmla="*/ 33 h 68"/>
              <a:gd name="T6" fmla="*/ 5 w 73"/>
              <a:gd name="T7" fmla="*/ 19 h 68"/>
              <a:gd name="T8" fmla="*/ 15 w 73"/>
              <a:gd name="T9" fmla="*/ 22 h 68"/>
              <a:gd name="T10" fmla="*/ 20 w 73"/>
              <a:gd name="T11" fmla="*/ 21 h 68"/>
              <a:gd name="T12" fmla="*/ 20 w 73"/>
              <a:gd name="T13" fmla="*/ 24 h 68"/>
              <a:gd name="T14" fmla="*/ 23 w 73"/>
              <a:gd name="T15" fmla="*/ 34 h 68"/>
              <a:gd name="T16" fmla="*/ 13 w 73"/>
              <a:gd name="T17" fmla="*/ 39 h 68"/>
              <a:gd name="T18" fmla="*/ 15 w 73"/>
              <a:gd name="T19" fmla="*/ 19 h 68"/>
              <a:gd name="T20" fmla="*/ 5 w 73"/>
              <a:gd name="T21" fmla="*/ 9 h 68"/>
              <a:gd name="T22" fmla="*/ 15 w 73"/>
              <a:gd name="T23" fmla="*/ 0 h 68"/>
              <a:gd name="T24" fmla="*/ 25 w 73"/>
              <a:gd name="T25" fmla="*/ 9 h 68"/>
              <a:gd name="T26" fmla="*/ 15 w 73"/>
              <a:gd name="T27" fmla="*/ 19 h 68"/>
              <a:gd name="T28" fmla="*/ 53 w 73"/>
              <a:gd name="T29" fmla="*/ 68 h 68"/>
              <a:gd name="T30" fmla="*/ 20 w 73"/>
              <a:gd name="T31" fmla="*/ 68 h 68"/>
              <a:gd name="T32" fmla="*/ 10 w 73"/>
              <a:gd name="T33" fmla="*/ 58 h 68"/>
              <a:gd name="T34" fmla="*/ 23 w 73"/>
              <a:gd name="T35" fmla="*/ 36 h 68"/>
              <a:gd name="T36" fmla="*/ 37 w 73"/>
              <a:gd name="T37" fmla="*/ 41 h 68"/>
              <a:gd name="T38" fmla="*/ 50 w 73"/>
              <a:gd name="T39" fmla="*/ 36 h 68"/>
              <a:gd name="T40" fmla="*/ 64 w 73"/>
              <a:gd name="T41" fmla="*/ 58 h 68"/>
              <a:gd name="T42" fmla="*/ 53 w 73"/>
              <a:gd name="T43" fmla="*/ 68 h 68"/>
              <a:gd name="T44" fmla="*/ 37 w 73"/>
              <a:gd name="T45" fmla="*/ 39 h 68"/>
              <a:gd name="T46" fmla="*/ 22 w 73"/>
              <a:gd name="T47" fmla="*/ 24 h 68"/>
              <a:gd name="T48" fmla="*/ 37 w 73"/>
              <a:gd name="T49" fmla="*/ 9 h 68"/>
              <a:gd name="T50" fmla="*/ 51 w 73"/>
              <a:gd name="T51" fmla="*/ 24 h 68"/>
              <a:gd name="T52" fmla="*/ 37 w 73"/>
              <a:gd name="T53" fmla="*/ 39 h 68"/>
              <a:gd name="T54" fmla="*/ 59 w 73"/>
              <a:gd name="T55" fmla="*/ 19 h 68"/>
              <a:gd name="T56" fmla="*/ 49 w 73"/>
              <a:gd name="T57" fmla="*/ 9 h 68"/>
              <a:gd name="T58" fmla="*/ 59 w 73"/>
              <a:gd name="T59" fmla="*/ 0 h 68"/>
              <a:gd name="T60" fmla="*/ 68 w 73"/>
              <a:gd name="T61" fmla="*/ 9 h 68"/>
              <a:gd name="T62" fmla="*/ 59 w 73"/>
              <a:gd name="T63" fmla="*/ 19 h 68"/>
              <a:gd name="T64" fmla="*/ 66 w 73"/>
              <a:gd name="T65" fmla="*/ 39 h 68"/>
              <a:gd name="T66" fmla="*/ 61 w 73"/>
              <a:gd name="T67" fmla="*/ 39 h 68"/>
              <a:gd name="T68" fmla="*/ 51 w 73"/>
              <a:gd name="T69" fmla="*/ 34 h 68"/>
              <a:gd name="T70" fmla="*/ 54 w 73"/>
              <a:gd name="T71" fmla="*/ 24 h 68"/>
              <a:gd name="T72" fmla="*/ 54 w 73"/>
              <a:gd name="T73" fmla="*/ 21 h 68"/>
              <a:gd name="T74" fmla="*/ 59 w 73"/>
              <a:gd name="T75" fmla="*/ 22 h 68"/>
              <a:gd name="T76" fmla="*/ 69 w 73"/>
              <a:gd name="T77" fmla="*/ 19 h 68"/>
              <a:gd name="T78" fmla="*/ 73 w 73"/>
              <a:gd name="T79" fmla="*/ 33 h 68"/>
              <a:gd name="T80" fmla="*/ 66 w 73"/>
              <a:gd name="T81" fmla="*/ 39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id="{39A8EFD6-5BA1-40C4-BC0D-E81BD40D8C87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文本框 56">
            <a:extLst>
              <a:ext uri="{FF2B5EF4-FFF2-40B4-BE49-F238E27FC236}">
                <a16:creationId xmlns:a16="http://schemas.microsoft.com/office/drawing/2014/main" id="{041B0FB2-5B33-4408-87D1-E18A8822B6C4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重要理论</a:t>
            </a:r>
          </a:p>
        </p:txBody>
      </p:sp>
    </p:spTree>
    <p:extLst>
      <p:ext uri="{BB962C8B-B14F-4D97-AF65-F5344CB8AC3E}">
        <p14:creationId xmlns:p14="http://schemas.microsoft.com/office/powerpoint/2010/main" val="4320839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1518" y="2060575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研究方法与思路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041B0FB2-5B33-4408-87D1-E18A8822B6C4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重要理论</a:t>
            </a: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2EC8CDE5-270C-4C16-B2D4-F96B09B08624}"/>
              </a:ext>
            </a:extLst>
          </p:cNvPr>
          <p:cNvGrpSpPr/>
          <p:nvPr/>
        </p:nvGrpSpPr>
        <p:grpSpPr>
          <a:xfrm>
            <a:off x="7902237" y="2837329"/>
            <a:ext cx="2158558" cy="776967"/>
            <a:chOff x="8685588" y="2083513"/>
            <a:chExt cx="3403312" cy="1225013"/>
          </a:xfrm>
        </p:grpSpPr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7E94BB73-47FA-4D89-B0F5-91F95DDF3E11}"/>
                </a:ext>
              </a:extLst>
            </p:cNvPr>
            <p:cNvSpPr txBox="1"/>
            <p:nvPr/>
          </p:nvSpPr>
          <p:spPr>
            <a:xfrm>
              <a:off x="8685588" y="2650494"/>
              <a:ext cx="3403312" cy="658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此处插入文本框</a:t>
              </a:r>
            </a:p>
          </p:txBody>
        </p:sp>
        <p:sp>
          <p:nvSpPr>
            <p:cNvPr id="60" name="文本框 59">
              <a:extLst>
                <a:ext uri="{FF2B5EF4-FFF2-40B4-BE49-F238E27FC236}">
                  <a16:creationId xmlns:a16="http://schemas.microsoft.com/office/drawing/2014/main" id="{A9896F75-9280-4177-870F-710790D5F9F0}"/>
                </a:ext>
              </a:extLst>
            </p:cNvPr>
            <p:cNvSpPr txBox="1"/>
            <p:nvPr/>
          </p:nvSpPr>
          <p:spPr>
            <a:xfrm>
              <a:off x="8704637" y="2083513"/>
              <a:ext cx="2155299" cy="8287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rgbClr val="75ABD3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BFE5B188-3D00-444B-A07A-1C85CFE7813A}"/>
              </a:ext>
            </a:extLst>
          </p:cNvPr>
          <p:cNvGrpSpPr/>
          <p:nvPr/>
        </p:nvGrpSpPr>
        <p:grpSpPr>
          <a:xfrm>
            <a:off x="7902237" y="3986488"/>
            <a:ext cx="2158558" cy="776967"/>
            <a:chOff x="8716746" y="4336564"/>
            <a:chExt cx="3403312" cy="1225013"/>
          </a:xfrm>
        </p:grpSpPr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D26E5708-E4D1-45D0-A44D-B566AD0CAA8C}"/>
                </a:ext>
              </a:extLst>
            </p:cNvPr>
            <p:cNvSpPr txBox="1"/>
            <p:nvPr/>
          </p:nvSpPr>
          <p:spPr>
            <a:xfrm>
              <a:off x="8716746" y="4903545"/>
              <a:ext cx="3403312" cy="658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此处插入文本框</a:t>
              </a:r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8F459D1C-87C2-4D19-A7F4-972DCF0C6B38}"/>
                </a:ext>
              </a:extLst>
            </p:cNvPr>
            <p:cNvSpPr txBox="1"/>
            <p:nvPr/>
          </p:nvSpPr>
          <p:spPr>
            <a:xfrm>
              <a:off x="8735795" y="4336564"/>
              <a:ext cx="2001050" cy="8287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400" dirty="0">
                  <a:solidFill>
                    <a:srgbClr val="508799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B7A7736C-2554-487B-BCAE-B9FA8FD204B4}"/>
              </a:ext>
            </a:extLst>
          </p:cNvPr>
          <p:cNvGrpSpPr/>
          <p:nvPr/>
        </p:nvGrpSpPr>
        <p:grpSpPr>
          <a:xfrm>
            <a:off x="1835552" y="2840544"/>
            <a:ext cx="2449282" cy="766131"/>
            <a:chOff x="78181" y="2086034"/>
            <a:chExt cx="3403312" cy="1207929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4D4F25ED-C9F2-4127-BD7C-09F8AF0CB7E9}"/>
                </a:ext>
              </a:extLst>
            </p:cNvPr>
            <p:cNvSpPr txBox="1"/>
            <p:nvPr/>
          </p:nvSpPr>
          <p:spPr>
            <a:xfrm>
              <a:off x="78181" y="2635931"/>
              <a:ext cx="3403312" cy="658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此处插入文本框</a:t>
              </a:r>
            </a:p>
          </p:txBody>
        </p:sp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8620E85C-E5F3-4223-ADFE-A147708676A1}"/>
                </a:ext>
              </a:extLst>
            </p:cNvPr>
            <p:cNvSpPr txBox="1"/>
            <p:nvPr/>
          </p:nvSpPr>
          <p:spPr>
            <a:xfrm>
              <a:off x="2263626" y="2086034"/>
              <a:ext cx="1217867" cy="8287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2400" dirty="0">
                  <a:solidFill>
                    <a:srgbClr val="20386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标题</a:t>
              </a:r>
            </a:p>
          </p:txBody>
        </p:sp>
      </p:grpSp>
      <p:sp>
        <p:nvSpPr>
          <p:cNvPr id="67" name="文本框 66">
            <a:extLst>
              <a:ext uri="{FF2B5EF4-FFF2-40B4-BE49-F238E27FC236}">
                <a16:creationId xmlns:a16="http://schemas.microsoft.com/office/drawing/2014/main" id="{AB4E516B-67BC-4CC2-80B1-D30B0B3C789E}"/>
              </a:ext>
            </a:extLst>
          </p:cNvPr>
          <p:cNvSpPr txBox="1"/>
          <p:nvPr/>
        </p:nvSpPr>
        <p:spPr>
          <a:xfrm>
            <a:off x="3331944" y="3981478"/>
            <a:ext cx="952890" cy="525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2400" dirty="0">
                <a:solidFill>
                  <a:srgbClr val="ADCD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标题</a:t>
            </a:r>
          </a:p>
        </p:txBody>
      </p:sp>
      <p:sp>
        <p:nvSpPr>
          <p:cNvPr id="68" name="任意多边形 72">
            <a:extLst>
              <a:ext uri="{FF2B5EF4-FFF2-40B4-BE49-F238E27FC236}">
                <a16:creationId xmlns:a16="http://schemas.microsoft.com/office/drawing/2014/main" id="{9A17C5E3-FC5D-4754-B09D-F7880B8DD384}"/>
              </a:ext>
            </a:extLst>
          </p:cNvPr>
          <p:cNvSpPr/>
          <p:nvPr/>
        </p:nvSpPr>
        <p:spPr>
          <a:xfrm>
            <a:off x="4356604" y="3891102"/>
            <a:ext cx="1482020" cy="1015976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953072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372172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614097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47639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3" y="0"/>
                  <a:pt x="2336641" y="220409"/>
                  <a:pt x="2336641" y="492296"/>
                </a:cubicBezTo>
                <a:lnTo>
                  <a:pt x="2336641" y="953072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372172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9" y="1601848"/>
                  <a:pt x="0" y="1381440"/>
                  <a:pt x="0" y="1109552"/>
                </a:cubicBezTo>
                <a:lnTo>
                  <a:pt x="0" y="614097"/>
                </a:lnTo>
                <a:lnTo>
                  <a:pt x="0" y="492296"/>
                </a:lnTo>
                <a:lnTo>
                  <a:pt x="0" y="413428"/>
                </a:lnTo>
                <a:lnTo>
                  <a:pt x="0" y="347639"/>
                </a:lnTo>
                <a:close/>
              </a:path>
            </a:pathLst>
          </a:custGeom>
          <a:solidFill>
            <a:srgbClr val="ADCDE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O</a:t>
            </a:r>
            <a:endParaRPr lang="zh-CN" altLang="en-US" sz="3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9" name="任意多边形 74">
            <a:extLst>
              <a:ext uri="{FF2B5EF4-FFF2-40B4-BE49-F238E27FC236}">
                <a16:creationId xmlns:a16="http://schemas.microsoft.com/office/drawing/2014/main" id="{31645D93-D47F-489F-B24F-8D7F81F9F918}"/>
              </a:ext>
            </a:extLst>
          </p:cNvPr>
          <p:cNvSpPr/>
          <p:nvPr/>
        </p:nvSpPr>
        <p:spPr>
          <a:xfrm>
            <a:off x="6356011" y="3891102"/>
            <a:ext cx="1482020" cy="1015976"/>
          </a:xfrm>
          <a:custGeom>
            <a:avLst/>
            <a:gdLst>
              <a:gd name="connsiteX0" fmla="*/ 492296 w 2336641"/>
              <a:gd name="connsiteY0" fmla="*/ 0 h 1601848"/>
              <a:gd name="connsiteX1" fmla="*/ 1657484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297807 h 1601848"/>
              <a:gd name="connsiteX5" fmla="*/ 2336641 w 2336641"/>
              <a:gd name="connsiteY5" fmla="*/ 413429 h 1601848"/>
              <a:gd name="connsiteX6" fmla="*/ 2336641 w 2336641"/>
              <a:gd name="connsiteY6" fmla="*/ 492296 h 1601848"/>
              <a:gd name="connsiteX7" fmla="*/ 2336641 w 2336641"/>
              <a:gd name="connsiteY7" fmla="*/ 716907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6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461527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2427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4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297807"/>
                </a:lnTo>
                <a:lnTo>
                  <a:pt x="2336641" y="413429"/>
                </a:lnTo>
                <a:lnTo>
                  <a:pt x="2336641" y="492296"/>
                </a:lnTo>
                <a:lnTo>
                  <a:pt x="2336641" y="716907"/>
                </a:lnTo>
                <a:lnTo>
                  <a:pt x="2336641" y="1109552"/>
                </a:lnTo>
                <a:cubicBezTo>
                  <a:pt x="2336641" y="1381440"/>
                  <a:pt x="2116232" y="1601848"/>
                  <a:pt x="1844345" y="1601848"/>
                </a:cubicBezTo>
                <a:lnTo>
                  <a:pt x="679156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461527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2427"/>
                </a:lnTo>
                <a:lnTo>
                  <a:pt x="0" y="492296"/>
                </a:lnTo>
                <a:cubicBezTo>
                  <a:pt x="0" y="220409"/>
                  <a:pt x="220408" y="0"/>
                  <a:pt x="492296" y="0"/>
                </a:cubicBezTo>
                <a:close/>
              </a:path>
            </a:pathLst>
          </a:custGeom>
          <a:solidFill>
            <a:srgbClr val="5087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T</a:t>
            </a:r>
            <a:endParaRPr lang="zh-CN" altLang="en-US" sz="36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0" name="任意多边形 73">
            <a:extLst>
              <a:ext uri="{FF2B5EF4-FFF2-40B4-BE49-F238E27FC236}">
                <a16:creationId xmlns:a16="http://schemas.microsoft.com/office/drawing/2014/main" id="{CD2DA647-57C4-4730-9D02-93AE7D345779}"/>
              </a:ext>
            </a:extLst>
          </p:cNvPr>
          <p:cNvSpPr/>
          <p:nvPr/>
        </p:nvSpPr>
        <p:spPr>
          <a:xfrm>
            <a:off x="6356011" y="2664403"/>
            <a:ext cx="1482020" cy="1015976"/>
          </a:xfrm>
          <a:custGeom>
            <a:avLst/>
            <a:gdLst>
              <a:gd name="connsiteX0" fmla="*/ 0 w 2336641"/>
              <a:gd name="connsiteY0" fmla="*/ 0 h 1601848"/>
              <a:gd name="connsiteX1" fmla="*/ 492296 w 2336641"/>
              <a:gd name="connsiteY1" fmla="*/ 0 h 1601848"/>
              <a:gd name="connsiteX2" fmla="*/ 679156 w 2336641"/>
              <a:gd name="connsiteY2" fmla="*/ 0 h 1601848"/>
              <a:gd name="connsiteX3" fmla="*/ 1844345 w 2336641"/>
              <a:gd name="connsiteY3" fmla="*/ 0 h 1601848"/>
              <a:gd name="connsiteX4" fmla="*/ 2336641 w 2336641"/>
              <a:gd name="connsiteY4" fmla="*/ 492296 h 1601848"/>
              <a:gd name="connsiteX5" fmla="*/ 2336641 w 2336641"/>
              <a:gd name="connsiteY5" fmla="*/ 1004404 h 1601848"/>
              <a:gd name="connsiteX6" fmla="*/ 2336641 w 2336641"/>
              <a:gd name="connsiteY6" fmla="*/ 1109552 h 1601848"/>
              <a:gd name="connsiteX7" fmla="*/ 2336641 w 2336641"/>
              <a:gd name="connsiteY7" fmla="*/ 1188420 h 1601848"/>
              <a:gd name="connsiteX8" fmla="*/ 2336641 w 2336641"/>
              <a:gd name="connsiteY8" fmla="*/ 1423504 h 1601848"/>
              <a:gd name="connsiteX9" fmla="*/ 2336641 w 2336641"/>
              <a:gd name="connsiteY9" fmla="*/ 1601848 h 1601848"/>
              <a:gd name="connsiteX10" fmla="*/ 1844345 w 2336641"/>
              <a:gd name="connsiteY10" fmla="*/ 1601848 h 1601848"/>
              <a:gd name="connsiteX11" fmla="*/ 1657484 w 2336641"/>
              <a:gd name="connsiteY11" fmla="*/ 1601848 h 1601848"/>
              <a:gd name="connsiteX12" fmla="*/ 492296 w 2336641"/>
              <a:gd name="connsiteY12" fmla="*/ 1601848 h 1601848"/>
              <a:gd name="connsiteX13" fmla="*/ 0 w 2336641"/>
              <a:gd name="connsiteY13" fmla="*/ 1109552 h 1601848"/>
              <a:gd name="connsiteX14" fmla="*/ 0 w 2336641"/>
              <a:gd name="connsiteY14" fmla="*/ 588548 h 1601848"/>
              <a:gd name="connsiteX15" fmla="*/ 0 w 2336641"/>
              <a:gd name="connsiteY15" fmla="*/ 492296 h 1601848"/>
              <a:gd name="connsiteX16" fmla="*/ 0 w 2336641"/>
              <a:gd name="connsiteY16" fmla="*/ 413428 h 1601848"/>
              <a:gd name="connsiteX17" fmla="*/ 0 w 2336641"/>
              <a:gd name="connsiteY17" fmla="*/ 371414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36641" h="1601848">
                <a:moveTo>
                  <a:pt x="0" y="0"/>
                </a:moveTo>
                <a:lnTo>
                  <a:pt x="492296" y="0"/>
                </a:lnTo>
                <a:lnTo>
                  <a:pt x="679156" y="0"/>
                </a:lnTo>
                <a:lnTo>
                  <a:pt x="1844345" y="0"/>
                </a:lnTo>
                <a:cubicBezTo>
                  <a:pt x="2116232" y="0"/>
                  <a:pt x="2336641" y="220409"/>
                  <a:pt x="2336641" y="492296"/>
                </a:cubicBezTo>
                <a:lnTo>
                  <a:pt x="2336641" y="1004404"/>
                </a:lnTo>
                <a:lnTo>
                  <a:pt x="2336641" y="1109552"/>
                </a:lnTo>
                <a:lnTo>
                  <a:pt x="2336641" y="1188420"/>
                </a:lnTo>
                <a:lnTo>
                  <a:pt x="2336641" y="1423504"/>
                </a:lnTo>
                <a:lnTo>
                  <a:pt x="2336641" y="1601848"/>
                </a:lnTo>
                <a:lnTo>
                  <a:pt x="1844345" y="1601848"/>
                </a:lnTo>
                <a:lnTo>
                  <a:pt x="1657484" y="1601848"/>
                </a:lnTo>
                <a:lnTo>
                  <a:pt x="492296" y="1601848"/>
                </a:lnTo>
                <a:cubicBezTo>
                  <a:pt x="220408" y="1601848"/>
                  <a:pt x="0" y="1381439"/>
                  <a:pt x="0" y="1109552"/>
                </a:cubicBezTo>
                <a:lnTo>
                  <a:pt x="0" y="588548"/>
                </a:lnTo>
                <a:lnTo>
                  <a:pt x="0" y="492296"/>
                </a:lnTo>
                <a:lnTo>
                  <a:pt x="0" y="413428"/>
                </a:lnTo>
                <a:lnTo>
                  <a:pt x="0" y="371414"/>
                </a:lnTo>
                <a:close/>
              </a:path>
            </a:pathLst>
          </a:custGeom>
          <a:solidFill>
            <a:srgbClr val="75AB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600" b="1" dirty="0"/>
              <a:t>W</a:t>
            </a:r>
            <a:endParaRPr lang="zh-CN" altLang="en-US" sz="3600" b="1" dirty="0"/>
          </a:p>
        </p:txBody>
      </p:sp>
      <p:sp>
        <p:nvSpPr>
          <p:cNvPr id="71" name="任意多边形 56">
            <a:extLst>
              <a:ext uri="{FF2B5EF4-FFF2-40B4-BE49-F238E27FC236}">
                <a16:creationId xmlns:a16="http://schemas.microsoft.com/office/drawing/2014/main" id="{7F45E1B3-D779-432A-BD45-94626F8C6D95}"/>
              </a:ext>
            </a:extLst>
          </p:cNvPr>
          <p:cNvSpPr/>
          <p:nvPr/>
        </p:nvSpPr>
        <p:spPr>
          <a:xfrm>
            <a:off x="4356604" y="2666337"/>
            <a:ext cx="1482020" cy="1015976"/>
          </a:xfrm>
          <a:custGeom>
            <a:avLst/>
            <a:gdLst>
              <a:gd name="connsiteX0" fmla="*/ 492296 w 2336641"/>
              <a:gd name="connsiteY0" fmla="*/ 0 h 1601848"/>
              <a:gd name="connsiteX1" fmla="*/ 1657485 w 2336641"/>
              <a:gd name="connsiteY1" fmla="*/ 0 h 1601848"/>
              <a:gd name="connsiteX2" fmla="*/ 1844345 w 2336641"/>
              <a:gd name="connsiteY2" fmla="*/ 0 h 1601848"/>
              <a:gd name="connsiteX3" fmla="*/ 2336641 w 2336641"/>
              <a:gd name="connsiteY3" fmla="*/ 0 h 1601848"/>
              <a:gd name="connsiteX4" fmla="*/ 2336641 w 2336641"/>
              <a:gd name="connsiteY4" fmla="*/ 340586 h 1601848"/>
              <a:gd name="connsiteX5" fmla="*/ 2336641 w 2336641"/>
              <a:gd name="connsiteY5" fmla="*/ 413428 h 1601848"/>
              <a:gd name="connsiteX6" fmla="*/ 2336641 w 2336641"/>
              <a:gd name="connsiteY6" fmla="*/ 492296 h 1601848"/>
              <a:gd name="connsiteX7" fmla="*/ 2336641 w 2336641"/>
              <a:gd name="connsiteY7" fmla="*/ 557721 h 1601848"/>
              <a:gd name="connsiteX8" fmla="*/ 2336641 w 2336641"/>
              <a:gd name="connsiteY8" fmla="*/ 1109552 h 1601848"/>
              <a:gd name="connsiteX9" fmla="*/ 1844345 w 2336641"/>
              <a:gd name="connsiteY9" fmla="*/ 1601848 h 1601848"/>
              <a:gd name="connsiteX10" fmla="*/ 679157 w 2336641"/>
              <a:gd name="connsiteY10" fmla="*/ 1601848 h 1601848"/>
              <a:gd name="connsiteX11" fmla="*/ 492296 w 2336641"/>
              <a:gd name="connsiteY11" fmla="*/ 1601848 h 1601848"/>
              <a:gd name="connsiteX12" fmla="*/ 0 w 2336641"/>
              <a:gd name="connsiteY12" fmla="*/ 1601848 h 1601848"/>
              <a:gd name="connsiteX13" fmla="*/ 0 w 2336641"/>
              <a:gd name="connsiteY13" fmla="*/ 1312171 h 1601848"/>
              <a:gd name="connsiteX14" fmla="*/ 0 w 2336641"/>
              <a:gd name="connsiteY14" fmla="*/ 1188420 h 1601848"/>
              <a:gd name="connsiteX15" fmla="*/ 0 w 2336641"/>
              <a:gd name="connsiteY15" fmla="*/ 1109552 h 1601848"/>
              <a:gd name="connsiteX16" fmla="*/ 0 w 2336641"/>
              <a:gd name="connsiteY16" fmla="*/ 1045713 h 1601848"/>
              <a:gd name="connsiteX17" fmla="*/ 0 w 2336641"/>
              <a:gd name="connsiteY17" fmla="*/ 492296 h 1601848"/>
              <a:gd name="connsiteX18" fmla="*/ 492296 w 2336641"/>
              <a:gd name="connsiteY18" fmla="*/ 0 h 1601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36641" h="1601848">
                <a:moveTo>
                  <a:pt x="492296" y="0"/>
                </a:moveTo>
                <a:lnTo>
                  <a:pt x="1657485" y="0"/>
                </a:lnTo>
                <a:lnTo>
                  <a:pt x="1844345" y="0"/>
                </a:lnTo>
                <a:lnTo>
                  <a:pt x="2336641" y="0"/>
                </a:lnTo>
                <a:lnTo>
                  <a:pt x="2336641" y="340586"/>
                </a:lnTo>
                <a:lnTo>
                  <a:pt x="2336641" y="413428"/>
                </a:lnTo>
                <a:lnTo>
                  <a:pt x="2336641" y="492296"/>
                </a:lnTo>
                <a:lnTo>
                  <a:pt x="2336641" y="557721"/>
                </a:lnTo>
                <a:lnTo>
                  <a:pt x="2336641" y="1109552"/>
                </a:lnTo>
                <a:cubicBezTo>
                  <a:pt x="2336641" y="1381439"/>
                  <a:pt x="2116232" y="1601848"/>
                  <a:pt x="1844345" y="1601848"/>
                </a:cubicBezTo>
                <a:lnTo>
                  <a:pt x="679157" y="1601848"/>
                </a:lnTo>
                <a:lnTo>
                  <a:pt x="492296" y="1601848"/>
                </a:lnTo>
                <a:lnTo>
                  <a:pt x="0" y="1601848"/>
                </a:lnTo>
                <a:lnTo>
                  <a:pt x="0" y="1312171"/>
                </a:lnTo>
                <a:lnTo>
                  <a:pt x="0" y="1188420"/>
                </a:lnTo>
                <a:lnTo>
                  <a:pt x="0" y="1109552"/>
                </a:lnTo>
                <a:lnTo>
                  <a:pt x="0" y="1045713"/>
                </a:lnTo>
                <a:lnTo>
                  <a:pt x="0" y="492296"/>
                </a:lnTo>
                <a:cubicBezTo>
                  <a:pt x="0" y="220409"/>
                  <a:pt x="220409" y="0"/>
                  <a:pt x="492296" y="0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3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S</a:t>
            </a:r>
            <a:endParaRPr lang="zh-CN" altLang="en-US" sz="36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2" name="椭圆 71">
            <a:extLst>
              <a:ext uri="{FF2B5EF4-FFF2-40B4-BE49-F238E27FC236}">
                <a16:creationId xmlns:a16="http://schemas.microsoft.com/office/drawing/2014/main" id="{A13B9C32-51C0-4475-97D2-AB7B5EE8387F}"/>
              </a:ext>
            </a:extLst>
          </p:cNvPr>
          <p:cNvSpPr/>
          <p:nvPr/>
        </p:nvSpPr>
        <p:spPr>
          <a:xfrm>
            <a:off x="5491094" y="3172392"/>
            <a:ext cx="1232212" cy="1232210"/>
          </a:xfrm>
          <a:prstGeom prst="ellipse">
            <a:avLst/>
          </a:prstGeom>
          <a:solidFill>
            <a:srgbClr val="ADCDE5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>
                <a:solidFill>
                  <a:schemeClr val="accent5">
                    <a:lumMod val="50000"/>
                  </a:schemeClr>
                </a:solidFill>
              </a:rPr>
              <a:t>标题</a:t>
            </a:r>
          </a:p>
        </p:txBody>
      </p:sp>
    </p:spTree>
    <p:extLst>
      <p:ext uri="{BB962C8B-B14F-4D97-AF65-F5344CB8AC3E}">
        <p14:creationId xmlns:p14="http://schemas.microsoft.com/office/powerpoint/2010/main" val="2107271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after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8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2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2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3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2" fill="hold" nodeType="afterEffect" p14:presetBounceEnd="3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25514" y="0"/>
            <a:ext cx="12217514" cy="685799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2516496" y="2284884"/>
            <a:ext cx="2327561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AE88F92-82A4-4C1E-80CD-42C2898D3358}"/>
              </a:ext>
            </a:extLst>
          </p:cNvPr>
          <p:cNvCxnSpPr/>
          <p:nvPr/>
        </p:nvCxnSpPr>
        <p:spPr>
          <a:xfrm>
            <a:off x="1827678" y="2851024"/>
            <a:ext cx="3789899" cy="0"/>
          </a:xfrm>
          <a:prstGeom prst="line">
            <a:avLst/>
          </a:prstGeom>
          <a:ln>
            <a:solidFill>
              <a:srgbClr val="0867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2150219" y="2919264"/>
            <a:ext cx="1641476" cy="1769715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en-US" altLang="zh-CN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endParaRPr lang="en-US" sz="11500" dirty="0">
              <a:solidFill>
                <a:srgbClr val="2038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Straight Connector 13">
            <a:extLst>
              <a:ext uri="{FF2B5EF4-FFF2-40B4-BE49-F238E27FC236}">
                <a16:creationId xmlns:a16="http://schemas.microsoft.com/office/drawing/2014/main" id="{51B8DE3E-B0E9-4727-BD80-332BE799ADD1}"/>
              </a:ext>
            </a:extLst>
          </p:cNvPr>
          <p:cNvCxnSpPr/>
          <p:nvPr/>
        </p:nvCxnSpPr>
        <p:spPr>
          <a:xfrm flipH="1">
            <a:off x="1112371" y="4583097"/>
            <a:ext cx="4748959" cy="0"/>
          </a:xfrm>
          <a:prstGeom prst="line">
            <a:avLst/>
          </a:prstGeom>
          <a:ln w="19050" cap="sq">
            <a:solidFill>
              <a:srgbClr val="0867B1"/>
            </a:solidFill>
            <a:prstDash val="solid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5506777E-3A40-4E13-A24A-48B681E0C850}"/>
              </a:ext>
            </a:extLst>
          </p:cNvPr>
          <p:cNvSpPr txBox="1"/>
          <p:nvPr/>
        </p:nvSpPr>
        <p:spPr>
          <a:xfrm>
            <a:off x="3772351" y="3878547"/>
            <a:ext cx="2915842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dist"/>
            <a:r>
              <a:rPr lang="zh-CN" altLang="en-US" sz="3000" b="1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583963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2201316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1518" y="285511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关键技术与难点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4BEE5C6-1326-4AD3-B2C2-DA4BBCF17C33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2B1D76B0-8166-4C85-B09D-55B7D5B1141A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关键技术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61153BFB-C7F7-44AF-B7C6-055CE4E0FCB6}"/>
              </a:ext>
            </a:extLst>
          </p:cNvPr>
          <p:cNvGrpSpPr/>
          <p:nvPr/>
        </p:nvGrpSpPr>
        <p:grpSpPr>
          <a:xfrm>
            <a:off x="4604547" y="2343160"/>
            <a:ext cx="2365354" cy="2816204"/>
            <a:chOff x="1827008" y="2120901"/>
            <a:chExt cx="2298700" cy="2736849"/>
          </a:xfrm>
        </p:grpSpPr>
        <p:sp>
          <p:nvSpPr>
            <p:cNvPr id="37" name="矩形 36">
              <a:extLst>
                <a:ext uri="{FF2B5EF4-FFF2-40B4-BE49-F238E27FC236}">
                  <a16:creationId xmlns:a16="http://schemas.microsoft.com/office/drawing/2014/main" id="{98F80CDC-34AD-44D2-8637-2F250C00193C}"/>
                </a:ext>
              </a:extLst>
            </p:cNvPr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dirty="0"/>
            </a:p>
          </p:txBody>
        </p:sp>
        <p:sp>
          <p:nvSpPr>
            <p:cNvPr id="38" name="矩形 37">
              <a:extLst>
                <a:ext uri="{FF2B5EF4-FFF2-40B4-BE49-F238E27FC236}">
                  <a16:creationId xmlns:a16="http://schemas.microsoft.com/office/drawing/2014/main" id="{8145C0C1-E5D4-4D3D-AD75-4E3ED474C6FC}"/>
                </a:ext>
              </a:extLst>
            </p:cNvPr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rgbClr val="ADCDE5">
                <a:alpha val="3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C0A4F373-4A40-4576-B177-C3BD2CEF46C6}"/>
              </a:ext>
            </a:extLst>
          </p:cNvPr>
          <p:cNvGrpSpPr/>
          <p:nvPr/>
        </p:nvGrpSpPr>
        <p:grpSpPr>
          <a:xfrm>
            <a:off x="7139078" y="2343160"/>
            <a:ext cx="2365354" cy="2816204"/>
            <a:chOff x="1827008" y="2120901"/>
            <a:chExt cx="2298700" cy="2736849"/>
          </a:xfrm>
        </p:grpSpPr>
        <p:sp>
          <p:nvSpPr>
            <p:cNvPr id="40" name="矩形 39">
              <a:extLst>
                <a:ext uri="{FF2B5EF4-FFF2-40B4-BE49-F238E27FC236}">
                  <a16:creationId xmlns:a16="http://schemas.microsoft.com/office/drawing/2014/main" id="{0F7EEA9E-A87E-4BAD-990D-FBA38801938B}"/>
                </a:ext>
              </a:extLst>
            </p:cNvPr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5D12A53B-5A8C-49E0-9501-8EE2A79C48F1}"/>
                </a:ext>
              </a:extLst>
            </p:cNvPr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rgbClr val="ADCDE5">
                <a:alpha val="3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dirty="0"/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0765B69-575F-4702-B011-DBE2EF0F941A}"/>
              </a:ext>
            </a:extLst>
          </p:cNvPr>
          <p:cNvGrpSpPr/>
          <p:nvPr/>
        </p:nvGrpSpPr>
        <p:grpSpPr>
          <a:xfrm>
            <a:off x="2030398" y="2343160"/>
            <a:ext cx="2365354" cy="2816204"/>
            <a:chOff x="1827008" y="2120901"/>
            <a:chExt cx="2298700" cy="2736849"/>
          </a:xfrm>
        </p:grpSpPr>
        <p:sp>
          <p:nvSpPr>
            <p:cNvPr id="46" name="矩形 45">
              <a:extLst>
                <a:ext uri="{FF2B5EF4-FFF2-40B4-BE49-F238E27FC236}">
                  <a16:creationId xmlns:a16="http://schemas.microsoft.com/office/drawing/2014/main" id="{49041CE8-9C37-49F7-91FD-E561428FEEAA}"/>
                </a:ext>
              </a:extLst>
            </p:cNvPr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dirty="0"/>
            </a:p>
          </p:txBody>
        </p:sp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58949298-2A6F-4772-934A-9C5932D517A4}"/>
                </a:ext>
              </a:extLst>
            </p:cNvPr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rgbClr val="ADCDE5">
                <a:alpha val="3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E24AA660-1423-43B3-9A62-112B31648AD9}"/>
              </a:ext>
            </a:extLst>
          </p:cNvPr>
          <p:cNvGrpSpPr/>
          <p:nvPr/>
        </p:nvGrpSpPr>
        <p:grpSpPr>
          <a:xfrm>
            <a:off x="9665538" y="2343160"/>
            <a:ext cx="2365354" cy="2816204"/>
            <a:chOff x="1827008" y="2120901"/>
            <a:chExt cx="2298700" cy="2736849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id="{20F241D5-15BE-4ABA-B964-CC6503786E68}"/>
                </a:ext>
              </a:extLst>
            </p:cNvPr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solidFill>
              <a:schemeClr val="accent5">
                <a:lumMod val="50000"/>
                <a:alpha val="8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dirty="0"/>
            </a:p>
          </p:txBody>
        </p:sp>
        <p:sp>
          <p:nvSpPr>
            <p:cNvPr id="56" name="矩形 55">
              <a:extLst>
                <a:ext uri="{FF2B5EF4-FFF2-40B4-BE49-F238E27FC236}">
                  <a16:creationId xmlns:a16="http://schemas.microsoft.com/office/drawing/2014/main" id="{E4D99D2B-1B35-4B3F-AF3E-BFDAFC820D6E}"/>
                </a:ext>
              </a:extLst>
            </p:cNvPr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rgbClr val="ADCDE5">
                <a:alpha val="36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 dirty="0"/>
            </a:p>
          </p:txBody>
        </p:sp>
      </p:grpSp>
      <p:sp>
        <p:nvSpPr>
          <p:cNvPr id="57" name="文本框 56">
            <a:extLst>
              <a:ext uri="{FF2B5EF4-FFF2-40B4-BE49-F238E27FC236}">
                <a16:creationId xmlns:a16="http://schemas.microsoft.com/office/drawing/2014/main" id="{233A1677-2ECA-42D3-9ABB-621111768D61}"/>
              </a:ext>
            </a:extLst>
          </p:cNvPr>
          <p:cNvSpPr txBox="1"/>
          <p:nvPr/>
        </p:nvSpPr>
        <p:spPr>
          <a:xfrm>
            <a:off x="2378503" y="2374910"/>
            <a:ext cx="16691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第一部分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79F8C1DA-2F67-4BFE-BF99-C28C4819B331}"/>
              </a:ext>
            </a:extLst>
          </p:cNvPr>
          <p:cNvSpPr txBox="1"/>
          <p:nvPr/>
        </p:nvSpPr>
        <p:spPr>
          <a:xfrm>
            <a:off x="5006079" y="2366054"/>
            <a:ext cx="16691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第二部分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FAD3AA90-2243-4CA7-9FD4-741DF0CA3C3D}"/>
              </a:ext>
            </a:extLst>
          </p:cNvPr>
          <p:cNvSpPr txBox="1"/>
          <p:nvPr/>
        </p:nvSpPr>
        <p:spPr>
          <a:xfrm>
            <a:off x="7487183" y="2381461"/>
            <a:ext cx="16691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第三部分</a:t>
            </a: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ACF4B3E0-B8CA-4B70-9141-830FAFED1B06}"/>
              </a:ext>
            </a:extLst>
          </p:cNvPr>
          <p:cNvSpPr txBox="1"/>
          <p:nvPr/>
        </p:nvSpPr>
        <p:spPr>
          <a:xfrm>
            <a:off x="10013643" y="2374910"/>
            <a:ext cx="16691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第四部分</a:t>
            </a: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201A943A-4870-4C98-AAA7-9A00242B2515}"/>
              </a:ext>
            </a:extLst>
          </p:cNvPr>
          <p:cNvSpPr/>
          <p:nvPr/>
        </p:nvSpPr>
        <p:spPr>
          <a:xfrm>
            <a:off x="2335639" y="3034322"/>
            <a:ext cx="19580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B9CBE5A9-E09D-4D05-B8C7-36166EB3B295}"/>
              </a:ext>
            </a:extLst>
          </p:cNvPr>
          <p:cNvSpPr/>
          <p:nvPr/>
        </p:nvSpPr>
        <p:spPr>
          <a:xfrm>
            <a:off x="4917116" y="3034322"/>
            <a:ext cx="19580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AA625308-E671-46EF-BCDB-B933BDC4B7D9}"/>
              </a:ext>
            </a:extLst>
          </p:cNvPr>
          <p:cNvSpPr/>
          <p:nvPr/>
        </p:nvSpPr>
        <p:spPr>
          <a:xfrm>
            <a:off x="7342714" y="3034322"/>
            <a:ext cx="19580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598C6DD1-B579-4799-8B93-91685FCECC45}"/>
              </a:ext>
            </a:extLst>
          </p:cNvPr>
          <p:cNvSpPr/>
          <p:nvPr/>
        </p:nvSpPr>
        <p:spPr>
          <a:xfrm>
            <a:off x="9869174" y="3034322"/>
            <a:ext cx="19580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</p:spTree>
    <p:extLst>
      <p:ext uri="{BB962C8B-B14F-4D97-AF65-F5344CB8AC3E}">
        <p14:creationId xmlns:p14="http://schemas.microsoft.com/office/powerpoint/2010/main" val="40929345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b="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1518" y="285511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关键技术与难点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4BEE5C6-1326-4AD3-B2C2-DA4BBCF17C33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2B1D76B0-8166-4C85-B09D-55B7D5B1141A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时间线</a:t>
            </a:r>
          </a:p>
        </p:txBody>
      </p:sp>
      <p:sp>
        <p:nvSpPr>
          <p:cNvPr id="48" name="燕尾形箭头 2">
            <a:extLst>
              <a:ext uri="{FF2B5EF4-FFF2-40B4-BE49-F238E27FC236}">
                <a16:creationId xmlns:a16="http://schemas.microsoft.com/office/drawing/2014/main" id="{FD61272D-53AB-4A45-ADB1-F80DF015D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4638" y="3314700"/>
            <a:ext cx="9405938" cy="228600"/>
          </a:xfrm>
          <a:prstGeom prst="notchedRightArrow">
            <a:avLst>
              <a:gd name="adj1" fmla="val 50000"/>
              <a:gd name="adj2" fmla="val 49908"/>
            </a:avLst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400">
              <a:solidFill>
                <a:srgbClr val="FFFFFF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73" name="文本框 39">
            <a:extLst>
              <a:ext uri="{FF2B5EF4-FFF2-40B4-BE49-F238E27FC236}">
                <a16:creationId xmlns:a16="http://schemas.microsoft.com/office/drawing/2014/main" id="{5CCBAD46-E744-4891-BDBA-E964CFB04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7571" y="2540269"/>
            <a:ext cx="853734" cy="42774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2012</a:t>
            </a:r>
            <a:endParaRPr lang="zh-CN" altLang="en-US" sz="2000" baseline="-3000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AE4B5B2D-C006-47C4-A06A-B30AFF7C1DFC}"/>
              </a:ext>
            </a:extLst>
          </p:cNvPr>
          <p:cNvGrpSpPr>
            <a:grpSpLocks/>
          </p:cNvGrpSpPr>
          <p:nvPr/>
        </p:nvGrpSpPr>
        <p:grpSpPr bwMode="auto">
          <a:xfrm>
            <a:off x="10253739" y="2596816"/>
            <a:ext cx="820727" cy="400112"/>
            <a:chOff x="70651" y="309227"/>
            <a:chExt cx="820724" cy="400110"/>
          </a:xfrm>
          <a:solidFill>
            <a:schemeClr val="accent1">
              <a:lumMod val="75000"/>
            </a:schemeClr>
          </a:solidFill>
        </p:grpSpPr>
        <p:sp>
          <p:nvSpPr>
            <p:cNvPr id="72" name="文本框 40">
              <a:extLst>
                <a:ext uri="{FF2B5EF4-FFF2-40B4-BE49-F238E27FC236}">
                  <a16:creationId xmlns:a16="http://schemas.microsoft.com/office/drawing/2014/main" id="{E8A37154-6588-487E-AD90-0DB8FCC89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51" y="309227"/>
              <a:ext cx="820724" cy="40011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000" dirty="0">
                  <a:solidFill>
                    <a:schemeClr val="bg1"/>
                  </a:solidFill>
                  <a:latin typeface="Arial" panose="020B0604020202020204" pitchFamily="34" charset="0"/>
                  <a:sym typeface="Arial" panose="020B0604020202020204" pitchFamily="34" charset="0"/>
                </a:rPr>
                <a:t>2015</a:t>
              </a:r>
              <a:endParaRPr lang="zh-CN" altLang="en-US" sz="2000" baseline="-3000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A02BCBD3-6C18-4D14-AB8A-065F5B3F7BF3}"/>
              </a:ext>
            </a:extLst>
          </p:cNvPr>
          <p:cNvGrpSpPr>
            <a:grpSpLocks/>
          </p:cNvGrpSpPr>
          <p:nvPr/>
        </p:nvGrpSpPr>
        <p:grpSpPr bwMode="auto">
          <a:xfrm>
            <a:off x="7755971" y="2568543"/>
            <a:ext cx="853734" cy="427748"/>
            <a:chOff x="54145" y="280955"/>
            <a:chExt cx="853730" cy="427746"/>
          </a:xfrm>
          <a:solidFill>
            <a:schemeClr val="accent5">
              <a:lumMod val="75000"/>
            </a:schemeClr>
          </a:solidFill>
        </p:grpSpPr>
        <p:sp>
          <p:nvSpPr>
            <p:cNvPr id="71" name="文本框 41">
              <a:extLst>
                <a:ext uri="{FF2B5EF4-FFF2-40B4-BE49-F238E27FC236}">
                  <a16:creationId xmlns:a16="http://schemas.microsoft.com/office/drawing/2014/main" id="{08CFF054-C0A6-4E15-9659-8E3EF094A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45" y="280955"/>
              <a:ext cx="853730" cy="4277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000" dirty="0">
                  <a:solidFill>
                    <a:schemeClr val="bg1"/>
                  </a:solidFill>
                  <a:latin typeface="Arial" panose="020B0604020202020204" pitchFamily="34" charset="0"/>
                  <a:sym typeface="Arial" panose="020B0604020202020204" pitchFamily="34" charset="0"/>
                </a:rPr>
                <a:t>2014</a:t>
              </a:r>
              <a:endParaRPr lang="zh-CN" altLang="en-US" sz="2000" baseline="-3000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53" name="矩形 52">
            <a:extLst>
              <a:ext uri="{FF2B5EF4-FFF2-40B4-BE49-F238E27FC236}">
                <a16:creationId xmlns:a16="http://schemas.microsoft.com/office/drawing/2014/main" id="{1ECB722A-83D4-4AB1-85D2-1AB69DF7D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1813" y="3840162"/>
            <a:ext cx="1312863" cy="43180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/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chemeClr val="bg1"/>
                </a:solidFill>
                <a:sym typeface="方正兰亭黑_GBK" pitchFamily="2" charset="-122"/>
              </a:rPr>
              <a:t>添加标题</a:t>
            </a:r>
            <a:endParaRPr lang="en-US" altLang="zh-CN" sz="2200" dirty="0">
              <a:solidFill>
                <a:schemeClr val="bg1"/>
              </a:solidFill>
              <a:sym typeface="方正兰亭黑_GBK" pitchFamily="2" charset="-122"/>
            </a:endParaRPr>
          </a:p>
        </p:txBody>
      </p:sp>
      <p:sp>
        <p:nvSpPr>
          <p:cNvPr id="64" name="矩形 63">
            <a:extLst>
              <a:ext uri="{FF2B5EF4-FFF2-40B4-BE49-F238E27FC236}">
                <a16:creationId xmlns:a16="http://schemas.microsoft.com/office/drawing/2014/main" id="{2A067D14-476A-44A8-84AE-0455E656D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0663" y="4229100"/>
            <a:ext cx="1936750" cy="14922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xtLst/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74" name="文本框 38">
            <a:extLst>
              <a:ext uri="{FF2B5EF4-FFF2-40B4-BE49-F238E27FC236}">
                <a16:creationId xmlns:a16="http://schemas.microsoft.com/office/drawing/2014/main" id="{8E531994-3EA8-4FE6-A3D9-AF697DC4F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5336" y="2568543"/>
            <a:ext cx="820727" cy="40011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2013</a:t>
            </a:r>
            <a:endParaRPr lang="zh-CN" altLang="en-US" sz="2000" baseline="-3000" dirty="0">
              <a:solidFill>
                <a:schemeClr val="bg1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5" name="矩形 64">
            <a:extLst>
              <a:ext uri="{FF2B5EF4-FFF2-40B4-BE49-F238E27FC236}">
                <a16:creationId xmlns:a16="http://schemas.microsoft.com/office/drawing/2014/main" id="{6D06B256-11FD-4174-9162-A422452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6251" y="3840162"/>
            <a:ext cx="1312862" cy="4318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chemeClr val="bg1"/>
                </a:solidFill>
                <a:sym typeface="方正兰亭黑_GBK" pitchFamily="2" charset="-122"/>
              </a:rPr>
              <a:t>添加标题</a:t>
            </a:r>
            <a:endParaRPr lang="en-US" altLang="zh-CN" sz="2200" dirty="0">
              <a:solidFill>
                <a:schemeClr val="bg1"/>
              </a:solidFill>
              <a:sym typeface="方正兰亭黑_GBK" pitchFamily="2" charset="-122"/>
            </a:endParaRPr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id="{6E234D40-E3E7-4AE6-8DB3-4A4FA9FCD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101" y="4229100"/>
            <a:ext cx="1936750" cy="14922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xtLst/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67" name="矩形 66">
            <a:extLst>
              <a:ext uri="{FF2B5EF4-FFF2-40B4-BE49-F238E27FC236}">
                <a16:creationId xmlns:a16="http://schemas.microsoft.com/office/drawing/2014/main" id="{919D23AF-E5CF-43C7-85E9-59EB470BC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963" y="3840162"/>
            <a:ext cx="1312863" cy="4318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chemeClr val="bg1"/>
                </a:solidFill>
                <a:sym typeface="方正兰亭黑_GBK" pitchFamily="2" charset="-122"/>
              </a:rPr>
              <a:t>添加标题</a:t>
            </a:r>
            <a:endParaRPr lang="en-US" altLang="zh-CN" sz="2200" dirty="0">
              <a:solidFill>
                <a:schemeClr val="bg1"/>
              </a:solidFill>
              <a:sym typeface="方正兰亭黑_GBK" pitchFamily="2" charset="-122"/>
            </a:endParaRPr>
          </a:p>
        </p:txBody>
      </p:sp>
      <p:sp>
        <p:nvSpPr>
          <p:cNvPr id="68" name="矩形 67">
            <a:extLst>
              <a:ext uri="{FF2B5EF4-FFF2-40B4-BE49-F238E27FC236}">
                <a16:creationId xmlns:a16="http://schemas.microsoft.com/office/drawing/2014/main" id="{BBBC054B-3D0F-4C6F-8493-2C729C4CE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9226" y="4229100"/>
            <a:ext cx="1936750" cy="149225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69" name="矩形 68">
            <a:extLst>
              <a:ext uri="{FF2B5EF4-FFF2-40B4-BE49-F238E27FC236}">
                <a16:creationId xmlns:a16="http://schemas.microsoft.com/office/drawing/2014/main" id="{296CC08D-37A5-495B-85F7-4AC4E93AA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25913" y="3840162"/>
            <a:ext cx="1312863" cy="4318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200" dirty="0">
                <a:solidFill>
                  <a:schemeClr val="bg1"/>
                </a:solidFill>
                <a:sym typeface="方正兰亭黑_GBK" pitchFamily="2" charset="-122"/>
              </a:rPr>
              <a:t>添加标题</a:t>
            </a:r>
            <a:endParaRPr lang="en-US" altLang="zh-CN" sz="2200" dirty="0">
              <a:solidFill>
                <a:schemeClr val="bg1"/>
              </a:solidFill>
              <a:sym typeface="方正兰亭黑_GBK" pitchFamily="2" charset="-122"/>
            </a:endParaRPr>
          </a:p>
        </p:txBody>
      </p:sp>
      <p:sp>
        <p:nvSpPr>
          <p:cNvPr id="70" name="矩形 69">
            <a:extLst>
              <a:ext uri="{FF2B5EF4-FFF2-40B4-BE49-F238E27FC236}">
                <a16:creationId xmlns:a16="http://schemas.microsoft.com/office/drawing/2014/main" id="{146D45E4-AA5D-4174-A9FA-A3BEA8513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3176" y="4229100"/>
            <a:ext cx="1936750" cy="149225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</p:spTree>
    <p:extLst>
      <p:ext uri="{BB962C8B-B14F-4D97-AF65-F5344CB8AC3E}">
        <p14:creationId xmlns:p14="http://schemas.microsoft.com/office/powerpoint/2010/main" val="368580124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25514" y="0"/>
            <a:ext cx="12217514" cy="685799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2516496" y="2284884"/>
            <a:ext cx="2327561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AE88F92-82A4-4C1E-80CD-42C2898D3358}"/>
              </a:ext>
            </a:extLst>
          </p:cNvPr>
          <p:cNvCxnSpPr/>
          <p:nvPr/>
        </p:nvCxnSpPr>
        <p:spPr>
          <a:xfrm>
            <a:off x="1827678" y="2851024"/>
            <a:ext cx="3789899" cy="0"/>
          </a:xfrm>
          <a:prstGeom prst="line">
            <a:avLst/>
          </a:prstGeom>
          <a:ln>
            <a:solidFill>
              <a:srgbClr val="0867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2150219" y="2919264"/>
            <a:ext cx="1641476" cy="1769715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en-US" altLang="zh-CN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endParaRPr lang="en-US" sz="11500" dirty="0">
              <a:solidFill>
                <a:srgbClr val="2038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Straight Connector 13">
            <a:extLst>
              <a:ext uri="{FF2B5EF4-FFF2-40B4-BE49-F238E27FC236}">
                <a16:creationId xmlns:a16="http://schemas.microsoft.com/office/drawing/2014/main" id="{51B8DE3E-B0E9-4727-BD80-332BE799ADD1}"/>
              </a:ext>
            </a:extLst>
          </p:cNvPr>
          <p:cNvCxnSpPr/>
          <p:nvPr/>
        </p:nvCxnSpPr>
        <p:spPr>
          <a:xfrm flipH="1">
            <a:off x="1112371" y="4583097"/>
            <a:ext cx="4748959" cy="0"/>
          </a:xfrm>
          <a:prstGeom prst="line">
            <a:avLst/>
          </a:prstGeom>
          <a:ln w="19050" cap="sq">
            <a:solidFill>
              <a:srgbClr val="0867B1"/>
            </a:solidFill>
            <a:prstDash val="solid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C96A72A-BD9C-41CE-9C1D-C33F408CF338}"/>
              </a:ext>
            </a:extLst>
          </p:cNvPr>
          <p:cNvSpPr txBox="1"/>
          <p:nvPr/>
        </p:nvSpPr>
        <p:spPr>
          <a:xfrm>
            <a:off x="3772351" y="3878547"/>
            <a:ext cx="2915842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dist"/>
            <a:r>
              <a:rPr lang="zh-CN" altLang="en-US" sz="3000" b="1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961050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063501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2" y="364886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研究成果与应用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6FDE36B9-8C09-4127-8A1C-1237D8C69D2F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014EE316-6B49-4AE2-AB1E-1B0F82F2B3F0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研究成果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1E0B8C28-489D-4751-AEAF-2503A20103E0}"/>
              </a:ext>
            </a:extLst>
          </p:cNvPr>
          <p:cNvGrpSpPr>
            <a:grpSpLocks/>
          </p:cNvGrpSpPr>
          <p:nvPr/>
        </p:nvGrpSpPr>
        <p:grpSpPr bwMode="auto">
          <a:xfrm>
            <a:off x="2184398" y="1935842"/>
            <a:ext cx="3678238" cy="769441"/>
            <a:chOff x="0" y="0"/>
            <a:chExt cx="3240360" cy="577403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9CB506CA-568E-4DBE-9238-DC941E15C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900"/>
              <a:ext cx="3240360" cy="326896"/>
            </a:xfrm>
            <a:prstGeom prst="rect">
              <a:avLst/>
            </a:prstGeom>
            <a:solidFill>
              <a:schemeClr val="accent1">
                <a:lumMod val="75000"/>
                <a:alpha val="9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400">
                <a:solidFill>
                  <a:srgbClr val="FFD860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" name="文本框 11">
              <a:extLst>
                <a:ext uri="{FF2B5EF4-FFF2-40B4-BE49-F238E27FC236}">
                  <a16:creationId xmlns:a16="http://schemas.microsoft.com/office/drawing/2014/main" id="{E2FA3BC6-1569-4B57-A8C4-0F6C55EAE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8" y="0"/>
              <a:ext cx="1449172" cy="5774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eaLnBrk="1" hangingPunct="1"/>
              <a:r>
                <a:rPr lang="en-US" altLang="zh-CN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1  </a:t>
              </a:r>
              <a:r>
                <a:rPr lang="zh-CN" altLang="en-US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添加标题</a:t>
              </a:r>
            </a:p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en-US" sz="2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endParaRPr>
            </a:p>
          </p:txBody>
        </p:sp>
      </p:grpSp>
      <p:sp>
        <p:nvSpPr>
          <p:cNvPr id="37" name="矩形 36">
            <a:extLst>
              <a:ext uri="{FF2B5EF4-FFF2-40B4-BE49-F238E27FC236}">
                <a16:creationId xmlns:a16="http://schemas.microsoft.com/office/drawing/2014/main" id="{55AFFF6A-E6E4-4FE3-A739-010B3253E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398" y="2422417"/>
            <a:ext cx="3878263" cy="564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eaLnBrk="1" hangingPunct="1">
              <a:lnSpc>
                <a:spcPct val="114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2D88AF66-F385-4B5A-9919-AEA41026DE6F}"/>
              </a:ext>
            </a:extLst>
          </p:cNvPr>
          <p:cNvGrpSpPr>
            <a:grpSpLocks/>
          </p:cNvGrpSpPr>
          <p:nvPr/>
        </p:nvGrpSpPr>
        <p:grpSpPr bwMode="auto">
          <a:xfrm>
            <a:off x="2184398" y="3361163"/>
            <a:ext cx="3678238" cy="438150"/>
            <a:chOff x="0" y="0"/>
            <a:chExt cx="3240360" cy="328796"/>
          </a:xfrm>
          <a:solidFill>
            <a:schemeClr val="accent1">
              <a:lumMod val="50000"/>
            </a:schemeClr>
          </a:solidFill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9B1C34C3-5D56-4FE8-BC9F-D6DB5E44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900"/>
              <a:ext cx="3240360" cy="32689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400">
                <a:solidFill>
                  <a:srgbClr val="FFD860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" name="文本框 11">
              <a:extLst>
                <a:ext uri="{FF2B5EF4-FFF2-40B4-BE49-F238E27FC236}">
                  <a16:creationId xmlns:a16="http://schemas.microsoft.com/office/drawing/2014/main" id="{2876AC36-AB93-42E1-906F-D57F35CA6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8" y="0"/>
              <a:ext cx="1449172" cy="32334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eaLnBrk="1" hangingPunct="1"/>
              <a:r>
                <a:rPr lang="en-US" altLang="zh-CN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2  </a:t>
              </a:r>
              <a:r>
                <a:rPr lang="zh-CN" altLang="en-US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添加标题</a:t>
              </a:r>
            </a:p>
          </p:txBody>
        </p:sp>
      </p:grpSp>
      <p:sp>
        <p:nvSpPr>
          <p:cNvPr id="39" name="矩形 38">
            <a:extLst>
              <a:ext uri="{FF2B5EF4-FFF2-40B4-BE49-F238E27FC236}">
                <a16:creationId xmlns:a16="http://schemas.microsoft.com/office/drawing/2014/main" id="{4411D338-EDF8-40B6-A5CD-55FE72B41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398" y="3869163"/>
            <a:ext cx="3878263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eaLnBrk="1" hangingPunct="1">
              <a:lnSpc>
                <a:spcPct val="114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6A12793C-35CD-4D56-88B5-7B10E794ECEE}"/>
              </a:ext>
            </a:extLst>
          </p:cNvPr>
          <p:cNvGrpSpPr>
            <a:grpSpLocks/>
          </p:cNvGrpSpPr>
          <p:nvPr/>
        </p:nvGrpSpPr>
        <p:grpSpPr bwMode="auto">
          <a:xfrm>
            <a:off x="2184398" y="4762925"/>
            <a:ext cx="3678238" cy="438150"/>
            <a:chOff x="0" y="0"/>
            <a:chExt cx="3240360" cy="328796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610DE476-5E26-4D71-A242-C7FFB89E2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900"/>
              <a:ext cx="3240360" cy="326896"/>
            </a:xfrm>
            <a:prstGeom prst="rect">
              <a:avLst/>
            </a:prstGeom>
            <a:solidFill>
              <a:schemeClr val="accent5">
                <a:lumMod val="75000"/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400">
                <a:solidFill>
                  <a:srgbClr val="FFD860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4" name="文本框 11">
              <a:extLst>
                <a:ext uri="{FF2B5EF4-FFF2-40B4-BE49-F238E27FC236}">
                  <a16:creationId xmlns:a16="http://schemas.microsoft.com/office/drawing/2014/main" id="{1C1515EA-C2CF-47B2-85B9-51086A082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08" y="0"/>
              <a:ext cx="1449172" cy="323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eaLnBrk="1" hangingPunct="1"/>
              <a:r>
                <a:rPr lang="en-US" altLang="zh-CN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3  </a:t>
              </a:r>
              <a:r>
                <a:rPr lang="zh-CN" altLang="en-US" sz="22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方正兰亭黑_GBK" pitchFamily="2" charset="-122"/>
                </a:rPr>
                <a:t>添加标题</a:t>
              </a:r>
            </a:p>
          </p:txBody>
        </p:sp>
      </p:grpSp>
      <p:sp>
        <p:nvSpPr>
          <p:cNvPr id="41" name="矩形 40">
            <a:extLst>
              <a:ext uri="{FF2B5EF4-FFF2-40B4-BE49-F238E27FC236}">
                <a16:creationId xmlns:a16="http://schemas.microsoft.com/office/drawing/2014/main" id="{FDF03B34-8DC4-4557-8131-7896E70F2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4398" y="5270925"/>
            <a:ext cx="3878263" cy="5648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eaLnBrk="1" hangingPunct="1">
              <a:lnSpc>
                <a:spcPct val="114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2C9208A8-36CC-4D36-86CF-FBCDD5C99FE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1941" y="1941761"/>
            <a:ext cx="5535364" cy="36478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5">
                <a:lumMod val="20000"/>
                <a:lumOff val="8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404843793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2" y="364886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研究成果与应用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6FDE36B9-8C09-4127-8A1C-1237D8C69D2F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014EE316-6B49-4AE2-AB1E-1B0F82F2B3F0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应用前景</a:t>
            </a:r>
          </a:p>
        </p:txBody>
      </p:sp>
      <p:sp>
        <p:nvSpPr>
          <p:cNvPr id="75" name="空心弧 40">
            <a:extLst>
              <a:ext uri="{FF2B5EF4-FFF2-40B4-BE49-F238E27FC236}">
                <a16:creationId xmlns:a16="http://schemas.microsoft.com/office/drawing/2014/main" id="{2695FB09-F538-4911-978C-AB7C504BDAF3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1988344" y="1873251"/>
            <a:ext cx="4090987" cy="4092575"/>
          </a:xfrm>
          <a:custGeom>
            <a:avLst/>
            <a:gdLst>
              <a:gd name="T0" fmla="*/ 387411545 w 21600"/>
              <a:gd name="T1" fmla="*/ 0 h 21600"/>
              <a:gd name="T2" fmla="*/ 4806720 w 21600"/>
              <a:gd name="T3" fmla="*/ 387712366 h 21600"/>
              <a:gd name="T4" fmla="*/ 387411545 w 21600"/>
              <a:gd name="T5" fmla="*/ 9656961 h 21600"/>
              <a:gd name="T6" fmla="*/ 770016179 w 21600"/>
              <a:gd name="T7" fmla="*/ 387712366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69" y="10800"/>
                </a:moveTo>
                <a:cubicBezTo>
                  <a:pt x="269" y="4983"/>
                  <a:pt x="4983" y="269"/>
                  <a:pt x="10800" y="269"/>
                </a:cubicBezTo>
                <a:cubicBezTo>
                  <a:pt x="16616" y="268"/>
                  <a:pt x="21330" y="4983"/>
                  <a:pt x="21331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269" y="10800"/>
                </a:lnTo>
                <a:close/>
              </a:path>
            </a:pathLst>
          </a:custGeom>
          <a:solidFill>
            <a:srgbClr val="203864">
              <a:alpha val="63000"/>
            </a:srgbClr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6" name="直接连接符 95">
            <a:extLst>
              <a:ext uri="{FF2B5EF4-FFF2-40B4-BE49-F238E27FC236}">
                <a16:creationId xmlns:a16="http://schemas.microsoft.com/office/drawing/2014/main" id="{65B9FEBF-0CE9-4B5C-97D5-AFE7C5C4F9E5}"/>
              </a:ext>
            </a:extLst>
          </p:cNvPr>
          <p:cNvSpPr>
            <a:spLocks noChangeShapeType="1"/>
          </p:cNvSpPr>
          <p:nvPr/>
        </p:nvSpPr>
        <p:spPr bwMode="auto">
          <a:xfrm>
            <a:off x="5327650" y="2194446"/>
            <a:ext cx="1439892" cy="1"/>
          </a:xfrm>
          <a:prstGeom prst="line">
            <a:avLst/>
          </a:prstGeom>
          <a:solidFill>
            <a:srgbClr val="ADCDE5"/>
          </a:solidFill>
          <a:ln w="12700">
            <a:solidFill>
              <a:srgbClr val="203864"/>
            </a:solidFill>
            <a:bevel/>
            <a:headEnd/>
            <a:tailEnd/>
          </a:ln>
          <a:extLst/>
        </p:spPr>
        <p:txBody>
          <a:bodyPr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3" name="直接连接符 92">
            <a:extLst>
              <a:ext uri="{FF2B5EF4-FFF2-40B4-BE49-F238E27FC236}">
                <a16:creationId xmlns:a16="http://schemas.microsoft.com/office/drawing/2014/main" id="{C474361B-9354-4648-9D8C-365CB6AB93BE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4000" y="5663634"/>
            <a:ext cx="1440466" cy="1"/>
          </a:xfrm>
          <a:prstGeom prst="line">
            <a:avLst/>
          </a:prstGeom>
          <a:solidFill>
            <a:srgbClr val="ADCDE5"/>
          </a:solidFill>
          <a:ln w="12700">
            <a:solidFill>
              <a:srgbClr val="203864"/>
            </a:solidFill>
            <a:bevel/>
            <a:headEnd/>
            <a:tailEnd/>
          </a:ln>
          <a:extLst/>
        </p:spPr>
        <p:txBody>
          <a:bodyPr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id="{91300038-A1AC-4B8F-9347-BF933C56636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80138" y="3280796"/>
            <a:ext cx="2407980" cy="1"/>
          </a:xfrm>
          <a:prstGeom prst="line">
            <a:avLst/>
          </a:prstGeom>
          <a:solidFill>
            <a:srgbClr val="ADCDE5"/>
          </a:solidFill>
          <a:ln w="12700">
            <a:solidFill>
              <a:srgbClr val="203864"/>
            </a:solidFill>
            <a:bevel/>
            <a:headEnd/>
            <a:tailEnd/>
          </a:ln>
          <a:extLst/>
        </p:spPr>
      </p:cxnSp>
      <p:sp>
        <p:nvSpPr>
          <p:cNvPr id="87" name="直接连接符 86">
            <a:extLst>
              <a:ext uri="{FF2B5EF4-FFF2-40B4-BE49-F238E27FC236}">
                <a16:creationId xmlns:a16="http://schemas.microsoft.com/office/drawing/2014/main" id="{EC3BBD1A-079F-47A1-8406-E093FD2627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2838" y="4563662"/>
            <a:ext cx="2371976" cy="1"/>
          </a:xfrm>
          <a:prstGeom prst="line">
            <a:avLst/>
          </a:prstGeom>
          <a:solidFill>
            <a:srgbClr val="ADCDE5"/>
          </a:solidFill>
          <a:ln w="12700">
            <a:solidFill>
              <a:srgbClr val="203864"/>
            </a:solidFill>
            <a:bevel/>
            <a:headEnd/>
            <a:tailEnd/>
          </a:ln>
          <a:extLst/>
        </p:spPr>
        <p:txBody>
          <a:bodyPr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矩形 79">
            <a:extLst>
              <a:ext uri="{FF2B5EF4-FFF2-40B4-BE49-F238E27FC236}">
                <a16:creationId xmlns:a16="http://schemas.microsoft.com/office/drawing/2014/main" id="{F45B5C37-C969-4EDA-A921-D5A6373DD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827" y="1878235"/>
            <a:ext cx="121057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0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81" name="矩形 80">
            <a:extLst>
              <a:ext uri="{FF2B5EF4-FFF2-40B4-BE49-F238E27FC236}">
                <a16:creationId xmlns:a16="http://schemas.microsoft.com/office/drawing/2014/main" id="{C6829C01-41F7-407D-97AD-D978D71A5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827" y="2172794"/>
            <a:ext cx="3968750" cy="564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>
              <a:lnSpc>
                <a:spcPct val="114000"/>
              </a:lnSpc>
            </a:pPr>
            <a:r>
              <a:rPr lang="zh-CN" altLang="en-US" sz="1400" dirty="0">
                <a:solidFill>
                  <a:srgbClr val="75ABD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3D04F007-CB84-466F-A0FF-27C2A73F7744}"/>
              </a:ext>
            </a:extLst>
          </p:cNvPr>
          <p:cNvGrpSpPr>
            <a:grpSpLocks/>
          </p:cNvGrpSpPr>
          <p:nvPr/>
        </p:nvGrpSpPr>
        <p:grpSpPr bwMode="auto">
          <a:xfrm>
            <a:off x="2465388" y="2337595"/>
            <a:ext cx="3160712" cy="3160712"/>
            <a:chOff x="0" y="0"/>
            <a:chExt cx="3176815" cy="3176815"/>
          </a:xfrm>
          <a:blipFill dpi="0" rotWithShape="1">
            <a:blip r:embed="rId4"/>
            <a:srcRect/>
            <a:tile tx="0" ty="0" sx="100000" sy="100000" flip="none" algn="tl"/>
          </a:blipFill>
        </p:grpSpPr>
        <p:sp>
          <p:nvSpPr>
            <p:cNvPr id="85" name="椭圆 84">
              <a:extLst>
                <a:ext uri="{FF2B5EF4-FFF2-40B4-BE49-F238E27FC236}">
                  <a16:creationId xmlns:a16="http://schemas.microsoft.com/office/drawing/2014/main" id="{EF253774-5253-4ED0-BEF5-24455E70E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3176815" cy="317681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椭圆 85">
              <a:extLst>
                <a:ext uri="{FF2B5EF4-FFF2-40B4-BE49-F238E27FC236}">
                  <a16:creationId xmlns:a16="http://schemas.microsoft.com/office/drawing/2014/main" id="{A997E5A1-7CB0-421F-9D40-EAA9B8676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15" y="178115"/>
              <a:ext cx="2820586" cy="282058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defPPr>
                <a:defRPr lang="zh-CN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1800">
                <a:solidFill>
                  <a:srgbClr val="FFFFFF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1" name="椭圆 100">
            <a:extLst>
              <a:ext uri="{FF2B5EF4-FFF2-40B4-BE49-F238E27FC236}">
                <a16:creationId xmlns:a16="http://schemas.microsoft.com/office/drawing/2014/main" id="{9DF25B3C-5209-4960-8D58-5D1012CA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513" y="1908686"/>
            <a:ext cx="514350" cy="512762"/>
          </a:xfrm>
          <a:prstGeom prst="ellipse">
            <a:avLst/>
          </a:pr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400">
              <a:solidFill>
                <a:srgbClr val="FFFFFF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2" name="椭圆 101">
            <a:extLst>
              <a:ext uri="{FF2B5EF4-FFF2-40B4-BE49-F238E27FC236}">
                <a16:creationId xmlns:a16="http://schemas.microsoft.com/office/drawing/2014/main" id="{AF0F08C9-E877-47FC-BBF3-A12CA7CF1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6113" y="2994536"/>
            <a:ext cx="512763" cy="512762"/>
          </a:xfrm>
          <a:prstGeom prst="ellipse">
            <a:avLst/>
          </a:prstGeom>
          <a:solidFill>
            <a:srgbClr val="75ABD3"/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400">
              <a:solidFill>
                <a:srgbClr val="FFFFFF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" name="椭圆 102">
            <a:extLst>
              <a:ext uri="{FF2B5EF4-FFF2-40B4-BE49-F238E27FC236}">
                <a16:creationId xmlns:a16="http://schemas.microsoft.com/office/drawing/2014/main" id="{8F0A5A99-9455-4079-94A7-8E6877D7C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7226" y="4262948"/>
            <a:ext cx="512762" cy="512763"/>
          </a:xfrm>
          <a:prstGeom prst="ellipse">
            <a:avLst/>
          </a:prstGeom>
          <a:solidFill>
            <a:srgbClr val="ADCDE5"/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400">
              <a:solidFill>
                <a:srgbClr val="FFFFFF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" name="椭圆 103">
            <a:extLst>
              <a:ext uri="{FF2B5EF4-FFF2-40B4-BE49-F238E27FC236}">
                <a16:creationId xmlns:a16="http://schemas.microsoft.com/office/drawing/2014/main" id="{332417C1-5FCE-4968-84FC-8D180BFC0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7276" y="5378961"/>
            <a:ext cx="512762" cy="512762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lIns="91431" tIns="45716" rIns="91431" bIns="45716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400">
              <a:solidFill>
                <a:srgbClr val="FFFFFF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5" name="矩形 104">
            <a:extLst>
              <a:ext uri="{FF2B5EF4-FFF2-40B4-BE49-F238E27FC236}">
                <a16:creationId xmlns:a16="http://schemas.microsoft.com/office/drawing/2014/main" id="{20FE1A86-B5E3-4B13-B942-F60200D456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727" y="2983135"/>
            <a:ext cx="121057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0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106" name="矩形 105">
            <a:extLst>
              <a:ext uri="{FF2B5EF4-FFF2-40B4-BE49-F238E27FC236}">
                <a16:creationId xmlns:a16="http://schemas.microsoft.com/office/drawing/2014/main" id="{352D8630-5DA7-4A6C-8ED1-28D617F813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6727" y="3277694"/>
            <a:ext cx="3344773" cy="810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>
              <a:lnSpc>
                <a:spcPct val="114000"/>
              </a:lnSpc>
            </a:pPr>
            <a:r>
              <a:rPr lang="zh-CN" altLang="en-US" sz="1400" dirty="0">
                <a:solidFill>
                  <a:srgbClr val="75ABD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07" name="矩形 106">
            <a:extLst>
              <a:ext uri="{FF2B5EF4-FFF2-40B4-BE49-F238E27FC236}">
                <a16:creationId xmlns:a16="http://schemas.microsoft.com/office/drawing/2014/main" id="{4654AE23-DC30-4060-AF1D-BB34749DD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8627" y="4297585"/>
            <a:ext cx="121057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0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108" name="矩形 107">
            <a:extLst>
              <a:ext uri="{FF2B5EF4-FFF2-40B4-BE49-F238E27FC236}">
                <a16:creationId xmlns:a16="http://schemas.microsoft.com/office/drawing/2014/main" id="{3142586C-4B52-48D9-81A3-C5E9B56CC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18627" y="4592144"/>
            <a:ext cx="3211423" cy="810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>
              <a:lnSpc>
                <a:spcPct val="114000"/>
              </a:lnSpc>
            </a:pPr>
            <a:r>
              <a:rPr lang="zh-CN" altLang="en-US" sz="1400" dirty="0">
                <a:solidFill>
                  <a:srgbClr val="75ABD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  <p:sp>
        <p:nvSpPr>
          <p:cNvPr id="109" name="矩形 108">
            <a:extLst>
              <a:ext uri="{FF2B5EF4-FFF2-40B4-BE49-F238E27FC236}">
                <a16:creationId xmlns:a16="http://schemas.microsoft.com/office/drawing/2014/main" id="{D60D4AAF-1EF2-4E97-9F5B-FB0CF7410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677" y="5358035"/>
            <a:ext cx="1210570" cy="400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/>
            <a:r>
              <a:rPr lang="zh-CN" altLang="en-US" sz="20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0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110" name="矩形 109">
            <a:extLst>
              <a:ext uri="{FF2B5EF4-FFF2-40B4-BE49-F238E27FC236}">
                <a16:creationId xmlns:a16="http://schemas.microsoft.com/office/drawing/2014/main" id="{65C69038-4E39-4135-B058-B77051DA3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9677" y="5652594"/>
            <a:ext cx="3968750" cy="564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>
              <a:lnSpc>
                <a:spcPct val="114000"/>
              </a:lnSpc>
            </a:pPr>
            <a:r>
              <a:rPr lang="zh-CN" altLang="en-US" sz="1400" dirty="0">
                <a:solidFill>
                  <a:srgbClr val="75ABD3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</a:t>
            </a:r>
          </a:p>
        </p:txBody>
      </p:sp>
    </p:spTree>
    <p:extLst>
      <p:ext uri="{BB962C8B-B14F-4D97-AF65-F5344CB8AC3E}">
        <p14:creationId xmlns:p14="http://schemas.microsoft.com/office/powerpoint/2010/main" val="20867176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25514" y="0"/>
            <a:ext cx="12217514" cy="685799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2516496" y="2284884"/>
            <a:ext cx="2327561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AE88F92-82A4-4C1E-80CD-42C2898D3358}"/>
              </a:ext>
            </a:extLst>
          </p:cNvPr>
          <p:cNvCxnSpPr/>
          <p:nvPr/>
        </p:nvCxnSpPr>
        <p:spPr>
          <a:xfrm>
            <a:off x="1827678" y="2851024"/>
            <a:ext cx="3789899" cy="0"/>
          </a:xfrm>
          <a:prstGeom prst="line">
            <a:avLst/>
          </a:prstGeom>
          <a:ln>
            <a:solidFill>
              <a:srgbClr val="0867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2150219" y="2919264"/>
            <a:ext cx="1641476" cy="1769715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en-US" altLang="zh-CN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endParaRPr lang="en-US" sz="11500" dirty="0">
              <a:solidFill>
                <a:srgbClr val="2038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Straight Connector 13">
            <a:extLst>
              <a:ext uri="{FF2B5EF4-FFF2-40B4-BE49-F238E27FC236}">
                <a16:creationId xmlns:a16="http://schemas.microsoft.com/office/drawing/2014/main" id="{51B8DE3E-B0E9-4727-BD80-332BE799ADD1}"/>
              </a:ext>
            </a:extLst>
          </p:cNvPr>
          <p:cNvCxnSpPr/>
          <p:nvPr/>
        </p:nvCxnSpPr>
        <p:spPr>
          <a:xfrm flipH="1">
            <a:off x="1112371" y="4583097"/>
            <a:ext cx="4748959" cy="0"/>
          </a:xfrm>
          <a:prstGeom prst="line">
            <a:avLst/>
          </a:prstGeom>
          <a:ln w="19050" cap="sq">
            <a:solidFill>
              <a:srgbClr val="0867B1"/>
            </a:solidFill>
            <a:prstDash val="solid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D1E0637B-43A2-4DAA-A162-B2A6DFF6B7C6}"/>
              </a:ext>
            </a:extLst>
          </p:cNvPr>
          <p:cNvSpPr txBox="1"/>
          <p:nvPr/>
        </p:nvSpPr>
        <p:spPr>
          <a:xfrm>
            <a:off x="3772351" y="3878547"/>
            <a:ext cx="2915842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dist"/>
            <a:r>
              <a:rPr lang="zh-CN" altLang="en-US" sz="3000" b="1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888552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rgbClr val="203864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2" y="443864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论文总结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DB14F62-E0E3-46A9-949F-90C1E6F77573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DF99B91D-BBCE-4F13-9147-02963B8BD0DB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研究不足</a:t>
            </a:r>
          </a:p>
        </p:txBody>
      </p:sp>
      <p:sp>
        <p:nvSpPr>
          <p:cNvPr id="85" name="矩形 84">
            <a:extLst>
              <a:ext uri="{FF2B5EF4-FFF2-40B4-BE49-F238E27FC236}">
                <a16:creationId xmlns:a16="http://schemas.microsoft.com/office/drawing/2014/main" id="{9DE2B74A-48C9-4866-8256-E9A2BFFAF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825" y="3370535"/>
            <a:ext cx="1415754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40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86" name="矩形 85">
            <a:extLst>
              <a:ext uri="{FF2B5EF4-FFF2-40B4-BE49-F238E27FC236}">
                <a16:creationId xmlns:a16="http://schemas.microsoft.com/office/drawing/2014/main" id="{86C50F9B-3371-4000-8C72-1E4FDE926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3113" y="3719785"/>
            <a:ext cx="1455737" cy="905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请在此处输入您的文本，或者将文本粘贴到此处</a:t>
            </a: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id="{81CD57EE-57AE-4436-BC7D-EAE80B39F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7042" y="3370535"/>
            <a:ext cx="1415754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40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88" name="矩形 87">
            <a:extLst>
              <a:ext uri="{FF2B5EF4-FFF2-40B4-BE49-F238E27FC236}">
                <a16:creationId xmlns:a16="http://schemas.microsoft.com/office/drawing/2014/main" id="{61C957A0-D78C-4629-AA32-E6098A157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8646" y="3719785"/>
            <a:ext cx="1454150" cy="905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请在此处输入您的文本，或者将文本粘贴到此处</a:t>
            </a:r>
          </a:p>
        </p:txBody>
      </p:sp>
      <p:sp>
        <p:nvSpPr>
          <p:cNvPr id="89" name="矩形 88">
            <a:extLst>
              <a:ext uri="{FF2B5EF4-FFF2-40B4-BE49-F238E27FC236}">
                <a16:creationId xmlns:a16="http://schemas.microsoft.com/office/drawing/2014/main" id="{0FFF2190-1A1A-49EA-8566-CEFDE88E7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909" y="2227535"/>
            <a:ext cx="1415754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4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49598E53-E878-448E-807B-48A2A0568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909" y="2578373"/>
            <a:ext cx="1582441" cy="905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请在此处输入您的文本，或者将文本粘贴到此处</a:t>
            </a:r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id="{154E9E40-4815-465E-9E5F-C17702658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909" y="4743446"/>
            <a:ext cx="1415754" cy="46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添加标题</a:t>
            </a:r>
            <a:endParaRPr lang="en-US" altLang="zh-CN" sz="24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92" name="矩形 91">
            <a:extLst>
              <a:ext uri="{FF2B5EF4-FFF2-40B4-BE49-F238E27FC236}">
                <a16:creationId xmlns:a16="http://schemas.microsoft.com/office/drawing/2014/main" id="{CAF3B93B-9528-41E6-B2A4-DBDD732DF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909" y="5121271"/>
            <a:ext cx="1454150" cy="905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lIns="91431" tIns="45716" rIns="91431" bIns="45716">
            <a:spAutoFit/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30000"/>
              </a:lnSpc>
            </a:pPr>
            <a:r>
              <a:rPr lang="zh-CN" altLang="en-US" sz="14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请在此处输入您的文本，或者将文本粘贴到此处</a:t>
            </a:r>
          </a:p>
        </p:txBody>
      </p:sp>
      <p:sp>
        <p:nvSpPr>
          <p:cNvPr id="105" name="Freeform 118">
            <a:extLst>
              <a:ext uri="{FF2B5EF4-FFF2-40B4-BE49-F238E27FC236}">
                <a16:creationId xmlns:a16="http://schemas.microsoft.com/office/drawing/2014/main" id="{BD2CC330-8C7B-4147-A762-94A9C7213720}"/>
              </a:ext>
            </a:extLst>
          </p:cNvPr>
          <p:cNvSpPr>
            <a:spLocks noEditPoints="1"/>
          </p:cNvSpPr>
          <p:nvPr/>
        </p:nvSpPr>
        <p:spPr bwMode="auto">
          <a:xfrm>
            <a:off x="6325542" y="6045562"/>
            <a:ext cx="442913" cy="441325"/>
          </a:xfrm>
          <a:custGeom>
            <a:avLst/>
            <a:gdLst>
              <a:gd name="T0" fmla="*/ 170 w 199"/>
              <a:gd name="T1" fmla="*/ 94 h 198"/>
              <a:gd name="T2" fmla="*/ 171 w 199"/>
              <a:gd name="T3" fmla="*/ 166 h 198"/>
              <a:gd name="T4" fmla="*/ 147 w 199"/>
              <a:gd name="T5" fmla="*/ 186 h 198"/>
              <a:gd name="T6" fmla="*/ 135 w 199"/>
              <a:gd name="T7" fmla="*/ 186 h 198"/>
              <a:gd name="T8" fmla="*/ 135 w 199"/>
              <a:gd name="T9" fmla="*/ 110 h 198"/>
              <a:gd name="T10" fmla="*/ 123 w 199"/>
              <a:gd name="T11" fmla="*/ 98 h 198"/>
              <a:gd name="T12" fmla="*/ 79 w 199"/>
              <a:gd name="T13" fmla="*/ 98 h 198"/>
              <a:gd name="T14" fmla="*/ 67 w 199"/>
              <a:gd name="T15" fmla="*/ 110 h 198"/>
              <a:gd name="T16" fmla="*/ 67 w 199"/>
              <a:gd name="T17" fmla="*/ 186 h 198"/>
              <a:gd name="T18" fmla="*/ 55 w 199"/>
              <a:gd name="T19" fmla="*/ 186 h 198"/>
              <a:gd name="T20" fmla="*/ 31 w 199"/>
              <a:gd name="T21" fmla="*/ 166 h 198"/>
              <a:gd name="T22" fmla="*/ 31 w 199"/>
              <a:gd name="T23" fmla="*/ 94 h 198"/>
              <a:gd name="T24" fmla="*/ 19 w 199"/>
              <a:gd name="T25" fmla="*/ 114 h 198"/>
              <a:gd name="T26" fmla="*/ 19 w 199"/>
              <a:gd name="T27" fmla="*/ 178 h 198"/>
              <a:gd name="T28" fmla="*/ 39 w 199"/>
              <a:gd name="T29" fmla="*/ 198 h 198"/>
              <a:gd name="T30" fmla="*/ 163 w 199"/>
              <a:gd name="T31" fmla="*/ 198 h 198"/>
              <a:gd name="T32" fmla="*/ 183 w 199"/>
              <a:gd name="T33" fmla="*/ 178 h 198"/>
              <a:gd name="T34" fmla="*/ 183 w 199"/>
              <a:gd name="T35" fmla="*/ 114 h 198"/>
              <a:gd name="T36" fmla="*/ 170 w 199"/>
              <a:gd name="T37" fmla="*/ 94 h 198"/>
              <a:gd name="T38" fmla="*/ 95 w 199"/>
              <a:gd name="T39" fmla="*/ 130 h 198"/>
              <a:gd name="T40" fmla="*/ 103 w 199"/>
              <a:gd name="T41" fmla="*/ 121 h 198"/>
              <a:gd name="T42" fmla="*/ 112 w 199"/>
              <a:gd name="T43" fmla="*/ 130 h 198"/>
              <a:gd name="T44" fmla="*/ 103 w 199"/>
              <a:gd name="T45" fmla="*/ 138 h 198"/>
              <a:gd name="T46" fmla="*/ 95 w 199"/>
              <a:gd name="T47" fmla="*/ 130 h 198"/>
              <a:gd name="T48" fmla="*/ 123 w 199"/>
              <a:gd name="T49" fmla="*/ 158 h 198"/>
              <a:gd name="T50" fmla="*/ 103 w 199"/>
              <a:gd name="T51" fmla="*/ 158 h 198"/>
              <a:gd name="T52" fmla="*/ 103 w 199"/>
              <a:gd name="T53" fmla="*/ 150 h 198"/>
              <a:gd name="T54" fmla="*/ 123 w 199"/>
              <a:gd name="T55" fmla="*/ 150 h 198"/>
              <a:gd name="T56" fmla="*/ 123 w 199"/>
              <a:gd name="T57" fmla="*/ 158 h 198"/>
              <a:gd name="T58" fmla="*/ 193 w 199"/>
              <a:gd name="T59" fmla="*/ 73 h 198"/>
              <a:gd name="T60" fmla="*/ 180 w 199"/>
              <a:gd name="T61" fmla="*/ 63 h 198"/>
              <a:gd name="T62" fmla="*/ 100 w 199"/>
              <a:gd name="T63" fmla="*/ 0 h 198"/>
              <a:gd name="T64" fmla="*/ 3 w 199"/>
              <a:gd name="T65" fmla="*/ 74 h 198"/>
              <a:gd name="T66" fmla="*/ 2 w 199"/>
              <a:gd name="T67" fmla="*/ 86 h 198"/>
              <a:gd name="T68" fmla="*/ 15 w 199"/>
              <a:gd name="T69" fmla="*/ 89 h 198"/>
              <a:gd name="T70" fmla="*/ 27 w 199"/>
              <a:gd name="T71" fmla="*/ 80 h 198"/>
              <a:gd name="T72" fmla="*/ 29 w 199"/>
              <a:gd name="T73" fmla="*/ 86 h 198"/>
              <a:gd name="T74" fmla="*/ 42 w 199"/>
              <a:gd name="T75" fmla="*/ 89 h 198"/>
              <a:gd name="T76" fmla="*/ 54 w 199"/>
              <a:gd name="T77" fmla="*/ 80 h 198"/>
              <a:gd name="T78" fmla="*/ 55 w 199"/>
              <a:gd name="T79" fmla="*/ 86 h 198"/>
              <a:gd name="T80" fmla="*/ 68 w 199"/>
              <a:gd name="T81" fmla="*/ 89 h 198"/>
              <a:gd name="T82" fmla="*/ 80 w 199"/>
              <a:gd name="T83" fmla="*/ 80 h 198"/>
              <a:gd name="T84" fmla="*/ 82 w 199"/>
              <a:gd name="T85" fmla="*/ 86 h 198"/>
              <a:gd name="T86" fmla="*/ 95 w 199"/>
              <a:gd name="T87" fmla="*/ 89 h 198"/>
              <a:gd name="T88" fmla="*/ 99 w 199"/>
              <a:gd name="T89" fmla="*/ 86 h 198"/>
              <a:gd name="T90" fmla="*/ 103 w 199"/>
              <a:gd name="T91" fmla="*/ 89 h 198"/>
              <a:gd name="T92" fmla="*/ 116 w 199"/>
              <a:gd name="T93" fmla="*/ 86 h 198"/>
              <a:gd name="T94" fmla="*/ 118 w 199"/>
              <a:gd name="T95" fmla="*/ 80 h 198"/>
              <a:gd name="T96" fmla="*/ 130 w 199"/>
              <a:gd name="T97" fmla="*/ 89 h 198"/>
              <a:gd name="T98" fmla="*/ 143 w 199"/>
              <a:gd name="T99" fmla="*/ 86 h 198"/>
              <a:gd name="T100" fmla="*/ 144 w 199"/>
              <a:gd name="T101" fmla="*/ 80 h 198"/>
              <a:gd name="T102" fmla="*/ 156 w 199"/>
              <a:gd name="T103" fmla="*/ 89 h 198"/>
              <a:gd name="T104" fmla="*/ 169 w 199"/>
              <a:gd name="T105" fmla="*/ 86 h 198"/>
              <a:gd name="T106" fmla="*/ 171 w 199"/>
              <a:gd name="T107" fmla="*/ 80 h 198"/>
              <a:gd name="T108" fmla="*/ 183 w 199"/>
              <a:gd name="T109" fmla="*/ 89 h 198"/>
              <a:gd name="T110" fmla="*/ 196 w 199"/>
              <a:gd name="T111" fmla="*/ 86 h 198"/>
              <a:gd name="T112" fmla="*/ 193 w 199"/>
              <a:gd name="T113" fmla="*/ 7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9" h="198">
                <a:moveTo>
                  <a:pt x="170" y="94"/>
                </a:moveTo>
                <a:cubicBezTo>
                  <a:pt x="170" y="141"/>
                  <a:pt x="171" y="166"/>
                  <a:pt x="171" y="166"/>
                </a:cubicBezTo>
                <a:cubicBezTo>
                  <a:pt x="171" y="177"/>
                  <a:pt x="158" y="186"/>
                  <a:pt x="147" y="186"/>
                </a:cubicBezTo>
                <a:cubicBezTo>
                  <a:pt x="135" y="186"/>
                  <a:pt x="135" y="186"/>
                  <a:pt x="135" y="186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04"/>
                  <a:pt x="129" y="98"/>
                  <a:pt x="123" y="98"/>
                </a:cubicBezTo>
                <a:cubicBezTo>
                  <a:pt x="79" y="98"/>
                  <a:pt x="79" y="98"/>
                  <a:pt x="79" y="98"/>
                </a:cubicBezTo>
                <a:cubicBezTo>
                  <a:pt x="72" y="98"/>
                  <a:pt x="67" y="104"/>
                  <a:pt x="67" y="110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55" y="186"/>
                  <a:pt x="55" y="186"/>
                  <a:pt x="55" y="186"/>
                </a:cubicBezTo>
                <a:cubicBezTo>
                  <a:pt x="44" y="186"/>
                  <a:pt x="31" y="177"/>
                  <a:pt x="31" y="166"/>
                </a:cubicBezTo>
                <a:cubicBezTo>
                  <a:pt x="31" y="166"/>
                  <a:pt x="31" y="142"/>
                  <a:pt x="31" y="94"/>
                </a:cubicBezTo>
                <a:cubicBezTo>
                  <a:pt x="22" y="96"/>
                  <a:pt x="19" y="104"/>
                  <a:pt x="19" y="114"/>
                </a:cubicBezTo>
                <a:cubicBezTo>
                  <a:pt x="19" y="178"/>
                  <a:pt x="19" y="178"/>
                  <a:pt x="19" y="178"/>
                </a:cubicBezTo>
                <a:cubicBezTo>
                  <a:pt x="19" y="189"/>
                  <a:pt x="28" y="198"/>
                  <a:pt x="39" y="198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174" y="198"/>
                  <a:pt x="183" y="189"/>
                  <a:pt x="183" y="178"/>
                </a:cubicBezTo>
                <a:cubicBezTo>
                  <a:pt x="183" y="114"/>
                  <a:pt x="183" y="114"/>
                  <a:pt x="183" y="114"/>
                </a:cubicBezTo>
                <a:cubicBezTo>
                  <a:pt x="183" y="104"/>
                  <a:pt x="180" y="96"/>
                  <a:pt x="170" y="94"/>
                </a:cubicBezTo>
                <a:close/>
                <a:moveTo>
                  <a:pt x="95" y="130"/>
                </a:moveTo>
                <a:cubicBezTo>
                  <a:pt x="95" y="125"/>
                  <a:pt x="99" y="121"/>
                  <a:pt x="103" y="121"/>
                </a:cubicBezTo>
                <a:cubicBezTo>
                  <a:pt x="108" y="121"/>
                  <a:pt x="112" y="125"/>
                  <a:pt x="112" y="130"/>
                </a:cubicBezTo>
                <a:cubicBezTo>
                  <a:pt x="112" y="135"/>
                  <a:pt x="108" y="138"/>
                  <a:pt x="103" y="138"/>
                </a:cubicBezTo>
                <a:cubicBezTo>
                  <a:pt x="99" y="138"/>
                  <a:pt x="95" y="135"/>
                  <a:pt x="95" y="130"/>
                </a:cubicBezTo>
                <a:close/>
                <a:moveTo>
                  <a:pt x="123" y="158"/>
                </a:moveTo>
                <a:cubicBezTo>
                  <a:pt x="103" y="158"/>
                  <a:pt x="103" y="158"/>
                  <a:pt x="103" y="158"/>
                </a:cubicBezTo>
                <a:cubicBezTo>
                  <a:pt x="103" y="150"/>
                  <a:pt x="103" y="150"/>
                  <a:pt x="103" y="150"/>
                </a:cubicBezTo>
                <a:cubicBezTo>
                  <a:pt x="123" y="150"/>
                  <a:pt x="123" y="150"/>
                  <a:pt x="123" y="150"/>
                </a:cubicBezTo>
                <a:lnTo>
                  <a:pt x="123" y="158"/>
                </a:lnTo>
                <a:close/>
                <a:moveTo>
                  <a:pt x="193" y="73"/>
                </a:moveTo>
                <a:cubicBezTo>
                  <a:pt x="180" y="63"/>
                  <a:pt x="180" y="63"/>
                  <a:pt x="180" y="63"/>
                </a:cubicBezTo>
                <a:cubicBezTo>
                  <a:pt x="100" y="0"/>
                  <a:pt x="100" y="0"/>
                  <a:pt x="100" y="0"/>
                </a:cubicBezTo>
                <a:cubicBezTo>
                  <a:pt x="3" y="74"/>
                  <a:pt x="3" y="74"/>
                  <a:pt x="3" y="74"/>
                </a:cubicBezTo>
                <a:cubicBezTo>
                  <a:pt x="0" y="77"/>
                  <a:pt x="0" y="82"/>
                  <a:pt x="2" y="86"/>
                </a:cubicBezTo>
                <a:cubicBezTo>
                  <a:pt x="5" y="91"/>
                  <a:pt x="11" y="92"/>
                  <a:pt x="15" y="89"/>
                </a:cubicBezTo>
                <a:cubicBezTo>
                  <a:pt x="27" y="80"/>
                  <a:pt x="27" y="80"/>
                  <a:pt x="27" y="80"/>
                </a:cubicBezTo>
                <a:cubicBezTo>
                  <a:pt x="27" y="82"/>
                  <a:pt x="27" y="84"/>
                  <a:pt x="29" y="86"/>
                </a:cubicBezTo>
                <a:cubicBezTo>
                  <a:pt x="31" y="91"/>
                  <a:pt x="37" y="92"/>
                  <a:pt x="42" y="89"/>
                </a:cubicBezTo>
                <a:cubicBezTo>
                  <a:pt x="54" y="80"/>
                  <a:pt x="54" y="80"/>
                  <a:pt x="54" y="80"/>
                </a:cubicBezTo>
                <a:cubicBezTo>
                  <a:pt x="53" y="82"/>
                  <a:pt x="54" y="84"/>
                  <a:pt x="55" y="86"/>
                </a:cubicBezTo>
                <a:cubicBezTo>
                  <a:pt x="58" y="91"/>
                  <a:pt x="64" y="92"/>
                  <a:pt x="68" y="89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82"/>
                  <a:pt x="80" y="84"/>
                  <a:pt x="82" y="86"/>
                </a:cubicBezTo>
                <a:cubicBezTo>
                  <a:pt x="84" y="91"/>
                  <a:pt x="90" y="92"/>
                  <a:pt x="95" y="89"/>
                </a:cubicBezTo>
                <a:cubicBezTo>
                  <a:pt x="99" y="86"/>
                  <a:pt x="99" y="86"/>
                  <a:pt x="99" y="86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108" y="92"/>
                  <a:pt x="113" y="91"/>
                  <a:pt x="116" y="86"/>
                </a:cubicBezTo>
                <a:cubicBezTo>
                  <a:pt x="118" y="84"/>
                  <a:pt x="118" y="82"/>
                  <a:pt x="118" y="80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4" y="92"/>
                  <a:pt x="140" y="91"/>
                  <a:pt x="143" y="86"/>
                </a:cubicBezTo>
                <a:cubicBezTo>
                  <a:pt x="144" y="84"/>
                  <a:pt x="145" y="82"/>
                  <a:pt x="144" y="80"/>
                </a:cubicBezTo>
                <a:cubicBezTo>
                  <a:pt x="156" y="89"/>
                  <a:pt x="156" y="89"/>
                  <a:pt x="156" y="89"/>
                </a:cubicBezTo>
                <a:cubicBezTo>
                  <a:pt x="161" y="92"/>
                  <a:pt x="166" y="91"/>
                  <a:pt x="169" y="86"/>
                </a:cubicBezTo>
                <a:cubicBezTo>
                  <a:pt x="171" y="84"/>
                  <a:pt x="171" y="82"/>
                  <a:pt x="171" y="80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7" y="92"/>
                  <a:pt x="193" y="91"/>
                  <a:pt x="196" y="86"/>
                </a:cubicBezTo>
                <a:cubicBezTo>
                  <a:pt x="199" y="82"/>
                  <a:pt x="197" y="76"/>
                  <a:pt x="193" y="73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20">
            <a:extLst>
              <a:ext uri="{FF2B5EF4-FFF2-40B4-BE49-F238E27FC236}">
                <a16:creationId xmlns:a16="http://schemas.microsoft.com/office/drawing/2014/main" id="{75C32CFB-33FC-4F54-BC11-0ABEE245D616}"/>
              </a:ext>
            </a:extLst>
          </p:cNvPr>
          <p:cNvSpPr>
            <a:spLocks noEditPoints="1"/>
          </p:cNvSpPr>
          <p:nvPr/>
        </p:nvSpPr>
        <p:spPr bwMode="auto">
          <a:xfrm>
            <a:off x="4063235" y="3747178"/>
            <a:ext cx="446088" cy="446088"/>
          </a:xfrm>
          <a:custGeom>
            <a:avLst/>
            <a:gdLst>
              <a:gd name="T0" fmla="*/ 20 w 200"/>
              <a:gd name="T1" fmla="*/ 200 h 200"/>
              <a:gd name="T2" fmla="*/ 0 w 200"/>
              <a:gd name="T3" fmla="*/ 88 h 200"/>
              <a:gd name="T4" fmla="*/ 12 w 200"/>
              <a:gd name="T5" fmla="*/ 168 h 200"/>
              <a:gd name="T6" fmla="*/ 164 w 200"/>
              <a:gd name="T7" fmla="*/ 188 h 200"/>
              <a:gd name="T8" fmla="*/ 187 w 200"/>
              <a:gd name="T9" fmla="*/ 88 h 200"/>
              <a:gd name="T10" fmla="*/ 200 w 200"/>
              <a:gd name="T11" fmla="*/ 180 h 200"/>
              <a:gd name="T12" fmla="*/ 155 w 200"/>
              <a:gd name="T13" fmla="*/ 137 h 200"/>
              <a:gd name="T14" fmla="*/ 154 w 200"/>
              <a:gd name="T15" fmla="*/ 155 h 200"/>
              <a:gd name="T16" fmla="*/ 131 w 200"/>
              <a:gd name="T17" fmla="*/ 165 h 200"/>
              <a:gd name="T18" fmla="*/ 110 w 200"/>
              <a:gd name="T19" fmla="*/ 157 h 200"/>
              <a:gd name="T20" fmla="*/ 122 w 200"/>
              <a:gd name="T21" fmla="*/ 145 h 200"/>
              <a:gd name="T22" fmla="*/ 131 w 200"/>
              <a:gd name="T23" fmla="*/ 155 h 200"/>
              <a:gd name="T24" fmla="*/ 139 w 200"/>
              <a:gd name="T25" fmla="*/ 145 h 200"/>
              <a:gd name="T26" fmla="*/ 131 w 200"/>
              <a:gd name="T27" fmla="*/ 136 h 200"/>
              <a:gd name="T28" fmla="*/ 126 w 200"/>
              <a:gd name="T29" fmla="*/ 125 h 200"/>
              <a:gd name="T30" fmla="*/ 134 w 200"/>
              <a:gd name="T31" fmla="*/ 123 h 200"/>
              <a:gd name="T32" fmla="*/ 134 w 200"/>
              <a:gd name="T33" fmla="*/ 113 h 200"/>
              <a:gd name="T34" fmla="*/ 125 w 200"/>
              <a:gd name="T35" fmla="*/ 113 h 200"/>
              <a:gd name="T36" fmla="*/ 106 w 200"/>
              <a:gd name="T37" fmla="*/ 117 h 200"/>
              <a:gd name="T38" fmla="*/ 130 w 200"/>
              <a:gd name="T39" fmla="*/ 100 h 200"/>
              <a:gd name="T40" fmla="*/ 153 w 200"/>
              <a:gd name="T41" fmla="*/ 116 h 200"/>
              <a:gd name="T42" fmla="*/ 144 w 200"/>
              <a:gd name="T43" fmla="*/ 130 h 200"/>
              <a:gd name="T44" fmla="*/ 155 w 200"/>
              <a:gd name="T45" fmla="*/ 137 h 200"/>
              <a:gd name="T46" fmla="*/ 43 w 200"/>
              <a:gd name="T47" fmla="*/ 164 h 200"/>
              <a:gd name="T48" fmla="*/ 66 w 200"/>
              <a:gd name="T49" fmla="*/ 134 h 200"/>
              <a:gd name="T50" fmla="*/ 78 w 200"/>
              <a:gd name="T51" fmla="*/ 119 h 200"/>
              <a:gd name="T52" fmla="*/ 70 w 200"/>
              <a:gd name="T53" fmla="*/ 112 h 200"/>
              <a:gd name="T54" fmla="*/ 62 w 200"/>
              <a:gd name="T55" fmla="*/ 120 h 200"/>
              <a:gd name="T56" fmla="*/ 48 w 200"/>
              <a:gd name="T57" fmla="*/ 109 h 200"/>
              <a:gd name="T58" fmla="*/ 70 w 200"/>
              <a:gd name="T59" fmla="*/ 100 h 200"/>
              <a:gd name="T60" fmla="*/ 92 w 200"/>
              <a:gd name="T61" fmla="*/ 109 h 200"/>
              <a:gd name="T62" fmla="*/ 92 w 200"/>
              <a:gd name="T63" fmla="*/ 130 h 200"/>
              <a:gd name="T64" fmla="*/ 72 w 200"/>
              <a:gd name="T65" fmla="*/ 146 h 200"/>
              <a:gd name="T66" fmla="*/ 95 w 200"/>
              <a:gd name="T67" fmla="*/ 150 h 200"/>
              <a:gd name="T68" fmla="*/ 0 w 200"/>
              <a:gd name="T69" fmla="*/ 36 h 200"/>
              <a:gd name="T70" fmla="*/ 28 w 200"/>
              <a:gd name="T71" fmla="*/ 16 h 200"/>
              <a:gd name="T72" fmla="*/ 44 w 200"/>
              <a:gd name="T73" fmla="*/ 72 h 200"/>
              <a:gd name="T74" fmla="*/ 60 w 200"/>
              <a:gd name="T75" fmla="*/ 16 h 200"/>
              <a:gd name="T76" fmla="*/ 140 w 200"/>
              <a:gd name="T77" fmla="*/ 56 h 200"/>
              <a:gd name="T78" fmla="*/ 172 w 200"/>
              <a:gd name="T79" fmla="*/ 56 h 200"/>
              <a:gd name="T80" fmla="*/ 180 w 200"/>
              <a:gd name="T81" fmla="*/ 16 h 200"/>
              <a:gd name="T82" fmla="*/ 200 w 200"/>
              <a:gd name="T83" fmla="*/ 80 h 200"/>
              <a:gd name="T84" fmla="*/ 0 w 200"/>
              <a:gd name="T85" fmla="*/ 36 h 200"/>
              <a:gd name="T86" fmla="*/ 144 w 200"/>
              <a:gd name="T87" fmla="*/ 52 h 200"/>
              <a:gd name="T88" fmla="*/ 156 w 200"/>
              <a:gd name="T89" fmla="*/ 0 h 200"/>
              <a:gd name="T90" fmla="*/ 168 w 200"/>
              <a:gd name="T91" fmla="*/ 52 h 200"/>
              <a:gd name="T92" fmla="*/ 44 w 200"/>
              <a:gd name="T93" fmla="*/ 64 h 200"/>
              <a:gd name="T94" fmla="*/ 32 w 200"/>
              <a:gd name="T95" fmla="*/ 12 h 200"/>
              <a:gd name="T96" fmla="*/ 56 w 200"/>
              <a:gd name="T97" fmla="*/ 12 h 200"/>
              <a:gd name="T98" fmla="*/ 44 w 200"/>
              <a:gd name="T99" fmla="*/ 6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88"/>
                  <a:pt x="0" y="88"/>
                  <a:pt x="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12" y="123"/>
                  <a:pt x="12" y="168"/>
                  <a:pt x="12" y="168"/>
                </a:cubicBezTo>
                <a:cubicBezTo>
                  <a:pt x="12" y="179"/>
                  <a:pt x="25" y="188"/>
                  <a:pt x="36" y="188"/>
                </a:cubicBezTo>
                <a:cubicBezTo>
                  <a:pt x="164" y="188"/>
                  <a:pt x="164" y="188"/>
                  <a:pt x="164" y="188"/>
                </a:cubicBezTo>
                <a:cubicBezTo>
                  <a:pt x="175" y="188"/>
                  <a:pt x="188" y="179"/>
                  <a:pt x="188" y="168"/>
                </a:cubicBezTo>
                <a:cubicBezTo>
                  <a:pt x="188" y="168"/>
                  <a:pt x="188" y="122"/>
                  <a:pt x="187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155" y="137"/>
                </a:moveTo>
                <a:cubicBezTo>
                  <a:pt x="156" y="139"/>
                  <a:pt x="157" y="141"/>
                  <a:pt x="157" y="144"/>
                </a:cubicBezTo>
                <a:cubicBezTo>
                  <a:pt x="157" y="148"/>
                  <a:pt x="156" y="152"/>
                  <a:pt x="154" y="155"/>
                </a:cubicBezTo>
                <a:cubicBezTo>
                  <a:pt x="152" y="158"/>
                  <a:pt x="149" y="161"/>
                  <a:pt x="145" y="163"/>
                </a:cubicBezTo>
                <a:cubicBezTo>
                  <a:pt x="142" y="165"/>
                  <a:pt x="137" y="165"/>
                  <a:pt x="131" y="165"/>
                </a:cubicBezTo>
                <a:cubicBezTo>
                  <a:pt x="126" y="165"/>
                  <a:pt x="121" y="165"/>
                  <a:pt x="118" y="163"/>
                </a:cubicBezTo>
                <a:cubicBezTo>
                  <a:pt x="114" y="162"/>
                  <a:pt x="112" y="160"/>
                  <a:pt x="110" y="157"/>
                </a:cubicBezTo>
                <a:cubicBezTo>
                  <a:pt x="107" y="155"/>
                  <a:pt x="106" y="152"/>
                  <a:pt x="105" y="148"/>
                </a:cubicBezTo>
                <a:cubicBezTo>
                  <a:pt x="122" y="145"/>
                  <a:pt x="122" y="145"/>
                  <a:pt x="122" y="145"/>
                </a:cubicBezTo>
                <a:cubicBezTo>
                  <a:pt x="123" y="149"/>
                  <a:pt x="124" y="151"/>
                  <a:pt x="125" y="153"/>
                </a:cubicBezTo>
                <a:cubicBezTo>
                  <a:pt x="127" y="154"/>
                  <a:pt x="129" y="155"/>
                  <a:pt x="131" y="155"/>
                </a:cubicBezTo>
                <a:cubicBezTo>
                  <a:pt x="133" y="155"/>
                  <a:pt x="135" y="154"/>
                  <a:pt x="137" y="152"/>
                </a:cubicBezTo>
                <a:cubicBezTo>
                  <a:pt x="138" y="150"/>
                  <a:pt x="139" y="148"/>
                  <a:pt x="139" y="145"/>
                </a:cubicBezTo>
                <a:cubicBezTo>
                  <a:pt x="139" y="142"/>
                  <a:pt x="138" y="140"/>
                  <a:pt x="137" y="139"/>
                </a:cubicBezTo>
                <a:cubicBezTo>
                  <a:pt x="135" y="137"/>
                  <a:pt x="133" y="136"/>
                  <a:pt x="131" y="136"/>
                </a:cubicBezTo>
                <a:cubicBezTo>
                  <a:pt x="129" y="136"/>
                  <a:pt x="127" y="136"/>
                  <a:pt x="125" y="137"/>
                </a:cubicBezTo>
                <a:cubicBezTo>
                  <a:pt x="126" y="125"/>
                  <a:pt x="126" y="125"/>
                  <a:pt x="126" y="125"/>
                </a:cubicBezTo>
                <a:cubicBezTo>
                  <a:pt x="127" y="125"/>
                  <a:pt x="128" y="125"/>
                  <a:pt x="128" y="125"/>
                </a:cubicBezTo>
                <a:cubicBezTo>
                  <a:pt x="130" y="125"/>
                  <a:pt x="132" y="124"/>
                  <a:pt x="134" y="123"/>
                </a:cubicBezTo>
                <a:cubicBezTo>
                  <a:pt x="135" y="121"/>
                  <a:pt x="136" y="119"/>
                  <a:pt x="136" y="117"/>
                </a:cubicBezTo>
                <a:cubicBezTo>
                  <a:pt x="136" y="116"/>
                  <a:pt x="136" y="114"/>
                  <a:pt x="134" y="113"/>
                </a:cubicBezTo>
                <a:cubicBezTo>
                  <a:pt x="133" y="112"/>
                  <a:pt x="132" y="111"/>
                  <a:pt x="130" y="111"/>
                </a:cubicBezTo>
                <a:cubicBezTo>
                  <a:pt x="128" y="111"/>
                  <a:pt x="126" y="112"/>
                  <a:pt x="125" y="113"/>
                </a:cubicBezTo>
                <a:cubicBezTo>
                  <a:pt x="123" y="114"/>
                  <a:pt x="123" y="116"/>
                  <a:pt x="122" y="120"/>
                </a:cubicBezTo>
                <a:cubicBezTo>
                  <a:pt x="106" y="117"/>
                  <a:pt x="106" y="117"/>
                  <a:pt x="106" y="117"/>
                </a:cubicBezTo>
                <a:cubicBezTo>
                  <a:pt x="107" y="111"/>
                  <a:pt x="110" y="107"/>
                  <a:pt x="113" y="104"/>
                </a:cubicBezTo>
                <a:cubicBezTo>
                  <a:pt x="117" y="102"/>
                  <a:pt x="123" y="100"/>
                  <a:pt x="130" y="100"/>
                </a:cubicBezTo>
                <a:cubicBezTo>
                  <a:pt x="138" y="100"/>
                  <a:pt x="144" y="102"/>
                  <a:pt x="148" y="105"/>
                </a:cubicBezTo>
                <a:cubicBezTo>
                  <a:pt x="152" y="108"/>
                  <a:pt x="153" y="112"/>
                  <a:pt x="153" y="116"/>
                </a:cubicBezTo>
                <a:cubicBezTo>
                  <a:pt x="153" y="119"/>
                  <a:pt x="153" y="122"/>
                  <a:pt x="151" y="124"/>
                </a:cubicBezTo>
                <a:cubicBezTo>
                  <a:pt x="150" y="126"/>
                  <a:pt x="147" y="128"/>
                  <a:pt x="144" y="130"/>
                </a:cubicBezTo>
                <a:cubicBezTo>
                  <a:pt x="147" y="130"/>
                  <a:pt x="149" y="131"/>
                  <a:pt x="150" y="132"/>
                </a:cubicBezTo>
                <a:cubicBezTo>
                  <a:pt x="152" y="133"/>
                  <a:pt x="154" y="135"/>
                  <a:pt x="155" y="137"/>
                </a:cubicBezTo>
                <a:close/>
                <a:moveTo>
                  <a:pt x="95" y="164"/>
                </a:moveTo>
                <a:cubicBezTo>
                  <a:pt x="43" y="164"/>
                  <a:pt x="43" y="164"/>
                  <a:pt x="43" y="164"/>
                </a:cubicBezTo>
                <a:cubicBezTo>
                  <a:pt x="44" y="159"/>
                  <a:pt x="45" y="154"/>
                  <a:pt x="48" y="150"/>
                </a:cubicBezTo>
                <a:cubicBezTo>
                  <a:pt x="51" y="145"/>
                  <a:pt x="57" y="140"/>
                  <a:pt x="66" y="134"/>
                </a:cubicBezTo>
                <a:cubicBezTo>
                  <a:pt x="71" y="130"/>
                  <a:pt x="74" y="127"/>
                  <a:pt x="75" y="125"/>
                </a:cubicBezTo>
                <a:cubicBezTo>
                  <a:pt x="77" y="123"/>
                  <a:pt x="78" y="121"/>
                  <a:pt x="78" y="119"/>
                </a:cubicBezTo>
                <a:cubicBezTo>
                  <a:pt x="78" y="117"/>
                  <a:pt x="77" y="116"/>
                  <a:pt x="75" y="114"/>
                </a:cubicBezTo>
                <a:cubicBezTo>
                  <a:pt x="74" y="113"/>
                  <a:pt x="72" y="112"/>
                  <a:pt x="70" y="112"/>
                </a:cubicBezTo>
                <a:cubicBezTo>
                  <a:pt x="68" y="112"/>
                  <a:pt x="66" y="113"/>
                  <a:pt x="65" y="114"/>
                </a:cubicBezTo>
                <a:cubicBezTo>
                  <a:pt x="63" y="116"/>
                  <a:pt x="62" y="117"/>
                  <a:pt x="62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5" y="115"/>
                  <a:pt x="46" y="112"/>
                  <a:pt x="48" y="109"/>
                </a:cubicBezTo>
                <a:cubicBezTo>
                  <a:pt x="50" y="106"/>
                  <a:pt x="52" y="104"/>
                  <a:pt x="56" y="102"/>
                </a:cubicBezTo>
                <a:cubicBezTo>
                  <a:pt x="59" y="101"/>
                  <a:pt x="64" y="100"/>
                  <a:pt x="70" y="100"/>
                </a:cubicBezTo>
                <a:cubicBezTo>
                  <a:pt x="76" y="100"/>
                  <a:pt x="81" y="101"/>
                  <a:pt x="84" y="102"/>
                </a:cubicBezTo>
                <a:cubicBezTo>
                  <a:pt x="87" y="104"/>
                  <a:pt x="90" y="106"/>
                  <a:pt x="92" y="109"/>
                </a:cubicBezTo>
                <a:cubicBezTo>
                  <a:pt x="94" y="112"/>
                  <a:pt x="95" y="115"/>
                  <a:pt x="95" y="119"/>
                </a:cubicBezTo>
                <a:cubicBezTo>
                  <a:pt x="95" y="122"/>
                  <a:pt x="94" y="126"/>
                  <a:pt x="92" y="130"/>
                </a:cubicBezTo>
                <a:cubicBezTo>
                  <a:pt x="89" y="133"/>
                  <a:pt x="85" y="137"/>
                  <a:pt x="79" y="141"/>
                </a:cubicBezTo>
                <a:cubicBezTo>
                  <a:pt x="76" y="144"/>
                  <a:pt x="73" y="145"/>
                  <a:pt x="72" y="146"/>
                </a:cubicBezTo>
                <a:cubicBezTo>
                  <a:pt x="71" y="147"/>
                  <a:pt x="70" y="148"/>
                  <a:pt x="68" y="150"/>
                </a:cubicBezTo>
                <a:cubicBezTo>
                  <a:pt x="95" y="150"/>
                  <a:pt x="95" y="150"/>
                  <a:pt x="95" y="150"/>
                </a:cubicBezTo>
                <a:lnTo>
                  <a:pt x="95" y="164"/>
                </a:lnTo>
                <a:close/>
                <a:moveTo>
                  <a:pt x="0" y="36"/>
                </a:moveTo>
                <a:cubicBezTo>
                  <a:pt x="0" y="25"/>
                  <a:pt x="9" y="16"/>
                  <a:pt x="2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65"/>
                  <a:pt x="35" y="72"/>
                  <a:pt x="44" y="72"/>
                </a:cubicBezTo>
                <a:cubicBezTo>
                  <a:pt x="53" y="72"/>
                  <a:pt x="60" y="65"/>
                  <a:pt x="60" y="56"/>
                </a:cubicBezTo>
                <a:cubicBezTo>
                  <a:pt x="60" y="16"/>
                  <a:pt x="60" y="16"/>
                  <a:pt x="6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0" y="65"/>
                  <a:pt x="147" y="72"/>
                  <a:pt x="156" y="72"/>
                </a:cubicBezTo>
                <a:cubicBezTo>
                  <a:pt x="165" y="72"/>
                  <a:pt x="172" y="65"/>
                  <a:pt x="172" y="5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14" y="80"/>
                  <a:pt x="96" y="80"/>
                  <a:pt x="0" y="80"/>
                </a:cubicBezTo>
                <a:lnTo>
                  <a:pt x="0" y="36"/>
                </a:lnTo>
                <a:close/>
                <a:moveTo>
                  <a:pt x="156" y="64"/>
                </a:moveTo>
                <a:cubicBezTo>
                  <a:pt x="149" y="64"/>
                  <a:pt x="144" y="59"/>
                  <a:pt x="144" y="5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6"/>
                  <a:pt x="149" y="0"/>
                  <a:pt x="156" y="0"/>
                </a:cubicBezTo>
                <a:cubicBezTo>
                  <a:pt x="162" y="0"/>
                  <a:pt x="168" y="6"/>
                  <a:pt x="168" y="1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9"/>
                  <a:pt x="162" y="64"/>
                  <a:pt x="156" y="64"/>
                </a:cubicBezTo>
                <a:close/>
                <a:moveTo>
                  <a:pt x="44" y="64"/>
                </a:moveTo>
                <a:cubicBezTo>
                  <a:pt x="37" y="64"/>
                  <a:pt x="32" y="59"/>
                  <a:pt x="32" y="5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6"/>
                  <a:pt x="37" y="0"/>
                  <a:pt x="44" y="0"/>
                </a:cubicBezTo>
                <a:cubicBezTo>
                  <a:pt x="50" y="0"/>
                  <a:pt x="56" y="6"/>
                  <a:pt x="56" y="12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9"/>
                  <a:pt x="50" y="64"/>
                  <a:pt x="44" y="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Freeform 121">
            <a:extLst>
              <a:ext uri="{FF2B5EF4-FFF2-40B4-BE49-F238E27FC236}">
                <a16:creationId xmlns:a16="http://schemas.microsoft.com/office/drawing/2014/main" id="{EF04002C-485D-478B-8A87-A50437C3F144}"/>
              </a:ext>
            </a:extLst>
          </p:cNvPr>
          <p:cNvSpPr>
            <a:spLocks noEditPoints="1"/>
          </p:cNvSpPr>
          <p:nvPr/>
        </p:nvSpPr>
        <p:spPr bwMode="auto">
          <a:xfrm>
            <a:off x="8574680" y="3747178"/>
            <a:ext cx="446088" cy="444500"/>
          </a:xfrm>
          <a:custGeom>
            <a:avLst/>
            <a:gdLst>
              <a:gd name="T0" fmla="*/ 0 w 200"/>
              <a:gd name="T1" fmla="*/ 180 h 200"/>
              <a:gd name="T2" fmla="*/ 12 w 200"/>
              <a:gd name="T3" fmla="*/ 168 h 200"/>
              <a:gd name="T4" fmla="*/ 188 w 200"/>
              <a:gd name="T5" fmla="*/ 168 h 200"/>
              <a:gd name="T6" fmla="*/ 200 w 200"/>
              <a:gd name="T7" fmla="*/ 180 h 200"/>
              <a:gd name="T8" fmla="*/ 84 w 200"/>
              <a:gd name="T9" fmla="*/ 88 h 200"/>
              <a:gd name="T10" fmla="*/ 116 w 200"/>
              <a:gd name="T11" fmla="*/ 88 h 200"/>
              <a:gd name="T12" fmla="*/ 168 w 200"/>
              <a:gd name="T13" fmla="*/ 88 h 200"/>
              <a:gd name="T14" fmla="*/ 168 w 200"/>
              <a:gd name="T15" fmla="*/ 176 h 200"/>
              <a:gd name="T16" fmla="*/ 116 w 200"/>
              <a:gd name="T17" fmla="*/ 176 h 200"/>
              <a:gd name="T18" fmla="*/ 84 w 200"/>
              <a:gd name="T19" fmla="*/ 176 h 200"/>
              <a:gd name="T20" fmla="*/ 32 w 200"/>
              <a:gd name="T21" fmla="*/ 176 h 200"/>
              <a:gd name="T22" fmla="*/ 32 w 200"/>
              <a:gd name="T23" fmla="*/ 88 h 200"/>
              <a:gd name="T24" fmla="*/ 144 w 200"/>
              <a:gd name="T25" fmla="*/ 172 h 200"/>
              <a:gd name="T26" fmla="*/ 144 w 200"/>
              <a:gd name="T27" fmla="*/ 148 h 200"/>
              <a:gd name="T28" fmla="*/ 168 w 200"/>
              <a:gd name="T29" fmla="*/ 144 h 200"/>
              <a:gd name="T30" fmla="*/ 144 w 200"/>
              <a:gd name="T31" fmla="*/ 144 h 200"/>
              <a:gd name="T32" fmla="*/ 168 w 200"/>
              <a:gd name="T33" fmla="*/ 92 h 200"/>
              <a:gd name="T34" fmla="*/ 116 w 200"/>
              <a:gd name="T35" fmla="*/ 172 h 200"/>
              <a:gd name="T36" fmla="*/ 116 w 200"/>
              <a:gd name="T37" fmla="*/ 148 h 200"/>
              <a:gd name="T38" fmla="*/ 140 w 200"/>
              <a:gd name="T39" fmla="*/ 144 h 200"/>
              <a:gd name="T40" fmla="*/ 116 w 200"/>
              <a:gd name="T41" fmla="*/ 144 h 200"/>
              <a:gd name="T42" fmla="*/ 140 w 200"/>
              <a:gd name="T43" fmla="*/ 92 h 200"/>
              <a:gd name="T44" fmla="*/ 88 w 200"/>
              <a:gd name="T45" fmla="*/ 172 h 200"/>
              <a:gd name="T46" fmla="*/ 88 w 200"/>
              <a:gd name="T47" fmla="*/ 148 h 200"/>
              <a:gd name="T48" fmla="*/ 112 w 200"/>
              <a:gd name="T49" fmla="*/ 144 h 200"/>
              <a:gd name="T50" fmla="*/ 88 w 200"/>
              <a:gd name="T51" fmla="*/ 144 h 200"/>
              <a:gd name="T52" fmla="*/ 112 w 200"/>
              <a:gd name="T53" fmla="*/ 92 h 200"/>
              <a:gd name="T54" fmla="*/ 60 w 200"/>
              <a:gd name="T55" fmla="*/ 172 h 200"/>
              <a:gd name="T56" fmla="*/ 60 w 200"/>
              <a:gd name="T57" fmla="*/ 148 h 200"/>
              <a:gd name="T58" fmla="*/ 84 w 200"/>
              <a:gd name="T59" fmla="*/ 144 h 200"/>
              <a:gd name="T60" fmla="*/ 60 w 200"/>
              <a:gd name="T61" fmla="*/ 144 h 200"/>
              <a:gd name="T62" fmla="*/ 84 w 200"/>
              <a:gd name="T63" fmla="*/ 92 h 200"/>
              <a:gd name="T64" fmla="*/ 32 w 200"/>
              <a:gd name="T65" fmla="*/ 172 h 200"/>
              <a:gd name="T66" fmla="*/ 32 w 200"/>
              <a:gd name="T67" fmla="*/ 148 h 200"/>
              <a:gd name="T68" fmla="*/ 56 w 200"/>
              <a:gd name="T69" fmla="*/ 144 h 200"/>
              <a:gd name="T70" fmla="*/ 32 w 200"/>
              <a:gd name="T71" fmla="*/ 144 h 200"/>
              <a:gd name="T72" fmla="*/ 56 w 200"/>
              <a:gd name="T73" fmla="*/ 92 h 200"/>
              <a:gd name="T74" fmla="*/ 0 w 200"/>
              <a:gd name="T75" fmla="*/ 36 h 200"/>
              <a:gd name="T76" fmla="*/ 28 w 200"/>
              <a:gd name="T77" fmla="*/ 56 h 200"/>
              <a:gd name="T78" fmla="*/ 140 w 200"/>
              <a:gd name="T79" fmla="*/ 16 h 200"/>
              <a:gd name="T80" fmla="*/ 172 w 200"/>
              <a:gd name="T81" fmla="*/ 16 h 200"/>
              <a:gd name="T82" fmla="*/ 200 w 200"/>
              <a:gd name="T83" fmla="*/ 80 h 200"/>
              <a:gd name="T84" fmla="*/ 144 w 200"/>
              <a:gd name="T85" fmla="*/ 12 h 200"/>
              <a:gd name="T86" fmla="*/ 168 w 200"/>
              <a:gd name="T87" fmla="*/ 52 h 200"/>
              <a:gd name="T88" fmla="*/ 32 w 200"/>
              <a:gd name="T89" fmla="*/ 12 h 200"/>
              <a:gd name="T90" fmla="*/ 56 w 200"/>
              <a:gd name="T91" fmla="*/ 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88"/>
                  <a:pt x="0" y="88"/>
                  <a:pt x="0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2" y="123"/>
                  <a:pt x="12" y="168"/>
                  <a:pt x="12" y="168"/>
                </a:cubicBezTo>
                <a:cubicBezTo>
                  <a:pt x="12" y="179"/>
                  <a:pt x="25" y="188"/>
                  <a:pt x="36" y="188"/>
                </a:cubicBezTo>
                <a:cubicBezTo>
                  <a:pt x="164" y="188"/>
                  <a:pt x="164" y="188"/>
                  <a:pt x="164" y="188"/>
                </a:cubicBezTo>
                <a:cubicBezTo>
                  <a:pt x="175" y="188"/>
                  <a:pt x="188" y="179"/>
                  <a:pt x="188" y="168"/>
                </a:cubicBezTo>
                <a:cubicBezTo>
                  <a:pt x="188" y="168"/>
                  <a:pt x="188" y="122"/>
                  <a:pt x="188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60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4" y="176"/>
                  <a:pt x="84" y="176"/>
                  <a:pt x="84" y="176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28" y="176"/>
                  <a:pt x="28" y="176"/>
                  <a:pt x="28" y="176"/>
                </a:cubicBezTo>
                <a:cubicBezTo>
                  <a:pt x="28" y="88"/>
                  <a:pt x="28" y="88"/>
                  <a:pt x="28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56" y="88"/>
                  <a:pt x="56" y="88"/>
                  <a:pt x="56" y="88"/>
                </a:cubicBezTo>
                <a:lnTo>
                  <a:pt x="60" y="88"/>
                </a:lnTo>
                <a:close/>
                <a:moveTo>
                  <a:pt x="144" y="172"/>
                </a:moveTo>
                <a:cubicBezTo>
                  <a:pt x="168" y="172"/>
                  <a:pt x="168" y="172"/>
                  <a:pt x="168" y="172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44" y="148"/>
                  <a:pt x="144" y="148"/>
                  <a:pt x="144" y="148"/>
                </a:cubicBezTo>
                <a:lnTo>
                  <a:pt x="144" y="172"/>
                </a:lnTo>
                <a:close/>
                <a:moveTo>
                  <a:pt x="144" y="144"/>
                </a:moveTo>
                <a:cubicBezTo>
                  <a:pt x="168" y="144"/>
                  <a:pt x="168" y="144"/>
                  <a:pt x="168" y="144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44" y="120"/>
                  <a:pt x="144" y="120"/>
                  <a:pt x="144" y="120"/>
                </a:cubicBezTo>
                <a:lnTo>
                  <a:pt x="144" y="144"/>
                </a:lnTo>
                <a:close/>
                <a:moveTo>
                  <a:pt x="144" y="116"/>
                </a:moveTo>
                <a:cubicBezTo>
                  <a:pt x="168" y="116"/>
                  <a:pt x="168" y="116"/>
                  <a:pt x="168" y="116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44" y="92"/>
                  <a:pt x="144" y="92"/>
                  <a:pt x="144" y="92"/>
                </a:cubicBezTo>
                <a:lnTo>
                  <a:pt x="144" y="116"/>
                </a:lnTo>
                <a:close/>
                <a:moveTo>
                  <a:pt x="116" y="172"/>
                </a:moveTo>
                <a:cubicBezTo>
                  <a:pt x="140" y="172"/>
                  <a:pt x="140" y="172"/>
                  <a:pt x="140" y="172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16" y="148"/>
                  <a:pt x="116" y="148"/>
                  <a:pt x="116" y="148"/>
                </a:cubicBezTo>
                <a:lnTo>
                  <a:pt x="116" y="172"/>
                </a:lnTo>
                <a:close/>
                <a:moveTo>
                  <a:pt x="116" y="144"/>
                </a:moveTo>
                <a:cubicBezTo>
                  <a:pt x="140" y="144"/>
                  <a:pt x="140" y="144"/>
                  <a:pt x="140" y="144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16" y="120"/>
                  <a:pt x="116" y="120"/>
                  <a:pt x="116" y="120"/>
                </a:cubicBezTo>
                <a:lnTo>
                  <a:pt x="116" y="144"/>
                </a:lnTo>
                <a:close/>
                <a:moveTo>
                  <a:pt x="116" y="116"/>
                </a:moveTo>
                <a:cubicBezTo>
                  <a:pt x="140" y="116"/>
                  <a:pt x="140" y="116"/>
                  <a:pt x="140" y="116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16" y="92"/>
                  <a:pt x="116" y="92"/>
                  <a:pt x="116" y="92"/>
                </a:cubicBezTo>
                <a:lnTo>
                  <a:pt x="116" y="116"/>
                </a:lnTo>
                <a:close/>
                <a:moveTo>
                  <a:pt x="88" y="172"/>
                </a:moveTo>
                <a:cubicBezTo>
                  <a:pt x="112" y="172"/>
                  <a:pt x="112" y="172"/>
                  <a:pt x="112" y="172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88" y="148"/>
                  <a:pt x="88" y="148"/>
                  <a:pt x="88" y="148"/>
                </a:cubicBezTo>
                <a:lnTo>
                  <a:pt x="88" y="172"/>
                </a:lnTo>
                <a:close/>
                <a:moveTo>
                  <a:pt x="8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88" y="120"/>
                  <a:pt x="88" y="120"/>
                  <a:pt x="88" y="120"/>
                </a:cubicBezTo>
                <a:lnTo>
                  <a:pt x="88" y="144"/>
                </a:lnTo>
                <a:close/>
                <a:moveTo>
                  <a:pt x="88" y="116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8" y="92"/>
                  <a:pt x="88" y="92"/>
                  <a:pt x="88" y="92"/>
                </a:cubicBezTo>
                <a:lnTo>
                  <a:pt x="88" y="116"/>
                </a:lnTo>
                <a:close/>
                <a:moveTo>
                  <a:pt x="60" y="172"/>
                </a:moveTo>
                <a:cubicBezTo>
                  <a:pt x="84" y="172"/>
                  <a:pt x="84" y="172"/>
                  <a:pt x="84" y="172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60" y="148"/>
                  <a:pt x="60" y="148"/>
                  <a:pt x="60" y="148"/>
                </a:cubicBezTo>
                <a:lnTo>
                  <a:pt x="60" y="172"/>
                </a:lnTo>
                <a:close/>
                <a:moveTo>
                  <a:pt x="60" y="144"/>
                </a:moveTo>
                <a:cubicBezTo>
                  <a:pt x="84" y="144"/>
                  <a:pt x="84" y="144"/>
                  <a:pt x="84" y="144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60" y="120"/>
                  <a:pt x="60" y="120"/>
                  <a:pt x="60" y="120"/>
                </a:cubicBezTo>
                <a:lnTo>
                  <a:pt x="60" y="144"/>
                </a:lnTo>
                <a:close/>
                <a:moveTo>
                  <a:pt x="60" y="116"/>
                </a:moveTo>
                <a:cubicBezTo>
                  <a:pt x="84" y="116"/>
                  <a:pt x="84" y="116"/>
                  <a:pt x="84" y="116"/>
                </a:cubicBezTo>
                <a:cubicBezTo>
                  <a:pt x="84" y="92"/>
                  <a:pt x="84" y="92"/>
                  <a:pt x="84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116"/>
                </a:lnTo>
                <a:close/>
                <a:moveTo>
                  <a:pt x="32" y="172"/>
                </a:moveTo>
                <a:cubicBezTo>
                  <a:pt x="56" y="172"/>
                  <a:pt x="56" y="172"/>
                  <a:pt x="56" y="172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32" y="148"/>
                  <a:pt x="32" y="148"/>
                  <a:pt x="32" y="148"/>
                </a:cubicBezTo>
                <a:lnTo>
                  <a:pt x="32" y="172"/>
                </a:lnTo>
                <a:close/>
                <a:moveTo>
                  <a:pt x="32" y="144"/>
                </a:moveTo>
                <a:cubicBezTo>
                  <a:pt x="56" y="144"/>
                  <a:pt x="56" y="144"/>
                  <a:pt x="56" y="144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32" y="120"/>
                  <a:pt x="32" y="120"/>
                  <a:pt x="32" y="120"/>
                </a:cubicBezTo>
                <a:lnTo>
                  <a:pt x="32" y="144"/>
                </a:lnTo>
                <a:close/>
                <a:moveTo>
                  <a:pt x="32" y="116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92"/>
                  <a:pt x="56" y="92"/>
                  <a:pt x="56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16"/>
                </a:lnTo>
                <a:close/>
                <a:moveTo>
                  <a:pt x="0" y="36"/>
                </a:moveTo>
                <a:cubicBezTo>
                  <a:pt x="0" y="25"/>
                  <a:pt x="9" y="16"/>
                  <a:pt x="2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56"/>
                  <a:pt x="28" y="56"/>
                  <a:pt x="28" y="56"/>
                </a:cubicBezTo>
                <a:cubicBezTo>
                  <a:pt x="44" y="56"/>
                  <a:pt x="44" y="56"/>
                  <a:pt x="60" y="56"/>
                </a:cubicBezTo>
                <a:cubicBezTo>
                  <a:pt x="60" y="16"/>
                  <a:pt x="60" y="16"/>
                  <a:pt x="6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56" y="56"/>
                  <a:pt x="156" y="56"/>
                  <a:pt x="172" y="5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15" y="80"/>
                  <a:pt x="96" y="80"/>
                  <a:pt x="0" y="80"/>
                </a:cubicBezTo>
                <a:lnTo>
                  <a:pt x="0" y="36"/>
                </a:lnTo>
                <a:close/>
                <a:moveTo>
                  <a:pt x="144" y="12"/>
                </a:moveTo>
                <a:cubicBezTo>
                  <a:pt x="144" y="5"/>
                  <a:pt x="150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59" y="52"/>
                  <a:pt x="144" y="52"/>
                </a:cubicBezTo>
                <a:cubicBezTo>
                  <a:pt x="144" y="45"/>
                  <a:pt x="144" y="12"/>
                  <a:pt x="144" y="12"/>
                </a:cubicBezTo>
                <a:close/>
                <a:moveTo>
                  <a:pt x="32" y="12"/>
                </a:moveTo>
                <a:cubicBezTo>
                  <a:pt x="32" y="5"/>
                  <a:pt x="38" y="0"/>
                  <a:pt x="44" y="0"/>
                </a:cubicBezTo>
                <a:cubicBezTo>
                  <a:pt x="51" y="0"/>
                  <a:pt x="56" y="5"/>
                  <a:pt x="56" y="12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2"/>
                  <a:pt x="43" y="52"/>
                  <a:pt x="32" y="52"/>
                </a:cubicBezTo>
                <a:cubicBezTo>
                  <a:pt x="32" y="54"/>
                  <a:pt x="32" y="12"/>
                  <a:pt x="32" y="12"/>
                </a:cubicBezTo>
                <a:close/>
              </a:path>
            </a:pathLst>
          </a:custGeom>
          <a:solidFill>
            <a:srgbClr val="75ABD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24">
            <a:extLst>
              <a:ext uri="{FF2B5EF4-FFF2-40B4-BE49-F238E27FC236}">
                <a16:creationId xmlns:a16="http://schemas.microsoft.com/office/drawing/2014/main" id="{012EDA56-3D4D-421E-83F0-F59F88D675BD}"/>
              </a:ext>
            </a:extLst>
          </p:cNvPr>
          <p:cNvSpPr>
            <a:spLocks noEditPoints="1"/>
          </p:cNvSpPr>
          <p:nvPr/>
        </p:nvSpPr>
        <p:spPr bwMode="auto">
          <a:xfrm>
            <a:off x="6325542" y="1783035"/>
            <a:ext cx="444500" cy="444500"/>
          </a:xfrm>
          <a:custGeom>
            <a:avLst/>
            <a:gdLst>
              <a:gd name="T0" fmla="*/ 162 w 200"/>
              <a:gd name="T1" fmla="*/ 200 h 200"/>
              <a:gd name="T2" fmla="*/ 38 w 200"/>
              <a:gd name="T3" fmla="*/ 200 h 200"/>
              <a:gd name="T4" fmla="*/ 0 w 200"/>
              <a:gd name="T5" fmla="*/ 162 h 200"/>
              <a:gd name="T6" fmla="*/ 0 w 200"/>
              <a:gd name="T7" fmla="*/ 38 h 200"/>
              <a:gd name="T8" fmla="*/ 38 w 200"/>
              <a:gd name="T9" fmla="*/ 0 h 200"/>
              <a:gd name="T10" fmla="*/ 162 w 200"/>
              <a:gd name="T11" fmla="*/ 0 h 200"/>
              <a:gd name="T12" fmla="*/ 200 w 200"/>
              <a:gd name="T13" fmla="*/ 38 h 200"/>
              <a:gd name="T14" fmla="*/ 200 w 200"/>
              <a:gd name="T15" fmla="*/ 162 h 200"/>
              <a:gd name="T16" fmla="*/ 162 w 200"/>
              <a:gd name="T17" fmla="*/ 200 h 200"/>
              <a:gd name="T18" fmla="*/ 176 w 200"/>
              <a:gd name="T19" fmla="*/ 38 h 200"/>
              <a:gd name="T20" fmla="*/ 162 w 200"/>
              <a:gd name="T21" fmla="*/ 24 h 200"/>
              <a:gd name="T22" fmla="*/ 38 w 200"/>
              <a:gd name="T23" fmla="*/ 24 h 200"/>
              <a:gd name="T24" fmla="*/ 24 w 200"/>
              <a:gd name="T25" fmla="*/ 38 h 200"/>
              <a:gd name="T26" fmla="*/ 24 w 200"/>
              <a:gd name="T27" fmla="*/ 50 h 200"/>
              <a:gd name="T28" fmla="*/ 13 w 200"/>
              <a:gd name="T29" fmla="*/ 63 h 200"/>
              <a:gd name="T30" fmla="*/ 13 w 200"/>
              <a:gd name="T31" fmla="*/ 75 h 200"/>
              <a:gd name="T32" fmla="*/ 24 w 200"/>
              <a:gd name="T33" fmla="*/ 88 h 200"/>
              <a:gd name="T34" fmla="*/ 24 w 200"/>
              <a:gd name="T35" fmla="*/ 113 h 200"/>
              <a:gd name="T36" fmla="*/ 13 w 200"/>
              <a:gd name="T37" fmla="*/ 125 h 200"/>
              <a:gd name="T38" fmla="*/ 13 w 200"/>
              <a:gd name="T39" fmla="*/ 137 h 200"/>
              <a:gd name="T40" fmla="*/ 24 w 200"/>
              <a:gd name="T41" fmla="*/ 150 h 200"/>
              <a:gd name="T42" fmla="*/ 24 w 200"/>
              <a:gd name="T43" fmla="*/ 162 h 200"/>
              <a:gd name="T44" fmla="*/ 38 w 200"/>
              <a:gd name="T45" fmla="*/ 176 h 200"/>
              <a:gd name="T46" fmla="*/ 162 w 200"/>
              <a:gd name="T47" fmla="*/ 176 h 200"/>
              <a:gd name="T48" fmla="*/ 176 w 200"/>
              <a:gd name="T49" fmla="*/ 162 h 200"/>
              <a:gd name="T50" fmla="*/ 176 w 200"/>
              <a:gd name="T51" fmla="*/ 38 h 200"/>
              <a:gd name="T52" fmla="*/ 150 w 200"/>
              <a:gd name="T53" fmla="*/ 164 h 200"/>
              <a:gd name="T54" fmla="*/ 50 w 200"/>
              <a:gd name="T55" fmla="*/ 164 h 200"/>
              <a:gd name="T56" fmla="*/ 38 w 200"/>
              <a:gd name="T57" fmla="*/ 150 h 200"/>
              <a:gd name="T58" fmla="*/ 48 w 200"/>
              <a:gd name="T59" fmla="*/ 137 h 200"/>
              <a:gd name="T60" fmla="*/ 48 w 200"/>
              <a:gd name="T61" fmla="*/ 125 h 200"/>
              <a:gd name="T62" fmla="*/ 36 w 200"/>
              <a:gd name="T63" fmla="*/ 113 h 200"/>
              <a:gd name="T64" fmla="*/ 36 w 200"/>
              <a:gd name="T65" fmla="*/ 88 h 200"/>
              <a:gd name="T66" fmla="*/ 48 w 200"/>
              <a:gd name="T67" fmla="*/ 75 h 200"/>
              <a:gd name="T68" fmla="*/ 48 w 200"/>
              <a:gd name="T69" fmla="*/ 63 h 200"/>
              <a:gd name="T70" fmla="*/ 38 w 200"/>
              <a:gd name="T71" fmla="*/ 50 h 200"/>
              <a:gd name="T72" fmla="*/ 50 w 200"/>
              <a:gd name="T73" fmla="*/ 36 h 200"/>
              <a:gd name="T74" fmla="*/ 150 w 200"/>
              <a:gd name="T75" fmla="*/ 36 h 200"/>
              <a:gd name="T76" fmla="*/ 164 w 200"/>
              <a:gd name="T77" fmla="*/ 50 h 200"/>
              <a:gd name="T78" fmla="*/ 164 w 200"/>
              <a:gd name="T79" fmla="*/ 150 h 200"/>
              <a:gd name="T80" fmla="*/ 150 w 200"/>
              <a:gd name="T81" fmla="*/ 164 h 200"/>
              <a:gd name="T82" fmla="*/ 100 w 200"/>
              <a:gd name="T83" fmla="*/ 63 h 200"/>
              <a:gd name="T84" fmla="*/ 63 w 200"/>
              <a:gd name="T85" fmla="*/ 100 h 200"/>
              <a:gd name="T86" fmla="*/ 100 w 200"/>
              <a:gd name="T87" fmla="*/ 137 h 200"/>
              <a:gd name="T88" fmla="*/ 137 w 200"/>
              <a:gd name="T89" fmla="*/ 100 h 200"/>
              <a:gd name="T90" fmla="*/ 100 w 200"/>
              <a:gd name="T91" fmla="*/ 63 h 200"/>
              <a:gd name="T92" fmla="*/ 100 w 200"/>
              <a:gd name="T93" fmla="*/ 125 h 200"/>
              <a:gd name="T94" fmla="*/ 75 w 200"/>
              <a:gd name="T95" fmla="*/ 100 h 200"/>
              <a:gd name="T96" fmla="*/ 100 w 200"/>
              <a:gd name="T97" fmla="*/ 75 h 200"/>
              <a:gd name="T98" fmla="*/ 125 w 200"/>
              <a:gd name="T99" fmla="*/ 100 h 200"/>
              <a:gd name="T100" fmla="*/ 100 w 200"/>
              <a:gd name="T101" fmla="*/ 125 h 200"/>
              <a:gd name="T102" fmla="*/ 31 w 200"/>
              <a:gd name="T103" fmla="*/ 75 h 200"/>
              <a:gd name="T104" fmla="*/ 25 w 200"/>
              <a:gd name="T105" fmla="*/ 69 h 200"/>
              <a:gd name="T106" fmla="*/ 31 w 200"/>
              <a:gd name="T107" fmla="*/ 63 h 200"/>
              <a:gd name="T108" fmla="*/ 38 w 200"/>
              <a:gd name="T109" fmla="*/ 69 h 200"/>
              <a:gd name="T110" fmla="*/ 31 w 200"/>
              <a:gd name="T111" fmla="*/ 75 h 200"/>
              <a:gd name="T112" fmla="*/ 31 w 200"/>
              <a:gd name="T113" fmla="*/ 125 h 200"/>
              <a:gd name="T114" fmla="*/ 38 w 200"/>
              <a:gd name="T115" fmla="*/ 131 h 200"/>
              <a:gd name="T116" fmla="*/ 31 w 200"/>
              <a:gd name="T117" fmla="*/ 137 h 200"/>
              <a:gd name="T118" fmla="*/ 25 w 200"/>
              <a:gd name="T119" fmla="*/ 131 h 200"/>
              <a:gd name="T120" fmla="*/ 31 w 200"/>
              <a:gd name="T121" fmla="*/ 125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0" h="200">
                <a:moveTo>
                  <a:pt x="162" y="200"/>
                </a:moveTo>
                <a:cubicBezTo>
                  <a:pt x="38" y="200"/>
                  <a:pt x="38" y="200"/>
                  <a:pt x="38" y="200"/>
                </a:cubicBezTo>
                <a:cubicBezTo>
                  <a:pt x="17" y="200"/>
                  <a:pt x="0" y="183"/>
                  <a:pt x="0" y="1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17"/>
                  <a:pt x="17" y="0"/>
                  <a:pt x="38" y="0"/>
                </a:cubicBezTo>
                <a:cubicBezTo>
                  <a:pt x="162" y="0"/>
                  <a:pt x="162" y="0"/>
                  <a:pt x="162" y="0"/>
                </a:cubicBezTo>
                <a:cubicBezTo>
                  <a:pt x="183" y="0"/>
                  <a:pt x="200" y="17"/>
                  <a:pt x="200" y="38"/>
                </a:cubicBezTo>
                <a:cubicBezTo>
                  <a:pt x="200" y="162"/>
                  <a:pt x="200" y="162"/>
                  <a:pt x="200" y="162"/>
                </a:cubicBezTo>
                <a:cubicBezTo>
                  <a:pt x="200" y="183"/>
                  <a:pt x="183" y="200"/>
                  <a:pt x="162" y="200"/>
                </a:cubicBezTo>
                <a:close/>
                <a:moveTo>
                  <a:pt x="176" y="38"/>
                </a:moveTo>
                <a:cubicBezTo>
                  <a:pt x="176" y="31"/>
                  <a:pt x="169" y="24"/>
                  <a:pt x="162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1" y="24"/>
                  <a:pt x="24" y="31"/>
                  <a:pt x="24" y="38"/>
                </a:cubicBezTo>
                <a:cubicBezTo>
                  <a:pt x="24" y="50"/>
                  <a:pt x="24" y="50"/>
                  <a:pt x="24" y="50"/>
                </a:cubicBezTo>
                <a:cubicBezTo>
                  <a:pt x="17" y="50"/>
                  <a:pt x="13" y="56"/>
                  <a:pt x="13" y="63"/>
                </a:cubicBezTo>
                <a:cubicBezTo>
                  <a:pt x="13" y="75"/>
                  <a:pt x="13" y="75"/>
                  <a:pt x="13" y="75"/>
                </a:cubicBezTo>
                <a:cubicBezTo>
                  <a:pt x="13" y="82"/>
                  <a:pt x="17" y="88"/>
                  <a:pt x="24" y="88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17" y="113"/>
                  <a:pt x="13" y="118"/>
                  <a:pt x="13" y="125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13" y="144"/>
                  <a:pt x="17" y="150"/>
                  <a:pt x="24" y="150"/>
                </a:cubicBezTo>
                <a:cubicBezTo>
                  <a:pt x="24" y="162"/>
                  <a:pt x="24" y="162"/>
                  <a:pt x="24" y="162"/>
                </a:cubicBezTo>
                <a:cubicBezTo>
                  <a:pt x="24" y="169"/>
                  <a:pt x="31" y="176"/>
                  <a:pt x="38" y="176"/>
                </a:cubicBezTo>
                <a:cubicBezTo>
                  <a:pt x="162" y="176"/>
                  <a:pt x="162" y="176"/>
                  <a:pt x="162" y="176"/>
                </a:cubicBezTo>
                <a:cubicBezTo>
                  <a:pt x="169" y="176"/>
                  <a:pt x="176" y="169"/>
                  <a:pt x="176" y="162"/>
                </a:cubicBezTo>
                <a:lnTo>
                  <a:pt x="176" y="38"/>
                </a:lnTo>
                <a:close/>
                <a:moveTo>
                  <a:pt x="150" y="164"/>
                </a:moveTo>
                <a:cubicBezTo>
                  <a:pt x="50" y="164"/>
                  <a:pt x="50" y="164"/>
                  <a:pt x="50" y="164"/>
                </a:cubicBezTo>
                <a:cubicBezTo>
                  <a:pt x="43" y="164"/>
                  <a:pt x="38" y="157"/>
                  <a:pt x="38" y="150"/>
                </a:cubicBezTo>
                <a:cubicBezTo>
                  <a:pt x="45" y="150"/>
                  <a:pt x="48" y="144"/>
                  <a:pt x="48" y="137"/>
                </a:cubicBezTo>
                <a:cubicBezTo>
                  <a:pt x="48" y="125"/>
                  <a:pt x="48" y="125"/>
                  <a:pt x="48" y="125"/>
                </a:cubicBezTo>
                <a:cubicBezTo>
                  <a:pt x="48" y="118"/>
                  <a:pt x="43" y="113"/>
                  <a:pt x="36" y="113"/>
                </a:cubicBezTo>
                <a:cubicBezTo>
                  <a:pt x="36" y="88"/>
                  <a:pt x="36" y="88"/>
                  <a:pt x="36" y="88"/>
                </a:cubicBezTo>
                <a:cubicBezTo>
                  <a:pt x="43" y="88"/>
                  <a:pt x="48" y="82"/>
                  <a:pt x="48" y="75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56"/>
                  <a:pt x="45" y="50"/>
                  <a:pt x="38" y="50"/>
                </a:cubicBezTo>
                <a:cubicBezTo>
                  <a:pt x="38" y="43"/>
                  <a:pt x="43" y="36"/>
                  <a:pt x="50" y="36"/>
                </a:cubicBezTo>
                <a:cubicBezTo>
                  <a:pt x="150" y="36"/>
                  <a:pt x="150" y="36"/>
                  <a:pt x="150" y="36"/>
                </a:cubicBezTo>
                <a:cubicBezTo>
                  <a:pt x="157" y="36"/>
                  <a:pt x="164" y="43"/>
                  <a:pt x="164" y="50"/>
                </a:cubicBezTo>
                <a:cubicBezTo>
                  <a:pt x="164" y="150"/>
                  <a:pt x="164" y="150"/>
                  <a:pt x="164" y="150"/>
                </a:cubicBezTo>
                <a:cubicBezTo>
                  <a:pt x="164" y="157"/>
                  <a:pt x="157" y="164"/>
                  <a:pt x="150" y="164"/>
                </a:cubicBezTo>
                <a:close/>
                <a:moveTo>
                  <a:pt x="100" y="63"/>
                </a:moveTo>
                <a:cubicBezTo>
                  <a:pt x="79" y="63"/>
                  <a:pt x="63" y="79"/>
                  <a:pt x="63" y="100"/>
                </a:cubicBezTo>
                <a:cubicBezTo>
                  <a:pt x="63" y="121"/>
                  <a:pt x="79" y="137"/>
                  <a:pt x="100" y="137"/>
                </a:cubicBezTo>
                <a:cubicBezTo>
                  <a:pt x="121" y="137"/>
                  <a:pt x="137" y="121"/>
                  <a:pt x="137" y="100"/>
                </a:cubicBezTo>
                <a:cubicBezTo>
                  <a:pt x="137" y="79"/>
                  <a:pt x="121" y="63"/>
                  <a:pt x="100" y="63"/>
                </a:cubicBezTo>
                <a:close/>
                <a:moveTo>
                  <a:pt x="100" y="125"/>
                </a:moveTo>
                <a:cubicBezTo>
                  <a:pt x="86" y="125"/>
                  <a:pt x="75" y="114"/>
                  <a:pt x="75" y="100"/>
                </a:cubicBezTo>
                <a:cubicBezTo>
                  <a:pt x="75" y="86"/>
                  <a:pt x="86" y="75"/>
                  <a:pt x="100" y="75"/>
                </a:cubicBezTo>
                <a:cubicBezTo>
                  <a:pt x="114" y="75"/>
                  <a:pt x="125" y="86"/>
                  <a:pt x="125" y="100"/>
                </a:cubicBezTo>
                <a:cubicBezTo>
                  <a:pt x="125" y="114"/>
                  <a:pt x="114" y="125"/>
                  <a:pt x="100" y="125"/>
                </a:cubicBezTo>
                <a:close/>
                <a:moveTo>
                  <a:pt x="31" y="75"/>
                </a:moveTo>
                <a:cubicBezTo>
                  <a:pt x="28" y="75"/>
                  <a:pt x="25" y="72"/>
                  <a:pt x="25" y="69"/>
                </a:cubicBezTo>
                <a:cubicBezTo>
                  <a:pt x="25" y="65"/>
                  <a:pt x="28" y="63"/>
                  <a:pt x="31" y="63"/>
                </a:cubicBezTo>
                <a:cubicBezTo>
                  <a:pt x="35" y="63"/>
                  <a:pt x="38" y="65"/>
                  <a:pt x="38" y="69"/>
                </a:cubicBezTo>
                <a:cubicBezTo>
                  <a:pt x="38" y="72"/>
                  <a:pt x="35" y="75"/>
                  <a:pt x="31" y="75"/>
                </a:cubicBezTo>
                <a:close/>
                <a:moveTo>
                  <a:pt x="31" y="125"/>
                </a:moveTo>
                <a:cubicBezTo>
                  <a:pt x="35" y="125"/>
                  <a:pt x="38" y="128"/>
                  <a:pt x="38" y="131"/>
                </a:cubicBezTo>
                <a:cubicBezTo>
                  <a:pt x="38" y="135"/>
                  <a:pt x="35" y="137"/>
                  <a:pt x="31" y="137"/>
                </a:cubicBezTo>
                <a:cubicBezTo>
                  <a:pt x="28" y="137"/>
                  <a:pt x="25" y="135"/>
                  <a:pt x="25" y="131"/>
                </a:cubicBezTo>
                <a:cubicBezTo>
                  <a:pt x="25" y="128"/>
                  <a:pt x="28" y="125"/>
                  <a:pt x="31" y="125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03535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73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91CDB58E-C0C8-483A-AF9D-C8A901EFEAA4}"/>
              </a:ext>
            </a:extLst>
          </p:cNvPr>
          <p:cNvSpPr txBox="1"/>
          <p:nvPr/>
        </p:nvSpPr>
        <p:spPr>
          <a:xfrm>
            <a:off x="1786489" y="4249062"/>
            <a:ext cx="8817312" cy="830997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zh-CN" altLang="en-US" sz="4800" b="1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中国地质大学汇报答辩通用模板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A189844E-ADEA-486E-A735-BF094A777394}"/>
              </a:ext>
            </a:extLst>
          </p:cNvPr>
          <p:cNvSpPr txBox="1"/>
          <p:nvPr/>
        </p:nvSpPr>
        <p:spPr>
          <a:xfrm>
            <a:off x="1880323" y="5155301"/>
            <a:ext cx="86296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rgbClr val="C1C1C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GENERAL REPORTING TEMPLATE FOR CHINA UNIVERSITY OF GEOSCIENCES </a:t>
            </a:r>
            <a:endParaRPr lang="zh-CN" altLang="en-US" dirty="0">
              <a:solidFill>
                <a:srgbClr val="C1C1C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23DE6884-A4AB-4FDC-874E-1AB7079978C3}"/>
              </a:ext>
            </a:extLst>
          </p:cNvPr>
          <p:cNvSpPr txBox="1"/>
          <p:nvPr/>
        </p:nvSpPr>
        <p:spPr>
          <a:xfrm>
            <a:off x="4467479" y="5543079"/>
            <a:ext cx="16046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汇报人：夏洛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88B790D9-978C-4DFC-8A02-877E14F84BEB}"/>
              </a:ext>
            </a:extLst>
          </p:cNvPr>
          <p:cNvSpPr txBox="1"/>
          <p:nvPr/>
        </p:nvSpPr>
        <p:spPr>
          <a:xfrm>
            <a:off x="6161980" y="5543079"/>
            <a:ext cx="22678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rgbClr val="0062AF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指导老师：张阿文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DCCA5366-CDB9-45E9-B926-B2E8240AC1C6}"/>
              </a:ext>
            </a:extLst>
          </p:cNvPr>
          <p:cNvCxnSpPr>
            <a:cxnSpLocks/>
          </p:cNvCxnSpPr>
          <p:nvPr/>
        </p:nvCxnSpPr>
        <p:spPr>
          <a:xfrm flipV="1">
            <a:off x="6096000" y="5625364"/>
            <a:ext cx="0" cy="231672"/>
          </a:xfrm>
          <a:prstGeom prst="line">
            <a:avLst/>
          </a:prstGeom>
          <a:ln w="28575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40D736F0-B8B8-4E5F-A242-02FFBB7F336E}"/>
              </a:ext>
            </a:extLst>
          </p:cNvPr>
          <p:cNvGrpSpPr/>
          <p:nvPr/>
        </p:nvGrpSpPr>
        <p:grpSpPr>
          <a:xfrm>
            <a:off x="4402974" y="307038"/>
            <a:ext cx="3241898" cy="908096"/>
            <a:chOff x="4052190" y="1434842"/>
            <a:chExt cx="3993812" cy="1118716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2131F20E-0617-4FAF-9255-ED8999487F85}"/>
                </a:ext>
              </a:extLst>
            </p:cNvPr>
            <p:cNvGrpSpPr/>
            <p:nvPr/>
          </p:nvGrpSpPr>
          <p:grpSpPr>
            <a:xfrm>
              <a:off x="5430071" y="1642720"/>
              <a:ext cx="2345766" cy="581272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16" name="Freeform 10">
                <a:extLst>
                  <a:ext uri="{FF2B5EF4-FFF2-40B4-BE49-F238E27FC236}">
                    <a16:creationId xmlns:a16="http://schemas.microsoft.com/office/drawing/2014/main" id="{FA312581-C3D2-4513-9EE3-891ADDB94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Freeform 11">
                <a:extLst>
                  <a:ext uri="{FF2B5EF4-FFF2-40B4-BE49-F238E27FC236}">
                    <a16:creationId xmlns:a16="http://schemas.microsoft.com/office/drawing/2014/main" id="{48CEA4A9-72F0-4C21-A460-141FAC93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Freeform 12">
                <a:extLst>
                  <a:ext uri="{FF2B5EF4-FFF2-40B4-BE49-F238E27FC236}">
                    <a16:creationId xmlns:a16="http://schemas.microsoft.com/office/drawing/2014/main" id="{A17F33FB-4FF1-439D-AB82-18A938E76B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19" name="Freeform 13">
                <a:extLst>
                  <a:ext uri="{FF2B5EF4-FFF2-40B4-BE49-F238E27FC236}">
                    <a16:creationId xmlns:a16="http://schemas.microsoft.com/office/drawing/2014/main" id="{612094F9-5C4E-4E25-BE92-056E6E3C97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Freeform 14">
                <a:extLst>
                  <a:ext uri="{FF2B5EF4-FFF2-40B4-BE49-F238E27FC236}">
                    <a16:creationId xmlns:a16="http://schemas.microsoft.com/office/drawing/2014/main" id="{48213292-3759-4410-B422-596B98980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Freeform 15">
                <a:extLst>
                  <a:ext uri="{FF2B5EF4-FFF2-40B4-BE49-F238E27FC236}">
                    <a16:creationId xmlns:a16="http://schemas.microsoft.com/office/drawing/2014/main" id="{79A57056-1B5A-4476-B8D0-68D9118936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B07C1E8D-0729-46E5-AB64-EB3A89004ED7}"/>
                </a:ext>
              </a:extLst>
            </p:cNvPr>
            <p:cNvGrpSpPr/>
            <p:nvPr/>
          </p:nvGrpSpPr>
          <p:grpSpPr>
            <a:xfrm>
              <a:off x="4052190" y="1434842"/>
              <a:ext cx="1147280" cy="1118716"/>
              <a:chOff x="4391057" y="3538897"/>
              <a:chExt cx="1530350" cy="1492250"/>
            </a:xfrm>
          </p:grpSpPr>
          <p:sp>
            <p:nvSpPr>
              <p:cNvPr id="23" name="Freeform 6">
                <a:extLst>
                  <a:ext uri="{FF2B5EF4-FFF2-40B4-BE49-F238E27FC236}">
                    <a16:creationId xmlns:a16="http://schemas.microsoft.com/office/drawing/2014/main" id="{EC1BC8AB-C63B-41AE-8425-6888F2BDE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4" y="3700822"/>
                <a:ext cx="1225550" cy="1182687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7">
                <a:extLst>
                  <a:ext uri="{FF2B5EF4-FFF2-40B4-BE49-F238E27FC236}">
                    <a16:creationId xmlns:a16="http://schemas.microsoft.com/office/drawing/2014/main" id="{7E4977FD-44C8-4586-AEA2-3A9AE1F332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Freeform 8">
                <a:extLst>
                  <a:ext uri="{FF2B5EF4-FFF2-40B4-BE49-F238E27FC236}">
                    <a16:creationId xmlns:a16="http://schemas.microsoft.com/office/drawing/2014/main" id="{F17D0176-B4C9-443C-A6A1-BC5042A2FD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Freeform 9">
                <a:extLst>
                  <a:ext uri="{FF2B5EF4-FFF2-40B4-BE49-F238E27FC236}">
                    <a16:creationId xmlns:a16="http://schemas.microsoft.com/office/drawing/2014/main" id="{3CA2F4AE-2EB7-4E6D-9E44-C287C55A5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Freeform 10">
                <a:extLst>
                  <a:ext uri="{FF2B5EF4-FFF2-40B4-BE49-F238E27FC236}">
                    <a16:creationId xmlns:a16="http://schemas.microsoft.com/office/drawing/2014/main" id="{FF7A5827-CF8C-4589-AA39-825A07FFE4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Freeform 11">
                <a:extLst>
                  <a:ext uri="{FF2B5EF4-FFF2-40B4-BE49-F238E27FC236}">
                    <a16:creationId xmlns:a16="http://schemas.microsoft.com/office/drawing/2014/main" id="{2A32FFDC-4417-4419-BE93-4EB8C50DEC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4" name="矩形 43">
              <a:extLst>
                <a:ext uri="{FF2B5EF4-FFF2-40B4-BE49-F238E27FC236}">
                  <a16:creationId xmlns:a16="http://schemas.microsoft.com/office/drawing/2014/main" id="{146FE803-1849-48C1-9BDC-2D977F462678}"/>
                </a:ext>
              </a:extLst>
            </p:cNvPr>
            <p:cNvSpPr/>
            <p:nvPr/>
          </p:nvSpPr>
          <p:spPr>
            <a:xfrm>
              <a:off x="5290763" y="2182855"/>
              <a:ext cx="2755239" cy="30332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000" b="1" dirty="0">
                  <a:latin typeface="隶书" panose="02010509060101010101" pitchFamily="49" charset="-122"/>
                  <a:ea typeface="隶书" panose="02010509060101010101" pitchFamily="49" charset="-122"/>
                </a:rPr>
                <a:t>CHINA UNIVERSITY OF GEOSCIENCES </a:t>
              </a:r>
              <a:endParaRPr lang="zh-CN" altLang="en-US" sz="1000" b="1" dirty="0">
                <a:latin typeface="隶书" panose="02010509060101010101" pitchFamily="49" charset="-122"/>
                <a:ea typeface="隶书" panose="02010509060101010101" pitchFamily="49" charset="-122"/>
              </a:endParaRPr>
            </a:p>
          </p:txBody>
        </p:sp>
      </p:grpSp>
      <p:sp>
        <p:nvSpPr>
          <p:cNvPr id="10" name="矩形 9">
            <a:extLst>
              <a:ext uri="{FF2B5EF4-FFF2-40B4-BE49-F238E27FC236}">
                <a16:creationId xmlns:a16="http://schemas.microsoft.com/office/drawing/2014/main" id="{7027584D-1F52-4602-AC43-E0DA210CE08D}"/>
              </a:ext>
            </a:extLst>
          </p:cNvPr>
          <p:cNvSpPr/>
          <p:nvPr/>
        </p:nvSpPr>
        <p:spPr>
          <a:xfrm>
            <a:off x="1647832" y="1206099"/>
            <a:ext cx="8708570" cy="2661491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A6FEADB3-19B2-463D-ADAE-70A1CD1D8E57}"/>
              </a:ext>
            </a:extLst>
          </p:cNvPr>
          <p:cNvSpPr/>
          <p:nvPr/>
        </p:nvSpPr>
        <p:spPr>
          <a:xfrm>
            <a:off x="1741715" y="1308001"/>
            <a:ext cx="8708570" cy="2601874"/>
          </a:xfrm>
          <a:prstGeom prst="rect">
            <a:avLst/>
          </a:prstGeom>
          <a:blipFill dpi="0" rotWithShape="1">
            <a:blip r:embed="rId4"/>
            <a:srcRect/>
            <a:tile tx="0" ty="0" sx="100000" sy="100000" flip="none" algn="tl"/>
          </a:blip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248288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8730279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绪论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b="0" dirty="0">
                          <a:solidFill>
                            <a:srgbClr val="203864"/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-2" y="4438648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论文总结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7DB14F62-E0E3-46A9-949F-90C1E6F77573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文本框 34">
            <a:extLst>
              <a:ext uri="{FF2B5EF4-FFF2-40B4-BE49-F238E27FC236}">
                <a16:creationId xmlns:a16="http://schemas.microsoft.com/office/drawing/2014/main" id="{DF99B91D-BBCE-4F13-9147-02963B8BD0DB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论文结论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163BE28C-4437-4A73-8C28-3A9463043A47}"/>
              </a:ext>
            </a:extLst>
          </p:cNvPr>
          <p:cNvSpPr/>
          <p:nvPr/>
        </p:nvSpPr>
        <p:spPr>
          <a:xfrm>
            <a:off x="2198968" y="2517776"/>
            <a:ext cx="4578167" cy="2743198"/>
          </a:xfrm>
          <a:prstGeom prst="rect">
            <a:avLst/>
          </a:prstGeom>
          <a:solidFill>
            <a:schemeClr val="accent1">
              <a:lumMod val="75000"/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0029FA17-6D63-4153-955A-E7CBE8B89FA7}"/>
              </a:ext>
            </a:extLst>
          </p:cNvPr>
          <p:cNvSpPr/>
          <p:nvPr/>
        </p:nvSpPr>
        <p:spPr>
          <a:xfrm>
            <a:off x="7522507" y="2517775"/>
            <a:ext cx="4578167" cy="2743198"/>
          </a:xfrm>
          <a:prstGeom prst="rect">
            <a:avLst/>
          </a:prstGeom>
          <a:solidFill>
            <a:schemeClr val="accent1">
              <a:lumMod val="75000"/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DF712EA6-C1DE-4FEC-8B62-F97A3CB24F4B}"/>
              </a:ext>
            </a:extLst>
          </p:cNvPr>
          <p:cNvSpPr txBox="1"/>
          <p:nvPr/>
        </p:nvSpPr>
        <p:spPr>
          <a:xfrm>
            <a:off x="3435106" y="2656320"/>
            <a:ext cx="2105891" cy="400110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BEB21807-D22E-4182-BFCB-7584D0B9B767}"/>
              </a:ext>
            </a:extLst>
          </p:cNvPr>
          <p:cNvSpPr txBox="1"/>
          <p:nvPr/>
        </p:nvSpPr>
        <p:spPr>
          <a:xfrm>
            <a:off x="2527633" y="3190716"/>
            <a:ext cx="3920836" cy="196310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114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  <a:p>
            <a:pPr>
              <a:lnSpc>
                <a:spcPct val="114000"/>
              </a:lnSpc>
            </a:pP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4FEAA9EA-E4FE-4EA4-A06A-149042A12A81}"/>
              </a:ext>
            </a:extLst>
          </p:cNvPr>
          <p:cNvSpPr txBox="1"/>
          <p:nvPr/>
        </p:nvSpPr>
        <p:spPr>
          <a:xfrm>
            <a:off x="8758644" y="2656320"/>
            <a:ext cx="2105891" cy="400110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添加标题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17DD0B67-03FC-447A-B10F-AD4AB899A4AB}"/>
              </a:ext>
            </a:extLst>
          </p:cNvPr>
          <p:cNvSpPr txBox="1"/>
          <p:nvPr/>
        </p:nvSpPr>
        <p:spPr>
          <a:xfrm>
            <a:off x="7851171" y="3190716"/>
            <a:ext cx="3920836" cy="196310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>
              <a:lnSpc>
                <a:spcPct val="114000"/>
              </a:lnSpc>
            </a:pP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方正兰亭黑_GBK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  <a:p>
            <a:pPr>
              <a:lnSpc>
                <a:spcPct val="114000"/>
              </a:lnSpc>
            </a:pP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方正兰亭黑_GBK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6155173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9" name="矩形 38">
            <a:extLst>
              <a:ext uri="{FF2B5EF4-FFF2-40B4-BE49-F238E27FC236}">
                <a16:creationId xmlns:a16="http://schemas.microsoft.com/office/drawing/2014/main" id="{91132E33-FBBD-4532-9E9E-D57B831E0C72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73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23C22AD7-F1D1-4651-89D3-FEE6DD331C28}"/>
              </a:ext>
            </a:extLst>
          </p:cNvPr>
          <p:cNvSpPr txBox="1"/>
          <p:nvPr/>
        </p:nvSpPr>
        <p:spPr>
          <a:xfrm>
            <a:off x="4110682" y="2704396"/>
            <a:ext cx="4025523" cy="769441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zh-CN" altLang="en-US" sz="4400" b="1" spc="400" dirty="0">
                <a:solidFill>
                  <a:srgbClr val="0867B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谢谢你的观看</a:t>
            </a: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7A9074A8-B7DF-4AF0-A54B-4BB664671491}"/>
              </a:ext>
            </a:extLst>
          </p:cNvPr>
          <p:cNvSpPr/>
          <p:nvPr/>
        </p:nvSpPr>
        <p:spPr>
          <a:xfrm>
            <a:off x="-1512448" y="-629545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9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7431E40A-2536-4A6B-BE18-67F39F6E424F}"/>
              </a:ext>
            </a:extLst>
          </p:cNvPr>
          <p:cNvSpPr/>
          <p:nvPr/>
        </p:nvSpPr>
        <p:spPr>
          <a:xfrm rot="287488" flipH="1">
            <a:off x="-2425449" y="-1227943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 flip="none" rotWithShape="1"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2700000" scaled="1"/>
            <a:tileRect/>
          </a:gra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029778C4-1F7D-4DBB-A1FB-EE23501FDD45}"/>
              </a:ext>
            </a:extLst>
          </p:cNvPr>
          <p:cNvSpPr/>
          <p:nvPr/>
        </p:nvSpPr>
        <p:spPr>
          <a:xfrm rot="21312512">
            <a:off x="-1806520" y="-1095478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0" scaled="1"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67E27C8D-178C-4142-ACEC-4B754B196D69}"/>
              </a:ext>
            </a:extLst>
          </p:cNvPr>
          <p:cNvSpPr/>
          <p:nvPr/>
        </p:nvSpPr>
        <p:spPr>
          <a:xfrm flipH="1">
            <a:off x="-1923723" y="-629544"/>
            <a:ext cx="15859928" cy="10853133"/>
          </a:xfrm>
          <a:custGeom>
            <a:avLst/>
            <a:gdLst>
              <a:gd name="connsiteX0" fmla="*/ 1504154 w 15859928"/>
              <a:gd name="connsiteY0" fmla="*/ 7805966 h 10853133"/>
              <a:gd name="connsiteX1" fmla="*/ 12288269 w 15859928"/>
              <a:gd name="connsiteY1" fmla="*/ 5977166 h 10853133"/>
              <a:gd name="connsiteX2" fmla="*/ 14581526 w 15859928"/>
              <a:gd name="connsiteY2" fmla="*/ 69851 h 10853133"/>
              <a:gd name="connsiteX3" fmla="*/ 14871812 w 15859928"/>
              <a:gd name="connsiteY3" fmla="*/ 10418537 h 10853133"/>
              <a:gd name="connsiteX4" fmla="*/ 1518669 w 15859928"/>
              <a:gd name="connsiteY4" fmla="*/ 8807451 h 10853133"/>
              <a:gd name="connsiteX5" fmla="*/ 1504154 w 15859928"/>
              <a:gd name="connsiteY5" fmla="*/ 7805966 h 1085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59928" h="10853133">
                <a:moveTo>
                  <a:pt x="1504154" y="7805966"/>
                </a:moveTo>
                <a:cubicBezTo>
                  <a:pt x="3299087" y="7334252"/>
                  <a:pt x="10108707" y="7266518"/>
                  <a:pt x="12288269" y="5977166"/>
                </a:cubicBezTo>
                <a:cubicBezTo>
                  <a:pt x="14467831" y="4687814"/>
                  <a:pt x="14150936" y="-670377"/>
                  <a:pt x="14581526" y="69851"/>
                </a:cubicBezTo>
                <a:cubicBezTo>
                  <a:pt x="15012116" y="810079"/>
                  <a:pt x="17048955" y="8962270"/>
                  <a:pt x="14871812" y="10418537"/>
                </a:cubicBezTo>
                <a:cubicBezTo>
                  <a:pt x="12694669" y="11874804"/>
                  <a:pt x="3744193" y="9240460"/>
                  <a:pt x="1518669" y="8807451"/>
                </a:cubicBezTo>
                <a:cubicBezTo>
                  <a:pt x="-706855" y="8374442"/>
                  <a:pt x="-290779" y="8277680"/>
                  <a:pt x="1504154" y="7805966"/>
                </a:cubicBezTo>
                <a:close/>
              </a:path>
            </a:pathLst>
          </a:custGeom>
          <a:gradFill>
            <a:gsLst>
              <a:gs pos="0">
                <a:srgbClr val="0062AF"/>
              </a:gs>
              <a:gs pos="100000">
                <a:srgbClr val="0062A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70F04012-F4AA-4474-BB8F-9F0A9B3D1902}"/>
              </a:ext>
            </a:extLst>
          </p:cNvPr>
          <p:cNvGrpSpPr/>
          <p:nvPr/>
        </p:nvGrpSpPr>
        <p:grpSpPr>
          <a:xfrm>
            <a:off x="4385292" y="1591743"/>
            <a:ext cx="3241898" cy="908096"/>
            <a:chOff x="4052190" y="1434842"/>
            <a:chExt cx="3993812" cy="1118716"/>
          </a:xfrm>
        </p:grpSpPr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181F43BF-516C-4A68-82E6-CAC86378302D}"/>
                </a:ext>
              </a:extLst>
            </p:cNvPr>
            <p:cNvGrpSpPr/>
            <p:nvPr/>
          </p:nvGrpSpPr>
          <p:grpSpPr>
            <a:xfrm>
              <a:off x="5430071" y="1642720"/>
              <a:ext cx="2345766" cy="581272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53" name="Freeform 10">
                <a:extLst>
                  <a:ext uri="{FF2B5EF4-FFF2-40B4-BE49-F238E27FC236}">
                    <a16:creationId xmlns:a16="http://schemas.microsoft.com/office/drawing/2014/main" id="{F3B03978-8E3E-45EE-BCC5-51BABAF8D5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11">
                <a:extLst>
                  <a:ext uri="{FF2B5EF4-FFF2-40B4-BE49-F238E27FC236}">
                    <a16:creationId xmlns:a16="http://schemas.microsoft.com/office/drawing/2014/main" id="{9B446FB8-9ADF-478C-A2F9-18449144B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12">
                <a:extLst>
                  <a:ext uri="{FF2B5EF4-FFF2-40B4-BE49-F238E27FC236}">
                    <a16:creationId xmlns:a16="http://schemas.microsoft.com/office/drawing/2014/main" id="{40EE1ABC-9184-40EE-9353-1400C041F8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57" name="Freeform 13">
                <a:extLst>
                  <a:ext uri="{FF2B5EF4-FFF2-40B4-BE49-F238E27FC236}">
                    <a16:creationId xmlns:a16="http://schemas.microsoft.com/office/drawing/2014/main" id="{57066C4F-E78A-41A8-91AB-376FE25993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4">
                <a:extLst>
                  <a:ext uri="{FF2B5EF4-FFF2-40B4-BE49-F238E27FC236}">
                    <a16:creationId xmlns:a16="http://schemas.microsoft.com/office/drawing/2014/main" id="{B696A14B-8A2B-44BA-A0E8-D65478C7B3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5">
                <a:extLst>
                  <a:ext uri="{FF2B5EF4-FFF2-40B4-BE49-F238E27FC236}">
                    <a16:creationId xmlns:a16="http://schemas.microsoft.com/office/drawing/2014/main" id="{0DB9D091-1E62-4E70-AF0B-B97B78B0BE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6A884FFE-A5DF-4BF7-81AC-7355A63165F3}"/>
                </a:ext>
              </a:extLst>
            </p:cNvPr>
            <p:cNvGrpSpPr/>
            <p:nvPr/>
          </p:nvGrpSpPr>
          <p:grpSpPr>
            <a:xfrm>
              <a:off x="4052190" y="1434842"/>
              <a:ext cx="1147280" cy="1118716"/>
              <a:chOff x="4391057" y="3538897"/>
              <a:chExt cx="1530350" cy="1492250"/>
            </a:xfrm>
          </p:grpSpPr>
          <p:sp>
            <p:nvSpPr>
              <p:cNvPr id="45" name="Freeform 6">
                <a:extLst>
                  <a:ext uri="{FF2B5EF4-FFF2-40B4-BE49-F238E27FC236}">
                    <a16:creationId xmlns:a16="http://schemas.microsoft.com/office/drawing/2014/main" id="{7685A8EF-6C19-4D74-9534-F2873AAA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4" y="3700822"/>
                <a:ext cx="1225550" cy="1182687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4AAD4116-E971-4B94-87E3-67CDCB99B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2005ACCA-DB47-4C82-8CD5-3DD3AF331F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4D69BFFC-6431-45C6-9FAC-4031FEBAAA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Freeform 10">
                <a:extLst>
                  <a:ext uri="{FF2B5EF4-FFF2-40B4-BE49-F238E27FC236}">
                    <a16:creationId xmlns:a16="http://schemas.microsoft.com/office/drawing/2014/main" id="{B9CDAD80-7072-43F4-A069-3012E36579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Freeform 11">
                <a:extLst>
                  <a:ext uri="{FF2B5EF4-FFF2-40B4-BE49-F238E27FC236}">
                    <a16:creationId xmlns:a16="http://schemas.microsoft.com/office/drawing/2014/main" id="{2A5EA706-28FB-4DB6-8C44-E1CC54D5A1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2BF120E9-A3F0-46A8-9489-AF0EC9A42C11}"/>
                </a:ext>
              </a:extLst>
            </p:cNvPr>
            <p:cNvSpPr/>
            <p:nvPr/>
          </p:nvSpPr>
          <p:spPr>
            <a:xfrm>
              <a:off x="5290763" y="2182855"/>
              <a:ext cx="2755239" cy="30332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000" b="1" dirty="0">
                  <a:latin typeface="隶书" panose="02010509060101010101" pitchFamily="49" charset="-122"/>
                  <a:ea typeface="隶书" panose="02010509060101010101" pitchFamily="49" charset="-122"/>
                </a:rPr>
                <a:t>CHINA UNIVERSITY OF GEOSCIENCES </a:t>
              </a:r>
              <a:endParaRPr lang="zh-CN" altLang="en-US" sz="1000" b="1" dirty="0">
                <a:latin typeface="隶书" panose="02010509060101010101" pitchFamily="49" charset="-122"/>
                <a:ea typeface="隶书" panose="02010509060101010101" pitchFamily="49" charset="-122"/>
              </a:endParaRPr>
            </a:p>
          </p:txBody>
        </p: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A35FAEFD-AA32-4B15-B795-8FF2344916BC}"/>
              </a:ext>
            </a:extLst>
          </p:cNvPr>
          <p:cNvSpPr txBox="1"/>
          <p:nvPr/>
        </p:nvSpPr>
        <p:spPr>
          <a:xfrm>
            <a:off x="1778227" y="3765707"/>
            <a:ext cx="86296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solidFill>
                  <a:srgbClr val="C1C1C3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GENERAL REPORTING TEMPLATE FOR CHINA UNIVERSITY OF GEOSCIENCES </a:t>
            </a:r>
            <a:endParaRPr lang="zh-CN" altLang="en-US" dirty="0">
              <a:solidFill>
                <a:srgbClr val="C1C1C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5614953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B34F1B7-447C-4B1E-98F5-9ED961FD0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196840"/>
            <a:ext cx="12192000" cy="1341120"/>
          </a:xfrm>
          <a:prstGeom prst="rect">
            <a:avLst/>
          </a:prstGeom>
        </p:spPr>
      </p:pic>
      <p:sp>
        <p:nvSpPr>
          <p:cNvPr id="127" name="文本框 126">
            <a:extLst>
              <a:ext uri="{FF2B5EF4-FFF2-40B4-BE49-F238E27FC236}">
                <a16:creationId xmlns:a16="http://schemas.microsoft.com/office/drawing/2014/main" id="{86C0B300-A73D-46CD-886C-6F6DAFDD6601}"/>
              </a:ext>
            </a:extLst>
          </p:cNvPr>
          <p:cNvSpPr txBox="1"/>
          <p:nvPr/>
        </p:nvSpPr>
        <p:spPr>
          <a:xfrm>
            <a:off x="206248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夏洛</a:t>
            </a: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D56E6DA6-7F09-4B55-A111-B0E6B9DC4AAD}"/>
              </a:ext>
            </a:extLst>
          </p:cNvPr>
          <p:cNvSpPr txBox="1"/>
          <p:nvPr/>
        </p:nvSpPr>
        <p:spPr>
          <a:xfrm>
            <a:off x="789432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中国地质大学</a:t>
            </a:r>
          </a:p>
        </p:txBody>
      </p:sp>
      <p:pic>
        <p:nvPicPr>
          <p:cNvPr id="6" name="图片 5" descr="图片包含 黑色, 文字&#10;&#10;描述已自动生成">
            <a:extLst>
              <a:ext uri="{FF2B5EF4-FFF2-40B4-BE49-F238E27FC236}">
                <a16:creationId xmlns:a16="http://schemas.microsoft.com/office/drawing/2014/main" id="{346CD424-A5CF-41F4-852C-B9639494E6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187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808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027309D0-DB32-4A5E-B7E1-D91A9E3F5B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5364" y="3663374"/>
            <a:ext cx="2001600" cy="200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12757" y="0"/>
            <a:ext cx="12217514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50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83" name="流程图: 手动输入 82">
            <a:extLst>
              <a:ext uri="{FF2B5EF4-FFF2-40B4-BE49-F238E27FC236}">
                <a16:creationId xmlns:a16="http://schemas.microsoft.com/office/drawing/2014/main" id="{A7860923-6C51-4B2C-A6CF-AB8D019E744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137263" y="-1476867"/>
            <a:ext cx="1407358" cy="5684837"/>
          </a:xfrm>
          <a:prstGeom prst="flowChartManualInput">
            <a:avLst/>
          </a:prstGeom>
          <a:solidFill>
            <a:schemeClr val="bg1">
              <a:alpha val="81000"/>
            </a:schemeClr>
          </a:solidFill>
          <a:ln>
            <a:noFill/>
          </a:ln>
          <a:extLst/>
        </p:spPr>
        <p:txBody>
          <a:bodyPr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140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1169395" y="1469984"/>
            <a:ext cx="2370072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1091470" y="596586"/>
            <a:ext cx="1641476" cy="923330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zh-CN" altLang="en-US" sz="6000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目录</a:t>
            </a:r>
            <a:endParaRPr lang="en-US" sz="6000" dirty="0">
              <a:solidFill>
                <a:srgbClr val="20386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6333FAC-D056-4860-A380-B83AE7579C10}"/>
              </a:ext>
            </a:extLst>
          </p:cNvPr>
          <p:cNvSpPr txBox="1"/>
          <p:nvPr/>
        </p:nvSpPr>
        <p:spPr>
          <a:xfrm>
            <a:off x="1965552" y="2595509"/>
            <a:ext cx="9963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绪论</a:t>
            </a:r>
            <a:endParaRPr lang="zh-CN" altLang="en-US" sz="32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94F5FE53-8D72-4655-979D-5D3FE1A5C276}"/>
              </a:ext>
            </a:extLst>
          </p:cNvPr>
          <p:cNvSpPr txBox="1">
            <a:spLocks/>
          </p:cNvSpPr>
          <p:nvPr/>
        </p:nvSpPr>
        <p:spPr>
          <a:xfrm>
            <a:off x="1965552" y="3381803"/>
            <a:ext cx="3065942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zh-CN" altLang="en-US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研究方法与思路</a:t>
            </a: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34AF5CAB-0BBD-4E21-B1A5-D00BE6282C1E}"/>
              </a:ext>
            </a:extLst>
          </p:cNvPr>
          <p:cNvSpPr txBox="1">
            <a:spLocks/>
          </p:cNvSpPr>
          <p:nvPr/>
        </p:nvSpPr>
        <p:spPr>
          <a:xfrm>
            <a:off x="1965552" y="4181899"/>
            <a:ext cx="3065942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zh-CN" altLang="en-US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关键技术与难点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0" name="Text Placeholder 3">
            <a:extLst>
              <a:ext uri="{FF2B5EF4-FFF2-40B4-BE49-F238E27FC236}">
                <a16:creationId xmlns:a16="http://schemas.microsoft.com/office/drawing/2014/main" id="{2F97321D-8D45-49E9-9FAC-806735E23FEC}"/>
              </a:ext>
            </a:extLst>
          </p:cNvPr>
          <p:cNvSpPr txBox="1">
            <a:spLocks/>
          </p:cNvSpPr>
          <p:nvPr/>
        </p:nvSpPr>
        <p:spPr>
          <a:xfrm>
            <a:off x="1965552" y="4919863"/>
            <a:ext cx="3065942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zh-CN" altLang="en-US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研究成果与应用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8D566F2F-94E8-485E-B5FD-2EB85F2830AC}"/>
              </a:ext>
            </a:extLst>
          </p:cNvPr>
          <p:cNvSpPr txBox="1">
            <a:spLocks/>
          </p:cNvSpPr>
          <p:nvPr/>
        </p:nvSpPr>
        <p:spPr>
          <a:xfrm>
            <a:off x="1964142" y="5623934"/>
            <a:ext cx="1811816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zh-CN" altLang="en-US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论文总结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流程图: 过程 7">
            <a:extLst>
              <a:ext uri="{FF2B5EF4-FFF2-40B4-BE49-F238E27FC236}">
                <a16:creationId xmlns:a16="http://schemas.microsoft.com/office/drawing/2014/main" id="{A4C4F065-C0C4-407C-9ADC-52D67E7C3E3A}"/>
              </a:ext>
            </a:extLst>
          </p:cNvPr>
          <p:cNvSpPr/>
          <p:nvPr/>
        </p:nvSpPr>
        <p:spPr>
          <a:xfrm rot="18835928">
            <a:off x="1228999" y="2640912"/>
            <a:ext cx="504172" cy="521620"/>
          </a:xfrm>
          <a:prstGeom prst="flowChartProcess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流程图: 过程 56">
            <a:extLst>
              <a:ext uri="{FF2B5EF4-FFF2-40B4-BE49-F238E27FC236}">
                <a16:creationId xmlns:a16="http://schemas.microsoft.com/office/drawing/2014/main" id="{29F9BA48-4F7E-4ED2-9E84-FB71815BE3B5}"/>
              </a:ext>
            </a:extLst>
          </p:cNvPr>
          <p:cNvSpPr/>
          <p:nvPr/>
        </p:nvSpPr>
        <p:spPr>
          <a:xfrm rot="18835928">
            <a:off x="1236257" y="3395654"/>
            <a:ext cx="504172" cy="521620"/>
          </a:xfrm>
          <a:prstGeom prst="flowChartProcess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流程图: 过程 57">
            <a:extLst>
              <a:ext uri="{FF2B5EF4-FFF2-40B4-BE49-F238E27FC236}">
                <a16:creationId xmlns:a16="http://schemas.microsoft.com/office/drawing/2014/main" id="{9FE3B0D4-0BCD-4B9C-BC6E-0C10CCD51DEF}"/>
              </a:ext>
            </a:extLst>
          </p:cNvPr>
          <p:cNvSpPr/>
          <p:nvPr/>
        </p:nvSpPr>
        <p:spPr>
          <a:xfrm rot="18835928">
            <a:off x="1229000" y="4164911"/>
            <a:ext cx="504172" cy="521620"/>
          </a:xfrm>
          <a:prstGeom prst="flowChartProcess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" name="流程图: 过程 58">
            <a:extLst>
              <a:ext uri="{FF2B5EF4-FFF2-40B4-BE49-F238E27FC236}">
                <a16:creationId xmlns:a16="http://schemas.microsoft.com/office/drawing/2014/main" id="{DF366CB0-AE27-4B1E-BA89-93DBFA8E424C}"/>
              </a:ext>
            </a:extLst>
          </p:cNvPr>
          <p:cNvSpPr/>
          <p:nvPr/>
        </p:nvSpPr>
        <p:spPr>
          <a:xfrm rot="18835928">
            <a:off x="1236257" y="4919654"/>
            <a:ext cx="504172" cy="521620"/>
          </a:xfrm>
          <a:prstGeom prst="flowChartProcess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" name="流程图: 过程 59">
            <a:extLst>
              <a:ext uri="{FF2B5EF4-FFF2-40B4-BE49-F238E27FC236}">
                <a16:creationId xmlns:a16="http://schemas.microsoft.com/office/drawing/2014/main" id="{63D872C9-BCFD-4BCB-884C-BCCC74435526}"/>
              </a:ext>
            </a:extLst>
          </p:cNvPr>
          <p:cNvSpPr/>
          <p:nvPr/>
        </p:nvSpPr>
        <p:spPr>
          <a:xfrm rot="18835928">
            <a:off x="1229000" y="5638110"/>
            <a:ext cx="504172" cy="521620"/>
          </a:xfrm>
          <a:prstGeom prst="flowChartProcess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" name="Text Placeholder 3">
            <a:extLst>
              <a:ext uri="{FF2B5EF4-FFF2-40B4-BE49-F238E27FC236}">
                <a16:creationId xmlns:a16="http://schemas.microsoft.com/office/drawing/2014/main" id="{6130CDE4-2C08-4BDB-841B-FC51EF1BEA75}"/>
              </a:ext>
            </a:extLst>
          </p:cNvPr>
          <p:cNvSpPr txBox="1">
            <a:spLocks/>
          </p:cNvSpPr>
          <p:nvPr/>
        </p:nvSpPr>
        <p:spPr>
          <a:xfrm>
            <a:off x="1006701" y="3394502"/>
            <a:ext cx="957441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altLang="zh-CN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02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Text Placeholder 3">
            <a:extLst>
              <a:ext uri="{FF2B5EF4-FFF2-40B4-BE49-F238E27FC236}">
                <a16:creationId xmlns:a16="http://schemas.microsoft.com/office/drawing/2014/main" id="{C5B76DB9-2691-45B1-A152-0F6C8A2AF877}"/>
              </a:ext>
            </a:extLst>
          </p:cNvPr>
          <p:cNvSpPr txBox="1">
            <a:spLocks/>
          </p:cNvSpPr>
          <p:nvPr/>
        </p:nvSpPr>
        <p:spPr>
          <a:xfrm>
            <a:off x="1006701" y="4189155"/>
            <a:ext cx="957441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altLang="zh-CN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03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9" name="Text Placeholder 3">
            <a:extLst>
              <a:ext uri="{FF2B5EF4-FFF2-40B4-BE49-F238E27FC236}">
                <a16:creationId xmlns:a16="http://schemas.microsoft.com/office/drawing/2014/main" id="{185B84FB-929F-4E8F-8242-B08BB1E0318F}"/>
              </a:ext>
            </a:extLst>
          </p:cNvPr>
          <p:cNvSpPr txBox="1">
            <a:spLocks/>
          </p:cNvSpPr>
          <p:nvPr/>
        </p:nvSpPr>
        <p:spPr>
          <a:xfrm>
            <a:off x="1006701" y="4927119"/>
            <a:ext cx="957441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altLang="zh-CN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04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1" name="Text Placeholder 3">
            <a:extLst>
              <a:ext uri="{FF2B5EF4-FFF2-40B4-BE49-F238E27FC236}">
                <a16:creationId xmlns:a16="http://schemas.microsoft.com/office/drawing/2014/main" id="{A88E19E1-1EDA-4C0D-A1E2-F8AF13346581}"/>
              </a:ext>
            </a:extLst>
          </p:cNvPr>
          <p:cNvSpPr txBox="1">
            <a:spLocks/>
          </p:cNvSpPr>
          <p:nvPr/>
        </p:nvSpPr>
        <p:spPr>
          <a:xfrm>
            <a:off x="1005291" y="5638645"/>
            <a:ext cx="957441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altLang="zh-CN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05</a:t>
            </a:r>
            <a:endParaRPr lang="zh-CN" alt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4" name="Text Placeholder 3">
            <a:extLst>
              <a:ext uri="{FF2B5EF4-FFF2-40B4-BE49-F238E27FC236}">
                <a16:creationId xmlns:a16="http://schemas.microsoft.com/office/drawing/2014/main" id="{BE4A91CA-A43A-4F9E-B336-B1FAA055EC56}"/>
              </a:ext>
            </a:extLst>
          </p:cNvPr>
          <p:cNvSpPr txBox="1">
            <a:spLocks/>
          </p:cNvSpPr>
          <p:nvPr/>
        </p:nvSpPr>
        <p:spPr>
          <a:xfrm>
            <a:off x="1006701" y="2652659"/>
            <a:ext cx="996399" cy="492443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altLang="zh-CN" sz="3200" dirty="0">
                <a:solidFill>
                  <a:schemeClr val="tx2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01</a:t>
            </a:r>
            <a:endParaRPr lang="en-US" sz="3200" dirty="0">
              <a:solidFill>
                <a:schemeClr val="tx2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41422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0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D75AC29E-28CB-4E67-B0A2-E4577031108D}"/>
              </a:ext>
            </a:extLst>
          </p:cNvPr>
          <p:cNvSpPr>
            <a:spLocks noEditPoints="1"/>
          </p:cNvSpPr>
          <p:nvPr/>
        </p:nvSpPr>
        <p:spPr bwMode="auto">
          <a:xfrm>
            <a:off x="-3381375" y="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55E891B5-48D4-4DAC-BBD6-194672AC5D79}"/>
              </a:ext>
            </a:extLst>
          </p:cNvPr>
          <p:cNvSpPr/>
          <p:nvPr/>
        </p:nvSpPr>
        <p:spPr>
          <a:xfrm>
            <a:off x="6316240" y="1334216"/>
            <a:ext cx="344444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Microsoft YaHei" panose="020B0503020204020204" pitchFamily="34" charset="-122"/>
                <a:ea typeface="Microsoft YaHei" panose="020B0503020204020204" pitchFamily="34" charset="-122"/>
              </a:rPr>
              <a:t>中国地质大学</a:t>
            </a:r>
            <a:endParaRPr lang="zh-CN" altLang="en-US" sz="2400" b="1" dirty="0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F6E3588-DF95-4E55-8569-D166A73C5F25}"/>
              </a:ext>
            </a:extLst>
          </p:cNvPr>
          <p:cNvSpPr/>
          <p:nvPr/>
        </p:nvSpPr>
        <p:spPr>
          <a:xfrm>
            <a:off x="6316240" y="2920098"/>
            <a:ext cx="344444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Microsoft YaHei" panose="020B0503020204020204" pitchFamily="34" charset="-122"/>
                <a:ea typeface="Microsoft YaHei" panose="020B0503020204020204" pitchFamily="34" charset="-122"/>
              </a:rPr>
              <a:t>师资队伍</a:t>
            </a:r>
            <a:endParaRPr lang="zh-CN" altLang="en-US" sz="2400" b="1" dirty="0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5D530CAF-14D1-486D-A49B-8D46A41CD911}"/>
              </a:ext>
            </a:extLst>
          </p:cNvPr>
          <p:cNvSpPr/>
          <p:nvPr/>
        </p:nvSpPr>
        <p:spPr>
          <a:xfrm>
            <a:off x="6316240" y="4471450"/>
            <a:ext cx="344444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b="1" dirty="0">
                <a:latin typeface="Microsoft YaHei" panose="020B0503020204020204" pitchFamily="34" charset="-122"/>
                <a:ea typeface="Microsoft YaHei" panose="020B0503020204020204" pitchFamily="34" charset="-122"/>
              </a:rPr>
              <a:t>教学优势</a:t>
            </a:r>
            <a:endParaRPr lang="zh-CN" altLang="en-US" sz="2400" b="1" dirty="0"/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DC0B466F-A5F0-4462-A5F8-586109D14BCB}"/>
              </a:ext>
            </a:extLst>
          </p:cNvPr>
          <p:cNvSpPr/>
          <p:nvPr/>
        </p:nvSpPr>
        <p:spPr>
          <a:xfrm>
            <a:off x="6315604" y="1843118"/>
            <a:ext cx="56143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中国地质大学是教育部直属全国重点大学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, 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是国家批准设立研究生院的大学，是国家“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211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工程”、国家“双一流”建设高校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6BBA41E4-395A-4F51-B8E2-534F3F3D6F58}"/>
              </a:ext>
            </a:extLst>
          </p:cNvPr>
          <p:cNvSpPr/>
          <p:nvPr/>
        </p:nvSpPr>
        <p:spPr>
          <a:xfrm>
            <a:off x="5919536" y="1388585"/>
            <a:ext cx="352926" cy="352926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BC282C56-468C-46DD-B970-C619FBBEF373}"/>
              </a:ext>
            </a:extLst>
          </p:cNvPr>
          <p:cNvSpPr/>
          <p:nvPr/>
        </p:nvSpPr>
        <p:spPr>
          <a:xfrm>
            <a:off x="5927644" y="2974467"/>
            <a:ext cx="352926" cy="35292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459A3328-8BB4-4BE1-B0C9-4B0B1A9ED28F}"/>
              </a:ext>
            </a:extLst>
          </p:cNvPr>
          <p:cNvSpPr/>
          <p:nvPr/>
        </p:nvSpPr>
        <p:spPr>
          <a:xfrm>
            <a:off x="5927644" y="4501369"/>
            <a:ext cx="352926" cy="352926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B4ABE1E0-54B8-41F0-8363-6C0E360AC017}"/>
              </a:ext>
            </a:extLst>
          </p:cNvPr>
          <p:cNvSpPr/>
          <p:nvPr/>
        </p:nvSpPr>
        <p:spPr>
          <a:xfrm>
            <a:off x="6320942" y="3429000"/>
            <a:ext cx="561438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学校现有教职员工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3049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人，其中教师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1723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人。中国科学院院士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9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人，博士生导师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263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人，教授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431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人，副教授</a:t>
            </a:r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688</a:t>
            </a:r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人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E8FFB1CB-9BAE-442F-9BE1-A0F297CF165D}"/>
              </a:ext>
            </a:extLst>
          </p:cNvPr>
          <p:cNvSpPr/>
          <p:nvPr/>
        </p:nvSpPr>
        <p:spPr>
          <a:xfrm>
            <a:off x="6320942" y="4980352"/>
            <a:ext cx="560904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chemeClr val="bg1">
                    <a:lumMod val="50000"/>
                  </a:schemeClr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rPr>
              <a:t>学校围绕学科前沿和经济社会发展的需求，构建以地球科学为主导，多学科相互支撑、协调发展的学科生态系统</a:t>
            </a:r>
            <a:endParaRPr lang="zh-CN" altLang="en-US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F3289BD0-1BC2-4829-8403-66B582D2F23E}"/>
              </a:ext>
            </a:extLst>
          </p:cNvPr>
          <p:cNvGrpSpPr/>
          <p:nvPr/>
        </p:nvGrpSpPr>
        <p:grpSpPr>
          <a:xfrm>
            <a:off x="10010007" y="372206"/>
            <a:ext cx="623848" cy="608316"/>
            <a:chOff x="4391057" y="3538897"/>
            <a:chExt cx="1530350" cy="1492250"/>
          </a:xfrm>
        </p:grpSpPr>
        <p:sp>
          <p:nvSpPr>
            <p:cNvPr id="35" name="Freeform 6">
              <a:extLst>
                <a:ext uri="{FF2B5EF4-FFF2-40B4-BE49-F238E27FC236}">
                  <a16:creationId xmlns:a16="http://schemas.microsoft.com/office/drawing/2014/main" id="{1EBC5226-7762-4081-8791-547F1FD49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6C9BD962-586F-4384-9596-529CFDB20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CC5F3459-965C-43ED-94EB-321A2FAAB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">
              <a:extLst>
                <a:ext uri="{FF2B5EF4-FFF2-40B4-BE49-F238E27FC236}">
                  <a16:creationId xmlns:a16="http://schemas.microsoft.com/office/drawing/2014/main" id="{2F636ABF-CC45-4C11-BCB6-99BCAD0BB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0">
              <a:extLst>
                <a:ext uri="{FF2B5EF4-FFF2-40B4-BE49-F238E27FC236}">
                  <a16:creationId xmlns:a16="http://schemas.microsoft.com/office/drawing/2014/main" id="{866D04D7-04B1-4D68-94F3-1B68CE5CB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8791ECF5-5F22-4176-A215-A414063154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1AC9ED2E-468A-4F69-AB77-1896F5BFAFD9}"/>
              </a:ext>
            </a:extLst>
          </p:cNvPr>
          <p:cNvGrpSpPr/>
          <p:nvPr/>
        </p:nvGrpSpPr>
        <p:grpSpPr>
          <a:xfrm>
            <a:off x="10718800" y="487596"/>
            <a:ext cx="859168" cy="21290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42" name="Freeform 10">
              <a:extLst>
                <a:ext uri="{FF2B5EF4-FFF2-40B4-BE49-F238E27FC236}">
                  <a16:creationId xmlns:a16="http://schemas.microsoft.com/office/drawing/2014/main" id="{C12E4072-653C-44F1-ABC8-B71B7AE95A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1">
              <a:extLst>
                <a:ext uri="{FF2B5EF4-FFF2-40B4-BE49-F238E27FC236}">
                  <a16:creationId xmlns:a16="http://schemas.microsoft.com/office/drawing/2014/main" id="{AD81787A-1BAA-4892-933C-C0255B6F5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2">
              <a:extLst>
                <a:ext uri="{FF2B5EF4-FFF2-40B4-BE49-F238E27FC236}">
                  <a16:creationId xmlns:a16="http://schemas.microsoft.com/office/drawing/2014/main" id="{45EB822B-28F7-42B9-9048-409B5110A1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45" name="Freeform 13">
              <a:extLst>
                <a:ext uri="{FF2B5EF4-FFF2-40B4-BE49-F238E27FC236}">
                  <a16:creationId xmlns:a16="http://schemas.microsoft.com/office/drawing/2014/main" id="{EDBD43C7-CB78-458C-8ED6-1FA9B5D411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4">
              <a:extLst>
                <a:ext uri="{FF2B5EF4-FFF2-40B4-BE49-F238E27FC236}">
                  <a16:creationId xmlns:a16="http://schemas.microsoft.com/office/drawing/2014/main" id="{41FC22D0-FD15-49C4-80C8-45CFAA0A81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5">
              <a:extLst>
                <a:ext uri="{FF2B5EF4-FFF2-40B4-BE49-F238E27FC236}">
                  <a16:creationId xmlns:a16="http://schemas.microsoft.com/office/drawing/2014/main" id="{4F050770-B8E3-4919-BE7E-525F63A74B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8" name="矩形 47">
            <a:extLst>
              <a:ext uri="{FF2B5EF4-FFF2-40B4-BE49-F238E27FC236}">
                <a16:creationId xmlns:a16="http://schemas.microsoft.com/office/drawing/2014/main" id="{8794AE1A-B48F-4E01-A3A5-310A9DF6D56D}"/>
              </a:ext>
            </a:extLst>
          </p:cNvPr>
          <p:cNvSpPr/>
          <p:nvPr/>
        </p:nvSpPr>
        <p:spPr>
          <a:xfrm>
            <a:off x="10633855" y="703992"/>
            <a:ext cx="10701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rPr>
              <a:t>CHINA UNIVERSITY OF GEOSCIENCES </a:t>
            </a:r>
            <a:endParaRPr lang="zh-CN" altLang="en-US" sz="600" b="1" dirty="0">
              <a:solidFill>
                <a:schemeClr val="bg2">
                  <a:lumMod val="50000"/>
                </a:schemeClr>
              </a:solidFill>
              <a:latin typeface="方正粗黑宋简体" panose="02000000000000000000" pitchFamily="2" charset="-122"/>
              <a:ea typeface="方正粗黑宋简体" panose="02000000000000000000" pitchFamily="2" charset="-122"/>
            </a:endParaRPr>
          </a:p>
        </p:txBody>
      </p:sp>
      <p:pic>
        <p:nvPicPr>
          <p:cNvPr id="51" name="图片 50">
            <a:extLst>
              <a:ext uri="{FF2B5EF4-FFF2-40B4-BE49-F238E27FC236}">
                <a16:creationId xmlns:a16="http://schemas.microsoft.com/office/drawing/2014/main" id="{7A06A1A2-3876-45F1-A7E9-361196E459B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6375" t="2241" r="47584"/>
          <a:stretch/>
        </p:blipFill>
        <p:spPr>
          <a:xfrm>
            <a:off x="0" y="-19050"/>
            <a:ext cx="4575237" cy="6877050"/>
          </a:xfrm>
          <a:prstGeom prst="rect">
            <a:avLst/>
          </a:prstGeom>
        </p:spPr>
      </p:pic>
      <p:sp>
        <p:nvSpPr>
          <p:cNvPr id="10" name="矩形 9">
            <a:extLst>
              <a:ext uri="{FF2B5EF4-FFF2-40B4-BE49-F238E27FC236}">
                <a16:creationId xmlns:a16="http://schemas.microsoft.com/office/drawing/2014/main" id="{EB7A70AE-BD03-4BA4-B55B-ED4929581C87}"/>
              </a:ext>
            </a:extLst>
          </p:cNvPr>
          <p:cNvSpPr/>
          <p:nvPr/>
        </p:nvSpPr>
        <p:spPr>
          <a:xfrm>
            <a:off x="1" y="-19050"/>
            <a:ext cx="4575156" cy="6886575"/>
          </a:xfrm>
          <a:prstGeom prst="rect">
            <a:avLst/>
          </a:prstGeom>
          <a:gradFill>
            <a:gsLst>
              <a:gs pos="0">
                <a:schemeClr val="bg1">
                  <a:alpha val="81000"/>
                </a:schemeClr>
              </a:gs>
              <a:gs pos="84000">
                <a:srgbClr val="0867B1">
                  <a:alpha val="47000"/>
                </a:srgb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6D1594D9-95C9-443A-9A92-7FE0C2C1C79E}"/>
              </a:ext>
            </a:extLst>
          </p:cNvPr>
          <p:cNvGrpSpPr/>
          <p:nvPr/>
        </p:nvGrpSpPr>
        <p:grpSpPr>
          <a:xfrm>
            <a:off x="1168916" y="1874267"/>
            <a:ext cx="1904650" cy="3014992"/>
            <a:chOff x="4244975" y="2959100"/>
            <a:chExt cx="1789113" cy="2832101"/>
          </a:xfrm>
          <a:solidFill>
            <a:schemeClr val="bg1"/>
          </a:solidFill>
        </p:grpSpPr>
        <p:sp>
          <p:nvSpPr>
            <p:cNvPr id="12" name="Freeform 19">
              <a:extLst>
                <a:ext uri="{FF2B5EF4-FFF2-40B4-BE49-F238E27FC236}">
                  <a16:creationId xmlns:a16="http://schemas.microsoft.com/office/drawing/2014/main" id="{17E98E9E-DB1E-4CFA-B0EA-248838962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0" y="4279900"/>
              <a:ext cx="330200" cy="461963"/>
            </a:xfrm>
            <a:custGeom>
              <a:avLst/>
              <a:gdLst>
                <a:gd name="T0" fmla="*/ 53 w 97"/>
                <a:gd name="T1" fmla="*/ 120 h 136"/>
                <a:gd name="T2" fmla="*/ 48 w 97"/>
                <a:gd name="T3" fmla="*/ 114 h 136"/>
                <a:gd name="T4" fmla="*/ 42 w 97"/>
                <a:gd name="T5" fmla="*/ 79 h 136"/>
                <a:gd name="T6" fmla="*/ 51 w 97"/>
                <a:gd name="T7" fmla="*/ 81 h 136"/>
                <a:gd name="T8" fmla="*/ 43 w 97"/>
                <a:gd name="T9" fmla="*/ 102 h 136"/>
                <a:gd name="T10" fmla="*/ 42 w 97"/>
                <a:gd name="T11" fmla="*/ 96 h 136"/>
                <a:gd name="T12" fmla="*/ 50 w 97"/>
                <a:gd name="T13" fmla="*/ 89 h 136"/>
                <a:gd name="T14" fmla="*/ 36 w 97"/>
                <a:gd name="T15" fmla="*/ 80 h 136"/>
                <a:gd name="T16" fmla="*/ 33 w 97"/>
                <a:gd name="T17" fmla="*/ 90 h 136"/>
                <a:gd name="T18" fmla="*/ 39 w 97"/>
                <a:gd name="T19" fmla="*/ 105 h 136"/>
                <a:gd name="T20" fmla="*/ 19 w 97"/>
                <a:gd name="T21" fmla="*/ 112 h 136"/>
                <a:gd name="T22" fmla="*/ 24 w 97"/>
                <a:gd name="T23" fmla="*/ 133 h 136"/>
                <a:gd name="T24" fmla="*/ 56 w 97"/>
                <a:gd name="T25" fmla="*/ 135 h 136"/>
                <a:gd name="T26" fmla="*/ 62 w 97"/>
                <a:gd name="T27" fmla="*/ 93 h 136"/>
                <a:gd name="T28" fmla="*/ 42 w 97"/>
                <a:gd name="T29" fmla="*/ 79 h 136"/>
                <a:gd name="T30" fmla="*/ 48 w 97"/>
                <a:gd name="T31" fmla="*/ 33 h 136"/>
                <a:gd name="T32" fmla="*/ 57 w 97"/>
                <a:gd name="T33" fmla="*/ 41 h 136"/>
                <a:gd name="T34" fmla="*/ 64 w 97"/>
                <a:gd name="T35" fmla="*/ 42 h 136"/>
                <a:gd name="T36" fmla="*/ 62 w 97"/>
                <a:gd name="T37" fmla="*/ 50 h 136"/>
                <a:gd name="T38" fmla="*/ 66 w 97"/>
                <a:gd name="T39" fmla="*/ 52 h 136"/>
                <a:gd name="T40" fmla="*/ 74 w 97"/>
                <a:gd name="T41" fmla="*/ 58 h 136"/>
                <a:gd name="T42" fmla="*/ 66 w 97"/>
                <a:gd name="T43" fmla="*/ 72 h 136"/>
                <a:gd name="T44" fmla="*/ 50 w 97"/>
                <a:gd name="T45" fmla="*/ 72 h 136"/>
                <a:gd name="T46" fmla="*/ 44 w 97"/>
                <a:gd name="T47" fmla="*/ 67 h 136"/>
                <a:gd name="T48" fmla="*/ 49 w 97"/>
                <a:gd name="T49" fmla="*/ 68 h 136"/>
                <a:gd name="T50" fmla="*/ 57 w 97"/>
                <a:gd name="T51" fmla="*/ 65 h 136"/>
                <a:gd name="T52" fmla="*/ 52 w 97"/>
                <a:gd name="T53" fmla="*/ 60 h 136"/>
                <a:gd name="T54" fmla="*/ 47 w 97"/>
                <a:gd name="T55" fmla="*/ 61 h 136"/>
                <a:gd name="T56" fmla="*/ 51 w 97"/>
                <a:gd name="T57" fmla="*/ 49 h 136"/>
                <a:gd name="T58" fmla="*/ 50 w 97"/>
                <a:gd name="T59" fmla="*/ 49 h 136"/>
                <a:gd name="T60" fmla="*/ 47 w 97"/>
                <a:gd name="T61" fmla="*/ 41 h 136"/>
                <a:gd name="T62" fmla="*/ 43 w 97"/>
                <a:gd name="T63" fmla="*/ 40 h 136"/>
                <a:gd name="T64" fmla="*/ 41 w 97"/>
                <a:gd name="T65" fmla="*/ 51 h 136"/>
                <a:gd name="T66" fmla="*/ 34 w 97"/>
                <a:gd name="T67" fmla="*/ 71 h 136"/>
                <a:gd name="T68" fmla="*/ 27 w 97"/>
                <a:gd name="T69" fmla="*/ 59 h 136"/>
                <a:gd name="T70" fmla="*/ 30 w 97"/>
                <a:gd name="T71" fmla="*/ 47 h 136"/>
                <a:gd name="T72" fmla="*/ 32 w 97"/>
                <a:gd name="T73" fmla="*/ 39 h 136"/>
                <a:gd name="T74" fmla="*/ 46 w 97"/>
                <a:gd name="T75" fmla="*/ 22 h 136"/>
                <a:gd name="T76" fmla="*/ 72 w 97"/>
                <a:gd name="T77" fmla="*/ 18 h 136"/>
                <a:gd name="T78" fmla="*/ 66 w 97"/>
                <a:gd name="T79" fmla="*/ 26 h 136"/>
                <a:gd name="T80" fmla="*/ 66 w 97"/>
                <a:gd name="T81" fmla="*/ 27 h 136"/>
                <a:gd name="T82" fmla="*/ 73 w 97"/>
                <a:gd name="T83" fmla="*/ 30 h 136"/>
                <a:gd name="T84" fmla="*/ 75 w 97"/>
                <a:gd name="T85" fmla="*/ 16 h 136"/>
                <a:gd name="T86" fmla="*/ 46 w 97"/>
                <a:gd name="T87" fmla="*/ 22 h 136"/>
                <a:gd name="T88" fmla="*/ 12 w 97"/>
                <a:gd name="T89" fmla="*/ 27 h 136"/>
                <a:gd name="T90" fmla="*/ 19 w 97"/>
                <a:gd name="T91" fmla="*/ 38 h 136"/>
                <a:gd name="T92" fmla="*/ 31 w 97"/>
                <a:gd name="T93" fmla="*/ 28 h 136"/>
                <a:gd name="T94" fmla="*/ 46 w 97"/>
                <a:gd name="T95" fmla="*/ 22 h 136"/>
                <a:gd name="T96" fmla="*/ 14 w 97"/>
                <a:gd name="T97" fmla="*/ 33 h 136"/>
                <a:gd name="T98" fmla="*/ 56 w 97"/>
                <a:gd name="T99" fmla="*/ 6 h 136"/>
                <a:gd name="T100" fmla="*/ 39 w 97"/>
                <a:gd name="T101" fmla="*/ 13 h 136"/>
                <a:gd name="T102" fmla="*/ 41 w 97"/>
                <a:gd name="T103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7" h="136">
                  <a:moveTo>
                    <a:pt x="51" y="107"/>
                  </a:moveTo>
                  <a:cubicBezTo>
                    <a:pt x="53" y="111"/>
                    <a:pt x="53" y="115"/>
                    <a:pt x="53" y="120"/>
                  </a:cubicBezTo>
                  <a:cubicBezTo>
                    <a:pt x="49" y="121"/>
                    <a:pt x="48" y="122"/>
                    <a:pt x="45" y="119"/>
                  </a:cubicBezTo>
                  <a:cubicBezTo>
                    <a:pt x="45" y="116"/>
                    <a:pt x="46" y="116"/>
                    <a:pt x="48" y="114"/>
                  </a:cubicBezTo>
                  <a:cubicBezTo>
                    <a:pt x="50" y="111"/>
                    <a:pt x="49" y="110"/>
                    <a:pt x="51" y="107"/>
                  </a:cubicBezTo>
                  <a:close/>
                  <a:moveTo>
                    <a:pt x="42" y="79"/>
                  </a:moveTo>
                  <a:cubicBezTo>
                    <a:pt x="43" y="80"/>
                    <a:pt x="43" y="81"/>
                    <a:pt x="45" y="83"/>
                  </a:cubicBezTo>
                  <a:cubicBezTo>
                    <a:pt x="48" y="81"/>
                    <a:pt x="48" y="81"/>
                    <a:pt x="51" y="81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9" y="103"/>
                    <a:pt x="46" y="104"/>
                    <a:pt x="43" y="102"/>
                  </a:cubicBezTo>
                  <a:cubicBezTo>
                    <a:pt x="45" y="98"/>
                    <a:pt x="46" y="101"/>
                    <a:pt x="49" y="97"/>
                  </a:cubicBezTo>
                  <a:cubicBezTo>
                    <a:pt x="42" y="96"/>
                    <a:pt x="42" y="96"/>
                    <a:pt x="42" y="96"/>
                  </a:cubicBezTo>
                  <a:cubicBezTo>
                    <a:pt x="43" y="91"/>
                    <a:pt x="41" y="95"/>
                    <a:pt x="46" y="92"/>
                  </a:cubicBezTo>
                  <a:cubicBezTo>
                    <a:pt x="47" y="92"/>
                    <a:pt x="49" y="91"/>
                    <a:pt x="50" y="89"/>
                  </a:cubicBezTo>
                  <a:cubicBezTo>
                    <a:pt x="44" y="86"/>
                    <a:pt x="40" y="91"/>
                    <a:pt x="40" y="85"/>
                  </a:cubicBezTo>
                  <a:cubicBezTo>
                    <a:pt x="40" y="83"/>
                    <a:pt x="41" y="80"/>
                    <a:pt x="36" y="80"/>
                  </a:cubicBezTo>
                  <a:cubicBezTo>
                    <a:pt x="34" y="85"/>
                    <a:pt x="34" y="85"/>
                    <a:pt x="34" y="85"/>
                  </a:cubicBezTo>
                  <a:cubicBezTo>
                    <a:pt x="33" y="87"/>
                    <a:pt x="33" y="89"/>
                    <a:pt x="33" y="90"/>
                  </a:cubicBezTo>
                  <a:cubicBezTo>
                    <a:pt x="32" y="96"/>
                    <a:pt x="33" y="98"/>
                    <a:pt x="33" y="103"/>
                  </a:cubicBezTo>
                  <a:cubicBezTo>
                    <a:pt x="36" y="104"/>
                    <a:pt x="36" y="103"/>
                    <a:pt x="39" y="105"/>
                  </a:cubicBezTo>
                  <a:cubicBezTo>
                    <a:pt x="33" y="108"/>
                    <a:pt x="24" y="109"/>
                    <a:pt x="21" y="110"/>
                  </a:cubicBezTo>
                  <a:cubicBezTo>
                    <a:pt x="18" y="112"/>
                    <a:pt x="19" y="111"/>
                    <a:pt x="19" y="112"/>
                  </a:cubicBezTo>
                  <a:cubicBezTo>
                    <a:pt x="29" y="120"/>
                    <a:pt x="40" y="106"/>
                    <a:pt x="48" y="103"/>
                  </a:cubicBezTo>
                  <a:cubicBezTo>
                    <a:pt x="48" y="111"/>
                    <a:pt x="32" y="128"/>
                    <a:pt x="24" y="133"/>
                  </a:cubicBezTo>
                  <a:cubicBezTo>
                    <a:pt x="29" y="132"/>
                    <a:pt x="39" y="124"/>
                    <a:pt x="42" y="120"/>
                  </a:cubicBezTo>
                  <a:cubicBezTo>
                    <a:pt x="52" y="125"/>
                    <a:pt x="51" y="126"/>
                    <a:pt x="56" y="135"/>
                  </a:cubicBezTo>
                  <a:cubicBezTo>
                    <a:pt x="63" y="136"/>
                    <a:pt x="65" y="134"/>
                    <a:pt x="64" y="126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1" y="87"/>
                    <a:pt x="63" y="83"/>
                    <a:pt x="63" y="78"/>
                  </a:cubicBezTo>
                  <a:cubicBezTo>
                    <a:pt x="54" y="71"/>
                    <a:pt x="55" y="77"/>
                    <a:pt x="42" y="79"/>
                  </a:cubicBezTo>
                  <a:close/>
                  <a:moveTo>
                    <a:pt x="47" y="41"/>
                  </a:moveTo>
                  <a:cubicBezTo>
                    <a:pt x="48" y="33"/>
                    <a:pt x="48" y="33"/>
                    <a:pt x="48" y="33"/>
                  </a:cubicBezTo>
                  <a:cubicBezTo>
                    <a:pt x="52" y="32"/>
                    <a:pt x="54" y="33"/>
                    <a:pt x="58" y="34"/>
                  </a:cubicBezTo>
                  <a:cubicBezTo>
                    <a:pt x="59" y="40"/>
                    <a:pt x="57" y="35"/>
                    <a:pt x="57" y="41"/>
                  </a:cubicBezTo>
                  <a:cubicBezTo>
                    <a:pt x="62" y="39"/>
                    <a:pt x="61" y="38"/>
                    <a:pt x="69" y="38"/>
                  </a:cubicBezTo>
                  <a:cubicBezTo>
                    <a:pt x="68" y="42"/>
                    <a:pt x="67" y="40"/>
                    <a:pt x="64" y="42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5" y="52"/>
                    <a:pt x="63" y="51"/>
                    <a:pt x="68" y="51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1" y="56"/>
                    <a:pt x="60" y="57"/>
                    <a:pt x="61" y="63"/>
                  </a:cubicBezTo>
                  <a:cubicBezTo>
                    <a:pt x="68" y="61"/>
                    <a:pt x="65" y="56"/>
                    <a:pt x="74" y="58"/>
                  </a:cubicBezTo>
                  <a:cubicBezTo>
                    <a:pt x="75" y="67"/>
                    <a:pt x="73" y="62"/>
                    <a:pt x="67" y="73"/>
                  </a:cubicBezTo>
                  <a:cubicBezTo>
                    <a:pt x="66" y="73"/>
                    <a:pt x="66" y="72"/>
                    <a:pt x="66" y="72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57" y="66"/>
                    <a:pt x="55" y="69"/>
                    <a:pt x="50" y="72"/>
                  </a:cubicBezTo>
                  <a:cubicBezTo>
                    <a:pt x="45" y="75"/>
                    <a:pt x="40" y="78"/>
                    <a:pt x="39" y="70"/>
                  </a:cubicBezTo>
                  <a:cubicBezTo>
                    <a:pt x="41" y="67"/>
                    <a:pt x="41" y="69"/>
                    <a:pt x="44" y="67"/>
                  </a:cubicBezTo>
                  <a:cubicBezTo>
                    <a:pt x="45" y="66"/>
                    <a:pt x="46" y="65"/>
                    <a:pt x="47" y="63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1" y="67"/>
                    <a:pt x="51" y="67"/>
                    <a:pt x="54" y="67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4" y="63"/>
                    <a:pt x="53" y="62"/>
                    <a:pt x="52" y="60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5" y="58"/>
                    <a:pt x="45" y="58"/>
                    <a:pt x="46" y="54"/>
                  </a:cubicBezTo>
                  <a:cubicBezTo>
                    <a:pt x="49" y="52"/>
                    <a:pt x="49" y="54"/>
                    <a:pt x="51" y="49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1" y="49"/>
                    <a:pt x="50" y="49"/>
                    <a:pt x="50" y="49"/>
                  </a:cubicBezTo>
                  <a:cubicBezTo>
                    <a:pt x="45" y="45"/>
                    <a:pt x="48" y="49"/>
                    <a:pt x="45" y="43"/>
                  </a:cubicBezTo>
                  <a:cubicBezTo>
                    <a:pt x="47" y="41"/>
                    <a:pt x="47" y="41"/>
                    <a:pt x="47" y="41"/>
                  </a:cubicBezTo>
                  <a:close/>
                  <a:moveTo>
                    <a:pt x="32" y="39"/>
                  </a:moveTo>
                  <a:cubicBezTo>
                    <a:pt x="38" y="39"/>
                    <a:pt x="39" y="37"/>
                    <a:pt x="43" y="4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6"/>
                    <a:pt x="40" y="48"/>
                    <a:pt x="41" y="51"/>
                  </a:cubicBezTo>
                  <a:cubicBezTo>
                    <a:pt x="37" y="56"/>
                    <a:pt x="38" y="56"/>
                    <a:pt x="39" y="62"/>
                  </a:cubicBezTo>
                  <a:cubicBezTo>
                    <a:pt x="33" y="66"/>
                    <a:pt x="38" y="66"/>
                    <a:pt x="34" y="71"/>
                  </a:cubicBezTo>
                  <a:cubicBezTo>
                    <a:pt x="33" y="74"/>
                    <a:pt x="30" y="75"/>
                    <a:pt x="26" y="73"/>
                  </a:cubicBezTo>
                  <a:cubicBezTo>
                    <a:pt x="21" y="67"/>
                    <a:pt x="26" y="66"/>
                    <a:pt x="27" y="59"/>
                  </a:cubicBezTo>
                  <a:cubicBezTo>
                    <a:pt x="24" y="57"/>
                    <a:pt x="25" y="58"/>
                    <a:pt x="22" y="57"/>
                  </a:cubicBezTo>
                  <a:cubicBezTo>
                    <a:pt x="26" y="52"/>
                    <a:pt x="29" y="57"/>
                    <a:pt x="30" y="47"/>
                  </a:cubicBezTo>
                  <a:cubicBezTo>
                    <a:pt x="23" y="46"/>
                    <a:pt x="27" y="50"/>
                    <a:pt x="19" y="47"/>
                  </a:cubicBezTo>
                  <a:cubicBezTo>
                    <a:pt x="22" y="44"/>
                    <a:pt x="27" y="47"/>
                    <a:pt x="32" y="39"/>
                  </a:cubicBezTo>
                  <a:close/>
                  <a:moveTo>
                    <a:pt x="46" y="22"/>
                  </a:moveTo>
                  <a:cubicBezTo>
                    <a:pt x="46" y="22"/>
                    <a:pt x="46" y="22"/>
                    <a:pt x="46" y="22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1" y="21"/>
                    <a:pt x="71" y="22"/>
                    <a:pt x="69" y="24"/>
                  </a:cubicBezTo>
                  <a:cubicBezTo>
                    <a:pt x="68" y="25"/>
                    <a:pt x="67" y="26"/>
                    <a:pt x="66" y="26"/>
                  </a:cubicBezTo>
                  <a:cubicBezTo>
                    <a:pt x="65" y="26"/>
                    <a:pt x="63" y="25"/>
                    <a:pt x="62" y="27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8" y="27"/>
                    <a:pt x="71" y="29"/>
                    <a:pt x="71" y="29"/>
                  </a:cubicBezTo>
                  <a:cubicBezTo>
                    <a:pt x="72" y="29"/>
                    <a:pt x="72" y="30"/>
                    <a:pt x="73" y="30"/>
                  </a:cubicBezTo>
                  <a:cubicBezTo>
                    <a:pt x="75" y="30"/>
                    <a:pt x="78" y="30"/>
                    <a:pt x="79" y="30"/>
                  </a:cubicBezTo>
                  <a:cubicBezTo>
                    <a:pt x="97" y="31"/>
                    <a:pt x="96" y="13"/>
                    <a:pt x="75" y="16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46" y="22"/>
                    <a:pt x="46" y="22"/>
                    <a:pt x="46" y="22"/>
                  </a:cubicBezTo>
                  <a:close/>
                  <a:moveTo>
                    <a:pt x="14" y="33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7" y="28"/>
                    <a:pt x="0" y="31"/>
                    <a:pt x="1" y="37"/>
                  </a:cubicBezTo>
                  <a:cubicBezTo>
                    <a:pt x="1" y="46"/>
                    <a:pt x="12" y="45"/>
                    <a:pt x="19" y="38"/>
                  </a:cubicBezTo>
                  <a:cubicBezTo>
                    <a:pt x="22" y="36"/>
                    <a:pt x="22" y="34"/>
                    <a:pt x="24" y="32"/>
                  </a:cubicBezTo>
                  <a:cubicBezTo>
                    <a:pt x="26" y="30"/>
                    <a:pt x="29" y="29"/>
                    <a:pt x="31" y="28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4" y="22"/>
                    <a:pt x="34" y="25"/>
                    <a:pt x="32" y="26"/>
                  </a:cubicBezTo>
                  <a:cubicBezTo>
                    <a:pt x="26" y="29"/>
                    <a:pt x="19" y="33"/>
                    <a:pt x="14" y="33"/>
                  </a:cubicBezTo>
                  <a:close/>
                  <a:moveTo>
                    <a:pt x="38" y="5"/>
                  </a:moveTo>
                  <a:cubicBezTo>
                    <a:pt x="48" y="0"/>
                    <a:pt x="48" y="2"/>
                    <a:pt x="56" y="6"/>
                  </a:cubicBezTo>
                  <a:cubicBezTo>
                    <a:pt x="56" y="13"/>
                    <a:pt x="56" y="17"/>
                    <a:pt x="48" y="18"/>
                  </a:cubicBezTo>
                  <a:cubicBezTo>
                    <a:pt x="44" y="15"/>
                    <a:pt x="45" y="14"/>
                    <a:pt x="39" y="13"/>
                  </a:cubicBezTo>
                  <a:cubicBezTo>
                    <a:pt x="38" y="14"/>
                    <a:pt x="36" y="15"/>
                    <a:pt x="35" y="15"/>
                  </a:cubicBezTo>
                  <a:cubicBezTo>
                    <a:pt x="41" y="8"/>
                    <a:pt x="41" y="8"/>
                    <a:pt x="41" y="8"/>
                  </a:cubicBezTo>
                  <a:lnTo>
                    <a:pt x="3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08CC0C23-4E82-4EAA-9FAC-9A1E359780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5613" y="3838575"/>
              <a:ext cx="285750" cy="407988"/>
            </a:xfrm>
            <a:custGeom>
              <a:avLst/>
              <a:gdLst>
                <a:gd name="T0" fmla="*/ 28 w 84"/>
                <a:gd name="T1" fmla="*/ 55 h 120"/>
                <a:gd name="T2" fmla="*/ 37 w 84"/>
                <a:gd name="T3" fmla="*/ 59 h 120"/>
                <a:gd name="T4" fmla="*/ 22 w 84"/>
                <a:gd name="T5" fmla="*/ 73 h 120"/>
                <a:gd name="T6" fmla="*/ 42 w 84"/>
                <a:gd name="T7" fmla="*/ 76 h 120"/>
                <a:gd name="T8" fmla="*/ 43 w 84"/>
                <a:gd name="T9" fmla="*/ 77 h 120"/>
                <a:gd name="T10" fmla="*/ 34 w 84"/>
                <a:gd name="T11" fmla="*/ 101 h 120"/>
                <a:gd name="T12" fmla="*/ 38 w 84"/>
                <a:gd name="T13" fmla="*/ 83 h 120"/>
                <a:gd name="T14" fmla="*/ 37 w 84"/>
                <a:gd name="T15" fmla="*/ 83 h 120"/>
                <a:gd name="T16" fmla="*/ 27 w 84"/>
                <a:gd name="T17" fmla="*/ 84 h 120"/>
                <a:gd name="T18" fmla="*/ 31 w 84"/>
                <a:gd name="T19" fmla="*/ 102 h 120"/>
                <a:gd name="T20" fmla="*/ 51 w 84"/>
                <a:gd name="T21" fmla="*/ 71 h 120"/>
                <a:gd name="T22" fmla="*/ 37 w 84"/>
                <a:gd name="T23" fmla="*/ 63 h 120"/>
                <a:gd name="T24" fmla="*/ 51 w 84"/>
                <a:gd name="T25" fmla="*/ 55 h 120"/>
                <a:gd name="T26" fmla="*/ 22 w 84"/>
                <a:gd name="T27" fmla="*/ 49 h 120"/>
                <a:gd name="T28" fmla="*/ 73 w 84"/>
                <a:gd name="T29" fmla="*/ 18 h 120"/>
                <a:gd name="T30" fmla="*/ 72 w 84"/>
                <a:gd name="T31" fmla="*/ 32 h 120"/>
                <a:gd name="T32" fmla="*/ 60 w 84"/>
                <a:gd name="T33" fmla="*/ 29 h 120"/>
                <a:gd name="T34" fmla="*/ 65 w 84"/>
                <a:gd name="T35" fmla="*/ 21 h 120"/>
                <a:gd name="T36" fmla="*/ 19 w 84"/>
                <a:gd name="T37" fmla="*/ 37 h 120"/>
                <a:gd name="T38" fmla="*/ 7 w 84"/>
                <a:gd name="T39" fmla="*/ 31 h 120"/>
                <a:gd name="T40" fmla="*/ 71 w 84"/>
                <a:gd name="T41" fmla="*/ 100 h 120"/>
                <a:gd name="T42" fmla="*/ 67 w 84"/>
                <a:gd name="T43" fmla="*/ 102 h 120"/>
                <a:gd name="T44" fmla="*/ 62 w 84"/>
                <a:gd name="T45" fmla="*/ 103 h 120"/>
                <a:gd name="T46" fmla="*/ 67 w 84"/>
                <a:gd name="T47" fmla="*/ 102 h 120"/>
                <a:gd name="T48" fmla="*/ 68 w 84"/>
                <a:gd name="T49" fmla="*/ 100 h 120"/>
                <a:gd name="T50" fmla="*/ 62 w 84"/>
                <a:gd name="T51" fmla="*/ 84 h 120"/>
                <a:gd name="T52" fmla="*/ 59 w 84"/>
                <a:gd name="T53" fmla="*/ 58 h 120"/>
                <a:gd name="T54" fmla="*/ 61 w 84"/>
                <a:gd name="T55" fmla="*/ 79 h 120"/>
                <a:gd name="T56" fmla="*/ 79 w 84"/>
                <a:gd name="T57" fmla="*/ 86 h 120"/>
                <a:gd name="T58" fmla="*/ 71 w 84"/>
                <a:gd name="T59" fmla="*/ 100 h 120"/>
                <a:gd name="T60" fmla="*/ 34 w 84"/>
                <a:gd name="T61" fmla="*/ 8 h 120"/>
                <a:gd name="T62" fmla="*/ 34 w 84"/>
                <a:gd name="T63" fmla="*/ 15 h 120"/>
                <a:gd name="T64" fmla="*/ 42 w 84"/>
                <a:gd name="T65" fmla="*/ 16 h 120"/>
                <a:gd name="T66" fmla="*/ 32 w 84"/>
                <a:gd name="T67" fmla="*/ 7 h 120"/>
                <a:gd name="T68" fmla="*/ 22 w 84"/>
                <a:gd name="T69" fmla="*/ 86 h 120"/>
                <a:gd name="T70" fmla="*/ 13 w 84"/>
                <a:gd name="T71" fmla="*/ 9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4" h="120">
                  <a:moveTo>
                    <a:pt x="22" y="49"/>
                  </a:moveTo>
                  <a:cubicBezTo>
                    <a:pt x="28" y="55"/>
                    <a:pt x="28" y="55"/>
                    <a:pt x="28" y="55"/>
                  </a:cubicBezTo>
                  <a:cubicBezTo>
                    <a:pt x="34" y="54"/>
                    <a:pt x="41" y="47"/>
                    <a:pt x="45" y="47"/>
                  </a:cubicBezTo>
                  <a:cubicBezTo>
                    <a:pt x="46" y="51"/>
                    <a:pt x="40" y="57"/>
                    <a:pt x="37" y="59"/>
                  </a:cubicBezTo>
                  <a:cubicBezTo>
                    <a:pt x="33" y="64"/>
                    <a:pt x="30" y="66"/>
                    <a:pt x="23" y="67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31" y="75"/>
                    <a:pt x="28" y="71"/>
                    <a:pt x="38" y="70"/>
                  </a:cubicBezTo>
                  <a:cubicBezTo>
                    <a:pt x="39" y="72"/>
                    <a:pt x="40" y="73"/>
                    <a:pt x="42" y="76"/>
                  </a:cubicBezTo>
                  <a:cubicBezTo>
                    <a:pt x="40" y="78"/>
                    <a:pt x="40" y="77"/>
                    <a:pt x="40" y="80"/>
                  </a:cubicBezTo>
                  <a:cubicBezTo>
                    <a:pt x="40" y="77"/>
                    <a:pt x="41" y="78"/>
                    <a:pt x="43" y="77"/>
                  </a:cubicBezTo>
                  <a:cubicBezTo>
                    <a:pt x="46" y="85"/>
                    <a:pt x="49" y="94"/>
                    <a:pt x="41" y="105"/>
                  </a:cubicBezTo>
                  <a:cubicBezTo>
                    <a:pt x="35" y="104"/>
                    <a:pt x="38" y="102"/>
                    <a:pt x="34" y="101"/>
                  </a:cubicBezTo>
                  <a:cubicBezTo>
                    <a:pt x="33" y="101"/>
                    <a:pt x="27" y="104"/>
                    <a:pt x="35" y="90"/>
                  </a:cubicBezTo>
                  <a:cubicBezTo>
                    <a:pt x="36" y="88"/>
                    <a:pt x="38" y="87"/>
                    <a:pt x="38" y="83"/>
                  </a:cubicBezTo>
                  <a:cubicBezTo>
                    <a:pt x="38" y="79"/>
                    <a:pt x="38" y="82"/>
                    <a:pt x="37" y="81"/>
                  </a:cubicBezTo>
                  <a:cubicBezTo>
                    <a:pt x="37" y="82"/>
                    <a:pt x="37" y="81"/>
                    <a:pt x="37" y="83"/>
                  </a:cubicBezTo>
                  <a:cubicBezTo>
                    <a:pt x="36" y="85"/>
                    <a:pt x="36" y="84"/>
                    <a:pt x="35" y="85"/>
                  </a:cubicBezTo>
                  <a:cubicBezTo>
                    <a:pt x="35" y="85"/>
                    <a:pt x="27" y="79"/>
                    <a:pt x="27" y="84"/>
                  </a:cubicBezTo>
                  <a:cubicBezTo>
                    <a:pt x="27" y="84"/>
                    <a:pt x="28" y="85"/>
                    <a:pt x="28" y="86"/>
                  </a:cubicBezTo>
                  <a:cubicBezTo>
                    <a:pt x="28" y="93"/>
                    <a:pt x="20" y="101"/>
                    <a:pt x="31" y="102"/>
                  </a:cubicBezTo>
                  <a:cubicBezTo>
                    <a:pt x="30" y="106"/>
                    <a:pt x="30" y="110"/>
                    <a:pt x="31" y="113"/>
                  </a:cubicBezTo>
                  <a:cubicBezTo>
                    <a:pt x="53" y="120"/>
                    <a:pt x="62" y="93"/>
                    <a:pt x="51" y="71"/>
                  </a:cubicBezTo>
                  <a:cubicBezTo>
                    <a:pt x="48" y="65"/>
                    <a:pt x="42" y="65"/>
                    <a:pt x="38" y="64"/>
                  </a:cubicBezTo>
                  <a:cubicBezTo>
                    <a:pt x="38" y="64"/>
                    <a:pt x="37" y="63"/>
                    <a:pt x="37" y="63"/>
                  </a:cubicBezTo>
                  <a:cubicBezTo>
                    <a:pt x="39" y="61"/>
                    <a:pt x="37" y="63"/>
                    <a:pt x="39" y="61"/>
                  </a:cubicBezTo>
                  <a:cubicBezTo>
                    <a:pt x="45" y="57"/>
                    <a:pt x="45" y="57"/>
                    <a:pt x="51" y="55"/>
                  </a:cubicBezTo>
                  <a:cubicBezTo>
                    <a:pt x="55" y="54"/>
                    <a:pt x="63" y="48"/>
                    <a:pt x="56" y="43"/>
                  </a:cubicBezTo>
                  <a:cubicBezTo>
                    <a:pt x="48" y="37"/>
                    <a:pt x="41" y="46"/>
                    <a:pt x="22" y="49"/>
                  </a:cubicBezTo>
                  <a:close/>
                  <a:moveTo>
                    <a:pt x="22" y="31"/>
                  </a:moveTo>
                  <a:cubicBezTo>
                    <a:pt x="26" y="31"/>
                    <a:pt x="61" y="16"/>
                    <a:pt x="73" y="18"/>
                  </a:cubicBezTo>
                  <a:cubicBezTo>
                    <a:pt x="79" y="19"/>
                    <a:pt x="84" y="23"/>
                    <a:pt x="83" y="29"/>
                  </a:cubicBezTo>
                  <a:cubicBezTo>
                    <a:pt x="78" y="32"/>
                    <a:pt x="79" y="31"/>
                    <a:pt x="72" y="32"/>
                  </a:cubicBezTo>
                  <a:cubicBezTo>
                    <a:pt x="69" y="32"/>
                    <a:pt x="65" y="33"/>
                    <a:pt x="61" y="33"/>
                  </a:cubicBezTo>
                  <a:cubicBezTo>
                    <a:pt x="59" y="32"/>
                    <a:pt x="58" y="32"/>
                    <a:pt x="60" y="29"/>
                  </a:cubicBezTo>
                  <a:cubicBezTo>
                    <a:pt x="60" y="29"/>
                    <a:pt x="62" y="28"/>
                    <a:pt x="63" y="27"/>
                  </a:cubicBezTo>
                  <a:cubicBezTo>
                    <a:pt x="65" y="25"/>
                    <a:pt x="65" y="25"/>
                    <a:pt x="65" y="21"/>
                  </a:cubicBezTo>
                  <a:cubicBezTo>
                    <a:pt x="52" y="21"/>
                    <a:pt x="41" y="24"/>
                    <a:pt x="32" y="29"/>
                  </a:cubicBezTo>
                  <a:cubicBezTo>
                    <a:pt x="28" y="32"/>
                    <a:pt x="24" y="34"/>
                    <a:pt x="19" y="3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0" y="43"/>
                    <a:pt x="1" y="36"/>
                    <a:pt x="7" y="31"/>
                  </a:cubicBezTo>
                  <a:cubicBezTo>
                    <a:pt x="16" y="22"/>
                    <a:pt x="18" y="28"/>
                    <a:pt x="22" y="31"/>
                  </a:cubicBezTo>
                  <a:close/>
                  <a:moveTo>
                    <a:pt x="71" y="100"/>
                  </a:moveTo>
                  <a:cubicBezTo>
                    <a:pt x="70" y="101"/>
                    <a:pt x="70" y="101"/>
                    <a:pt x="69" y="101"/>
                  </a:cubicBezTo>
                  <a:cubicBezTo>
                    <a:pt x="69" y="101"/>
                    <a:pt x="68" y="101"/>
                    <a:pt x="67" y="102"/>
                  </a:cubicBezTo>
                  <a:cubicBezTo>
                    <a:pt x="66" y="102"/>
                    <a:pt x="65" y="102"/>
                    <a:pt x="64" y="103"/>
                  </a:cubicBezTo>
                  <a:cubicBezTo>
                    <a:pt x="63" y="103"/>
                    <a:pt x="62" y="104"/>
                    <a:pt x="62" y="103"/>
                  </a:cubicBezTo>
                  <a:cubicBezTo>
                    <a:pt x="62" y="103"/>
                    <a:pt x="63" y="103"/>
                    <a:pt x="64" y="102"/>
                  </a:cubicBezTo>
                  <a:cubicBezTo>
                    <a:pt x="65" y="102"/>
                    <a:pt x="66" y="102"/>
                    <a:pt x="67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8" y="101"/>
                    <a:pt x="68" y="100"/>
                    <a:pt x="68" y="100"/>
                  </a:cubicBezTo>
                  <a:cubicBezTo>
                    <a:pt x="69" y="94"/>
                    <a:pt x="74" y="95"/>
                    <a:pt x="74" y="88"/>
                  </a:cubicBezTo>
                  <a:cubicBezTo>
                    <a:pt x="75" y="79"/>
                    <a:pt x="67" y="84"/>
                    <a:pt x="62" y="84"/>
                  </a:cubicBezTo>
                  <a:cubicBezTo>
                    <a:pt x="58" y="83"/>
                    <a:pt x="55" y="77"/>
                    <a:pt x="56" y="72"/>
                  </a:cubicBezTo>
                  <a:cubicBezTo>
                    <a:pt x="59" y="65"/>
                    <a:pt x="61" y="66"/>
                    <a:pt x="59" y="58"/>
                  </a:cubicBezTo>
                  <a:cubicBezTo>
                    <a:pt x="64" y="58"/>
                    <a:pt x="64" y="57"/>
                    <a:pt x="68" y="60"/>
                  </a:cubicBezTo>
                  <a:cubicBezTo>
                    <a:pt x="68" y="68"/>
                    <a:pt x="61" y="71"/>
                    <a:pt x="61" y="79"/>
                  </a:cubicBezTo>
                  <a:cubicBezTo>
                    <a:pt x="65" y="81"/>
                    <a:pt x="68" y="80"/>
                    <a:pt x="72" y="81"/>
                  </a:cubicBezTo>
                  <a:cubicBezTo>
                    <a:pt x="78" y="83"/>
                    <a:pt x="77" y="83"/>
                    <a:pt x="79" y="86"/>
                  </a:cubicBezTo>
                  <a:cubicBezTo>
                    <a:pt x="78" y="90"/>
                    <a:pt x="78" y="92"/>
                    <a:pt x="76" y="96"/>
                  </a:cubicBezTo>
                  <a:cubicBezTo>
                    <a:pt x="75" y="97"/>
                    <a:pt x="72" y="99"/>
                    <a:pt x="71" y="100"/>
                  </a:cubicBezTo>
                  <a:close/>
                  <a:moveTo>
                    <a:pt x="32" y="7"/>
                  </a:moveTo>
                  <a:cubicBezTo>
                    <a:pt x="33" y="9"/>
                    <a:pt x="32" y="7"/>
                    <a:pt x="34" y="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4"/>
                    <a:pt x="37" y="13"/>
                    <a:pt x="34" y="15"/>
                  </a:cubicBezTo>
                  <a:cubicBezTo>
                    <a:pt x="33" y="16"/>
                    <a:pt x="31" y="17"/>
                    <a:pt x="30" y="18"/>
                  </a:cubicBezTo>
                  <a:cubicBezTo>
                    <a:pt x="35" y="16"/>
                    <a:pt x="34" y="13"/>
                    <a:pt x="42" y="16"/>
                  </a:cubicBezTo>
                  <a:cubicBezTo>
                    <a:pt x="49" y="18"/>
                    <a:pt x="49" y="19"/>
                    <a:pt x="53" y="15"/>
                  </a:cubicBezTo>
                  <a:cubicBezTo>
                    <a:pt x="54" y="5"/>
                    <a:pt x="41" y="0"/>
                    <a:pt x="32" y="7"/>
                  </a:cubicBezTo>
                  <a:close/>
                  <a:moveTo>
                    <a:pt x="10" y="80"/>
                  </a:moveTo>
                  <a:cubicBezTo>
                    <a:pt x="14" y="73"/>
                    <a:pt x="24" y="77"/>
                    <a:pt x="22" y="86"/>
                  </a:cubicBezTo>
                  <a:cubicBezTo>
                    <a:pt x="21" y="93"/>
                    <a:pt x="17" y="99"/>
                    <a:pt x="13" y="103"/>
                  </a:cubicBezTo>
                  <a:cubicBezTo>
                    <a:pt x="11" y="100"/>
                    <a:pt x="11" y="99"/>
                    <a:pt x="13" y="94"/>
                  </a:cubicBezTo>
                  <a:cubicBezTo>
                    <a:pt x="17" y="84"/>
                    <a:pt x="13" y="87"/>
                    <a:pt x="10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">
              <a:extLst>
                <a:ext uri="{FF2B5EF4-FFF2-40B4-BE49-F238E27FC236}">
                  <a16:creationId xmlns:a16="http://schemas.microsoft.com/office/drawing/2014/main" id="{7DCD1A90-476D-4F4A-AA6F-1381897D9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4975" y="3441700"/>
              <a:ext cx="317500" cy="342900"/>
            </a:xfrm>
            <a:custGeom>
              <a:avLst/>
              <a:gdLst>
                <a:gd name="T0" fmla="*/ 60 w 93"/>
                <a:gd name="T1" fmla="*/ 33 h 101"/>
                <a:gd name="T2" fmla="*/ 54 w 93"/>
                <a:gd name="T3" fmla="*/ 42 h 101"/>
                <a:gd name="T4" fmla="*/ 51 w 93"/>
                <a:gd name="T5" fmla="*/ 37 h 101"/>
                <a:gd name="T6" fmla="*/ 48 w 93"/>
                <a:gd name="T7" fmla="*/ 33 h 101"/>
                <a:gd name="T8" fmla="*/ 61 w 93"/>
                <a:gd name="T9" fmla="*/ 10 h 101"/>
                <a:gd name="T10" fmla="*/ 50 w 93"/>
                <a:gd name="T11" fmla="*/ 26 h 101"/>
                <a:gd name="T12" fmla="*/ 47 w 93"/>
                <a:gd name="T13" fmla="*/ 10 h 101"/>
                <a:gd name="T14" fmla="*/ 39 w 93"/>
                <a:gd name="T15" fmla="*/ 35 h 101"/>
                <a:gd name="T16" fmla="*/ 35 w 93"/>
                <a:gd name="T17" fmla="*/ 66 h 101"/>
                <a:gd name="T18" fmla="*/ 32 w 93"/>
                <a:gd name="T19" fmla="*/ 81 h 101"/>
                <a:gd name="T20" fmla="*/ 75 w 93"/>
                <a:gd name="T21" fmla="*/ 62 h 101"/>
                <a:gd name="T22" fmla="*/ 73 w 93"/>
                <a:gd name="T23" fmla="*/ 82 h 101"/>
                <a:gd name="T24" fmla="*/ 82 w 93"/>
                <a:gd name="T25" fmla="*/ 59 h 101"/>
                <a:gd name="T26" fmla="*/ 48 w 93"/>
                <a:gd name="T27" fmla="*/ 67 h 101"/>
                <a:gd name="T28" fmla="*/ 57 w 93"/>
                <a:gd name="T29" fmla="*/ 51 h 101"/>
                <a:gd name="T30" fmla="*/ 73 w 93"/>
                <a:gd name="T31" fmla="*/ 18 h 101"/>
                <a:gd name="T32" fmla="*/ 62 w 93"/>
                <a:gd name="T33" fmla="*/ 1 h 101"/>
                <a:gd name="T34" fmla="*/ 53 w 93"/>
                <a:gd name="T35" fmla="*/ 13 h 101"/>
                <a:gd name="T36" fmla="*/ 56 w 93"/>
                <a:gd name="T37" fmla="*/ 77 h 101"/>
                <a:gd name="T38" fmla="*/ 64 w 93"/>
                <a:gd name="T39" fmla="*/ 83 h 101"/>
                <a:gd name="T40" fmla="*/ 85 w 93"/>
                <a:gd name="T41" fmla="*/ 97 h 101"/>
                <a:gd name="T42" fmla="*/ 56 w 93"/>
                <a:gd name="T43" fmla="*/ 77 h 101"/>
                <a:gd name="T44" fmla="*/ 23 w 93"/>
                <a:gd name="T45" fmla="*/ 9 h 101"/>
                <a:gd name="T46" fmla="*/ 17 w 93"/>
                <a:gd name="T47" fmla="*/ 23 h 101"/>
                <a:gd name="T48" fmla="*/ 13 w 93"/>
                <a:gd name="T49" fmla="*/ 19 h 101"/>
                <a:gd name="T50" fmla="*/ 10 w 93"/>
                <a:gd name="T51" fmla="*/ 87 h 101"/>
                <a:gd name="T52" fmla="*/ 8 w 93"/>
                <a:gd name="T53" fmla="*/ 93 h 101"/>
                <a:gd name="T54" fmla="*/ 19 w 93"/>
                <a:gd name="T55" fmla="*/ 91 h 101"/>
                <a:gd name="T56" fmla="*/ 25 w 93"/>
                <a:gd name="T57" fmla="*/ 69 h 101"/>
                <a:gd name="T58" fmla="*/ 27 w 93"/>
                <a:gd name="T59" fmla="*/ 63 h 101"/>
                <a:gd name="T60" fmla="*/ 26 w 93"/>
                <a:gd name="T61" fmla="*/ 68 h 101"/>
                <a:gd name="T62" fmla="*/ 22 w 93"/>
                <a:gd name="T63" fmla="*/ 73 h 101"/>
                <a:gd name="T64" fmla="*/ 10 w 93"/>
                <a:gd name="T65" fmla="*/ 87 h 101"/>
                <a:gd name="T66" fmla="*/ 22 w 93"/>
                <a:gd name="T67" fmla="*/ 53 h 101"/>
                <a:gd name="T68" fmla="*/ 6 w 93"/>
                <a:gd name="T69" fmla="*/ 73 h 101"/>
                <a:gd name="T70" fmla="*/ 0 w 93"/>
                <a:gd name="T71" fmla="*/ 46 h 101"/>
                <a:gd name="T72" fmla="*/ 54 w 93"/>
                <a:gd name="T73" fmla="*/ 80 h 101"/>
                <a:gd name="T74" fmla="*/ 43 w 93"/>
                <a:gd name="T75" fmla="*/ 96 h 101"/>
                <a:gd name="T76" fmla="*/ 50 w 93"/>
                <a:gd name="T77" fmla="*/ 80 h 101"/>
                <a:gd name="T78" fmla="*/ 56 w 93"/>
                <a:gd name="T79" fmla="*/ 7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3" h="101">
                  <a:moveTo>
                    <a:pt x="54" y="42"/>
                  </a:moveTo>
                  <a:cubicBezTo>
                    <a:pt x="54" y="37"/>
                    <a:pt x="56" y="33"/>
                    <a:pt x="60" y="33"/>
                  </a:cubicBezTo>
                  <a:cubicBezTo>
                    <a:pt x="61" y="35"/>
                    <a:pt x="61" y="37"/>
                    <a:pt x="60" y="40"/>
                  </a:cubicBezTo>
                  <a:cubicBezTo>
                    <a:pt x="59" y="44"/>
                    <a:pt x="59" y="42"/>
                    <a:pt x="54" y="42"/>
                  </a:cubicBezTo>
                  <a:close/>
                  <a:moveTo>
                    <a:pt x="48" y="33"/>
                  </a:moveTo>
                  <a:cubicBezTo>
                    <a:pt x="50" y="34"/>
                    <a:pt x="51" y="34"/>
                    <a:pt x="51" y="37"/>
                  </a:cubicBezTo>
                  <a:cubicBezTo>
                    <a:pt x="51" y="41"/>
                    <a:pt x="50" y="40"/>
                    <a:pt x="48" y="42"/>
                  </a:cubicBezTo>
                  <a:cubicBezTo>
                    <a:pt x="47" y="38"/>
                    <a:pt x="46" y="36"/>
                    <a:pt x="48" y="33"/>
                  </a:cubicBezTo>
                  <a:close/>
                  <a:moveTo>
                    <a:pt x="50" y="26"/>
                  </a:moveTo>
                  <a:cubicBezTo>
                    <a:pt x="50" y="20"/>
                    <a:pt x="54" y="10"/>
                    <a:pt x="61" y="10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56" y="28"/>
                    <a:pt x="57" y="26"/>
                    <a:pt x="50" y="26"/>
                  </a:cubicBezTo>
                  <a:close/>
                  <a:moveTo>
                    <a:pt x="51" y="16"/>
                  </a:moveTo>
                  <a:cubicBezTo>
                    <a:pt x="50" y="12"/>
                    <a:pt x="51" y="11"/>
                    <a:pt x="47" y="10"/>
                  </a:cubicBezTo>
                  <a:cubicBezTo>
                    <a:pt x="43" y="9"/>
                    <a:pt x="41" y="9"/>
                    <a:pt x="37" y="9"/>
                  </a:cubicBezTo>
                  <a:cubicBezTo>
                    <a:pt x="38" y="18"/>
                    <a:pt x="40" y="26"/>
                    <a:pt x="39" y="35"/>
                  </a:cubicBezTo>
                  <a:cubicBezTo>
                    <a:pt x="37" y="50"/>
                    <a:pt x="41" y="50"/>
                    <a:pt x="49" y="49"/>
                  </a:cubicBezTo>
                  <a:cubicBezTo>
                    <a:pt x="49" y="55"/>
                    <a:pt x="43" y="57"/>
                    <a:pt x="35" y="66"/>
                  </a:cubicBezTo>
                  <a:cubicBezTo>
                    <a:pt x="32" y="70"/>
                    <a:pt x="32" y="69"/>
                    <a:pt x="29" y="72"/>
                  </a:cubicBezTo>
                  <a:cubicBezTo>
                    <a:pt x="29" y="80"/>
                    <a:pt x="29" y="76"/>
                    <a:pt x="32" y="81"/>
                  </a:cubicBezTo>
                  <a:cubicBezTo>
                    <a:pt x="41" y="80"/>
                    <a:pt x="43" y="78"/>
                    <a:pt x="44" y="70"/>
                  </a:cubicBezTo>
                  <a:cubicBezTo>
                    <a:pt x="51" y="68"/>
                    <a:pt x="67" y="60"/>
                    <a:pt x="75" y="62"/>
                  </a:cubicBezTo>
                  <a:cubicBezTo>
                    <a:pt x="78" y="67"/>
                    <a:pt x="75" y="78"/>
                    <a:pt x="69" y="80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9" y="83"/>
                    <a:pt x="85" y="81"/>
                    <a:pt x="88" y="76"/>
                  </a:cubicBezTo>
                  <a:cubicBezTo>
                    <a:pt x="93" y="67"/>
                    <a:pt x="90" y="60"/>
                    <a:pt x="82" y="59"/>
                  </a:cubicBezTo>
                  <a:cubicBezTo>
                    <a:pt x="77" y="57"/>
                    <a:pt x="74" y="59"/>
                    <a:pt x="70" y="60"/>
                  </a:cubicBezTo>
                  <a:cubicBezTo>
                    <a:pt x="68" y="61"/>
                    <a:pt x="57" y="63"/>
                    <a:pt x="48" y="67"/>
                  </a:cubicBezTo>
                  <a:cubicBezTo>
                    <a:pt x="44" y="68"/>
                    <a:pt x="41" y="70"/>
                    <a:pt x="36" y="70"/>
                  </a:cubicBezTo>
                  <a:cubicBezTo>
                    <a:pt x="38" y="63"/>
                    <a:pt x="50" y="55"/>
                    <a:pt x="57" y="51"/>
                  </a:cubicBezTo>
                  <a:cubicBezTo>
                    <a:pt x="59" y="51"/>
                    <a:pt x="62" y="53"/>
                    <a:pt x="66" y="51"/>
                  </a:cubicBezTo>
                  <a:cubicBezTo>
                    <a:pt x="74" y="48"/>
                    <a:pt x="67" y="33"/>
                    <a:pt x="73" y="18"/>
                  </a:cubicBezTo>
                  <a:cubicBezTo>
                    <a:pt x="75" y="15"/>
                    <a:pt x="78" y="10"/>
                    <a:pt x="78" y="9"/>
                  </a:cubicBezTo>
                  <a:cubicBezTo>
                    <a:pt x="79" y="3"/>
                    <a:pt x="68" y="0"/>
                    <a:pt x="62" y="1"/>
                  </a:cubicBezTo>
                  <a:cubicBezTo>
                    <a:pt x="56" y="3"/>
                    <a:pt x="58" y="5"/>
                    <a:pt x="54" y="12"/>
                  </a:cubicBezTo>
                  <a:cubicBezTo>
                    <a:pt x="54" y="12"/>
                    <a:pt x="53" y="13"/>
                    <a:pt x="53" y="13"/>
                  </a:cubicBezTo>
                  <a:cubicBezTo>
                    <a:pt x="52" y="15"/>
                    <a:pt x="53" y="14"/>
                    <a:pt x="51" y="16"/>
                  </a:cubicBezTo>
                  <a:close/>
                  <a:moveTo>
                    <a:pt x="56" y="77"/>
                  </a:moveTo>
                  <a:cubicBezTo>
                    <a:pt x="58" y="74"/>
                    <a:pt x="57" y="74"/>
                    <a:pt x="57" y="70"/>
                  </a:cubicBezTo>
                  <a:cubicBezTo>
                    <a:pt x="74" y="69"/>
                    <a:pt x="64" y="80"/>
                    <a:pt x="64" y="83"/>
                  </a:cubicBezTo>
                  <a:cubicBezTo>
                    <a:pt x="65" y="99"/>
                    <a:pt x="82" y="87"/>
                    <a:pt x="90" y="94"/>
                  </a:cubicBezTo>
                  <a:cubicBezTo>
                    <a:pt x="90" y="94"/>
                    <a:pt x="90" y="96"/>
                    <a:pt x="85" y="97"/>
                  </a:cubicBezTo>
                  <a:cubicBezTo>
                    <a:pt x="82" y="97"/>
                    <a:pt x="80" y="97"/>
                    <a:pt x="78" y="98"/>
                  </a:cubicBezTo>
                  <a:cubicBezTo>
                    <a:pt x="52" y="101"/>
                    <a:pt x="60" y="79"/>
                    <a:pt x="56" y="77"/>
                  </a:cubicBezTo>
                  <a:close/>
                  <a:moveTo>
                    <a:pt x="9" y="11"/>
                  </a:moveTo>
                  <a:cubicBezTo>
                    <a:pt x="13" y="8"/>
                    <a:pt x="16" y="7"/>
                    <a:pt x="23" y="9"/>
                  </a:cubicBezTo>
                  <a:cubicBezTo>
                    <a:pt x="35" y="13"/>
                    <a:pt x="34" y="29"/>
                    <a:pt x="22" y="27"/>
                  </a:cubicBezTo>
                  <a:cubicBezTo>
                    <a:pt x="21" y="26"/>
                    <a:pt x="18" y="24"/>
                    <a:pt x="17" y="23"/>
                  </a:cubicBezTo>
                  <a:cubicBezTo>
                    <a:pt x="13" y="21"/>
                    <a:pt x="15" y="23"/>
                    <a:pt x="12" y="22"/>
                  </a:cubicBezTo>
                  <a:cubicBezTo>
                    <a:pt x="13" y="21"/>
                    <a:pt x="13" y="23"/>
                    <a:pt x="13" y="19"/>
                  </a:cubicBezTo>
                  <a:cubicBezTo>
                    <a:pt x="14" y="14"/>
                    <a:pt x="11" y="15"/>
                    <a:pt x="9" y="11"/>
                  </a:cubicBezTo>
                  <a:close/>
                  <a:moveTo>
                    <a:pt x="10" y="87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6" y="83"/>
                    <a:pt x="6" y="91"/>
                    <a:pt x="8" y="93"/>
                  </a:cubicBezTo>
                  <a:cubicBezTo>
                    <a:pt x="9" y="97"/>
                    <a:pt x="12" y="101"/>
                    <a:pt x="17" y="99"/>
                  </a:cubicBezTo>
                  <a:cubicBezTo>
                    <a:pt x="19" y="95"/>
                    <a:pt x="17" y="94"/>
                    <a:pt x="19" y="91"/>
                  </a:cubicBezTo>
                  <a:cubicBezTo>
                    <a:pt x="20" y="88"/>
                    <a:pt x="21" y="88"/>
                    <a:pt x="22" y="84"/>
                  </a:cubicBezTo>
                  <a:cubicBezTo>
                    <a:pt x="24" y="79"/>
                    <a:pt x="24" y="73"/>
                    <a:pt x="25" y="69"/>
                  </a:cubicBezTo>
                  <a:cubicBezTo>
                    <a:pt x="25" y="69"/>
                    <a:pt x="26" y="66"/>
                    <a:pt x="27" y="65"/>
                  </a:cubicBezTo>
                  <a:cubicBezTo>
                    <a:pt x="27" y="64"/>
                    <a:pt x="27" y="64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6" y="65"/>
                    <a:pt x="26" y="67"/>
                    <a:pt x="26" y="68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4" y="69"/>
                    <a:pt x="24" y="70"/>
                    <a:pt x="22" y="73"/>
                  </a:cubicBezTo>
                  <a:cubicBezTo>
                    <a:pt x="21" y="75"/>
                    <a:pt x="20" y="76"/>
                    <a:pt x="19" y="78"/>
                  </a:cubicBezTo>
                  <a:cubicBezTo>
                    <a:pt x="16" y="81"/>
                    <a:pt x="14" y="85"/>
                    <a:pt x="10" y="87"/>
                  </a:cubicBezTo>
                  <a:close/>
                  <a:moveTo>
                    <a:pt x="0" y="46"/>
                  </a:moveTo>
                  <a:cubicBezTo>
                    <a:pt x="4" y="42"/>
                    <a:pt x="24" y="41"/>
                    <a:pt x="22" y="53"/>
                  </a:cubicBezTo>
                  <a:cubicBezTo>
                    <a:pt x="16" y="56"/>
                    <a:pt x="15" y="54"/>
                    <a:pt x="8" y="55"/>
                  </a:cubicBezTo>
                  <a:cubicBezTo>
                    <a:pt x="7" y="58"/>
                    <a:pt x="6" y="69"/>
                    <a:pt x="6" y="73"/>
                  </a:cubicBezTo>
                  <a:cubicBezTo>
                    <a:pt x="4" y="70"/>
                    <a:pt x="6" y="58"/>
                    <a:pt x="6" y="52"/>
                  </a:cubicBezTo>
                  <a:cubicBezTo>
                    <a:pt x="4" y="50"/>
                    <a:pt x="2" y="48"/>
                    <a:pt x="0" y="46"/>
                  </a:cubicBezTo>
                  <a:close/>
                  <a:moveTo>
                    <a:pt x="56" y="77"/>
                  </a:moveTo>
                  <a:cubicBezTo>
                    <a:pt x="54" y="79"/>
                    <a:pt x="55" y="77"/>
                    <a:pt x="54" y="80"/>
                  </a:cubicBezTo>
                  <a:cubicBezTo>
                    <a:pt x="52" y="88"/>
                    <a:pt x="53" y="84"/>
                    <a:pt x="50" y="87"/>
                  </a:cubicBezTo>
                  <a:cubicBezTo>
                    <a:pt x="49" y="89"/>
                    <a:pt x="47" y="95"/>
                    <a:pt x="43" y="96"/>
                  </a:cubicBezTo>
                  <a:cubicBezTo>
                    <a:pt x="40" y="91"/>
                    <a:pt x="43" y="84"/>
                    <a:pt x="45" y="78"/>
                  </a:cubicBezTo>
                  <a:cubicBezTo>
                    <a:pt x="47" y="78"/>
                    <a:pt x="47" y="77"/>
                    <a:pt x="50" y="80"/>
                  </a:cubicBezTo>
                  <a:cubicBezTo>
                    <a:pt x="51" y="82"/>
                    <a:pt x="51" y="81"/>
                    <a:pt x="52" y="82"/>
                  </a:cubicBezTo>
                  <a:cubicBezTo>
                    <a:pt x="56" y="78"/>
                    <a:pt x="53" y="79"/>
                    <a:pt x="56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2">
              <a:extLst>
                <a:ext uri="{FF2B5EF4-FFF2-40B4-BE49-F238E27FC236}">
                  <a16:creationId xmlns:a16="http://schemas.microsoft.com/office/drawing/2014/main" id="{FCA22862-4154-46C5-A361-0E2FBDE3E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3138" y="5176838"/>
              <a:ext cx="430213" cy="614363"/>
            </a:xfrm>
            <a:custGeom>
              <a:avLst/>
              <a:gdLst>
                <a:gd name="T0" fmla="*/ 67 w 126"/>
                <a:gd name="T1" fmla="*/ 72 h 181"/>
                <a:gd name="T2" fmla="*/ 44 w 126"/>
                <a:gd name="T3" fmla="*/ 97 h 181"/>
                <a:gd name="T4" fmla="*/ 52 w 126"/>
                <a:gd name="T5" fmla="*/ 79 h 181"/>
                <a:gd name="T6" fmla="*/ 78 w 126"/>
                <a:gd name="T7" fmla="*/ 75 h 181"/>
                <a:gd name="T8" fmla="*/ 78 w 126"/>
                <a:gd name="T9" fmla="*/ 84 h 181"/>
                <a:gd name="T10" fmla="*/ 75 w 126"/>
                <a:gd name="T11" fmla="*/ 80 h 181"/>
                <a:gd name="T12" fmla="*/ 65 w 126"/>
                <a:gd name="T13" fmla="*/ 70 h 181"/>
                <a:gd name="T14" fmla="*/ 73 w 126"/>
                <a:gd name="T15" fmla="*/ 59 h 181"/>
                <a:gd name="T16" fmla="*/ 53 w 126"/>
                <a:gd name="T17" fmla="*/ 71 h 181"/>
                <a:gd name="T18" fmla="*/ 57 w 126"/>
                <a:gd name="T19" fmla="*/ 68 h 181"/>
                <a:gd name="T20" fmla="*/ 56 w 126"/>
                <a:gd name="T21" fmla="*/ 139 h 181"/>
                <a:gd name="T22" fmla="*/ 84 w 126"/>
                <a:gd name="T23" fmla="*/ 134 h 181"/>
                <a:gd name="T24" fmla="*/ 84 w 126"/>
                <a:gd name="T25" fmla="*/ 107 h 181"/>
                <a:gd name="T26" fmla="*/ 68 w 126"/>
                <a:gd name="T27" fmla="*/ 104 h 181"/>
                <a:gd name="T28" fmla="*/ 75 w 126"/>
                <a:gd name="T29" fmla="*/ 95 h 181"/>
                <a:gd name="T30" fmla="*/ 90 w 126"/>
                <a:gd name="T31" fmla="*/ 77 h 181"/>
                <a:gd name="T32" fmla="*/ 84 w 126"/>
                <a:gd name="T33" fmla="*/ 69 h 181"/>
                <a:gd name="T34" fmla="*/ 71 w 126"/>
                <a:gd name="T35" fmla="*/ 51 h 181"/>
                <a:gd name="T36" fmla="*/ 66 w 126"/>
                <a:gd name="T37" fmla="*/ 56 h 181"/>
                <a:gd name="T38" fmla="*/ 59 w 126"/>
                <a:gd name="T39" fmla="*/ 59 h 181"/>
                <a:gd name="T40" fmla="*/ 55 w 126"/>
                <a:gd name="T41" fmla="*/ 61 h 181"/>
                <a:gd name="T42" fmla="*/ 45 w 126"/>
                <a:gd name="T43" fmla="*/ 67 h 181"/>
                <a:gd name="T44" fmla="*/ 38 w 126"/>
                <a:gd name="T45" fmla="*/ 79 h 181"/>
                <a:gd name="T46" fmla="*/ 42 w 126"/>
                <a:gd name="T47" fmla="*/ 99 h 181"/>
                <a:gd name="T48" fmla="*/ 43 w 126"/>
                <a:gd name="T49" fmla="*/ 111 h 181"/>
                <a:gd name="T50" fmla="*/ 41 w 126"/>
                <a:gd name="T51" fmla="*/ 122 h 181"/>
                <a:gd name="T52" fmla="*/ 79 w 126"/>
                <a:gd name="T53" fmla="*/ 114 h 181"/>
                <a:gd name="T54" fmla="*/ 56 w 126"/>
                <a:gd name="T55" fmla="*/ 139 h 181"/>
                <a:gd name="T56" fmla="*/ 5 w 126"/>
                <a:gd name="T57" fmla="*/ 66 h 181"/>
                <a:gd name="T58" fmla="*/ 25 w 126"/>
                <a:gd name="T59" fmla="*/ 56 h 181"/>
                <a:gd name="T60" fmla="*/ 101 w 126"/>
                <a:gd name="T61" fmla="*/ 40 h 181"/>
                <a:gd name="T62" fmla="*/ 94 w 126"/>
                <a:gd name="T63" fmla="*/ 56 h 181"/>
                <a:gd name="T64" fmla="*/ 123 w 126"/>
                <a:gd name="T65" fmla="*/ 51 h 181"/>
                <a:gd name="T66" fmla="*/ 104 w 126"/>
                <a:gd name="T67" fmla="*/ 29 h 181"/>
                <a:gd name="T68" fmla="*/ 24 w 126"/>
                <a:gd name="T69" fmla="*/ 45 h 181"/>
                <a:gd name="T70" fmla="*/ 21 w 126"/>
                <a:gd name="T71" fmla="*/ 35 h 181"/>
                <a:gd name="T72" fmla="*/ 10 w 126"/>
                <a:gd name="T73" fmla="*/ 38 h 181"/>
                <a:gd name="T74" fmla="*/ 0 w 126"/>
                <a:gd name="T75" fmla="*/ 52 h 181"/>
                <a:gd name="T76" fmla="*/ 76 w 126"/>
                <a:gd name="T77" fmla="*/ 168 h 181"/>
                <a:gd name="T78" fmla="*/ 76 w 126"/>
                <a:gd name="T79" fmla="*/ 155 h 181"/>
                <a:gd name="T80" fmla="*/ 90 w 126"/>
                <a:gd name="T81" fmla="*/ 154 h 181"/>
                <a:gd name="T82" fmla="*/ 47 w 126"/>
                <a:gd name="T83" fmla="*/ 5 h 181"/>
                <a:gd name="T84" fmla="*/ 76 w 126"/>
                <a:gd name="T85" fmla="*/ 29 h 181"/>
                <a:gd name="T86" fmla="*/ 47 w 126"/>
                <a:gd name="T87" fmla="*/ 22 h 181"/>
                <a:gd name="T88" fmla="*/ 47 w 126"/>
                <a:gd name="T89" fmla="*/ 5 h 181"/>
                <a:gd name="T90" fmla="*/ 50 w 126"/>
                <a:gd name="T91" fmla="*/ 141 h 181"/>
                <a:gd name="T92" fmla="*/ 36 w 126"/>
                <a:gd name="T93" fmla="*/ 168 h 181"/>
                <a:gd name="T94" fmla="*/ 38 w 126"/>
                <a:gd name="T95" fmla="*/ 156 h 181"/>
                <a:gd name="T96" fmla="*/ 45 w 126"/>
                <a:gd name="T97" fmla="*/ 13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81">
                  <a:moveTo>
                    <a:pt x="60" y="78"/>
                  </a:moveTo>
                  <a:cubicBezTo>
                    <a:pt x="62" y="73"/>
                    <a:pt x="61" y="73"/>
                    <a:pt x="67" y="72"/>
                  </a:cubicBezTo>
                  <a:cubicBezTo>
                    <a:pt x="67" y="78"/>
                    <a:pt x="61" y="86"/>
                    <a:pt x="57" y="90"/>
                  </a:cubicBezTo>
                  <a:cubicBezTo>
                    <a:pt x="54" y="92"/>
                    <a:pt x="48" y="96"/>
                    <a:pt x="44" y="97"/>
                  </a:cubicBezTo>
                  <a:cubicBezTo>
                    <a:pt x="38" y="99"/>
                    <a:pt x="38" y="93"/>
                    <a:pt x="40" y="88"/>
                  </a:cubicBezTo>
                  <a:cubicBezTo>
                    <a:pt x="42" y="86"/>
                    <a:pt x="51" y="80"/>
                    <a:pt x="52" y="79"/>
                  </a:cubicBezTo>
                  <a:cubicBezTo>
                    <a:pt x="57" y="76"/>
                    <a:pt x="55" y="78"/>
                    <a:pt x="60" y="78"/>
                  </a:cubicBezTo>
                  <a:close/>
                  <a:moveTo>
                    <a:pt x="78" y="75"/>
                  </a:moveTo>
                  <a:cubicBezTo>
                    <a:pt x="80" y="73"/>
                    <a:pt x="80" y="73"/>
                    <a:pt x="83" y="73"/>
                  </a:cubicBezTo>
                  <a:cubicBezTo>
                    <a:pt x="83" y="76"/>
                    <a:pt x="80" y="82"/>
                    <a:pt x="78" y="84"/>
                  </a:cubicBezTo>
                  <a:cubicBezTo>
                    <a:pt x="75" y="86"/>
                    <a:pt x="77" y="86"/>
                    <a:pt x="73" y="86"/>
                  </a:cubicBezTo>
                  <a:cubicBezTo>
                    <a:pt x="74" y="82"/>
                    <a:pt x="73" y="82"/>
                    <a:pt x="75" y="80"/>
                  </a:cubicBezTo>
                  <a:cubicBezTo>
                    <a:pt x="78" y="76"/>
                    <a:pt x="76" y="79"/>
                    <a:pt x="78" y="75"/>
                  </a:cubicBezTo>
                  <a:close/>
                  <a:moveTo>
                    <a:pt x="65" y="70"/>
                  </a:moveTo>
                  <a:cubicBezTo>
                    <a:pt x="66" y="67"/>
                    <a:pt x="67" y="62"/>
                    <a:pt x="70" y="60"/>
                  </a:cubicBezTo>
                  <a:cubicBezTo>
                    <a:pt x="71" y="59"/>
                    <a:pt x="71" y="60"/>
                    <a:pt x="73" y="59"/>
                  </a:cubicBezTo>
                  <a:cubicBezTo>
                    <a:pt x="73" y="67"/>
                    <a:pt x="71" y="70"/>
                    <a:pt x="65" y="70"/>
                  </a:cubicBezTo>
                  <a:close/>
                  <a:moveTo>
                    <a:pt x="53" y="71"/>
                  </a:moveTo>
                  <a:cubicBezTo>
                    <a:pt x="51" y="68"/>
                    <a:pt x="56" y="62"/>
                    <a:pt x="59" y="60"/>
                  </a:cubicBezTo>
                  <a:cubicBezTo>
                    <a:pt x="59" y="64"/>
                    <a:pt x="58" y="63"/>
                    <a:pt x="57" y="68"/>
                  </a:cubicBezTo>
                  <a:cubicBezTo>
                    <a:pt x="56" y="72"/>
                    <a:pt x="56" y="71"/>
                    <a:pt x="53" y="71"/>
                  </a:cubicBezTo>
                  <a:close/>
                  <a:moveTo>
                    <a:pt x="56" y="139"/>
                  </a:moveTo>
                  <a:cubicBezTo>
                    <a:pt x="60" y="140"/>
                    <a:pt x="64" y="142"/>
                    <a:pt x="68" y="141"/>
                  </a:cubicBezTo>
                  <a:cubicBezTo>
                    <a:pt x="84" y="134"/>
                    <a:pt x="84" y="134"/>
                    <a:pt x="84" y="134"/>
                  </a:cubicBezTo>
                  <a:cubicBezTo>
                    <a:pt x="86" y="132"/>
                    <a:pt x="87" y="133"/>
                    <a:pt x="89" y="131"/>
                  </a:cubicBezTo>
                  <a:cubicBezTo>
                    <a:pt x="93" y="129"/>
                    <a:pt x="96" y="116"/>
                    <a:pt x="84" y="107"/>
                  </a:cubicBezTo>
                  <a:cubicBezTo>
                    <a:pt x="80" y="105"/>
                    <a:pt x="75" y="105"/>
                    <a:pt x="72" y="105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3"/>
                    <a:pt x="68" y="103"/>
                    <a:pt x="67" y="103"/>
                  </a:cubicBezTo>
                  <a:cubicBezTo>
                    <a:pt x="68" y="100"/>
                    <a:pt x="71" y="99"/>
                    <a:pt x="75" y="95"/>
                  </a:cubicBezTo>
                  <a:cubicBezTo>
                    <a:pt x="79" y="92"/>
                    <a:pt x="81" y="89"/>
                    <a:pt x="84" y="87"/>
                  </a:cubicBezTo>
                  <a:cubicBezTo>
                    <a:pt x="86" y="85"/>
                    <a:pt x="90" y="80"/>
                    <a:pt x="90" y="77"/>
                  </a:cubicBezTo>
                  <a:cubicBezTo>
                    <a:pt x="90" y="76"/>
                    <a:pt x="89" y="73"/>
                    <a:pt x="88" y="72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1"/>
                    <a:pt x="91" y="61"/>
                    <a:pt x="84" y="48"/>
                  </a:cubicBezTo>
                  <a:cubicBezTo>
                    <a:pt x="79" y="48"/>
                    <a:pt x="74" y="49"/>
                    <a:pt x="71" y="51"/>
                  </a:cubicBezTo>
                  <a:cubicBezTo>
                    <a:pt x="71" y="57"/>
                    <a:pt x="69" y="61"/>
                    <a:pt x="63" y="63"/>
                  </a:cubicBezTo>
                  <a:cubicBezTo>
                    <a:pt x="64" y="60"/>
                    <a:pt x="64" y="57"/>
                    <a:pt x="66" y="56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61" y="57"/>
                    <a:pt x="61" y="58"/>
                    <a:pt x="59" y="59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6" y="60"/>
                    <a:pt x="56" y="61"/>
                    <a:pt x="55" y="61"/>
                  </a:cubicBezTo>
                  <a:cubicBezTo>
                    <a:pt x="55" y="62"/>
                    <a:pt x="55" y="62"/>
                    <a:pt x="54" y="63"/>
                  </a:cubicBezTo>
                  <a:cubicBezTo>
                    <a:pt x="51" y="66"/>
                    <a:pt x="50" y="67"/>
                    <a:pt x="45" y="67"/>
                  </a:cubicBezTo>
                  <a:cubicBezTo>
                    <a:pt x="40" y="57"/>
                    <a:pt x="38" y="59"/>
                    <a:pt x="35" y="57"/>
                  </a:cubicBezTo>
                  <a:cubicBezTo>
                    <a:pt x="31" y="70"/>
                    <a:pt x="35" y="73"/>
                    <a:pt x="38" y="79"/>
                  </a:cubicBezTo>
                  <a:cubicBezTo>
                    <a:pt x="35" y="82"/>
                    <a:pt x="27" y="87"/>
                    <a:pt x="26" y="96"/>
                  </a:cubicBezTo>
                  <a:cubicBezTo>
                    <a:pt x="31" y="101"/>
                    <a:pt x="34" y="102"/>
                    <a:pt x="42" y="99"/>
                  </a:cubicBezTo>
                  <a:cubicBezTo>
                    <a:pt x="45" y="98"/>
                    <a:pt x="58" y="95"/>
                    <a:pt x="62" y="97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33" y="118"/>
                    <a:pt x="28" y="115"/>
                    <a:pt x="27" y="126"/>
                  </a:cubicBezTo>
                  <a:cubicBezTo>
                    <a:pt x="37" y="126"/>
                    <a:pt x="34" y="125"/>
                    <a:pt x="41" y="122"/>
                  </a:cubicBezTo>
                  <a:cubicBezTo>
                    <a:pt x="48" y="118"/>
                    <a:pt x="58" y="113"/>
                    <a:pt x="65" y="112"/>
                  </a:cubicBezTo>
                  <a:cubicBezTo>
                    <a:pt x="75" y="110"/>
                    <a:pt x="74" y="112"/>
                    <a:pt x="79" y="114"/>
                  </a:cubicBezTo>
                  <a:cubicBezTo>
                    <a:pt x="79" y="119"/>
                    <a:pt x="79" y="121"/>
                    <a:pt x="76" y="124"/>
                  </a:cubicBezTo>
                  <a:cubicBezTo>
                    <a:pt x="71" y="132"/>
                    <a:pt x="65" y="138"/>
                    <a:pt x="56" y="139"/>
                  </a:cubicBezTo>
                  <a:close/>
                  <a:moveTo>
                    <a:pt x="0" y="52"/>
                  </a:moveTo>
                  <a:cubicBezTo>
                    <a:pt x="0" y="57"/>
                    <a:pt x="3" y="64"/>
                    <a:pt x="5" y="66"/>
                  </a:cubicBezTo>
                  <a:cubicBezTo>
                    <a:pt x="8" y="69"/>
                    <a:pt x="14" y="71"/>
                    <a:pt x="17" y="67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8" y="50"/>
                    <a:pt x="29" y="50"/>
                    <a:pt x="36" y="49"/>
                  </a:cubicBezTo>
                  <a:cubicBezTo>
                    <a:pt x="72" y="43"/>
                    <a:pt x="52" y="39"/>
                    <a:pt x="101" y="40"/>
                  </a:cubicBezTo>
                  <a:cubicBezTo>
                    <a:pt x="100" y="48"/>
                    <a:pt x="93" y="49"/>
                    <a:pt x="88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97" y="55"/>
                    <a:pt x="117" y="65"/>
                    <a:pt x="123" y="51"/>
                  </a:cubicBezTo>
                  <a:cubicBezTo>
                    <a:pt x="124" y="49"/>
                    <a:pt x="126" y="44"/>
                    <a:pt x="126" y="40"/>
                  </a:cubicBezTo>
                  <a:cubicBezTo>
                    <a:pt x="125" y="35"/>
                    <a:pt x="109" y="29"/>
                    <a:pt x="104" y="29"/>
                  </a:cubicBezTo>
                  <a:cubicBezTo>
                    <a:pt x="101" y="30"/>
                    <a:pt x="102" y="31"/>
                    <a:pt x="90" y="32"/>
                  </a:cubicBezTo>
                  <a:cubicBezTo>
                    <a:pt x="63" y="34"/>
                    <a:pt x="46" y="44"/>
                    <a:pt x="24" y="45"/>
                  </a:cubicBezTo>
                  <a:cubicBezTo>
                    <a:pt x="25" y="42"/>
                    <a:pt x="26" y="42"/>
                    <a:pt x="27" y="38"/>
                  </a:cubicBezTo>
                  <a:cubicBezTo>
                    <a:pt x="25" y="36"/>
                    <a:pt x="24" y="36"/>
                    <a:pt x="21" y="35"/>
                  </a:cubicBezTo>
                  <a:cubicBezTo>
                    <a:pt x="18" y="34"/>
                    <a:pt x="17" y="33"/>
                    <a:pt x="14" y="33"/>
                  </a:cubicBezTo>
                  <a:cubicBezTo>
                    <a:pt x="13" y="36"/>
                    <a:pt x="12" y="36"/>
                    <a:pt x="10" y="38"/>
                  </a:cubicBezTo>
                  <a:cubicBezTo>
                    <a:pt x="8" y="40"/>
                    <a:pt x="7" y="40"/>
                    <a:pt x="5" y="41"/>
                  </a:cubicBezTo>
                  <a:cubicBezTo>
                    <a:pt x="2" y="44"/>
                    <a:pt x="0" y="48"/>
                    <a:pt x="0" y="52"/>
                  </a:cubicBezTo>
                  <a:close/>
                  <a:moveTo>
                    <a:pt x="91" y="180"/>
                  </a:moveTo>
                  <a:cubicBezTo>
                    <a:pt x="84" y="181"/>
                    <a:pt x="83" y="175"/>
                    <a:pt x="76" y="168"/>
                  </a:cubicBezTo>
                  <a:cubicBezTo>
                    <a:pt x="73" y="165"/>
                    <a:pt x="70" y="165"/>
                    <a:pt x="69" y="161"/>
                  </a:cubicBezTo>
                  <a:cubicBezTo>
                    <a:pt x="72" y="157"/>
                    <a:pt x="74" y="161"/>
                    <a:pt x="76" y="155"/>
                  </a:cubicBezTo>
                  <a:cubicBezTo>
                    <a:pt x="77" y="151"/>
                    <a:pt x="78" y="148"/>
                    <a:pt x="75" y="146"/>
                  </a:cubicBezTo>
                  <a:cubicBezTo>
                    <a:pt x="83" y="142"/>
                    <a:pt x="86" y="148"/>
                    <a:pt x="90" y="154"/>
                  </a:cubicBezTo>
                  <a:cubicBezTo>
                    <a:pt x="94" y="159"/>
                    <a:pt x="107" y="176"/>
                    <a:pt x="91" y="180"/>
                  </a:cubicBezTo>
                  <a:close/>
                  <a:moveTo>
                    <a:pt x="47" y="5"/>
                  </a:moveTo>
                  <a:cubicBezTo>
                    <a:pt x="51" y="2"/>
                    <a:pt x="53" y="0"/>
                    <a:pt x="59" y="1"/>
                  </a:cubicBezTo>
                  <a:cubicBezTo>
                    <a:pt x="84" y="5"/>
                    <a:pt x="80" y="27"/>
                    <a:pt x="76" y="29"/>
                  </a:cubicBezTo>
                  <a:cubicBezTo>
                    <a:pt x="73" y="31"/>
                    <a:pt x="64" y="25"/>
                    <a:pt x="61" y="23"/>
                  </a:cubicBezTo>
                  <a:cubicBezTo>
                    <a:pt x="53" y="17"/>
                    <a:pt x="50" y="22"/>
                    <a:pt x="47" y="22"/>
                  </a:cubicBezTo>
                  <a:cubicBezTo>
                    <a:pt x="51" y="20"/>
                    <a:pt x="54" y="17"/>
                    <a:pt x="55" y="12"/>
                  </a:cubicBezTo>
                  <a:cubicBezTo>
                    <a:pt x="48" y="8"/>
                    <a:pt x="51" y="10"/>
                    <a:pt x="47" y="5"/>
                  </a:cubicBezTo>
                  <a:close/>
                  <a:moveTo>
                    <a:pt x="45" y="137"/>
                  </a:moveTo>
                  <a:cubicBezTo>
                    <a:pt x="48" y="138"/>
                    <a:pt x="48" y="139"/>
                    <a:pt x="50" y="141"/>
                  </a:cubicBezTo>
                  <a:cubicBezTo>
                    <a:pt x="50" y="141"/>
                    <a:pt x="52" y="170"/>
                    <a:pt x="43" y="172"/>
                  </a:cubicBezTo>
                  <a:cubicBezTo>
                    <a:pt x="39" y="173"/>
                    <a:pt x="37" y="170"/>
                    <a:pt x="36" y="168"/>
                  </a:cubicBezTo>
                  <a:cubicBezTo>
                    <a:pt x="29" y="167"/>
                    <a:pt x="31" y="167"/>
                    <a:pt x="27" y="169"/>
                  </a:cubicBezTo>
                  <a:cubicBezTo>
                    <a:pt x="29" y="166"/>
                    <a:pt x="33" y="168"/>
                    <a:pt x="38" y="156"/>
                  </a:cubicBezTo>
                  <a:cubicBezTo>
                    <a:pt x="39" y="151"/>
                    <a:pt x="45" y="141"/>
                    <a:pt x="40" y="137"/>
                  </a:cubicBezTo>
                  <a:cubicBezTo>
                    <a:pt x="43" y="136"/>
                    <a:pt x="42" y="136"/>
                    <a:pt x="4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3">
              <a:extLst>
                <a:ext uri="{FF2B5EF4-FFF2-40B4-BE49-F238E27FC236}">
                  <a16:creationId xmlns:a16="http://schemas.microsoft.com/office/drawing/2014/main" id="{265C0BC0-A11D-4ED5-AEC2-32C2994A7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6788" y="4487863"/>
              <a:ext cx="431800" cy="522288"/>
            </a:xfrm>
            <a:custGeom>
              <a:avLst/>
              <a:gdLst>
                <a:gd name="T0" fmla="*/ 16 w 127"/>
                <a:gd name="T1" fmla="*/ 81 h 154"/>
                <a:gd name="T2" fmla="*/ 20 w 127"/>
                <a:gd name="T3" fmla="*/ 72 h 154"/>
                <a:gd name="T4" fmla="*/ 46 w 127"/>
                <a:gd name="T5" fmla="*/ 63 h 154"/>
                <a:gd name="T6" fmla="*/ 16 w 127"/>
                <a:gd name="T7" fmla="*/ 81 h 154"/>
                <a:gd name="T8" fmla="*/ 56 w 127"/>
                <a:gd name="T9" fmla="*/ 5 h 154"/>
                <a:gd name="T10" fmla="*/ 55 w 127"/>
                <a:gd name="T11" fmla="*/ 18 h 154"/>
                <a:gd name="T12" fmla="*/ 38 w 127"/>
                <a:gd name="T13" fmla="*/ 36 h 154"/>
                <a:gd name="T14" fmla="*/ 33 w 127"/>
                <a:gd name="T15" fmla="*/ 44 h 154"/>
                <a:gd name="T16" fmla="*/ 47 w 127"/>
                <a:gd name="T17" fmla="*/ 44 h 154"/>
                <a:gd name="T18" fmla="*/ 72 w 127"/>
                <a:gd name="T19" fmla="*/ 35 h 154"/>
                <a:gd name="T20" fmla="*/ 66 w 127"/>
                <a:gd name="T21" fmla="*/ 44 h 154"/>
                <a:gd name="T22" fmla="*/ 36 w 127"/>
                <a:gd name="T23" fmla="*/ 60 h 154"/>
                <a:gd name="T24" fmla="*/ 0 w 127"/>
                <a:gd name="T25" fmla="*/ 85 h 154"/>
                <a:gd name="T26" fmla="*/ 42 w 127"/>
                <a:gd name="T27" fmla="*/ 80 h 154"/>
                <a:gd name="T28" fmla="*/ 49 w 127"/>
                <a:gd name="T29" fmla="*/ 76 h 154"/>
                <a:gd name="T30" fmla="*/ 51 w 127"/>
                <a:gd name="T31" fmla="*/ 75 h 154"/>
                <a:gd name="T32" fmla="*/ 54 w 127"/>
                <a:gd name="T33" fmla="*/ 77 h 154"/>
                <a:gd name="T34" fmla="*/ 49 w 127"/>
                <a:gd name="T35" fmla="*/ 92 h 154"/>
                <a:gd name="T36" fmla="*/ 35 w 127"/>
                <a:gd name="T37" fmla="*/ 100 h 154"/>
                <a:gd name="T38" fmla="*/ 39 w 127"/>
                <a:gd name="T39" fmla="*/ 104 h 154"/>
                <a:gd name="T40" fmla="*/ 10 w 127"/>
                <a:gd name="T41" fmla="*/ 135 h 154"/>
                <a:gd name="T42" fmla="*/ 16 w 127"/>
                <a:gd name="T43" fmla="*/ 131 h 154"/>
                <a:gd name="T44" fmla="*/ 40 w 127"/>
                <a:gd name="T45" fmla="*/ 120 h 154"/>
                <a:gd name="T46" fmla="*/ 46 w 127"/>
                <a:gd name="T47" fmla="*/ 113 h 154"/>
                <a:gd name="T48" fmla="*/ 76 w 127"/>
                <a:gd name="T49" fmla="*/ 94 h 154"/>
                <a:gd name="T50" fmla="*/ 60 w 127"/>
                <a:gd name="T51" fmla="*/ 128 h 154"/>
                <a:gd name="T52" fmla="*/ 49 w 127"/>
                <a:gd name="T53" fmla="*/ 134 h 154"/>
                <a:gd name="T54" fmla="*/ 45 w 127"/>
                <a:gd name="T55" fmla="*/ 132 h 154"/>
                <a:gd name="T56" fmla="*/ 44 w 127"/>
                <a:gd name="T57" fmla="*/ 131 h 154"/>
                <a:gd name="T58" fmla="*/ 45 w 127"/>
                <a:gd name="T59" fmla="*/ 131 h 154"/>
                <a:gd name="T60" fmla="*/ 49 w 127"/>
                <a:gd name="T61" fmla="*/ 134 h 154"/>
                <a:gd name="T62" fmla="*/ 72 w 127"/>
                <a:gd name="T63" fmla="*/ 138 h 154"/>
                <a:gd name="T64" fmla="*/ 79 w 127"/>
                <a:gd name="T65" fmla="*/ 130 h 154"/>
                <a:gd name="T66" fmla="*/ 84 w 127"/>
                <a:gd name="T67" fmla="*/ 121 h 154"/>
                <a:gd name="T68" fmla="*/ 92 w 127"/>
                <a:gd name="T69" fmla="*/ 100 h 154"/>
                <a:gd name="T70" fmla="*/ 70 w 127"/>
                <a:gd name="T71" fmla="*/ 89 h 154"/>
                <a:gd name="T72" fmla="*/ 66 w 127"/>
                <a:gd name="T73" fmla="*/ 89 h 154"/>
                <a:gd name="T74" fmla="*/ 64 w 127"/>
                <a:gd name="T75" fmla="*/ 88 h 154"/>
                <a:gd name="T76" fmla="*/ 69 w 127"/>
                <a:gd name="T77" fmla="*/ 81 h 154"/>
                <a:gd name="T78" fmla="*/ 56 w 127"/>
                <a:gd name="T79" fmla="*/ 74 h 154"/>
                <a:gd name="T80" fmla="*/ 64 w 127"/>
                <a:gd name="T81" fmla="*/ 62 h 154"/>
                <a:gd name="T82" fmla="*/ 103 w 127"/>
                <a:gd name="T83" fmla="*/ 74 h 154"/>
                <a:gd name="T84" fmla="*/ 96 w 127"/>
                <a:gd name="T85" fmla="*/ 77 h 154"/>
                <a:gd name="T86" fmla="*/ 95 w 127"/>
                <a:gd name="T87" fmla="*/ 77 h 154"/>
                <a:gd name="T88" fmla="*/ 95 w 127"/>
                <a:gd name="T89" fmla="*/ 78 h 154"/>
                <a:gd name="T90" fmla="*/ 93 w 127"/>
                <a:gd name="T91" fmla="*/ 78 h 154"/>
                <a:gd name="T92" fmla="*/ 93 w 127"/>
                <a:gd name="T93" fmla="*/ 79 h 154"/>
                <a:gd name="T94" fmla="*/ 95 w 127"/>
                <a:gd name="T95" fmla="*/ 78 h 154"/>
                <a:gd name="T96" fmla="*/ 95 w 127"/>
                <a:gd name="T97" fmla="*/ 77 h 154"/>
                <a:gd name="T98" fmla="*/ 97 w 127"/>
                <a:gd name="T99" fmla="*/ 77 h 154"/>
                <a:gd name="T100" fmla="*/ 99 w 127"/>
                <a:gd name="T101" fmla="*/ 77 h 154"/>
                <a:gd name="T102" fmla="*/ 110 w 127"/>
                <a:gd name="T103" fmla="*/ 87 h 154"/>
                <a:gd name="T104" fmla="*/ 126 w 127"/>
                <a:gd name="T105" fmla="*/ 91 h 154"/>
                <a:gd name="T106" fmla="*/ 123 w 127"/>
                <a:gd name="T107" fmla="*/ 74 h 154"/>
                <a:gd name="T108" fmla="*/ 92 w 127"/>
                <a:gd name="T109" fmla="*/ 59 h 154"/>
                <a:gd name="T110" fmla="*/ 74 w 127"/>
                <a:gd name="T111" fmla="*/ 55 h 154"/>
                <a:gd name="T112" fmla="*/ 86 w 127"/>
                <a:gd name="T113" fmla="*/ 45 h 154"/>
                <a:gd name="T114" fmla="*/ 89 w 127"/>
                <a:gd name="T115" fmla="*/ 37 h 154"/>
                <a:gd name="T116" fmla="*/ 92 w 127"/>
                <a:gd name="T117" fmla="*/ 29 h 154"/>
                <a:gd name="T118" fmla="*/ 66 w 127"/>
                <a:gd name="T119" fmla="*/ 28 h 154"/>
                <a:gd name="T120" fmla="*/ 78 w 127"/>
                <a:gd name="T121" fmla="*/ 10 h 154"/>
                <a:gd name="T122" fmla="*/ 56 w 127"/>
                <a:gd name="T123" fmla="*/ 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7" h="154">
                  <a:moveTo>
                    <a:pt x="16" y="81"/>
                  </a:moveTo>
                  <a:cubicBezTo>
                    <a:pt x="16" y="75"/>
                    <a:pt x="15" y="75"/>
                    <a:pt x="20" y="72"/>
                  </a:cubicBezTo>
                  <a:cubicBezTo>
                    <a:pt x="26" y="68"/>
                    <a:pt x="39" y="63"/>
                    <a:pt x="46" y="63"/>
                  </a:cubicBezTo>
                  <a:cubicBezTo>
                    <a:pt x="43" y="70"/>
                    <a:pt x="23" y="81"/>
                    <a:pt x="16" y="81"/>
                  </a:cubicBezTo>
                  <a:close/>
                  <a:moveTo>
                    <a:pt x="56" y="5"/>
                  </a:moveTo>
                  <a:cubicBezTo>
                    <a:pt x="56" y="12"/>
                    <a:pt x="60" y="10"/>
                    <a:pt x="55" y="18"/>
                  </a:cubicBezTo>
                  <a:cubicBezTo>
                    <a:pt x="51" y="24"/>
                    <a:pt x="43" y="31"/>
                    <a:pt x="38" y="36"/>
                  </a:cubicBezTo>
                  <a:cubicBezTo>
                    <a:pt x="36" y="38"/>
                    <a:pt x="33" y="42"/>
                    <a:pt x="33" y="44"/>
                  </a:cubicBezTo>
                  <a:cubicBezTo>
                    <a:pt x="32" y="51"/>
                    <a:pt x="39" y="46"/>
                    <a:pt x="47" y="44"/>
                  </a:cubicBezTo>
                  <a:cubicBezTo>
                    <a:pt x="64" y="40"/>
                    <a:pt x="64" y="37"/>
                    <a:pt x="72" y="35"/>
                  </a:cubicBezTo>
                  <a:cubicBezTo>
                    <a:pt x="71" y="39"/>
                    <a:pt x="72" y="38"/>
                    <a:pt x="66" y="44"/>
                  </a:cubicBezTo>
                  <a:cubicBezTo>
                    <a:pt x="52" y="58"/>
                    <a:pt x="55" y="55"/>
                    <a:pt x="36" y="60"/>
                  </a:cubicBezTo>
                  <a:cubicBezTo>
                    <a:pt x="22" y="64"/>
                    <a:pt x="7" y="69"/>
                    <a:pt x="0" y="85"/>
                  </a:cubicBezTo>
                  <a:cubicBezTo>
                    <a:pt x="8" y="86"/>
                    <a:pt x="37" y="83"/>
                    <a:pt x="42" y="80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50" y="75"/>
                    <a:pt x="51" y="75"/>
                    <a:pt x="51" y="75"/>
                  </a:cubicBezTo>
                  <a:cubicBezTo>
                    <a:pt x="53" y="75"/>
                    <a:pt x="53" y="76"/>
                    <a:pt x="54" y="77"/>
                  </a:cubicBezTo>
                  <a:cubicBezTo>
                    <a:pt x="55" y="82"/>
                    <a:pt x="51" y="90"/>
                    <a:pt x="49" y="92"/>
                  </a:cubicBezTo>
                  <a:cubicBezTo>
                    <a:pt x="47" y="95"/>
                    <a:pt x="38" y="98"/>
                    <a:pt x="35" y="100"/>
                  </a:cubicBezTo>
                  <a:cubicBezTo>
                    <a:pt x="39" y="102"/>
                    <a:pt x="37" y="101"/>
                    <a:pt x="39" y="104"/>
                  </a:cubicBezTo>
                  <a:cubicBezTo>
                    <a:pt x="37" y="110"/>
                    <a:pt x="16" y="133"/>
                    <a:pt x="10" y="135"/>
                  </a:cubicBezTo>
                  <a:cubicBezTo>
                    <a:pt x="13" y="135"/>
                    <a:pt x="14" y="133"/>
                    <a:pt x="16" y="131"/>
                  </a:cubicBezTo>
                  <a:cubicBezTo>
                    <a:pt x="29" y="132"/>
                    <a:pt x="30" y="132"/>
                    <a:pt x="40" y="120"/>
                  </a:cubicBezTo>
                  <a:cubicBezTo>
                    <a:pt x="42" y="117"/>
                    <a:pt x="43" y="116"/>
                    <a:pt x="46" y="113"/>
                  </a:cubicBezTo>
                  <a:cubicBezTo>
                    <a:pt x="54" y="105"/>
                    <a:pt x="63" y="95"/>
                    <a:pt x="76" y="94"/>
                  </a:cubicBezTo>
                  <a:cubicBezTo>
                    <a:pt x="75" y="102"/>
                    <a:pt x="65" y="122"/>
                    <a:pt x="60" y="128"/>
                  </a:cubicBezTo>
                  <a:cubicBezTo>
                    <a:pt x="57" y="132"/>
                    <a:pt x="54" y="133"/>
                    <a:pt x="49" y="134"/>
                  </a:cubicBezTo>
                  <a:cubicBezTo>
                    <a:pt x="49" y="134"/>
                    <a:pt x="46" y="133"/>
                    <a:pt x="45" y="132"/>
                  </a:cubicBezTo>
                  <a:cubicBezTo>
                    <a:pt x="44" y="132"/>
                    <a:pt x="44" y="131"/>
                    <a:pt x="44" y="131"/>
                  </a:cubicBezTo>
                  <a:cubicBezTo>
                    <a:pt x="44" y="131"/>
                    <a:pt x="45" y="131"/>
                    <a:pt x="45" y="131"/>
                  </a:cubicBezTo>
                  <a:cubicBezTo>
                    <a:pt x="46" y="132"/>
                    <a:pt x="48" y="134"/>
                    <a:pt x="49" y="134"/>
                  </a:cubicBezTo>
                  <a:cubicBezTo>
                    <a:pt x="54" y="138"/>
                    <a:pt x="61" y="154"/>
                    <a:pt x="72" y="138"/>
                  </a:cubicBezTo>
                  <a:cubicBezTo>
                    <a:pt x="75" y="134"/>
                    <a:pt x="76" y="133"/>
                    <a:pt x="79" y="130"/>
                  </a:cubicBezTo>
                  <a:cubicBezTo>
                    <a:pt x="81" y="127"/>
                    <a:pt x="82" y="124"/>
                    <a:pt x="84" y="121"/>
                  </a:cubicBezTo>
                  <a:cubicBezTo>
                    <a:pt x="88" y="115"/>
                    <a:pt x="92" y="108"/>
                    <a:pt x="92" y="100"/>
                  </a:cubicBezTo>
                  <a:cubicBezTo>
                    <a:pt x="92" y="89"/>
                    <a:pt x="79" y="87"/>
                    <a:pt x="70" y="89"/>
                  </a:cubicBezTo>
                  <a:cubicBezTo>
                    <a:pt x="70" y="89"/>
                    <a:pt x="66" y="89"/>
                    <a:pt x="66" y="89"/>
                  </a:cubicBezTo>
                  <a:cubicBezTo>
                    <a:pt x="63" y="89"/>
                    <a:pt x="65" y="89"/>
                    <a:pt x="64" y="88"/>
                  </a:cubicBezTo>
                  <a:cubicBezTo>
                    <a:pt x="65" y="82"/>
                    <a:pt x="68" y="84"/>
                    <a:pt x="69" y="81"/>
                  </a:cubicBezTo>
                  <a:cubicBezTo>
                    <a:pt x="68" y="74"/>
                    <a:pt x="61" y="74"/>
                    <a:pt x="56" y="74"/>
                  </a:cubicBezTo>
                  <a:cubicBezTo>
                    <a:pt x="57" y="68"/>
                    <a:pt x="63" y="63"/>
                    <a:pt x="64" y="62"/>
                  </a:cubicBezTo>
                  <a:cubicBezTo>
                    <a:pt x="67" y="61"/>
                    <a:pt x="100" y="63"/>
                    <a:pt x="103" y="74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0" y="79"/>
                    <a:pt x="90" y="80"/>
                    <a:pt x="93" y="79"/>
                  </a:cubicBezTo>
                  <a:cubicBezTo>
                    <a:pt x="93" y="79"/>
                    <a:pt x="94" y="78"/>
                    <a:pt x="95" y="78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6" y="77"/>
                    <a:pt x="97" y="77"/>
                    <a:pt x="97" y="77"/>
                  </a:cubicBezTo>
                  <a:cubicBezTo>
                    <a:pt x="98" y="77"/>
                    <a:pt x="99" y="77"/>
                    <a:pt x="99" y="77"/>
                  </a:cubicBezTo>
                  <a:cubicBezTo>
                    <a:pt x="107" y="78"/>
                    <a:pt x="100" y="78"/>
                    <a:pt x="110" y="87"/>
                  </a:cubicBezTo>
                  <a:cubicBezTo>
                    <a:pt x="114" y="91"/>
                    <a:pt x="120" y="95"/>
                    <a:pt x="126" y="91"/>
                  </a:cubicBezTo>
                  <a:cubicBezTo>
                    <a:pt x="126" y="81"/>
                    <a:pt x="127" y="79"/>
                    <a:pt x="123" y="74"/>
                  </a:cubicBezTo>
                  <a:cubicBezTo>
                    <a:pt x="116" y="66"/>
                    <a:pt x="105" y="63"/>
                    <a:pt x="92" y="59"/>
                  </a:cubicBezTo>
                  <a:cubicBezTo>
                    <a:pt x="88" y="58"/>
                    <a:pt x="77" y="56"/>
                    <a:pt x="74" y="55"/>
                  </a:cubicBezTo>
                  <a:cubicBezTo>
                    <a:pt x="75" y="51"/>
                    <a:pt x="82" y="47"/>
                    <a:pt x="86" y="45"/>
                  </a:cubicBezTo>
                  <a:cubicBezTo>
                    <a:pt x="89" y="42"/>
                    <a:pt x="88" y="41"/>
                    <a:pt x="89" y="37"/>
                  </a:cubicBezTo>
                  <a:cubicBezTo>
                    <a:pt x="90" y="33"/>
                    <a:pt x="91" y="33"/>
                    <a:pt x="92" y="29"/>
                  </a:cubicBezTo>
                  <a:cubicBezTo>
                    <a:pt x="84" y="19"/>
                    <a:pt x="77" y="27"/>
                    <a:pt x="66" y="28"/>
                  </a:cubicBezTo>
                  <a:cubicBezTo>
                    <a:pt x="69" y="19"/>
                    <a:pt x="83" y="22"/>
                    <a:pt x="78" y="10"/>
                  </a:cubicBezTo>
                  <a:cubicBezTo>
                    <a:pt x="75" y="3"/>
                    <a:pt x="64" y="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4">
              <a:extLst>
                <a:ext uri="{FF2B5EF4-FFF2-40B4-BE49-F238E27FC236}">
                  <a16:creationId xmlns:a16="http://schemas.microsoft.com/office/drawing/2014/main" id="{66FE2F4C-3EFB-4872-BC44-DC107AD01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2975" y="3695700"/>
              <a:ext cx="442913" cy="608013"/>
            </a:xfrm>
            <a:custGeom>
              <a:avLst/>
              <a:gdLst>
                <a:gd name="T0" fmla="*/ 75 w 130"/>
                <a:gd name="T1" fmla="*/ 121 h 179"/>
                <a:gd name="T2" fmla="*/ 60 w 130"/>
                <a:gd name="T3" fmla="*/ 113 h 179"/>
                <a:gd name="T4" fmla="*/ 60 w 130"/>
                <a:gd name="T5" fmla="*/ 106 h 179"/>
                <a:gd name="T6" fmla="*/ 65 w 130"/>
                <a:gd name="T7" fmla="*/ 101 h 179"/>
                <a:gd name="T8" fmla="*/ 59 w 130"/>
                <a:gd name="T9" fmla="*/ 93 h 179"/>
                <a:gd name="T10" fmla="*/ 61 w 130"/>
                <a:gd name="T11" fmla="*/ 87 h 179"/>
                <a:gd name="T12" fmla="*/ 73 w 130"/>
                <a:gd name="T13" fmla="*/ 77 h 179"/>
                <a:gd name="T14" fmla="*/ 61 w 130"/>
                <a:gd name="T15" fmla="*/ 77 h 179"/>
                <a:gd name="T16" fmla="*/ 59 w 130"/>
                <a:gd name="T17" fmla="*/ 65 h 179"/>
                <a:gd name="T18" fmla="*/ 73 w 130"/>
                <a:gd name="T19" fmla="*/ 64 h 179"/>
                <a:gd name="T20" fmla="*/ 77 w 130"/>
                <a:gd name="T21" fmla="*/ 91 h 179"/>
                <a:gd name="T22" fmla="*/ 75 w 130"/>
                <a:gd name="T23" fmla="*/ 118 h 179"/>
                <a:gd name="T24" fmla="*/ 61 w 130"/>
                <a:gd name="T25" fmla="*/ 1 h 179"/>
                <a:gd name="T26" fmla="*/ 63 w 130"/>
                <a:gd name="T27" fmla="*/ 27 h 179"/>
                <a:gd name="T28" fmla="*/ 46 w 130"/>
                <a:gd name="T29" fmla="*/ 36 h 179"/>
                <a:gd name="T30" fmla="*/ 36 w 130"/>
                <a:gd name="T31" fmla="*/ 51 h 179"/>
                <a:gd name="T32" fmla="*/ 53 w 130"/>
                <a:gd name="T33" fmla="*/ 60 h 179"/>
                <a:gd name="T34" fmla="*/ 50 w 130"/>
                <a:gd name="T35" fmla="*/ 105 h 179"/>
                <a:gd name="T36" fmla="*/ 0 w 130"/>
                <a:gd name="T37" fmla="*/ 143 h 179"/>
                <a:gd name="T38" fmla="*/ 46 w 130"/>
                <a:gd name="T39" fmla="*/ 143 h 179"/>
                <a:gd name="T40" fmla="*/ 79 w 130"/>
                <a:gd name="T41" fmla="*/ 132 h 179"/>
                <a:gd name="T42" fmla="*/ 116 w 130"/>
                <a:gd name="T43" fmla="*/ 127 h 179"/>
                <a:gd name="T44" fmla="*/ 116 w 130"/>
                <a:gd name="T45" fmla="*/ 114 h 179"/>
                <a:gd name="T46" fmla="*/ 94 w 130"/>
                <a:gd name="T47" fmla="*/ 100 h 179"/>
                <a:gd name="T48" fmla="*/ 78 w 130"/>
                <a:gd name="T49" fmla="*/ 49 h 179"/>
                <a:gd name="T50" fmla="*/ 62 w 130"/>
                <a:gd name="T51" fmla="*/ 59 h 179"/>
                <a:gd name="T52" fmla="*/ 95 w 130"/>
                <a:gd name="T53" fmla="*/ 36 h 179"/>
                <a:gd name="T54" fmla="*/ 87 w 130"/>
                <a:gd name="T55" fmla="*/ 21 h 179"/>
                <a:gd name="T56" fmla="*/ 73 w 130"/>
                <a:gd name="T57" fmla="*/ 0 h 179"/>
                <a:gd name="T58" fmla="*/ 80 w 130"/>
                <a:gd name="T59" fmla="*/ 150 h 179"/>
                <a:gd name="T60" fmla="*/ 101 w 130"/>
                <a:gd name="T61" fmla="*/ 171 h 179"/>
                <a:gd name="T62" fmla="*/ 92 w 130"/>
                <a:gd name="T63" fmla="*/ 168 h 179"/>
                <a:gd name="T64" fmla="*/ 90 w 130"/>
                <a:gd name="T65" fmla="*/ 155 h 179"/>
                <a:gd name="T66" fmla="*/ 57 w 130"/>
                <a:gd name="T67" fmla="*/ 154 h 179"/>
                <a:gd name="T68" fmla="*/ 44 w 130"/>
                <a:gd name="T69" fmla="*/ 177 h 179"/>
                <a:gd name="T70" fmla="*/ 57 w 130"/>
                <a:gd name="T71" fmla="*/ 1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0" h="179">
                  <a:moveTo>
                    <a:pt x="70" y="119"/>
                  </a:moveTo>
                  <a:cubicBezTo>
                    <a:pt x="73" y="120"/>
                    <a:pt x="72" y="118"/>
                    <a:pt x="75" y="121"/>
                  </a:cubicBezTo>
                  <a:cubicBezTo>
                    <a:pt x="71" y="123"/>
                    <a:pt x="64" y="125"/>
                    <a:pt x="59" y="125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6" y="111"/>
                    <a:pt x="71" y="112"/>
                    <a:pt x="73" y="107"/>
                  </a:cubicBezTo>
                  <a:cubicBezTo>
                    <a:pt x="65" y="105"/>
                    <a:pt x="65" y="109"/>
                    <a:pt x="60" y="106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2" y="101"/>
                    <a:pt x="62" y="102"/>
                    <a:pt x="65" y="101"/>
                  </a:cubicBezTo>
                  <a:cubicBezTo>
                    <a:pt x="72" y="99"/>
                    <a:pt x="77" y="90"/>
                    <a:pt x="64" y="92"/>
                  </a:cubicBezTo>
                  <a:cubicBezTo>
                    <a:pt x="62" y="93"/>
                    <a:pt x="62" y="94"/>
                    <a:pt x="59" y="93"/>
                  </a:cubicBezTo>
                  <a:cubicBezTo>
                    <a:pt x="58" y="89"/>
                    <a:pt x="58" y="91"/>
                    <a:pt x="59" y="88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5" y="86"/>
                    <a:pt x="64" y="88"/>
                    <a:pt x="68" y="84"/>
                  </a:cubicBezTo>
                  <a:cubicBezTo>
                    <a:pt x="70" y="82"/>
                    <a:pt x="73" y="81"/>
                    <a:pt x="73" y="77"/>
                  </a:cubicBezTo>
                  <a:cubicBezTo>
                    <a:pt x="67" y="74"/>
                    <a:pt x="64" y="76"/>
                    <a:pt x="63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0" y="77"/>
                    <a:pt x="60" y="77"/>
                  </a:cubicBezTo>
                  <a:cubicBezTo>
                    <a:pt x="58" y="74"/>
                    <a:pt x="59" y="69"/>
                    <a:pt x="59" y="65"/>
                  </a:cubicBezTo>
                  <a:cubicBezTo>
                    <a:pt x="62" y="66"/>
                    <a:pt x="66" y="68"/>
                    <a:pt x="70" y="66"/>
                  </a:cubicBezTo>
                  <a:cubicBezTo>
                    <a:pt x="70" y="66"/>
                    <a:pt x="73" y="65"/>
                    <a:pt x="73" y="64"/>
                  </a:cubicBezTo>
                  <a:cubicBezTo>
                    <a:pt x="76" y="62"/>
                    <a:pt x="73" y="63"/>
                    <a:pt x="77" y="62"/>
                  </a:cubicBezTo>
                  <a:cubicBezTo>
                    <a:pt x="78" y="72"/>
                    <a:pt x="76" y="81"/>
                    <a:pt x="77" y="91"/>
                  </a:cubicBezTo>
                  <a:cubicBezTo>
                    <a:pt x="77" y="95"/>
                    <a:pt x="77" y="100"/>
                    <a:pt x="77" y="104"/>
                  </a:cubicBezTo>
                  <a:cubicBezTo>
                    <a:pt x="78" y="114"/>
                    <a:pt x="80" y="117"/>
                    <a:pt x="75" y="118"/>
                  </a:cubicBezTo>
                  <a:cubicBezTo>
                    <a:pt x="72" y="119"/>
                    <a:pt x="72" y="118"/>
                    <a:pt x="70" y="119"/>
                  </a:cubicBezTo>
                  <a:close/>
                  <a:moveTo>
                    <a:pt x="61" y="1"/>
                  </a:moveTo>
                  <a:cubicBezTo>
                    <a:pt x="63" y="9"/>
                    <a:pt x="67" y="5"/>
                    <a:pt x="64" y="23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2" y="30"/>
                    <a:pt x="61" y="30"/>
                    <a:pt x="61" y="30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2" y="37"/>
                    <a:pt x="35" y="32"/>
                    <a:pt x="30" y="39"/>
                  </a:cubicBezTo>
                  <a:cubicBezTo>
                    <a:pt x="27" y="43"/>
                    <a:pt x="33" y="49"/>
                    <a:pt x="36" y="51"/>
                  </a:cubicBezTo>
                  <a:cubicBezTo>
                    <a:pt x="39" y="52"/>
                    <a:pt x="41" y="52"/>
                    <a:pt x="45" y="53"/>
                  </a:cubicBezTo>
                  <a:cubicBezTo>
                    <a:pt x="51" y="55"/>
                    <a:pt x="55" y="53"/>
                    <a:pt x="53" y="60"/>
                  </a:cubicBezTo>
                  <a:cubicBezTo>
                    <a:pt x="52" y="63"/>
                    <a:pt x="52" y="63"/>
                    <a:pt x="49" y="64"/>
                  </a:cubicBezTo>
                  <a:cubicBezTo>
                    <a:pt x="49" y="71"/>
                    <a:pt x="51" y="93"/>
                    <a:pt x="50" y="105"/>
                  </a:cubicBezTo>
                  <a:cubicBezTo>
                    <a:pt x="49" y="126"/>
                    <a:pt x="49" y="110"/>
                    <a:pt x="52" y="128"/>
                  </a:cubicBezTo>
                  <a:cubicBezTo>
                    <a:pt x="42" y="131"/>
                    <a:pt x="7" y="140"/>
                    <a:pt x="0" y="143"/>
                  </a:cubicBezTo>
                  <a:cubicBezTo>
                    <a:pt x="1" y="146"/>
                    <a:pt x="9" y="151"/>
                    <a:pt x="12" y="152"/>
                  </a:cubicBezTo>
                  <a:cubicBezTo>
                    <a:pt x="24" y="155"/>
                    <a:pt x="32" y="149"/>
                    <a:pt x="46" y="143"/>
                  </a:cubicBezTo>
                  <a:cubicBezTo>
                    <a:pt x="50" y="141"/>
                    <a:pt x="56" y="140"/>
                    <a:pt x="62" y="137"/>
                  </a:cubicBezTo>
                  <a:cubicBezTo>
                    <a:pt x="69" y="135"/>
                    <a:pt x="69" y="133"/>
                    <a:pt x="79" y="132"/>
                  </a:cubicBezTo>
                  <a:cubicBezTo>
                    <a:pt x="84" y="132"/>
                    <a:pt x="83" y="133"/>
                    <a:pt x="88" y="132"/>
                  </a:cubicBezTo>
                  <a:cubicBezTo>
                    <a:pt x="96" y="131"/>
                    <a:pt x="104" y="125"/>
                    <a:pt x="116" y="127"/>
                  </a:cubicBezTo>
                  <a:cubicBezTo>
                    <a:pt x="126" y="129"/>
                    <a:pt x="125" y="127"/>
                    <a:pt x="130" y="122"/>
                  </a:cubicBezTo>
                  <a:cubicBezTo>
                    <a:pt x="126" y="119"/>
                    <a:pt x="123" y="115"/>
                    <a:pt x="116" y="114"/>
                  </a:cubicBezTo>
                  <a:cubicBezTo>
                    <a:pt x="110" y="114"/>
                    <a:pt x="101" y="116"/>
                    <a:pt x="95" y="116"/>
                  </a:cubicBezTo>
                  <a:cubicBezTo>
                    <a:pt x="93" y="109"/>
                    <a:pt x="93" y="107"/>
                    <a:pt x="94" y="100"/>
                  </a:cubicBezTo>
                  <a:cubicBezTo>
                    <a:pt x="94" y="96"/>
                    <a:pt x="94" y="92"/>
                    <a:pt x="94" y="86"/>
                  </a:cubicBezTo>
                  <a:cubicBezTo>
                    <a:pt x="93" y="57"/>
                    <a:pt x="105" y="46"/>
                    <a:pt x="78" y="49"/>
                  </a:cubicBezTo>
                  <a:cubicBezTo>
                    <a:pt x="75" y="55"/>
                    <a:pt x="79" y="52"/>
                    <a:pt x="72" y="56"/>
                  </a:cubicBezTo>
                  <a:cubicBezTo>
                    <a:pt x="67" y="58"/>
                    <a:pt x="68" y="59"/>
                    <a:pt x="62" y="59"/>
                  </a:cubicBezTo>
                  <a:cubicBezTo>
                    <a:pt x="63" y="55"/>
                    <a:pt x="66" y="55"/>
                    <a:pt x="71" y="50"/>
                  </a:cubicBezTo>
                  <a:cubicBezTo>
                    <a:pt x="78" y="44"/>
                    <a:pt x="75" y="39"/>
                    <a:pt x="95" y="36"/>
                  </a:cubicBezTo>
                  <a:cubicBezTo>
                    <a:pt x="102" y="34"/>
                    <a:pt x="106" y="36"/>
                    <a:pt x="105" y="27"/>
                  </a:cubicBezTo>
                  <a:cubicBezTo>
                    <a:pt x="101" y="22"/>
                    <a:pt x="96" y="21"/>
                    <a:pt x="87" y="21"/>
                  </a:cubicBezTo>
                  <a:cubicBezTo>
                    <a:pt x="87" y="16"/>
                    <a:pt x="91" y="9"/>
                    <a:pt x="82" y="4"/>
                  </a:cubicBezTo>
                  <a:cubicBezTo>
                    <a:pt x="79" y="2"/>
                    <a:pt x="76" y="1"/>
                    <a:pt x="73" y="0"/>
                  </a:cubicBezTo>
                  <a:cubicBezTo>
                    <a:pt x="70" y="0"/>
                    <a:pt x="62" y="0"/>
                    <a:pt x="61" y="1"/>
                  </a:cubicBezTo>
                  <a:close/>
                  <a:moveTo>
                    <a:pt x="80" y="150"/>
                  </a:moveTo>
                  <a:cubicBezTo>
                    <a:pt x="84" y="148"/>
                    <a:pt x="96" y="148"/>
                    <a:pt x="101" y="150"/>
                  </a:cubicBezTo>
                  <a:cubicBezTo>
                    <a:pt x="117" y="158"/>
                    <a:pt x="116" y="176"/>
                    <a:pt x="101" y="171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5" y="169"/>
                    <a:pt x="94" y="168"/>
                    <a:pt x="92" y="168"/>
                  </a:cubicBezTo>
                  <a:cubicBezTo>
                    <a:pt x="89" y="166"/>
                    <a:pt x="89" y="164"/>
                    <a:pt x="86" y="163"/>
                  </a:cubicBezTo>
                  <a:cubicBezTo>
                    <a:pt x="90" y="161"/>
                    <a:pt x="90" y="159"/>
                    <a:pt x="90" y="155"/>
                  </a:cubicBezTo>
                  <a:cubicBezTo>
                    <a:pt x="86" y="154"/>
                    <a:pt x="82" y="152"/>
                    <a:pt x="80" y="150"/>
                  </a:cubicBezTo>
                  <a:close/>
                  <a:moveTo>
                    <a:pt x="57" y="154"/>
                  </a:moveTo>
                  <a:cubicBezTo>
                    <a:pt x="61" y="163"/>
                    <a:pt x="58" y="161"/>
                    <a:pt x="56" y="169"/>
                  </a:cubicBezTo>
                  <a:cubicBezTo>
                    <a:pt x="55" y="174"/>
                    <a:pt x="51" y="176"/>
                    <a:pt x="44" y="177"/>
                  </a:cubicBezTo>
                  <a:cubicBezTo>
                    <a:pt x="39" y="179"/>
                    <a:pt x="29" y="169"/>
                    <a:pt x="42" y="154"/>
                  </a:cubicBezTo>
                  <a:cubicBezTo>
                    <a:pt x="49" y="154"/>
                    <a:pt x="50" y="157"/>
                    <a:pt x="57" y="1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5">
              <a:extLst>
                <a:ext uri="{FF2B5EF4-FFF2-40B4-BE49-F238E27FC236}">
                  <a16:creationId xmlns:a16="http://schemas.microsoft.com/office/drawing/2014/main" id="{04D01931-6B69-4ED0-8165-2496DAC64D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6313" y="2959100"/>
              <a:ext cx="385763" cy="563563"/>
            </a:xfrm>
            <a:custGeom>
              <a:avLst/>
              <a:gdLst>
                <a:gd name="T0" fmla="*/ 50 w 113"/>
                <a:gd name="T1" fmla="*/ 143 h 166"/>
                <a:gd name="T2" fmla="*/ 34 w 113"/>
                <a:gd name="T3" fmla="*/ 141 h 166"/>
                <a:gd name="T4" fmla="*/ 37 w 113"/>
                <a:gd name="T5" fmla="*/ 122 h 166"/>
                <a:gd name="T6" fmla="*/ 39 w 113"/>
                <a:gd name="T7" fmla="*/ 8 h 166"/>
                <a:gd name="T8" fmla="*/ 29 w 113"/>
                <a:gd name="T9" fmla="*/ 52 h 166"/>
                <a:gd name="T10" fmla="*/ 40 w 113"/>
                <a:gd name="T11" fmla="*/ 80 h 166"/>
                <a:gd name="T12" fmla="*/ 46 w 113"/>
                <a:gd name="T13" fmla="*/ 83 h 166"/>
                <a:gd name="T14" fmla="*/ 34 w 113"/>
                <a:gd name="T15" fmla="*/ 122 h 166"/>
                <a:gd name="T16" fmla="*/ 34 w 113"/>
                <a:gd name="T17" fmla="*/ 112 h 166"/>
                <a:gd name="T18" fmla="*/ 0 w 113"/>
                <a:gd name="T19" fmla="*/ 107 h 166"/>
                <a:gd name="T20" fmla="*/ 12 w 113"/>
                <a:gd name="T21" fmla="*/ 114 h 166"/>
                <a:gd name="T22" fmla="*/ 22 w 113"/>
                <a:gd name="T23" fmla="*/ 109 h 166"/>
                <a:gd name="T24" fmla="*/ 24 w 113"/>
                <a:gd name="T25" fmla="*/ 123 h 166"/>
                <a:gd name="T26" fmla="*/ 17 w 113"/>
                <a:gd name="T27" fmla="*/ 147 h 166"/>
                <a:gd name="T28" fmla="*/ 29 w 113"/>
                <a:gd name="T29" fmla="*/ 138 h 166"/>
                <a:gd name="T30" fmla="*/ 45 w 113"/>
                <a:gd name="T31" fmla="*/ 157 h 166"/>
                <a:gd name="T32" fmla="*/ 60 w 113"/>
                <a:gd name="T33" fmla="*/ 165 h 166"/>
                <a:gd name="T34" fmla="*/ 64 w 113"/>
                <a:gd name="T35" fmla="*/ 99 h 166"/>
                <a:gd name="T36" fmla="*/ 75 w 113"/>
                <a:gd name="T37" fmla="*/ 86 h 166"/>
                <a:gd name="T38" fmla="*/ 76 w 113"/>
                <a:gd name="T39" fmla="*/ 90 h 166"/>
                <a:gd name="T40" fmla="*/ 72 w 113"/>
                <a:gd name="T41" fmla="*/ 99 h 166"/>
                <a:gd name="T42" fmla="*/ 91 w 113"/>
                <a:gd name="T43" fmla="*/ 127 h 166"/>
                <a:gd name="T44" fmla="*/ 89 w 113"/>
                <a:gd name="T45" fmla="*/ 143 h 166"/>
                <a:gd name="T46" fmla="*/ 106 w 113"/>
                <a:gd name="T47" fmla="*/ 146 h 166"/>
                <a:gd name="T48" fmla="*/ 113 w 113"/>
                <a:gd name="T49" fmla="*/ 131 h 166"/>
                <a:gd name="T50" fmla="*/ 86 w 113"/>
                <a:gd name="T51" fmla="*/ 100 h 166"/>
                <a:gd name="T52" fmla="*/ 101 w 113"/>
                <a:gd name="T53" fmla="*/ 86 h 166"/>
                <a:gd name="T54" fmla="*/ 74 w 113"/>
                <a:gd name="T55" fmla="*/ 84 h 166"/>
                <a:gd name="T56" fmla="*/ 66 w 113"/>
                <a:gd name="T57" fmla="*/ 72 h 166"/>
                <a:gd name="T58" fmla="*/ 105 w 113"/>
                <a:gd name="T59" fmla="*/ 47 h 166"/>
                <a:gd name="T60" fmla="*/ 79 w 113"/>
                <a:gd name="T61" fmla="*/ 33 h 166"/>
                <a:gd name="T62" fmla="*/ 65 w 113"/>
                <a:gd name="T63" fmla="*/ 12 h 166"/>
                <a:gd name="T64" fmla="*/ 77 w 113"/>
                <a:gd name="T65" fmla="*/ 1 h 166"/>
                <a:gd name="T66" fmla="*/ 95 w 113"/>
                <a:gd name="T67" fmla="*/ 4 h 166"/>
                <a:gd name="T68" fmla="*/ 77 w 113"/>
                <a:gd name="T69" fmla="*/ 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3" h="166">
                  <a:moveTo>
                    <a:pt x="48" y="112"/>
                  </a:moveTo>
                  <a:cubicBezTo>
                    <a:pt x="47" y="120"/>
                    <a:pt x="50" y="133"/>
                    <a:pt x="50" y="143"/>
                  </a:cubicBezTo>
                  <a:cubicBezTo>
                    <a:pt x="50" y="147"/>
                    <a:pt x="51" y="150"/>
                    <a:pt x="50" y="153"/>
                  </a:cubicBezTo>
                  <a:cubicBezTo>
                    <a:pt x="44" y="155"/>
                    <a:pt x="38" y="145"/>
                    <a:pt x="34" y="141"/>
                  </a:cubicBezTo>
                  <a:cubicBezTo>
                    <a:pt x="33" y="139"/>
                    <a:pt x="33" y="139"/>
                    <a:pt x="32" y="138"/>
                  </a:cubicBezTo>
                  <a:cubicBezTo>
                    <a:pt x="28" y="131"/>
                    <a:pt x="33" y="126"/>
                    <a:pt x="37" y="122"/>
                  </a:cubicBezTo>
                  <a:cubicBezTo>
                    <a:pt x="44" y="114"/>
                    <a:pt x="42" y="113"/>
                    <a:pt x="48" y="112"/>
                  </a:cubicBezTo>
                  <a:close/>
                  <a:moveTo>
                    <a:pt x="39" y="8"/>
                  </a:moveTo>
                  <a:cubicBezTo>
                    <a:pt x="40" y="20"/>
                    <a:pt x="48" y="12"/>
                    <a:pt x="45" y="45"/>
                  </a:cubicBezTo>
                  <a:cubicBezTo>
                    <a:pt x="40" y="47"/>
                    <a:pt x="34" y="51"/>
                    <a:pt x="29" y="52"/>
                  </a:cubicBezTo>
                  <a:cubicBezTo>
                    <a:pt x="21" y="53"/>
                    <a:pt x="17" y="51"/>
                    <a:pt x="12" y="57"/>
                  </a:cubicBezTo>
                  <a:cubicBezTo>
                    <a:pt x="11" y="61"/>
                    <a:pt x="22" y="88"/>
                    <a:pt x="40" y="80"/>
                  </a:cubicBezTo>
                  <a:cubicBezTo>
                    <a:pt x="44" y="79"/>
                    <a:pt x="42" y="79"/>
                    <a:pt x="44" y="76"/>
                  </a:cubicBezTo>
                  <a:cubicBezTo>
                    <a:pt x="45" y="80"/>
                    <a:pt x="46" y="77"/>
                    <a:pt x="46" y="83"/>
                  </a:cubicBezTo>
                  <a:cubicBezTo>
                    <a:pt x="47" y="110"/>
                    <a:pt x="47" y="110"/>
                    <a:pt x="47" y="110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3" y="125"/>
                    <a:pt x="33" y="125"/>
                    <a:pt x="29" y="125"/>
                  </a:cubicBezTo>
                  <a:cubicBezTo>
                    <a:pt x="29" y="120"/>
                    <a:pt x="32" y="116"/>
                    <a:pt x="34" y="112"/>
                  </a:cubicBezTo>
                  <a:cubicBezTo>
                    <a:pt x="37" y="107"/>
                    <a:pt x="40" y="105"/>
                    <a:pt x="39" y="99"/>
                  </a:cubicBezTo>
                  <a:cubicBezTo>
                    <a:pt x="24" y="89"/>
                    <a:pt x="19" y="106"/>
                    <a:pt x="0" y="107"/>
                  </a:cubicBezTo>
                  <a:cubicBezTo>
                    <a:pt x="0" y="113"/>
                    <a:pt x="4" y="115"/>
                    <a:pt x="8" y="117"/>
                  </a:cubicBezTo>
                  <a:cubicBezTo>
                    <a:pt x="11" y="116"/>
                    <a:pt x="10" y="116"/>
                    <a:pt x="12" y="114"/>
                  </a:cubicBezTo>
                  <a:cubicBezTo>
                    <a:pt x="14" y="113"/>
                    <a:pt x="16" y="113"/>
                    <a:pt x="18" y="112"/>
                  </a:cubicBezTo>
                  <a:cubicBezTo>
                    <a:pt x="20" y="111"/>
                    <a:pt x="21" y="110"/>
                    <a:pt x="22" y="109"/>
                  </a:cubicBezTo>
                  <a:cubicBezTo>
                    <a:pt x="26" y="106"/>
                    <a:pt x="23" y="107"/>
                    <a:pt x="28" y="106"/>
                  </a:cubicBezTo>
                  <a:cubicBezTo>
                    <a:pt x="28" y="113"/>
                    <a:pt x="26" y="117"/>
                    <a:pt x="24" y="123"/>
                  </a:cubicBezTo>
                  <a:cubicBezTo>
                    <a:pt x="20" y="134"/>
                    <a:pt x="22" y="129"/>
                    <a:pt x="14" y="135"/>
                  </a:cubicBezTo>
                  <a:cubicBezTo>
                    <a:pt x="14" y="141"/>
                    <a:pt x="14" y="144"/>
                    <a:pt x="17" y="147"/>
                  </a:cubicBezTo>
                  <a:cubicBezTo>
                    <a:pt x="21" y="151"/>
                    <a:pt x="25" y="150"/>
                    <a:pt x="29" y="147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33" y="139"/>
                    <a:pt x="32" y="140"/>
                    <a:pt x="35" y="144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7" y="161"/>
                    <a:pt x="46" y="161"/>
                    <a:pt x="49" y="164"/>
                  </a:cubicBezTo>
                  <a:cubicBezTo>
                    <a:pt x="52" y="165"/>
                    <a:pt x="57" y="166"/>
                    <a:pt x="60" y="165"/>
                  </a:cubicBezTo>
                  <a:cubicBezTo>
                    <a:pt x="62" y="163"/>
                    <a:pt x="62" y="164"/>
                    <a:pt x="63" y="157"/>
                  </a:cubicBezTo>
                  <a:cubicBezTo>
                    <a:pt x="69" y="122"/>
                    <a:pt x="63" y="123"/>
                    <a:pt x="64" y="99"/>
                  </a:cubicBezTo>
                  <a:cubicBezTo>
                    <a:pt x="65" y="93"/>
                    <a:pt x="66" y="91"/>
                    <a:pt x="71" y="88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6" y="87"/>
                    <a:pt x="76" y="87"/>
                  </a:cubicBezTo>
                  <a:cubicBezTo>
                    <a:pt x="76" y="90"/>
                    <a:pt x="76" y="90"/>
                    <a:pt x="76" y="90"/>
                  </a:cubicBezTo>
                  <a:cubicBezTo>
                    <a:pt x="76" y="91"/>
                    <a:pt x="75" y="91"/>
                    <a:pt x="74" y="93"/>
                  </a:cubicBezTo>
                  <a:cubicBezTo>
                    <a:pt x="73" y="95"/>
                    <a:pt x="73" y="97"/>
                    <a:pt x="72" y="99"/>
                  </a:cubicBezTo>
                  <a:cubicBezTo>
                    <a:pt x="71" y="104"/>
                    <a:pt x="71" y="109"/>
                    <a:pt x="73" y="114"/>
                  </a:cubicBezTo>
                  <a:cubicBezTo>
                    <a:pt x="76" y="122"/>
                    <a:pt x="83" y="126"/>
                    <a:pt x="91" y="127"/>
                  </a:cubicBezTo>
                  <a:cubicBezTo>
                    <a:pt x="102" y="129"/>
                    <a:pt x="92" y="140"/>
                    <a:pt x="88" y="143"/>
                  </a:cubicBezTo>
                  <a:cubicBezTo>
                    <a:pt x="88" y="143"/>
                    <a:pt x="88" y="143"/>
                    <a:pt x="89" y="143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8" y="147"/>
                    <a:pt x="103" y="147"/>
                    <a:pt x="106" y="146"/>
                  </a:cubicBezTo>
                  <a:cubicBezTo>
                    <a:pt x="109" y="145"/>
                    <a:pt x="109" y="143"/>
                    <a:pt x="110" y="139"/>
                  </a:cubicBezTo>
                  <a:cubicBezTo>
                    <a:pt x="111" y="137"/>
                    <a:pt x="112" y="134"/>
                    <a:pt x="113" y="131"/>
                  </a:cubicBezTo>
                  <a:cubicBezTo>
                    <a:pt x="107" y="120"/>
                    <a:pt x="100" y="119"/>
                    <a:pt x="85" y="115"/>
                  </a:cubicBezTo>
                  <a:cubicBezTo>
                    <a:pt x="83" y="111"/>
                    <a:pt x="81" y="103"/>
                    <a:pt x="86" y="100"/>
                  </a:cubicBezTo>
                  <a:cubicBezTo>
                    <a:pt x="90" y="98"/>
                    <a:pt x="92" y="105"/>
                    <a:pt x="100" y="90"/>
                  </a:cubicBezTo>
                  <a:cubicBezTo>
                    <a:pt x="101" y="88"/>
                    <a:pt x="101" y="90"/>
                    <a:pt x="101" y="86"/>
                  </a:cubicBezTo>
                  <a:cubicBezTo>
                    <a:pt x="98" y="82"/>
                    <a:pt x="90" y="75"/>
                    <a:pt x="81" y="78"/>
                  </a:cubicBezTo>
                  <a:cubicBezTo>
                    <a:pt x="78" y="79"/>
                    <a:pt x="76" y="82"/>
                    <a:pt x="74" y="84"/>
                  </a:cubicBezTo>
                  <a:cubicBezTo>
                    <a:pt x="68" y="90"/>
                    <a:pt x="69" y="90"/>
                    <a:pt x="65" y="91"/>
                  </a:cubicBezTo>
                  <a:cubicBezTo>
                    <a:pt x="65" y="84"/>
                    <a:pt x="65" y="78"/>
                    <a:pt x="66" y="72"/>
                  </a:cubicBezTo>
                  <a:cubicBezTo>
                    <a:pt x="67" y="61"/>
                    <a:pt x="66" y="62"/>
                    <a:pt x="74" y="58"/>
                  </a:cubicBezTo>
                  <a:cubicBezTo>
                    <a:pt x="92" y="50"/>
                    <a:pt x="93" y="57"/>
                    <a:pt x="105" y="47"/>
                  </a:cubicBezTo>
                  <a:cubicBezTo>
                    <a:pt x="104" y="37"/>
                    <a:pt x="88" y="29"/>
                    <a:pt x="84" y="3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6" y="34"/>
                    <a:pt x="75" y="34"/>
                    <a:pt x="73" y="35"/>
                  </a:cubicBezTo>
                  <a:cubicBezTo>
                    <a:pt x="74" y="22"/>
                    <a:pt x="75" y="17"/>
                    <a:pt x="65" y="12"/>
                  </a:cubicBezTo>
                  <a:cubicBezTo>
                    <a:pt x="56" y="7"/>
                    <a:pt x="51" y="5"/>
                    <a:pt x="39" y="8"/>
                  </a:cubicBezTo>
                  <a:close/>
                  <a:moveTo>
                    <a:pt x="77" y="1"/>
                  </a:moveTo>
                  <a:cubicBezTo>
                    <a:pt x="81" y="0"/>
                    <a:pt x="90" y="2"/>
                    <a:pt x="93" y="3"/>
                  </a:cubicBezTo>
                  <a:cubicBezTo>
                    <a:pt x="93" y="3"/>
                    <a:pt x="95" y="4"/>
                    <a:pt x="95" y="4"/>
                  </a:cubicBezTo>
                  <a:cubicBezTo>
                    <a:pt x="100" y="7"/>
                    <a:pt x="110" y="13"/>
                    <a:pt x="103" y="19"/>
                  </a:cubicBezTo>
                  <a:cubicBezTo>
                    <a:pt x="92" y="29"/>
                    <a:pt x="81" y="9"/>
                    <a:pt x="7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26">
              <a:extLst>
                <a:ext uri="{FF2B5EF4-FFF2-40B4-BE49-F238E27FC236}">
                  <a16:creationId xmlns:a16="http://schemas.microsoft.com/office/drawing/2014/main" id="{8F11DE51-D800-408A-B28F-D4F4D0A65E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6725" y="5146675"/>
              <a:ext cx="407988" cy="641350"/>
            </a:xfrm>
            <a:custGeom>
              <a:avLst/>
              <a:gdLst>
                <a:gd name="T0" fmla="*/ 52 w 120"/>
                <a:gd name="T1" fmla="*/ 5 h 189"/>
                <a:gd name="T2" fmla="*/ 53 w 120"/>
                <a:gd name="T3" fmla="*/ 6 h 189"/>
                <a:gd name="T4" fmla="*/ 53 w 120"/>
                <a:gd name="T5" fmla="*/ 31 h 189"/>
                <a:gd name="T6" fmla="*/ 28 w 120"/>
                <a:gd name="T7" fmla="*/ 47 h 189"/>
                <a:gd name="T8" fmla="*/ 39 w 120"/>
                <a:gd name="T9" fmla="*/ 67 h 189"/>
                <a:gd name="T10" fmla="*/ 28 w 120"/>
                <a:gd name="T11" fmla="*/ 84 h 189"/>
                <a:gd name="T12" fmla="*/ 32 w 120"/>
                <a:gd name="T13" fmla="*/ 87 h 189"/>
                <a:gd name="T14" fmla="*/ 19 w 120"/>
                <a:gd name="T15" fmla="*/ 105 h 189"/>
                <a:gd name="T16" fmla="*/ 49 w 120"/>
                <a:gd name="T17" fmla="*/ 92 h 189"/>
                <a:gd name="T18" fmla="*/ 43 w 120"/>
                <a:gd name="T19" fmla="*/ 103 h 189"/>
                <a:gd name="T20" fmla="*/ 49 w 120"/>
                <a:gd name="T21" fmla="*/ 120 h 189"/>
                <a:gd name="T22" fmla="*/ 38 w 120"/>
                <a:gd name="T23" fmla="*/ 145 h 189"/>
                <a:gd name="T24" fmla="*/ 61 w 120"/>
                <a:gd name="T25" fmla="*/ 159 h 189"/>
                <a:gd name="T26" fmla="*/ 48 w 120"/>
                <a:gd name="T27" fmla="*/ 170 h 189"/>
                <a:gd name="T28" fmla="*/ 58 w 120"/>
                <a:gd name="T29" fmla="*/ 186 h 189"/>
                <a:gd name="T30" fmla="*/ 75 w 120"/>
                <a:gd name="T31" fmla="*/ 160 h 189"/>
                <a:gd name="T32" fmla="*/ 66 w 120"/>
                <a:gd name="T33" fmla="*/ 132 h 189"/>
                <a:gd name="T34" fmla="*/ 101 w 120"/>
                <a:gd name="T35" fmla="*/ 136 h 189"/>
                <a:gd name="T36" fmla="*/ 77 w 120"/>
                <a:gd name="T37" fmla="*/ 122 h 189"/>
                <a:gd name="T38" fmla="*/ 51 w 120"/>
                <a:gd name="T39" fmla="*/ 123 h 189"/>
                <a:gd name="T40" fmla="*/ 69 w 120"/>
                <a:gd name="T41" fmla="*/ 111 h 189"/>
                <a:gd name="T42" fmla="*/ 80 w 120"/>
                <a:gd name="T43" fmla="*/ 97 h 189"/>
                <a:gd name="T44" fmla="*/ 63 w 120"/>
                <a:gd name="T45" fmla="*/ 102 h 189"/>
                <a:gd name="T46" fmla="*/ 66 w 120"/>
                <a:gd name="T47" fmla="*/ 94 h 189"/>
                <a:gd name="T48" fmla="*/ 100 w 120"/>
                <a:gd name="T49" fmla="*/ 81 h 189"/>
                <a:gd name="T50" fmla="*/ 70 w 120"/>
                <a:gd name="T51" fmla="*/ 74 h 189"/>
                <a:gd name="T52" fmla="*/ 73 w 120"/>
                <a:gd name="T53" fmla="*/ 62 h 189"/>
                <a:gd name="T54" fmla="*/ 81 w 120"/>
                <a:gd name="T55" fmla="*/ 54 h 189"/>
                <a:gd name="T56" fmla="*/ 93 w 120"/>
                <a:gd name="T57" fmla="*/ 31 h 189"/>
                <a:gd name="T58" fmla="*/ 77 w 120"/>
                <a:gd name="T59" fmla="*/ 22 h 189"/>
                <a:gd name="T60" fmla="*/ 86 w 120"/>
                <a:gd name="T61" fmla="*/ 163 h 189"/>
                <a:gd name="T62" fmla="*/ 83 w 120"/>
                <a:gd name="T63" fmla="*/ 153 h 189"/>
                <a:gd name="T64" fmla="*/ 79 w 120"/>
                <a:gd name="T65" fmla="*/ 150 h 189"/>
                <a:gd name="T66" fmla="*/ 100 w 120"/>
                <a:gd name="T67" fmla="*/ 149 h 189"/>
                <a:gd name="T68" fmla="*/ 86 w 120"/>
                <a:gd name="T69" fmla="*/ 163 h 189"/>
                <a:gd name="T70" fmla="*/ 36 w 120"/>
                <a:gd name="T71" fmla="*/ 175 h 189"/>
                <a:gd name="T72" fmla="*/ 25 w 120"/>
                <a:gd name="T73" fmla="*/ 160 h 189"/>
                <a:gd name="T74" fmla="*/ 44 w 120"/>
                <a:gd name="T75" fmla="*/ 15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0" h="189">
                  <a:moveTo>
                    <a:pt x="72" y="5"/>
                  </a:moveTo>
                  <a:cubicBezTo>
                    <a:pt x="70" y="5"/>
                    <a:pt x="55" y="0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11"/>
                    <a:pt x="59" y="13"/>
                    <a:pt x="57" y="26"/>
                  </a:cubicBezTo>
                  <a:cubicBezTo>
                    <a:pt x="56" y="30"/>
                    <a:pt x="56" y="29"/>
                    <a:pt x="53" y="31"/>
                  </a:cubicBezTo>
                  <a:cubicBezTo>
                    <a:pt x="43" y="35"/>
                    <a:pt x="38" y="37"/>
                    <a:pt x="25" y="38"/>
                  </a:cubicBezTo>
                  <a:cubicBezTo>
                    <a:pt x="24" y="42"/>
                    <a:pt x="25" y="44"/>
                    <a:pt x="28" y="47"/>
                  </a:cubicBezTo>
                  <a:cubicBezTo>
                    <a:pt x="35" y="57"/>
                    <a:pt x="52" y="56"/>
                    <a:pt x="55" y="57"/>
                  </a:cubicBezTo>
                  <a:cubicBezTo>
                    <a:pt x="55" y="63"/>
                    <a:pt x="43" y="67"/>
                    <a:pt x="39" y="67"/>
                  </a:cubicBezTo>
                  <a:cubicBezTo>
                    <a:pt x="39" y="73"/>
                    <a:pt x="39" y="71"/>
                    <a:pt x="41" y="76"/>
                  </a:cubicBezTo>
                  <a:cubicBezTo>
                    <a:pt x="38" y="78"/>
                    <a:pt x="32" y="82"/>
                    <a:pt x="28" y="84"/>
                  </a:cubicBezTo>
                  <a:cubicBezTo>
                    <a:pt x="37" y="83"/>
                    <a:pt x="47" y="69"/>
                    <a:pt x="55" y="70"/>
                  </a:cubicBezTo>
                  <a:cubicBezTo>
                    <a:pt x="61" y="78"/>
                    <a:pt x="61" y="78"/>
                    <a:pt x="32" y="87"/>
                  </a:cubicBezTo>
                  <a:cubicBezTo>
                    <a:pt x="1" y="97"/>
                    <a:pt x="0" y="88"/>
                    <a:pt x="4" y="102"/>
                  </a:cubicBezTo>
                  <a:cubicBezTo>
                    <a:pt x="10" y="103"/>
                    <a:pt x="13" y="106"/>
                    <a:pt x="19" y="105"/>
                  </a:cubicBezTo>
                  <a:cubicBezTo>
                    <a:pt x="21" y="105"/>
                    <a:pt x="29" y="101"/>
                    <a:pt x="31" y="100"/>
                  </a:cubicBezTo>
                  <a:cubicBezTo>
                    <a:pt x="42" y="94"/>
                    <a:pt x="39" y="96"/>
                    <a:pt x="49" y="92"/>
                  </a:cubicBezTo>
                  <a:cubicBezTo>
                    <a:pt x="58" y="89"/>
                    <a:pt x="54" y="90"/>
                    <a:pt x="55" y="91"/>
                  </a:cubicBezTo>
                  <a:cubicBezTo>
                    <a:pt x="54" y="96"/>
                    <a:pt x="47" y="100"/>
                    <a:pt x="43" y="103"/>
                  </a:cubicBezTo>
                  <a:cubicBezTo>
                    <a:pt x="38" y="107"/>
                    <a:pt x="36" y="114"/>
                    <a:pt x="40" y="120"/>
                  </a:cubicBezTo>
                  <a:cubicBezTo>
                    <a:pt x="46" y="121"/>
                    <a:pt x="44" y="117"/>
                    <a:pt x="49" y="120"/>
                  </a:cubicBezTo>
                  <a:cubicBezTo>
                    <a:pt x="46" y="124"/>
                    <a:pt x="41" y="128"/>
                    <a:pt x="37" y="130"/>
                  </a:cubicBezTo>
                  <a:cubicBezTo>
                    <a:pt x="35" y="138"/>
                    <a:pt x="35" y="138"/>
                    <a:pt x="38" y="145"/>
                  </a:cubicBezTo>
                  <a:cubicBezTo>
                    <a:pt x="54" y="146"/>
                    <a:pt x="54" y="139"/>
                    <a:pt x="60" y="138"/>
                  </a:cubicBezTo>
                  <a:cubicBezTo>
                    <a:pt x="63" y="146"/>
                    <a:pt x="61" y="152"/>
                    <a:pt x="61" y="159"/>
                  </a:cubicBezTo>
                  <a:cubicBezTo>
                    <a:pt x="61" y="166"/>
                    <a:pt x="62" y="172"/>
                    <a:pt x="53" y="171"/>
                  </a:cubicBezTo>
                  <a:cubicBezTo>
                    <a:pt x="51" y="170"/>
                    <a:pt x="51" y="170"/>
                    <a:pt x="48" y="170"/>
                  </a:cubicBezTo>
                  <a:cubicBezTo>
                    <a:pt x="52" y="171"/>
                    <a:pt x="54" y="172"/>
                    <a:pt x="57" y="173"/>
                  </a:cubicBezTo>
                  <a:cubicBezTo>
                    <a:pt x="57" y="177"/>
                    <a:pt x="56" y="183"/>
                    <a:pt x="58" y="186"/>
                  </a:cubicBezTo>
                  <a:cubicBezTo>
                    <a:pt x="60" y="188"/>
                    <a:pt x="64" y="189"/>
                    <a:pt x="67" y="189"/>
                  </a:cubicBezTo>
                  <a:cubicBezTo>
                    <a:pt x="75" y="183"/>
                    <a:pt x="77" y="169"/>
                    <a:pt x="75" y="160"/>
                  </a:cubicBezTo>
                  <a:cubicBezTo>
                    <a:pt x="73" y="153"/>
                    <a:pt x="73" y="150"/>
                    <a:pt x="72" y="144"/>
                  </a:cubicBezTo>
                  <a:cubicBezTo>
                    <a:pt x="72" y="135"/>
                    <a:pt x="67" y="136"/>
                    <a:pt x="66" y="132"/>
                  </a:cubicBezTo>
                  <a:cubicBezTo>
                    <a:pt x="71" y="129"/>
                    <a:pt x="80" y="128"/>
                    <a:pt x="85" y="130"/>
                  </a:cubicBezTo>
                  <a:cubicBezTo>
                    <a:pt x="93" y="132"/>
                    <a:pt x="87" y="139"/>
                    <a:pt x="101" y="136"/>
                  </a:cubicBezTo>
                  <a:cubicBezTo>
                    <a:pt x="101" y="121"/>
                    <a:pt x="88" y="115"/>
                    <a:pt x="74" y="116"/>
                  </a:cubicBezTo>
                  <a:cubicBezTo>
                    <a:pt x="74" y="119"/>
                    <a:pt x="76" y="116"/>
                    <a:pt x="77" y="122"/>
                  </a:cubicBezTo>
                  <a:cubicBezTo>
                    <a:pt x="72" y="124"/>
                    <a:pt x="53" y="132"/>
                    <a:pt x="49" y="130"/>
                  </a:cubicBezTo>
                  <a:cubicBezTo>
                    <a:pt x="48" y="126"/>
                    <a:pt x="49" y="126"/>
                    <a:pt x="51" y="123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2" y="118"/>
                    <a:pt x="64" y="112"/>
                    <a:pt x="69" y="111"/>
                  </a:cubicBezTo>
                  <a:cubicBezTo>
                    <a:pt x="77" y="109"/>
                    <a:pt x="83" y="112"/>
                    <a:pt x="88" y="106"/>
                  </a:cubicBezTo>
                  <a:cubicBezTo>
                    <a:pt x="87" y="101"/>
                    <a:pt x="84" y="98"/>
                    <a:pt x="80" y="97"/>
                  </a:cubicBezTo>
                  <a:cubicBezTo>
                    <a:pt x="74" y="94"/>
                    <a:pt x="73" y="95"/>
                    <a:pt x="67" y="96"/>
                  </a:cubicBezTo>
                  <a:cubicBezTo>
                    <a:pt x="65" y="100"/>
                    <a:pt x="67" y="100"/>
                    <a:pt x="63" y="102"/>
                  </a:cubicBezTo>
                  <a:cubicBezTo>
                    <a:pt x="60" y="105"/>
                    <a:pt x="58" y="106"/>
                    <a:pt x="55" y="104"/>
                  </a:cubicBezTo>
                  <a:cubicBezTo>
                    <a:pt x="57" y="98"/>
                    <a:pt x="64" y="96"/>
                    <a:pt x="66" y="94"/>
                  </a:cubicBezTo>
                  <a:cubicBezTo>
                    <a:pt x="74" y="89"/>
                    <a:pt x="73" y="87"/>
                    <a:pt x="73" y="83"/>
                  </a:cubicBezTo>
                  <a:cubicBezTo>
                    <a:pt x="83" y="81"/>
                    <a:pt x="89" y="79"/>
                    <a:pt x="100" y="81"/>
                  </a:cubicBezTo>
                  <a:cubicBezTo>
                    <a:pt x="102" y="81"/>
                    <a:pt x="115" y="87"/>
                    <a:pt x="120" y="77"/>
                  </a:cubicBezTo>
                  <a:cubicBezTo>
                    <a:pt x="111" y="58"/>
                    <a:pt x="82" y="73"/>
                    <a:pt x="70" y="74"/>
                  </a:cubicBezTo>
                  <a:cubicBezTo>
                    <a:pt x="67" y="71"/>
                    <a:pt x="66" y="68"/>
                    <a:pt x="69" y="64"/>
                  </a:cubicBezTo>
                  <a:cubicBezTo>
                    <a:pt x="71" y="61"/>
                    <a:pt x="68" y="63"/>
                    <a:pt x="73" y="62"/>
                  </a:cubicBezTo>
                  <a:cubicBezTo>
                    <a:pt x="75" y="61"/>
                    <a:pt x="75" y="61"/>
                    <a:pt x="77" y="60"/>
                  </a:cubicBezTo>
                  <a:cubicBezTo>
                    <a:pt x="79" y="59"/>
                    <a:pt x="81" y="56"/>
                    <a:pt x="81" y="54"/>
                  </a:cubicBezTo>
                  <a:cubicBezTo>
                    <a:pt x="76" y="50"/>
                    <a:pt x="70" y="55"/>
                    <a:pt x="71" y="49"/>
                  </a:cubicBezTo>
                  <a:cubicBezTo>
                    <a:pt x="75" y="28"/>
                    <a:pt x="87" y="42"/>
                    <a:pt x="93" y="31"/>
                  </a:cubicBezTo>
                  <a:cubicBezTo>
                    <a:pt x="91" y="26"/>
                    <a:pt x="85" y="25"/>
                    <a:pt x="81" y="24"/>
                  </a:cubicBezTo>
                  <a:cubicBezTo>
                    <a:pt x="78" y="23"/>
                    <a:pt x="79" y="23"/>
                    <a:pt x="77" y="22"/>
                  </a:cubicBezTo>
                  <a:cubicBezTo>
                    <a:pt x="77" y="13"/>
                    <a:pt x="81" y="10"/>
                    <a:pt x="72" y="5"/>
                  </a:cubicBezTo>
                  <a:close/>
                  <a:moveTo>
                    <a:pt x="86" y="163"/>
                  </a:moveTo>
                  <a:cubicBezTo>
                    <a:pt x="87" y="160"/>
                    <a:pt x="87" y="161"/>
                    <a:pt x="88" y="157"/>
                  </a:cubicBezTo>
                  <a:cubicBezTo>
                    <a:pt x="85" y="155"/>
                    <a:pt x="86" y="155"/>
                    <a:pt x="83" y="153"/>
                  </a:cubicBezTo>
                  <a:cubicBezTo>
                    <a:pt x="81" y="150"/>
                    <a:pt x="83" y="153"/>
                    <a:pt x="81" y="151"/>
                  </a:cubicBezTo>
                  <a:cubicBezTo>
                    <a:pt x="77" y="149"/>
                    <a:pt x="82" y="152"/>
                    <a:pt x="79" y="150"/>
                  </a:cubicBezTo>
                  <a:cubicBezTo>
                    <a:pt x="78" y="149"/>
                    <a:pt x="79" y="150"/>
                    <a:pt x="78" y="149"/>
                  </a:cubicBezTo>
                  <a:cubicBezTo>
                    <a:pt x="85" y="145"/>
                    <a:pt x="93" y="145"/>
                    <a:pt x="100" y="149"/>
                  </a:cubicBezTo>
                  <a:cubicBezTo>
                    <a:pt x="108" y="153"/>
                    <a:pt x="110" y="156"/>
                    <a:pt x="109" y="167"/>
                  </a:cubicBezTo>
                  <a:cubicBezTo>
                    <a:pt x="102" y="170"/>
                    <a:pt x="95" y="166"/>
                    <a:pt x="86" y="163"/>
                  </a:cubicBezTo>
                  <a:close/>
                  <a:moveTo>
                    <a:pt x="37" y="165"/>
                  </a:moveTo>
                  <a:cubicBezTo>
                    <a:pt x="36" y="175"/>
                    <a:pt x="36" y="175"/>
                    <a:pt x="36" y="175"/>
                  </a:cubicBezTo>
                  <a:cubicBezTo>
                    <a:pt x="29" y="179"/>
                    <a:pt x="28" y="181"/>
                    <a:pt x="20" y="177"/>
                  </a:cubicBezTo>
                  <a:cubicBezTo>
                    <a:pt x="19" y="168"/>
                    <a:pt x="18" y="166"/>
                    <a:pt x="25" y="160"/>
                  </a:cubicBezTo>
                  <a:cubicBezTo>
                    <a:pt x="34" y="153"/>
                    <a:pt x="32" y="158"/>
                    <a:pt x="39" y="156"/>
                  </a:cubicBezTo>
                  <a:cubicBezTo>
                    <a:pt x="42" y="156"/>
                    <a:pt x="42" y="155"/>
                    <a:pt x="44" y="155"/>
                  </a:cubicBezTo>
                  <a:cubicBezTo>
                    <a:pt x="43" y="159"/>
                    <a:pt x="39" y="163"/>
                    <a:pt x="37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7">
              <a:extLst>
                <a:ext uri="{FF2B5EF4-FFF2-40B4-BE49-F238E27FC236}">
                  <a16:creationId xmlns:a16="http://schemas.microsoft.com/office/drawing/2014/main" id="{E3A34D0B-7721-40E2-8473-5B6FA718F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2913" y="4452938"/>
              <a:ext cx="431800" cy="547688"/>
            </a:xfrm>
            <a:custGeom>
              <a:avLst/>
              <a:gdLst>
                <a:gd name="T0" fmla="*/ 86 w 127"/>
                <a:gd name="T1" fmla="*/ 50 h 161"/>
                <a:gd name="T2" fmla="*/ 83 w 127"/>
                <a:gd name="T3" fmla="*/ 57 h 161"/>
                <a:gd name="T4" fmla="*/ 83 w 127"/>
                <a:gd name="T5" fmla="*/ 18 h 161"/>
                <a:gd name="T6" fmla="*/ 66 w 127"/>
                <a:gd name="T7" fmla="*/ 7 h 161"/>
                <a:gd name="T8" fmla="*/ 56 w 127"/>
                <a:gd name="T9" fmla="*/ 35 h 161"/>
                <a:gd name="T10" fmla="*/ 74 w 127"/>
                <a:gd name="T11" fmla="*/ 57 h 161"/>
                <a:gd name="T12" fmla="*/ 59 w 127"/>
                <a:gd name="T13" fmla="*/ 66 h 161"/>
                <a:gd name="T14" fmla="*/ 43 w 127"/>
                <a:gd name="T15" fmla="*/ 71 h 161"/>
                <a:gd name="T16" fmla="*/ 41 w 127"/>
                <a:gd name="T17" fmla="*/ 90 h 161"/>
                <a:gd name="T18" fmla="*/ 54 w 127"/>
                <a:gd name="T19" fmla="*/ 52 h 161"/>
                <a:gd name="T20" fmla="*/ 49 w 127"/>
                <a:gd name="T21" fmla="*/ 14 h 161"/>
                <a:gd name="T22" fmla="*/ 24 w 127"/>
                <a:gd name="T23" fmla="*/ 25 h 161"/>
                <a:gd name="T24" fmla="*/ 18 w 127"/>
                <a:gd name="T25" fmla="*/ 57 h 161"/>
                <a:gd name="T26" fmla="*/ 8 w 127"/>
                <a:gd name="T27" fmla="*/ 74 h 161"/>
                <a:gd name="T28" fmla="*/ 22 w 127"/>
                <a:gd name="T29" fmla="*/ 85 h 161"/>
                <a:gd name="T30" fmla="*/ 4 w 127"/>
                <a:gd name="T31" fmla="*/ 116 h 161"/>
                <a:gd name="T32" fmla="*/ 3 w 127"/>
                <a:gd name="T33" fmla="*/ 131 h 161"/>
                <a:gd name="T34" fmla="*/ 24 w 127"/>
                <a:gd name="T35" fmla="*/ 115 h 161"/>
                <a:gd name="T36" fmla="*/ 24 w 127"/>
                <a:gd name="T37" fmla="*/ 117 h 161"/>
                <a:gd name="T38" fmla="*/ 25 w 127"/>
                <a:gd name="T39" fmla="*/ 130 h 161"/>
                <a:gd name="T40" fmla="*/ 41 w 127"/>
                <a:gd name="T41" fmla="*/ 152 h 161"/>
                <a:gd name="T42" fmla="*/ 43 w 127"/>
                <a:gd name="T43" fmla="*/ 111 h 161"/>
                <a:gd name="T44" fmla="*/ 52 w 127"/>
                <a:gd name="T45" fmla="*/ 78 h 161"/>
                <a:gd name="T46" fmla="*/ 82 w 127"/>
                <a:gd name="T47" fmla="*/ 84 h 161"/>
                <a:gd name="T48" fmla="*/ 94 w 127"/>
                <a:gd name="T49" fmla="*/ 69 h 161"/>
                <a:gd name="T50" fmla="*/ 106 w 127"/>
                <a:gd name="T51" fmla="*/ 67 h 161"/>
                <a:gd name="T52" fmla="*/ 84 w 127"/>
                <a:gd name="T53" fmla="*/ 72 h 161"/>
                <a:gd name="T54" fmla="*/ 83 w 127"/>
                <a:gd name="T55" fmla="*/ 65 h 161"/>
                <a:gd name="T56" fmla="*/ 127 w 127"/>
                <a:gd name="T57" fmla="*/ 56 h 161"/>
                <a:gd name="T58" fmla="*/ 108 w 127"/>
                <a:gd name="T59" fmla="*/ 37 h 161"/>
                <a:gd name="T60" fmla="*/ 112 w 127"/>
                <a:gd name="T61" fmla="*/ 17 h 161"/>
                <a:gd name="T62" fmla="*/ 101 w 127"/>
                <a:gd name="T63" fmla="*/ 21 h 161"/>
                <a:gd name="T64" fmla="*/ 91 w 127"/>
                <a:gd name="T65" fmla="*/ 1 h 161"/>
                <a:gd name="T66" fmla="*/ 89 w 127"/>
                <a:gd name="T67" fmla="*/ 47 h 161"/>
                <a:gd name="T68" fmla="*/ 90 w 127"/>
                <a:gd name="T69" fmla="*/ 78 h 161"/>
                <a:gd name="T70" fmla="*/ 87 w 127"/>
                <a:gd name="T71" fmla="*/ 83 h 161"/>
                <a:gd name="T72" fmla="*/ 108 w 127"/>
                <a:gd name="T73" fmla="*/ 87 h 161"/>
                <a:gd name="T74" fmla="*/ 106 w 127"/>
                <a:gd name="T75" fmla="*/ 99 h 161"/>
                <a:gd name="T76" fmla="*/ 93 w 127"/>
                <a:gd name="T77" fmla="*/ 115 h 161"/>
                <a:gd name="T78" fmla="*/ 124 w 127"/>
                <a:gd name="T79" fmla="*/ 117 h 161"/>
                <a:gd name="T80" fmla="*/ 99 w 127"/>
                <a:gd name="T81" fmla="*/ 122 h 161"/>
                <a:gd name="T82" fmla="*/ 59 w 127"/>
                <a:gd name="T83" fmla="*/ 159 h 161"/>
                <a:gd name="T84" fmla="*/ 55 w 127"/>
                <a:gd name="T85" fmla="*/ 125 h 161"/>
                <a:gd name="T86" fmla="*/ 73 w 127"/>
                <a:gd name="T87" fmla="*/ 117 h 161"/>
                <a:gd name="T88" fmla="*/ 72 w 127"/>
                <a:gd name="T89" fmla="*/ 107 h 161"/>
                <a:gd name="T90" fmla="*/ 82 w 127"/>
                <a:gd name="T91" fmla="*/ 98 h 161"/>
                <a:gd name="T92" fmla="*/ 83 w 127"/>
                <a:gd name="T93" fmla="*/ 91 h 161"/>
                <a:gd name="T94" fmla="*/ 97 w 127"/>
                <a:gd name="T95" fmla="*/ 130 h 161"/>
                <a:gd name="T96" fmla="*/ 105 w 127"/>
                <a:gd name="T97" fmla="*/ 152 h 161"/>
                <a:gd name="T98" fmla="*/ 103 w 127"/>
                <a:gd name="T99" fmla="*/ 14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7" h="161">
                  <a:moveTo>
                    <a:pt x="89" y="47"/>
                  </a:moveTo>
                  <a:cubicBezTo>
                    <a:pt x="87" y="49"/>
                    <a:pt x="88" y="48"/>
                    <a:pt x="86" y="50"/>
                  </a:cubicBezTo>
                  <a:cubicBezTo>
                    <a:pt x="88" y="51"/>
                    <a:pt x="90" y="52"/>
                    <a:pt x="91" y="56"/>
                  </a:cubicBezTo>
                  <a:cubicBezTo>
                    <a:pt x="88" y="57"/>
                    <a:pt x="87" y="58"/>
                    <a:pt x="83" y="57"/>
                  </a:cubicBezTo>
                  <a:cubicBezTo>
                    <a:pt x="83" y="52"/>
                    <a:pt x="84" y="50"/>
                    <a:pt x="84" y="46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6"/>
                    <a:pt x="84" y="15"/>
                    <a:pt x="83" y="13"/>
                  </a:cubicBezTo>
                  <a:cubicBezTo>
                    <a:pt x="79" y="9"/>
                    <a:pt x="74" y="6"/>
                    <a:pt x="66" y="7"/>
                  </a:cubicBezTo>
                  <a:cubicBezTo>
                    <a:pt x="68" y="13"/>
                    <a:pt x="72" y="31"/>
                    <a:pt x="70" y="38"/>
                  </a:cubicBezTo>
                  <a:cubicBezTo>
                    <a:pt x="62" y="43"/>
                    <a:pt x="61" y="39"/>
                    <a:pt x="56" y="35"/>
                  </a:cubicBezTo>
                  <a:cubicBezTo>
                    <a:pt x="57" y="48"/>
                    <a:pt x="65" y="47"/>
                    <a:pt x="71" y="46"/>
                  </a:cubicBezTo>
                  <a:cubicBezTo>
                    <a:pt x="71" y="52"/>
                    <a:pt x="69" y="51"/>
                    <a:pt x="74" y="57"/>
                  </a:cubicBezTo>
                  <a:cubicBezTo>
                    <a:pt x="76" y="60"/>
                    <a:pt x="74" y="56"/>
                    <a:pt x="75" y="60"/>
                  </a:cubicBezTo>
                  <a:cubicBezTo>
                    <a:pt x="71" y="63"/>
                    <a:pt x="64" y="64"/>
                    <a:pt x="59" y="66"/>
                  </a:cubicBezTo>
                  <a:cubicBezTo>
                    <a:pt x="52" y="68"/>
                    <a:pt x="55" y="68"/>
                    <a:pt x="47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5" y="74"/>
                    <a:pt x="48" y="75"/>
                    <a:pt x="51" y="77"/>
                  </a:cubicBezTo>
                  <a:cubicBezTo>
                    <a:pt x="50" y="81"/>
                    <a:pt x="45" y="88"/>
                    <a:pt x="41" y="90"/>
                  </a:cubicBezTo>
                  <a:cubicBezTo>
                    <a:pt x="36" y="81"/>
                    <a:pt x="39" y="67"/>
                    <a:pt x="48" y="60"/>
                  </a:cubicBezTo>
                  <a:cubicBezTo>
                    <a:pt x="52" y="57"/>
                    <a:pt x="52" y="57"/>
                    <a:pt x="54" y="52"/>
                  </a:cubicBezTo>
                  <a:cubicBezTo>
                    <a:pt x="43" y="42"/>
                    <a:pt x="51" y="50"/>
                    <a:pt x="42" y="45"/>
                  </a:cubicBezTo>
                  <a:cubicBezTo>
                    <a:pt x="41" y="27"/>
                    <a:pt x="50" y="31"/>
                    <a:pt x="49" y="14"/>
                  </a:cubicBezTo>
                  <a:cubicBezTo>
                    <a:pt x="42" y="10"/>
                    <a:pt x="29" y="3"/>
                    <a:pt x="21" y="10"/>
                  </a:cubicBezTo>
                  <a:cubicBezTo>
                    <a:pt x="20" y="17"/>
                    <a:pt x="24" y="18"/>
                    <a:pt x="24" y="25"/>
                  </a:cubicBezTo>
                  <a:cubicBezTo>
                    <a:pt x="24" y="32"/>
                    <a:pt x="24" y="38"/>
                    <a:pt x="24" y="45"/>
                  </a:cubicBezTo>
                  <a:cubicBezTo>
                    <a:pt x="23" y="52"/>
                    <a:pt x="25" y="54"/>
                    <a:pt x="18" y="57"/>
                  </a:cubicBezTo>
                  <a:cubicBezTo>
                    <a:pt x="14" y="59"/>
                    <a:pt x="6" y="60"/>
                    <a:pt x="4" y="62"/>
                  </a:cubicBezTo>
                  <a:cubicBezTo>
                    <a:pt x="2" y="67"/>
                    <a:pt x="6" y="72"/>
                    <a:pt x="8" y="74"/>
                  </a:cubicBezTo>
                  <a:cubicBezTo>
                    <a:pt x="15" y="79"/>
                    <a:pt x="23" y="74"/>
                    <a:pt x="24" y="81"/>
                  </a:cubicBezTo>
                  <a:cubicBezTo>
                    <a:pt x="24" y="83"/>
                    <a:pt x="23" y="83"/>
                    <a:pt x="22" y="85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6" y="112"/>
                    <a:pt x="8" y="105"/>
                    <a:pt x="4" y="116"/>
                  </a:cubicBezTo>
                  <a:cubicBezTo>
                    <a:pt x="2" y="120"/>
                    <a:pt x="0" y="119"/>
                    <a:pt x="0" y="123"/>
                  </a:cubicBezTo>
                  <a:cubicBezTo>
                    <a:pt x="0" y="126"/>
                    <a:pt x="2" y="129"/>
                    <a:pt x="3" y="131"/>
                  </a:cubicBezTo>
                  <a:cubicBezTo>
                    <a:pt x="8" y="133"/>
                    <a:pt x="16" y="123"/>
                    <a:pt x="19" y="119"/>
                  </a:cubicBezTo>
                  <a:cubicBezTo>
                    <a:pt x="21" y="115"/>
                    <a:pt x="21" y="114"/>
                    <a:pt x="24" y="115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4" y="116"/>
                    <a:pt x="24" y="117"/>
                    <a:pt x="24" y="117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24" y="125"/>
                    <a:pt x="25" y="127"/>
                    <a:pt x="25" y="130"/>
                  </a:cubicBezTo>
                  <a:cubicBezTo>
                    <a:pt x="26" y="141"/>
                    <a:pt x="22" y="151"/>
                    <a:pt x="29" y="155"/>
                  </a:cubicBezTo>
                  <a:cubicBezTo>
                    <a:pt x="34" y="157"/>
                    <a:pt x="37" y="155"/>
                    <a:pt x="41" y="152"/>
                  </a:cubicBezTo>
                  <a:cubicBezTo>
                    <a:pt x="41" y="148"/>
                    <a:pt x="40" y="146"/>
                    <a:pt x="41" y="142"/>
                  </a:cubicBezTo>
                  <a:cubicBezTo>
                    <a:pt x="43" y="135"/>
                    <a:pt x="43" y="118"/>
                    <a:pt x="43" y="111"/>
                  </a:cubicBezTo>
                  <a:cubicBezTo>
                    <a:pt x="43" y="104"/>
                    <a:pt x="39" y="98"/>
                    <a:pt x="43" y="91"/>
                  </a:cubicBezTo>
                  <a:cubicBezTo>
                    <a:pt x="45" y="86"/>
                    <a:pt x="50" y="83"/>
                    <a:pt x="52" y="78"/>
                  </a:cubicBezTo>
                  <a:cubicBezTo>
                    <a:pt x="64" y="77"/>
                    <a:pt x="63" y="74"/>
                    <a:pt x="69" y="73"/>
                  </a:cubicBezTo>
                  <a:cubicBezTo>
                    <a:pt x="74" y="79"/>
                    <a:pt x="69" y="84"/>
                    <a:pt x="82" y="84"/>
                  </a:cubicBezTo>
                  <a:cubicBezTo>
                    <a:pt x="85" y="78"/>
                    <a:pt x="83" y="82"/>
                    <a:pt x="82" y="75"/>
                  </a:cubicBezTo>
                  <a:cubicBezTo>
                    <a:pt x="85" y="71"/>
                    <a:pt x="89" y="69"/>
                    <a:pt x="94" y="69"/>
                  </a:cubicBezTo>
                  <a:cubicBezTo>
                    <a:pt x="93" y="75"/>
                    <a:pt x="90" y="75"/>
                    <a:pt x="94" y="80"/>
                  </a:cubicBezTo>
                  <a:cubicBezTo>
                    <a:pt x="97" y="76"/>
                    <a:pt x="107" y="80"/>
                    <a:pt x="106" y="67"/>
                  </a:cubicBezTo>
                  <a:cubicBezTo>
                    <a:pt x="101" y="64"/>
                    <a:pt x="102" y="64"/>
                    <a:pt x="94" y="64"/>
                  </a:cubicBezTo>
                  <a:cubicBezTo>
                    <a:pt x="89" y="70"/>
                    <a:pt x="93" y="66"/>
                    <a:pt x="84" y="72"/>
                  </a:cubicBezTo>
                  <a:cubicBezTo>
                    <a:pt x="78" y="75"/>
                    <a:pt x="77" y="74"/>
                    <a:pt x="71" y="71"/>
                  </a:cubicBezTo>
                  <a:cubicBezTo>
                    <a:pt x="72" y="67"/>
                    <a:pt x="79" y="66"/>
                    <a:pt x="83" y="65"/>
                  </a:cubicBezTo>
                  <a:cubicBezTo>
                    <a:pt x="89" y="63"/>
                    <a:pt x="92" y="61"/>
                    <a:pt x="97" y="59"/>
                  </a:cubicBezTo>
                  <a:cubicBezTo>
                    <a:pt x="109" y="56"/>
                    <a:pt x="123" y="68"/>
                    <a:pt x="127" y="56"/>
                  </a:cubicBezTo>
                  <a:cubicBezTo>
                    <a:pt x="119" y="42"/>
                    <a:pt x="103" y="57"/>
                    <a:pt x="101" y="49"/>
                  </a:cubicBezTo>
                  <a:cubicBezTo>
                    <a:pt x="100" y="40"/>
                    <a:pt x="104" y="41"/>
                    <a:pt x="108" y="37"/>
                  </a:cubicBezTo>
                  <a:cubicBezTo>
                    <a:pt x="114" y="29"/>
                    <a:pt x="111" y="33"/>
                    <a:pt x="119" y="28"/>
                  </a:cubicBezTo>
                  <a:cubicBezTo>
                    <a:pt x="119" y="23"/>
                    <a:pt x="118" y="19"/>
                    <a:pt x="112" y="17"/>
                  </a:cubicBezTo>
                  <a:cubicBezTo>
                    <a:pt x="99" y="14"/>
                    <a:pt x="106" y="20"/>
                    <a:pt x="103" y="25"/>
                  </a:cubicBezTo>
                  <a:cubicBezTo>
                    <a:pt x="102" y="23"/>
                    <a:pt x="102" y="25"/>
                    <a:pt x="101" y="21"/>
                  </a:cubicBezTo>
                  <a:cubicBezTo>
                    <a:pt x="100" y="11"/>
                    <a:pt x="103" y="8"/>
                    <a:pt x="103" y="6"/>
                  </a:cubicBezTo>
                  <a:cubicBezTo>
                    <a:pt x="103" y="0"/>
                    <a:pt x="97" y="1"/>
                    <a:pt x="91" y="1"/>
                  </a:cubicBezTo>
                  <a:cubicBezTo>
                    <a:pt x="91" y="4"/>
                    <a:pt x="92" y="7"/>
                    <a:pt x="92" y="12"/>
                  </a:cubicBezTo>
                  <a:cubicBezTo>
                    <a:pt x="89" y="47"/>
                    <a:pt x="89" y="47"/>
                    <a:pt x="89" y="47"/>
                  </a:cubicBezTo>
                  <a:close/>
                  <a:moveTo>
                    <a:pt x="81" y="89"/>
                  </a:moveTo>
                  <a:cubicBezTo>
                    <a:pt x="90" y="78"/>
                    <a:pt x="90" y="78"/>
                    <a:pt x="90" y="78"/>
                  </a:cubicBezTo>
                  <a:cubicBezTo>
                    <a:pt x="91" y="81"/>
                    <a:pt x="91" y="80"/>
                    <a:pt x="88" y="82"/>
                  </a:cubicBezTo>
                  <a:cubicBezTo>
                    <a:pt x="88" y="82"/>
                    <a:pt x="87" y="83"/>
                    <a:pt x="87" y="83"/>
                  </a:cubicBezTo>
                  <a:cubicBezTo>
                    <a:pt x="84" y="85"/>
                    <a:pt x="84" y="86"/>
                    <a:pt x="82" y="89"/>
                  </a:cubicBezTo>
                  <a:cubicBezTo>
                    <a:pt x="92" y="88"/>
                    <a:pt x="98" y="82"/>
                    <a:pt x="108" y="87"/>
                  </a:cubicBezTo>
                  <a:cubicBezTo>
                    <a:pt x="106" y="97"/>
                    <a:pt x="99" y="91"/>
                    <a:pt x="95" y="95"/>
                  </a:cubicBezTo>
                  <a:cubicBezTo>
                    <a:pt x="98" y="100"/>
                    <a:pt x="100" y="95"/>
                    <a:pt x="106" y="99"/>
                  </a:cubicBezTo>
                  <a:cubicBezTo>
                    <a:pt x="104" y="105"/>
                    <a:pt x="102" y="105"/>
                    <a:pt x="95" y="106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103" y="115"/>
                    <a:pt x="109" y="108"/>
                    <a:pt x="125" y="111"/>
                  </a:cubicBezTo>
                  <a:cubicBezTo>
                    <a:pt x="124" y="117"/>
                    <a:pt x="124" y="117"/>
                    <a:pt x="124" y="117"/>
                  </a:cubicBezTo>
                  <a:cubicBezTo>
                    <a:pt x="119" y="120"/>
                    <a:pt x="114" y="120"/>
                    <a:pt x="107" y="120"/>
                  </a:cubicBezTo>
                  <a:cubicBezTo>
                    <a:pt x="103" y="120"/>
                    <a:pt x="103" y="120"/>
                    <a:pt x="99" y="122"/>
                  </a:cubicBezTo>
                  <a:cubicBezTo>
                    <a:pt x="83" y="127"/>
                    <a:pt x="95" y="131"/>
                    <a:pt x="81" y="148"/>
                  </a:cubicBezTo>
                  <a:cubicBezTo>
                    <a:pt x="77" y="152"/>
                    <a:pt x="65" y="158"/>
                    <a:pt x="59" y="159"/>
                  </a:cubicBezTo>
                  <a:cubicBezTo>
                    <a:pt x="67" y="156"/>
                    <a:pt x="77" y="139"/>
                    <a:pt x="78" y="130"/>
                  </a:cubicBezTo>
                  <a:cubicBezTo>
                    <a:pt x="72" y="130"/>
                    <a:pt x="58" y="144"/>
                    <a:pt x="55" y="125"/>
                  </a:cubicBezTo>
                  <a:cubicBezTo>
                    <a:pt x="61" y="122"/>
                    <a:pt x="62" y="126"/>
                    <a:pt x="68" y="121"/>
                  </a:cubicBezTo>
                  <a:cubicBezTo>
                    <a:pt x="70" y="119"/>
                    <a:pt x="70" y="119"/>
                    <a:pt x="73" y="117"/>
                  </a:cubicBezTo>
                  <a:cubicBezTo>
                    <a:pt x="75" y="115"/>
                    <a:pt x="75" y="115"/>
                    <a:pt x="77" y="113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80" y="102"/>
                    <a:pt x="85" y="107"/>
                    <a:pt x="85" y="97"/>
                  </a:cubicBezTo>
                  <a:cubicBezTo>
                    <a:pt x="83" y="97"/>
                    <a:pt x="83" y="97"/>
                    <a:pt x="82" y="98"/>
                  </a:cubicBezTo>
                  <a:cubicBezTo>
                    <a:pt x="80" y="99"/>
                    <a:pt x="71" y="108"/>
                    <a:pt x="66" y="97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1" y="89"/>
                    <a:pt x="81" y="89"/>
                    <a:pt x="81" y="89"/>
                  </a:cubicBezTo>
                  <a:close/>
                  <a:moveTo>
                    <a:pt x="97" y="130"/>
                  </a:moveTo>
                  <a:cubicBezTo>
                    <a:pt x="103" y="128"/>
                    <a:pt x="117" y="141"/>
                    <a:pt x="120" y="146"/>
                  </a:cubicBezTo>
                  <a:cubicBezTo>
                    <a:pt x="124" y="156"/>
                    <a:pt x="110" y="161"/>
                    <a:pt x="105" y="152"/>
                  </a:cubicBezTo>
                  <a:cubicBezTo>
                    <a:pt x="102" y="148"/>
                    <a:pt x="104" y="150"/>
                    <a:pt x="101" y="147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03" y="135"/>
                    <a:pt x="98" y="134"/>
                    <a:pt x="97" y="1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8">
              <a:extLst>
                <a:ext uri="{FF2B5EF4-FFF2-40B4-BE49-F238E27FC236}">
                  <a16:creationId xmlns:a16="http://schemas.microsoft.com/office/drawing/2014/main" id="{74579FB1-AD49-4F54-8173-C2FBBCDCB3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3719513"/>
              <a:ext cx="517525" cy="539750"/>
            </a:xfrm>
            <a:custGeom>
              <a:avLst/>
              <a:gdLst>
                <a:gd name="T0" fmla="*/ 65 w 152"/>
                <a:gd name="T1" fmla="*/ 37 h 159"/>
                <a:gd name="T2" fmla="*/ 76 w 152"/>
                <a:gd name="T3" fmla="*/ 17 h 159"/>
                <a:gd name="T4" fmla="*/ 64 w 152"/>
                <a:gd name="T5" fmla="*/ 66 h 159"/>
                <a:gd name="T6" fmla="*/ 27 w 152"/>
                <a:gd name="T7" fmla="*/ 85 h 159"/>
                <a:gd name="T8" fmla="*/ 85 w 152"/>
                <a:gd name="T9" fmla="*/ 64 h 159"/>
                <a:gd name="T10" fmla="*/ 110 w 152"/>
                <a:gd name="T11" fmla="*/ 42 h 159"/>
                <a:gd name="T12" fmla="*/ 100 w 152"/>
                <a:gd name="T13" fmla="*/ 12 h 159"/>
                <a:gd name="T14" fmla="*/ 76 w 152"/>
                <a:gd name="T15" fmla="*/ 2 h 159"/>
                <a:gd name="T16" fmla="*/ 49 w 152"/>
                <a:gd name="T17" fmla="*/ 18 h 159"/>
                <a:gd name="T18" fmla="*/ 41 w 152"/>
                <a:gd name="T19" fmla="*/ 32 h 159"/>
                <a:gd name="T20" fmla="*/ 24 w 152"/>
                <a:gd name="T21" fmla="*/ 65 h 159"/>
                <a:gd name="T22" fmla="*/ 43 w 152"/>
                <a:gd name="T23" fmla="*/ 60 h 159"/>
                <a:gd name="T24" fmla="*/ 52 w 152"/>
                <a:gd name="T25" fmla="*/ 72 h 159"/>
                <a:gd name="T26" fmla="*/ 21 w 152"/>
                <a:gd name="T27" fmla="*/ 88 h 159"/>
                <a:gd name="T28" fmla="*/ 18 w 152"/>
                <a:gd name="T29" fmla="*/ 92 h 159"/>
                <a:gd name="T30" fmla="*/ 63 w 152"/>
                <a:gd name="T31" fmla="*/ 76 h 159"/>
                <a:gd name="T32" fmla="*/ 92 w 152"/>
                <a:gd name="T33" fmla="*/ 76 h 159"/>
                <a:gd name="T34" fmla="*/ 118 w 152"/>
                <a:gd name="T35" fmla="*/ 72 h 159"/>
                <a:gd name="T36" fmla="*/ 134 w 152"/>
                <a:gd name="T37" fmla="*/ 84 h 159"/>
                <a:gd name="T38" fmla="*/ 81 w 152"/>
                <a:gd name="T39" fmla="*/ 91 h 159"/>
                <a:gd name="T40" fmla="*/ 65 w 152"/>
                <a:gd name="T41" fmla="*/ 109 h 159"/>
                <a:gd name="T42" fmla="*/ 62 w 152"/>
                <a:gd name="T43" fmla="*/ 96 h 159"/>
                <a:gd name="T44" fmla="*/ 1 w 152"/>
                <a:gd name="T45" fmla="*/ 98 h 159"/>
                <a:gd name="T46" fmla="*/ 9 w 152"/>
                <a:gd name="T47" fmla="*/ 92 h 159"/>
                <a:gd name="T48" fmla="*/ 21 w 152"/>
                <a:gd name="T49" fmla="*/ 88 h 159"/>
                <a:gd name="T50" fmla="*/ 57 w 152"/>
                <a:gd name="T51" fmla="*/ 128 h 159"/>
                <a:gd name="T52" fmla="*/ 86 w 152"/>
                <a:gd name="T53" fmla="*/ 117 h 159"/>
                <a:gd name="T54" fmla="*/ 73 w 152"/>
                <a:gd name="T55" fmla="*/ 150 h 159"/>
                <a:gd name="T56" fmla="*/ 65 w 152"/>
                <a:gd name="T57" fmla="*/ 151 h 159"/>
                <a:gd name="T58" fmla="*/ 58 w 152"/>
                <a:gd name="T59" fmla="*/ 139 h 159"/>
                <a:gd name="T60" fmla="*/ 54 w 152"/>
                <a:gd name="T61" fmla="*/ 125 h 159"/>
                <a:gd name="T62" fmla="*/ 49 w 152"/>
                <a:gd name="T63" fmla="*/ 140 h 159"/>
                <a:gd name="T64" fmla="*/ 65 w 152"/>
                <a:gd name="T65" fmla="*/ 158 h 159"/>
                <a:gd name="T66" fmla="*/ 84 w 152"/>
                <a:gd name="T67" fmla="*/ 156 h 159"/>
                <a:gd name="T68" fmla="*/ 92 w 152"/>
                <a:gd name="T69" fmla="*/ 143 h 159"/>
                <a:gd name="T70" fmla="*/ 101 w 152"/>
                <a:gd name="T71" fmla="*/ 126 h 159"/>
                <a:gd name="T72" fmla="*/ 85 w 152"/>
                <a:gd name="T73" fmla="*/ 114 h 159"/>
                <a:gd name="T74" fmla="*/ 65 w 152"/>
                <a:gd name="T75" fmla="*/ 1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2" h="159">
                  <a:moveTo>
                    <a:pt x="64" y="66"/>
                  </a:moveTo>
                  <a:cubicBezTo>
                    <a:pt x="64" y="56"/>
                    <a:pt x="64" y="46"/>
                    <a:pt x="65" y="37"/>
                  </a:cubicBezTo>
                  <a:cubicBezTo>
                    <a:pt x="65" y="26"/>
                    <a:pt x="63" y="30"/>
                    <a:pt x="71" y="20"/>
                  </a:cubicBezTo>
                  <a:cubicBezTo>
                    <a:pt x="74" y="17"/>
                    <a:pt x="73" y="17"/>
                    <a:pt x="76" y="17"/>
                  </a:cubicBezTo>
                  <a:cubicBezTo>
                    <a:pt x="76" y="23"/>
                    <a:pt x="74" y="51"/>
                    <a:pt x="72" y="58"/>
                  </a:cubicBezTo>
                  <a:cubicBezTo>
                    <a:pt x="71" y="63"/>
                    <a:pt x="70" y="65"/>
                    <a:pt x="64" y="66"/>
                  </a:cubicBezTo>
                  <a:close/>
                  <a:moveTo>
                    <a:pt x="21" y="88"/>
                  </a:moveTo>
                  <a:cubicBezTo>
                    <a:pt x="24" y="87"/>
                    <a:pt x="25" y="87"/>
                    <a:pt x="27" y="85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79" y="60"/>
                    <a:pt x="73" y="70"/>
                    <a:pt x="85" y="64"/>
                  </a:cubicBezTo>
                  <a:cubicBezTo>
                    <a:pt x="89" y="62"/>
                    <a:pt x="90" y="60"/>
                    <a:pt x="92" y="55"/>
                  </a:cubicBezTo>
                  <a:cubicBezTo>
                    <a:pt x="95" y="48"/>
                    <a:pt x="108" y="48"/>
                    <a:pt x="110" y="42"/>
                  </a:cubicBezTo>
                  <a:cubicBezTo>
                    <a:pt x="106" y="35"/>
                    <a:pt x="95" y="40"/>
                    <a:pt x="94" y="41"/>
                  </a:cubicBezTo>
                  <a:cubicBezTo>
                    <a:pt x="90" y="31"/>
                    <a:pt x="101" y="19"/>
                    <a:pt x="100" y="12"/>
                  </a:cubicBezTo>
                  <a:cubicBezTo>
                    <a:pt x="100" y="10"/>
                    <a:pt x="99" y="7"/>
                    <a:pt x="98" y="6"/>
                  </a:cubicBezTo>
                  <a:cubicBezTo>
                    <a:pt x="94" y="0"/>
                    <a:pt x="83" y="2"/>
                    <a:pt x="76" y="2"/>
                  </a:cubicBezTo>
                  <a:cubicBezTo>
                    <a:pt x="76" y="9"/>
                    <a:pt x="78" y="11"/>
                    <a:pt x="73" y="15"/>
                  </a:cubicBezTo>
                  <a:cubicBezTo>
                    <a:pt x="59" y="30"/>
                    <a:pt x="64" y="21"/>
                    <a:pt x="49" y="18"/>
                  </a:cubicBezTo>
                  <a:cubicBezTo>
                    <a:pt x="44" y="16"/>
                    <a:pt x="37" y="18"/>
                    <a:pt x="35" y="22"/>
                  </a:cubicBezTo>
                  <a:cubicBezTo>
                    <a:pt x="36" y="26"/>
                    <a:pt x="40" y="28"/>
                    <a:pt x="41" y="32"/>
                  </a:cubicBezTo>
                  <a:cubicBezTo>
                    <a:pt x="43" y="35"/>
                    <a:pt x="43" y="42"/>
                    <a:pt x="43" y="46"/>
                  </a:cubicBezTo>
                  <a:cubicBezTo>
                    <a:pt x="41" y="47"/>
                    <a:pt x="25" y="62"/>
                    <a:pt x="24" y="65"/>
                  </a:cubicBezTo>
                  <a:cubicBezTo>
                    <a:pt x="25" y="65"/>
                    <a:pt x="26" y="64"/>
                    <a:pt x="28" y="64"/>
                  </a:cubicBezTo>
                  <a:cubicBezTo>
                    <a:pt x="39" y="62"/>
                    <a:pt x="37" y="60"/>
                    <a:pt x="43" y="60"/>
                  </a:cubicBezTo>
                  <a:cubicBezTo>
                    <a:pt x="48" y="69"/>
                    <a:pt x="44" y="65"/>
                    <a:pt x="50" y="71"/>
                  </a:cubicBezTo>
                  <a:cubicBezTo>
                    <a:pt x="52" y="72"/>
                    <a:pt x="51" y="71"/>
                    <a:pt x="52" y="72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0" y="88"/>
                    <a:pt x="22" y="87"/>
                    <a:pt x="21" y="88"/>
                  </a:cubicBezTo>
                  <a:close/>
                  <a:moveTo>
                    <a:pt x="21" y="88"/>
                  </a:moveTo>
                  <a:cubicBezTo>
                    <a:pt x="18" y="92"/>
                    <a:pt x="18" y="92"/>
                    <a:pt x="18" y="92"/>
                  </a:cubicBezTo>
                  <a:cubicBezTo>
                    <a:pt x="24" y="93"/>
                    <a:pt x="57" y="85"/>
                    <a:pt x="64" y="83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73" y="74"/>
                    <a:pt x="76" y="80"/>
                    <a:pt x="82" y="79"/>
                  </a:cubicBezTo>
                  <a:cubicBezTo>
                    <a:pt x="85" y="79"/>
                    <a:pt x="90" y="77"/>
                    <a:pt x="92" y="76"/>
                  </a:cubicBezTo>
                  <a:cubicBezTo>
                    <a:pt x="101" y="74"/>
                    <a:pt x="109" y="75"/>
                    <a:pt x="113" y="73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9" y="72"/>
                    <a:pt x="122" y="72"/>
                    <a:pt x="123" y="72"/>
                  </a:cubicBezTo>
                  <a:cubicBezTo>
                    <a:pt x="132" y="72"/>
                    <a:pt x="152" y="76"/>
                    <a:pt x="134" y="84"/>
                  </a:cubicBezTo>
                  <a:cubicBezTo>
                    <a:pt x="129" y="87"/>
                    <a:pt x="123" y="82"/>
                    <a:pt x="102" y="86"/>
                  </a:cubicBezTo>
                  <a:cubicBezTo>
                    <a:pt x="98" y="87"/>
                    <a:pt x="83" y="90"/>
                    <a:pt x="81" y="91"/>
                  </a:cubicBezTo>
                  <a:cubicBezTo>
                    <a:pt x="74" y="95"/>
                    <a:pt x="77" y="102"/>
                    <a:pt x="72" y="108"/>
                  </a:cubicBezTo>
                  <a:cubicBezTo>
                    <a:pt x="69" y="109"/>
                    <a:pt x="67" y="108"/>
                    <a:pt x="65" y="109"/>
                  </a:cubicBezTo>
                  <a:cubicBezTo>
                    <a:pt x="61" y="111"/>
                    <a:pt x="63" y="111"/>
                    <a:pt x="59" y="112"/>
                  </a:cubicBezTo>
                  <a:cubicBezTo>
                    <a:pt x="61" y="106"/>
                    <a:pt x="63" y="103"/>
                    <a:pt x="62" y="96"/>
                  </a:cubicBezTo>
                  <a:cubicBezTo>
                    <a:pt x="36" y="97"/>
                    <a:pt x="12" y="113"/>
                    <a:pt x="3" y="108"/>
                  </a:cubicBezTo>
                  <a:cubicBezTo>
                    <a:pt x="0" y="106"/>
                    <a:pt x="0" y="104"/>
                    <a:pt x="1" y="98"/>
                  </a:cubicBezTo>
                  <a:cubicBezTo>
                    <a:pt x="2" y="97"/>
                    <a:pt x="3" y="96"/>
                    <a:pt x="5" y="95"/>
                  </a:cubicBezTo>
                  <a:cubicBezTo>
                    <a:pt x="7" y="92"/>
                    <a:pt x="4" y="93"/>
                    <a:pt x="9" y="92"/>
                  </a:cubicBezTo>
                  <a:cubicBezTo>
                    <a:pt x="11" y="91"/>
                    <a:pt x="14" y="91"/>
                    <a:pt x="15" y="90"/>
                  </a:cubicBezTo>
                  <a:cubicBezTo>
                    <a:pt x="19" y="88"/>
                    <a:pt x="16" y="88"/>
                    <a:pt x="21" y="88"/>
                  </a:cubicBezTo>
                  <a:close/>
                  <a:moveTo>
                    <a:pt x="56" y="126"/>
                  </a:moveTo>
                  <a:cubicBezTo>
                    <a:pt x="57" y="127"/>
                    <a:pt x="57" y="128"/>
                    <a:pt x="57" y="128"/>
                  </a:cubicBezTo>
                  <a:cubicBezTo>
                    <a:pt x="61" y="135"/>
                    <a:pt x="71" y="129"/>
                    <a:pt x="74" y="127"/>
                  </a:cubicBezTo>
                  <a:cubicBezTo>
                    <a:pt x="78" y="124"/>
                    <a:pt x="80" y="117"/>
                    <a:pt x="86" y="117"/>
                  </a:cubicBezTo>
                  <a:cubicBezTo>
                    <a:pt x="86" y="126"/>
                    <a:pt x="80" y="139"/>
                    <a:pt x="75" y="146"/>
                  </a:cubicBezTo>
                  <a:cubicBezTo>
                    <a:pt x="73" y="150"/>
                    <a:pt x="76" y="148"/>
                    <a:pt x="73" y="150"/>
                  </a:cubicBezTo>
                  <a:cubicBezTo>
                    <a:pt x="71" y="151"/>
                    <a:pt x="69" y="151"/>
                    <a:pt x="67" y="153"/>
                  </a:cubicBezTo>
                  <a:cubicBezTo>
                    <a:pt x="66" y="152"/>
                    <a:pt x="66" y="152"/>
                    <a:pt x="65" y="151"/>
                  </a:cubicBezTo>
                  <a:cubicBezTo>
                    <a:pt x="65" y="150"/>
                    <a:pt x="65" y="149"/>
                    <a:pt x="64" y="148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6" y="136"/>
                    <a:pt x="58" y="138"/>
                    <a:pt x="55" y="136"/>
                  </a:cubicBezTo>
                  <a:cubicBezTo>
                    <a:pt x="54" y="131"/>
                    <a:pt x="55" y="128"/>
                    <a:pt x="54" y="125"/>
                  </a:cubicBezTo>
                  <a:cubicBezTo>
                    <a:pt x="52" y="122"/>
                    <a:pt x="51" y="119"/>
                    <a:pt x="47" y="118"/>
                  </a:cubicBezTo>
                  <a:cubicBezTo>
                    <a:pt x="49" y="123"/>
                    <a:pt x="49" y="134"/>
                    <a:pt x="49" y="140"/>
                  </a:cubicBezTo>
                  <a:cubicBezTo>
                    <a:pt x="49" y="152"/>
                    <a:pt x="47" y="149"/>
                    <a:pt x="53" y="157"/>
                  </a:cubicBezTo>
                  <a:cubicBezTo>
                    <a:pt x="65" y="158"/>
                    <a:pt x="65" y="158"/>
                    <a:pt x="65" y="158"/>
                  </a:cubicBezTo>
                  <a:cubicBezTo>
                    <a:pt x="66" y="155"/>
                    <a:pt x="66" y="155"/>
                    <a:pt x="66" y="155"/>
                  </a:cubicBezTo>
                  <a:cubicBezTo>
                    <a:pt x="75" y="157"/>
                    <a:pt x="73" y="158"/>
                    <a:pt x="84" y="156"/>
                  </a:cubicBezTo>
                  <a:cubicBezTo>
                    <a:pt x="91" y="154"/>
                    <a:pt x="96" y="159"/>
                    <a:pt x="100" y="150"/>
                  </a:cubicBezTo>
                  <a:cubicBezTo>
                    <a:pt x="97" y="145"/>
                    <a:pt x="95" y="147"/>
                    <a:pt x="92" y="143"/>
                  </a:cubicBezTo>
                  <a:cubicBezTo>
                    <a:pt x="91" y="137"/>
                    <a:pt x="92" y="137"/>
                    <a:pt x="96" y="134"/>
                  </a:cubicBezTo>
                  <a:cubicBezTo>
                    <a:pt x="100" y="132"/>
                    <a:pt x="98" y="129"/>
                    <a:pt x="101" y="126"/>
                  </a:cubicBezTo>
                  <a:cubicBezTo>
                    <a:pt x="103" y="122"/>
                    <a:pt x="106" y="122"/>
                    <a:pt x="103" y="117"/>
                  </a:cubicBezTo>
                  <a:cubicBezTo>
                    <a:pt x="100" y="111"/>
                    <a:pt x="91" y="108"/>
                    <a:pt x="85" y="114"/>
                  </a:cubicBezTo>
                  <a:cubicBezTo>
                    <a:pt x="82" y="116"/>
                    <a:pt x="85" y="115"/>
                    <a:pt x="81" y="116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59" y="122"/>
                    <a:pt x="59" y="121"/>
                    <a:pt x="56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9">
              <a:extLst>
                <a:ext uri="{FF2B5EF4-FFF2-40B4-BE49-F238E27FC236}">
                  <a16:creationId xmlns:a16="http://schemas.microsoft.com/office/drawing/2014/main" id="{5E08CCF3-B857-4125-B418-CCA43763B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9100" y="2982913"/>
              <a:ext cx="490538" cy="522288"/>
            </a:xfrm>
            <a:custGeom>
              <a:avLst/>
              <a:gdLst>
                <a:gd name="T0" fmla="*/ 97 w 144"/>
                <a:gd name="T1" fmla="*/ 90 h 154"/>
                <a:gd name="T2" fmla="*/ 102 w 144"/>
                <a:gd name="T3" fmla="*/ 109 h 154"/>
                <a:gd name="T4" fmla="*/ 79 w 144"/>
                <a:gd name="T5" fmla="*/ 55 h 154"/>
                <a:gd name="T6" fmla="*/ 99 w 144"/>
                <a:gd name="T7" fmla="*/ 44 h 154"/>
                <a:gd name="T8" fmla="*/ 98 w 144"/>
                <a:gd name="T9" fmla="*/ 59 h 154"/>
                <a:gd name="T10" fmla="*/ 78 w 144"/>
                <a:gd name="T11" fmla="*/ 64 h 154"/>
                <a:gd name="T12" fmla="*/ 100 w 144"/>
                <a:gd name="T13" fmla="*/ 1 h 154"/>
                <a:gd name="T14" fmla="*/ 81 w 144"/>
                <a:gd name="T15" fmla="*/ 16 h 154"/>
                <a:gd name="T16" fmla="*/ 75 w 144"/>
                <a:gd name="T17" fmla="*/ 30 h 154"/>
                <a:gd name="T18" fmla="*/ 95 w 144"/>
                <a:gd name="T19" fmla="*/ 15 h 154"/>
                <a:gd name="T20" fmla="*/ 104 w 144"/>
                <a:gd name="T21" fmla="*/ 10 h 154"/>
                <a:gd name="T22" fmla="*/ 100 w 144"/>
                <a:gd name="T23" fmla="*/ 41 h 154"/>
                <a:gd name="T24" fmla="*/ 67 w 144"/>
                <a:gd name="T25" fmla="*/ 38 h 154"/>
                <a:gd name="T26" fmla="*/ 60 w 144"/>
                <a:gd name="T27" fmla="*/ 96 h 154"/>
                <a:gd name="T28" fmla="*/ 42 w 144"/>
                <a:gd name="T29" fmla="*/ 83 h 154"/>
                <a:gd name="T30" fmla="*/ 64 w 144"/>
                <a:gd name="T31" fmla="*/ 29 h 154"/>
                <a:gd name="T32" fmla="*/ 34 w 144"/>
                <a:gd name="T33" fmla="*/ 24 h 154"/>
                <a:gd name="T34" fmla="*/ 3 w 144"/>
                <a:gd name="T35" fmla="*/ 39 h 154"/>
                <a:gd name="T36" fmla="*/ 33 w 144"/>
                <a:gd name="T37" fmla="*/ 57 h 154"/>
                <a:gd name="T38" fmla="*/ 2 w 144"/>
                <a:gd name="T39" fmla="*/ 80 h 154"/>
                <a:gd name="T40" fmla="*/ 21 w 144"/>
                <a:gd name="T41" fmla="*/ 86 h 154"/>
                <a:gd name="T42" fmla="*/ 4 w 144"/>
                <a:gd name="T43" fmla="*/ 112 h 154"/>
                <a:gd name="T44" fmla="*/ 39 w 144"/>
                <a:gd name="T45" fmla="*/ 100 h 154"/>
                <a:gd name="T46" fmla="*/ 64 w 144"/>
                <a:gd name="T47" fmla="*/ 152 h 154"/>
                <a:gd name="T48" fmla="*/ 93 w 144"/>
                <a:gd name="T49" fmla="*/ 127 h 154"/>
                <a:gd name="T50" fmla="*/ 111 w 144"/>
                <a:gd name="T51" fmla="*/ 123 h 154"/>
                <a:gd name="T52" fmla="*/ 120 w 144"/>
                <a:gd name="T53" fmla="*/ 133 h 154"/>
                <a:gd name="T54" fmla="*/ 128 w 144"/>
                <a:gd name="T55" fmla="*/ 118 h 154"/>
                <a:gd name="T56" fmla="*/ 103 w 144"/>
                <a:gd name="T57" fmla="*/ 109 h 154"/>
                <a:gd name="T58" fmla="*/ 108 w 144"/>
                <a:gd name="T59" fmla="*/ 100 h 154"/>
                <a:gd name="T60" fmla="*/ 114 w 144"/>
                <a:gd name="T61" fmla="*/ 75 h 154"/>
                <a:gd name="T62" fmla="*/ 106 w 144"/>
                <a:gd name="T63" fmla="*/ 80 h 154"/>
                <a:gd name="T64" fmla="*/ 98 w 144"/>
                <a:gd name="T65" fmla="*/ 87 h 154"/>
                <a:gd name="T66" fmla="*/ 83 w 144"/>
                <a:gd name="T67" fmla="*/ 108 h 154"/>
                <a:gd name="T68" fmla="*/ 78 w 144"/>
                <a:gd name="T69" fmla="*/ 138 h 154"/>
                <a:gd name="T70" fmla="*/ 78 w 144"/>
                <a:gd name="T71" fmla="*/ 75 h 154"/>
                <a:gd name="T72" fmla="*/ 102 w 144"/>
                <a:gd name="T73" fmla="*/ 61 h 154"/>
                <a:gd name="T74" fmla="*/ 113 w 144"/>
                <a:gd name="T75" fmla="*/ 49 h 154"/>
                <a:gd name="T76" fmla="*/ 123 w 144"/>
                <a:gd name="T77" fmla="*/ 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4" h="154">
                  <a:moveTo>
                    <a:pt x="85" y="105"/>
                  </a:moveTo>
                  <a:cubicBezTo>
                    <a:pt x="85" y="97"/>
                    <a:pt x="91" y="94"/>
                    <a:pt x="97" y="90"/>
                  </a:cubicBezTo>
                  <a:cubicBezTo>
                    <a:pt x="102" y="87"/>
                    <a:pt x="109" y="83"/>
                    <a:pt x="116" y="83"/>
                  </a:cubicBezTo>
                  <a:cubicBezTo>
                    <a:pt x="117" y="93"/>
                    <a:pt x="106" y="102"/>
                    <a:pt x="102" y="109"/>
                  </a:cubicBezTo>
                  <a:cubicBezTo>
                    <a:pt x="96" y="109"/>
                    <a:pt x="90" y="107"/>
                    <a:pt x="85" y="105"/>
                  </a:cubicBezTo>
                  <a:close/>
                  <a:moveTo>
                    <a:pt x="79" y="55"/>
                  </a:moveTo>
                  <a:cubicBezTo>
                    <a:pt x="81" y="55"/>
                    <a:pt x="80" y="56"/>
                    <a:pt x="81" y="55"/>
                  </a:cubicBezTo>
                  <a:cubicBezTo>
                    <a:pt x="81" y="55"/>
                    <a:pt x="89" y="45"/>
                    <a:pt x="99" y="44"/>
                  </a:cubicBezTo>
                  <a:cubicBezTo>
                    <a:pt x="100" y="49"/>
                    <a:pt x="99" y="47"/>
                    <a:pt x="96" y="50"/>
                  </a:cubicBezTo>
                  <a:cubicBezTo>
                    <a:pt x="96" y="56"/>
                    <a:pt x="98" y="54"/>
                    <a:pt x="98" y="59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88" y="62"/>
                    <a:pt x="84" y="66"/>
                    <a:pt x="78" y="64"/>
                  </a:cubicBezTo>
                  <a:cubicBezTo>
                    <a:pt x="79" y="55"/>
                    <a:pt x="79" y="55"/>
                    <a:pt x="79" y="55"/>
                  </a:cubicBezTo>
                  <a:close/>
                  <a:moveTo>
                    <a:pt x="100" y="1"/>
                  </a:moveTo>
                  <a:cubicBezTo>
                    <a:pt x="97" y="6"/>
                    <a:pt x="97" y="5"/>
                    <a:pt x="89" y="10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76" y="19"/>
                    <a:pt x="73" y="22"/>
                    <a:pt x="66" y="23"/>
                  </a:cubicBezTo>
                  <a:cubicBezTo>
                    <a:pt x="70" y="26"/>
                    <a:pt x="71" y="28"/>
                    <a:pt x="75" y="30"/>
                  </a:cubicBezTo>
                  <a:cubicBezTo>
                    <a:pt x="81" y="32"/>
                    <a:pt x="93" y="26"/>
                    <a:pt x="96" y="20"/>
                  </a:cubicBezTo>
                  <a:cubicBezTo>
                    <a:pt x="97" y="18"/>
                    <a:pt x="96" y="17"/>
                    <a:pt x="95" y="15"/>
                  </a:cubicBezTo>
                  <a:cubicBezTo>
                    <a:pt x="95" y="12"/>
                    <a:pt x="96" y="11"/>
                    <a:pt x="97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5" y="16"/>
                    <a:pt x="104" y="21"/>
                    <a:pt x="104" y="26"/>
                  </a:cubicBezTo>
                  <a:cubicBezTo>
                    <a:pt x="103" y="30"/>
                    <a:pt x="102" y="38"/>
                    <a:pt x="100" y="41"/>
                  </a:cubicBezTo>
                  <a:cubicBezTo>
                    <a:pt x="82" y="37"/>
                    <a:pt x="89" y="44"/>
                    <a:pt x="80" y="46"/>
                  </a:cubicBezTo>
                  <a:cubicBezTo>
                    <a:pt x="75" y="42"/>
                    <a:pt x="76" y="34"/>
                    <a:pt x="67" y="38"/>
                  </a:cubicBezTo>
                  <a:cubicBezTo>
                    <a:pt x="63" y="54"/>
                    <a:pt x="63" y="73"/>
                    <a:pt x="62" y="89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8" y="93"/>
                    <a:pt x="55" y="91"/>
                    <a:pt x="52" y="88"/>
                  </a:cubicBezTo>
                  <a:cubicBezTo>
                    <a:pt x="50" y="86"/>
                    <a:pt x="45" y="85"/>
                    <a:pt x="42" y="83"/>
                  </a:cubicBezTo>
                  <a:cubicBezTo>
                    <a:pt x="42" y="79"/>
                    <a:pt x="50" y="59"/>
                    <a:pt x="52" y="55"/>
                  </a:cubicBezTo>
                  <a:cubicBezTo>
                    <a:pt x="53" y="53"/>
                    <a:pt x="66" y="36"/>
                    <a:pt x="64" y="29"/>
                  </a:cubicBezTo>
                  <a:cubicBezTo>
                    <a:pt x="61" y="24"/>
                    <a:pt x="58" y="21"/>
                    <a:pt x="51" y="19"/>
                  </a:cubicBezTo>
                  <a:cubicBezTo>
                    <a:pt x="40" y="16"/>
                    <a:pt x="40" y="20"/>
                    <a:pt x="34" y="24"/>
                  </a:cubicBezTo>
                  <a:cubicBezTo>
                    <a:pt x="29" y="28"/>
                    <a:pt x="25" y="30"/>
                    <a:pt x="20" y="33"/>
                  </a:cubicBezTo>
                  <a:cubicBezTo>
                    <a:pt x="14" y="38"/>
                    <a:pt x="13" y="39"/>
                    <a:pt x="3" y="39"/>
                  </a:cubicBezTo>
                  <a:cubicBezTo>
                    <a:pt x="2" y="46"/>
                    <a:pt x="8" y="52"/>
                    <a:pt x="12" y="54"/>
                  </a:cubicBezTo>
                  <a:cubicBezTo>
                    <a:pt x="21" y="59"/>
                    <a:pt x="22" y="59"/>
                    <a:pt x="33" y="57"/>
                  </a:cubicBezTo>
                  <a:cubicBezTo>
                    <a:pt x="32" y="64"/>
                    <a:pt x="29" y="74"/>
                    <a:pt x="25" y="78"/>
                  </a:cubicBezTo>
                  <a:cubicBezTo>
                    <a:pt x="19" y="78"/>
                    <a:pt x="6" y="75"/>
                    <a:pt x="2" y="80"/>
                  </a:cubicBezTo>
                  <a:cubicBezTo>
                    <a:pt x="3" y="81"/>
                    <a:pt x="9" y="81"/>
                    <a:pt x="12" y="82"/>
                  </a:cubicBezTo>
                  <a:cubicBezTo>
                    <a:pt x="16" y="84"/>
                    <a:pt x="18" y="84"/>
                    <a:pt x="21" y="86"/>
                  </a:cubicBezTo>
                  <a:cubicBezTo>
                    <a:pt x="22" y="97"/>
                    <a:pt x="8" y="111"/>
                    <a:pt x="0" y="114"/>
                  </a:cubicBezTo>
                  <a:cubicBezTo>
                    <a:pt x="3" y="114"/>
                    <a:pt x="1" y="114"/>
                    <a:pt x="4" y="112"/>
                  </a:cubicBezTo>
                  <a:cubicBezTo>
                    <a:pt x="9" y="110"/>
                    <a:pt x="22" y="115"/>
                    <a:pt x="33" y="96"/>
                  </a:cubicBezTo>
                  <a:cubicBezTo>
                    <a:pt x="38" y="97"/>
                    <a:pt x="36" y="97"/>
                    <a:pt x="39" y="100"/>
                  </a:cubicBezTo>
                  <a:cubicBezTo>
                    <a:pt x="48" y="109"/>
                    <a:pt x="58" y="104"/>
                    <a:pt x="60" y="104"/>
                  </a:cubicBezTo>
                  <a:cubicBezTo>
                    <a:pt x="60" y="128"/>
                    <a:pt x="50" y="146"/>
                    <a:pt x="64" y="152"/>
                  </a:cubicBezTo>
                  <a:cubicBezTo>
                    <a:pt x="68" y="153"/>
                    <a:pt x="67" y="154"/>
                    <a:pt x="70" y="154"/>
                  </a:cubicBezTo>
                  <a:cubicBezTo>
                    <a:pt x="81" y="154"/>
                    <a:pt x="88" y="134"/>
                    <a:pt x="93" y="127"/>
                  </a:cubicBezTo>
                  <a:cubicBezTo>
                    <a:pt x="97" y="122"/>
                    <a:pt x="97" y="122"/>
                    <a:pt x="99" y="116"/>
                  </a:cubicBezTo>
                  <a:cubicBezTo>
                    <a:pt x="103" y="116"/>
                    <a:pt x="109" y="120"/>
                    <a:pt x="111" y="123"/>
                  </a:cubicBezTo>
                  <a:cubicBezTo>
                    <a:pt x="108" y="129"/>
                    <a:pt x="108" y="126"/>
                    <a:pt x="105" y="129"/>
                  </a:cubicBezTo>
                  <a:cubicBezTo>
                    <a:pt x="114" y="128"/>
                    <a:pt x="113" y="128"/>
                    <a:pt x="120" y="133"/>
                  </a:cubicBezTo>
                  <a:cubicBezTo>
                    <a:pt x="125" y="136"/>
                    <a:pt x="128" y="137"/>
                    <a:pt x="135" y="136"/>
                  </a:cubicBezTo>
                  <a:cubicBezTo>
                    <a:pt x="144" y="127"/>
                    <a:pt x="137" y="122"/>
                    <a:pt x="128" y="118"/>
                  </a:cubicBezTo>
                  <a:cubicBezTo>
                    <a:pt x="124" y="116"/>
                    <a:pt x="122" y="115"/>
                    <a:pt x="117" y="113"/>
                  </a:cubicBezTo>
                  <a:cubicBezTo>
                    <a:pt x="113" y="112"/>
                    <a:pt x="107" y="111"/>
                    <a:pt x="103" y="109"/>
                  </a:cubicBezTo>
                  <a:cubicBezTo>
                    <a:pt x="104" y="106"/>
                    <a:pt x="104" y="107"/>
                    <a:pt x="106" y="104"/>
                  </a:cubicBezTo>
                  <a:cubicBezTo>
                    <a:pt x="107" y="103"/>
                    <a:pt x="107" y="102"/>
                    <a:pt x="108" y="100"/>
                  </a:cubicBezTo>
                  <a:cubicBezTo>
                    <a:pt x="113" y="94"/>
                    <a:pt x="123" y="82"/>
                    <a:pt x="122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3" y="73"/>
                    <a:pt x="115" y="74"/>
                    <a:pt x="112" y="77"/>
                  </a:cubicBezTo>
                  <a:cubicBezTo>
                    <a:pt x="110" y="78"/>
                    <a:pt x="108" y="79"/>
                    <a:pt x="106" y="80"/>
                  </a:cubicBezTo>
                  <a:cubicBezTo>
                    <a:pt x="106" y="84"/>
                    <a:pt x="109" y="77"/>
                    <a:pt x="107" y="81"/>
                  </a:cubicBezTo>
                  <a:cubicBezTo>
                    <a:pt x="106" y="82"/>
                    <a:pt x="101" y="85"/>
                    <a:pt x="98" y="87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88" y="94"/>
                    <a:pt x="76" y="100"/>
                    <a:pt x="83" y="108"/>
                  </a:cubicBezTo>
                  <a:cubicBezTo>
                    <a:pt x="87" y="112"/>
                    <a:pt x="94" y="110"/>
                    <a:pt x="98" y="115"/>
                  </a:cubicBezTo>
                  <a:cubicBezTo>
                    <a:pt x="97" y="120"/>
                    <a:pt x="84" y="137"/>
                    <a:pt x="78" y="138"/>
                  </a:cubicBezTo>
                  <a:cubicBezTo>
                    <a:pt x="77" y="130"/>
                    <a:pt x="78" y="116"/>
                    <a:pt x="78" y="107"/>
                  </a:cubicBezTo>
                  <a:cubicBezTo>
                    <a:pt x="78" y="96"/>
                    <a:pt x="77" y="87"/>
                    <a:pt x="78" y="75"/>
                  </a:cubicBezTo>
                  <a:cubicBezTo>
                    <a:pt x="85" y="75"/>
                    <a:pt x="92" y="70"/>
                    <a:pt x="97" y="66"/>
                  </a:cubicBezTo>
                  <a:cubicBezTo>
                    <a:pt x="100" y="63"/>
                    <a:pt x="98" y="63"/>
                    <a:pt x="102" y="61"/>
                  </a:cubicBezTo>
                  <a:cubicBezTo>
                    <a:pt x="104" y="62"/>
                    <a:pt x="109" y="66"/>
                    <a:pt x="111" y="62"/>
                  </a:cubicBezTo>
                  <a:cubicBezTo>
                    <a:pt x="112" y="58"/>
                    <a:pt x="111" y="53"/>
                    <a:pt x="113" y="49"/>
                  </a:cubicBezTo>
                  <a:cubicBezTo>
                    <a:pt x="119" y="36"/>
                    <a:pt x="118" y="33"/>
                    <a:pt x="121" y="27"/>
                  </a:cubicBezTo>
                  <a:cubicBezTo>
                    <a:pt x="126" y="21"/>
                    <a:pt x="130" y="12"/>
                    <a:pt x="123" y="6"/>
                  </a:cubicBezTo>
                  <a:cubicBezTo>
                    <a:pt x="117" y="0"/>
                    <a:pt x="110" y="0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58337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25514" y="0"/>
            <a:ext cx="12217514" cy="685799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2516496" y="2284884"/>
            <a:ext cx="2327561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AE88F92-82A4-4C1E-80CD-42C2898D3358}"/>
              </a:ext>
            </a:extLst>
          </p:cNvPr>
          <p:cNvCxnSpPr/>
          <p:nvPr/>
        </p:nvCxnSpPr>
        <p:spPr>
          <a:xfrm>
            <a:off x="1827678" y="2851024"/>
            <a:ext cx="3789899" cy="0"/>
          </a:xfrm>
          <a:prstGeom prst="line">
            <a:avLst/>
          </a:prstGeom>
          <a:ln>
            <a:solidFill>
              <a:srgbClr val="0867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2150219" y="2919264"/>
            <a:ext cx="1641476" cy="176971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en-US" altLang="zh-CN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en-US" sz="11500" dirty="0">
              <a:solidFill>
                <a:srgbClr val="20386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3" name="Straight Connector 13">
            <a:extLst>
              <a:ext uri="{FF2B5EF4-FFF2-40B4-BE49-F238E27FC236}">
                <a16:creationId xmlns:a16="http://schemas.microsoft.com/office/drawing/2014/main" id="{51B8DE3E-B0E9-4727-BD80-332BE799ADD1}"/>
              </a:ext>
            </a:extLst>
          </p:cNvPr>
          <p:cNvCxnSpPr/>
          <p:nvPr/>
        </p:nvCxnSpPr>
        <p:spPr>
          <a:xfrm flipH="1">
            <a:off x="1112371" y="4583097"/>
            <a:ext cx="4748959" cy="0"/>
          </a:xfrm>
          <a:prstGeom prst="line">
            <a:avLst/>
          </a:prstGeom>
          <a:ln w="19050" cap="sq">
            <a:solidFill>
              <a:srgbClr val="0867B1"/>
            </a:solidFill>
            <a:prstDash val="solid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60CF17D6-6E8F-45F4-9CE2-2F873EF0565A}"/>
              </a:ext>
            </a:extLst>
          </p:cNvPr>
          <p:cNvSpPr txBox="1"/>
          <p:nvPr/>
        </p:nvSpPr>
        <p:spPr>
          <a:xfrm>
            <a:off x="3772351" y="3878547"/>
            <a:ext cx="2915842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dist"/>
            <a:r>
              <a:rPr lang="zh-CN" altLang="en-US" sz="3000" b="1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2182739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0" y="1273175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绪论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8A100CA5-D031-4366-96E6-D0102F42003F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CF3DF8FE-89BC-491B-88A7-4D42A9980BD0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选题背景及意义</a:t>
            </a: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85D5D86B-7DD1-4484-AA0F-ECBA83D1A4C6}"/>
              </a:ext>
            </a:extLst>
          </p:cNvPr>
          <p:cNvGrpSpPr/>
          <p:nvPr/>
        </p:nvGrpSpPr>
        <p:grpSpPr>
          <a:xfrm>
            <a:off x="2641083" y="2218406"/>
            <a:ext cx="3696241" cy="3273876"/>
            <a:chOff x="3780321" y="1930476"/>
            <a:chExt cx="4755413" cy="4212016"/>
          </a:xfrm>
        </p:grpSpPr>
        <p:sp>
          <p:nvSpPr>
            <p:cNvPr id="53" name="Freeform 79">
              <a:extLst>
                <a:ext uri="{FF2B5EF4-FFF2-40B4-BE49-F238E27FC236}">
                  <a16:creationId xmlns:a16="http://schemas.microsoft.com/office/drawing/2014/main" id="{39C0F8B9-402E-4F13-BE5C-EC4238BE484F}"/>
                </a:ext>
              </a:extLst>
            </p:cNvPr>
            <p:cNvSpPr/>
            <p:nvPr/>
          </p:nvSpPr>
          <p:spPr bwMode="auto">
            <a:xfrm>
              <a:off x="6684507" y="3291587"/>
              <a:ext cx="717754" cy="1044812"/>
            </a:xfrm>
            <a:custGeom>
              <a:avLst/>
              <a:gdLst>
                <a:gd name="T0" fmla="*/ 639249 w 476"/>
                <a:gd name="T1" fmla="*/ 0 h 692"/>
                <a:gd name="T2" fmla="*/ 0 w 476"/>
                <a:gd name="T3" fmla="*/ 750714 h 692"/>
                <a:gd name="T4" fmla="*/ 104751 w 476"/>
                <a:gd name="T5" fmla="*/ 929328 h 692"/>
                <a:gd name="T6" fmla="*/ 639249 w 476"/>
                <a:gd name="T7" fmla="*/ 0 h 6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6" h="692">
                  <a:moveTo>
                    <a:pt x="476" y="0"/>
                  </a:moveTo>
                  <a:lnTo>
                    <a:pt x="0" y="559"/>
                  </a:lnTo>
                  <a:lnTo>
                    <a:pt x="78" y="692"/>
                  </a:lnTo>
                  <a:lnTo>
                    <a:pt x="4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4" name="Freeform 81">
              <a:extLst>
                <a:ext uri="{FF2B5EF4-FFF2-40B4-BE49-F238E27FC236}">
                  <a16:creationId xmlns:a16="http://schemas.microsoft.com/office/drawing/2014/main" id="{4258D6A9-8E0E-42CB-9169-4D010CB96248}"/>
                </a:ext>
              </a:extLst>
            </p:cNvPr>
            <p:cNvSpPr/>
            <p:nvPr/>
          </p:nvSpPr>
          <p:spPr bwMode="auto">
            <a:xfrm>
              <a:off x="6073827" y="4454412"/>
              <a:ext cx="116058" cy="203604"/>
            </a:xfrm>
            <a:custGeom>
              <a:avLst/>
              <a:gdLst>
                <a:gd name="T0" fmla="*/ 102065 w 76"/>
                <a:gd name="T1" fmla="*/ 0 h 135"/>
                <a:gd name="T2" fmla="*/ 0 w 76"/>
                <a:gd name="T3" fmla="*/ 181300 h 135"/>
                <a:gd name="T4" fmla="*/ 102065 w 76"/>
                <a:gd name="T5" fmla="*/ 0 h 135"/>
                <a:gd name="T6" fmla="*/ 102065 w 76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35">
                  <a:moveTo>
                    <a:pt x="76" y="0"/>
                  </a:moveTo>
                  <a:lnTo>
                    <a:pt x="0" y="1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5" name="Freeform 82">
              <a:extLst>
                <a:ext uri="{FF2B5EF4-FFF2-40B4-BE49-F238E27FC236}">
                  <a16:creationId xmlns:a16="http://schemas.microsoft.com/office/drawing/2014/main" id="{B7022E52-3CEF-4F9B-BFA6-17E162F58B7E}"/>
                </a:ext>
              </a:extLst>
            </p:cNvPr>
            <p:cNvSpPr/>
            <p:nvPr/>
          </p:nvSpPr>
          <p:spPr bwMode="auto">
            <a:xfrm>
              <a:off x="6073827" y="4454412"/>
              <a:ext cx="116058" cy="203604"/>
            </a:xfrm>
            <a:custGeom>
              <a:avLst/>
              <a:gdLst>
                <a:gd name="T0" fmla="*/ 102065 w 76"/>
                <a:gd name="T1" fmla="*/ 0 h 135"/>
                <a:gd name="T2" fmla="*/ 0 w 76"/>
                <a:gd name="T3" fmla="*/ 181300 h 135"/>
                <a:gd name="T4" fmla="*/ 102065 w 76"/>
                <a:gd name="T5" fmla="*/ 0 h 135"/>
                <a:gd name="T6" fmla="*/ 102065 w 76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35">
                  <a:moveTo>
                    <a:pt x="76" y="0"/>
                  </a:moveTo>
                  <a:lnTo>
                    <a:pt x="0" y="135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6" name="Freeform 84">
              <a:extLst>
                <a:ext uri="{FF2B5EF4-FFF2-40B4-BE49-F238E27FC236}">
                  <a16:creationId xmlns:a16="http://schemas.microsoft.com/office/drawing/2014/main" id="{13D37E62-9DAA-4573-8340-5E7B3EEE2ED4}"/>
                </a:ext>
              </a:extLst>
            </p:cNvPr>
            <p:cNvSpPr/>
            <p:nvPr/>
          </p:nvSpPr>
          <p:spPr bwMode="auto">
            <a:xfrm>
              <a:off x="6356851" y="4556010"/>
              <a:ext cx="1205188" cy="203604"/>
            </a:xfrm>
            <a:custGeom>
              <a:avLst/>
              <a:gdLst>
                <a:gd name="T0" fmla="*/ 102065 w 798"/>
                <a:gd name="T1" fmla="*/ 0 h 135"/>
                <a:gd name="T2" fmla="*/ 0 w 798"/>
                <a:gd name="T3" fmla="*/ 181300 h 135"/>
                <a:gd name="T4" fmla="*/ 1071682 w 798"/>
                <a:gd name="T5" fmla="*/ 181300 h 135"/>
                <a:gd name="T6" fmla="*/ 102065 w 798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8" h="135">
                  <a:moveTo>
                    <a:pt x="76" y="0"/>
                  </a:moveTo>
                  <a:lnTo>
                    <a:pt x="0" y="135"/>
                  </a:lnTo>
                  <a:lnTo>
                    <a:pt x="798" y="135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7" name="Freeform 86">
              <a:extLst>
                <a:ext uri="{FF2B5EF4-FFF2-40B4-BE49-F238E27FC236}">
                  <a16:creationId xmlns:a16="http://schemas.microsoft.com/office/drawing/2014/main" id="{A9985B6C-2833-4DA2-970B-D67B2D09E8D3}"/>
                </a:ext>
              </a:extLst>
            </p:cNvPr>
            <p:cNvSpPr/>
            <p:nvPr/>
          </p:nvSpPr>
          <p:spPr bwMode="auto">
            <a:xfrm>
              <a:off x="5411935" y="4624100"/>
              <a:ext cx="221834" cy="0"/>
            </a:xfrm>
            <a:custGeom>
              <a:avLst/>
              <a:gdLst>
                <a:gd name="T0" fmla="*/ 206816 w 154"/>
                <a:gd name="T1" fmla="*/ 0 w 154"/>
                <a:gd name="T2" fmla="*/ 206816 w 154"/>
                <a:gd name="T3" fmla="*/ 206816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154" y="0"/>
                  </a:moveTo>
                  <a:lnTo>
                    <a:pt x="0" y="0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8" name="Freeform 87">
              <a:extLst>
                <a:ext uri="{FF2B5EF4-FFF2-40B4-BE49-F238E27FC236}">
                  <a16:creationId xmlns:a16="http://schemas.microsoft.com/office/drawing/2014/main" id="{54055BD0-0D39-42A6-8DDB-6CA311060447}"/>
                </a:ext>
              </a:extLst>
            </p:cNvPr>
            <p:cNvSpPr/>
            <p:nvPr/>
          </p:nvSpPr>
          <p:spPr bwMode="auto">
            <a:xfrm>
              <a:off x="5411935" y="4624100"/>
              <a:ext cx="221834" cy="0"/>
            </a:xfrm>
            <a:custGeom>
              <a:avLst/>
              <a:gdLst>
                <a:gd name="T0" fmla="*/ 206816 w 154"/>
                <a:gd name="T1" fmla="*/ 0 w 154"/>
                <a:gd name="T2" fmla="*/ 206816 w 154"/>
                <a:gd name="T3" fmla="*/ 206816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154" y="0"/>
                  </a:moveTo>
                  <a:lnTo>
                    <a:pt x="0" y="0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59" name="Freeform 89">
              <a:extLst>
                <a:ext uri="{FF2B5EF4-FFF2-40B4-BE49-F238E27FC236}">
                  <a16:creationId xmlns:a16="http://schemas.microsoft.com/office/drawing/2014/main" id="{2DAF2BEC-81CD-4E1A-BBB9-D8F636571204}"/>
                </a:ext>
              </a:extLst>
            </p:cNvPr>
            <p:cNvSpPr/>
            <p:nvPr/>
          </p:nvSpPr>
          <p:spPr bwMode="auto">
            <a:xfrm>
              <a:off x="5345529" y="4450060"/>
              <a:ext cx="599912" cy="1044812"/>
            </a:xfrm>
            <a:custGeom>
              <a:avLst/>
              <a:gdLst>
                <a:gd name="T0" fmla="*/ 0 w 398"/>
                <a:gd name="T1" fmla="*/ 0 h 691"/>
                <a:gd name="T2" fmla="*/ 6715 w 398"/>
                <a:gd name="T3" fmla="*/ 9401 h 691"/>
                <a:gd name="T4" fmla="*/ 534498 w 398"/>
                <a:gd name="T5" fmla="*/ 927986 h 691"/>
                <a:gd name="T6" fmla="*/ 206816 w 398"/>
                <a:gd name="T7" fmla="*/ 0 h 691"/>
                <a:gd name="T8" fmla="*/ 0 w 398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691">
                  <a:moveTo>
                    <a:pt x="0" y="0"/>
                  </a:moveTo>
                  <a:lnTo>
                    <a:pt x="5" y="7"/>
                  </a:lnTo>
                  <a:lnTo>
                    <a:pt x="398" y="691"/>
                  </a:lnTo>
                  <a:lnTo>
                    <a:pt x="15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0" name="Freeform 91">
              <a:extLst>
                <a:ext uri="{FF2B5EF4-FFF2-40B4-BE49-F238E27FC236}">
                  <a16:creationId xmlns:a16="http://schemas.microsoft.com/office/drawing/2014/main" id="{54C2A2AF-99AA-4777-AE4B-F69B624C450F}"/>
                </a:ext>
              </a:extLst>
            </p:cNvPr>
            <p:cNvSpPr/>
            <p:nvPr/>
          </p:nvSpPr>
          <p:spPr bwMode="auto">
            <a:xfrm>
              <a:off x="4598429" y="3886721"/>
              <a:ext cx="717752" cy="1044810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537184 w 476"/>
                <a:gd name="T5" fmla="*/ 0 h 691"/>
                <a:gd name="T6" fmla="*/ 639249 w 476"/>
                <a:gd name="T7" fmla="*/ 177271 h 691"/>
                <a:gd name="T8" fmla="*/ 639249 w 476"/>
                <a:gd name="T9" fmla="*/ 177271 h 691"/>
                <a:gd name="T10" fmla="*/ 537184 w 476"/>
                <a:gd name="T11" fmla="*/ 0 h 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00" y="0"/>
                  </a:lnTo>
                  <a:lnTo>
                    <a:pt x="476" y="132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1" name="Freeform 92">
              <a:extLst>
                <a:ext uri="{FF2B5EF4-FFF2-40B4-BE49-F238E27FC236}">
                  <a16:creationId xmlns:a16="http://schemas.microsoft.com/office/drawing/2014/main" id="{BF1E02F0-C5BD-4F33-BC60-D21417CE3644}"/>
                </a:ext>
              </a:extLst>
            </p:cNvPr>
            <p:cNvSpPr/>
            <p:nvPr/>
          </p:nvSpPr>
          <p:spPr bwMode="auto">
            <a:xfrm>
              <a:off x="4598429" y="3886721"/>
              <a:ext cx="717752" cy="1044810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537184 w 476"/>
                <a:gd name="T5" fmla="*/ 0 h 691"/>
                <a:gd name="T6" fmla="*/ 639249 w 476"/>
                <a:gd name="T7" fmla="*/ 177271 h 691"/>
                <a:gd name="T8" fmla="*/ 639249 w 476"/>
                <a:gd name="T9" fmla="*/ 177271 h 691"/>
                <a:gd name="T10" fmla="*/ 537184 w 476"/>
                <a:gd name="T11" fmla="*/ 0 h 6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00" y="0"/>
                  </a:lnTo>
                  <a:lnTo>
                    <a:pt x="476" y="132"/>
                  </a:lnTo>
                  <a:lnTo>
                    <a:pt x="4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2" name="Freeform 94">
              <a:extLst>
                <a:ext uri="{FF2B5EF4-FFF2-40B4-BE49-F238E27FC236}">
                  <a16:creationId xmlns:a16="http://schemas.microsoft.com/office/drawing/2014/main" id="{0B8586D1-D434-44AE-9973-30646D522FA2}"/>
                </a:ext>
              </a:extLst>
            </p:cNvPr>
            <p:cNvSpPr/>
            <p:nvPr/>
          </p:nvSpPr>
          <p:spPr bwMode="auto">
            <a:xfrm>
              <a:off x="4598429" y="3886721"/>
              <a:ext cx="717752" cy="1044810"/>
            </a:xfrm>
            <a:custGeom>
              <a:avLst/>
              <a:gdLst>
                <a:gd name="T0" fmla="*/ 537184 w 476"/>
                <a:gd name="T1" fmla="*/ 0 h 691"/>
                <a:gd name="T2" fmla="*/ 0 w 476"/>
                <a:gd name="T3" fmla="*/ 927986 h 691"/>
                <a:gd name="T4" fmla="*/ 639249 w 476"/>
                <a:gd name="T5" fmla="*/ 177271 h 691"/>
                <a:gd name="T6" fmla="*/ 537184 w 476"/>
                <a:gd name="T7" fmla="*/ 0 h 6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6" h="691">
                  <a:moveTo>
                    <a:pt x="400" y="0"/>
                  </a:moveTo>
                  <a:lnTo>
                    <a:pt x="0" y="691"/>
                  </a:lnTo>
                  <a:lnTo>
                    <a:pt x="476" y="132"/>
                  </a:lnTo>
                  <a:lnTo>
                    <a:pt x="4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3" name="Freeform 96">
              <a:extLst>
                <a:ext uri="{FF2B5EF4-FFF2-40B4-BE49-F238E27FC236}">
                  <a16:creationId xmlns:a16="http://schemas.microsoft.com/office/drawing/2014/main" id="{562B679A-9479-4D1C-BA05-1DECF363B73B}"/>
                </a:ext>
              </a:extLst>
            </p:cNvPr>
            <p:cNvSpPr/>
            <p:nvPr/>
          </p:nvSpPr>
          <p:spPr bwMode="auto">
            <a:xfrm>
              <a:off x="5347249" y="3466483"/>
              <a:ext cx="117842" cy="200032"/>
            </a:xfrm>
            <a:custGeom>
              <a:avLst/>
              <a:gdLst>
                <a:gd name="T0" fmla="*/ 104751 w 78"/>
                <a:gd name="T1" fmla="*/ 0 h 133"/>
                <a:gd name="T2" fmla="*/ 0 w 78"/>
                <a:gd name="T3" fmla="*/ 178614 h 133"/>
                <a:gd name="T4" fmla="*/ 0 w 78"/>
                <a:gd name="T5" fmla="*/ 178614 h 133"/>
                <a:gd name="T6" fmla="*/ 104751 w 78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33">
                  <a:moveTo>
                    <a:pt x="78" y="0"/>
                  </a:moveTo>
                  <a:lnTo>
                    <a:pt x="0" y="13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4" name="Freeform 97">
              <a:extLst>
                <a:ext uri="{FF2B5EF4-FFF2-40B4-BE49-F238E27FC236}">
                  <a16:creationId xmlns:a16="http://schemas.microsoft.com/office/drawing/2014/main" id="{4F7B2866-B360-4884-A77C-E957276E919D}"/>
                </a:ext>
              </a:extLst>
            </p:cNvPr>
            <p:cNvSpPr/>
            <p:nvPr/>
          </p:nvSpPr>
          <p:spPr bwMode="auto">
            <a:xfrm>
              <a:off x="5347249" y="3466483"/>
              <a:ext cx="117842" cy="200032"/>
            </a:xfrm>
            <a:custGeom>
              <a:avLst/>
              <a:gdLst>
                <a:gd name="T0" fmla="*/ 104751 w 78"/>
                <a:gd name="T1" fmla="*/ 0 h 133"/>
                <a:gd name="T2" fmla="*/ 0 w 78"/>
                <a:gd name="T3" fmla="*/ 178614 h 133"/>
                <a:gd name="T4" fmla="*/ 0 w 78"/>
                <a:gd name="T5" fmla="*/ 178614 h 133"/>
                <a:gd name="T6" fmla="*/ 104751 w 78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33">
                  <a:moveTo>
                    <a:pt x="78" y="0"/>
                  </a:moveTo>
                  <a:lnTo>
                    <a:pt x="0" y="133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5" name="Freeform 99">
              <a:extLst>
                <a:ext uri="{FF2B5EF4-FFF2-40B4-BE49-F238E27FC236}">
                  <a16:creationId xmlns:a16="http://schemas.microsoft.com/office/drawing/2014/main" id="{D0D46CCF-A69E-4FB0-B973-618F0ADFE2B9}"/>
                </a:ext>
              </a:extLst>
            </p:cNvPr>
            <p:cNvSpPr/>
            <p:nvPr/>
          </p:nvSpPr>
          <p:spPr bwMode="auto">
            <a:xfrm>
              <a:off x="4438055" y="3466483"/>
              <a:ext cx="1208760" cy="200032"/>
            </a:xfrm>
            <a:custGeom>
              <a:avLst/>
              <a:gdLst>
                <a:gd name="T0" fmla="*/ 1074368 w 800"/>
                <a:gd name="T1" fmla="*/ 0 h 133"/>
                <a:gd name="T2" fmla="*/ 0 w 800"/>
                <a:gd name="T3" fmla="*/ 0 h 133"/>
                <a:gd name="T4" fmla="*/ 969617 w 800"/>
                <a:gd name="T5" fmla="*/ 178614 h 133"/>
                <a:gd name="T6" fmla="*/ 1074368 w 800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133">
                  <a:moveTo>
                    <a:pt x="800" y="0"/>
                  </a:moveTo>
                  <a:lnTo>
                    <a:pt x="0" y="0"/>
                  </a:lnTo>
                  <a:lnTo>
                    <a:pt x="722" y="133"/>
                  </a:lnTo>
                  <a:lnTo>
                    <a:pt x="8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6" name="Freeform 101">
              <a:extLst>
                <a:ext uri="{FF2B5EF4-FFF2-40B4-BE49-F238E27FC236}">
                  <a16:creationId xmlns:a16="http://schemas.microsoft.com/office/drawing/2014/main" id="{0F43764E-004F-4185-ACA5-069A7FDA45D9}"/>
                </a:ext>
              </a:extLst>
            </p:cNvPr>
            <p:cNvSpPr/>
            <p:nvPr/>
          </p:nvSpPr>
          <p:spPr bwMode="auto">
            <a:xfrm>
              <a:off x="5904853" y="3499803"/>
              <a:ext cx="221834" cy="0"/>
            </a:xfrm>
            <a:custGeom>
              <a:avLst/>
              <a:gdLst>
                <a:gd name="T0" fmla="*/ 0 w 154"/>
                <a:gd name="T1" fmla="*/ 0 w 154"/>
                <a:gd name="T2" fmla="*/ 206816 w 154"/>
                <a:gd name="T3" fmla="*/ 0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0" y="0"/>
                  </a:moveTo>
                  <a:lnTo>
                    <a:pt x="0" y="0"/>
                  </a:lnTo>
                  <a:lnTo>
                    <a:pt x="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7" name="Freeform 102">
              <a:extLst>
                <a:ext uri="{FF2B5EF4-FFF2-40B4-BE49-F238E27FC236}">
                  <a16:creationId xmlns:a16="http://schemas.microsoft.com/office/drawing/2014/main" id="{CD36FBFB-3BAA-47EF-AE82-E6F394940E65}"/>
                </a:ext>
              </a:extLst>
            </p:cNvPr>
            <p:cNvSpPr/>
            <p:nvPr/>
          </p:nvSpPr>
          <p:spPr bwMode="auto">
            <a:xfrm>
              <a:off x="5904853" y="3499803"/>
              <a:ext cx="221834" cy="0"/>
            </a:xfrm>
            <a:custGeom>
              <a:avLst/>
              <a:gdLst>
                <a:gd name="T0" fmla="*/ 0 w 154"/>
                <a:gd name="T1" fmla="*/ 0 w 154"/>
                <a:gd name="T2" fmla="*/ 206816 w 154"/>
                <a:gd name="T3" fmla="*/ 0 w 154"/>
                <a:gd name="T4" fmla="*/ 0 60000 65536"/>
                <a:gd name="T5" fmla="*/ 0 60000 65536"/>
                <a:gd name="T6" fmla="*/ 0 60000 65536"/>
                <a:gd name="T7" fmla="*/ 0 60000 65536"/>
              </a:gdLst>
              <a:ahLst/>
              <a:cxnLst>
                <a:cxn ang="T4">
                  <a:pos x="T0" y="0"/>
                </a:cxn>
                <a:cxn ang="T5">
                  <a:pos x="T1" y="0"/>
                </a:cxn>
                <a:cxn ang="T6">
                  <a:pos x="T2" y="0"/>
                </a:cxn>
                <a:cxn ang="T7">
                  <a:pos x="T3" y="0"/>
                </a:cxn>
              </a:cxnLst>
              <a:rect l="0" t="0" r="r" b="b"/>
              <a:pathLst>
                <a:path w="154">
                  <a:moveTo>
                    <a:pt x="0" y="0"/>
                  </a:moveTo>
                  <a:lnTo>
                    <a:pt x="0" y="0"/>
                  </a:lnTo>
                  <a:lnTo>
                    <a:pt x="15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sp>
          <p:nvSpPr>
            <p:cNvPr id="68" name="Freeform 104">
              <a:extLst>
                <a:ext uri="{FF2B5EF4-FFF2-40B4-BE49-F238E27FC236}">
                  <a16:creationId xmlns:a16="http://schemas.microsoft.com/office/drawing/2014/main" id="{75B52DD7-EEC6-4033-AFB2-BF5B69605BC2}"/>
                </a:ext>
              </a:extLst>
            </p:cNvPr>
            <p:cNvSpPr/>
            <p:nvPr/>
          </p:nvSpPr>
          <p:spPr bwMode="auto">
            <a:xfrm>
              <a:off x="5691801" y="2193613"/>
              <a:ext cx="603484" cy="1044810"/>
            </a:xfrm>
            <a:custGeom>
              <a:avLst/>
              <a:gdLst>
                <a:gd name="T0" fmla="*/ 0 w 400"/>
                <a:gd name="T1" fmla="*/ 0 h 691"/>
                <a:gd name="T2" fmla="*/ 330368 w 400"/>
                <a:gd name="T3" fmla="*/ 927986 h 691"/>
                <a:gd name="T4" fmla="*/ 537184 w 400"/>
                <a:gd name="T5" fmla="*/ 927986 h 691"/>
                <a:gd name="T6" fmla="*/ 244419 w 400"/>
                <a:gd name="T7" fmla="*/ 423033 h 691"/>
                <a:gd name="T8" fmla="*/ 0 w 400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691">
                  <a:moveTo>
                    <a:pt x="0" y="0"/>
                  </a:moveTo>
                  <a:lnTo>
                    <a:pt x="246" y="691"/>
                  </a:lnTo>
                  <a:lnTo>
                    <a:pt x="400" y="691"/>
                  </a:lnTo>
                  <a:lnTo>
                    <a:pt x="182" y="3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68564" tIns="34282" rIns="68564" bIns="34282"/>
            <a:lstStyle/>
            <a:p>
              <a:endParaRPr lang="zh-CN" altLang="en-US"/>
            </a:p>
          </p:txBody>
        </p:sp>
        <p:grpSp>
          <p:nvGrpSpPr>
            <p:cNvPr id="69" name="Group 10">
              <a:extLst>
                <a:ext uri="{FF2B5EF4-FFF2-40B4-BE49-F238E27FC236}">
                  <a16:creationId xmlns:a16="http://schemas.microsoft.com/office/drawing/2014/main" id="{3D803A79-E545-4BFB-B0FC-E01321C685C1}"/>
                </a:ext>
              </a:extLst>
            </p:cNvPr>
            <p:cNvGrpSpPr/>
            <p:nvPr/>
          </p:nvGrpSpPr>
          <p:grpSpPr bwMode="auto">
            <a:xfrm>
              <a:off x="3996926" y="1930476"/>
              <a:ext cx="2637114" cy="1580612"/>
              <a:chOff x="4182282" y="1935228"/>
              <a:chExt cx="2346151" cy="1404736"/>
            </a:xfrm>
          </p:grpSpPr>
          <p:sp>
            <p:nvSpPr>
              <p:cNvPr id="85" name="Freeform 100">
                <a:extLst>
                  <a:ext uri="{FF2B5EF4-FFF2-40B4-BE49-F238E27FC236}">
                    <a16:creationId xmlns:a16="http://schemas.microsoft.com/office/drawing/2014/main" id="{7B0DE6BB-4ED0-4140-9930-5A9BADC951BE}"/>
                  </a:ext>
                </a:extLst>
              </p:cNvPr>
              <p:cNvSpPr/>
              <p:nvPr/>
            </p:nvSpPr>
            <p:spPr bwMode="auto">
              <a:xfrm>
                <a:off x="4182282" y="1935228"/>
                <a:ext cx="2346151" cy="1404736"/>
              </a:xfrm>
              <a:custGeom>
                <a:avLst/>
                <a:gdLst>
                  <a:gd name="T0" fmla="*/ 569 w 738"/>
                  <a:gd name="T1" fmla="*/ 73 h 442"/>
                  <a:gd name="T2" fmla="*/ 438 w 738"/>
                  <a:gd name="T3" fmla="*/ 0 h 442"/>
                  <a:gd name="T4" fmla="*/ 335 w 738"/>
                  <a:gd name="T5" fmla="*/ 0 h 442"/>
                  <a:gd name="T6" fmla="*/ 215 w 738"/>
                  <a:gd name="T7" fmla="*/ 69 h 442"/>
                  <a:gd name="T8" fmla="*/ 0 w 738"/>
                  <a:gd name="T9" fmla="*/ 442 h 442"/>
                  <a:gd name="T10" fmla="*/ 128 w 738"/>
                  <a:gd name="T11" fmla="*/ 365 h 442"/>
                  <a:gd name="T12" fmla="*/ 738 w 738"/>
                  <a:gd name="T13" fmla="*/ 365 h 442"/>
                  <a:gd name="T14" fmla="*/ 569 w 738"/>
                  <a:gd name="T15" fmla="*/ 7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569" y="73"/>
                    </a:moveTo>
                    <a:cubicBezTo>
                      <a:pt x="542" y="29"/>
                      <a:pt x="493" y="0"/>
                      <a:pt x="438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291" y="0"/>
                      <a:pt x="237" y="31"/>
                      <a:pt x="215" y="69"/>
                    </a:cubicBezTo>
                    <a:cubicBezTo>
                      <a:pt x="0" y="442"/>
                      <a:pt x="0" y="442"/>
                      <a:pt x="0" y="442"/>
                    </a:cubicBezTo>
                    <a:cubicBezTo>
                      <a:pt x="28" y="394"/>
                      <a:pt x="77" y="367"/>
                      <a:pt x="128" y="365"/>
                    </a:cubicBezTo>
                    <a:cubicBezTo>
                      <a:pt x="738" y="365"/>
                      <a:pt x="738" y="365"/>
                      <a:pt x="738" y="365"/>
                    </a:cubicBezTo>
                    <a:cubicBezTo>
                      <a:pt x="569" y="73"/>
                      <a:pt x="569" y="73"/>
                      <a:pt x="569" y="73"/>
                    </a:cubicBezTo>
                  </a:path>
                </a:pathLst>
              </a:custGeom>
              <a:solidFill>
                <a:srgbClr val="DAD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6" name="Freeform 119">
                <a:extLst>
                  <a:ext uri="{FF2B5EF4-FFF2-40B4-BE49-F238E27FC236}">
                    <a16:creationId xmlns:a16="http://schemas.microsoft.com/office/drawing/2014/main" id="{0EC01329-9C59-421F-B77B-033BC3B1F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268" y="2279797"/>
                <a:ext cx="516775" cy="461896"/>
              </a:xfrm>
              <a:custGeom>
                <a:avLst/>
                <a:gdLst>
                  <a:gd name="T0" fmla="*/ 460626 w 497"/>
                  <a:gd name="T1" fmla="*/ 72821 h 444"/>
                  <a:gd name="T2" fmla="*/ 460626 w 497"/>
                  <a:gd name="T3" fmla="*/ 72821 h 444"/>
                  <a:gd name="T4" fmla="*/ 442950 w 497"/>
                  <a:gd name="T5" fmla="*/ 72821 h 444"/>
                  <a:gd name="T6" fmla="*/ 442950 w 497"/>
                  <a:gd name="T7" fmla="*/ 460856 h 444"/>
                  <a:gd name="T8" fmla="*/ 460626 w 497"/>
                  <a:gd name="T9" fmla="*/ 460856 h 444"/>
                  <a:gd name="T10" fmla="*/ 515735 w 497"/>
                  <a:gd name="T11" fmla="*/ 414042 h 444"/>
                  <a:gd name="T12" fmla="*/ 515735 w 497"/>
                  <a:gd name="T13" fmla="*/ 128998 h 444"/>
                  <a:gd name="T14" fmla="*/ 460626 w 497"/>
                  <a:gd name="T15" fmla="*/ 72821 h 444"/>
                  <a:gd name="T16" fmla="*/ 0 w 497"/>
                  <a:gd name="T17" fmla="*/ 128998 h 444"/>
                  <a:gd name="T18" fmla="*/ 0 w 497"/>
                  <a:gd name="T19" fmla="*/ 128998 h 444"/>
                  <a:gd name="T20" fmla="*/ 0 w 497"/>
                  <a:gd name="T21" fmla="*/ 414042 h 444"/>
                  <a:gd name="T22" fmla="*/ 55109 w 497"/>
                  <a:gd name="T23" fmla="*/ 460856 h 444"/>
                  <a:gd name="T24" fmla="*/ 73825 w 497"/>
                  <a:gd name="T25" fmla="*/ 460856 h 444"/>
                  <a:gd name="T26" fmla="*/ 73825 w 497"/>
                  <a:gd name="T27" fmla="*/ 72821 h 444"/>
                  <a:gd name="T28" fmla="*/ 55109 w 497"/>
                  <a:gd name="T29" fmla="*/ 72821 h 444"/>
                  <a:gd name="T30" fmla="*/ 0 w 497"/>
                  <a:gd name="T31" fmla="*/ 128998 h 444"/>
                  <a:gd name="T32" fmla="*/ 350409 w 497"/>
                  <a:gd name="T33" fmla="*/ 27048 h 444"/>
                  <a:gd name="T34" fmla="*/ 350409 w 497"/>
                  <a:gd name="T35" fmla="*/ 27048 h 444"/>
                  <a:gd name="T36" fmla="*/ 257868 w 497"/>
                  <a:gd name="T37" fmla="*/ 0 h 444"/>
                  <a:gd name="T38" fmla="*/ 166366 w 497"/>
                  <a:gd name="T39" fmla="*/ 27048 h 444"/>
                  <a:gd name="T40" fmla="*/ 166366 w 497"/>
                  <a:gd name="T41" fmla="*/ 72821 h 444"/>
                  <a:gd name="T42" fmla="*/ 111257 w 497"/>
                  <a:gd name="T43" fmla="*/ 72821 h 444"/>
                  <a:gd name="T44" fmla="*/ 111257 w 497"/>
                  <a:gd name="T45" fmla="*/ 460856 h 444"/>
                  <a:gd name="T46" fmla="*/ 405518 w 497"/>
                  <a:gd name="T47" fmla="*/ 460856 h 444"/>
                  <a:gd name="T48" fmla="*/ 405518 w 497"/>
                  <a:gd name="T49" fmla="*/ 72821 h 444"/>
                  <a:gd name="T50" fmla="*/ 350409 w 497"/>
                  <a:gd name="T51" fmla="*/ 72821 h 444"/>
                  <a:gd name="T52" fmla="*/ 350409 w 497"/>
                  <a:gd name="T53" fmla="*/ 27048 h 444"/>
                  <a:gd name="T54" fmla="*/ 312976 w 497"/>
                  <a:gd name="T55" fmla="*/ 72821 h 444"/>
                  <a:gd name="T56" fmla="*/ 312976 w 497"/>
                  <a:gd name="T57" fmla="*/ 72821 h 444"/>
                  <a:gd name="T58" fmla="*/ 202759 w 497"/>
                  <a:gd name="T59" fmla="*/ 72821 h 444"/>
                  <a:gd name="T60" fmla="*/ 202759 w 497"/>
                  <a:gd name="T61" fmla="*/ 45773 h 444"/>
                  <a:gd name="T62" fmla="*/ 257868 w 497"/>
                  <a:gd name="T63" fmla="*/ 27048 h 444"/>
                  <a:gd name="T64" fmla="*/ 312976 w 497"/>
                  <a:gd name="T65" fmla="*/ 45773 h 444"/>
                  <a:gd name="T66" fmla="*/ 312976 w 497"/>
                  <a:gd name="T67" fmla="*/ 72821 h 4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97" h="444">
                    <a:moveTo>
                      <a:pt x="443" y="70"/>
                    </a:moveTo>
                    <a:lnTo>
                      <a:pt x="443" y="70"/>
                    </a:lnTo>
                    <a:cubicBezTo>
                      <a:pt x="426" y="70"/>
                      <a:pt x="426" y="70"/>
                      <a:pt x="426" y="70"/>
                    </a:cubicBezTo>
                    <a:cubicBezTo>
                      <a:pt x="426" y="443"/>
                      <a:pt x="426" y="443"/>
                      <a:pt x="426" y="443"/>
                    </a:cubicBezTo>
                    <a:cubicBezTo>
                      <a:pt x="443" y="443"/>
                      <a:pt x="443" y="443"/>
                      <a:pt x="443" y="443"/>
                    </a:cubicBezTo>
                    <a:cubicBezTo>
                      <a:pt x="479" y="443"/>
                      <a:pt x="496" y="425"/>
                      <a:pt x="496" y="398"/>
                    </a:cubicBezTo>
                    <a:cubicBezTo>
                      <a:pt x="496" y="124"/>
                      <a:pt x="496" y="124"/>
                      <a:pt x="496" y="124"/>
                    </a:cubicBezTo>
                    <a:cubicBezTo>
                      <a:pt x="496" y="97"/>
                      <a:pt x="479" y="70"/>
                      <a:pt x="443" y="70"/>
                    </a:cubicBezTo>
                    <a:close/>
                    <a:moveTo>
                      <a:pt x="0" y="124"/>
                    </a:moveTo>
                    <a:lnTo>
                      <a:pt x="0" y="124"/>
                    </a:lnTo>
                    <a:cubicBezTo>
                      <a:pt x="0" y="398"/>
                      <a:pt x="0" y="398"/>
                      <a:pt x="0" y="398"/>
                    </a:cubicBezTo>
                    <a:cubicBezTo>
                      <a:pt x="0" y="425"/>
                      <a:pt x="26" y="443"/>
                      <a:pt x="53" y="443"/>
                    </a:cubicBezTo>
                    <a:cubicBezTo>
                      <a:pt x="71" y="443"/>
                      <a:pt x="71" y="443"/>
                      <a:pt x="71" y="443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26" y="70"/>
                      <a:pt x="0" y="97"/>
                      <a:pt x="0" y="124"/>
                    </a:cubicBezTo>
                    <a:close/>
                    <a:moveTo>
                      <a:pt x="337" y="26"/>
                    </a:moveTo>
                    <a:lnTo>
                      <a:pt x="337" y="26"/>
                    </a:lnTo>
                    <a:cubicBezTo>
                      <a:pt x="319" y="17"/>
                      <a:pt x="292" y="0"/>
                      <a:pt x="248" y="0"/>
                    </a:cubicBezTo>
                    <a:cubicBezTo>
                      <a:pt x="204" y="0"/>
                      <a:pt x="177" y="17"/>
                      <a:pt x="160" y="26"/>
                    </a:cubicBezTo>
                    <a:cubicBezTo>
                      <a:pt x="160" y="70"/>
                      <a:pt x="160" y="70"/>
                      <a:pt x="160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07" y="443"/>
                      <a:pt x="107" y="443"/>
                      <a:pt x="107" y="443"/>
                    </a:cubicBezTo>
                    <a:cubicBezTo>
                      <a:pt x="390" y="443"/>
                      <a:pt x="390" y="443"/>
                      <a:pt x="390" y="443"/>
                    </a:cubicBezTo>
                    <a:cubicBezTo>
                      <a:pt x="390" y="70"/>
                      <a:pt x="390" y="70"/>
                      <a:pt x="390" y="70"/>
                    </a:cubicBezTo>
                    <a:cubicBezTo>
                      <a:pt x="337" y="70"/>
                      <a:pt x="337" y="70"/>
                      <a:pt x="337" y="70"/>
                    </a:cubicBezTo>
                    <a:lnTo>
                      <a:pt x="337" y="26"/>
                    </a:lnTo>
                    <a:close/>
                    <a:moveTo>
                      <a:pt x="301" y="70"/>
                    </a:moveTo>
                    <a:lnTo>
                      <a:pt x="301" y="70"/>
                    </a:lnTo>
                    <a:cubicBezTo>
                      <a:pt x="195" y="70"/>
                      <a:pt x="195" y="70"/>
                      <a:pt x="195" y="70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204" y="35"/>
                      <a:pt x="222" y="26"/>
                      <a:pt x="248" y="26"/>
                    </a:cubicBezTo>
                    <a:cubicBezTo>
                      <a:pt x="275" y="26"/>
                      <a:pt x="292" y="35"/>
                      <a:pt x="301" y="44"/>
                    </a:cubicBezTo>
                    <a:lnTo>
                      <a:pt x="301" y="7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0" name="Group 9">
              <a:extLst>
                <a:ext uri="{FF2B5EF4-FFF2-40B4-BE49-F238E27FC236}">
                  <a16:creationId xmlns:a16="http://schemas.microsoft.com/office/drawing/2014/main" id="{D7599A9C-8458-4935-8B09-B94AEF8D68ED}"/>
                </a:ext>
              </a:extLst>
            </p:cNvPr>
            <p:cNvGrpSpPr/>
            <p:nvPr/>
          </p:nvGrpSpPr>
          <p:grpSpPr bwMode="auto">
            <a:xfrm>
              <a:off x="5570387" y="1937766"/>
              <a:ext cx="2247886" cy="2146774"/>
              <a:chOff x="5574932" y="1935228"/>
              <a:chExt cx="1999668" cy="1908347"/>
            </a:xfrm>
          </p:grpSpPr>
          <p:sp>
            <p:nvSpPr>
              <p:cNvPr id="83" name="Freeform 77">
                <a:extLst>
                  <a:ext uri="{FF2B5EF4-FFF2-40B4-BE49-F238E27FC236}">
                    <a16:creationId xmlns:a16="http://schemas.microsoft.com/office/drawing/2014/main" id="{D4955FB6-2CAA-4E33-A669-A1D3049B4780}"/>
                  </a:ext>
                </a:extLst>
              </p:cNvPr>
              <p:cNvSpPr/>
              <p:nvPr/>
            </p:nvSpPr>
            <p:spPr bwMode="auto">
              <a:xfrm>
                <a:off x="5574932" y="1935228"/>
                <a:ext cx="1999668" cy="1908347"/>
              </a:xfrm>
              <a:custGeom>
                <a:avLst/>
                <a:gdLst>
                  <a:gd name="T0" fmla="*/ 604 w 629"/>
                  <a:gd name="T1" fmla="*/ 308 h 600"/>
                  <a:gd name="T2" fmla="*/ 602 w 629"/>
                  <a:gd name="T3" fmla="*/ 158 h 600"/>
                  <a:gd name="T4" fmla="*/ 550 w 629"/>
                  <a:gd name="T5" fmla="*/ 69 h 600"/>
                  <a:gd name="T6" fmla="*/ 430 w 629"/>
                  <a:gd name="T7" fmla="*/ 0 h 600"/>
                  <a:gd name="T8" fmla="*/ 0 w 629"/>
                  <a:gd name="T9" fmla="*/ 0 h 600"/>
                  <a:gd name="T10" fmla="*/ 131 w 629"/>
                  <a:gd name="T11" fmla="*/ 73 h 600"/>
                  <a:gd name="T12" fmla="*/ 436 w 629"/>
                  <a:gd name="T13" fmla="*/ 600 h 600"/>
                  <a:gd name="T14" fmla="*/ 604 w 629"/>
                  <a:gd name="T15" fmla="*/ 30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9" h="600">
                    <a:moveTo>
                      <a:pt x="604" y="308"/>
                    </a:moveTo>
                    <a:cubicBezTo>
                      <a:pt x="628" y="262"/>
                      <a:pt x="629" y="206"/>
                      <a:pt x="602" y="158"/>
                    </a:cubicBezTo>
                    <a:cubicBezTo>
                      <a:pt x="550" y="69"/>
                      <a:pt x="550" y="69"/>
                      <a:pt x="550" y="69"/>
                    </a:cubicBezTo>
                    <a:cubicBezTo>
                      <a:pt x="528" y="31"/>
                      <a:pt x="474" y="0"/>
                      <a:pt x="4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0"/>
                      <a:pt x="104" y="29"/>
                      <a:pt x="131" y="73"/>
                    </a:cubicBezTo>
                    <a:cubicBezTo>
                      <a:pt x="436" y="600"/>
                      <a:pt x="436" y="600"/>
                      <a:pt x="436" y="600"/>
                    </a:cubicBezTo>
                    <a:cubicBezTo>
                      <a:pt x="604" y="308"/>
                      <a:pt x="604" y="308"/>
                      <a:pt x="604" y="308"/>
                    </a:cubicBezTo>
                  </a:path>
                </a:pathLst>
              </a:custGeom>
              <a:solidFill>
                <a:srgbClr val="203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4" name="Freeform 28">
                <a:extLst>
                  <a:ext uri="{FF2B5EF4-FFF2-40B4-BE49-F238E27FC236}">
                    <a16:creationId xmlns:a16="http://schemas.microsoft.com/office/drawing/2014/main" id="{27253ED3-81D9-4A45-89E2-C416BC054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8841" y="2302677"/>
                <a:ext cx="577593" cy="485586"/>
              </a:xfrm>
              <a:custGeom>
                <a:avLst/>
                <a:gdLst>
                  <a:gd name="T0" fmla="*/ 143818 w 498"/>
                  <a:gd name="T1" fmla="*/ 94097 h 418"/>
                  <a:gd name="T2" fmla="*/ 143818 w 498"/>
                  <a:gd name="T3" fmla="*/ 94097 h 418"/>
                  <a:gd name="T4" fmla="*/ 41754 w 498"/>
                  <a:gd name="T5" fmla="*/ 299716 h 418"/>
                  <a:gd name="T6" fmla="*/ 401300 w 498"/>
                  <a:gd name="T7" fmla="*/ 134756 h 418"/>
                  <a:gd name="T8" fmla="*/ 10438 w 498"/>
                  <a:gd name="T9" fmla="*/ 443765 h 418"/>
                  <a:gd name="T10" fmla="*/ 51032 w 498"/>
                  <a:gd name="T11" fmla="*/ 464676 h 418"/>
                  <a:gd name="T12" fmla="*/ 112503 w 498"/>
                  <a:gd name="T13" fmla="*/ 361285 h 418"/>
                  <a:gd name="T14" fmla="*/ 339829 w 498"/>
                  <a:gd name="T15" fmla="*/ 361285 h 418"/>
                  <a:gd name="T16" fmla="*/ 543958 w 498"/>
                  <a:gd name="T17" fmla="*/ 83642 h 418"/>
                  <a:gd name="T18" fmla="*/ 143818 w 498"/>
                  <a:gd name="T19" fmla="*/ 94097 h 4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8" h="418">
                    <a:moveTo>
                      <a:pt x="124" y="81"/>
                    </a:moveTo>
                    <a:lnTo>
                      <a:pt x="124" y="81"/>
                    </a:lnTo>
                    <a:cubicBezTo>
                      <a:pt x="27" y="134"/>
                      <a:pt x="36" y="222"/>
                      <a:pt x="36" y="258"/>
                    </a:cubicBezTo>
                    <a:cubicBezTo>
                      <a:pt x="159" y="107"/>
                      <a:pt x="346" y="116"/>
                      <a:pt x="346" y="116"/>
                    </a:cubicBezTo>
                    <a:cubicBezTo>
                      <a:pt x="346" y="116"/>
                      <a:pt x="80" y="204"/>
                      <a:pt x="9" y="382"/>
                    </a:cubicBezTo>
                    <a:cubicBezTo>
                      <a:pt x="0" y="400"/>
                      <a:pt x="36" y="417"/>
                      <a:pt x="44" y="400"/>
                    </a:cubicBezTo>
                    <a:cubicBezTo>
                      <a:pt x="62" y="355"/>
                      <a:pt x="97" y="311"/>
                      <a:pt x="97" y="311"/>
                    </a:cubicBezTo>
                    <a:cubicBezTo>
                      <a:pt x="151" y="329"/>
                      <a:pt x="230" y="355"/>
                      <a:pt x="293" y="311"/>
                    </a:cubicBezTo>
                    <a:cubicBezTo>
                      <a:pt x="363" y="258"/>
                      <a:pt x="363" y="134"/>
                      <a:pt x="469" y="72"/>
                    </a:cubicBezTo>
                    <a:cubicBezTo>
                      <a:pt x="497" y="63"/>
                      <a:pt x="249" y="0"/>
                      <a:pt x="124" y="8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1" name="Group 8">
              <a:extLst>
                <a:ext uri="{FF2B5EF4-FFF2-40B4-BE49-F238E27FC236}">
                  <a16:creationId xmlns:a16="http://schemas.microsoft.com/office/drawing/2014/main" id="{762EA7E3-07A9-4434-A365-665FCA4DC3BB}"/>
                </a:ext>
              </a:extLst>
            </p:cNvPr>
            <p:cNvGrpSpPr/>
            <p:nvPr/>
          </p:nvGrpSpPr>
          <p:grpSpPr bwMode="auto">
            <a:xfrm>
              <a:off x="6607444" y="2458204"/>
              <a:ext cx="1928290" cy="2427177"/>
              <a:chOff x="6528433" y="2437495"/>
              <a:chExt cx="1713617" cy="2156794"/>
            </a:xfrm>
          </p:grpSpPr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79B82985-7E50-4A7B-898F-BEFCE7E04DD3}"/>
                  </a:ext>
                </a:extLst>
              </p:cNvPr>
              <p:cNvSpPr/>
              <p:nvPr/>
            </p:nvSpPr>
            <p:spPr bwMode="auto">
              <a:xfrm>
                <a:off x="6528433" y="2437495"/>
                <a:ext cx="1713617" cy="2156794"/>
              </a:xfrm>
              <a:custGeom>
                <a:avLst/>
                <a:gdLst>
                  <a:gd name="T0" fmla="*/ 337 w 539"/>
                  <a:gd name="T1" fmla="*/ 678 h 678"/>
                  <a:gd name="T2" fmla="*/ 466 w 539"/>
                  <a:gd name="T3" fmla="*/ 600 h 678"/>
                  <a:gd name="T4" fmla="*/ 517 w 539"/>
                  <a:gd name="T5" fmla="*/ 511 h 678"/>
                  <a:gd name="T6" fmla="*/ 517 w 539"/>
                  <a:gd name="T7" fmla="*/ 373 h 678"/>
                  <a:gd name="T8" fmla="*/ 302 w 539"/>
                  <a:gd name="T9" fmla="*/ 0 h 678"/>
                  <a:gd name="T10" fmla="*/ 304 w 539"/>
                  <a:gd name="T11" fmla="*/ 150 h 678"/>
                  <a:gd name="T12" fmla="*/ 0 w 539"/>
                  <a:gd name="T13" fmla="*/ 678 h 678"/>
                  <a:gd name="T14" fmla="*/ 337 w 539"/>
                  <a:gd name="T15" fmla="*/ 678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9" h="678">
                    <a:moveTo>
                      <a:pt x="337" y="678"/>
                    </a:moveTo>
                    <a:cubicBezTo>
                      <a:pt x="389" y="676"/>
                      <a:pt x="438" y="648"/>
                      <a:pt x="466" y="600"/>
                    </a:cubicBezTo>
                    <a:cubicBezTo>
                      <a:pt x="517" y="511"/>
                      <a:pt x="517" y="511"/>
                      <a:pt x="517" y="511"/>
                    </a:cubicBezTo>
                    <a:cubicBezTo>
                      <a:pt x="539" y="473"/>
                      <a:pt x="539" y="411"/>
                      <a:pt x="517" y="373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29" y="48"/>
                      <a:pt x="328" y="104"/>
                      <a:pt x="304" y="150"/>
                    </a:cubicBezTo>
                    <a:cubicBezTo>
                      <a:pt x="0" y="678"/>
                      <a:pt x="0" y="678"/>
                      <a:pt x="0" y="678"/>
                    </a:cubicBezTo>
                    <a:cubicBezTo>
                      <a:pt x="337" y="678"/>
                      <a:pt x="337" y="678"/>
                      <a:pt x="337" y="678"/>
                    </a:cubicBezTo>
                  </a:path>
                </a:pathLst>
              </a:custGeom>
              <a:solidFill>
                <a:srgbClr val="DAD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2" name="Freeform 154">
                <a:extLst>
                  <a:ext uri="{FF2B5EF4-FFF2-40B4-BE49-F238E27FC236}">
                    <a16:creationId xmlns:a16="http://schemas.microsoft.com/office/drawing/2014/main" id="{15DCE6F6-E878-46A3-B611-AD3C0BE01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9571" y="3576828"/>
                <a:ext cx="392847" cy="533492"/>
              </a:xfrm>
              <a:custGeom>
                <a:avLst/>
                <a:gdLst>
                  <a:gd name="T0" fmla="*/ 382887 w 355"/>
                  <a:gd name="T1" fmla="*/ 144602 h 487"/>
                  <a:gd name="T2" fmla="*/ 382887 w 355"/>
                  <a:gd name="T3" fmla="*/ 144602 h 487"/>
                  <a:gd name="T4" fmla="*/ 128367 w 355"/>
                  <a:gd name="T5" fmla="*/ 18623 h 487"/>
                  <a:gd name="T6" fmla="*/ 9960 w 355"/>
                  <a:gd name="T7" fmla="*/ 58060 h 487"/>
                  <a:gd name="T8" fmla="*/ 0 w 355"/>
                  <a:gd name="T9" fmla="*/ 86542 h 487"/>
                  <a:gd name="T10" fmla="*/ 9960 w 355"/>
                  <a:gd name="T11" fmla="*/ 377936 h 487"/>
                  <a:gd name="T12" fmla="*/ 19919 w 355"/>
                  <a:gd name="T13" fmla="*/ 397654 h 487"/>
                  <a:gd name="T14" fmla="*/ 245668 w 355"/>
                  <a:gd name="T15" fmla="*/ 532397 h 487"/>
                  <a:gd name="T16" fmla="*/ 255627 w 355"/>
                  <a:gd name="T17" fmla="*/ 532397 h 487"/>
                  <a:gd name="T18" fmla="*/ 265587 w 355"/>
                  <a:gd name="T19" fmla="*/ 532397 h 487"/>
                  <a:gd name="T20" fmla="*/ 274440 w 355"/>
                  <a:gd name="T21" fmla="*/ 523633 h 487"/>
                  <a:gd name="T22" fmla="*/ 274440 w 355"/>
                  <a:gd name="T23" fmla="*/ 222380 h 487"/>
                  <a:gd name="T24" fmla="*/ 265587 w 355"/>
                  <a:gd name="T25" fmla="*/ 202661 h 487"/>
                  <a:gd name="T26" fmla="*/ 48691 w 355"/>
                  <a:gd name="T27" fmla="*/ 76683 h 487"/>
                  <a:gd name="T28" fmla="*/ 78569 w 355"/>
                  <a:gd name="T29" fmla="*/ 58060 h 487"/>
                  <a:gd name="T30" fmla="*/ 118407 w 355"/>
                  <a:gd name="T31" fmla="*/ 48201 h 487"/>
                  <a:gd name="T32" fmla="*/ 333090 w 355"/>
                  <a:gd name="T33" fmla="*/ 164320 h 487"/>
                  <a:gd name="T34" fmla="*/ 343049 w 355"/>
                  <a:gd name="T35" fmla="*/ 174179 h 487"/>
                  <a:gd name="T36" fmla="*/ 343049 w 355"/>
                  <a:gd name="T37" fmla="*/ 465573 h 487"/>
                  <a:gd name="T38" fmla="*/ 362968 w 355"/>
                  <a:gd name="T39" fmla="*/ 484196 h 487"/>
                  <a:gd name="T40" fmla="*/ 391740 w 355"/>
                  <a:gd name="T41" fmla="*/ 465573 h 487"/>
                  <a:gd name="T42" fmla="*/ 391740 w 355"/>
                  <a:gd name="T43" fmla="*/ 154461 h 487"/>
                  <a:gd name="T44" fmla="*/ 382887 w 355"/>
                  <a:gd name="T45" fmla="*/ 144602 h 4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55" h="487">
                    <a:moveTo>
                      <a:pt x="346" y="132"/>
                    </a:moveTo>
                    <a:lnTo>
                      <a:pt x="346" y="132"/>
                    </a:lnTo>
                    <a:cubicBezTo>
                      <a:pt x="116" y="17"/>
                      <a:pt x="116" y="17"/>
                      <a:pt x="116" y="17"/>
                    </a:cubicBezTo>
                    <a:cubicBezTo>
                      <a:pt x="89" y="0"/>
                      <a:pt x="27" y="25"/>
                      <a:pt x="9" y="53"/>
                    </a:cubicBezTo>
                    <a:cubicBezTo>
                      <a:pt x="0" y="70"/>
                      <a:pt x="0" y="79"/>
                      <a:pt x="0" y="79"/>
                    </a:cubicBezTo>
                    <a:cubicBezTo>
                      <a:pt x="9" y="345"/>
                      <a:pt x="9" y="345"/>
                      <a:pt x="9" y="345"/>
                    </a:cubicBezTo>
                    <a:cubicBezTo>
                      <a:pt x="9" y="345"/>
                      <a:pt x="18" y="354"/>
                      <a:pt x="18" y="363"/>
                    </a:cubicBezTo>
                    <a:cubicBezTo>
                      <a:pt x="36" y="363"/>
                      <a:pt x="222" y="486"/>
                      <a:pt x="222" y="486"/>
                    </a:cubicBezTo>
                    <a:cubicBezTo>
                      <a:pt x="231" y="486"/>
                      <a:pt x="231" y="486"/>
                      <a:pt x="231" y="486"/>
                    </a:cubicBezTo>
                    <a:cubicBezTo>
                      <a:pt x="240" y="486"/>
                      <a:pt x="240" y="486"/>
                      <a:pt x="240" y="486"/>
                    </a:cubicBezTo>
                    <a:cubicBezTo>
                      <a:pt x="248" y="486"/>
                      <a:pt x="248" y="478"/>
                      <a:pt x="248" y="478"/>
                    </a:cubicBezTo>
                    <a:cubicBezTo>
                      <a:pt x="248" y="203"/>
                      <a:pt x="248" y="203"/>
                      <a:pt x="248" y="203"/>
                    </a:cubicBezTo>
                    <a:cubicBezTo>
                      <a:pt x="248" y="194"/>
                      <a:pt x="248" y="194"/>
                      <a:pt x="240" y="185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53" y="61"/>
                      <a:pt x="71" y="53"/>
                    </a:cubicBezTo>
                    <a:cubicBezTo>
                      <a:pt x="89" y="44"/>
                      <a:pt x="97" y="44"/>
                      <a:pt x="107" y="44"/>
                    </a:cubicBezTo>
                    <a:cubicBezTo>
                      <a:pt x="107" y="44"/>
                      <a:pt x="293" y="150"/>
                      <a:pt x="301" y="150"/>
                    </a:cubicBezTo>
                    <a:cubicBezTo>
                      <a:pt x="310" y="159"/>
                      <a:pt x="310" y="159"/>
                      <a:pt x="310" y="159"/>
                    </a:cubicBezTo>
                    <a:cubicBezTo>
                      <a:pt x="310" y="168"/>
                      <a:pt x="310" y="425"/>
                      <a:pt x="310" y="425"/>
                    </a:cubicBezTo>
                    <a:cubicBezTo>
                      <a:pt x="310" y="433"/>
                      <a:pt x="319" y="442"/>
                      <a:pt x="328" y="442"/>
                    </a:cubicBezTo>
                    <a:cubicBezTo>
                      <a:pt x="337" y="442"/>
                      <a:pt x="354" y="433"/>
                      <a:pt x="354" y="425"/>
                    </a:cubicBezTo>
                    <a:cubicBezTo>
                      <a:pt x="354" y="141"/>
                      <a:pt x="354" y="141"/>
                      <a:pt x="354" y="141"/>
                    </a:cubicBezTo>
                    <a:lnTo>
                      <a:pt x="346" y="13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2" name="Group 7">
              <a:extLst>
                <a:ext uri="{FF2B5EF4-FFF2-40B4-BE49-F238E27FC236}">
                  <a16:creationId xmlns:a16="http://schemas.microsoft.com/office/drawing/2014/main" id="{7A391F43-AED1-4776-8296-65A76E9AA921}"/>
                </a:ext>
              </a:extLst>
            </p:cNvPr>
            <p:cNvGrpSpPr/>
            <p:nvPr/>
          </p:nvGrpSpPr>
          <p:grpSpPr bwMode="auto">
            <a:xfrm>
              <a:off x="5658141" y="4555898"/>
              <a:ext cx="2637114" cy="1580612"/>
              <a:chOff x="5663567" y="4345842"/>
              <a:chExt cx="2346151" cy="1406079"/>
            </a:xfrm>
          </p:grpSpPr>
          <p:sp>
            <p:nvSpPr>
              <p:cNvPr id="79" name="Freeform 85">
                <a:extLst>
                  <a:ext uri="{FF2B5EF4-FFF2-40B4-BE49-F238E27FC236}">
                    <a16:creationId xmlns:a16="http://schemas.microsoft.com/office/drawing/2014/main" id="{8A2CCE6A-243F-42F2-8C72-94CA2D05633F}"/>
                  </a:ext>
                </a:extLst>
              </p:cNvPr>
              <p:cNvSpPr/>
              <p:nvPr/>
            </p:nvSpPr>
            <p:spPr bwMode="auto">
              <a:xfrm>
                <a:off x="5663567" y="4345842"/>
                <a:ext cx="2346151" cy="1406079"/>
              </a:xfrm>
              <a:custGeom>
                <a:avLst/>
                <a:gdLst>
                  <a:gd name="T0" fmla="*/ 168 w 738"/>
                  <a:gd name="T1" fmla="*/ 370 h 442"/>
                  <a:gd name="T2" fmla="*/ 300 w 738"/>
                  <a:gd name="T3" fmla="*/ 442 h 442"/>
                  <a:gd name="T4" fmla="*/ 402 w 738"/>
                  <a:gd name="T5" fmla="*/ 442 h 442"/>
                  <a:gd name="T6" fmla="*/ 522 w 738"/>
                  <a:gd name="T7" fmla="*/ 373 h 442"/>
                  <a:gd name="T8" fmla="*/ 738 w 738"/>
                  <a:gd name="T9" fmla="*/ 0 h 442"/>
                  <a:gd name="T10" fmla="*/ 609 w 738"/>
                  <a:gd name="T11" fmla="*/ 78 h 442"/>
                  <a:gd name="T12" fmla="*/ 0 w 738"/>
                  <a:gd name="T13" fmla="*/ 78 h 442"/>
                  <a:gd name="T14" fmla="*/ 168 w 738"/>
                  <a:gd name="T15" fmla="*/ 37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168" y="370"/>
                    </a:moveTo>
                    <a:cubicBezTo>
                      <a:pt x="196" y="413"/>
                      <a:pt x="244" y="442"/>
                      <a:pt x="300" y="442"/>
                    </a:cubicBezTo>
                    <a:cubicBezTo>
                      <a:pt x="402" y="442"/>
                      <a:pt x="402" y="442"/>
                      <a:pt x="402" y="442"/>
                    </a:cubicBezTo>
                    <a:cubicBezTo>
                      <a:pt x="446" y="442"/>
                      <a:pt x="500" y="411"/>
                      <a:pt x="522" y="373"/>
                    </a:cubicBezTo>
                    <a:cubicBezTo>
                      <a:pt x="738" y="0"/>
                      <a:pt x="738" y="0"/>
                      <a:pt x="738" y="0"/>
                    </a:cubicBezTo>
                    <a:cubicBezTo>
                      <a:pt x="710" y="48"/>
                      <a:pt x="661" y="76"/>
                      <a:pt x="609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68" y="370"/>
                      <a:pt x="168" y="370"/>
                      <a:pt x="168" y="370"/>
                    </a:cubicBezTo>
                  </a:path>
                </a:pathLst>
              </a:custGeom>
              <a:solidFill>
                <a:srgbClr val="203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0" name="Freeform 115">
                <a:extLst>
                  <a:ext uri="{FF2B5EF4-FFF2-40B4-BE49-F238E27FC236}">
                    <a16:creationId xmlns:a16="http://schemas.microsoft.com/office/drawing/2014/main" id="{3EEF8CE8-3DBF-4C88-AE8D-2EB8D72EA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4460" y="4959455"/>
                <a:ext cx="401893" cy="499058"/>
              </a:xfrm>
              <a:custGeom>
                <a:avLst/>
                <a:gdLst>
                  <a:gd name="T0" fmla="*/ 382803 w 400"/>
                  <a:gd name="T1" fmla="*/ 124263 h 498"/>
                  <a:gd name="T2" fmla="*/ 382803 w 400"/>
                  <a:gd name="T3" fmla="*/ 124263 h 498"/>
                  <a:gd name="T4" fmla="*/ 232093 w 400"/>
                  <a:gd name="T5" fmla="*/ 9019 h 498"/>
                  <a:gd name="T6" fmla="*/ 115544 w 400"/>
                  <a:gd name="T7" fmla="*/ 151321 h 498"/>
                  <a:gd name="T8" fmla="*/ 133629 w 400"/>
                  <a:gd name="T9" fmla="*/ 213453 h 498"/>
                  <a:gd name="T10" fmla="*/ 9043 w 400"/>
                  <a:gd name="T11" fmla="*/ 407865 h 498"/>
                  <a:gd name="T12" fmla="*/ 0 w 400"/>
                  <a:gd name="T13" fmla="*/ 434922 h 498"/>
                  <a:gd name="T14" fmla="*/ 9043 w 400"/>
                  <a:gd name="T15" fmla="*/ 479016 h 498"/>
                  <a:gd name="T16" fmla="*/ 27128 w 400"/>
                  <a:gd name="T17" fmla="*/ 498056 h 498"/>
                  <a:gd name="T18" fmla="*/ 62293 w 400"/>
                  <a:gd name="T19" fmla="*/ 488035 h 498"/>
                  <a:gd name="T20" fmla="*/ 89421 w 400"/>
                  <a:gd name="T21" fmla="*/ 470999 h 498"/>
                  <a:gd name="T22" fmla="*/ 142672 w 400"/>
                  <a:gd name="T23" fmla="*/ 390829 h 498"/>
                  <a:gd name="T24" fmla="*/ 142672 w 400"/>
                  <a:gd name="T25" fmla="*/ 390829 h 498"/>
                  <a:gd name="T26" fmla="*/ 177838 w 400"/>
                  <a:gd name="T27" fmla="*/ 381809 h 498"/>
                  <a:gd name="T28" fmla="*/ 232093 w 400"/>
                  <a:gd name="T29" fmla="*/ 284603 h 498"/>
                  <a:gd name="T30" fmla="*/ 294387 w 400"/>
                  <a:gd name="T31" fmla="*/ 284603 h 498"/>
                  <a:gd name="T32" fmla="*/ 382803 w 400"/>
                  <a:gd name="T33" fmla="*/ 124263 h 498"/>
                  <a:gd name="T34" fmla="*/ 320510 w 400"/>
                  <a:gd name="T35" fmla="*/ 159338 h 498"/>
                  <a:gd name="T36" fmla="*/ 320510 w 400"/>
                  <a:gd name="T37" fmla="*/ 159338 h 498"/>
                  <a:gd name="T38" fmla="*/ 257212 w 400"/>
                  <a:gd name="T39" fmla="*/ 142302 h 498"/>
                  <a:gd name="T40" fmla="*/ 222046 w 400"/>
                  <a:gd name="T41" fmla="*/ 80170 h 498"/>
                  <a:gd name="T42" fmla="*/ 311467 w 400"/>
                  <a:gd name="T43" fmla="*/ 71151 h 498"/>
                  <a:gd name="T44" fmla="*/ 320510 w 400"/>
                  <a:gd name="T45" fmla="*/ 159338 h 4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0" h="498">
                    <a:moveTo>
                      <a:pt x="381" y="124"/>
                    </a:moveTo>
                    <a:lnTo>
                      <a:pt x="381" y="124"/>
                    </a:lnTo>
                    <a:cubicBezTo>
                      <a:pt x="372" y="44"/>
                      <a:pt x="301" y="0"/>
                      <a:pt x="231" y="9"/>
                    </a:cubicBezTo>
                    <a:cubicBezTo>
                      <a:pt x="159" y="27"/>
                      <a:pt x="106" y="80"/>
                      <a:pt x="115" y="151"/>
                    </a:cubicBezTo>
                    <a:cubicBezTo>
                      <a:pt x="115" y="168"/>
                      <a:pt x="124" y="195"/>
                      <a:pt x="133" y="213"/>
                    </a:cubicBezTo>
                    <a:cubicBezTo>
                      <a:pt x="9" y="407"/>
                      <a:pt x="9" y="407"/>
                      <a:pt x="9" y="407"/>
                    </a:cubicBezTo>
                    <a:cubicBezTo>
                      <a:pt x="0" y="407"/>
                      <a:pt x="0" y="425"/>
                      <a:pt x="0" y="434"/>
                    </a:cubicBezTo>
                    <a:cubicBezTo>
                      <a:pt x="9" y="478"/>
                      <a:pt x="9" y="478"/>
                      <a:pt x="9" y="478"/>
                    </a:cubicBezTo>
                    <a:cubicBezTo>
                      <a:pt x="9" y="487"/>
                      <a:pt x="18" y="497"/>
                      <a:pt x="27" y="497"/>
                    </a:cubicBezTo>
                    <a:cubicBezTo>
                      <a:pt x="62" y="487"/>
                      <a:pt x="62" y="487"/>
                      <a:pt x="62" y="487"/>
                    </a:cubicBezTo>
                    <a:cubicBezTo>
                      <a:pt x="71" y="487"/>
                      <a:pt x="80" y="478"/>
                      <a:pt x="89" y="470"/>
                    </a:cubicBezTo>
                    <a:cubicBezTo>
                      <a:pt x="142" y="390"/>
                      <a:pt x="142" y="390"/>
                      <a:pt x="142" y="390"/>
                    </a:cubicBezTo>
                    <a:cubicBezTo>
                      <a:pt x="177" y="381"/>
                      <a:pt x="177" y="381"/>
                      <a:pt x="177" y="381"/>
                    </a:cubicBezTo>
                    <a:cubicBezTo>
                      <a:pt x="231" y="284"/>
                      <a:pt x="231" y="284"/>
                      <a:pt x="231" y="284"/>
                    </a:cubicBezTo>
                    <a:cubicBezTo>
                      <a:pt x="248" y="293"/>
                      <a:pt x="284" y="284"/>
                      <a:pt x="293" y="284"/>
                    </a:cubicBezTo>
                    <a:cubicBezTo>
                      <a:pt x="363" y="275"/>
                      <a:pt x="399" y="195"/>
                      <a:pt x="381" y="124"/>
                    </a:cubicBezTo>
                    <a:close/>
                    <a:moveTo>
                      <a:pt x="319" y="159"/>
                    </a:moveTo>
                    <a:lnTo>
                      <a:pt x="319" y="159"/>
                    </a:lnTo>
                    <a:cubicBezTo>
                      <a:pt x="301" y="187"/>
                      <a:pt x="284" y="168"/>
                      <a:pt x="256" y="142"/>
                    </a:cubicBezTo>
                    <a:cubicBezTo>
                      <a:pt x="231" y="124"/>
                      <a:pt x="203" y="115"/>
                      <a:pt x="221" y="80"/>
                    </a:cubicBezTo>
                    <a:cubicBezTo>
                      <a:pt x="240" y="53"/>
                      <a:pt x="284" y="44"/>
                      <a:pt x="310" y="71"/>
                    </a:cubicBezTo>
                    <a:cubicBezTo>
                      <a:pt x="337" y="89"/>
                      <a:pt x="346" y="133"/>
                      <a:pt x="319" y="1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3" name="Group 12">
              <a:extLst>
                <a:ext uri="{FF2B5EF4-FFF2-40B4-BE49-F238E27FC236}">
                  <a16:creationId xmlns:a16="http://schemas.microsoft.com/office/drawing/2014/main" id="{4F8AC86A-BC72-4622-A8BA-65269005A169}"/>
                </a:ext>
              </a:extLst>
            </p:cNvPr>
            <p:cNvGrpSpPr/>
            <p:nvPr/>
          </p:nvGrpSpPr>
          <p:grpSpPr bwMode="auto">
            <a:xfrm>
              <a:off x="4511083" y="3995719"/>
              <a:ext cx="2251454" cy="2146773"/>
              <a:chOff x="4614716" y="3843575"/>
              <a:chExt cx="2002354" cy="1908347"/>
            </a:xfrm>
          </p:grpSpPr>
          <p:sp>
            <p:nvSpPr>
              <p:cNvPr id="77" name="Freeform 90">
                <a:extLst>
                  <a:ext uri="{FF2B5EF4-FFF2-40B4-BE49-F238E27FC236}">
                    <a16:creationId xmlns:a16="http://schemas.microsoft.com/office/drawing/2014/main" id="{F615966D-E0EA-4D76-81C7-1623CF1E21E3}"/>
                  </a:ext>
                </a:extLst>
              </p:cNvPr>
              <p:cNvSpPr/>
              <p:nvPr/>
            </p:nvSpPr>
            <p:spPr bwMode="auto">
              <a:xfrm>
                <a:off x="4614716" y="3843575"/>
                <a:ext cx="2002354" cy="1908347"/>
              </a:xfrm>
              <a:custGeom>
                <a:avLst/>
                <a:gdLst>
                  <a:gd name="T0" fmla="*/ 25 w 630"/>
                  <a:gd name="T1" fmla="*/ 292 h 600"/>
                  <a:gd name="T2" fmla="*/ 28 w 630"/>
                  <a:gd name="T3" fmla="*/ 442 h 600"/>
                  <a:gd name="T4" fmla="*/ 79 w 630"/>
                  <a:gd name="T5" fmla="*/ 531 h 600"/>
                  <a:gd name="T6" fmla="*/ 199 w 630"/>
                  <a:gd name="T7" fmla="*/ 600 h 600"/>
                  <a:gd name="T8" fmla="*/ 630 w 630"/>
                  <a:gd name="T9" fmla="*/ 600 h 600"/>
                  <a:gd name="T10" fmla="*/ 498 w 630"/>
                  <a:gd name="T11" fmla="*/ 528 h 600"/>
                  <a:gd name="T12" fmla="*/ 194 w 630"/>
                  <a:gd name="T13" fmla="*/ 0 h 600"/>
                  <a:gd name="T14" fmla="*/ 25 w 630"/>
                  <a:gd name="T15" fmla="*/ 292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0" h="600">
                    <a:moveTo>
                      <a:pt x="25" y="292"/>
                    </a:moveTo>
                    <a:cubicBezTo>
                      <a:pt x="1" y="338"/>
                      <a:pt x="0" y="394"/>
                      <a:pt x="28" y="442"/>
                    </a:cubicBezTo>
                    <a:cubicBezTo>
                      <a:pt x="79" y="531"/>
                      <a:pt x="79" y="531"/>
                      <a:pt x="79" y="531"/>
                    </a:cubicBezTo>
                    <a:cubicBezTo>
                      <a:pt x="101" y="569"/>
                      <a:pt x="155" y="600"/>
                      <a:pt x="199" y="600"/>
                    </a:cubicBezTo>
                    <a:cubicBezTo>
                      <a:pt x="630" y="600"/>
                      <a:pt x="630" y="600"/>
                      <a:pt x="630" y="600"/>
                    </a:cubicBezTo>
                    <a:cubicBezTo>
                      <a:pt x="574" y="600"/>
                      <a:pt x="526" y="571"/>
                      <a:pt x="498" y="528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25" y="292"/>
                      <a:pt x="25" y="292"/>
                      <a:pt x="25" y="292"/>
                    </a:cubicBezTo>
                  </a:path>
                </a:pathLst>
              </a:custGeom>
              <a:solidFill>
                <a:srgbClr val="DADF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8" name="Freeform 116">
                <a:extLst>
                  <a:ext uri="{FF2B5EF4-FFF2-40B4-BE49-F238E27FC236}">
                    <a16:creationId xmlns:a16="http://schemas.microsoft.com/office/drawing/2014/main" id="{D17A00D6-3F69-479F-BA8A-AD49CF7DE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860" y="4952924"/>
                <a:ext cx="441301" cy="458775"/>
              </a:xfrm>
              <a:custGeom>
                <a:avLst/>
                <a:gdLst>
                  <a:gd name="T0" fmla="*/ 396675 w 445"/>
                  <a:gd name="T1" fmla="*/ 157890 h 462"/>
                  <a:gd name="T2" fmla="*/ 396675 w 445"/>
                  <a:gd name="T3" fmla="*/ 157890 h 462"/>
                  <a:gd name="T4" fmla="*/ 263789 w 445"/>
                  <a:gd name="T5" fmla="*/ 7944 h 462"/>
                  <a:gd name="T6" fmla="*/ 35701 w 445"/>
                  <a:gd name="T7" fmla="*/ 246269 h 462"/>
                  <a:gd name="T8" fmla="*/ 8925 w 445"/>
                  <a:gd name="T9" fmla="*/ 316773 h 462"/>
                  <a:gd name="T10" fmla="*/ 80327 w 445"/>
                  <a:gd name="T11" fmla="*/ 352522 h 462"/>
                  <a:gd name="T12" fmla="*/ 97185 w 445"/>
                  <a:gd name="T13" fmla="*/ 343585 h 462"/>
                  <a:gd name="T14" fmla="*/ 132886 w 445"/>
                  <a:gd name="T15" fmla="*/ 369403 h 462"/>
                  <a:gd name="T16" fmla="*/ 158670 w 445"/>
                  <a:gd name="T17" fmla="*/ 430970 h 462"/>
                  <a:gd name="T18" fmla="*/ 185446 w 445"/>
                  <a:gd name="T19" fmla="*/ 448845 h 462"/>
                  <a:gd name="T20" fmla="*/ 238005 w 445"/>
                  <a:gd name="T21" fmla="*/ 430970 h 462"/>
                  <a:gd name="T22" fmla="*/ 246930 w 445"/>
                  <a:gd name="T23" fmla="*/ 413096 h 462"/>
                  <a:gd name="T24" fmla="*/ 229080 w 445"/>
                  <a:gd name="T25" fmla="*/ 387278 h 462"/>
                  <a:gd name="T26" fmla="*/ 202304 w 445"/>
                  <a:gd name="T27" fmla="*/ 334648 h 462"/>
                  <a:gd name="T28" fmla="*/ 229080 w 445"/>
                  <a:gd name="T29" fmla="*/ 307836 h 462"/>
                  <a:gd name="T30" fmla="*/ 413534 w 445"/>
                  <a:gd name="T31" fmla="*/ 352522 h 462"/>
                  <a:gd name="T32" fmla="*/ 396675 w 445"/>
                  <a:gd name="T33" fmla="*/ 157890 h 462"/>
                  <a:gd name="T34" fmla="*/ 386758 w 445"/>
                  <a:gd name="T35" fmla="*/ 307836 h 462"/>
                  <a:gd name="T36" fmla="*/ 386758 w 445"/>
                  <a:gd name="T37" fmla="*/ 307836 h 462"/>
                  <a:gd name="T38" fmla="*/ 299490 w 445"/>
                  <a:gd name="T39" fmla="*/ 202576 h 462"/>
                  <a:gd name="T40" fmla="*/ 281639 w 445"/>
                  <a:gd name="T41" fmla="*/ 61567 h 462"/>
                  <a:gd name="T42" fmla="*/ 360974 w 445"/>
                  <a:gd name="T43" fmla="*/ 175764 h 462"/>
                  <a:gd name="T44" fmla="*/ 386758 w 445"/>
                  <a:gd name="T45" fmla="*/ 307836 h 4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5" h="462">
                    <a:moveTo>
                      <a:pt x="400" y="159"/>
                    </a:moveTo>
                    <a:lnTo>
                      <a:pt x="400" y="159"/>
                    </a:lnTo>
                    <a:cubicBezTo>
                      <a:pt x="364" y="71"/>
                      <a:pt x="302" y="0"/>
                      <a:pt x="266" y="8"/>
                    </a:cubicBezTo>
                    <a:cubicBezTo>
                      <a:pt x="213" y="36"/>
                      <a:pt x="302" y="142"/>
                      <a:pt x="36" y="248"/>
                    </a:cubicBezTo>
                    <a:cubicBezTo>
                      <a:pt x="9" y="257"/>
                      <a:pt x="0" y="292"/>
                      <a:pt x="9" y="319"/>
                    </a:cubicBezTo>
                    <a:cubicBezTo>
                      <a:pt x="18" y="337"/>
                      <a:pt x="53" y="363"/>
                      <a:pt x="81" y="355"/>
                    </a:cubicBezTo>
                    <a:lnTo>
                      <a:pt x="98" y="346"/>
                    </a:lnTo>
                    <a:cubicBezTo>
                      <a:pt x="116" y="372"/>
                      <a:pt x="134" y="355"/>
                      <a:pt x="134" y="372"/>
                    </a:cubicBezTo>
                    <a:cubicBezTo>
                      <a:pt x="143" y="390"/>
                      <a:pt x="160" y="425"/>
                      <a:pt x="160" y="434"/>
                    </a:cubicBezTo>
                    <a:cubicBezTo>
                      <a:pt x="169" y="443"/>
                      <a:pt x="178" y="461"/>
                      <a:pt x="187" y="452"/>
                    </a:cubicBezTo>
                    <a:cubicBezTo>
                      <a:pt x="196" y="452"/>
                      <a:pt x="231" y="443"/>
                      <a:pt x="240" y="434"/>
                    </a:cubicBezTo>
                    <a:cubicBezTo>
                      <a:pt x="257" y="434"/>
                      <a:pt x="257" y="425"/>
                      <a:pt x="249" y="416"/>
                    </a:cubicBezTo>
                    <a:cubicBezTo>
                      <a:pt x="249" y="408"/>
                      <a:pt x="231" y="399"/>
                      <a:pt x="231" y="390"/>
                    </a:cubicBezTo>
                    <a:cubicBezTo>
                      <a:pt x="222" y="381"/>
                      <a:pt x="213" y="346"/>
                      <a:pt x="204" y="337"/>
                    </a:cubicBezTo>
                    <a:cubicBezTo>
                      <a:pt x="196" y="328"/>
                      <a:pt x="213" y="310"/>
                      <a:pt x="231" y="310"/>
                    </a:cubicBezTo>
                    <a:cubicBezTo>
                      <a:pt x="355" y="302"/>
                      <a:pt x="373" y="372"/>
                      <a:pt x="417" y="355"/>
                    </a:cubicBezTo>
                    <a:cubicBezTo>
                      <a:pt x="444" y="346"/>
                      <a:pt x="444" y="248"/>
                      <a:pt x="400" y="159"/>
                    </a:cubicBezTo>
                    <a:close/>
                    <a:moveTo>
                      <a:pt x="390" y="310"/>
                    </a:moveTo>
                    <a:lnTo>
                      <a:pt x="390" y="310"/>
                    </a:lnTo>
                    <a:cubicBezTo>
                      <a:pt x="381" y="310"/>
                      <a:pt x="328" y="275"/>
                      <a:pt x="302" y="204"/>
                    </a:cubicBezTo>
                    <a:cubicBezTo>
                      <a:pt x="275" y="133"/>
                      <a:pt x="275" y="62"/>
                      <a:pt x="284" y="62"/>
                    </a:cubicBezTo>
                    <a:cubicBezTo>
                      <a:pt x="293" y="62"/>
                      <a:pt x="337" y="106"/>
                      <a:pt x="364" y="177"/>
                    </a:cubicBezTo>
                    <a:cubicBezTo>
                      <a:pt x="400" y="248"/>
                      <a:pt x="390" y="302"/>
                      <a:pt x="390" y="3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  <p:grpSp>
          <p:nvGrpSpPr>
            <p:cNvPr id="74" name="Group 11">
              <a:extLst>
                <a:ext uri="{FF2B5EF4-FFF2-40B4-BE49-F238E27FC236}">
                  <a16:creationId xmlns:a16="http://schemas.microsoft.com/office/drawing/2014/main" id="{B0638EC7-E136-47FB-97EF-0234C7519369}"/>
                </a:ext>
              </a:extLst>
            </p:cNvPr>
            <p:cNvGrpSpPr/>
            <p:nvPr/>
          </p:nvGrpSpPr>
          <p:grpSpPr bwMode="auto">
            <a:xfrm>
              <a:off x="3780321" y="3139928"/>
              <a:ext cx="1928291" cy="2421820"/>
              <a:chOff x="3949950" y="3095545"/>
              <a:chExt cx="1713618" cy="2152765"/>
            </a:xfrm>
          </p:grpSpPr>
          <p:sp>
            <p:nvSpPr>
              <p:cNvPr id="75" name="Freeform 95">
                <a:extLst>
                  <a:ext uri="{FF2B5EF4-FFF2-40B4-BE49-F238E27FC236}">
                    <a16:creationId xmlns:a16="http://schemas.microsoft.com/office/drawing/2014/main" id="{F65A0B41-48C2-4DD4-ADF6-0C6BBBB81B14}"/>
                  </a:ext>
                </a:extLst>
              </p:cNvPr>
              <p:cNvSpPr/>
              <p:nvPr/>
            </p:nvSpPr>
            <p:spPr bwMode="auto">
              <a:xfrm>
                <a:off x="3949950" y="3095545"/>
                <a:ext cx="1713618" cy="2152765"/>
              </a:xfrm>
              <a:custGeom>
                <a:avLst/>
                <a:gdLst>
                  <a:gd name="T0" fmla="*/ 201 w 539"/>
                  <a:gd name="T1" fmla="*/ 0 h 677"/>
                  <a:gd name="T2" fmla="*/ 73 w 539"/>
                  <a:gd name="T3" fmla="*/ 77 h 677"/>
                  <a:gd name="T4" fmla="*/ 22 w 539"/>
                  <a:gd name="T5" fmla="*/ 166 h 677"/>
                  <a:gd name="T6" fmla="*/ 22 w 539"/>
                  <a:gd name="T7" fmla="*/ 304 h 677"/>
                  <a:gd name="T8" fmla="*/ 237 w 539"/>
                  <a:gd name="T9" fmla="*/ 677 h 677"/>
                  <a:gd name="T10" fmla="*/ 234 w 539"/>
                  <a:gd name="T11" fmla="*/ 527 h 677"/>
                  <a:gd name="T12" fmla="*/ 539 w 539"/>
                  <a:gd name="T13" fmla="*/ 0 h 677"/>
                  <a:gd name="T14" fmla="*/ 201 w 539"/>
                  <a:gd name="T15" fmla="*/ 0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9" h="677">
                    <a:moveTo>
                      <a:pt x="201" y="0"/>
                    </a:moveTo>
                    <a:cubicBezTo>
                      <a:pt x="150" y="2"/>
                      <a:pt x="101" y="29"/>
                      <a:pt x="73" y="77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0" y="204"/>
                      <a:pt x="0" y="266"/>
                      <a:pt x="22" y="304"/>
                    </a:cubicBezTo>
                    <a:cubicBezTo>
                      <a:pt x="237" y="677"/>
                      <a:pt x="237" y="677"/>
                      <a:pt x="237" y="677"/>
                    </a:cubicBezTo>
                    <a:cubicBezTo>
                      <a:pt x="209" y="629"/>
                      <a:pt x="210" y="573"/>
                      <a:pt x="234" y="527"/>
                    </a:cubicBezTo>
                    <a:cubicBezTo>
                      <a:pt x="539" y="0"/>
                      <a:pt x="539" y="0"/>
                      <a:pt x="539" y="0"/>
                    </a:cubicBezTo>
                    <a:cubicBezTo>
                      <a:pt x="201" y="0"/>
                      <a:pt x="201" y="0"/>
                      <a:pt x="201" y="0"/>
                    </a:cubicBezTo>
                  </a:path>
                </a:pathLst>
              </a:custGeom>
              <a:solidFill>
                <a:srgbClr val="203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>
                  <a:defRPr/>
                </a:pPr>
                <a:endParaRPr lang="en-US" dirty="0">
                  <a:solidFill>
                    <a:prstClr val="black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6" name="Freeform 20">
                <a:extLst>
                  <a:ext uri="{FF2B5EF4-FFF2-40B4-BE49-F238E27FC236}">
                    <a16:creationId xmlns:a16="http://schemas.microsoft.com/office/drawing/2014/main" id="{4FC3C68A-F503-4729-9F26-FE1E0664E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524" y="3529888"/>
                <a:ext cx="477325" cy="485769"/>
              </a:xfrm>
              <a:custGeom>
                <a:avLst/>
                <a:gdLst>
                  <a:gd name="T0" fmla="*/ 450433 w 497"/>
                  <a:gd name="T1" fmla="*/ 7695 h 505"/>
                  <a:gd name="T2" fmla="*/ 450433 w 497"/>
                  <a:gd name="T3" fmla="*/ 7695 h 505"/>
                  <a:gd name="T4" fmla="*/ 434106 w 497"/>
                  <a:gd name="T5" fmla="*/ 0 h 505"/>
                  <a:gd name="T6" fmla="*/ 425463 w 497"/>
                  <a:gd name="T7" fmla="*/ 16353 h 505"/>
                  <a:gd name="T8" fmla="*/ 365917 w 497"/>
                  <a:gd name="T9" fmla="*/ 161602 h 505"/>
                  <a:gd name="T10" fmla="*/ 357273 w 497"/>
                  <a:gd name="T11" fmla="*/ 135631 h 505"/>
                  <a:gd name="T12" fmla="*/ 332303 w 497"/>
                  <a:gd name="T13" fmla="*/ 126973 h 505"/>
                  <a:gd name="T14" fmla="*/ 254509 w 497"/>
                  <a:gd name="T15" fmla="*/ 126973 h 505"/>
                  <a:gd name="T16" fmla="*/ 230499 w 497"/>
                  <a:gd name="T17" fmla="*/ 135631 h 505"/>
                  <a:gd name="T18" fmla="*/ 8644 w 497"/>
                  <a:gd name="T19" fmla="*/ 288576 h 505"/>
                  <a:gd name="T20" fmla="*/ 8644 w 497"/>
                  <a:gd name="T21" fmla="*/ 323205 h 505"/>
                  <a:gd name="T22" fmla="*/ 101804 w 497"/>
                  <a:gd name="T23" fmla="*/ 467493 h 505"/>
                  <a:gd name="T24" fmla="*/ 136379 w 497"/>
                  <a:gd name="T25" fmla="*/ 476150 h 505"/>
                  <a:gd name="T26" fmla="*/ 357273 w 497"/>
                  <a:gd name="T27" fmla="*/ 314547 h 505"/>
                  <a:gd name="T28" fmla="*/ 374561 w 497"/>
                  <a:gd name="T29" fmla="*/ 297233 h 505"/>
                  <a:gd name="T30" fmla="*/ 399532 w 497"/>
                  <a:gd name="T31" fmla="*/ 220279 h 505"/>
                  <a:gd name="T32" fmla="*/ 391848 w 497"/>
                  <a:gd name="T33" fmla="*/ 195270 h 505"/>
                  <a:gd name="T34" fmla="*/ 383205 w 497"/>
                  <a:gd name="T35" fmla="*/ 177955 h 505"/>
                  <a:gd name="T36" fmla="*/ 450433 w 497"/>
                  <a:gd name="T37" fmla="*/ 7695 h 505"/>
                  <a:gd name="T38" fmla="*/ 348630 w 497"/>
                  <a:gd name="T39" fmla="*/ 237594 h 505"/>
                  <a:gd name="T40" fmla="*/ 348630 w 497"/>
                  <a:gd name="T41" fmla="*/ 237594 h 505"/>
                  <a:gd name="T42" fmla="*/ 297728 w 497"/>
                  <a:gd name="T43" fmla="*/ 220279 h 505"/>
                  <a:gd name="T44" fmla="*/ 306372 w 497"/>
                  <a:gd name="T45" fmla="*/ 169298 h 505"/>
                  <a:gd name="T46" fmla="*/ 348630 w 497"/>
                  <a:gd name="T47" fmla="*/ 169298 h 505"/>
                  <a:gd name="T48" fmla="*/ 340946 w 497"/>
                  <a:gd name="T49" fmla="*/ 177955 h 505"/>
                  <a:gd name="T50" fmla="*/ 332303 w 497"/>
                  <a:gd name="T51" fmla="*/ 195270 h 505"/>
                  <a:gd name="T52" fmla="*/ 340946 w 497"/>
                  <a:gd name="T53" fmla="*/ 203927 h 505"/>
                  <a:gd name="T54" fmla="*/ 348630 w 497"/>
                  <a:gd name="T55" fmla="*/ 203927 h 505"/>
                  <a:gd name="T56" fmla="*/ 365917 w 497"/>
                  <a:gd name="T57" fmla="*/ 195270 h 505"/>
                  <a:gd name="T58" fmla="*/ 348630 w 497"/>
                  <a:gd name="T59" fmla="*/ 237594 h 505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7" h="505">
                    <a:moveTo>
                      <a:pt x="469" y="8"/>
                    </a:moveTo>
                    <a:lnTo>
                      <a:pt x="469" y="8"/>
                    </a:lnTo>
                    <a:cubicBezTo>
                      <a:pt x="469" y="8"/>
                      <a:pt x="461" y="0"/>
                      <a:pt x="452" y="0"/>
                    </a:cubicBezTo>
                    <a:cubicBezTo>
                      <a:pt x="443" y="8"/>
                      <a:pt x="443" y="17"/>
                      <a:pt x="443" y="17"/>
                    </a:cubicBezTo>
                    <a:cubicBezTo>
                      <a:pt x="461" y="88"/>
                      <a:pt x="416" y="141"/>
                      <a:pt x="381" y="168"/>
                    </a:cubicBezTo>
                    <a:cubicBezTo>
                      <a:pt x="372" y="141"/>
                      <a:pt x="372" y="141"/>
                      <a:pt x="372" y="141"/>
                    </a:cubicBezTo>
                    <a:cubicBezTo>
                      <a:pt x="363" y="141"/>
                      <a:pt x="355" y="132"/>
                      <a:pt x="346" y="132"/>
                    </a:cubicBezTo>
                    <a:cubicBezTo>
                      <a:pt x="265" y="132"/>
                      <a:pt x="265" y="132"/>
                      <a:pt x="265" y="132"/>
                    </a:cubicBezTo>
                    <a:cubicBezTo>
                      <a:pt x="257" y="132"/>
                      <a:pt x="248" y="132"/>
                      <a:pt x="240" y="141"/>
                    </a:cubicBezTo>
                    <a:cubicBezTo>
                      <a:pt x="9" y="300"/>
                      <a:pt x="9" y="300"/>
                      <a:pt x="9" y="300"/>
                    </a:cubicBezTo>
                    <a:cubicBezTo>
                      <a:pt x="0" y="309"/>
                      <a:pt x="0" y="327"/>
                      <a:pt x="9" y="336"/>
                    </a:cubicBezTo>
                    <a:cubicBezTo>
                      <a:pt x="106" y="486"/>
                      <a:pt x="106" y="486"/>
                      <a:pt x="106" y="486"/>
                    </a:cubicBezTo>
                    <a:cubicBezTo>
                      <a:pt x="115" y="504"/>
                      <a:pt x="133" y="495"/>
                      <a:pt x="142" y="495"/>
                    </a:cubicBezTo>
                    <a:cubicBezTo>
                      <a:pt x="372" y="327"/>
                      <a:pt x="372" y="327"/>
                      <a:pt x="372" y="327"/>
                    </a:cubicBezTo>
                    <a:cubicBezTo>
                      <a:pt x="381" y="327"/>
                      <a:pt x="390" y="309"/>
                      <a:pt x="390" y="309"/>
                    </a:cubicBezTo>
                    <a:cubicBezTo>
                      <a:pt x="416" y="229"/>
                      <a:pt x="416" y="229"/>
                      <a:pt x="416" y="229"/>
                    </a:cubicBezTo>
                    <a:cubicBezTo>
                      <a:pt x="416" y="221"/>
                      <a:pt x="416" y="212"/>
                      <a:pt x="408" y="203"/>
                    </a:cubicBezTo>
                    <a:cubicBezTo>
                      <a:pt x="399" y="185"/>
                      <a:pt x="399" y="185"/>
                      <a:pt x="399" y="185"/>
                    </a:cubicBezTo>
                    <a:cubicBezTo>
                      <a:pt x="452" y="150"/>
                      <a:pt x="496" y="88"/>
                      <a:pt x="469" y="8"/>
                    </a:cubicBezTo>
                    <a:close/>
                    <a:moveTo>
                      <a:pt x="363" y="247"/>
                    </a:moveTo>
                    <a:lnTo>
                      <a:pt x="363" y="247"/>
                    </a:lnTo>
                    <a:cubicBezTo>
                      <a:pt x="346" y="256"/>
                      <a:pt x="319" y="256"/>
                      <a:pt x="310" y="229"/>
                    </a:cubicBezTo>
                    <a:cubicBezTo>
                      <a:pt x="293" y="212"/>
                      <a:pt x="301" y="194"/>
                      <a:pt x="319" y="176"/>
                    </a:cubicBezTo>
                    <a:cubicBezTo>
                      <a:pt x="328" y="168"/>
                      <a:pt x="346" y="168"/>
                      <a:pt x="363" y="176"/>
                    </a:cubicBezTo>
                    <a:cubicBezTo>
                      <a:pt x="355" y="185"/>
                      <a:pt x="355" y="185"/>
                      <a:pt x="355" y="185"/>
                    </a:cubicBezTo>
                    <a:cubicBezTo>
                      <a:pt x="346" y="185"/>
                      <a:pt x="337" y="194"/>
                      <a:pt x="346" y="203"/>
                    </a:cubicBezTo>
                    <a:cubicBezTo>
                      <a:pt x="346" y="212"/>
                      <a:pt x="355" y="212"/>
                      <a:pt x="355" y="212"/>
                    </a:cubicBezTo>
                    <a:cubicBezTo>
                      <a:pt x="363" y="212"/>
                      <a:pt x="363" y="212"/>
                      <a:pt x="363" y="212"/>
                    </a:cubicBezTo>
                    <a:cubicBezTo>
                      <a:pt x="372" y="212"/>
                      <a:pt x="372" y="212"/>
                      <a:pt x="381" y="203"/>
                    </a:cubicBezTo>
                    <a:cubicBezTo>
                      <a:pt x="381" y="221"/>
                      <a:pt x="372" y="238"/>
                      <a:pt x="363" y="24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DD21DC3B-99A3-46A5-BAFF-7B84DA027DBE}"/>
              </a:ext>
            </a:extLst>
          </p:cNvPr>
          <p:cNvGrpSpPr/>
          <p:nvPr/>
        </p:nvGrpSpPr>
        <p:grpSpPr>
          <a:xfrm>
            <a:off x="7340302" y="2377281"/>
            <a:ext cx="3330562" cy="2994386"/>
            <a:chOff x="6890408" y="2340826"/>
            <a:chExt cx="3330562" cy="2994386"/>
          </a:xfrm>
        </p:grpSpPr>
        <p:grpSp>
          <p:nvGrpSpPr>
            <p:cNvPr id="105" name="组合 104">
              <a:extLst>
                <a:ext uri="{FF2B5EF4-FFF2-40B4-BE49-F238E27FC236}">
                  <a16:creationId xmlns:a16="http://schemas.microsoft.com/office/drawing/2014/main" id="{C556BBDC-8E23-41B6-A287-7D4740671503}"/>
                </a:ext>
              </a:extLst>
            </p:cNvPr>
            <p:cNvGrpSpPr/>
            <p:nvPr/>
          </p:nvGrpSpPr>
          <p:grpSpPr>
            <a:xfrm>
              <a:off x="6890408" y="2340826"/>
              <a:ext cx="3299733" cy="2972578"/>
              <a:chOff x="5888433" y="2849151"/>
              <a:chExt cx="2936110" cy="2645008"/>
            </a:xfrm>
          </p:grpSpPr>
          <p:grpSp>
            <p:nvGrpSpPr>
              <p:cNvPr id="110" name="Group 149">
                <a:extLst>
                  <a:ext uri="{FF2B5EF4-FFF2-40B4-BE49-F238E27FC236}">
                    <a16:creationId xmlns:a16="http://schemas.microsoft.com/office/drawing/2014/main" id="{327A3E71-F53B-42E3-A335-A30027FB3DC8}"/>
                  </a:ext>
                </a:extLst>
              </p:cNvPr>
              <p:cNvGrpSpPr/>
              <p:nvPr/>
            </p:nvGrpSpPr>
            <p:grpSpPr>
              <a:xfrm>
                <a:off x="6733705" y="2849151"/>
                <a:ext cx="2090838" cy="658086"/>
                <a:chOff x="4676706" y="3088978"/>
                <a:chExt cx="1583967" cy="467999"/>
              </a:xfrm>
            </p:grpSpPr>
            <p:sp>
              <p:nvSpPr>
                <p:cNvPr id="120" name="TextBox 150">
                  <a:extLst>
                    <a:ext uri="{FF2B5EF4-FFF2-40B4-BE49-F238E27FC236}">
                      <a16:creationId xmlns:a16="http://schemas.microsoft.com/office/drawing/2014/main" id="{00B392C5-9A14-45DB-9871-89D33EE02645}"/>
                    </a:ext>
                  </a:extLst>
                </p:cNvPr>
                <p:cNvSpPr txBox="1"/>
                <p:nvPr/>
              </p:nvSpPr>
              <p:spPr>
                <a:xfrm>
                  <a:off x="4676706" y="3088978"/>
                  <a:ext cx="1542506" cy="17158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zh-CN" altLang="en-US" sz="16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方正黑体简体" panose="02010601030101010101" pitchFamily="2" charset="-122"/>
                      <a:ea typeface="方正黑体简体" panose="02010601030101010101" pitchFamily="2" charset="-122"/>
                      <a:cs typeface="+mn-ea"/>
                      <a:sym typeface="Arial" panose="020B0604020202020204" pitchFamily="34" charset="0"/>
                    </a:rPr>
                    <a:t>请替换文字内容</a:t>
                  </a:r>
                  <a:endParaRPr 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方正黑体简体" panose="02010601030101010101" pitchFamily="2" charset="-122"/>
                    <a:ea typeface="方正黑体简体" panose="02010601030101010101" pitchFamily="2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21" name="TextBox 151">
                  <a:extLst>
                    <a:ext uri="{FF2B5EF4-FFF2-40B4-BE49-F238E27FC236}">
                      <a16:creationId xmlns:a16="http://schemas.microsoft.com/office/drawing/2014/main" id="{317647E7-230C-44E8-B418-EDA31DBDD8B5}"/>
                    </a:ext>
                  </a:extLst>
                </p:cNvPr>
                <p:cNvSpPr txBox="1"/>
                <p:nvPr/>
              </p:nvSpPr>
              <p:spPr>
                <a:xfrm>
                  <a:off x="4676707" y="3282047"/>
                  <a:ext cx="1583966" cy="27493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/>
                <a:p>
                  <a:pPr lvl="0">
                    <a:lnSpc>
                      <a:spcPct val="150000"/>
                    </a:lnSpc>
                  </a:pPr>
                  <a:r>
                    <a:rPr lang="zh-CN" altLang="en-US" sz="10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方正黑体简体" panose="02010601030101010101" pitchFamily="2" charset="-122"/>
                      <a:ea typeface="方正黑体简体" panose="02010601030101010101" pitchFamily="2" charset="-122"/>
                      <a:cs typeface="Lato Regular"/>
                      <a:sym typeface="+mn-ea"/>
                    </a:rPr>
                    <a:t>点击此处输入相关文本内容点击此处输入相关文本内容</a:t>
                  </a:r>
                  <a:endParaRPr lang="en-US" altLang="zh-CN" sz="1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方正黑体简体" panose="02010601030101010101" pitchFamily="2" charset="-122"/>
                    <a:ea typeface="方正黑体简体" panose="02010601030101010101" pitchFamily="2" charset="-122"/>
                    <a:cs typeface="Lato Regular"/>
                  </a:endParaRPr>
                </a:p>
              </p:txBody>
            </p:sp>
          </p:grpSp>
          <p:grpSp>
            <p:nvGrpSpPr>
              <p:cNvPr id="111" name="Group 170">
                <a:extLst>
                  <a:ext uri="{FF2B5EF4-FFF2-40B4-BE49-F238E27FC236}">
                    <a16:creationId xmlns:a16="http://schemas.microsoft.com/office/drawing/2014/main" id="{145E20A6-AE8F-4E25-8D03-CB537675C573}"/>
                  </a:ext>
                </a:extLst>
              </p:cNvPr>
              <p:cNvGrpSpPr/>
              <p:nvPr/>
            </p:nvGrpSpPr>
            <p:grpSpPr>
              <a:xfrm>
                <a:off x="5888433" y="2915113"/>
                <a:ext cx="659525" cy="640643"/>
                <a:chOff x="630683" y="3383511"/>
                <a:chExt cx="469021" cy="455593"/>
              </a:xfrm>
            </p:grpSpPr>
            <p:sp>
              <p:nvSpPr>
                <p:cNvPr id="118" name="Oval 171">
                  <a:extLst>
                    <a:ext uri="{FF2B5EF4-FFF2-40B4-BE49-F238E27FC236}">
                      <a16:creationId xmlns:a16="http://schemas.microsoft.com/office/drawing/2014/main" id="{74D4BD86-D218-46A3-AB7C-62FE261390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30683" y="3383511"/>
                  <a:ext cx="469021" cy="455593"/>
                </a:xfrm>
                <a:prstGeom prst="ellipse">
                  <a:avLst/>
                </a:pr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9" name="Freeform 117">
                  <a:extLst>
                    <a:ext uri="{FF2B5EF4-FFF2-40B4-BE49-F238E27FC236}">
                      <a16:creationId xmlns:a16="http://schemas.microsoft.com/office/drawing/2014/main" id="{BCDDE54D-63DB-487C-87B8-CD9FAF3CB960}"/>
                    </a:ext>
                  </a:extLst>
                </p:cNvPr>
                <p:cNvSpPr/>
                <p:nvPr/>
              </p:nvSpPr>
              <p:spPr bwMode="auto">
                <a:xfrm>
                  <a:off x="730012" y="3476126"/>
                  <a:ext cx="270363" cy="270363"/>
                </a:xfrm>
                <a:custGeom>
                  <a:avLst/>
                  <a:gdLst/>
                  <a:ahLst/>
                  <a:cxnLst>
                    <a:cxn ang="0">
                      <a:pos x="56" y="51"/>
                    </a:cxn>
                    <a:cxn ang="0">
                      <a:pos x="51" y="55"/>
                    </a:cxn>
                    <a:cxn ang="0">
                      <a:pos x="43" y="57"/>
                    </a:cxn>
                    <a:cxn ang="0">
                      <a:pos x="33" y="54"/>
                    </a:cxn>
                    <a:cxn ang="0">
                      <a:pos x="26" y="51"/>
                    </a:cxn>
                    <a:cxn ang="0">
                      <a:pos x="7" y="32"/>
                    </a:cxn>
                    <a:cxn ang="0">
                      <a:pos x="3" y="25"/>
                    </a:cxn>
                    <a:cxn ang="0">
                      <a:pos x="0" y="14"/>
                    </a:cxn>
                    <a:cxn ang="0">
                      <a:pos x="3" y="7"/>
                    </a:cxn>
                    <a:cxn ang="0">
                      <a:pos x="7" y="2"/>
                    </a:cxn>
                    <a:cxn ang="0">
                      <a:pos x="12" y="0"/>
                    </a:cxn>
                    <a:cxn ang="0">
                      <a:pos x="13" y="1"/>
                    </a:cxn>
                    <a:cxn ang="0">
                      <a:pos x="15" y="4"/>
                    </a:cxn>
                    <a:cxn ang="0">
                      <a:pos x="19" y="10"/>
                    </a:cxn>
                    <a:cxn ang="0">
                      <a:pos x="21" y="14"/>
                    </a:cxn>
                    <a:cxn ang="0">
                      <a:pos x="14" y="22"/>
                    </a:cxn>
                    <a:cxn ang="0">
                      <a:pos x="15" y="26"/>
                    </a:cxn>
                    <a:cxn ang="0">
                      <a:pos x="32" y="42"/>
                    </a:cxn>
                    <a:cxn ang="0">
                      <a:pos x="35" y="44"/>
                    </a:cxn>
                    <a:cxn ang="0">
                      <a:pos x="43" y="36"/>
                    </a:cxn>
                    <a:cxn ang="0">
                      <a:pos x="47" y="38"/>
                    </a:cxn>
                    <a:cxn ang="0">
                      <a:pos x="54" y="42"/>
                    </a:cxn>
                    <a:cxn ang="0">
                      <a:pos x="57" y="44"/>
                    </a:cxn>
                    <a:cxn ang="0">
                      <a:pos x="57" y="45"/>
                    </a:cxn>
                    <a:cxn ang="0">
                      <a:pos x="56" y="51"/>
                    </a:cxn>
                  </a:cxnLst>
                  <a:rect l="0" t="0" r="r" b="b"/>
                  <a:pathLst>
                    <a:path w="57" h="57">
                      <a:moveTo>
                        <a:pt x="56" y="51"/>
                      </a:moveTo>
                      <a:cubicBezTo>
                        <a:pt x="55" y="53"/>
                        <a:pt x="53" y="54"/>
                        <a:pt x="51" y="55"/>
                      </a:cubicBezTo>
                      <a:cubicBezTo>
                        <a:pt x="49" y="56"/>
                        <a:pt x="46" y="57"/>
                        <a:pt x="43" y="57"/>
                      </a:cubicBezTo>
                      <a:cubicBezTo>
                        <a:pt x="40" y="57"/>
                        <a:pt x="36" y="55"/>
                        <a:pt x="33" y="54"/>
                      </a:cubicBezTo>
                      <a:cubicBezTo>
                        <a:pt x="30" y="53"/>
                        <a:pt x="28" y="52"/>
                        <a:pt x="26" y="51"/>
                      </a:cubicBezTo>
                      <a:cubicBezTo>
                        <a:pt x="19" y="47"/>
                        <a:pt x="11" y="38"/>
                        <a:pt x="7" y="32"/>
                      </a:cubicBezTo>
                      <a:cubicBezTo>
                        <a:pt x="5" y="29"/>
                        <a:pt x="4" y="27"/>
                        <a:pt x="3" y="25"/>
                      </a:cubicBezTo>
                      <a:cubicBezTo>
                        <a:pt x="2" y="21"/>
                        <a:pt x="0" y="18"/>
                        <a:pt x="0" y="14"/>
                      </a:cubicBezTo>
                      <a:cubicBezTo>
                        <a:pt x="0" y="11"/>
                        <a:pt x="1" y="9"/>
                        <a:pt x="3" y="7"/>
                      </a:cubicBezTo>
                      <a:cubicBezTo>
                        <a:pt x="4" y="5"/>
                        <a:pt x="5" y="3"/>
                        <a:pt x="7" y="2"/>
                      </a:cubicBezTo>
                      <a:cubicBezTo>
                        <a:pt x="8" y="1"/>
                        <a:pt x="11" y="0"/>
                        <a:pt x="12" y="0"/>
                      </a:cubicBezTo>
                      <a:cubicBezTo>
                        <a:pt x="13" y="0"/>
                        <a:pt x="13" y="0"/>
                        <a:pt x="13" y="1"/>
                      </a:cubicBezTo>
                      <a:cubicBezTo>
                        <a:pt x="14" y="1"/>
                        <a:pt x="15" y="3"/>
                        <a:pt x="15" y="4"/>
                      </a:cubicBezTo>
                      <a:cubicBezTo>
                        <a:pt x="17" y="6"/>
                        <a:pt x="18" y="8"/>
                        <a:pt x="19" y="10"/>
                      </a:cubicBezTo>
                      <a:cubicBezTo>
                        <a:pt x="20" y="12"/>
                        <a:pt x="21" y="13"/>
                        <a:pt x="21" y="14"/>
                      </a:cubicBezTo>
                      <a:cubicBezTo>
                        <a:pt x="21" y="17"/>
                        <a:pt x="14" y="20"/>
                        <a:pt x="14" y="22"/>
                      </a:cubicBezTo>
                      <a:cubicBezTo>
                        <a:pt x="14" y="23"/>
                        <a:pt x="15" y="25"/>
                        <a:pt x="15" y="26"/>
                      </a:cubicBezTo>
                      <a:cubicBezTo>
                        <a:pt x="19" y="33"/>
                        <a:pt x="24" y="38"/>
                        <a:pt x="32" y="42"/>
                      </a:cubicBezTo>
                      <a:cubicBezTo>
                        <a:pt x="33" y="43"/>
                        <a:pt x="34" y="44"/>
                        <a:pt x="35" y="44"/>
                      </a:cubicBezTo>
                      <a:cubicBezTo>
                        <a:pt x="37" y="44"/>
                        <a:pt x="41" y="36"/>
                        <a:pt x="43" y="36"/>
                      </a:cubicBezTo>
                      <a:cubicBezTo>
                        <a:pt x="45" y="36"/>
                        <a:pt x="46" y="38"/>
                        <a:pt x="47" y="38"/>
                      </a:cubicBezTo>
                      <a:cubicBezTo>
                        <a:pt x="49" y="40"/>
                        <a:pt x="52" y="41"/>
                        <a:pt x="54" y="42"/>
                      </a:cubicBezTo>
                      <a:cubicBezTo>
                        <a:pt x="55" y="43"/>
                        <a:pt x="57" y="43"/>
                        <a:pt x="57" y="44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7"/>
                        <a:pt x="56" y="49"/>
                        <a:pt x="56" y="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128550" tIns="64275" rIns="128550" bIns="64275" numCol="1" anchor="t" anchorCtr="0" compatLnSpc="1"/>
                <a:lstStyle/>
                <a:p>
                  <a:pPr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112" name="Group 173">
                <a:extLst>
                  <a:ext uri="{FF2B5EF4-FFF2-40B4-BE49-F238E27FC236}">
                    <a16:creationId xmlns:a16="http://schemas.microsoft.com/office/drawing/2014/main" id="{E69342A0-D95C-45EC-B920-F959462BDF0D}"/>
                  </a:ext>
                </a:extLst>
              </p:cNvPr>
              <p:cNvGrpSpPr/>
              <p:nvPr/>
            </p:nvGrpSpPr>
            <p:grpSpPr>
              <a:xfrm>
                <a:off x="5888433" y="4853516"/>
                <a:ext cx="659525" cy="640643"/>
                <a:chOff x="3428938" y="4190009"/>
                <a:chExt cx="469021" cy="455593"/>
              </a:xfrm>
            </p:grpSpPr>
            <p:sp>
              <p:nvSpPr>
                <p:cNvPr id="116" name="Oval 174">
                  <a:extLst>
                    <a:ext uri="{FF2B5EF4-FFF2-40B4-BE49-F238E27FC236}">
                      <a16:creationId xmlns:a16="http://schemas.microsoft.com/office/drawing/2014/main" id="{34259DAE-C3F7-4119-B6E5-2E2F054B154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428938" y="4190009"/>
                  <a:ext cx="469021" cy="455593"/>
                </a:xfrm>
                <a:prstGeom prst="ellips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7" name="Freeform 83">
                  <a:extLst>
                    <a:ext uri="{FF2B5EF4-FFF2-40B4-BE49-F238E27FC236}">
                      <a16:creationId xmlns:a16="http://schemas.microsoft.com/office/drawing/2014/main" id="{649B6187-479F-43B4-BC3C-0B69E86109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71129" y="4279327"/>
                  <a:ext cx="184638" cy="276957"/>
                </a:xfrm>
                <a:custGeom>
                  <a:avLst/>
                  <a:gdLst/>
                  <a:ahLst/>
                  <a:cxnLst>
                    <a:cxn ang="0">
                      <a:pos x="38" y="26"/>
                    </a:cxn>
                    <a:cxn ang="0">
                      <a:pos x="24" y="55"/>
                    </a:cxn>
                    <a:cxn ang="0">
                      <a:pos x="20" y="58"/>
                    </a:cxn>
                    <a:cxn ang="0">
                      <a:pos x="16" y="55"/>
                    </a:cxn>
                    <a:cxn ang="0">
                      <a:pos x="2" y="26"/>
                    </a:cxn>
                    <a:cxn ang="0">
                      <a:pos x="0" y="19"/>
                    </a:cxn>
                    <a:cxn ang="0">
                      <a:pos x="20" y="0"/>
                    </a:cxn>
                    <a:cxn ang="0">
                      <a:pos x="39" y="19"/>
                    </a:cxn>
                    <a:cxn ang="0">
                      <a:pos x="38" y="26"/>
                    </a:cxn>
                    <a:cxn ang="0">
                      <a:pos x="20" y="9"/>
                    </a:cxn>
                    <a:cxn ang="0">
                      <a:pos x="10" y="19"/>
                    </a:cxn>
                    <a:cxn ang="0">
                      <a:pos x="20" y="29"/>
                    </a:cxn>
                    <a:cxn ang="0">
                      <a:pos x="30" y="19"/>
                    </a:cxn>
                    <a:cxn ang="0">
                      <a:pos x="20" y="9"/>
                    </a:cxn>
                  </a:cxnLst>
                  <a:rect l="0" t="0" r="r" b="b"/>
                  <a:pathLst>
                    <a:path w="39" h="58">
                      <a:moveTo>
                        <a:pt x="38" y="26"/>
                      </a:moveTo>
                      <a:cubicBezTo>
                        <a:pt x="24" y="55"/>
                        <a:pt x="24" y="55"/>
                        <a:pt x="24" y="55"/>
                      </a:cubicBezTo>
                      <a:cubicBezTo>
                        <a:pt x="23" y="57"/>
                        <a:pt x="22" y="58"/>
                        <a:pt x="20" y="58"/>
                      </a:cubicBezTo>
                      <a:cubicBezTo>
                        <a:pt x="18" y="58"/>
                        <a:pt x="16" y="57"/>
                        <a:pt x="16" y="5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1" y="24"/>
                        <a:pt x="0" y="21"/>
                        <a:pt x="0" y="19"/>
                      </a:cubicBezTo>
                      <a:cubicBezTo>
                        <a:pt x="0" y="8"/>
                        <a:pt x="9" y="0"/>
                        <a:pt x="20" y="0"/>
                      </a:cubicBezTo>
                      <a:cubicBezTo>
                        <a:pt x="31" y="0"/>
                        <a:pt x="39" y="8"/>
                        <a:pt x="39" y="19"/>
                      </a:cubicBezTo>
                      <a:cubicBezTo>
                        <a:pt x="39" y="21"/>
                        <a:pt x="39" y="24"/>
                        <a:pt x="38" y="26"/>
                      </a:cubicBezTo>
                      <a:close/>
                      <a:moveTo>
                        <a:pt x="20" y="9"/>
                      </a:moveTo>
                      <a:cubicBezTo>
                        <a:pt x="15" y="9"/>
                        <a:pt x="10" y="14"/>
                        <a:pt x="10" y="19"/>
                      </a:cubicBezTo>
                      <a:cubicBezTo>
                        <a:pt x="10" y="24"/>
                        <a:pt x="15" y="29"/>
                        <a:pt x="20" y="29"/>
                      </a:cubicBezTo>
                      <a:cubicBezTo>
                        <a:pt x="25" y="29"/>
                        <a:pt x="30" y="24"/>
                        <a:pt x="30" y="19"/>
                      </a:cubicBezTo>
                      <a:cubicBezTo>
                        <a:pt x="30" y="14"/>
                        <a:pt x="25" y="9"/>
                        <a:pt x="20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128550" tIns="64275" rIns="128550" bIns="64275" numCol="1" anchor="t" anchorCtr="0" compatLnSpc="1"/>
                <a:lstStyle/>
                <a:p>
                  <a:pPr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  <p:grpSp>
            <p:nvGrpSpPr>
              <p:cNvPr id="113" name="Group 176">
                <a:extLst>
                  <a:ext uri="{FF2B5EF4-FFF2-40B4-BE49-F238E27FC236}">
                    <a16:creationId xmlns:a16="http://schemas.microsoft.com/office/drawing/2014/main" id="{4BD3EA5B-807C-46CB-81CC-CAD10125035B}"/>
                  </a:ext>
                </a:extLst>
              </p:cNvPr>
              <p:cNvGrpSpPr/>
              <p:nvPr/>
            </p:nvGrpSpPr>
            <p:grpSpPr>
              <a:xfrm>
                <a:off x="5888433" y="3867159"/>
                <a:ext cx="659525" cy="640643"/>
                <a:chOff x="6299532" y="3384456"/>
                <a:chExt cx="469021" cy="455593"/>
              </a:xfrm>
            </p:grpSpPr>
            <p:sp>
              <p:nvSpPr>
                <p:cNvPr id="114" name="Oval 177">
                  <a:extLst>
                    <a:ext uri="{FF2B5EF4-FFF2-40B4-BE49-F238E27FC236}">
                      <a16:creationId xmlns:a16="http://schemas.microsoft.com/office/drawing/2014/main" id="{31C37A35-0B7B-4F85-BDA0-B6E2B704A0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99532" y="3384456"/>
                  <a:ext cx="469021" cy="455593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115" name="Freeform 36">
                  <a:extLst>
                    <a:ext uri="{FF2B5EF4-FFF2-40B4-BE49-F238E27FC236}">
                      <a16:creationId xmlns:a16="http://schemas.microsoft.com/office/drawing/2014/main" id="{03D9779F-D400-4E65-A603-99F62118A1D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35895" y="3505670"/>
                  <a:ext cx="196295" cy="213164"/>
                </a:xfrm>
                <a:custGeom>
                  <a:avLst/>
                  <a:gdLst/>
                  <a:ahLst/>
                  <a:cxnLst>
                    <a:cxn ang="0">
                      <a:pos x="55" y="64"/>
                    </a:cxn>
                    <a:cxn ang="0">
                      <a:pos x="0" y="59"/>
                    </a:cxn>
                    <a:cxn ang="0">
                      <a:pos x="4" y="9"/>
                    </a:cxn>
                    <a:cxn ang="0">
                      <a:pos x="9" y="5"/>
                    </a:cxn>
                    <a:cxn ang="0">
                      <a:pos x="17" y="0"/>
                    </a:cxn>
                    <a:cxn ang="0">
                      <a:pos x="23" y="9"/>
                    </a:cxn>
                    <a:cxn ang="0">
                      <a:pos x="36" y="5"/>
                    </a:cxn>
                    <a:cxn ang="0">
                      <a:pos x="44" y="0"/>
                    </a:cxn>
                    <a:cxn ang="0">
                      <a:pos x="50" y="9"/>
                    </a:cxn>
                    <a:cxn ang="0">
                      <a:pos x="59" y="13"/>
                    </a:cxn>
                    <a:cxn ang="0">
                      <a:pos x="15" y="33"/>
                    </a:cxn>
                    <a:cxn ang="0">
                      <a:pos x="4" y="23"/>
                    </a:cxn>
                    <a:cxn ang="0">
                      <a:pos x="15" y="33"/>
                    </a:cxn>
                    <a:cxn ang="0">
                      <a:pos x="15" y="35"/>
                    </a:cxn>
                    <a:cxn ang="0">
                      <a:pos x="4" y="47"/>
                    </a:cxn>
                    <a:cxn ang="0">
                      <a:pos x="15" y="59"/>
                    </a:cxn>
                    <a:cxn ang="0">
                      <a:pos x="4" y="49"/>
                    </a:cxn>
                    <a:cxn ang="0">
                      <a:pos x="15" y="59"/>
                    </a:cxn>
                    <a:cxn ang="0">
                      <a:pos x="17" y="4"/>
                    </a:cxn>
                    <a:cxn ang="0">
                      <a:pos x="13" y="5"/>
                    </a:cxn>
                    <a:cxn ang="0">
                      <a:pos x="15" y="17"/>
                    </a:cxn>
                    <a:cxn ang="0">
                      <a:pos x="18" y="16"/>
                    </a:cxn>
                    <a:cxn ang="0">
                      <a:pos x="28" y="33"/>
                    </a:cxn>
                    <a:cxn ang="0">
                      <a:pos x="17" y="23"/>
                    </a:cxn>
                    <a:cxn ang="0">
                      <a:pos x="28" y="33"/>
                    </a:cxn>
                    <a:cxn ang="0">
                      <a:pos x="28" y="35"/>
                    </a:cxn>
                    <a:cxn ang="0">
                      <a:pos x="17" y="47"/>
                    </a:cxn>
                    <a:cxn ang="0">
                      <a:pos x="28" y="59"/>
                    </a:cxn>
                    <a:cxn ang="0">
                      <a:pos x="17" y="49"/>
                    </a:cxn>
                    <a:cxn ang="0">
                      <a:pos x="28" y="59"/>
                    </a:cxn>
                    <a:cxn ang="0">
                      <a:pos x="42" y="23"/>
                    </a:cxn>
                    <a:cxn ang="0">
                      <a:pos x="31" y="33"/>
                    </a:cxn>
                    <a:cxn ang="0">
                      <a:pos x="42" y="47"/>
                    </a:cxn>
                    <a:cxn ang="0">
                      <a:pos x="31" y="35"/>
                    </a:cxn>
                    <a:cxn ang="0">
                      <a:pos x="42" y="47"/>
                    </a:cxn>
                    <a:cxn ang="0">
                      <a:pos x="42" y="49"/>
                    </a:cxn>
                    <a:cxn ang="0">
                      <a:pos x="31" y="59"/>
                    </a:cxn>
                    <a:cxn ang="0">
                      <a:pos x="45" y="5"/>
                    </a:cxn>
                    <a:cxn ang="0">
                      <a:pos x="42" y="4"/>
                    </a:cxn>
                    <a:cxn ang="0">
                      <a:pos x="41" y="16"/>
                    </a:cxn>
                    <a:cxn ang="0">
                      <a:pos x="44" y="17"/>
                    </a:cxn>
                    <a:cxn ang="0">
                      <a:pos x="45" y="5"/>
                    </a:cxn>
                    <a:cxn ang="0">
                      <a:pos x="55" y="23"/>
                    </a:cxn>
                    <a:cxn ang="0">
                      <a:pos x="44" y="33"/>
                    </a:cxn>
                    <a:cxn ang="0">
                      <a:pos x="55" y="47"/>
                    </a:cxn>
                    <a:cxn ang="0">
                      <a:pos x="44" y="35"/>
                    </a:cxn>
                    <a:cxn ang="0">
                      <a:pos x="55" y="47"/>
                    </a:cxn>
                    <a:cxn ang="0">
                      <a:pos x="55" y="49"/>
                    </a:cxn>
                    <a:cxn ang="0">
                      <a:pos x="44" y="59"/>
                    </a:cxn>
                  </a:cxnLst>
                  <a:rect l="0" t="0" r="r" b="b"/>
                  <a:pathLst>
                    <a:path w="59" h="64">
                      <a:moveTo>
                        <a:pt x="59" y="59"/>
                      </a:moveTo>
                      <a:cubicBezTo>
                        <a:pt x="59" y="62"/>
                        <a:pt x="57" y="64"/>
                        <a:pt x="55" y="64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2" y="64"/>
                        <a:pt x="0" y="62"/>
                        <a:pt x="0" y="5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1"/>
                        <a:pt x="2" y="9"/>
                        <a:pt x="4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2"/>
                        <a:pt x="11" y="0"/>
                        <a:pt x="15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0" y="0"/>
                        <a:pt x="23" y="2"/>
                        <a:pt x="23" y="5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6" y="2"/>
                        <a:pt x="39" y="0"/>
                        <a:pt x="42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7" y="0"/>
                        <a:pt x="50" y="2"/>
                        <a:pt x="50" y="5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7" y="9"/>
                        <a:pt x="59" y="11"/>
                        <a:pt x="59" y="13"/>
                      </a:cubicBezTo>
                      <a:lnTo>
                        <a:pt x="59" y="59"/>
                      </a:lnTo>
                      <a:close/>
                      <a:moveTo>
                        <a:pt x="15" y="33"/>
                      </a:move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33"/>
                        <a:pt x="4" y="33"/>
                        <a:pt x="4" y="33"/>
                      </a:cubicBezTo>
                      <a:lnTo>
                        <a:pt x="15" y="33"/>
                      </a:lnTo>
                      <a:close/>
                      <a:moveTo>
                        <a:pt x="15" y="47"/>
                      </a:move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47"/>
                        <a:pt x="4" y="47"/>
                        <a:pt x="4" y="47"/>
                      </a:cubicBezTo>
                      <a:lnTo>
                        <a:pt x="15" y="47"/>
                      </a:lnTo>
                      <a:close/>
                      <a:moveTo>
                        <a:pt x="15" y="59"/>
                      </a:move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9"/>
                        <a:pt x="4" y="59"/>
                        <a:pt x="4" y="59"/>
                      </a:cubicBezTo>
                      <a:lnTo>
                        <a:pt x="15" y="59"/>
                      </a:lnTo>
                      <a:close/>
                      <a:moveTo>
                        <a:pt x="18" y="5"/>
                      </a:moveTo>
                      <a:cubicBezTo>
                        <a:pt x="18" y="5"/>
                        <a:pt x="18" y="4"/>
                        <a:pt x="17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3" y="5"/>
                        <a:pt x="13" y="5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4" y="17"/>
                        <a:pt x="15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7"/>
                        <a:pt x="18" y="16"/>
                        <a:pt x="18" y="16"/>
                      </a:cubicBezTo>
                      <a:lnTo>
                        <a:pt x="18" y="5"/>
                      </a:lnTo>
                      <a:close/>
                      <a:moveTo>
                        <a:pt x="28" y="33"/>
                      </a:move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lnTo>
                        <a:pt x="28" y="33"/>
                      </a:lnTo>
                      <a:close/>
                      <a:moveTo>
                        <a:pt x="28" y="47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lnTo>
                        <a:pt x="28" y="47"/>
                      </a:lnTo>
                      <a:close/>
                      <a:moveTo>
                        <a:pt x="28" y="59"/>
                      </a:moveTo>
                      <a:cubicBezTo>
                        <a:pt x="28" y="49"/>
                        <a:pt x="28" y="49"/>
                        <a:pt x="28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lnTo>
                        <a:pt x="28" y="59"/>
                      </a:lnTo>
                      <a:close/>
                      <a:moveTo>
                        <a:pt x="42" y="33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lnTo>
                        <a:pt x="42" y="33"/>
                      </a:lnTo>
                      <a:close/>
                      <a:moveTo>
                        <a:pt x="42" y="47"/>
                      </a:move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lnTo>
                        <a:pt x="42" y="47"/>
                      </a:lnTo>
                      <a:close/>
                      <a:moveTo>
                        <a:pt x="42" y="59"/>
                      </a:move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lnTo>
                        <a:pt x="42" y="59"/>
                      </a:lnTo>
                      <a:close/>
                      <a:moveTo>
                        <a:pt x="45" y="5"/>
                      </a:moveTo>
                      <a:cubicBezTo>
                        <a:pt x="45" y="5"/>
                        <a:pt x="45" y="4"/>
                        <a:pt x="44" y="4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1" y="4"/>
                        <a:pt x="41" y="5"/>
                        <a:pt x="41" y="5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7"/>
                        <a:pt x="42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5" y="17"/>
                        <a:pt x="45" y="16"/>
                        <a:pt x="45" y="16"/>
                      </a:cubicBezTo>
                      <a:lnTo>
                        <a:pt x="45" y="5"/>
                      </a:lnTo>
                      <a:close/>
                      <a:moveTo>
                        <a:pt x="55" y="33"/>
                      </a:move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44" y="23"/>
                        <a:pt x="44" y="23"/>
                        <a:pt x="44" y="2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lnTo>
                        <a:pt x="55" y="33"/>
                      </a:lnTo>
                      <a:close/>
                      <a:moveTo>
                        <a:pt x="55" y="47"/>
                      </a:move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lnTo>
                        <a:pt x="55" y="47"/>
                      </a:lnTo>
                      <a:close/>
                      <a:moveTo>
                        <a:pt x="55" y="5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lnTo>
                        <a:pt x="55" y="5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noFill/>
                  <a:round/>
                </a:ln>
              </p:spPr>
              <p:txBody>
                <a:bodyPr vert="horz" wrap="square" lIns="128550" tIns="64275" rIns="128550" bIns="64275" numCol="1" anchor="t" anchorCtr="0" compatLnSpc="1"/>
                <a:lstStyle/>
                <a:p>
                  <a:pPr>
                    <a:lnSpc>
                      <a:spcPct val="120000"/>
                    </a:lnSpc>
                  </a:pPr>
                  <a:endParaRPr lang="en-US" sz="1000" dirty="0">
                    <a:solidFill>
                      <a:schemeClr val="bg1">
                        <a:lumMod val="50000"/>
                      </a:schemeClr>
                    </a:solidFill>
                    <a:latin typeface="Arial" panose="020B0604020202020204" pitchFamily="34" charset="0"/>
                    <a:ea typeface="微软雅黑" panose="020B0503020204020204" charset="-122"/>
                    <a:cs typeface="+mn-ea"/>
                    <a:sym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106" name="TextBox 150">
              <a:extLst>
                <a:ext uri="{FF2B5EF4-FFF2-40B4-BE49-F238E27FC236}">
                  <a16:creationId xmlns:a16="http://schemas.microsoft.com/office/drawing/2014/main" id="{F8A12485-1A00-459B-A261-D3F2AAD54996}"/>
                </a:ext>
              </a:extLst>
            </p:cNvPr>
            <p:cNvSpPr txBox="1"/>
            <p:nvPr/>
          </p:nvSpPr>
          <p:spPr>
            <a:xfrm>
              <a:off x="7816133" y="3503813"/>
              <a:ext cx="2288272" cy="271163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黑体简体" panose="02010601030101010101" pitchFamily="2" charset="-122"/>
                  <a:ea typeface="方正黑体简体" panose="02010601030101010101" pitchFamily="2" charset="-122"/>
                  <a:cs typeface="+mn-ea"/>
                  <a:sym typeface="Arial" panose="020B0604020202020204" pitchFamily="34" charset="0"/>
                </a:rPr>
                <a:t>请替换文字内容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黑体简体" panose="02010601030101010101" pitchFamily="2" charset="-122"/>
                <a:ea typeface="方正黑体简体" panose="02010601030101010101" pitchFamily="2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7" name="TextBox 151">
              <a:extLst>
                <a:ext uri="{FF2B5EF4-FFF2-40B4-BE49-F238E27FC236}">
                  <a16:creationId xmlns:a16="http://schemas.microsoft.com/office/drawing/2014/main" id="{DA7EEA2C-673D-4104-A49D-804EFBF51A5B}"/>
                </a:ext>
              </a:extLst>
            </p:cNvPr>
            <p:cNvSpPr txBox="1"/>
            <p:nvPr/>
          </p:nvSpPr>
          <p:spPr>
            <a:xfrm>
              <a:off x="7816134" y="3808923"/>
              <a:ext cx="2349777" cy="43447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黑体简体" panose="02010601030101010101" pitchFamily="2" charset="-122"/>
                  <a:ea typeface="方正黑体简体" panose="02010601030101010101" pitchFamily="2" charset="-122"/>
                  <a:cs typeface="Lato Regular"/>
                  <a:sym typeface="+mn-ea"/>
                </a:rPr>
                <a:t>点击此处输入相关文本内容点击此处输入相关文本内容</a:t>
              </a:r>
              <a:endParaRPr lang="en-US" altLang="zh-CN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黑体简体" panose="02010601030101010101" pitchFamily="2" charset="-122"/>
                <a:ea typeface="方正黑体简体" panose="02010601030101010101" pitchFamily="2" charset="-122"/>
                <a:cs typeface="Lato Regular"/>
              </a:endParaRPr>
            </a:p>
          </p:txBody>
        </p:sp>
        <p:sp>
          <p:nvSpPr>
            <p:cNvPr id="108" name="TextBox 150">
              <a:extLst>
                <a:ext uri="{FF2B5EF4-FFF2-40B4-BE49-F238E27FC236}">
                  <a16:creationId xmlns:a16="http://schemas.microsoft.com/office/drawing/2014/main" id="{E307F34E-283E-4124-89F5-92CC45C21751}"/>
                </a:ext>
              </a:extLst>
            </p:cNvPr>
            <p:cNvSpPr txBox="1"/>
            <p:nvPr/>
          </p:nvSpPr>
          <p:spPr>
            <a:xfrm>
              <a:off x="7871192" y="4595626"/>
              <a:ext cx="2288272" cy="271163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黑体简体" panose="02010601030101010101" pitchFamily="2" charset="-122"/>
                  <a:ea typeface="方正黑体简体" panose="02010601030101010101" pitchFamily="2" charset="-122"/>
                  <a:cs typeface="+mn-ea"/>
                  <a:sym typeface="Arial" panose="020B0604020202020204" pitchFamily="34" charset="0"/>
                </a:rPr>
                <a:t>请替换文字内容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黑体简体" panose="02010601030101010101" pitchFamily="2" charset="-122"/>
                <a:ea typeface="方正黑体简体" panose="02010601030101010101" pitchFamily="2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9" name="TextBox 151">
              <a:extLst>
                <a:ext uri="{FF2B5EF4-FFF2-40B4-BE49-F238E27FC236}">
                  <a16:creationId xmlns:a16="http://schemas.microsoft.com/office/drawing/2014/main" id="{8008CAB5-CFB4-4369-838C-A20C414513A6}"/>
                </a:ext>
              </a:extLst>
            </p:cNvPr>
            <p:cNvSpPr txBox="1"/>
            <p:nvPr/>
          </p:nvSpPr>
          <p:spPr>
            <a:xfrm>
              <a:off x="7871193" y="4900736"/>
              <a:ext cx="2349777" cy="43447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lvl="0">
                <a:lnSpc>
                  <a:spcPct val="150000"/>
                </a:lnSpc>
              </a:pPr>
              <a:r>
                <a:rPr lang="zh-CN" altLang="en-US" sz="10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方正黑体简体" panose="02010601030101010101" pitchFamily="2" charset="-122"/>
                  <a:ea typeface="方正黑体简体" panose="02010601030101010101" pitchFamily="2" charset="-122"/>
                  <a:cs typeface="Lato Regular"/>
                  <a:sym typeface="+mn-ea"/>
                </a:rPr>
                <a:t>点击此处输入相关文本内容点击此处输入相关文本内容</a:t>
              </a:r>
              <a:endParaRPr lang="en-US" altLang="zh-CN" sz="1000" dirty="0">
                <a:solidFill>
                  <a:schemeClr val="tx1">
                    <a:lumMod val="85000"/>
                    <a:lumOff val="15000"/>
                  </a:schemeClr>
                </a:solidFill>
                <a:latin typeface="方正黑体简体" panose="02010601030101010101" pitchFamily="2" charset="-122"/>
                <a:ea typeface="方正黑体简体" panose="02010601030101010101" pitchFamily="2" charset="-122"/>
                <a:cs typeface="Lato Regular"/>
              </a:endParaRPr>
            </a:p>
          </p:txBody>
        </p:sp>
      </p:grp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7994596"/>
              </p:ext>
            </p:extLst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800" dirty="0"/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0268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800" dirty="0"/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0" y="1273175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绪论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8A100CA5-D031-4366-96E6-D0102F42003F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CF3DF8FE-89BC-491B-88A7-4D42A9980BD0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国内研究综述</a:t>
            </a:r>
          </a:p>
        </p:txBody>
      </p:sp>
      <p:grpSp>
        <p:nvGrpSpPr>
          <p:cNvPr id="87" name="Group 73">
            <a:extLst>
              <a:ext uri="{FF2B5EF4-FFF2-40B4-BE49-F238E27FC236}">
                <a16:creationId xmlns:a16="http://schemas.microsoft.com/office/drawing/2014/main" id="{C7291CA2-0572-4D9B-B43A-DD1D84C200E7}"/>
              </a:ext>
            </a:extLst>
          </p:cNvPr>
          <p:cNvGrpSpPr>
            <a:grpSpLocks/>
          </p:cNvGrpSpPr>
          <p:nvPr/>
        </p:nvGrpSpPr>
        <p:grpSpPr bwMode="auto">
          <a:xfrm>
            <a:off x="2228147" y="1897707"/>
            <a:ext cx="5429250" cy="4495800"/>
            <a:chOff x="720" y="839"/>
            <a:chExt cx="3740" cy="3146"/>
          </a:xfrm>
          <a:solidFill>
            <a:srgbClr val="0062AF">
              <a:alpha val="32000"/>
            </a:srgbClr>
          </a:solidFill>
        </p:grpSpPr>
        <p:sp>
          <p:nvSpPr>
            <p:cNvPr id="88" name="Freeform 74">
              <a:extLst>
                <a:ext uri="{FF2B5EF4-FFF2-40B4-BE49-F238E27FC236}">
                  <a16:creationId xmlns:a16="http://schemas.microsoft.com/office/drawing/2014/main" id="{870C60B8-7C16-419C-9635-F96026FD0303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1 w 2990"/>
                <a:gd name="T1" fmla="*/ 1 h 2273"/>
                <a:gd name="T2" fmla="*/ 1 w 2990"/>
                <a:gd name="T3" fmla="*/ 1 h 2273"/>
                <a:gd name="T4" fmla="*/ 1 w 2990"/>
                <a:gd name="T5" fmla="*/ 1 h 2273"/>
                <a:gd name="T6" fmla="*/ 1 w 2990"/>
                <a:gd name="T7" fmla="*/ 1 h 2273"/>
                <a:gd name="T8" fmla="*/ 1 w 2990"/>
                <a:gd name="T9" fmla="*/ 1 h 2273"/>
                <a:gd name="T10" fmla="*/ 0 w 2990"/>
                <a:gd name="T11" fmla="*/ 1 h 2273"/>
                <a:gd name="T12" fmla="*/ 1 w 2990"/>
                <a:gd name="T13" fmla="*/ 1 h 2273"/>
                <a:gd name="T14" fmla="*/ 1 w 2990"/>
                <a:gd name="T15" fmla="*/ 1 h 2273"/>
                <a:gd name="T16" fmla="*/ 1 w 2990"/>
                <a:gd name="T17" fmla="*/ 1 h 2273"/>
                <a:gd name="T18" fmla="*/ 1 w 2990"/>
                <a:gd name="T19" fmla="*/ 1 h 2273"/>
                <a:gd name="T20" fmla="*/ 1 w 2990"/>
                <a:gd name="T21" fmla="*/ 2 h 2273"/>
                <a:gd name="T22" fmla="*/ 1 w 2990"/>
                <a:gd name="T23" fmla="*/ 2 h 2273"/>
                <a:gd name="T24" fmla="*/ 1 w 2990"/>
                <a:gd name="T25" fmla="*/ 2 h 2273"/>
                <a:gd name="T26" fmla="*/ 2 w 2990"/>
                <a:gd name="T27" fmla="*/ 2 h 2273"/>
                <a:gd name="T28" fmla="*/ 2 w 2990"/>
                <a:gd name="T29" fmla="*/ 2 h 2273"/>
                <a:gd name="T30" fmla="*/ 3 w 2990"/>
                <a:gd name="T31" fmla="*/ 2 h 2273"/>
                <a:gd name="T32" fmla="*/ 3 w 2990"/>
                <a:gd name="T33" fmla="*/ 1 h 2273"/>
                <a:gd name="T34" fmla="*/ 3 w 2990"/>
                <a:gd name="T35" fmla="*/ 1 h 2273"/>
                <a:gd name="T36" fmla="*/ 3 w 2990"/>
                <a:gd name="T37" fmla="*/ 1 h 2273"/>
                <a:gd name="T38" fmla="*/ 3 w 2990"/>
                <a:gd name="T39" fmla="*/ 1 h 2273"/>
                <a:gd name="T40" fmla="*/ 3 w 2990"/>
                <a:gd name="T41" fmla="*/ 0 h 2273"/>
                <a:gd name="T42" fmla="*/ 3 w 2990"/>
                <a:gd name="T43" fmla="*/ 0 h 2273"/>
                <a:gd name="T44" fmla="*/ 3 w 2990"/>
                <a:gd name="T45" fmla="*/ 0 h 2273"/>
                <a:gd name="T46" fmla="*/ 3 w 2990"/>
                <a:gd name="T47" fmla="*/ 0 h 2273"/>
                <a:gd name="T48" fmla="*/ 3 w 2990"/>
                <a:gd name="T49" fmla="*/ 0 h 2273"/>
                <a:gd name="T50" fmla="*/ 3 w 2990"/>
                <a:gd name="T51" fmla="*/ 0 h 2273"/>
                <a:gd name="T52" fmla="*/ 3 w 2990"/>
                <a:gd name="T53" fmla="*/ 0 h 2273"/>
                <a:gd name="T54" fmla="*/ 3 w 2990"/>
                <a:gd name="T55" fmla="*/ 0 h 2273"/>
                <a:gd name="T56" fmla="*/ 3 w 2990"/>
                <a:gd name="T57" fmla="*/ 0 h 2273"/>
                <a:gd name="T58" fmla="*/ 3 w 2990"/>
                <a:gd name="T59" fmla="*/ 0 h 2273"/>
                <a:gd name="T60" fmla="*/ 3 w 2990"/>
                <a:gd name="T61" fmla="*/ 0 h 2273"/>
                <a:gd name="T62" fmla="*/ 3 w 2990"/>
                <a:gd name="T63" fmla="*/ 0 h 2273"/>
                <a:gd name="T64" fmla="*/ 2 w 2990"/>
                <a:gd name="T65" fmla="*/ 0 h 2273"/>
                <a:gd name="T66" fmla="*/ 2 w 2990"/>
                <a:gd name="T67" fmla="*/ 0 h 2273"/>
                <a:gd name="T68" fmla="*/ 2 w 2990"/>
                <a:gd name="T69" fmla="*/ 0 h 2273"/>
                <a:gd name="T70" fmla="*/ 2 w 2990"/>
                <a:gd name="T71" fmla="*/ 0 h 2273"/>
                <a:gd name="T72" fmla="*/ 2 w 2990"/>
                <a:gd name="T73" fmla="*/ 0 h 2273"/>
                <a:gd name="T74" fmla="*/ 2 w 2990"/>
                <a:gd name="T75" fmla="*/ 0 h 2273"/>
                <a:gd name="T76" fmla="*/ 2 w 2990"/>
                <a:gd name="T77" fmla="*/ 0 h 2273"/>
                <a:gd name="T78" fmla="*/ 2 w 2990"/>
                <a:gd name="T79" fmla="*/ 0 h 2273"/>
                <a:gd name="T80" fmla="*/ 2 w 2990"/>
                <a:gd name="T81" fmla="*/ 0 h 2273"/>
                <a:gd name="T82" fmla="*/ 2 w 2990"/>
                <a:gd name="T83" fmla="*/ 0 h 2273"/>
                <a:gd name="T84" fmla="*/ 2 w 2990"/>
                <a:gd name="T85" fmla="*/ 0 h 2273"/>
                <a:gd name="T86" fmla="*/ 2 w 2990"/>
                <a:gd name="T87" fmla="*/ 0 h 2273"/>
                <a:gd name="T88" fmla="*/ 2 w 2990"/>
                <a:gd name="T89" fmla="*/ 0 h 2273"/>
                <a:gd name="T90" fmla="*/ 2 w 2990"/>
                <a:gd name="T91" fmla="*/ 0 h 2273"/>
                <a:gd name="T92" fmla="*/ 2 w 2990"/>
                <a:gd name="T93" fmla="*/ 0 h 2273"/>
                <a:gd name="T94" fmla="*/ 1 w 2990"/>
                <a:gd name="T95" fmla="*/ 0 h 2273"/>
                <a:gd name="T96" fmla="*/ 1 w 2990"/>
                <a:gd name="T97" fmla="*/ 1 h 2273"/>
                <a:gd name="T98" fmla="*/ 1 w 2990"/>
                <a:gd name="T99" fmla="*/ 1 h 2273"/>
                <a:gd name="T100" fmla="*/ 1 w 2990"/>
                <a:gd name="T101" fmla="*/ 1 h 2273"/>
                <a:gd name="T102" fmla="*/ 1 w 2990"/>
                <a:gd name="T103" fmla="*/ 1 h 2273"/>
                <a:gd name="T104" fmla="*/ 1 w 2990"/>
                <a:gd name="T105" fmla="*/ 1 h 2273"/>
                <a:gd name="T106" fmla="*/ 1 w 2990"/>
                <a:gd name="T107" fmla="*/ 1 h 2273"/>
                <a:gd name="T108" fmla="*/ 1 w 2990"/>
                <a:gd name="T109" fmla="*/ 1 h 2273"/>
                <a:gd name="T110" fmla="*/ 1 w 2990"/>
                <a:gd name="T111" fmla="*/ 1 h 2273"/>
                <a:gd name="T112" fmla="*/ 1 w 2990"/>
                <a:gd name="T113" fmla="*/ 1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9" name="Freeform 75">
              <a:extLst>
                <a:ext uri="{FF2B5EF4-FFF2-40B4-BE49-F238E27FC236}">
                  <a16:creationId xmlns:a16="http://schemas.microsoft.com/office/drawing/2014/main" id="{016C99CE-B6A4-4006-8E7C-DC6D9BE26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" y="1296"/>
              <a:ext cx="1495" cy="1136"/>
            </a:xfrm>
            <a:custGeom>
              <a:avLst/>
              <a:gdLst>
                <a:gd name="T0" fmla="*/ 1 w 2990"/>
                <a:gd name="T1" fmla="*/ 1 h 2273"/>
                <a:gd name="T2" fmla="*/ 1 w 2990"/>
                <a:gd name="T3" fmla="*/ 1 h 2273"/>
                <a:gd name="T4" fmla="*/ 1 w 2990"/>
                <a:gd name="T5" fmla="*/ 1 h 2273"/>
                <a:gd name="T6" fmla="*/ 1 w 2990"/>
                <a:gd name="T7" fmla="*/ 1 h 2273"/>
                <a:gd name="T8" fmla="*/ 1 w 2990"/>
                <a:gd name="T9" fmla="*/ 1 h 2273"/>
                <a:gd name="T10" fmla="*/ 0 w 2990"/>
                <a:gd name="T11" fmla="*/ 1 h 2273"/>
                <a:gd name="T12" fmla="*/ 1 w 2990"/>
                <a:gd name="T13" fmla="*/ 1 h 2273"/>
                <a:gd name="T14" fmla="*/ 1 w 2990"/>
                <a:gd name="T15" fmla="*/ 1 h 2273"/>
                <a:gd name="T16" fmla="*/ 1 w 2990"/>
                <a:gd name="T17" fmla="*/ 1 h 2273"/>
                <a:gd name="T18" fmla="*/ 1 w 2990"/>
                <a:gd name="T19" fmla="*/ 1 h 2273"/>
                <a:gd name="T20" fmla="*/ 1 w 2990"/>
                <a:gd name="T21" fmla="*/ 2 h 2273"/>
                <a:gd name="T22" fmla="*/ 1 w 2990"/>
                <a:gd name="T23" fmla="*/ 2 h 2273"/>
                <a:gd name="T24" fmla="*/ 1 w 2990"/>
                <a:gd name="T25" fmla="*/ 2 h 2273"/>
                <a:gd name="T26" fmla="*/ 2 w 2990"/>
                <a:gd name="T27" fmla="*/ 2 h 2273"/>
                <a:gd name="T28" fmla="*/ 2 w 2990"/>
                <a:gd name="T29" fmla="*/ 2 h 2273"/>
                <a:gd name="T30" fmla="*/ 3 w 2990"/>
                <a:gd name="T31" fmla="*/ 2 h 2273"/>
                <a:gd name="T32" fmla="*/ 3 w 2990"/>
                <a:gd name="T33" fmla="*/ 1 h 2273"/>
                <a:gd name="T34" fmla="*/ 3 w 2990"/>
                <a:gd name="T35" fmla="*/ 1 h 2273"/>
                <a:gd name="T36" fmla="*/ 3 w 2990"/>
                <a:gd name="T37" fmla="*/ 1 h 2273"/>
                <a:gd name="T38" fmla="*/ 3 w 2990"/>
                <a:gd name="T39" fmla="*/ 1 h 2273"/>
                <a:gd name="T40" fmla="*/ 3 w 2990"/>
                <a:gd name="T41" fmla="*/ 0 h 2273"/>
                <a:gd name="T42" fmla="*/ 3 w 2990"/>
                <a:gd name="T43" fmla="*/ 0 h 2273"/>
                <a:gd name="T44" fmla="*/ 3 w 2990"/>
                <a:gd name="T45" fmla="*/ 0 h 2273"/>
                <a:gd name="T46" fmla="*/ 3 w 2990"/>
                <a:gd name="T47" fmla="*/ 0 h 2273"/>
                <a:gd name="T48" fmla="*/ 3 w 2990"/>
                <a:gd name="T49" fmla="*/ 0 h 2273"/>
                <a:gd name="T50" fmla="*/ 3 w 2990"/>
                <a:gd name="T51" fmla="*/ 0 h 2273"/>
                <a:gd name="T52" fmla="*/ 3 w 2990"/>
                <a:gd name="T53" fmla="*/ 0 h 2273"/>
                <a:gd name="T54" fmla="*/ 3 w 2990"/>
                <a:gd name="T55" fmla="*/ 0 h 2273"/>
                <a:gd name="T56" fmla="*/ 3 w 2990"/>
                <a:gd name="T57" fmla="*/ 0 h 2273"/>
                <a:gd name="T58" fmla="*/ 3 w 2990"/>
                <a:gd name="T59" fmla="*/ 0 h 2273"/>
                <a:gd name="T60" fmla="*/ 3 w 2990"/>
                <a:gd name="T61" fmla="*/ 0 h 2273"/>
                <a:gd name="T62" fmla="*/ 3 w 2990"/>
                <a:gd name="T63" fmla="*/ 0 h 2273"/>
                <a:gd name="T64" fmla="*/ 2 w 2990"/>
                <a:gd name="T65" fmla="*/ 0 h 2273"/>
                <a:gd name="T66" fmla="*/ 2 w 2990"/>
                <a:gd name="T67" fmla="*/ 0 h 2273"/>
                <a:gd name="T68" fmla="*/ 2 w 2990"/>
                <a:gd name="T69" fmla="*/ 0 h 2273"/>
                <a:gd name="T70" fmla="*/ 2 w 2990"/>
                <a:gd name="T71" fmla="*/ 0 h 2273"/>
                <a:gd name="T72" fmla="*/ 2 w 2990"/>
                <a:gd name="T73" fmla="*/ 0 h 2273"/>
                <a:gd name="T74" fmla="*/ 2 w 2990"/>
                <a:gd name="T75" fmla="*/ 0 h 2273"/>
                <a:gd name="T76" fmla="*/ 2 w 2990"/>
                <a:gd name="T77" fmla="*/ 0 h 2273"/>
                <a:gd name="T78" fmla="*/ 2 w 2990"/>
                <a:gd name="T79" fmla="*/ 0 h 2273"/>
                <a:gd name="T80" fmla="*/ 2 w 2990"/>
                <a:gd name="T81" fmla="*/ 0 h 2273"/>
                <a:gd name="T82" fmla="*/ 2 w 2990"/>
                <a:gd name="T83" fmla="*/ 0 h 2273"/>
                <a:gd name="T84" fmla="*/ 2 w 2990"/>
                <a:gd name="T85" fmla="*/ 0 h 2273"/>
                <a:gd name="T86" fmla="*/ 2 w 2990"/>
                <a:gd name="T87" fmla="*/ 0 h 2273"/>
                <a:gd name="T88" fmla="*/ 2 w 2990"/>
                <a:gd name="T89" fmla="*/ 0 h 2273"/>
                <a:gd name="T90" fmla="*/ 2 w 2990"/>
                <a:gd name="T91" fmla="*/ 0 h 2273"/>
                <a:gd name="T92" fmla="*/ 2 w 2990"/>
                <a:gd name="T93" fmla="*/ 0 h 2273"/>
                <a:gd name="T94" fmla="*/ 1 w 2990"/>
                <a:gd name="T95" fmla="*/ 0 h 2273"/>
                <a:gd name="T96" fmla="*/ 1 w 2990"/>
                <a:gd name="T97" fmla="*/ 1 h 2273"/>
                <a:gd name="T98" fmla="*/ 1 w 2990"/>
                <a:gd name="T99" fmla="*/ 1 h 2273"/>
                <a:gd name="T100" fmla="*/ 1 w 2990"/>
                <a:gd name="T101" fmla="*/ 1 h 2273"/>
                <a:gd name="T102" fmla="*/ 1 w 2990"/>
                <a:gd name="T103" fmla="*/ 1 h 2273"/>
                <a:gd name="T104" fmla="*/ 1 w 2990"/>
                <a:gd name="T105" fmla="*/ 1 h 2273"/>
                <a:gd name="T106" fmla="*/ 1 w 2990"/>
                <a:gd name="T107" fmla="*/ 1 h 2273"/>
                <a:gd name="T108" fmla="*/ 1 w 2990"/>
                <a:gd name="T109" fmla="*/ 1 h 2273"/>
                <a:gd name="T110" fmla="*/ 1 w 2990"/>
                <a:gd name="T111" fmla="*/ 1 h 2273"/>
                <a:gd name="T112" fmla="*/ 1 w 2990"/>
                <a:gd name="T113" fmla="*/ 1 h 227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990"/>
                <a:gd name="T172" fmla="*/ 0 h 2273"/>
                <a:gd name="T173" fmla="*/ 2990 w 2990"/>
                <a:gd name="T174" fmla="*/ 2273 h 227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990" h="2273">
                  <a:moveTo>
                    <a:pt x="29" y="1289"/>
                  </a:moveTo>
                  <a:lnTo>
                    <a:pt x="4" y="1329"/>
                  </a:lnTo>
                  <a:lnTo>
                    <a:pt x="12" y="1378"/>
                  </a:lnTo>
                  <a:lnTo>
                    <a:pt x="12" y="1382"/>
                  </a:lnTo>
                  <a:lnTo>
                    <a:pt x="10" y="1395"/>
                  </a:lnTo>
                  <a:lnTo>
                    <a:pt x="10" y="1411"/>
                  </a:lnTo>
                  <a:lnTo>
                    <a:pt x="10" y="1429"/>
                  </a:lnTo>
                  <a:lnTo>
                    <a:pt x="14" y="1443"/>
                  </a:lnTo>
                  <a:lnTo>
                    <a:pt x="20" y="1451"/>
                  </a:lnTo>
                  <a:lnTo>
                    <a:pt x="31" y="1453"/>
                  </a:lnTo>
                  <a:lnTo>
                    <a:pt x="43" y="1451"/>
                  </a:lnTo>
                  <a:lnTo>
                    <a:pt x="55" y="1449"/>
                  </a:lnTo>
                  <a:lnTo>
                    <a:pt x="73" y="1451"/>
                  </a:lnTo>
                  <a:lnTo>
                    <a:pt x="94" y="1462"/>
                  </a:lnTo>
                  <a:lnTo>
                    <a:pt x="116" y="1480"/>
                  </a:lnTo>
                  <a:lnTo>
                    <a:pt x="132" y="1502"/>
                  </a:lnTo>
                  <a:lnTo>
                    <a:pt x="136" y="1514"/>
                  </a:lnTo>
                  <a:lnTo>
                    <a:pt x="132" y="1525"/>
                  </a:lnTo>
                  <a:lnTo>
                    <a:pt x="126" y="1537"/>
                  </a:lnTo>
                  <a:lnTo>
                    <a:pt x="120" y="1549"/>
                  </a:lnTo>
                  <a:lnTo>
                    <a:pt x="116" y="1561"/>
                  </a:lnTo>
                  <a:lnTo>
                    <a:pt x="116" y="1577"/>
                  </a:lnTo>
                  <a:lnTo>
                    <a:pt x="114" y="1596"/>
                  </a:lnTo>
                  <a:lnTo>
                    <a:pt x="110" y="1618"/>
                  </a:lnTo>
                  <a:lnTo>
                    <a:pt x="108" y="1640"/>
                  </a:lnTo>
                  <a:lnTo>
                    <a:pt x="108" y="1657"/>
                  </a:lnTo>
                  <a:lnTo>
                    <a:pt x="112" y="1669"/>
                  </a:lnTo>
                  <a:lnTo>
                    <a:pt x="114" y="1679"/>
                  </a:lnTo>
                  <a:lnTo>
                    <a:pt x="114" y="1691"/>
                  </a:lnTo>
                  <a:lnTo>
                    <a:pt x="106" y="1699"/>
                  </a:lnTo>
                  <a:lnTo>
                    <a:pt x="96" y="1703"/>
                  </a:lnTo>
                  <a:lnTo>
                    <a:pt x="89" y="1701"/>
                  </a:lnTo>
                  <a:lnTo>
                    <a:pt x="83" y="1695"/>
                  </a:lnTo>
                  <a:lnTo>
                    <a:pt x="77" y="1687"/>
                  </a:lnTo>
                  <a:lnTo>
                    <a:pt x="69" y="1679"/>
                  </a:lnTo>
                  <a:lnTo>
                    <a:pt x="63" y="1673"/>
                  </a:lnTo>
                  <a:lnTo>
                    <a:pt x="53" y="1675"/>
                  </a:lnTo>
                  <a:lnTo>
                    <a:pt x="41" y="1685"/>
                  </a:lnTo>
                  <a:lnTo>
                    <a:pt x="26" y="1699"/>
                  </a:lnTo>
                  <a:lnTo>
                    <a:pt x="12" y="1708"/>
                  </a:lnTo>
                  <a:lnTo>
                    <a:pt x="4" y="1712"/>
                  </a:lnTo>
                  <a:lnTo>
                    <a:pt x="0" y="1716"/>
                  </a:lnTo>
                  <a:lnTo>
                    <a:pt x="6" y="1720"/>
                  </a:lnTo>
                  <a:lnTo>
                    <a:pt x="20" y="1724"/>
                  </a:lnTo>
                  <a:lnTo>
                    <a:pt x="41" y="1728"/>
                  </a:lnTo>
                  <a:lnTo>
                    <a:pt x="65" y="1734"/>
                  </a:lnTo>
                  <a:lnTo>
                    <a:pt x="89" y="1740"/>
                  </a:lnTo>
                  <a:lnTo>
                    <a:pt x="110" y="1746"/>
                  </a:lnTo>
                  <a:lnTo>
                    <a:pt x="126" y="1754"/>
                  </a:lnTo>
                  <a:lnTo>
                    <a:pt x="136" y="1764"/>
                  </a:lnTo>
                  <a:lnTo>
                    <a:pt x="140" y="1771"/>
                  </a:lnTo>
                  <a:lnTo>
                    <a:pt x="150" y="1779"/>
                  </a:lnTo>
                  <a:lnTo>
                    <a:pt x="159" y="1785"/>
                  </a:lnTo>
                  <a:lnTo>
                    <a:pt x="169" y="1795"/>
                  </a:lnTo>
                  <a:lnTo>
                    <a:pt x="177" y="1807"/>
                  </a:lnTo>
                  <a:lnTo>
                    <a:pt x="185" y="1825"/>
                  </a:lnTo>
                  <a:lnTo>
                    <a:pt x="187" y="1848"/>
                  </a:lnTo>
                  <a:lnTo>
                    <a:pt x="185" y="1870"/>
                  </a:lnTo>
                  <a:lnTo>
                    <a:pt x="179" y="1888"/>
                  </a:lnTo>
                  <a:lnTo>
                    <a:pt x="175" y="1905"/>
                  </a:lnTo>
                  <a:lnTo>
                    <a:pt x="177" y="1921"/>
                  </a:lnTo>
                  <a:lnTo>
                    <a:pt x="185" y="1941"/>
                  </a:lnTo>
                  <a:lnTo>
                    <a:pt x="195" y="1960"/>
                  </a:lnTo>
                  <a:lnTo>
                    <a:pt x="207" y="1978"/>
                  </a:lnTo>
                  <a:lnTo>
                    <a:pt x="218" y="1986"/>
                  </a:lnTo>
                  <a:lnTo>
                    <a:pt x="232" y="1990"/>
                  </a:lnTo>
                  <a:lnTo>
                    <a:pt x="246" y="1994"/>
                  </a:lnTo>
                  <a:lnTo>
                    <a:pt x="260" y="2002"/>
                  </a:lnTo>
                  <a:lnTo>
                    <a:pt x="270" y="2014"/>
                  </a:lnTo>
                  <a:lnTo>
                    <a:pt x="281" y="2029"/>
                  </a:lnTo>
                  <a:lnTo>
                    <a:pt x="299" y="2045"/>
                  </a:lnTo>
                  <a:lnTo>
                    <a:pt x="327" y="2057"/>
                  </a:lnTo>
                  <a:lnTo>
                    <a:pt x="352" y="2067"/>
                  </a:lnTo>
                  <a:lnTo>
                    <a:pt x="378" y="2076"/>
                  </a:lnTo>
                  <a:lnTo>
                    <a:pt x="402" y="2082"/>
                  </a:lnTo>
                  <a:lnTo>
                    <a:pt x="421" y="2086"/>
                  </a:lnTo>
                  <a:lnTo>
                    <a:pt x="435" y="2084"/>
                  </a:lnTo>
                  <a:lnTo>
                    <a:pt x="457" y="2078"/>
                  </a:lnTo>
                  <a:lnTo>
                    <a:pt x="484" y="2073"/>
                  </a:lnTo>
                  <a:lnTo>
                    <a:pt x="514" y="2065"/>
                  </a:lnTo>
                  <a:lnTo>
                    <a:pt x="543" y="2059"/>
                  </a:lnTo>
                  <a:lnTo>
                    <a:pt x="569" y="2057"/>
                  </a:lnTo>
                  <a:lnTo>
                    <a:pt x="589" y="2057"/>
                  </a:lnTo>
                  <a:lnTo>
                    <a:pt x="608" y="2065"/>
                  </a:lnTo>
                  <a:lnTo>
                    <a:pt x="626" y="2078"/>
                  </a:lnTo>
                  <a:lnTo>
                    <a:pt x="642" y="2096"/>
                  </a:lnTo>
                  <a:lnTo>
                    <a:pt x="661" y="2116"/>
                  </a:lnTo>
                  <a:lnTo>
                    <a:pt x="687" y="2134"/>
                  </a:lnTo>
                  <a:lnTo>
                    <a:pt x="711" y="2149"/>
                  </a:lnTo>
                  <a:lnTo>
                    <a:pt x="726" y="2161"/>
                  </a:lnTo>
                  <a:lnTo>
                    <a:pt x="738" y="2171"/>
                  </a:lnTo>
                  <a:lnTo>
                    <a:pt x="742" y="2177"/>
                  </a:lnTo>
                  <a:lnTo>
                    <a:pt x="744" y="2179"/>
                  </a:lnTo>
                  <a:lnTo>
                    <a:pt x="856" y="2218"/>
                  </a:lnTo>
                  <a:lnTo>
                    <a:pt x="892" y="2242"/>
                  </a:lnTo>
                  <a:lnTo>
                    <a:pt x="949" y="2236"/>
                  </a:lnTo>
                  <a:lnTo>
                    <a:pt x="986" y="2191"/>
                  </a:lnTo>
                  <a:lnTo>
                    <a:pt x="1035" y="2199"/>
                  </a:lnTo>
                  <a:lnTo>
                    <a:pt x="1152" y="2222"/>
                  </a:lnTo>
                  <a:lnTo>
                    <a:pt x="1201" y="2261"/>
                  </a:lnTo>
                  <a:lnTo>
                    <a:pt x="1256" y="2273"/>
                  </a:lnTo>
                  <a:lnTo>
                    <a:pt x="1392" y="2236"/>
                  </a:lnTo>
                  <a:lnTo>
                    <a:pt x="1431" y="2260"/>
                  </a:lnTo>
                  <a:lnTo>
                    <a:pt x="1539" y="2189"/>
                  </a:lnTo>
                  <a:lnTo>
                    <a:pt x="1657" y="2187"/>
                  </a:lnTo>
                  <a:lnTo>
                    <a:pt x="1726" y="2155"/>
                  </a:lnTo>
                  <a:lnTo>
                    <a:pt x="1821" y="2167"/>
                  </a:lnTo>
                  <a:lnTo>
                    <a:pt x="1935" y="2242"/>
                  </a:lnTo>
                  <a:lnTo>
                    <a:pt x="2026" y="2230"/>
                  </a:lnTo>
                  <a:lnTo>
                    <a:pt x="2088" y="2265"/>
                  </a:lnTo>
                  <a:lnTo>
                    <a:pt x="2193" y="2230"/>
                  </a:lnTo>
                  <a:lnTo>
                    <a:pt x="2155" y="2197"/>
                  </a:lnTo>
                  <a:lnTo>
                    <a:pt x="2161" y="2147"/>
                  </a:lnTo>
                  <a:lnTo>
                    <a:pt x="2214" y="2128"/>
                  </a:lnTo>
                  <a:lnTo>
                    <a:pt x="2242" y="2063"/>
                  </a:lnTo>
                  <a:lnTo>
                    <a:pt x="2124" y="1970"/>
                  </a:lnTo>
                  <a:lnTo>
                    <a:pt x="2128" y="1890"/>
                  </a:lnTo>
                  <a:lnTo>
                    <a:pt x="2199" y="1850"/>
                  </a:lnTo>
                  <a:lnTo>
                    <a:pt x="2337" y="1834"/>
                  </a:lnTo>
                  <a:lnTo>
                    <a:pt x="2484" y="1797"/>
                  </a:lnTo>
                  <a:lnTo>
                    <a:pt x="2545" y="1764"/>
                  </a:lnTo>
                  <a:lnTo>
                    <a:pt x="2624" y="1777"/>
                  </a:lnTo>
                  <a:lnTo>
                    <a:pt x="2592" y="1514"/>
                  </a:lnTo>
                  <a:lnTo>
                    <a:pt x="2673" y="1466"/>
                  </a:lnTo>
                  <a:lnTo>
                    <a:pt x="2752" y="1388"/>
                  </a:lnTo>
                  <a:lnTo>
                    <a:pt x="2856" y="1356"/>
                  </a:lnTo>
                  <a:lnTo>
                    <a:pt x="2939" y="1329"/>
                  </a:lnTo>
                  <a:lnTo>
                    <a:pt x="2966" y="1299"/>
                  </a:lnTo>
                  <a:lnTo>
                    <a:pt x="2957" y="1258"/>
                  </a:lnTo>
                  <a:lnTo>
                    <a:pt x="2990" y="1207"/>
                  </a:lnTo>
                  <a:lnTo>
                    <a:pt x="2988" y="1205"/>
                  </a:lnTo>
                  <a:lnTo>
                    <a:pt x="2982" y="1195"/>
                  </a:lnTo>
                  <a:lnTo>
                    <a:pt x="2972" y="1183"/>
                  </a:lnTo>
                  <a:lnTo>
                    <a:pt x="2961" y="1167"/>
                  </a:lnTo>
                  <a:lnTo>
                    <a:pt x="2949" y="1149"/>
                  </a:lnTo>
                  <a:lnTo>
                    <a:pt x="2937" y="1134"/>
                  </a:lnTo>
                  <a:lnTo>
                    <a:pt x="2929" y="1116"/>
                  </a:lnTo>
                  <a:lnTo>
                    <a:pt x="2923" y="1102"/>
                  </a:lnTo>
                  <a:lnTo>
                    <a:pt x="2915" y="1079"/>
                  </a:lnTo>
                  <a:lnTo>
                    <a:pt x="2905" y="1053"/>
                  </a:lnTo>
                  <a:lnTo>
                    <a:pt x="2898" y="1025"/>
                  </a:lnTo>
                  <a:lnTo>
                    <a:pt x="2888" y="1000"/>
                  </a:lnTo>
                  <a:lnTo>
                    <a:pt x="2880" y="982"/>
                  </a:lnTo>
                  <a:lnTo>
                    <a:pt x="2872" y="957"/>
                  </a:lnTo>
                  <a:lnTo>
                    <a:pt x="2870" y="941"/>
                  </a:lnTo>
                  <a:lnTo>
                    <a:pt x="2870" y="935"/>
                  </a:lnTo>
                  <a:lnTo>
                    <a:pt x="2864" y="933"/>
                  </a:lnTo>
                  <a:lnTo>
                    <a:pt x="2850" y="933"/>
                  </a:lnTo>
                  <a:lnTo>
                    <a:pt x="2829" y="929"/>
                  </a:lnTo>
                  <a:lnTo>
                    <a:pt x="2805" y="923"/>
                  </a:lnTo>
                  <a:lnTo>
                    <a:pt x="2781" y="913"/>
                  </a:lnTo>
                  <a:lnTo>
                    <a:pt x="2760" y="898"/>
                  </a:lnTo>
                  <a:lnTo>
                    <a:pt x="2734" y="874"/>
                  </a:lnTo>
                  <a:lnTo>
                    <a:pt x="2709" y="854"/>
                  </a:lnTo>
                  <a:lnTo>
                    <a:pt x="2687" y="837"/>
                  </a:lnTo>
                  <a:lnTo>
                    <a:pt x="2665" y="819"/>
                  </a:lnTo>
                  <a:lnTo>
                    <a:pt x="2648" y="809"/>
                  </a:lnTo>
                  <a:lnTo>
                    <a:pt x="2622" y="803"/>
                  </a:lnTo>
                  <a:lnTo>
                    <a:pt x="2590" y="801"/>
                  </a:lnTo>
                  <a:lnTo>
                    <a:pt x="2557" y="797"/>
                  </a:lnTo>
                  <a:lnTo>
                    <a:pt x="2524" y="795"/>
                  </a:lnTo>
                  <a:lnTo>
                    <a:pt x="2494" y="789"/>
                  </a:lnTo>
                  <a:lnTo>
                    <a:pt x="2468" y="781"/>
                  </a:lnTo>
                  <a:lnTo>
                    <a:pt x="2443" y="770"/>
                  </a:lnTo>
                  <a:lnTo>
                    <a:pt x="2417" y="760"/>
                  </a:lnTo>
                  <a:lnTo>
                    <a:pt x="2396" y="752"/>
                  </a:lnTo>
                  <a:lnTo>
                    <a:pt x="2378" y="746"/>
                  </a:lnTo>
                  <a:lnTo>
                    <a:pt x="2366" y="742"/>
                  </a:lnTo>
                  <a:lnTo>
                    <a:pt x="2360" y="740"/>
                  </a:lnTo>
                  <a:lnTo>
                    <a:pt x="2356" y="738"/>
                  </a:lnTo>
                  <a:lnTo>
                    <a:pt x="2348" y="730"/>
                  </a:lnTo>
                  <a:lnTo>
                    <a:pt x="2337" y="720"/>
                  </a:lnTo>
                  <a:lnTo>
                    <a:pt x="2325" y="709"/>
                  </a:lnTo>
                  <a:lnTo>
                    <a:pt x="2315" y="695"/>
                  </a:lnTo>
                  <a:lnTo>
                    <a:pt x="2309" y="683"/>
                  </a:lnTo>
                  <a:lnTo>
                    <a:pt x="2311" y="669"/>
                  </a:lnTo>
                  <a:lnTo>
                    <a:pt x="2321" y="655"/>
                  </a:lnTo>
                  <a:lnTo>
                    <a:pt x="2333" y="646"/>
                  </a:lnTo>
                  <a:lnTo>
                    <a:pt x="2348" y="634"/>
                  </a:lnTo>
                  <a:lnTo>
                    <a:pt x="2360" y="622"/>
                  </a:lnTo>
                  <a:lnTo>
                    <a:pt x="2372" y="610"/>
                  </a:lnTo>
                  <a:lnTo>
                    <a:pt x="2376" y="592"/>
                  </a:lnTo>
                  <a:lnTo>
                    <a:pt x="2378" y="569"/>
                  </a:lnTo>
                  <a:lnTo>
                    <a:pt x="2378" y="547"/>
                  </a:lnTo>
                  <a:lnTo>
                    <a:pt x="2380" y="528"/>
                  </a:lnTo>
                  <a:lnTo>
                    <a:pt x="2390" y="506"/>
                  </a:lnTo>
                  <a:lnTo>
                    <a:pt x="2396" y="490"/>
                  </a:lnTo>
                  <a:lnTo>
                    <a:pt x="2396" y="474"/>
                  </a:lnTo>
                  <a:lnTo>
                    <a:pt x="2390" y="459"/>
                  </a:lnTo>
                  <a:lnTo>
                    <a:pt x="2382" y="445"/>
                  </a:lnTo>
                  <a:lnTo>
                    <a:pt x="2374" y="433"/>
                  </a:lnTo>
                  <a:lnTo>
                    <a:pt x="2358" y="407"/>
                  </a:lnTo>
                  <a:lnTo>
                    <a:pt x="2342" y="378"/>
                  </a:lnTo>
                  <a:lnTo>
                    <a:pt x="2335" y="344"/>
                  </a:lnTo>
                  <a:lnTo>
                    <a:pt x="2329" y="321"/>
                  </a:lnTo>
                  <a:lnTo>
                    <a:pt x="2319" y="303"/>
                  </a:lnTo>
                  <a:lnTo>
                    <a:pt x="2307" y="287"/>
                  </a:lnTo>
                  <a:lnTo>
                    <a:pt x="2295" y="276"/>
                  </a:lnTo>
                  <a:lnTo>
                    <a:pt x="2285" y="270"/>
                  </a:lnTo>
                  <a:lnTo>
                    <a:pt x="2276" y="266"/>
                  </a:lnTo>
                  <a:lnTo>
                    <a:pt x="2264" y="266"/>
                  </a:lnTo>
                  <a:lnTo>
                    <a:pt x="2256" y="262"/>
                  </a:lnTo>
                  <a:lnTo>
                    <a:pt x="2248" y="254"/>
                  </a:lnTo>
                  <a:lnTo>
                    <a:pt x="2238" y="248"/>
                  </a:lnTo>
                  <a:lnTo>
                    <a:pt x="2224" y="246"/>
                  </a:lnTo>
                  <a:lnTo>
                    <a:pt x="2209" y="248"/>
                  </a:lnTo>
                  <a:lnTo>
                    <a:pt x="2191" y="248"/>
                  </a:lnTo>
                  <a:lnTo>
                    <a:pt x="2177" y="246"/>
                  </a:lnTo>
                  <a:lnTo>
                    <a:pt x="2169" y="238"/>
                  </a:lnTo>
                  <a:lnTo>
                    <a:pt x="2159" y="221"/>
                  </a:lnTo>
                  <a:lnTo>
                    <a:pt x="2150" y="197"/>
                  </a:lnTo>
                  <a:lnTo>
                    <a:pt x="2136" y="173"/>
                  </a:lnTo>
                  <a:lnTo>
                    <a:pt x="2120" y="156"/>
                  </a:lnTo>
                  <a:lnTo>
                    <a:pt x="2106" y="144"/>
                  </a:lnTo>
                  <a:lnTo>
                    <a:pt x="2092" y="136"/>
                  </a:lnTo>
                  <a:lnTo>
                    <a:pt x="2083" y="128"/>
                  </a:lnTo>
                  <a:lnTo>
                    <a:pt x="2077" y="118"/>
                  </a:lnTo>
                  <a:lnTo>
                    <a:pt x="2075" y="104"/>
                  </a:lnTo>
                  <a:lnTo>
                    <a:pt x="2071" y="87"/>
                  </a:lnTo>
                  <a:lnTo>
                    <a:pt x="2061" y="73"/>
                  </a:lnTo>
                  <a:lnTo>
                    <a:pt x="2053" y="63"/>
                  </a:lnTo>
                  <a:lnTo>
                    <a:pt x="2051" y="53"/>
                  </a:lnTo>
                  <a:lnTo>
                    <a:pt x="2057" y="41"/>
                  </a:lnTo>
                  <a:lnTo>
                    <a:pt x="2065" y="32"/>
                  </a:lnTo>
                  <a:lnTo>
                    <a:pt x="2071" y="20"/>
                  </a:lnTo>
                  <a:lnTo>
                    <a:pt x="2073" y="14"/>
                  </a:lnTo>
                  <a:lnTo>
                    <a:pt x="2063" y="8"/>
                  </a:lnTo>
                  <a:lnTo>
                    <a:pt x="2045" y="4"/>
                  </a:lnTo>
                  <a:lnTo>
                    <a:pt x="2020" y="2"/>
                  </a:lnTo>
                  <a:lnTo>
                    <a:pt x="1994" y="0"/>
                  </a:lnTo>
                  <a:lnTo>
                    <a:pt x="1970" y="0"/>
                  </a:lnTo>
                  <a:lnTo>
                    <a:pt x="1955" y="6"/>
                  </a:lnTo>
                  <a:lnTo>
                    <a:pt x="1945" y="14"/>
                  </a:lnTo>
                  <a:lnTo>
                    <a:pt x="1941" y="30"/>
                  </a:lnTo>
                  <a:lnTo>
                    <a:pt x="1937" y="45"/>
                  </a:lnTo>
                  <a:lnTo>
                    <a:pt x="1933" y="61"/>
                  </a:lnTo>
                  <a:lnTo>
                    <a:pt x="1927" y="75"/>
                  </a:lnTo>
                  <a:lnTo>
                    <a:pt x="1915" y="85"/>
                  </a:lnTo>
                  <a:lnTo>
                    <a:pt x="1898" y="87"/>
                  </a:lnTo>
                  <a:lnTo>
                    <a:pt x="1878" y="91"/>
                  </a:lnTo>
                  <a:lnTo>
                    <a:pt x="1858" y="93"/>
                  </a:lnTo>
                  <a:lnTo>
                    <a:pt x="1840" y="95"/>
                  </a:lnTo>
                  <a:lnTo>
                    <a:pt x="1823" y="102"/>
                  </a:lnTo>
                  <a:lnTo>
                    <a:pt x="1809" y="116"/>
                  </a:lnTo>
                  <a:lnTo>
                    <a:pt x="1797" y="140"/>
                  </a:lnTo>
                  <a:lnTo>
                    <a:pt x="1785" y="169"/>
                  </a:lnTo>
                  <a:lnTo>
                    <a:pt x="1777" y="203"/>
                  </a:lnTo>
                  <a:lnTo>
                    <a:pt x="1774" y="236"/>
                  </a:lnTo>
                  <a:lnTo>
                    <a:pt x="1770" y="262"/>
                  </a:lnTo>
                  <a:lnTo>
                    <a:pt x="1768" y="283"/>
                  </a:lnTo>
                  <a:lnTo>
                    <a:pt x="1762" y="303"/>
                  </a:lnTo>
                  <a:lnTo>
                    <a:pt x="1754" y="319"/>
                  </a:lnTo>
                  <a:lnTo>
                    <a:pt x="1740" y="329"/>
                  </a:lnTo>
                  <a:lnTo>
                    <a:pt x="1722" y="337"/>
                  </a:lnTo>
                  <a:lnTo>
                    <a:pt x="1703" y="341"/>
                  </a:lnTo>
                  <a:lnTo>
                    <a:pt x="1685" y="346"/>
                  </a:lnTo>
                  <a:lnTo>
                    <a:pt x="1669" y="350"/>
                  </a:lnTo>
                  <a:lnTo>
                    <a:pt x="1655" y="348"/>
                  </a:lnTo>
                  <a:lnTo>
                    <a:pt x="1644" y="341"/>
                  </a:lnTo>
                  <a:lnTo>
                    <a:pt x="1634" y="333"/>
                  </a:lnTo>
                  <a:lnTo>
                    <a:pt x="1618" y="331"/>
                  </a:lnTo>
                  <a:lnTo>
                    <a:pt x="1600" y="331"/>
                  </a:lnTo>
                  <a:lnTo>
                    <a:pt x="1581" y="329"/>
                  </a:lnTo>
                  <a:lnTo>
                    <a:pt x="1563" y="325"/>
                  </a:lnTo>
                  <a:lnTo>
                    <a:pt x="1549" y="315"/>
                  </a:lnTo>
                  <a:lnTo>
                    <a:pt x="1537" y="303"/>
                  </a:lnTo>
                  <a:lnTo>
                    <a:pt x="1524" y="289"/>
                  </a:lnTo>
                  <a:lnTo>
                    <a:pt x="1508" y="276"/>
                  </a:lnTo>
                  <a:lnTo>
                    <a:pt x="1494" y="266"/>
                  </a:lnTo>
                  <a:lnTo>
                    <a:pt x="1480" y="260"/>
                  </a:lnTo>
                  <a:lnTo>
                    <a:pt x="1468" y="260"/>
                  </a:lnTo>
                  <a:lnTo>
                    <a:pt x="1461" y="268"/>
                  </a:lnTo>
                  <a:lnTo>
                    <a:pt x="1449" y="287"/>
                  </a:lnTo>
                  <a:lnTo>
                    <a:pt x="1435" y="311"/>
                  </a:lnTo>
                  <a:lnTo>
                    <a:pt x="1417" y="341"/>
                  </a:lnTo>
                  <a:lnTo>
                    <a:pt x="1400" y="372"/>
                  </a:lnTo>
                  <a:lnTo>
                    <a:pt x="1382" y="407"/>
                  </a:lnTo>
                  <a:lnTo>
                    <a:pt x="1366" y="439"/>
                  </a:lnTo>
                  <a:lnTo>
                    <a:pt x="1348" y="467"/>
                  </a:lnTo>
                  <a:lnTo>
                    <a:pt x="1335" y="488"/>
                  </a:lnTo>
                  <a:lnTo>
                    <a:pt x="1327" y="506"/>
                  </a:lnTo>
                  <a:lnTo>
                    <a:pt x="1327" y="522"/>
                  </a:lnTo>
                  <a:lnTo>
                    <a:pt x="1335" y="533"/>
                  </a:lnTo>
                  <a:lnTo>
                    <a:pt x="1344" y="541"/>
                  </a:lnTo>
                  <a:lnTo>
                    <a:pt x="1358" y="549"/>
                  </a:lnTo>
                  <a:lnTo>
                    <a:pt x="1370" y="555"/>
                  </a:lnTo>
                  <a:lnTo>
                    <a:pt x="1376" y="563"/>
                  </a:lnTo>
                  <a:lnTo>
                    <a:pt x="1374" y="569"/>
                  </a:lnTo>
                  <a:lnTo>
                    <a:pt x="1362" y="575"/>
                  </a:lnTo>
                  <a:lnTo>
                    <a:pt x="1348" y="577"/>
                  </a:lnTo>
                  <a:lnTo>
                    <a:pt x="1331" y="577"/>
                  </a:lnTo>
                  <a:lnTo>
                    <a:pt x="1313" y="577"/>
                  </a:lnTo>
                  <a:lnTo>
                    <a:pt x="1297" y="577"/>
                  </a:lnTo>
                  <a:lnTo>
                    <a:pt x="1285" y="577"/>
                  </a:lnTo>
                  <a:lnTo>
                    <a:pt x="1274" y="571"/>
                  </a:lnTo>
                  <a:lnTo>
                    <a:pt x="1264" y="561"/>
                  </a:lnTo>
                  <a:lnTo>
                    <a:pt x="1252" y="551"/>
                  </a:lnTo>
                  <a:lnTo>
                    <a:pt x="1238" y="543"/>
                  </a:lnTo>
                  <a:lnTo>
                    <a:pt x="1222" y="541"/>
                  </a:lnTo>
                  <a:lnTo>
                    <a:pt x="1201" y="543"/>
                  </a:lnTo>
                  <a:lnTo>
                    <a:pt x="1177" y="547"/>
                  </a:lnTo>
                  <a:lnTo>
                    <a:pt x="1153" y="551"/>
                  </a:lnTo>
                  <a:lnTo>
                    <a:pt x="1126" y="553"/>
                  </a:lnTo>
                  <a:lnTo>
                    <a:pt x="1100" y="553"/>
                  </a:lnTo>
                  <a:lnTo>
                    <a:pt x="1079" y="551"/>
                  </a:lnTo>
                  <a:lnTo>
                    <a:pt x="1059" y="551"/>
                  </a:lnTo>
                  <a:lnTo>
                    <a:pt x="1039" y="553"/>
                  </a:lnTo>
                  <a:lnTo>
                    <a:pt x="1026" y="555"/>
                  </a:lnTo>
                  <a:lnTo>
                    <a:pt x="1014" y="561"/>
                  </a:lnTo>
                  <a:lnTo>
                    <a:pt x="1010" y="567"/>
                  </a:lnTo>
                  <a:lnTo>
                    <a:pt x="1014" y="577"/>
                  </a:lnTo>
                  <a:lnTo>
                    <a:pt x="1024" y="585"/>
                  </a:lnTo>
                  <a:lnTo>
                    <a:pt x="1035" y="589"/>
                  </a:lnTo>
                  <a:lnTo>
                    <a:pt x="1049" y="592"/>
                  </a:lnTo>
                  <a:lnTo>
                    <a:pt x="1061" y="594"/>
                  </a:lnTo>
                  <a:lnTo>
                    <a:pt x="1073" y="598"/>
                  </a:lnTo>
                  <a:lnTo>
                    <a:pt x="1081" y="604"/>
                  </a:lnTo>
                  <a:lnTo>
                    <a:pt x="1085" y="616"/>
                  </a:lnTo>
                  <a:lnTo>
                    <a:pt x="1081" y="632"/>
                  </a:lnTo>
                  <a:lnTo>
                    <a:pt x="1069" y="655"/>
                  </a:lnTo>
                  <a:lnTo>
                    <a:pt x="1057" y="677"/>
                  </a:lnTo>
                  <a:lnTo>
                    <a:pt x="1047" y="695"/>
                  </a:lnTo>
                  <a:lnTo>
                    <a:pt x="1041" y="715"/>
                  </a:lnTo>
                  <a:lnTo>
                    <a:pt x="1039" y="736"/>
                  </a:lnTo>
                  <a:lnTo>
                    <a:pt x="1045" y="762"/>
                  </a:lnTo>
                  <a:lnTo>
                    <a:pt x="1057" y="799"/>
                  </a:lnTo>
                  <a:lnTo>
                    <a:pt x="1061" y="833"/>
                  </a:lnTo>
                  <a:lnTo>
                    <a:pt x="1059" y="860"/>
                  </a:lnTo>
                  <a:lnTo>
                    <a:pt x="1051" y="882"/>
                  </a:lnTo>
                  <a:lnTo>
                    <a:pt x="1039" y="894"/>
                  </a:lnTo>
                  <a:lnTo>
                    <a:pt x="1024" y="905"/>
                  </a:lnTo>
                  <a:lnTo>
                    <a:pt x="1004" y="915"/>
                  </a:lnTo>
                  <a:lnTo>
                    <a:pt x="986" y="927"/>
                  </a:lnTo>
                  <a:lnTo>
                    <a:pt x="972" y="939"/>
                  </a:lnTo>
                  <a:lnTo>
                    <a:pt x="966" y="953"/>
                  </a:lnTo>
                  <a:lnTo>
                    <a:pt x="966" y="968"/>
                  </a:lnTo>
                  <a:lnTo>
                    <a:pt x="966" y="988"/>
                  </a:lnTo>
                  <a:lnTo>
                    <a:pt x="966" y="1010"/>
                  </a:lnTo>
                  <a:lnTo>
                    <a:pt x="965" y="1031"/>
                  </a:lnTo>
                  <a:lnTo>
                    <a:pt x="961" y="1049"/>
                  </a:lnTo>
                  <a:lnTo>
                    <a:pt x="953" y="1063"/>
                  </a:lnTo>
                  <a:lnTo>
                    <a:pt x="941" y="1069"/>
                  </a:lnTo>
                  <a:lnTo>
                    <a:pt x="921" y="1071"/>
                  </a:lnTo>
                  <a:lnTo>
                    <a:pt x="892" y="1075"/>
                  </a:lnTo>
                  <a:lnTo>
                    <a:pt x="858" y="1079"/>
                  </a:lnTo>
                  <a:lnTo>
                    <a:pt x="821" y="1085"/>
                  </a:lnTo>
                  <a:lnTo>
                    <a:pt x="783" y="1092"/>
                  </a:lnTo>
                  <a:lnTo>
                    <a:pt x="752" y="1100"/>
                  </a:lnTo>
                  <a:lnTo>
                    <a:pt x="728" y="1110"/>
                  </a:lnTo>
                  <a:lnTo>
                    <a:pt x="705" y="1124"/>
                  </a:lnTo>
                  <a:lnTo>
                    <a:pt x="685" y="1138"/>
                  </a:lnTo>
                  <a:lnTo>
                    <a:pt x="671" y="1151"/>
                  </a:lnTo>
                  <a:lnTo>
                    <a:pt x="655" y="1159"/>
                  </a:lnTo>
                  <a:lnTo>
                    <a:pt x="642" y="1163"/>
                  </a:lnTo>
                  <a:lnTo>
                    <a:pt x="628" y="1159"/>
                  </a:lnTo>
                  <a:lnTo>
                    <a:pt x="606" y="1153"/>
                  </a:lnTo>
                  <a:lnTo>
                    <a:pt x="585" y="1146"/>
                  </a:lnTo>
                  <a:lnTo>
                    <a:pt x="559" y="1138"/>
                  </a:lnTo>
                  <a:lnTo>
                    <a:pt x="535" y="1132"/>
                  </a:lnTo>
                  <a:lnTo>
                    <a:pt x="516" y="1130"/>
                  </a:lnTo>
                  <a:lnTo>
                    <a:pt x="500" y="1132"/>
                  </a:lnTo>
                  <a:lnTo>
                    <a:pt x="486" y="1142"/>
                  </a:lnTo>
                  <a:lnTo>
                    <a:pt x="470" y="1157"/>
                  </a:lnTo>
                  <a:lnTo>
                    <a:pt x="457" y="1177"/>
                  </a:lnTo>
                  <a:lnTo>
                    <a:pt x="443" y="1197"/>
                  </a:lnTo>
                  <a:lnTo>
                    <a:pt x="427" y="1212"/>
                  </a:lnTo>
                  <a:lnTo>
                    <a:pt x="413" y="1220"/>
                  </a:lnTo>
                  <a:lnTo>
                    <a:pt x="390" y="1220"/>
                  </a:lnTo>
                  <a:lnTo>
                    <a:pt x="362" y="1216"/>
                  </a:lnTo>
                  <a:lnTo>
                    <a:pt x="339" y="1212"/>
                  </a:lnTo>
                  <a:lnTo>
                    <a:pt x="319" y="1210"/>
                  </a:lnTo>
                  <a:lnTo>
                    <a:pt x="313" y="1207"/>
                  </a:lnTo>
                  <a:lnTo>
                    <a:pt x="309" y="1199"/>
                  </a:lnTo>
                  <a:lnTo>
                    <a:pt x="309" y="1189"/>
                  </a:lnTo>
                  <a:lnTo>
                    <a:pt x="313" y="1177"/>
                  </a:lnTo>
                  <a:lnTo>
                    <a:pt x="315" y="1167"/>
                  </a:lnTo>
                  <a:lnTo>
                    <a:pt x="317" y="1159"/>
                  </a:lnTo>
                  <a:lnTo>
                    <a:pt x="319" y="1157"/>
                  </a:lnTo>
                  <a:lnTo>
                    <a:pt x="315" y="1157"/>
                  </a:lnTo>
                  <a:lnTo>
                    <a:pt x="303" y="1159"/>
                  </a:lnTo>
                  <a:lnTo>
                    <a:pt x="287" y="1161"/>
                  </a:lnTo>
                  <a:lnTo>
                    <a:pt x="268" y="1163"/>
                  </a:lnTo>
                  <a:lnTo>
                    <a:pt x="250" y="1165"/>
                  </a:lnTo>
                  <a:lnTo>
                    <a:pt x="234" y="1165"/>
                  </a:lnTo>
                  <a:lnTo>
                    <a:pt x="220" y="1165"/>
                  </a:lnTo>
                  <a:lnTo>
                    <a:pt x="211" y="1171"/>
                  </a:lnTo>
                  <a:lnTo>
                    <a:pt x="201" y="1177"/>
                  </a:lnTo>
                  <a:lnTo>
                    <a:pt x="189" y="1185"/>
                  </a:lnTo>
                  <a:lnTo>
                    <a:pt x="171" y="1191"/>
                  </a:lnTo>
                  <a:lnTo>
                    <a:pt x="154" y="1193"/>
                  </a:lnTo>
                  <a:lnTo>
                    <a:pt x="136" y="1193"/>
                  </a:lnTo>
                  <a:lnTo>
                    <a:pt x="116" y="1191"/>
                  </a:lnTo>
                  <a:lnTo>
                    <a:pt x="100" y="1191"/>
                  </a:lnTo>
                  <a:lnTo>
                    <a:pt x="87" y="1197"/>
                  </a:lnTo>
                  <a:lnTo>
                    <a:pt x="77" y="1210"/>
                  </a:lnTo>
                  <a:lnTo>
                    <a:pt x="69" y="1228"/>
                  </a:lnTo>
                  <a:lnTo>
                    <a:pt x="59" y="1246"/>
                  </a:lnTo>
                  <a:lnTo>
                    <a:pt x="49" y="1262"/>
                  </a:lnTo>
                  <a:lnTo>
                    <a:pt x="39" y="1275"/>
                  </a:lnTo>
                  <a:lnTo>
                    <a:pt x="33" y="1285"/>
                  </a:lnTo>
                  <a:lnTo>
                    <a:pt x="29" y="1289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0" name="Freeform 76">
              <a:extLst>
                <a:ext uri="{FF2B5EF4-FFF2-40B4-BE49-F238E27FC236}">
                  <a16:creationId xmlns:a16="http://schemas.microsoft.com/office/drawing/2014/main" id="{7D8F630C-6D3D-4937-9A98-897E90142047}"/>
                </a:ext>
              </a:extLst>
            </p:cNvPr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3 w 2896"/>
                <a:gd name="T1" fmla="*/ 1 h 1563"/>
                <a:gd name="T2" fmla="*/ 3 w 2896"/>
                <a:gd name="T3" fmla="*/ 1 h 1563"/>
                <a:gd name="T4" fmla="*/ 3 w 2896"/>
                <a:gd name="T5" fmla="*/ 1 h 1563"/>
                <a:gd name="T6" fmla="*/ 3 w 2896"/>
                <a:gd name="T7" fmla="*/ 1 h 1563"/>
                <a:gd name="T8" fmla="*/ 3 w 2896"/>
                <a:gd name="T9" fmla="*/ 1 h 1563"/>
                <a:gd name="T10" fmla="*/ 3 w 2896"/>
                <a:gd name="T11" fmla="*/ 1 h 1563"/>
                <a:gd name="T12" fmla="*/ 3 w 2896"/>
                <a:gd name="T13" fmla="*/ 1 h 1563"/>
                <a:gd name="T14" fmla="*/ 3 w 2896"/>
                <a:gd name="T15" fmla="*/ 1 h 1563"/>
                <a:gd name="T16" fmla="*/ 3 w 2896"/>
                <a:gd name="T17" fmla="*/ 1 h 1563"/>
                <a:gd name="T18" fmla="*/ 3 w 2896"/>
                <a:gd name="T19" fmla="*/ 1 h 1563"/>
                <a:gd name="T20" fmla="*/ 3 w 2896"/>
                <a:gd name="T21" fmla="*/ 1 h 1563"/>
                <a:gd name="T22" fmla="*/ 3 w 2896"/>
                <a:gd name="T23" fmla="*/ 1 h 1563"/>
                <a:gd name="T24" fmla="*/ 3 w 2896"/>
                <a:gd name="T25" fmla="*/ 1 h 1563"/>
                <a:gd name="T26" fmla="*/ 2 w 2896"/>
                <a:gd name="T27" fmla="*/ 1 h 1563"/>
                <a:gd name="T28" fmla="*/ 2 w 2896"/>
                <a:gd name="T29" fmla="*/ 1 h 1563"/>
                <a:gd name="T30" fmla="*/ 2 w 2896"/>
                <a:gd name="T31" fmla="*/ 1 h 1563"/>
                <a:gd name="T32" fmla="*/ 2 w 2896"/>
                <a:gd name="T33" fmla="*/ 1 h 1563"/>
                <a:gd name="T34" fmla="*/ 2 w 2896"/>
                <a:gd name="T35" fmla="*/ 1 h 1563"/>
                <a:gd name="T36" fmla="*/ 2 w 2896"/>
                <a:gd name="T37" fmla="*/ 1 h 1563"/>
                <a:gd name="T38" fmla="*/ 2 w 2896"/>
                <a:gd name="T39" fmla="*/ 1 h 1563"/>
                <a:gd name="T40" fmla="*/ 2 w 2896"/>
                <a:gd name="T41" fmla="*/ 1 h 1563"/>
                <a:gd name="T42" fmla="*/ 2 w 2896"/>
                <a:gd name="T43" fmla="*/ 1 h 1563"/>
                <a:gd name="T44" fmla="*/ 2 w 2896"/>
                <a:gd name="T45" fmla="*/ 1 h 1563"/>
                <a:gd name="T46" fmla="*/ 2 w 2896"/>
                <a:gd name="T47" fmla="*/ 1 h 1563"/>
                <a:gd name="T48" fmla="*/ 2 w 2896"/>
                <a:gd name="T49" fmla="*/ 1 h 1563"/>
                <a:gd name="T50" fmla="*/ 2 w 2896"/>
                <a:gd name="T51" fmla="*/ 1 h 1563"/>
                <a:gd name="T52" fmla="*/ 2 w 2896"/>
                <a:gd name="T53" fmla="*/ 1 h 1563"/>
                <a:gd name="T54" fmla="*/ 1 w 2896"/>
                <a:gd name="T55" fmla="*/ 1 h 1563"/>
                <a:gd name="T56" fmla="*/ 1 w 2896"/>
                <a:gd name="T57" fmla="*/ 1 h 1563"/>
                <a:gd name="T58" fmla="*/ 1 w 2896"/>
                <a:gd name="T59" fmla="*/ 1 h 1563"/>
                <a:gd name="T60" fmla="*/ 1 w 2896"/>
                <a:gd name="T61" fmla="*/ 1 h 1563"/>
                <a:gd name="T62" fmla="*/ 1 w 2896"/>
                <a:gd name="T63" fmla="*/ 1 h 1563"/>
                <a:gd name="T64" fmla="*/ 1 w 2896"/>
                <a:gd name="T65" fmla="*/ 1 h 1563"/>
                <a:gd name="T66" fmla="*/ 1 w 2896"/>
                <a:gd name="T67" fmla="*/ 1 h 1563"/>
                <a:gd name="T68" fmla="*/ 1 w 2896"/>
                <a:gd name="T69" fmla="*/ 0 h 1563"/>
                <a:gd name="T70" fmla="*/ 1 w 2896"/>
                <a:gd name="T71" fmla="*/ 0 h 1563"/>
                <a:gd name="T72" fmla="*/ 1 w 2896"/>
                <a:gd name="T73" fmla="*/ 0 h 1563"/>
                <a:gd name="T74" fmla="*/ 1 w 2896"/>
                <a:gd name="T75" fmla="*/ 0 h 1563"/>
                <a:gd name="T76" fmla="*/ 1 w 2896"/>
                <a:gd name="T77" fmla="*/ 0 h 1563"/>
                <a:gd name="T78" fmla="*/ 1 w 2896"/>
                <a:gd name="T79" fmla="*/ 0 h 1563"/>
                <a:gd name="T80" fmla="*/ 0 w 2896"/>
                <a:gd name="T81" fmla="*/ 0 h 1563"/>
                <a:gd name="T82" fmla="*/ 1 w 2896"/>
                <a:gd name="T83" fmla="*/ 0 h 1563"/>
                <a:gd name="T84" fmla="*/ 1 w 2896"/>
                <a:gd name="T85" fmla="*/ 0 h 1563"/>
                <a:gd name="T86" fmla="*/ 1 w 2896"/>
                <a:gd name="T87" fmla="*/ 0 h 1563"/>
                <a:gd name="T88" fmla="*/ 1 w 2896"/>
                <a:gd name="T89" fmla="*/ 0 h 1563"/>
                <a:gd name="T90" fmla="*/ 1 w 2896"/>
                <a:gd name="T91" fmla="*/ 0 h 1563"/>
                <a:gd name="T92" fmla="*/ 1 w 2896"/>
                <a:gd name="T93" fmla="*/ 0 h 1563"/>
                <a:gd name="T94" fmla="*/ 1 w 2896"/>
                <a:gd name="T95" fmla="*/ 0 h 1563"/>
                <a:gd name="T96" fmla="*/ 1 w 2896"/>
                <a:gd name="T97" fmla="*/ 0 h 1563"/>
                <a:gd name="T98" fmla="*/ 1 w 2896"/>
                <a:gd name="T99" fmla="*/ 0 h 1563"/>
                <a:gd name="T100" fmla="*/ 1 w 2896"/>
                <a:gd name="T101" fmla="*/ 0 h 1563"/>
                <a:gd name="T102" fmla="*/ 1 w 2896"/>
                <a:gd name="T103" fmla="*/ 0 h 1563"/>
                <a:gd name="T104" fmla="*/ 2 w 2896"/>
                <a:gd name="T105" fmla="*/ 0 h 1563"/>
                <a:gd name="T106" fmla="*/ 2 w 2896"/>
                <a:gd name="T107" fmla="*/ 0 h 1563"/>
                <a:gd name="T108" fmla="*/ 2 w 2896"/>
                <a:gd name="T109" fmla="*/ 0 h 1563"/>
                <a:gd name="T110" fmla="*/ 2 w 2896"/>
                <a:gd name="T111" fmla="*/ 0 h 1563"/>
                <a:gd name="T112" fmla="*/ 2 w 2896"/>
                <a:gd name="T113" fmla="*/ 0 h 1563"/>
                <a:gd name="T114" fmla="*/ 3 w 2896"/>
                <a:gd name="T115" fmla="*/ 0 h 1563"/>
                <a:gd name="T116" fmla="*/ 3 w 2896"/>
                <a:gd name="T117" fmla="*/ 0 h 1563"/>
                <a:gd name="T118" fmla="*/ 3 w 2896"/>
                <a:gd name="T119" fmla="*/ 0 h 1563"/>
                <a:gd name="T120" fmla="*/ 3 w 2896"/>
                <a:gd name="T121" fmla="*/ 1 h 1563"/>
                <a:gd name="T122" fmla="*/ 3 w 2896"/>
                <a:gd name="T123" fmla="*/ 1 h 1563"/>
                <a:gd name="T124" fmla="*/ 3 w 2896"/>
                <a:gd name="T125" fmla="*/ 1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1" name="Freeform 77">
              <a:extLst>
                <a:ext uri="{FF2B5EF4-FFF2-40B4-BE49-F238E27FC236}">
                  <a16:creationId xmlns:a16="http://schemas.microsoft.com/office/drawing/2014/main" id="{D7F363CD-05D9-4A2E-9F06-70507093D729}"/>
                </a:ext>
              </a:extLst>
            </p:cNvPr>
            <p:cNvSpPr>
              <a:spLocks/>
            </p:cNvSpPr>
            <p:nvPr/>
          </p:nvSpPr>
          <p:spPr bwMode="gray">
            <a:xfrm>
              <a:off x="900" y="2373"/>
              <a:ext cx="1448" cy="781"/>
            </a:xfrm>
            <a:custGeom>
              <a:avLst/>
              <a:gdLst>
                <a:gd name="T0" fmla="*/ 3 w 2896"/>
                <a:gd name="T1" fmla="*/ 1 h 1563"/>
                <a:gd name="T2" fmla="*/ 3 w 2896"/>
                <a:gd name="T3" fmla="*/ 1 h 1563"/>
                <a:gd name="T4" fmla="*/ 3 w 2896"/>
                <a:gd name="T5" fmla="*/ 1 h 1563"/>
                <a:gd name="T6" fmla="*/ 3 w 2896"/>
                <a:gd name="T7" fmla="*/ 1 h 1563"/>
                <a:gd name="T8" fmla="*/ 3 w 2896"/>
                <a:gd name="T9" fmla="*/ 1 h 1563"/>
                <a:gd name="T10" fmla="*/ 3 w 2896"/>
                <a:gd name="T11" fmla="*/ 1 h 1563"/>
                <a:gd name="T12" fmla="*/ 3 w 2896"/>
                <a:gd name="T13" fmla="*/ 1 h 1563"/>
                <a:gd name="T14" fmla="*/ 3 w 2896"/>
                <a:gd name="T15" fmla="*/ 1 h 1563"/>
                <a:gd name="T16" fmla="*/ 3 w 2896"/>
                <a:gd name="T17" fmla="*/ 1 h 1563"/>
                <a:gd name="T18" fmla="*/ 3 w 2896"/>
                <a:gd name="T19" fmla="*/ 1 h 1563"/>
                <a:gd name="T20" fmla="*/ 3 w 2896"/>
                <a:gd name="T21" fmla="*/ 1 h 1563"/>
                <a:gd name="T22" fmla="*/ 3 w 2896"/>
                <a:gd name="T23" fmla="*/ 1 h 1563"/>
                <a:gd name="T24" fmla="*/ 3 w 2896"/>
                <a:gd name="T25" fmla="*/ 1 h 1563"/>
                <a:gd name="T26" fmla="*/ 2 w 2896"/>
                <a:gd name="T27" fmla="*/ 1 h 1563"/>
                <a:gd name="T28" fmla="*/ 2 w 2896"/>
                <a:gd name="T29" fmla="*/ 1 h 1563"/>
                <a:gd name="T30" fmla="*/ 2 w 2896"/>
                <a:gd name="T31" fmla="*/ 1 h 1563"/>
                <a:gd name="T32" fmla="*/ 2 w 2896"/>
                <a:gd name="T33" fmla="*/ 1 h 1563"/>
                <a:gd name="T34" fmla="*/ 2 w 2896"/>
                <a:gd name="T35" fmla="*/ 1 h 1563"/>
                <a:gd name="T36" fmla="*/ 2 w 2896"/>
                <a:gd name="T37" fmla="*/ 1 h 1563"/>
                <a:gd name="T38" fmla="*/ 2 w 2896"/>
                <a:gd name="T39" fmla="*/ 1 h 1563"/>
                <a:gd name="T40" fmla="*/ 2 w 2896"/>
                <a:gd name="T41" fmla="*/ 1 h 1563"/>
                <a:gd name="T42" fmla="*/ 2 w 2896"/>
                <a:gd name="T43" fmla="*/ 1 h 1563"/>
                <a:gd name="T44" fmla="*/ 2 w 2896"/>
                <a:gd name="T45" fmla="*/ 1 h 1563"/>
                <a:gd name="T46" fmla="*/ 2 w 2896"/>
                <a:gd name="T47" fmla="*/ 1 h 1563"/>
                <a:gd name="T48" fmla="*/ 2 w 2896"/>
                <a:gd name="T49" fmla="*/ 1 h 1563"/>
                <a:gd name="T50" fmla="*/ 2 w 2896"/>
                <a:gd name="T51" fmla="*/ 1 h 1563"/>
                <a:gd name="T52" fmla="*/ 2 w 2896"/>
                <a:gd name="T53" fmla="*/ 1 h 1563"/>
                <a:gd name="T54" fmla="*/ 1 w 2896"/>
                <a:gd name="T55" fmla="*/ 1 h 1563"/>
                <a:gd name="T56" fmla="*/ 1 w 2896"/>
                <a:gd name="T57" fmla="*/ 1 h 1563"/>
                <a:gd name="T58" fmla="*/ 1 w 2896"/>
                <a:gd name="T59" fmla="*/ 1 h 1563"/>
                <a:gd name="T60" fmla="*/ 1 w 2896"/>
                <a:gd name="T61" fmla="*/ 1 h 1563"/>
                <a:gd name="T62" fmla="*/ 1 w 2896"/>
                <a:gd name="T63" fmla="*/ 1 h 1563"/>
                <a:gd name="T64" fmla="*/ 1 w 2896"/>
                <a:gd name="T65" fmla="*/ 1 h 1563"/>
                <a:gd name="T66" fmla="*/ 1 w 2896"/>
                <a:gd name="T67" fmla="*/ 1 h 1563"/>
                <a:gd name="T68" fmla="*/ 1 w 2896"/>
                <a:gd name="T69" fmla="*/ 0 h 1563"/>
                <a:gd name="T70" fmla="*/ 1 w 2896"/>
                <a:gd name="T71" fmla="*/ 0 h 1563"/>
                <a:gd name="T72" fmla="*/ 1 w 2896"/>
                <a:gd name="T73" fmla="*/ 0 h 1563"/>
                <a:gd name="T74" fmla="*/ 1 w 2896"/>
                <a:gd name="T75" fmla="*/ 0 h 1563"/>
                <a:gd name="T76" fmla="*/ 1 w 2896"/>
                <a:gd name="T77" fmla="*/ 0 h 1563"/>
                <a:gd name="T78" fmla="*/ 1 w 2896"/>
                <a:gd name="T79" fmla="*/ 0 h 1563"/>
                <a:gd name="T80" fmla="*/ 0 w 2896"/>
                <a:gd name="T81" fmla="*/ 0 h 1563"/>
                <a:gd name="T82" fmla="*/ 1 w 2896"/>
                <a:gd name="T83" fmla="*/ 0 h 1563"/>
                <a:gd name="T84" fmla="*/ 1 w 2896"/>
                <a:gd name="T85" fmla="*/ 0 h 1563"/>
                <a:gd name="T86" fmla="*/ 1 w 2896"/>
                <a:gd name="T87" fmla="*/ 0 h 1563"/>
                <a:gd name="T88" fmla="*/ 1 w 2896"/>
                <a:gd name="T89" fmla="*/ 0 h 1563"/>
                <a:gd name="T90" fmla="*/ 1 w 2896"/>
                <a:gd name="T91" fmla="*/ 0 h 1563"/>
                <a:gd name="T92" fmla="*/ 1 w 2896"/>
                <a:gd name="T93" fmla="*/ 0 h 1563"/>
                <a:gd name="T94" fmla="*/ 1 w 2896"/>
                <a:gd name="T95" fmla="*/ 0 h 1563"/>
                <a:gd name="T96" fmla="*/ 1 w 2896"/>
                <a:gd name="T97" fmla="*/ 0 h 1563"/>
                <a:gd name="T98" fmla="*/ 1 w 2896"/>
                <a:gd name="T99" fmla="*/ 0 h 1563"/>
                <a:gd name="T100" fmla="*/ 1 w 2896"/>
                <a:gd name="T101" fmla="*/ 0 h 1563"/>
                <a:gd name="T102" fmla="*/ 1 w 2896"/>
                <a:gd name="T103" fmla="*/ 0 h 1563"/>
                <a:gd name="T104" fmla="*/ 2 w 2896"/>
                <a:gd name="T105" fmla="*/ 0 h 1563"/>
                <a:gd name="T106" fmla="*/ 2 w 2896"/>
                <a:gd name="T107" fmla="*/ 0 h 1563"/>
                <a:gd name="T108" fmla="*/ 2 w 2896"/>
                <a:gd name="T109" fmla="*/ 0 h 1563"/>
                <a:gd name="T110" fmla="*/ 2 w 2896"/>
                <a:gd name="T111" fmla="*/ 0 h 1563"/>
                <a:gd name="T112" fmla="*/ 2 w 2896"/>
                <a:gd name="T113" fmla="*/ 0 h 1563"/>
                <a:gd name="T114" fmla="*/ 3 w 2896"/>
                <a:gd name="T115" fmla="*/ 0 h 1563"/>
                <a:gd name="T116" fmla="*/ 3 w 2896"/>
                <a:gd name="T117" fmla="*/ 0 h 1563"/>
                <a:gd name="T118" fmla="*/ 3 w 2896"/>
                <a:gd name="T119" fmla="*/ 0 h 1563"/>
                <a:gd name="T120" fmla="*/ 3 w 2896"/>
                <a:gd name="T121" fmla="*/ 1 h 1563"/>
                <a:gd name="T122" fmla="*/ 3 w 2896"/>
                <a:gd name="T123" fmla="*/ 1 h 1563"/>
                <a:gd name="T124" fmla="*/ 3 w 2896"/>
                <a:gd name="T125" fmla="*/ 1 h 15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96"/>
                <a:gd name="T190" fmla="*/ 0 h 1563"/>
                <a:gd name="T191" fmla="*/ 2896 w 2896"/>
                <a:gd name="T192" fmla="*/ 1563 h 15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96" h="1563">
                  <a:moveTo>
                    <a:pt x="2754" y="1539"/>
                  </a:moveTo>
                  <a:lnTo>
                    <a:pt x="2752" y="1535"/>
                  </a:lnTo>
                  <a:lnTo>
                    <a:pt x="2746" y="1528"/>
                  </a:lnTo>
                  <a:lnTo>
                    <a:pt x="2738" y="1516"/>
                  </a:lnTo>
                  <a:lnTo>
                    <a:pt x="2728" y="1504"/>
                  </a:lnTo>
                  <a:lnTo>
                    <a:pt x="2715" y="1496"/>
                  </a:lnTo>
                  <a:lnTo>
                    <a:pt x="2699" y="1490"/>
                  </a:lnTo>
                  <a:lnTo>
                    <a:pt x="2685" y="1486"/>
                  </a:lnTo>
                  <a:lnTo>
                    <a:pt x="2671" y="1486"/>
                  </a:lnTo>
                  <a:lnTo>
                    <a:pt x="2658" y="1490"/>
                  </a:lnTo>
                  <a:lnTo>
                    <a:pt x="2650" y="1500"/>
                  </a:lnTo>
                  <a:lnTo>
                    <a:pt x="2644" y="1510"/>
                  </a:lnTo>
                  <a:lnTo>
                    <a:pt x="2640" y="1516"/>
                  </a:lnTo>
                  <a:lnTo>
                    <a:pt x="2636" y="1520"/>
                  </a:lnTo>
                  <a:lnTo>
                    <a:pt x="2632" y="1522"/>
                  </a:lnTo>
                  <a:lnTo>
                    <a:pt x="2630" y="1524"/>
                  </a:lnTo>
                  <a:lnTo>
                    <a:pt x="2628" y="1524"/>
                  </a:lnTo>
                  <a:lnTo>
                    <a:pt x="2624" y="1522"/>
                  </a:lnTo>
                  <a:lnTo>
                    <a:pt x="2612" y="1514"/>
                  </a:lnTo>
                  <a:lnTo>
                    <a:pt x="2591" y="1504"/>
                  </a:lnTo>
                  <a:lnTo>
                    <a:pt x="2559" y="1492"/>
                  </a:lnTo>
                  <a:lnTo>
                    <a:pt x="2534" y="1486"/>
                  </a:lnTo>
                  <a:lnTo>
                    <a:pt x="2510" y="1480"/>
                  </a:lnTo>
                  <a:lnTo>
                    <a:pt x="2492" y="1474"/>
                  </a:lnTo>
                  <a:lnTo>
                    <a:pt x="2480" y="1472"/>
                  </a:lnTo>
                  <a:lnTo>
                    <a:pt x="2477" y="1472"/>
                  </a:lnTo>
                  <a:lnTo>
                    <a:pt x="2480" y="1468"/>
                  </a:lnTo>
                  <a:lnTo>
                    <a:pt x="2488" y="1463"/>
                  </a:lnTo>
                  <a:lnTo>
                    <a:pt x="2502" y="1453"/>
                  </a:lnTo>
                  <a:lnTo>
                    <a:pt x="2514" y="1443"/>
                  </a:lnTo>
                  <a:lnTo>
                    <a:pt x="2524" y="1431"/>
                  </a:lnTo>
                  <a:lnTo>
                    <a:pt x="2528" y="1421"/>
                  </a:lnTo>
                  <a:lnTo>
                    <a:pt x="2526" y="1411"/>
                  </a:lnTo>
                  <a:lnTo>
                    <a:pt x="2518" y="1396"/>
                  </a:lnTo>
                  <a:lnTo>
                    <a:pt x="2506" y="1376"/>
                  </a:lnTo>
                  <a:lnTo>
                    <a:pt x="2494" y="1356"/>
                  </a:lnTo>
                  <a:lnTo>
                    <a:pt x="2482" y="1337"/>
                  </a:lnTo>
                  <a:lnTo>
                    <a:pt x="2471" y="1319"/>
                  </a:lnTo>
                  <a:lnTo>
                    <a:pt x="2463" y="1307"/>
                  </a:lnTo>
                  <a:lnTo>
                    <a:pt x="2461" y="1303"/>
                  </a:lnTo>
                  <a:lnTo>
                    <a:pt x="2457" y="1305"/>
                  </a:lnTo>
                  <a:lnTo>
                    <a:pt x="2445" y="1309"/>
                  </a:lnTo>
                  <a:lnTo>
                    <a:pt x="2429" y="1317"/>
                  </a:lnTo>
                  <a:lnTo>
                    <a:pt x="2414" y="1325"/>
                  </a:lnTo>
                  <a:lnTo>
                    <a:pt x="2398" y="1333"/>
                  </a:lnTo>
                  <a:lnTo>
                    <a:pt x="2384" y="1341"/>
                  </a:lnTo>
                  <a:lnTo>
                    <a:pt x="2376" y="1348"/>
                  </a:lnTo>
                  <a:lnTo>
                    <a:pt x="2366" y="1358"/>
                  </a:lnTo>
                  <a:lnTo>
                    <a:pt x="2354" y="1366"/>
                  </a:lnTo>
                  <a:lnTo>
                    <a:pt x="2339" y="1366"/>
                  </a:lnTo>
                  <a:lnTo>
                    <a:pt x="2321" y="1362"/>
                  </a:lnTo>
                  <a:lnTo>
                    <a:pt x="2305" y="1354"/>
                  </a:lnTo>
                  <a:lnTo>
                    <a:pt x="2290" y="1344"/>
                  </a:lnTo>
                  <a:lnTo>
                    <a:pt x="2272" y="1335"/>
                  </a:lnTo>
                  <a:lnTo>
                    <a:pt x="2256" y="1327"/>
                  </a:lnTo>
                  <a:lnTo>
                    <a:pt x="2246" y="1321"/>
                  </a:lnTo>
                  <a:lnTo>
                    <a:pt x="2242" y="1319"/>
                  </a:lnTo>
                  <a:lnTo>
                    <a:pt x="2238" y="1323"/>
                  </a:lnTo>
                  <a:lnTo>
                    <a:pt x="2228" y="1331"/>
                  </a:lnTo>
                  <a:lnTo>
                    <a:pt x="2215" y="1342"/>
                  </a:lnTo>
                  <a:lnTo>
                    <a:pt x="2197" y="1354"/>
                  </a:lnTo>
                  <a:lnTo>
                    <a:pt x="2177" y="1370"/>
                  </a:lnTo>
                  <a:lnTo>
                    <a:pt x="2160" y="1382"/>
                  </a:lnTo>
                  <a:lnTo>
                    <a:pt x="2142" y="1394"/>
                  </a:lnTo>
                  <a:lnTo>
                    <a:pt x="2126" y="1402"/>
                  </a:lnTo>
                  <a:lnTo>
                    <a:pt x="2108" y="1405"/>
                  </a:lnTo>
                  <a:lnTo>
                    <a:pt x="2087" y="1411"/>
                  </a:lnTo>
                  <a:lnTo>
                    <a:pt x="2063" y="1415"/>
                  </a:lnTo>
                  <a:lnTo>
                    <a:pt x="2043" y="1423"/>
                  </a:lnTo>
                  <a:lnTo>
                    <a:pt x="2028" y="1431"/>
                  </a:lnTo>
                  <a:lnTo>
                    <a:pt x="2016" y="1445"/>
                  </a:lnTo>
                  <a:lnTo>
                    <a:pt x="2004" y="1465"/>
                  </a:lnTo>
                  <a:lnTo>
                    <a:pt x="1986" y="1486"/>
                  </a:lnTo>
                  <a:lnTo>
                    <a:pt x="1963" y="1506"/>
                  </a:lnTo>
                  <a:lnTo>
                    <a:pt x="1937" y="1522"/>
                  </a:lnTo>
                  <a:lnTo>
                    <a:pt x="1910" y="1531"/>
                  </a:lnTo>
                  <a:lnTo>
                    <a:pt x="1884" y="1539"/>
                  </a:lnTo>
                  <a:lnTo>
                    <a:pt x="1860" y="1547"/>
                  </a:lnTo>
                  <a:lnTo>
                    <a:pt x="1837" y="1555"/>
                  </a:lnTo>
                  <a:lnTo>
                    <a:pt x="1815" y="1561"/>
                  </a:lnTo>
                  <a:lnTo>
                    <a:pt x="1795" y="1561"/>
                  </a:lnTo>
                  <a:lnTo>
                    <a:pt x="1784" y="1553"/>
                  </a:lnTo>
                  <a:lnTo>
                    <a:pt x="1776" y="1541"/>
                  </a:lnTo>
                  <a:lnTo>
                    <a:pt x="1770" y="1528"/>
                  </a:lnTo>
                  <a:lnTo>
                    <a:pt x="1768" y="1514"/>
                  </a:lnTo>
                  <a:lnTo>
                    <a:pt x="1764" y="1502"/>
                  </a:lnTo>
                  <a:lnTo>
                    <a:pt x="1756" y="1492"/>
                  </a:lnTo>
                  <a:lnTo>
                    <a:pt x="1744" y="1484"/>
                  </a:lnTo>
                  <a:lnTo>
                    <a:pt x="1723" y="1480"/>
                  </a:lnTo>
                  <a:lnTo>
                    <a:pt x="1697" y="1478"/>
                  </a:lnTo>
                  <a:lnTo>
                    <a:pt x="1669" y="1476"/>
                  </a:lnTo>
                  <a:lnTo>
                    <a:pt x="1642" y="1472"/>
                  </a:lnTo>
                  <a:lnTo>
                    <a:pt x="1614" y="1466"/>
                  </a:lnTo>
                  <a:lnTo>
                    <a:pt x="1601" y="1459"/>
                  </a:lnTo>
                  <a:lnTo>
                    <a:pt x="1591" y="1449"/>
                  </a:lnTo>
                  <a:lnTo>
                    <a:pt x="1583" y="1439"/>
                  </a:lnTo>
                  <a:lnTo>
                    <a:pt x="1575" y="1429"/>
                  </a:lnTo>
                  <a:lnTo>
                    <a:pt x="1567" y="1419"/>
                  </a:lnTo>
                  <a:lnTo>
                    <a:pt x="1557" y="1415"/>
                  </a:lnTo>
                  <a:lnTo>
                    <a:pt x="1545" y="1415"/>
                  </a:lnTo>
                  <a:lnTo>
                    <a:pt x="1528" y="1421"/>
                  </a:lnTo>
                  <a:lnTo>
                    <a:pt x="1502" y="1437"/>
                  </a:lnTo>
                  <a:lnTo>
                    <a:pt x="1479" y="1455"/>
                  </a:lnTo>
                  <a:lnTo>
                    <a:pt x="1455" y="1472"/>
                  </a:lnTo>
                  <a:lnTo>
                    <a:pt x="1435" y="1492"/>
                  </a:lnTo>
                  <a:lnTo>
                    <a:pt x="1421" y="1508"/>
                  </a:lnTo>
                  <a:lnTo>
                    <a:pt x="1410" y="1520"/>
                  </a:lnTo>
                  <a:lnTo>
                    <a:pt x="1402" y="1528"/>
                  </a:lnTo>
                  <a:lnTo>
                    <a:pt x="1390" y="1537"/>
                  </a:lnTo>
                  <a:lnTo>
                    <a:pt x="1378" y="1547"/>
                  </a:lnTo>
                  <a:lnTo>
                    <a:pt x="1364" y="1555"/>
                  </a:lnTo>
                  <a:lnTo>
                    <a:pt x="1353" y="1561"/>
                  </a:lnTo>
                  <a:lnTo>
                    <a:pt x="1345" y="1563"/>
                  </a:lnTo>
                  <a:lnTo>
                    <a:pt x="1339" y="1561"/>
                  </a:lnTo>
                  <a:lnTo>
                    <a:pt x="1339" y="1553"/>
                  </a:lnTo>
                  <a:lnTo>
                    <a:pt x="1343" y="1541"/>
                  </a:lnTo>
                  <a:lnTo>
                    <a:pt x="1347" y="1528"/>
                  </a:lnTo>
                  <a:lnTo>
                    <a:pt x="1353" y="1510"/>
                  </a:lnTo>
                  <a:lnTo>
                    <a:pt x="1356" y="1492"/>
                  </a:lnTo>
                  <a:lnTo>
                    <a:pt x="1358" y="1476"/>
                  </a:lnTo>
                  <a:lnTo>
                    <a:pt x="1358" y="1461"/>
                  </a:lnTo>
                  <a:lnTo>
                    <a:pt x="1353" y="1449"/>
                  </a:lnTo>
                  <a:lnTo>
                    <a:pt x="1343" y="1441"/>
                  </a:lnTo>
                  <a:lnTo>
                    <a:pt x="1321" y="1437"/>
                  </a:lnTo>
                  <a:lnTo>
                    <a:pt x="1301" y="1441"/>
                  </a:lnTo>
                  <a:lnTo>
                    <a:pt x="1282" y="1449"/>
                  </a:lnTo>
                  <a:lnTo>
                    <a:pt x="1260" y="1457"/>
                  </a:lnTo>
                  <a:lnTo>
                    <a:pt x="1234" y="1463"/>
                  </a:lnTo>
                  <a:lnTo>
                    <a:pt x="1205" y="1465"/>
                  </a:lnTo>
                  <a:lnTo>
                    <a:pt x="1173" y="1459"/>
                  </a:lnTo>
                  <a:lnTo>
                    <a:pt x="1140" y="1449"/>
                  </a:lnTo>
                  <a:lnTo>
                    <a:pt x="1106" y="1435"/>
                  </a:lnTo>
                  <a:lnTo>
                    <a:pt x="1077" y="1421"/>
                  </a:lnTo>
                  <a:lnTo>
                    <a:pt x="1053" y="1409"/>
                  </a:lnTo>
                  <a:lnTo>
                    <a:pt x="1038" y="1402"/>
                  </a:lnTo>
                  <a:lnTo>
                    <a:pt x="1026" y="1398"/>
                  </a:lnTo>
                  <a:lnTo>
                    <a:pt x="1012" y="1400"/>
                  </a:lnTo>
                  <a:lnTo>
                    <a:pt x="998" y="1404"/>
                  </a:lnTo>
                  <a:lnTo>
                    <a:pt x="984" y="1405"/>
                  </a:lnTo>
                  <a:lnTo>
                    <a:pt x="969" y="1404"/>
                  </a:lnTo>
                  <a:lnTo>
                    <a:pt x="951" y="1396"/>
                  </a:lnTo>
                  <a:lnTo>
                    <a:pt x="931" y="1380"/>
                  </a:lnTo>
                  <a:lnTo>
                    <a:pt x="908" y="1364"/>
                  </a:lnTo>
                  <a:lnTo>
                    <a:pt x="884" y="1346"/>
                  </a:lnTo>
                  <a:lnTo>
                    <a:pt x="860" y="1331"/>
                  </a:lnTo>
                  <a:lnTo>
                    <a:pt x="843" y="1317"/>
                  </a:lnTo>
                  <a:lnTo>
                    <a:pt x="831" y="1307"/>
                  </a:lnTo>
                  <a:lnTo>
                    <a:pt x="817" y="1297"/>
                  </a:lnTo>
                  <a:lnTo>
                    <a:pt x="799" y="1283"/>
                  </a:lnTo>
                  <a:lnTo>
                    <a:pt x="778" y="1268"/>
                  </a:lnTo>
                  <a:lnTo>
                    <a:pt x="754" y="1250"/>
                  </a:lnTo>
                  <a:lnTo>
                    <a:pt x="734" y="1234"/>
                  </a:lnTo>
                  <a:lnTo>
                    <a:pt x="717" y="1219"/>
                  </a:lnTo>
                  <a:lnTo>
                    <a:pt x="709" y="1207"/>
                  </a:lnTo>
                  <a:lnTo>
                    <a:pt x="705" y="1189"/>
                  </a:lnTo>
                  <a:lnTo>
                    <a:pt x="701" y="1169"/>
                  </a:lnTo>
                  <a:lnTo>
                    <a:pt x="697" y="1150"/>
                  </a:lnTo>
                  <a:lnTo>
                    <a:pt x="691" y="1134"/>
                  </a:lnTo>
                  <a:lnTo>
                    <a:pt x="683" y="1126"/>
                  </a:lnTo>
                  <a:lnTo>
                    <a:pt x="675" y="1126"/>
                  </a:lnTo>
                  <a:lnTo>
                    <a:pt x="666" y="1132"/>
                  </a:lnTo>
                  <a:lnTo>
                    <a:pt x="656" y="1140"/>
                  </a:lnTo>
                  <a:lnTo>
                    <a:pt x="644" y="1148"/>
                  </a:lnTo>
                  <a:lnTo>
                    <a:pt x="632" y="1154"/>
                  </a:lnTo>
                  <a:lnTo>
                    <a:pt x="620" y="1156"/>
                  </a:lnTo>
                  <a:lnTo>
                    <a:pt x="612" y="1152"/>
                  </a:lnTo>
                  <a:lnTo>
                    <a:pt x="606" y="1142"/>
                  </a:lnTo>
                  <a:lnTo>
                    <a:pt x="591" y="1100"/>
                  </a:lnTo>
                  <a:lnTo>
                    <a:pt x="565" y="1063"/>
                  </a:lnTo>
                  <a:lnTo>
                    <a:pt x="532" y="1026"/>
                  </a:lnTo>
                  <a:lnTo>
                    <a:pt x="510" y="1006"/>
                  </a:lnTo>
                  <a:lnTo>
                    <a:pt x="484" y="984"/>
                  </a:lnTo>
                  <a:lnTo>
                    <a:pt x="461" y="963"/>
                  </a:lnTo>
                  <a:lnTo>
                    <a:pt x="437" y="943"/>
                  </a:lnTo>
                  <a:lnTo>
                    <a:pt x="419" y="923"/>
                  </a:lnTo>
                  <a:lnTo>
                    <a:pt x="406" y="908"/>
                  </a:lnTo>
                  <a:lnTo>
                    <a:pt x="390" y="894"/>
                  </a:lnTo>
                  <a:lnTo>
                    <a:pt x="374" y="890"/>
                  </a:lnTo>
                  <a:lnTo>
                    <a:pt x="356" y="892"/>
                  </a:lnTo>
                  <a:lnTo>
                    <a:pt x="343" y="900"/>
                  </a:lnTo>
                  <a:lnTo>
                    <a:pt x="331" y="910"/>
                  </a:lnTo>
                  <a:lnTo>
                    <a:pt x="321" y="919"/>
                  </a:lnTo>
                  <a:lnTo>
                    <a:pt x="309" y="921"/>
                  </a:lnTo>
                  <a:lnTo>
                    <a:pt x="295" y="913"/>
                  </a:lnTo>
                  <a:lnTo>
                    <a:pt x="280" y="898"/>
                  </a:lnTo>
                  <a:lnTo>
                    <a:pt x="266" y="870"/>
                  </a:lnTo>
                  <a:lnTo>
                    <a:pt x="246" y="839"/>
                  </a:lnTo>
                  <a:lnTo>
                    <a:pt x="217" y="809"/>
                  </a:lnTo>
                  <a:lnTo>
                    <a:pt x="183" y="782"/>
                  </a:lnTo>
                  <a:lnTo>
                    <a:pt x="152" y="756"/>
                  </a:lnTo>
                  <a:lnTo>
                    <a:pt x="124" y="734"/>
                  </a:lnTo>
                  <a:lnTo>
                    <a:pt x="105" y="717"/>
                  </a:lnTo>
                  <a:lnTo>
                    <a:pt x="87" y="697"/>
                  </a:lnTo>
                  <a:lnTo>
                    <a:pt x="73" y="677"/>
                  </a:lnTo>
                  <a:lnTo>
                    <a:pt x="61" y="662"/>
                  </a:lnTo>
                  <a:lnTo>
                    <a:pt x="53" y="652"/>
                  </a:lnTo>
                  <a:lnTo>
                    <a:pt x="51" y="648"/>
                  </a:lnTo>
                  <a:lnTo>
                    <a:pt x="47" y="648"/>
                  </a:lnTo>
                  <a:lnTo>
                    <a:pt x="40" y="650"/>
                  </a:lnTo>
                  <a:lnTo>
                    <a:pt x="30" y="650"/>
                  </a:lnTo>
                  <a:lnTo>
                    <a:pt x="20" y="648"/>
                  </a:lnTo>
                  <a:lnTo>
                    <a:pt x="8" y="646"/>
                  </a:lnTo>
                  <a:lnTo>
                    <a:pt x="2" y="638"/>
                  </a:lnTo>
                  <a:lnTo>
                    <a:pt x="0" y="628"/>
                  </a:lnTo>
                  <a:lnTo>
                    <a:pt x="4" y="614"/>
                  </a:lnTo>
                  <a:lnTo>
                    <a:pt x="10" y="593"/>
                  </a:lnTo>
                  <a:lnTo>
                    <a:pt x="14" y="575"/>
                  </a:lnTo>
                  <a:lnTo>
                    <a:pt x="14" y="559"/>
                  </a:lnTo>
                  <a:lnTo>
                    <a:pt x="12" y="541"/>
                  </a:lnTo>
                  <a:lnTo>
                    <a:pt x="10" y="524"/>
                  </a:lnTo>
                  <a:lnTo>
                    <a:pt x="12" y="504"/>
                  </a:lnTo>
                  <a:lnTo>
                    <a:pt x="12" y="482"/>
                  </a:lnTo>
                  <a:lnTo>
                    <a:pt x="8" y="463"/>
                  </a:lnTo>
                  <a:lnTo>
                    <a:pt x="6" y="449"/>
                  </a:lnTo>
                  <a:lnTo>
                    <a:pt x="4" y="439"/>
                  </a:lnTo>
                  <a:lnTo>
                    <a:pt x="10" y="431"/>
                  </a:lnTo>
                  <a:lnTo>
                    <a:pt x="22" y="427"/>
                  </a:lnTo>
                  <a:lnTo>
                    <a:pt x="34" y="429"/>
                  </a:lnTo>
                  <a:lnTo>
                    <a:pt x="44" y="437"/>
                  </a:lnTo>
                  <a:lnTo>
                    <a:pt x="51" y="449"/>
                  </a:lnTo>
                  <a:lnTo>
                    <a:pt x="57" y="461"/>
                  </a:lnTo>
                  <a:lnTo>
                    <a:pt x="65" y="471"/>
                  </a:lnTo>
                  <a:lnTo>
                    <a:pt x="75" y="475"/>
                  </a:lnTo>
                  <a:lnTo>
                    <a:pt x="87" y="473"/>
                  </a:lnTo>
                  <a:lnTo>
                    <a:pt x="105" y="465"/>
                  </a:lnTo>
                  <a:lnTo>
                    <a:pt x="118" y="463"/>
                  </a:lnTo>
                  <a:lnTo>
                    <a:pt x="132" y="463"/>
                  </a:lnTo>
                  <a:lnTo>
                    <a:pt x="144" y="459"/>
                  </a:lnTo>
                  <a:lnTo>
                    <a:pt x="152" y="451"/>
                  </a:lnTo>
                  <a:lnTo>
                    <a:pt x="158" y="435"/>
                  </a:lnTo>
                  <a:lnTo>
                    <a:pt x="164" y="412"/>
                  </a:lnTo>
                  <a:lnTo>
                    <a:pt x="169" y="394"/>
                  </a:lnTo>
                  <a:lnTo>
                    <a:pt x="171" y="376"/>
                  </a:lnTo>
                  <a:lnTo>
                    <a:pt x="169" y="360"/>
                  </a:lnTo>
                  <a:lnTo>
                    <a:pt x="156" y="347"/>
                  </a:lnTo>
                  <a:lnTo>
                    <a:pt x="140" y="335"/>
                  </a:lnTo>
                  <a:lnTo>
                    <a:pt x="122" y="325"/>
                  </a:lnTo>
                  <a:lnTo>
                    <a:pt x="108" y="315"/>
                  </a:lnTo>
                  <a:lnTo>
                    <a:pt x="99" y="305"/>
                  </a:lnTo>
                  <a:lnTo>
                    <a:pt x="97" y="293"/>
                  </a:lnTo>
                  <a:lnTo>
                    <a:pt x="101" y="278"/>
                  </a:lnTo>
                  <a:lnTo>
                    <a:pt x="108" y="254"/>
                  </a:lnTo>
                  <a:lnTo>
                    <a:pt x="114" y="229"/>
                  </a:lnTo>
                  <a:lnTo>
                    <a:pt x="118" y="205"/>
                  </a:lnTo>
                  <a:lnTo>
                    <a:pt x="124" y="183"/>
                  </a:lnTo>
                  <a:lnTo>
                    <a:pt x="132" y="168"/>
                  </a:lnTo>
                  <a:lnTo>
                    <a:pt x="140" y="158"/>
                  </a:lnTo>
                  <a:lnTo>
                    <a:pt x="148" y="150"/>
                  </a:lnTo>
                  <a:lnTo>
                    <a:pt x="154" y="146"/>
                  </a:lnTo>
                  <a:lnTo>
                    <a:pt x="158" y="142"/>
                  </a:lnTo>
                  <a:lnTo>
                    <a:pt x="160" y="140"/>
                  </a:lnTo>
                  <a:lnTo>
                    <a:pt x="162" y="138"/>
                  </a:lnTo>
                  <a:lnTo>
                    <a:pt x="256" y="152"/>
                  </a:lnTo>
                  <a:lnTo>
                    <a:pt x="284" y="105"/>
                  </a:lnTo>
                  <a:lnTo>
                    <a:pt x="355" y="42"/>
                  </a:lnTo>
                  <a:lnTo>
                    <a:pt x="384" y="24"/>
                  </a:lnTo>
                  <a:lnTo>
                    <a:pt x="492" y="61"/>
                  </a:lnTo>
                  <a:lnTo>
                    <a:pt x="530" y="87"/>
                  </a:lnTo>
                  <a:lnTo>
                    <a:pt x="589" y="81"/>
                  </a:lnTo>
                  <a:lnTo>
                    <a:pt x="626" y="36"/>
                  </a:lnTo>
                  <a:lnTo>
                    <a:pt x="792" y="67"/>
                  </a:lnTo>
                  <a:lnTo>
                    <a:pt x="841" y="106"/>
                  </a:lnTo>
                  <a:lnTo>
                    <a:pt x="896" y="118"/>
                  </a:lnTo>
                  <a:lnTo>
                    <a:pt x="1032" y="81"/>
                  </a:lnTo>
                  <a:lnTo>
                    <a:pt x="1071" y="105"/>
                  </a:lnTo>
                  <a:lnTo>
                    <a:pt x="1179" y="34"/>
                  </a:lnTo>
                  <a:lnTo>
                    <a:pt x="1297" y="32"/>
                  </a:lnTo>
                  <a:lnTo>
                    <a:pt x="1366" y="0"/>
                  </a:lnTo>
                  <a:lnTo>
                    <a:pt x="1461" y="12"/>
                  </a:lnTo>
                  <a:lnTo>
                    <a:pt x="1575" y="87"/>
                  </a:lnTo>
                  <a:lnTo>
                    <a:pt x="1666" y="75"/>
                  </a:lnTo>
                  <a:lnTo>
                    <a:pt x="1669" y="110"/>
                  </a:lnTo>
                  <a:lnTo>
                    <a:pt x="1628" y="138"/>
                  </a:lnTo>
                  <a:lnTo>
                    <a:pt x="1667" y="158"/>
                  </a:lnTo>
                  <a:lnTo>
                    <a:pt x="1666" y="205"/>
                  </a:lnTo>
                  <a:lnTo>
                    <a:pt x="1632" y="295"/>
                  </a:lnTo>
                  <a:lnTo>
                    <a:pt x="1634" y="347"/>
                  </a:lnTo>
                  <a:lnTo>
                    <a:pt x="1589" y="349"/>
                  </a:lnTo>
                  <a:lnTo>
                    <a:pt x="1595" y="431"/>
                  </a:lnTo>
                  <a:lnTo>
                    <a:pt x="1650" y="520"/>
                  </a:lnTo>
                  <a:lnTo>
                    <a:pt x="1701" y="632"/>
                  </a:lnTo>
                  <a:lnTo>
                    <a:pt x="1774" y="628"/>
                  </a:lnTo>
                  <a:lnTo>
                    <a:pt x="1845" y="663"/>
                  </a:lnTo>
                  <a:lnTo>
                    <a:pt x="1870" y="665"/>
                  </a:lnTo>
                  <a:lnTo>
                    <a:pt x="1902" y="683"/>
                  </a:lnTo>
                  <a:lnTo>
                    <a:pt x="1978" y="730"/>
                  </a:lnTo>
                  <a:lnTo>
                    <a:pt x="2041" y="726"/>
                  </a:lnTo>
                  <a:lnTo>
                    <a:pt x="2110" y="758"/>
                  </a:lnTo>
                  <a:lnTo>
                    <a:pt x="2207" y="756"/>
                  </a:lnTo>
                  <a:lnTo>
                    <a:pt x="2321" y="799"/>
                  </a:lnTo>
                  <a:lnTo>
                    <a:pt x="2402" y="860"/>
                  </a:lnTo>
                  <a:lnTo>
                    <a:pt x="2410" y="913"/>
                  </a:lnTo>
                  <a:lnTo>
                    <a:pt x="2486" y="923"/>
                  </a:lnTo>
                  <a:lnTo>
                    <a:pt x="2557" y="939"/>
                  </a:lnTo>
                  <a:lnTo>
                    <a:pt x="2628" y="843"/>
                  </a:lnTo>
                  <a:lnTo>
                    <a:pt x="2644" y="793"/>
                  </a:lnTo>
                  <a:lnTo>
                    <a:pt x="2634" y="758"/>
                  </a:lnTo>
                  <a:lnTo>
                    <a:pt x="2681" y="764"/>
                  </a:lnTo>
                  <a:lnTo>
                    <a:pt x="2740" y="803"/>
                  </a:lnTo>
                  <a:lnTo>
                    <a:pt x="2786" y="829"/>
                  </a:lnTo>
                  <a:lnTo>
                    <a:pt x="2817" y="925"/>
                  </a:lnTo>
                  <a:lnTo>
                    <a:pt x="2880" y="992"/>
                  </a:lnTo>
                  <a:lnTo>
                    <a:pt x="2874" y="1020"/>
                  </a:lnTo>
                  <a:lnTo>
                    <a:pt x="2841" y="1033"/>
                  </a:lnTo>
                  <a:lnTo>
                    <a:pt x="2880" y="1106"/>
                  </a:lnTo>
                  <a:lnTo>
                    <a:pt x="2894" y="1240"/>
                  </a:lnTo>
                  <a:lnTo>
                    <a:pt x="2896" y="1358"/>
                  </a:lnTo>
                  <a:lnTo>
                    <a:pt x="2858" y="1378"/>
                  </a:lnTo>
                  <a:lnTo>
                    <a:pt x="2849" y="1413"/>
                  </a:lnTo>
                  <a:lnTo>
                    <a:pt x="2829" y="1472"/>
                  </a:lnTo>
                  <a:lnTo>
                    <a:pt x="2835" y="1528"/>
                  </a:lnTo>
                  <a:lnTo>
                    <a:pt x="2799" y="1541"/>
                  </a:lnTo>
                  <a:lnTo>
                    <a:pt x="2774" y="1520"/>
                  </a:lnTo>
                  <a:lnTo>
                    <a:pt x="2754" y="1539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2" name="Freeform 78">
              <a:extLst>
                <a:ext uri="{FF2B5EF4-FFF2-40B4-BE49-F238E27FC236}">
                  <a16:creationId xmlns:a16="http://schemas.microsoft.com/office/drawing/2014/main" id="{C739602B-56EB-49C1-A830-F45251D62097}"/>
                </a:ext>
              </a:extLst>
            </p:cNvPr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2 w 1352"/>
                <a:gd name="T1" fmla="*/ 2 h 1388"/>
                <a:gd name="T2" fmla="*/ 2 w 1352"/>
                <a:gd name="T3" fmla="*/ 2 h 1388"/>
                <a:gd name="T4" fmla="*/ 2 w 1352"/>
                <a:gd name="T5" fmla="*/ 2 h 1388"/>
                <a:gd name="T6" fmla="*/ 2 w 1352"/>
                <a:gd name="T7" fmla="*/ 2 h 1388"/>
                <a:gd name="T8" fmla="*/ 2 w 1352"/>
                <a:gd name="T9" fmla="*/ 2 h 1388"/>
                <a:gd name="T10" fmla="*/ 1 w 1352"/>
                <a:gd name="T11" fmla="*/ 2 h 1388"/>
                <a:gd name="T12" fmla="*/ 1 w 1352"/>
                <a:gd name="T13" fmla="*/ 2 h 1388"/>
                <a:gd name="T14" fmla="*/ 1 w 1352"/>
                <a:gd name="T15" fmla="*/ 2 h 1388"/>
                <a:gd name="T16" fmla="*/ 1 w 1352"/>
                <a:gd name="T17" fmla="*/ 2 h 1388"/>
                <a:gd name="T18" fmla="*/ 1 w 1352"/>
                <a:gd name="T19" fmla="*/ 2 h 1388"/>
                <a:gd name="T20" fmla="*/ 1 w 1352"/>
                <a:gd name="T21" fmla="*/ 2 h 1388"/>
                <a:gd name="T22" fmla="*/ 1 w 1352"/>
                <a:gd name="T23" fmla="*/ 2 h 1388"/>
                <a:gd name="T24" fmla="*/ 1 w 1352"/>
                <a:gd name="T25" fmla="*/ 2 h 1388"/>
                <a:gd name="T26" fmla="*/ 1 w 1352"/>
                <a:gd name="T27" fmla="*/ 2 h 1388"/>
                <a:gd name="T28" fmla="*/ 1 w 1352"/>
                <a:gd name="T29" fmla="*/ 2 h 1388"/>
                <a:gd name="T30" fmla="*/ 1 w 1352"/>
                <a:gd name="T31" fmla="*/ 2 h 1388"/>
                <a:gd name="T32" fmla="*/ 1 w 1352"/>
                <a:gd name="T33" fmla="*/ 2 h 1388"/>
                <a:gd name="T34" fmla="*/ 1 w 1352"/>
                <a:gd name="T35" fmla="*/ 2 h 1388"/>
                <a:gd name="T36" fmla="*/ 1 w 1352"/>
                <a:gd name="T37" fmla="*/ 2 h 1388"/>
                <a:gd name="T38" fmla="*/ 1 w 1352"/>
                <a:gd name="T39" fmla="*/ 2 h 1388"/>
                <a:gd name="T40" fmla="*/ 1 w 1352"/>
                <a:gd name="T41" fmla="*/ 2 h 1388"/>
                <a:gd name="T42" fmla="*/ 1 w 1352"/>
                <a:gd name="T43" fmla="*/ 2 h 1388"/>
                <a:gd name="T44" fmla="*/ 1 w 1352"/>
                <a:gd name="T45" fmla="*/ 2 h 1388"/>
                <a:gd name="T46" fmla="*/ 1 w 1352"/>
                <a:gd name="T47" fmla="*/ 2 h 1388"/>
                <a:gd name="T48" fmla="*/ 1 w 1352"/>
                <a:gd name="T49" fmla="*/ 2 h 1388"/>
                <a:gd name="T50" fmla="*/ 1 w 1352"/>
                <a:gd name="T51" fmla="*/ 2 h 1388"/>
                <a:gd name="T52" fmla="*/ 1 w 1352"/>
                <a:gd name="T53" fmla="*/ 2 h 1388"/>
                <a:gd name="T54" fmla="*/ 1 w 1352"/>
                <a:gd name="T55" fmla="*/ 2 h 1388"/>
                <a:gd name="T56" fmla="*/ 1 w 1352"/>
                <a:gd name="T57" fmla="*/ 1 h 1388"/>
                <a:gd name="T58" fmla="*/ 1 w 1352"/>
                <a:gd name="T59" fmla="*/ 1 h 1388"/>
                <a:gd name="T60" fmla="*/ 1 w 1352"/>
                <a:gd name="T61" fmla="*/ 1 h 1388"/>
                <a:gd name="T62" fmla="*/ 1 w 1352"/>
                <a:gd name="T63" fmla="*/ 1 h 1388"/>
                <a:gd name="T64" fmla="*/ 1 w 1352"/>
                <a:gd name="T65" fmla="*/ 1 h 1388"/>
                <a:gd name="T66" fmla="*/ 1 w 1352"/>
                <a:gd name="T67" fmla="*/ 1 h 1388"/>
                <a:gd name="T68" fmla="*/ 1 w 1352"/>
                <a:gd name="T69" fmla="*/ 1 h 1388"/>
                <a:gd name="T70" fmla="*/ 1 w 1352"/>
                <a:gd name="T71" fmla="*/ 1 h 1388"/>
                <a:gd name="T72" fmla="*/ 1 w 1352"/>
                <a:gd name="T73" fmla="*/ 1 h 1388"/>
                <a:gd name="T74" fmla="*/ 1 w 1352"/>
                <a:gd name="T75" fmla="*/ 1 h 1388"/>
                <a:gd name="T76" fmla="*/ 1 w 1352"/>
                <a:gd name="T77" fmla="*/ 1 h 1388"/>
                <a:gd name="T78" fmla="*/ 1 w 1352"/>
                <a:gd name="T79" fmla="*/ 1 h 1388"/>
                <a:gd name="T80" fmla="*/ 1 w 1352"/>
                <a:gd name="T81" fmla="*/ 1 h 1388"/>
                <a:gd name="T82" fmla="*/ 1 w 1352"/>
                <a:gd name="T83" fmla="*/ 1 h 1388"/>
                <a:gd name="T84" fmla="*/ 1 w 1352"/>
                <a:gd name="T85" fmla="*/ 1 h 1388"/>
                <a:gd name="T86" fmla="*/ 1 w 1352"/>
                <a:gd name="T87" fmla="*/ 1 h 1388"/>
                <a:gd name="T88" fmla="*/ 1 w 1352"/>
                <a:gd name="T89" fmla="*/ 1 h 1388"/>
                <a:gd name="T90" fmla="*/ 1 w 1352"/>
                <a:gd name="T91" fmla="*/ 1 h 1388"/>
                <a:gd name="T92" fmla="*/ 1 w 1352"/>
                <a:gd name="T93" fmla="*/ 1 h 1388"/>
                <a:gd name="T94" fmla="*/ 1 w 1352"/>
                <a:gd name="T95" fmla="*/ 1 h 1388"/>
                <a:gd name="T96" fmla="*/ 1 w 1352"/>
                <a:gd name="T97" fmla="*/ 1 h 1388"/>
                <a:gd name="T98" fmla="*/ 1 w 1352"/>
                <a:gd name="T99" fmla="*/ 1 h 1388"/>
                <a:gd name="T100" fmla="*/ 1 w 1352"/>
                <a:gd name="T101" fmla="*/ 1 h 1388"/>
                <a:gd name="T102" fmla="*/ 1 w 1352"/>
                <a:gd name="T103" fmla="*/ 1 h 1388"/>
                <a:gd name="T104" fmla="*/ 2 w 1352"/>
                <a:gd name="T105" fmla="*/ 1 h 1388"/>
                <a:gd name="T106" fmla="*/ 2 w 1352"/>
                <a:gd name="T107" fmla="*/ 1 h 1388"/>
                <a:gd name="T108" fmla="*/ 1 w 1352"/>
                <a:gd name="T109" fmla="*/ 1 h 1388"/>
                <a:gd name="T110" fmla="*/ 2 w 1352"/>
                <a:gd name="T111" fmla="*/ 1 h 1388"/>
                <a:gd name="T112" fmla="*/ 2 w 1352"/>
                <a:gd name="T113" fmla="*/ 1 h 1388"/>
                <a:gd name="T114" fmla="*/ 2 w 1352"/>
                <a:gd name="T115" fmla="*/ 1 h 1388"/>
                <a:gd name="T116" fmla="*/ 2 w 1352"/>
                <a:gd name="T117" fmla="*/ 1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3" name="Freeform 79">
              <a:extLst>
                <a:ext uri="{FF2B5EF4-FFF2-40B4-BE49-F238E27FC236}">
                  <a16:creationId xmlns:a16="http://schemas.microsoft.com/office/drawing/2014/main" id="{727DA3B1-7CE2-49C7-BE8B-0160BEECE5A1}"/>
                </a:ext>
              </a:extLst>
            </p:cNvPr>
            <p:cNvSpPr>
              <a:spLocks/>
            </p:cNvSpPr>
            <p:nvPr/>
          </p:nvSpPr>
          <p:spPr bwMode="gray">
            <a:xfrm>
              <a:off x="2215" y="3052"/>
              <a:ext cx="676" cy="694"/>
            </a:xfrm>
            <a:custGeom>
              <a:avLst/>
              <a:gdLst>
                <a:gd name="T0" fmla="*/ 2 w 1352"/>
                <a:gd name="T1" fmla="*/ 2 h 1388"/>
                <a:gd name="T2" fmla="*/ 2 w 1352"/>
                <a:gd name="T3" fmla="*/ 2 h 1388"/>
                <a:gd name="T4" fmla="*/ 2 w 1352"/>
                <a:gd name="T5" fmla="*/ 2 h 1388"/>
                <a:gd name="T6" fmla="*/ 2 w 1352"/>
                <a:gd name="T7" fmla="*/ 2 h 1388"/>
                <a:gd name="T8" fmla="*/ 2 w 1352"/>
                <a:gd name="T9" fmla="*/ 2 h 1388"/>
                <a:gd name="T10" fmla="*/ 1 w 1352"/>
                <a:gd name="T11" fmla="*/ 2 h 1388"/>
                <a:gd name="T12" fmla="*/ 1 w 1352"/>
                <a:gd name="T13" fmla="*/ 2 h 1388"/>
                <a:gd name="T14" fmla="*/ 1 w 1352"/>
                <a:gd name="T15" fmla="*/ 2 h 1388"/>
                <a:gd name="T16" fmla="*/ 1 w 1352"/>
                <a:gd name="T17" fmla="*/ 2 h 1388"/>
                <a:gd name="T18" fmla="*/ 1 w 1352"/>
                <a:gd name="T19" fmla="*/ 2 h 1388"/>
                <a:gd name="T20" fmla="*/ 1 w 1352"/>
                <a:gd name="T21" fmla="*/ 2 h 1388"/>
                <a:gd name="T22" fmla="*/ 1 w 1352"/>
                <a:gd name="T23" fmla="*/ 2 h 1388"/>
                <a:gd name="T24" fmla="*/ 1 w 1352"/>
                <a:gd name="T25" fmla="*/ 2 h 1388"/>
                <a:gd name="T26" fmla="*/ 1 w 1352"/>
                <a:gd name="T27" fmla="*/ 2 h 1388"/>
                <a:gd name="T28" fmla="*/ 1 w 1352"/>
                <a:gd name="T29" fmla="*/ 2 h 1388"/>
                <a:gd name="T30" fmla="*/ 1 w 1352"/>
                <a:gd name="T31" fmla="*/ 2 h 1388"/>
                <a:gd name="T32" fmla="*/ 1 w 1352"/>
                <a:gd name="T33" fmla="*/ 2 h 1388"/>
                <a:gd name="T34" fmla="*/ 1 w 1352"/>
                <a:gd name="T35" fmla="*/ 2 h 1388"/>
                <a:gd name="T36" fmla="*/ 1 w 1352"/>
                <a:gd name="T37" fmla="*/ 2 h 1388"/>
                <a:gd name="T38" fmla="*/ 1 w 1352"/>
                <a:gd name="T39" fmla="*/ 2 h 1388"/>
                <a:gd name="T40" fmla="*/ 1 w 1352"/>
                <a:gd name="T41" fmla="*/ 2 h 1388"/>
                <a:gd name="T42" fmla="*/ 1 w 1352"/>
                <a:gd name="T43" fmla="*/ 2 h 1388"/>
                <a:gd name="T44" fmla="*/ 1 w 1352"/>
                <a:gd name="T45" fmla="*/ 2 h 1388"/>
                <a:gd name="T46" fmla="*/ 1 w 1352"/>
                <a:gd name="T47" fmla="*/ 2 h 1388"/>
                <a:gd name="T48" fmla="*/ 1 w 1352"/>
                <a:gd name="T49" fmla="*/ 2 h 1388"/>
                <a:gd name="T50" fmla="*/ 1 w 1352"/>
                <a:gd name="T51" fmla="*/ 2 h 1388"/>
                <a:gd name="T52" fmla="*/ 1 w 1352"/>
                <a:gd name="T53" fmla="*/ 2 h 1388"/>
                <a:gd name="T54" fmla="*/ 1 w 1352"/>
                <a:gd name="T55" fmla="*/ 2 h 1388"/>
                <a:gd name="T56" fmla="*/ 1 w 1352"/>
                <a:gd name="T57" fmla="*/ 1 h 1388"/>
                <a:gd name="T58" fmla="*/ 1 w 1352"/>
                <a:gd name="T59" fmla="*/ 1 h 1388"/>
                <a:gd name="T60" fmla="*/ 1 w 1352"/>
                <a:gd name="T61" fmla="*/ 1 h 1388"/>
                <a:gd name="T62" fmla="*/ 1 w 1352"/>
                <a:gd name="T63" fmla="*/ 1 h 1388"/>
                <a:gd name="T64" fmla="*/ 1 w 1352"/>
                <a:gd name="T65" fmla="*/ 1 h 1388"/>
                <a:gd name="T66" fmla="*/ 1 w 1352"/>
                <a:gd name="T67" fmla="*/ 1 h 1388"/>
                <a:gd name="T68" fmla="*/ 1 w 1352"/>
                <a:gd name="T69" fmla="*/ 1 h 1388"/>
                <a:gd name="T70" fmla="*/ 1 w 1352"/>
                <a:gd name="T71" fmla="*/ 1 h 1388"/>
                <a:gd name="T72" fmla="*/ 1 w 1352"/>
                <a:gd name="T73" fmla="*/ 1 h 1388"/>
                <a:gd name="T74" fmla="*/ 1 w 1352"/>
                <a:gd name="T75" fmla="*/ 1 h 1388"/>
                <a:gd name="T76" fmla="*/ 1 w 1352"/>
                <a:gd name="T77" fmla="*/ 1 h 1388"/>
                <a:gd name="T78" fmla="*/ 1 w 1352"/>
                <a:gd name="T79" fmla="*/ 1 h 1388"/>
                <a:gd name="T80" fmla="*/ 1 w 1352"/>
                <a:gd name="T81" fmla="*/ 1 h 1388"/>
                <a:gd name="T82" fmla="*/ 1 w 1352"/>
                <a:gd name="T83" fmla="*/ 1 h 1388"/>
                <a:gd name="T84" fmla="*/ 1 w 1352"/>
                <a:gd name="T85" fmla="*/ 1 h 1388"/>
                <a:gd name="T86" fmla="*/ 1 w 1352"/>
                <a:gd name="T87" fmla="*/ 1 h 1388"/>
                <a:gd name="T88" fmla="*/ 1 w 1352"/>
                <a:gd name="T89" fmla="*/ 1 h 1388"/>
                <a:gd name="T90" fmla="*/ 1 w 1352"/>
                <a:gd name="T91" fmla="*/ 1 h 1388"/>
                <a:gd name="T92" fmla="*/ 1 w 1352"/>
                <a:gd name="T93" fmla="*/ 1 h 1388"/>
                <a:gd name="T94" fmla="*/ 1 w 1352"/>
                <a:gd name="T95" fmla="*/ 1 h 1388"/>
                <a:gd name="T96" fmla="*/ 1 w 1352"/>
                <a:gd name="T97" fmla="*/ 1 h 1388"/>
                <a:gd name="T98" fmla="*/ 1 w 1352"/>
                <a:gd name="T99" fmla="*/ 1 h 1388"/>
                <a:gd name="T100" fmla="*/ 1 w 1352"/>
                <a:gd name="T101" fmla="*/ 1 h 1388"/>
                <a:gd name="T102" fmla="*/ 1 w 1352"/>
                <a:gd name="T103" fmla="*/ 1 h 1388"/>
                <a:gd name="T104" fmla="*/ 2 w 1352"/>
                <a:gd name="T105" fmla="*/ 1 h 1388"/>
                <a:gd name="T106" fmla="*/ 2 w 1352"/>
                <a:gd name="T107" fmla="*/ 1 h 1388"/>
                <a:gd name="T108" fmla="*/ 1 w 1352"/>
                <a:gd name="T109" fmla="*/ 1 h 1388"/>
                <a:gd name="T110" fmla="*/ 2 w 1352"/>
                <a:gd name="T111" fmla="*/ 1 h 1388"/>
                <a:gd name="T112" fmla="*/ 2 w 1352"/>
                <a:gd name="T113" fmla="*/ 1 h 1388"/>
                <a:gd name="T114" fmla="*/ 2 w 1352"/>
                <a:gd name="T115" fmla="*/ 1 h 1388"/>
                <a:gd name="T116" fmla="*/ 2 w 1352"/>
                <a:gd name="T117" fmla="*/ 1 h 13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52"/>
                <a:gd name="T178" fmla="*/ 0 h 1388"/>
                <a:gd name="T179" fmla="*/ 1352 w 1352"/>
                <a:gd name="T180" fmla="*/ 1388 h 13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52" h="1388">
                  <a:moveTo>
                    <a:pt x="1262" y="1026"/>
                  </a:moveTo>
                  <a:lnTo>
                    <a:pt x="1230" y="998"/>
                  </a:lnTo>
                  <a:lnTo>
                    <a:pt x="1203" y="1026"/>
                  </a:lnTo>
                  <a:lnTo>
                    <a:pt x="1197" y="1028"/>
                  </a:lnTo>
                  <a:lnTo>
                    <a:pt x="1185" y="1032"/>
                  </a:lnTo>
                  <a:lnTo>
                    <a:pt x="1171" y="1039"/>
                  </a:lnTo>
                  <a:lnTo>
                    <a:pt x="1159" y="1045"/>
                  </a:lnTo>
                  <a:lnTo>
                    <a:pt x="1154" y="1049"/>
                  </a:lnTo>
                  <a:lnTo>
                    <a:pt x="1152" y="1055"/>
                  </a:lnTo>
                  <a:lnTo>
                    <a:pt x="1150" y="1067"/>
                  </a:lnTo>
                  <a:lnTo>
                    <a:pt x="1148" y="1081"/>
                  </a:lnTo>
                  <a:lnTo>
                    <a:pt x="1144" y="1093"/>
                  </a:lnTo>
                  <a:lnTo>
                    <a:pt x="1138" y="1098"/>
                  </a:lnTo>
                  <a:lnTo>
                    <a:pt x="1130" y="1102"/>
                  </a:lnTo>
                  <a:lnTo>
                    <a:pt x="1118" y="1106"/>
                  </a:lnTo>
                  <a:lnTo>
                    <a:pt x="1104" y="1114"/>
                  </a:lnTo>
                  <a:lnTo>
                    <a:pt x="1091" y="1118"/>
                  </a:lnTo>
                  <a:lnTo>
                    <a:pt x="1079" y="1122"/>
                  </a:lnTo>
                  <a:lnTo>
                    <a:pt x="1069" y="1120"/>
                  </a:lnTo>
                  <a:lnTo>
                    <a:pt x="1059" y="1114"/>
                  </a:lnTo>
                  <a:lnTo>
                    <a:pt x="1047" y="1112"/>
                  </a:lnTo>
                  <a:lnTo>
                    <a:pt x="1035" y="1112"/>
                  </a:lnTo>
                  <a:lnTo>
                    <a:pt x="1032" y="1112"/>
                  </a:lnTo>
                  <a:lnTo>
                    <a:pt x="1032" y="1116"/>
                  </a:lnTo>
                  <a:lnTo>
                    <a:pt x="1030" y="1124"/>
                  </a:lnTo>
                  <a:lnTo>
                    <a:pt x="1026" y="1136"/>
                  </a:lnTo>
                  <a:lnTo>
                    <a:pt x="1020" y="1144"/>
                  </a:lnTo>
                  <a:lnTo>
                    <a:pt x="1012" y="1148"/>
                  </a:lnTo>
                  <a:lnTo>
                    <a:pt x="1004" y="1146"/>
                  </a:lnTo>
                  <a:lnTo>
                    <a:pt x="992" y="1140"/>
                  </a:lnTo>
                  <a:lnTo>
                    <a:pt x="980" y="1130"/>
                  </a:lnTo>
                  <a:lnTo>
                    <a:pt x="969" y="1122"/>
                  </a:lnTo>
                  <a:lnTo>
                    <a:pt x="963" y="1116"/>
                  </a:lnTo>
                  <a:lnTo>
                    <a:pt x="959" y="1114"/>
                  </a:lnTo>
                  <a:lnTo>
                    <a:pt x="959" y="1116"/>
                  </a:lnTo>
                  <a:lnTo>
                    <a:pt x="959" y="1118"/>
                  </a:lnTo>
                  <a:lnTo>
                    <a:pt x="957" y="1124"/>
                  </a:lnTo>
                  <a:lnTo>
                    <a:pt x="955" y="1130"/>
                  </a:lnTo>
                  <a:lnTo>
                    <a:pt x="951" y="1134"/>
                  </a:lnTo>
                  <a:lnTo>
                    <a:pt x="949" y="1140"/>
                  </a:lnTo>
                  <a:lnTo>
                    <a:pt x="945" y="1142"/>
                  </a:lnTo>
                  <a:lnTo>
                    <a:pt x="939" y="1144"/>
                  </a:lnTo>
                  <a:lnTo>
                    <a:pt x="935" y="1142"/>
                  </a:lnTo>
                  <a:lnTo>
                    <a:pt x="931" y="1140"/>
                  </a:lnTo>
                  <a:lnTo>
                    <a:pt x="925" y="1136"/>
                  </a:lnTo>
                  <a:lnTo>
                    <a:pt x="921" y="1132"/>
                  </a:lnTo>
                  <a:lnTo>
                    <a:pt x="919" y="1128"/>
                  </a:lnTo>
                  <a:lnTo>
                    <a:pt x="917" y="1126"/>
                  </a:lnTo>
                  <a:lnTo>
                    <a:pt x="915" y="1122"/>
                  </a:lnTo>
                  <a:lnTo>
                    <a:pt x="913" y="1122"/>
                  </a:lnTo>
                  <a:lnTo>
                    <a:pt x="911" y="1126"/>
                  </a:lnTo>
                  <a:lnTo>
                    <a:pt x="906" y="1132"/>
                  </a:lnTo>
                  <a:lnTo>
                    <a:pt x="896" y="1144"/>
                  </a:lnTo>
                  <a:lnTo>
                    <a:pt x="886" y="1154"/>
                  </a:lnTo>
                  <a:lnTo>
                    <a:pt x="874" y="1159"/>
                  </a:lnTo>
                  <a:lnTo>
                    <a:pt x="864" y="1163"/>
                  </a:lnTo>
                  <a:lnTo>
                    <a:pt x="852" y="1159"/>
                  </a:lnTo>
                  <a:lnTo>
                    <a:pt x="839" y="1150"/>
                  </a:lnTo>
                  <a:lnTo>
                    <a:pt x="825" y="1138"/>
                  </a:lnTo>
                  <a:lnTo>
                    <a:pt x="809" y="1128"/>
                  </a:lnTo>
                  <a:lnTo>
                    <a:pt x="797" y="1122"/>
                  </a:lnTo>
                  <a:lnTo>
                    <a:pt x="787" y="1120"/>
                  </a:lnTo>
                  <a:lnTo>
                    <a:pt x="778" y="1130"/>
                  </a:lnTo>
                  <a:lnTo>
                    <a:pt x="766" y="1144"/>
                  </a:lnTo>
                  <a:lnTo>
                    <a:pt x="754" y="1159"/>
                  </a:lnTo>
                  <a:lnTo>
                    <a:pt x="742" y="1171"/>
                  </a:lnTo>
                  <a:lnTo>
                    <a:pt x="734" y="1179"/>
                  </a:lnTo>
                  <a:lnTo>
                    <a:pt x="724" y="1177"/>
                  </a:lnTo>
                  <a:lnTo>
                    <a:pt x="711" y="1175"/>
                  </a:lnTo>
                  <a:lnTo>
                    <a:pt x="695" y="1169"/>
                  </a:lnTo>
                  <a:lnTo>
                    <a:pt x="679" y="1165"/>
                  </a:lnTo>
                  <a:lnTo>
                    <a:pt x="667" y="1165"/>
                  </a:lnTo>
                  <a:lnTo>
                    <a:pt x="659" y="1167"/>
                  </a:lnTo>
                  <a:lnTo>
                    <a:pt x="650" y="1183"/>
                  </a:lnTo>
                  <a:lnTo>
                    <a:pt x="646" y="1209"/>
                  </a:lnTo>
                  <a:lnTo>
                    <a:pt x="648" y="1234"/>
                  </a:lnTo>
                  <a:lnTo>
                    <a:pt x="656" y="1254"/>
                  </a:lnTo>
                  <a:lnTo>
                    <a:pt x="665" y="1278"/>
                  </a:lnTo>
                  <a:lnTo>
                    <a:pt x="673" y="1299"/>
                  </a:lnTo>
                  <a:lnTo>
                    <a:pt x="675" y="1317"/>
                  </a:lnTo>
                  <a:lnTo>
                    <a:pt x="673" y="1331"/>
                  </a:lnTo>
                  <a:lnTo>
                    <a:pt x="673" y="1346"/>
                  </a:lnTo>
                  <a:lnTo>
                    <a:pt x="673" y="1362"/>
                  </a:lnTo>
                  <a:lnTo>
                    <a:pt x="667" y="1374"/>
                  </a:lnTo>
                  <a:lnTo>
                    <a:pt x="658" y="1382"/>
                  </a:lnTo>
                  <a:lnTo>
                    <a:pt x="638" y="1386"/>
                  </a:lnTo>
                  <a:lnTo>
                    <a:pt x="620" y="1388"/>
                  </a:lnTo>
                  <a:lnTo>
                    <a:pt x="604" y="1386"/>
                  </a:lnTo>
                  <a:lnTo>
                    <a:pt x="591" y="1380"/>
                  </a:lnTo>
                  <a:lnTo>
                    <a:pt x="581" y="1362"/>
                  </a:lnTo>
                  <a:lnTo>
                    <a:pt x="573" y="1343"/>
                  </a:lnTo>
                  <a:lnTo>
                    <a:pt x="571" y="1321"/>
                  </a:lnTo>
                  <a:lnTo>
                    <a:pt x="569" y="1309"/>
                  </a:lnTo>
                  <a:lnTo>
                    <a:pt x="567" y="1297"/>
                  </a:lnTo>
                  <a:lnTo>
                    <a:pt x="565" y="1287"/>
                  </a:lnTo>
                  <a:lnTo>
                    <a:pt x="559" y="1282"/>
                  </a:lnTo>
                  <a:lnTo>
                    <a:pt x="553" y="1283"/>
                  </a:lnTo>
                  <a:lnTo>
                    <a:pt x="545" y="1291"/>
                  </a:lnTo>
                  <a:lnTo>
                    <a:pt x="534" y="1303"/>
                  </a:lnTo>
                  <a:lnTo>
                    <a:pt x="518" y="1317"/>
                  </a:lnTo>
                  <a:lnTo>
                    <a:pt x="504" y="1331"/>
                  </a:lnTo>
                  <a:lnTo>
                    <a:pt x="488" y="1341"/>
                  </a:lnTo>
                  <a:lnTo>
                    <a:pt x="476" y="1343"/>
                  </a:lnTo>
                  <a:lnTo>
                    <a:pt x="465" y="1343"/>
                  </a:lnTo>
                  <a:lnTo>
                    <a:pt x="451" y="1343"/>
                  </a:lnTo>
                  <a:lnTo>
                    <a:pt x="437" y="1345"/>
                  </a:lnTo>
                  <a:lnTo>
                    <a:pt x="425" y="1343"/>
                  </a:lnTo>
                  <a:lnTo>
                    <a:pt x="415" y="1337"/>
                  </a:lnTo>
                  <a:lnTo>
                    <a:pt x="404" y="1323"/>
                  </a:lnTo>
                  <a:lnTo>
                    <a:pt x="394" y="1307"/>
                  </a:lnTo>
                  <a:lnTo>
                    <a:pt x="388" y="1287"/>
                  </a:lnTo>
                  <a:lnTo>
                    <a:pt x="386" y="1272"/>
                  </a:lnTo>
                  <a:lnTo>
                    <a:pt x="382" y="1256"/>
                  </a:lnTo>
                  <a:lnTo>
                    <a:pt x="378" y="1244"/>
                  </a:lnTo>
                  <a:lnTo>
                    <a:pt x="378" y="1240"/>
                  </a:lnTo>
                  <a:lnTo>
                    <a:pt x="372" y="1240"/>
                  </a:lnTo>
                  <a:lnTo>
                    <a:pt x="358" y="1240"/>
                  </a:lnTo>
                  <a:lnTo>
                    <a:pt x="341" y="1238"/>
                  </a:lnTo>
                  <a:lnTo>
                    <a:pt x="321" y="1236"/>
                  </a:lnTo>
                  <a:lnTo>
                    <a:pt x="303" y="1232"/>
                  </a:lnTo>
                  <a:lnTo>
                    <a:pt x="291" y="1224"/>
                  </a:lnTo>
                  <a:lnTo>
                    <a:pt x="282" y="1219"/>
                  </a:lnTo>
                  <a:lnTo>
                    <a:pt x="276" y="1213"/>
                  </a:lnTo>
                  <a:lnTo>
                    <a:pt x="270" y="1209"/>
                  </a:lnTo>
                  <a:lnTo>
                    <a:pt x="268" y="1201"/>
                  </a:lnTo>
                  <a:lnTo>
                    <a:pt x="268" y="1189"/>
                  </a:lnTo>
                  <a:lnTo>
                    <a:pt x="274" y="1171"/>
                  </a:lnTo>
                  <a:lnTo>
                    <a:pt x="280" y="1150"/>
                  </a:lnTo>
                  <a:lnTo>
                    <a:pt x="284" y="1134"/>
                  </a:lnTo>
                  <a:lnTo>
                    <a:pt x="285" y="1120"/>
                  </a:lnTo>
                  <a:lnTo>
                    <a:pt x="287" y="1110"/>
                  </a:lnTo>
                  <a:lnTo>
                    <a:pt x="291" y="1100"/>
                  </a:lnTo>
                  <a:lnTo>
                    <a:pt x="299" y="1087"/>
                  </a:lnTo>
                  <a:lnTo>
                    <a:pt x="309" y="1075"/>
                  </a:lnTo>
                  <a:lnTo>
                    <a:pt x="315" y="1065"/>
                  </a:lnTo>
                  <a:lnTo>
                    <a:pt x="311" y="1057"/>
                  </a:lnTo>
                  <a:lnTo>
                    <a:pt x="303" y="1053"/>
                  </a:lnTo>
                  <a:lnTo>
                    <a:pt x="289" y="1053"/>
                  </a:lnTo>
                  <a:lnTo>
                    <a:pt x="272" y="1053"/>
                  </a:lnTo>
                  <a:lnTo>
                    <a:pt x="254" y="1051"/>
                  </a:lnTo>
                  <a:lnTo>
                    <a:pt x="240" y="1047"/>
                  </a:lnTo>
                  <a:lnTo>
                    <a:pt x="230" y="1039"/>
                  </a:lnTo>
                  <a:lnTo>
                    <a:pt x="221" y="1020"/>
                  </a:lnTo>
                  <a:lnTo>
                    <a:pt x="217" y="1000"/>
                  </a:lnTo>
                  <a:lnTo>
                    <a:pt x="211" y="980"/>
                  </a:lnTo>
                  <a:lnTo>
                    <a:pt x="207" y="959"/>
                  </a:lnTo>
                  <a:lnTo>
                    <a:pt x="205" y="943"/>
                  </a:lnTo>
                  <a:lnTo>
                    <a:pt x="199" y="931"/>
                  </a:lnTo>
                  <a:lnTo>
                    <a:pt x="191" y="919"/>
                  </a:lnTo>
                  <a:lnTo>
                    <a:pt x="187" y="908"/>
                  </a:lnTo>
                  <a:lnTo>
                    <a:pt x="189" y="894"/>
                  </a:lnTo>
                  <a:lnTo>
                    <a:pt x="191" y="888"/>
                  </a:lnTo>
                  <a:lnTo>
                    <a:pt x="197" y="884"/>
                  </a:lnTo>
                  <a:lnTo>
                    <a:pt x="201" y="878"/>
                  </a:lnTo>
                  <a:lnTo>
                    <a:pt x="205" y="874"/>
                  </a:lnTo>
                  <a:lnTo>
                    <a:pt x="209" y="870"/>
                  </a:lnTo>
                  <a:lnTo>
                    <a:pt x="211" y="868"/>
                  </a:lnTo>
                  <a:lnTo>
                    <a:pt x="213" y="868"/>
                  </a:lnTo>
                  <a:lnTo>
                    <a:pt x="207" y="868"/>
                  </a:lnTo>
                  <a:lnTo>
                    <a:pt x="193" y="868"/>
                  </a:lnTo>
                  <a:lnTo>
                    <a:pt x="173" y="870"/>
                  </a:lnTo>
                  <a:lnTo>
                    <a:pt x="152" y="870"/>
                  </a:lnTo>
                  <a:lnTo>
                    <a:pt x="130" y="872"/>
                  </a:lnTo>
                  <a:lnTo>
                    <a:pt x="112" y="876"/>
                  </a:lnTo>
                  <a:lnTo>
                    <a:pt x="97" y="882"/>
                  </a:lnTo>
                  <a:lnTo>
                    <a:pt x="81" y="892"/>
                  </a:lnTo>
                  <a:lnTo>
                    <a:pt x="67" y="902"/>
                  </a:lnTo>
                  <a:lnTo>
                    <a:pt x="53" y="912"/>
                  </a:lnTo>
                  <a:lnTo>
                    <a:pt x="43" y="915"/>
                  </a:lnTo>
                  <a:lnTo>
                    <a:pt x="34" y="915"/>
                  </a:lnTo>
                  <a:lnTo>
                    <a:pt x="28" y="912"/>
                  </a:lnTo>
                  <a:lnTo>
                    <a:pt x="22" y="908"/>
                  </a:lnTo>
                  <a:lnTo>
                    <a:pt x="18" y="906"/>
                  </a:lnTo>
                  <a:lnTo>
                    <a:pt x="14" y="902"/>
                  </a:lnTo>
                  <a:lnTo>
                    <a:pt x="10" y="896"/>
                  </a:lnTo>
                  <a:lnTo>
                    <a:pt x="10" y="892"/>
                  </a:lnTo>
                  <a:lnTo>
                    <a:pt x="10" y="884"/>
                  </a:lnTo>
                  <a:lnTo>
                    <a:pt x="16" y="876"/>
                  </a:lnTo>
                  <a:lnTo>
                    <a:pt x="24" y="868"/>
                  </a:lnTo>
                  <a:lnTo>
                    <a:pt x="32" y="862"/>
                  </a:lnTo>
                  <a:lnTo>
                    <a:pt x="37" y="854"/>
                  </a:lnTo>
                  <a:lnTo>
                    <a:pt x="37" y="843"/>
                  </a:lnTo>
                  <a:lnTo>
                    <a:pt x="34" y="835"/>
                  </a:lnTo>
                  <a:lnTo>
                    <a:pt x="24" y="829"/>
                  </a:lnTo>
                  <a:lnTo>
                    <a:pt x="14" y="823"/>
                  </a:lnTo>
                  <a:lnTo>
                    <a:pt x="6" y="817"/>
                  </a:lnTo>
                  <a:lnTo>
                    <a:pt x="0" y="811"/>
                  </a:lnTo>
                  <a:lnTo>
                    <a:pt x="2" y="799"/>
                  </a:lnTo>
                  <a:lnTo>
                    <a:pt x="12" y="776"/>
                  </a:lnTo>
                  <a:lnTo>
                    <a:pt x="22" y="758"/>
                  </a:lnTo>
                  <a:lnTo>
                    <a:pt x="34" y="744"/>
                  </a:lnTo>
                  <a:lnTo>
                    <a:pt x="41" y="734"/>
                  </a:lnTo>
                  <a:lnTo>
                    <a:pt x="47" y="719"/>
                  </a:lnTo>
                  <a:lnTo>
                    <a:pt x="55" y="701"/>
                  </a:lnTo>
                  <a:lnTo>
                    <a:pt x="61" y="685"/>
                  </a:lnTo>
                  <a:lnTo>
                    <a:pt x="67" y="675"/>
                  </a:lnTo>
                  <a:lnTo>
                    <a:pt x="75" y="669"/>
                  </a:lnTo>
                  <a:lnTo>
                    <a:pt x="89" y="665"/>
                  </a:lnTo>
                  <a:lnTo>
                    <a:pt x="102" y="660"/>
                  </a:lnTo>
                  <a:lnTo>
                    <a:pt x="114" y="646"/>
                  </a:lnTo>
                  <a:lnTo>
                    <a:pt x="122" y="632"/>
                  </a:lnTo>
                  <a:lnTo>
                    <a:pt x="126" y="620"/>
                  </a:lnTo>
                  <a:lnTo>
                    <a:pt x="130" y="614"/>
                  </a:lnTo>
                  <a:lnTo>
                    <a:pt x="142" y="604"/>
                  </a:lnTo>
                  <a:lnTo>
                    <a:pt x="152" y="599"/>
                  </a:lnTo>
                  <a:lnTo>
                    <a:pt x="161" y="595"/>
                  </a:lnTo>
                  <a:lnTo>
                    <a:pt x="167" y="591"/>
                  </a:lnTo>
                  <a:lnTo>
                    <a:pt x="175" y="581"/>
                  </a:lnTo>
                  <a:lnTo>
                    <a:pt x="187" y="553"/>
                  </a:lnTo>
                  <a:lnTo>
                    <a:pt x="197" y="522"/>
                  </a:lnTo>
                  <a:lnTo>
                    <a:pt x="205" y="488"/>
                  </a:lnTo>
                  <a:lnTo>
                    <a:pt x="213" y="445"/>
                  </a:lnTo>
                  <a:lnTo>
                    <a:pt x="215" y="404"/>
                  </a:lnTo>
                  <a:lnTo>
                    <a:pt x="213" y="384"/>
                  </a:lnTo>
                  <a:lnTo>
                    <a:pt x="213" y="358"/>
                  </a:lnTo>
                  <a:lnTo>
                    <a:pt x="213" y="333"/>
                  </a:lnTo>
                  <a:lnTo>
                    <a:pt x="211" y="309"/>
                  </a:lnTo>
                  <a:lnTo>
                    <a:pt x="209" y="295"/>
                  </a:lnTo>
                  <a:lnTo>
                    <a:pt x="201" y="288"/>
                  </a:lnTo>
                  <a:lnTo>
                    <a:pt x="189" y="286"/>
                  </a:lnTo>
                  <a:lnTo>
                    <a:pt x="173" y="284"/>
                  </a:lnTo>
                  <a:lnTo>
                    <a:pt x="159" y="280"/>
                  </a:lnTo>
                  <a:lnTo>
                    <a:pt x="146" y="274"/>
                  </a:lnTo>
                  <a:lnTo>
                    <a:pt x="134" y="260"/>
                  </a:lnTo>
                  <a:lnTo>
                    <a:pt x="126" y="242"/>
                  </a:lnTo>
                  <a:lnTo>
                    <a:pt x="122" y="225"/>
                  </a:lnTo>
                  <a:lnTo>
                    <a:pt x="124" y="181"/>
                  </a:lnTo>
                  <a:lnTo>
                    <a:pt x="144" y="162"/>
                  </a:lnTo>
                  <a:lnTo>
                    <a:pt x="169" y="183"/>
                  </a:lnTo>
                  <a:lnTo>
                    <a:pt x="203" y="168"/>
                  </a:lnTo>
                  <a:lnTo>
                    <a:pt x="199" y="114"/>
                  </a:lnTo>
                  <a:lnTo>
                    <a:pt x="228" y="20"/>
                  </a:lnTo>
                  <a:lnTo>
                    <a:pt x="266" y="0"/>
                  </a:lnTo>
                  <a:lnTo>
                    <a:pt x="278" y="116"/>
                  </a:lnTo>
                  <a:lnTo>
                    <a:pt x="311" y="177"/>
                  </a:lnTo>
                  <a:lnTo>
                    <a:pt x="354" y="170"/>
                  </a:lnTo>
                  <a:lnTo>
                    <a:pt x="400" y="118"/>
                  </a:lnTo>
                  <a:lnTo>
                    <a:pt x="429" y="156"/>
                  </a:lnTo>
                  <a:lnTo>
                    <a:pt x="411" y="191"/>
                  </a:lnTo>
                  <a:lnTo>
                    <a:pt x="447" y="242"/>
                  </a:lnTo>
                  <a:lnTo>
                    <a:pt x="496" y="244"/>
                  </a:lnTo>
                  <a:lnTo>
                    <a:pt x="551" y="329"/>
                  </a:lnTo>
                  <a:lnTo>
                    <a:pt x="614" y="439"/>
                  </a:lnTo>
                  <a:lnTo>
                    <a:pt x="646" y="516"/>
                  </a:lnTo>
                  <a:lnTo>
                    <a:pt x="681" y="551"/>
                  </a:lnTo>
                  <a:lnTo>
                    <a:pt x="721" y="543"/>
                  </a:lnTo>
                  <a:lnTo>
                    <a:pt x="793" y="494"/>
                  </a:lnTo>
                  <a:lnTo>
                    <a:pt x="803" y="518"/>
                  </a:lnTo>
                  <a:lnTo>
                    <a:pt x="852" y="492"/>
                  </a:lnTo>
                  <a:lnTo>
                    <a:pt x="856" y="435"/>
                  </a:lnTo>
                  <a:lnTo>
                    <a:pt x="831" y="402"/>
                  </a:lnTo>
                  <a:lnTo>
                    <a:pt x="831" y="335"/>
                  </a:lnTo>
                  <a:lnTo>
                    <a:pt x="868" y="315"/>
                  </a:lnTo>
                  <a:lnTo>
                    <a:pt x="925" y="244"/>
                  </a:lnTo>
                  <a:lnTo>
                    <a:pt x="917" y="199"/>
                  </a:lnTo>
                  <a:lnTo>
                    <a:pt x="941" y="171"/>
                  </a:lnTo>
                  <a:lnTo>
                    <a:pt x="976" y="171"/>
                  </a:lnTo>
                  <a:lnTo>
                    <a:pt x="980" y="148"/>
                  </a:lnTo>
                  <a:lnTo>
                    <a:pt x="967" y="120"/>
                  </a:lnTo>
                  <a:lnTo>
                    <a:pt x="994" y="103"/>
                  </a:lnTo>
                  <a:lnTo>
                    <a:pt x="1043" y="108"/>
                  </a:lnTo>
                  <a:lnTo>
                    <a:pt x="1043" y="162"/>
                  </a:lnTo>
                  <a:lnTo>
                    <a:pt x="1065" y="232"/>
                  </a:lnTo>
                  <a:lnTo>
                    <a:pt x="1128" y="227"/>
                  </a:lnTo>
                  <a:lnTo>
                    <a:pt x="1154" y="189"/>
                  </a:lnTo>
                  <a:lnTo>
                    <a:pt x="1187" y="211"/>
                  </a:lnTo>
                  <a:lnTo>
                    <a:pt x="1193" y="252"/>
                  </a:lnTo>
                  <a:lnTo>
                    <a:pt x="1177" y="315"/>
                  </a:lnTo>
                  <a:lnTo>
                    <a:pt x="1126" y="329"/>
                  </a:lnTo>
                  <a:lnTo>
                    <a:pt x="1061" y="327"/>
                  </a:lnTo>
                  <a:lnTo>
                    <a:pt x="1047" y="311"/>
                  </a:lnTo>
                  <a:lnTo>
                    <a:pt x="1024" y="337"/>
                  </a:lnTo>
                  <a:lnTo>
                    <a:pt x="994" y="315"/>
                  </a:lnTo>
                  <a:lnTo>
                    <a:pt x="939" y="376"/>
                  </a:lnTo>
                  <a:lnTo>
                    <a:pt x="961" y="404"/>
                  </a:lnTo>
                  <a:lnTo>
                    <a:pt x="965" y="459"/>
                  </a:lnTo>
                  <a:lnTo>
                    <a:pt x="1006" y="471"/>
                  </a:lnTo>
                  <a:lnTo>
                    <a:pt x="1051" y="449"/>
                  </a:lnTo>
                  <a:lnTo>
                    <a:pt x="1069" y="445"/>
                  </a:lnTo>
                  <a:lnTo>
                    <a:pt x="1104" y="490"/>
                  </a:lnTo>
                  <a:lnTo>
                    <a:pt x="1075" y="561"/>
                  </a:lnTo>
                  <a:lnTo>
                    <a:pt x="1053" y="614"/>
                  </a:lnTo>
                  <a:lnTo>
                    <a:pt x="1075" y="658"/>
                  </a:lnTo>
                  <a:lnTo>
                    <a:pt x="1116" y="677"/>
                  </a:lnTo>
                  <a:lnTo>
                    <a:pt x="1118" y="732"/>
                  </a:lnTo>
                  <a:lnTo>
                    <a:pt x="1081" y="782"/>
                  </a:lnTo>
                  <a:lnTo>
                    <a:pt x="1112" y="837"/>
                  </a:lnTo>
                  <a:lnTo>
                    <a:pt x="1138" y="819"/>
                  </a:lnTo>
                  <a:lnTo>
                    <a:pt x="1187" y="823"/>
                  </a:lnTo>
                  <a:lnTo>
                    <a:pt x="1197" y="864"/>
                  </a:lnTo>
                  <a:lnTo>
                    <a:pt x="1228" y="884"/>
                  </a:lnTo>
                  <a:lnTo>
                    <a:pt x="1262" y="864"/>
                  </a:lnTo>
                  <a:lnTo>
                    <a:pt x="1293" y="888"/>
                  </a:lnTo>
                  <a:lnTo>
                    <a:pt x="1329" y="872"/>
                  </a:lnTo>
                  <a:lnTo>
                    <a:pt x="1352" y="900"/>
                  </a:lnTo>
                  <a:lnTo>
                    <a:pt x="1343" y="973"/>
                  </a:lnTo>
                  <a:lnTo>
                    <a:pt x="1291" y="986"/>
                  </a:lnTo>
                  <a:lnTo>
                    <a:pt x="1262" y="1026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8522FFD8-2710-487D-8F78-F1B2882C68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1 w 1191"/>
                <a:gd name="T1" fmla="*/ 1 h 864"/>
                <a:gd name="T2" fmla="*/ 1 w 1191"/>
                <a:gd name="T3" fmla="*/ 1 h 864"/>
                <a:gd name="T4" fmla="*/ 1 w 1191"/>
                <a:gd name="T5" fmla="*/ 1 h 864"/>
                <a:gd name="T6" fmla="*/ 1 w 1191"/>
                <a:gd name="T7" fmla="*/ 1 h 864"/>
                <a:gd name="T8" fmla="*/ 1 w 1191"/>
                <a:gd name="T9" fmla="*/ 1 h 864"/>
                <a:gd name="T10" fmla="*/ 1 w 1191"/>
                <a:gd name="T11" fmla="*/ 1 h 864"/>
                <a:gd name="T12" fmla="*/ 1 w 1191"/>
                <a:gd name="T13" fmla="*/ 1 h 864"/>
                <a:gd name="T14" fmla="*/ 1 w 1191"/>
                <a:gd name="T15" fmla="*/ 1 h 864"/>
                <a:gd name="T16" fmla="*/ 1 w 1191"/>
                <a:gd name="T17" fmla="*/ 1 h 864"/>
                <a:gd name="T18" fmla="*/ 1 w 1191"/>
                <a:gd name="T19" fmla="*/ 1 h 864"/>
                <a:gd name="T20" fmla="*/ 1 w 1191"/>
                <a:gd name="T21" fmla="*/ 1 h 864"/>
                <a:gd name="T22" fmla="*/ 1 w 1191"/>
                <a:gd name="T23" fmla="*/ 1 h 864"/>
                <a:gd name="T24" fmla="*/ 1 w 1191"/>
                <a:gd name="T25" fmla="*/ 1 h 864"/>
                <a:gd name="T26" fmla="*/ 1 w 1191"/>
                <a:gd name="T27" fmla="*/ 1 h 864"/>
                <a:gd name="T28" fmla="*/ 1 w 1191"/>
                <a:gd name="T29" fmla="*/ 1 h 864"/>
                <a:gd name="T30" fmla="*/ 1 w 1191"/>
                <a:gd name="T31" fmla="*/ 1 h 864"/>
                <a:gd name="T32" fmla="*/ 1 w 1191"/>
                <a:gd name="T33" fmla="*/ 1 h 864"/>
                <a:gd name="T34" fmla="*/ 1 w 1191"/>
                <a:gd name="T35" fmla="*/ 1 h 864"/>
                <a:gd name="T36" fmla="*/ 1 w 1191"/>
                <a:gd name="T37" fmla="*/ 1 h 864"/>
                <a:gd name="T38" fmla="*/ 1 w 1191"/>
                <a:gd name="T39" fmla="*/ 1 h 864"/>
                <a:gd name="T40" fmla="*/ 1 w 1191"/>
                <a:gd name="T41" fmla="*/ 1 h 864"/>
                <a:gd name="T42" fmla="*/ 1 w 1191"/>
                <a:gd name="T43" fmla="*/ 1 h 864"/>
                <a:gd name="T44" fmla="*/ 1 w 1191"/>
                <a:gd name="T45" fmla="*/ 1 h 864"/>
                <a:gd name="T46" fmla="*/ 1 w 1191"/>
                <a:gd name="T47" fmla="*/ 1 h 864"/>
                <a:gd name="T48" fmla="*/ 1 w 1191"/>
                <a:gd name="T49" fmla="*/ 1 h 864"/>
                <a:gd name="T50" fmla="*/ 1 w 1191"/>
                <a:gd name="T51" fmla="*/ 1 h 864"/>
                <a:gd name="T52" fmla="*/ 1 w 1191"/>
                <a:gd name="T53" fmla="*/ 1 h 864"/>
                <a:gd name="T54" fmla="*/ 1 w 1191"/>
                <a:gd name="T55" fmla="*/ 1 h 864"/>
                <a:gd name="T56" fmla="*/ 1 w 1191"/>
                <a:gd name="T57" fmla="*/ 1 h 864"/>
                <a:gd name="T58" fmla="*/ 1 w 1191"/>
                <a:gd name="T59" fmla="*/ 1 h 864"/>
                <a:gd name="T60" fmla="*/ 1 w 1191"/>
                <a:gd name="T61" fmla="*/ 1 h 864"/>
                <a:gd name="T62" fmla="*/ 1 w 1191"/>
                <a:gd name="T63" fmla="*/ 1 h 864"/>
                <a:gd name="T64" fmla="*/ 1 w 1191"/>
                <a:gd name="T65" fmla="*/ 1 h 864"/>
                <a:gd name="T66" fmla="*/ 1 w 1191"/>
                <a:gd name="T67" fmla="*/ 1 h 864"/>
                <a:gd name="T68" fmla="*/ 1 w 1191"/>
                <a:gd name="T69" fmla="*/ 1 h 864"/>
                <a:gd name="T70" fmla="*/ 1 w 1191"/>
                <a:gd name="T71" fmla="*/ 1 h 864"/>
                <a:gd name="T72" fmla="*/ 1 w 1191"/>
                <a:gd name="T73" fmla="*/ 1 h 864"/>
                <a:gd name="T74" fmla="*/ 1 w 1191"/>
                <a:gd name="T75" fmla="*/ 1 h 864"/>
                <a:gd name="T76" fmla="*/ 1 w 1191"/>
                <a:gd name="T77" fmla="*/ 1 h 864"/>
                <a:gd name="T78" fmla="*/ 1 w 1191"/>
                <a:gd name="T79" fmla="*/ 1 h 864"/>
                <a:gd name="T80" fmla="*/ 1 w 1191"/>
                <a:gd name="T81" fmla="*/ 1 h 864"/>
                <a:gd name="T82" fmla="*/ 1 w 1191"/>
                <a:gd name="T83" fmla="*/ 1 h 864"/>
                <a:gd name="T84" fmla="*/ 2 w 1191"/>
                <a:gd name="T85" fmla="*/ 1 h 864"/>
                <a:gd name="T86" fmla="*/ 1 w 1191"/>
                <a:gd name="T87" fmla="*/ 1 h 864"/>
                <a:gd name="T88" fmla="*/ 2 w 1191"/>
                <a:gd name="T89" fmla="*/ 1 h 864"/>
                <a:gd name="T90" fmla="*/ 2 w 1191"/>
                <a:gd name="T91" fmla="*/ 1 h 864"/>
                <a:gd name="T92" fmla="*/ 2 w 1191"/>
                <a:gd name="T93" fmla="*/ 1 h 864"/>
                <a:gd name="T94" fmla="*/ 2 w 1191"/>
                <a:gd name="T95" fmla="*/ 1 h 864"/>
                <a:gd name="T96" fmla="*/ 1 w 1191"/>
                <a:gd name="T97" fmla="*/ 1 h 864"/>
                <a:gd name="T98" fmla="*/ 1 w 1191"/>
                <a:gd name="T99" fmla="*/ 1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527723C4-5F92-47ED-8A0B-E7B8C91AAE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55" y="3269"/>
              <a:ext cx="596" cy="432"/>
            </a:xfrm>
            <a:custGeom>
              <a:avLst/>
              <a:gdLst>
                <a:gd name="T0" fmla="*/ 1 w 1191"/>
                <a:gd name="T1" fmla="*/ 1 h 864"/>
                <a:gd name="T2" fmla="*/ 1 w 1191"/>
                <a:gd name="T3" fmla="*/ 1 h 864"/>
                <a:gd name="T4" fmla="*/ 1 w 1191"/>
                <a:gd name="T5" fmla="*/ 1 h 864"/>
                <a:gd name="T6" fmla="*/ 1 w 1191"/>
                <a:gd name="T7" fmla="*/ 1 h 864"/>
                <a:gd name="T8" fmla="*/ 1 w 1191"/>
                <a:gd name="T9" fmla="*/ 1 h 864"/>
                <a:gd name="T10" fmla="*/ 1 w 1191"/>
                <a:gd name="T11" fmla="*/ 1 h 864"/>
                <a:gd name="T12" fmla="*/ 1 w 1191"/>
                <a:gd name="T13" fmla="*/ 1 h 864"/>
                <a:gd name="T14" fmla="*/ 1 w 1191"/>
                <a:gd name="T15" fmla="*/ 1 h 864"/>
                <a:gd name="T16" fmla="*/ 1 w 1191"/>
                <a:gd name="T17" fmla="*/ 1 h 864"/>
                <a:gd name="T18" fmla="*/ 1 w 1191"/>
                <a:gd name="T19" fmla="*/ 1 h 864"/>
                <a:gd name="T20" fmla="*/ 1 w 1191"/>
                <a:gd name="T21" fmla="*/ 1 h 864"/>
                <a:gd name="T22" fmla="*/ 1 w 1191"/>
                <a:gd name="T23" fmla="*/ 1 h 864"/>
                <a:gd name="T24" fmla="*/ 1 w 1191"/>
                <a:gd name="T25" fmla="*/ 1 h 864"/>
                <a:gd name="T26" fmla="*/ 1 w 1191"/>
                <a:gd name="T27" fmla="*/ 1 h 864"/>
                <a:gd name="T28" fmla="*/ 1 w 1191"/>
                <a:gd name="T29" fmla="*/ 1 h 864"/>
                <a:gd name="T30" fmla="*/ 1 w 1191"/>
                <a:gd name="T31" fmla="*/ 1 h 864"/>
                <a:gd name="T32" fmla="*/ 1 w 1191"/>
                <a:gd name="T33" fmla="*/ 1 h 864"/>
                <a:gd name="T34" fmla="*/ 1 w 1191"/>
                <a:gd name="T35" fmla="*/ 1 h 864"/>
                <a:gd name="T36" fmla="*/ 1 w 1191"/>
                <a:gd name="T37" fmla="*/ 1 h 864"/>
                <a:gd name="T38" fmla="*/ 1 w 1191"/>
                <a:gd name="T39" fmla="*/ 1 h 864"/>
                <a:gd name="T40" fmla="*/ 1 w 1191"/>
                <a:gd name="T41" fmla="*/ 1 h 864"/>
                <a:gd name="T42" fmla="*/ 1 w 1191"/>
                <a:gd name="T43" fmla="*/ 1 h 864"/>
                <a:gd name="T44" fmla="*/ 1 w 1191"/>
                <a:gd name="T45" fmla="*/ 1 h 864"/>
                <a:gd name="T46" fmla="*/ 1 w 1191"/>
                <a:gd name="T47" fmla="*/ 1 h 864"/>
                <a:gd name="T48" fmla="*/ 1 w 1191"/>
                <a:gd name="T49" fmla="*/ 1 h 864"/>
                <a:gd name="T50" fmla="*/ 1 w 1191"/>
                <a:gd name="T51" fmla="*/ 1 h 864"/>
                <a:gd name="T52" fmla="*/ 1 w 1191"/>
                <a:gd name="T53" fmla="*/ 1 h 864"/>
                <a:gd name="T54" fmla="*/ 1 w 1191"/>
                <a:gd name="T55" fmla="*/ 1 h 864"/>
                <a:gd name="T56" fmla="*/ 1 w 1191"/>
                <a:gd name="T57" fmla="*/ 1 h 864"/>
                <a:gd name="T58" fmla="*/ 1 w 1191"/>
                <a:gd name="T59" fmla="*/ 1 h 864"/>
                <a:gd name="T60" fmla="*/ 1 w 1191"/>
                <a:gd name="T61" fmla="*/ 1 h 864"/>
                <a:gd name="T62" fmla="*/ 1 w 1191"/>
                <a:gd name="T63" fmla="*/ 1 h 864"/>
                <a:gd name="T64" fmla="*/ 1 w 1191"/>
                <a:gd name="T65" fmla="*/ 1 h 864"/>
                <a:gd name="T66" fmla="*/ 1 w 1191"/>
                <a:gd name="T67" fmla="*/ 1 h 864"/>
                <a:gd name="T68" fmla="*/ 1 w 1191"/>
                <a:gd name="T69" fmla="*/ 1 h 864"/>
                <a:gd name="T70" fmla="*/ 1 w 1191"/>
                <a:gd name="T71" fmla="*/ 1 h 864"/>
                <a:gd name="T72" fmla="*/ 1 w 1191"/>
                <a:gd name="T73" fmla="*/ 1 h 864"/>
                <a:gd name="T74" fmla="*/ 1 w 1191"/>
                <a:gd name="T75" fmla="*/ 1 h 864"/>
                <a:gd name="T76" fmla="*/ 1 w 1191"/>
                <a:gd name="T77" fmla="*/ 1 h 864"/>
                <a:gd name="T78" fmla="*/ 1 w 1191"/>
                <a:gd name="T79" fmla="*/ 1 h 864"/>
                <a:gd name="T80" fmla="*/ 1 w 1191"/>
                <a:gd name="T81" fmla="*/ 1 h 864"/>
                <a:gd name="T82" fmla="*/ 1 w 1191"/>
                <a:gd name="T83" fmla="*/ 1 h 864"/>
                <a:gd name="T84" fmla="*/ 2 w 1191"/>
                <a:gd name="T85" fmla="*/ 1 h 864"/>
                <a:gd name="T86" fmla="*/ 1 w 1191"/>
                <a:gd name="T87" fmla="*/ 1 h 864"/>
                <a:gd name="T88" fmla="*/ 2 w 1191"/>
                <a:gd name="T89" fmla="*/ 1 h 864"/>
                <a:gd name="T90" fmla="*/ 2 w 1191"/>
                <a:gd name="T91" fmla="*/ 1 h 864"/>
                <a:gd name="T92" fmla="*/ 2 w 1191"/>
                <a:gd name="T93" fmla="*/ 1 h 864"/>
                <a:gd name="T94" fmla="*/ 2 w 1191"/>
                <a:gd name="T95" fmla="*/ 1 h 864"/>
                <a:gd name="T96" fmla="*/ 1 w 1191"/>
                <a:gd name="T97" fmla="*/ 1 h 864"/>
                <a:gd name="T98" fmla="*/ 1 w 1191"/>
                <a:gd name="T99" fmla="*/ 1 h 86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1"/>
                <a:gd name="T151" fmla="*/ 0 h 864"/>
                <a:gd name="T152" fmla="*/ 1191 w 1191"/>
                <a:gd name="T153" fmla="*/ 864 h 86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1" h="864">
                  <a:moveTo>
                    <a:pt x="866" y="835"/>
                  </a:moveTo>
                  <a:lnTo>
                    <a:pt x="834" y="815"/>
                  </a:lnTo>
                  <a:lnTo>
                    <a:pt x="836" y="852"/>
                  </a:lnTo>
                  <a:lnTo>
                    <a:pt x="832" y="852"/>
                  </a:lnTo>
                  <a:lnTo>
                    <a:pt x="821" y="856"/>
                  </a:lnTo>
                  <a:lnTo>
                    <a:pt x="807" y="860"/>
                  </a:lnTo>
                  <a:lnTo>
                    <a:pt x="793" y="864"/>
                  </a:lnTo>
                  <a:lnTo>
                    <a:pt x="783" y="862"/>
                  </a:lnTo>
                  <a:lnTo>
                    <a:pt x="777" y="856"/>
                  </a:lnTo>
                  <a:lnTo>
                    <a:pt x="767" y="849"/>
                  </a:lnTo>
                  <a:lnTo>
                    <a:pt x="758" y="841"/>
                  </a:lnTo>
                  <a:lnTo>
                    <a:pt x="744" y="837"/>
                  </a:lnTo>
                  <a:lnTo>
                    <a:pt x="734" y="837"/>
                  </a:lnTo>
                  <a:lnTo>
                    <a:pt x="726" y="837"/>
                  </a:lnTo>
                  <a:lnTo>
                    <a:pt x="718" y="837"/>
                  </a:lnTo>
                  <a:lnTo>
                    <a:pt x="708" y="831"/>
                  </a:lnTo>
                  <a:lnTo>
                    <a:pt x="701" y="821"/>
                  </a:lnTo>
                  <a:lnTo>
                    <a:pt x="693" y="811"/>
                  </a:lnTo>
                  <a:lnTo>
                    <a:pt x="687" y="801"/>
                  </a:lnTo>
                  <a:lnTo>
                    <a:pt x="681" y="797"/>
                  </a:lnTo>
                  <a:lnTo>
                    <a:pt x="673" y="799"/>
                  </a:lnTo>
                  <a:lnTo>
                    <a:pt x="665" y="811"/>
                  </a:lnTo>
                  <a:lnTo>
                    <a:pt x="657" y="825"/>
                  </a:lnTo>
                  <a:lnTo>
                    <a:pt x="651" y="839"/>
                  </a:lnTo>
                  <a:lnTo>
                    <a:pt x="641" y="847"/>
                  </a:lnTo>
                  <a:lnTo>
                    <a:pt x="632" y="850"/>
                  </a:lnTo>
                  <a:lnTo>
                    <a:pt x="620" y="856"/>
                  </a:lnTo>
                  <a:lnTo>
                    <a:pt x="606" y="860"/>
                  </a:lnTo>
                  <a:lnTo>
                    <a:pt x="592" y="862"/>
                  </a:lnTo>
                  <a:lnTo>
                    <a:pt x="582" y="862"/>
                  </a:lnTo>
                  <a:lnTo>
                    <a:pt x="575" y="854"/>
                  </a:lnTo>
                  <a:lnTo>
                    <a:pt x="569" y="849"/>
                  </a:lnTo>
                  <a:lnTo>
                    <a:pt x="559" y="843"/>
                  </a:lnTo>
                  <a:lnTo>
                    <a:pt x="549" y="843"/>
                  </a:lnTo>
                  <a:lnTo>
                    <a:pt x="539" y="845"/>
                  </a:lnTo>
                  <a:lnTo>
                    <a:pt x="529" y="850"/>
                  </a:lnTo>
                  <a:lnTo>
                    <a:pt x="519" y="854"/>
                  </a:lnTo>
                  <a:lnTo>
                    <a:pt x="508" y="854"/>
                  </a:lnTo>
                  <a:lnTo>
                    <a:pt x="492" y="849"/>
                  </a:lnTo>
                  <a:lnTo>
                    <a:pt x="474" y="837"/>
                  </a:lnTo>
                  <a:lnTo>
                    <a:pt x="458" y="829"/>
                  </a:lnTo>
                  <a:lnTo>
                    <a:pt x="445" y="821"/>
                  </a:lnTo>
                  <a:lnTo>
                    <a:pt x="431" y="811"/>
                  </a:lnTo>
                  <a:lnTo>
                    <a:pt x="417" y="799"/>
                  </a:lnTo>
                  <a:lnTo>
                    <a:pt x="403" y="791"/>
                  </a:lnTo>
                  <a:lnTo>
                    <a:pt x="389" y="784"/>
                  </a:lnTo>
                  <a:lnTo>
                    <a:pt x="382" y="776"/>
                  </a:lnTo>
                  <a:lnTo>
                    <a:pt x="370" y="754"/>
                  </a:lnTo>
                  <a:lnTo>
                    <a:pt x="358" y="732"/>
                  </a:lnTo>
                  <a:lnTo>
                    <a:pt x="352" y="717"/>
                  </a:lnTo>
                  <a:lnTo>
                    <a:pt x="350" y="703"/>
                  </a:lnTo>
                  <a:lnTo>
                    <a:pt x="354" y="691"/>
                  </a:lnTo>
                  <a:lnTo>
                    <a:pt x="358" y="685"/>
                  </a:lnTo>
                  <a:lnTo>
                    <a:pt x="364" y="683"/>
                  </a:lnTo>
                  <a:lnTo>
                    <a:pt x="368" y="681"/>
                  </a:lnTo>
                  <a:lnTo>
                    <a:pt x="372" y="679"/>
                  </a:lnTo>
                  <a:lnTo>
                    <a:pt x="376" y="677"/>
                  </a:lnTo>
                  <a:lnTo>
                    <a:pt x="380" y="673"/>
                  </a:lnTo>
                  <a:lnTo>
                    <a:pt x="382" y="671"/>
                  </a:lnTo>
                  <a:lnTo>
                    <a:pt x="382" y="665"/>
                  </a:lnTo>
                  <a:lnTo>
                    <a:pt x="376" y="654"/>
                  </a:lnTo>
                  <a:lnTo>
                    <a:pt x="364" y="646"/>
                  </a:lnTo>
                  <a:lnTo>
                    <a:pt x="348" y="638"/>
                  </a:lnTo>
                  <a:lnTo>
                    <a:pt x="332" y="636"/>
                  </a:lnTo>
                  <a:lnTo>
                    <a:pt x="323" y="638"/>
                  </a:lnTo>
                  <a:lnTo>
                    <a:pt x="315" y="644"/>
                  </a:lnTo>
                  <a:lnTo>
                    <a:pt x="307" y="650"/>
                  </a:lnTo>
                  <a:lnTo>
                    <a:pt x="301" y="652"/>
                  </a:lnTo>
                  <a:lnTo>
                    <a:pt x="295" y="650"/>
                  </a:lnTo>
                  <a:lnTo>
                    <a:pt x="283" y="636"/>
                  </a:lnTo>
                  <a:lnTo>
                    <a:pt x="273" y="630"/>
                  </a:lnTo>
                  <a:lnTo>
                    <a:pt x="262" y="630"/>
                  </a:lnTo>
                  <a:lnTo>
                    <a:pt x="254" y="636"/>
                  </a:lnTo>
                  <a:lnTo>
                    <a:pt x="246" y="642"/>
                  </a:lnTo>
                  <a:lnTo>
                    <a:pt x="238" y="644"/>
                  </a:lnTo>
                  <a:lnTo>
                    <a:pt x="230" y="640"/>
                  </a:lnTo>
                  <a:lnTo>
                    <a:pt x="220" y="632"/>
                  </a:lnTo>
                  <a:lnTo>
                    <a:pt x="208" y="624"/>
                  </a:lnTo>
                  <a:lnTo>
                    <a:pt x="195" y="614"/>
                  </a:lnTo>
                  <a:lnTo>
                    <a:pt x="185" y="608"/>
                  </a:lnTo>
                  <a:lnTo>
                    <a:pt x="181" y="606"/>
                  </a:lnTo>
                  <a:lnTo>
                    <a:pt x="181" y="593"/>
                  </a:lnTo>
                  <a:lnTo>
                    <a:pt x="210" y="553"/>
                  </a:lnTo>
                  <a:lnTo>
                    <a:pt x="262" y="540"/>
                  </a:lnTo>
                  <a:lnTo>
                    <a:pt x="271" y="467"/>
                  </a:lnTo>
                  <a:lnTo>
                    <a:pt x="248" y="439"/>
                  </a:lnTo>
                  <a:lnTo>
                    <a:pt x="212" y="455"/>
                  </a:lnTo>
                  <a:lnTo>
                    <a:pt x="179" y="435"/>
                  </a:lnTo>
                  <a:lnTo>
                    <a:pt x="147" y="451"/>
                  </a:lnTo>
                  <a:lnTo>
                    <a:pt x="116" y="431"/>
                  </a:lnTo>
                  <a:lnTo>
                    <a:pt x="106" y="390"/>
                  </a:lnTo>
                  <a:lnTo>
                    <a:pt x="57" y="386"/>
                  </a:lnTo>
                  <a:lnTo>
                    <a:pt x="31" y="404"/>
                  </a:lnTo>
                  <a:lnTo>
                    <a:pt x="0" y="349"/>
                  </a:lnTo>
                  <a:lnTo>
                    <a:pt x="51" y="347"/>
                  </a:lnTo>
                  <a:lnTo>
                    <a:pt x="104" y="295"/>
                  </a:lnTo>
                  <a:lnTo>
                    <a:pt x="139" y="292"/>
                  </a:lnTo>
                  <a:lnTo>
                    <a:pt x="195" y="327"/>
                  </a:lnTo>
                  <a:lnTo>
                    <a:pt x="250" y="335"/>
                  </a:lnTo>
                  <a:lnTo>
                    <a:pt x="275" y="309"/>
                  </a:lnTo>
                  <a:lnTo>
                    <a:pt x="279" y="288"/>
                  </a:lnTo>
                  <a:lnTo>
                    <a:pt x="307" y="278"/>
                  </a:lnTo>
                  <a:lnTo>
                    <a:pt x="338" y="248"/>
                  </a:lnTo>
                  <a:lnTo>
                    <a:pt x="386" y="238"/>
                  </a:lnTo>
                  <a:lnTo>
                    <a:pt x="397" y="207"/>
                  </a:lnTo>
                  <a:lnTo>
                    <a:pt x="437" y="181"/>
                  </a:lnTo>
                  <a:lnTo>
                    <a:pt x="458" y="223"/>
                  </a:lnTo>
                  <a:lnTo>
                    <a:pt x="496" y="225"/>
                  </a:lnTo>
                  <a:lnTo>
                    <a:pt x="521" y="248"/>
                  </a:lnTo>
                  <a:lnTo>
                    <a:pt x="567" y="227"/>
                  </a:lnTo>
                  <a:lnTo>
                    <a:pt x="575" y="189"/>
                  </a:lnTo>
                  <a:lnTo>
                    <a:pt x="604" y="173"/>
                  </a:lnTo>
                  <a:lnTo>
                    <a:pt x="641" y="193"/>
                  </a:lnTo>
                  <a:lnTo>
                    <a:pt x="659" y="160"/>
                  </a:lnTo>
                  <a:lnTo>
                    <a:pt x="695" y="160"/>
                  </a:lnTo>
                  <a:lnTo>
                    <a:pt x="693" y="120"/>
                  </a:lnTo>
                  <a:lnTo>
                    <a:pt x="728" y="108"/>
                  </a:lnTo>
                  <a:lnTo>
                    <a:pt x="740" y="122"/>
                  </a:lnTo>
                  <a:lnTo>
                    <a:pt x="765" y="71"/>
                  </a:lnTo>
                  <a:lnTo>
                    <a:pt x="797" y="73"/>
                  </a:lnTo>
                  <a:lnTo>
                    <a:pt x="825" y="77"/>
                  </a:lnTo>
                  <a:lnTo>
                    <a:pt x="840" y="30"/>
                  </a:lnTo>
                  <a:lnTo>
                    <a:pt x="868" y="36"/>
                  </a:lnTo>
                  <a:lnTo>
                    <a:pt x="891" y="63"/>
                  </a:lnTo>
                  <a:lnTo>
                    <a:pt x="933" y="6"/>
                  </a:lnTo>
                  <a:lnTo>
                    <a:pt x="974" y="18"/>
                  </a:lnTo>
                  <a:lnTo>
                    <a:pt x="1006" y="0"/>
                  </a:lnTo>
                  <a:lnTo>
                    <a:pt x="1039" y="10"/>
                  </a:lnTo>
                  <a:lnTo>
                    <a:pt x="1039" y="69"/>
                  </a:lnTo>
                  <a:lnTo>
                    <a:pt x="1065" y="89"/>
                  </a:lnTo>
                  <a:lnTo>
                    <a:pt x="1059" y="154"/>
                  </a:lnTo>
                  <a:lnTo>
                    <a:pt x="1006" y="215"/>
                  </a:lnTo>
                  <a:lnTo>
                    <a:pt x="1080" y="209"/>
                  </a:lnTo>
                  <a:lnTo>
                    <a:pt x="1096" y="234"/>
                  </a:lnTo>
                  <a:lnTo>
                    <a:pt x="1096" y="284"/>
                  </a:lnTo>
                  <a:lnTo>
                    <a:pt x="1134" y="258"/>
                  </a:lnTo>
                  <a:lnTo>
                    <a:pt x="1169" y="258"/>
                  </a:lnTo>
                  <a:lnTo>
                    <a:pt x="1191" y="321"/>
                  </a:lnTo>
                  <a:lnTo>
                    <a:pt x="1163" y="351"/>
                  </a:lnTo>
                  <a:lnTo>
                    <a:pt x="1167" y="408"/>
                  </a:lnTo>
                  <a:lnTo>
                    <a:pt x="1128" y="431"/>
                  </a:lnTo>
                  <a:lnTo>
                    <a:pt x="1104" y="504"/>
                  </a:lnTo>
                  <a:lnTo>
                    <a:pt x="1110" y="579"/>
                  </a:lnTo>
                  <a:lnTo>
                    <a:pt x="1039" y="642"/>
                  </a:lnTo>
                  <a:lnTo>
                    <a:pt x="1013" y="654"/>
                  </a:lnTo>
                  <a:lnTo>
                    <a:pt x="1013" y="713"/>
                  </a:lnTo>
                  <a:lnTo>
                    <a:pt x="990" y="728"/>
                  </a:lnTo>
                  <a:lnTo>
                    <a:pt x="943" y="738"/>
                  </a:lnTo>
                  <a:lnTo>
                    <a:pt x="937" y="776"/>
                  </a:lnTo>
                  <a:lnTo>
                    <a:pt x="899" y="788"/>
                  </a:lnTo>
                  <a:lnTo>
                    <a:pt x="866" y="835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6" name="Freeform 82">
              <a:extLst>
                <a:ext uri="{FF2B5EF4-FFF2-40B4-BE49-F238E27FC236}">
                  <a16:creationId xmlns:a16="http://schemas.microsoft.com/office/drawing/2014/main" id="{E6411D95-4B4C-429E-B19B-EE9D7BBFA08A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0 w 392"/>
                <a:gd name="T1" fmla="*/ 1 h 344"/>
                <a:gd name="T2" fmla="*/ 0 w 392"/>
                <a:gd name="T3" fmla="*/ 1 h 344"/>
                <a:gd name="T4" fmla="*/ 0 w 392"/>
                <a:gd name="T5" fmla="*/ 1 h 344"/>
                <a:gd name="T6" fmla="*/ 0 w 392"/>
                <a:gd name="T7" fmla="*/ 1 h 344"/>
                <a:gd name="T8" fmla="*/ 0 w 392"/>
                <a:gd name="T9" fmla="*/ 1 h 344"/>
                <a:gd name="T10" fmla="*/ 0 w 392"/>
                <a:gd name="T11" fmla="*/ 1 h 344"/>
                <a:gd name="T12" fmla="*/ 0 w 392"/>
                <a:gd name="T13" fmla="*/ 1 h 344"/>
                <a:gd name="T14" fmla="*/ 0 w 392"/>
                <a:gd name="T15" fmla="*/ 1 h 344"/>
                <a:gd name="T16" fmla="*/ 0 w 392"/>
                <a:gd name="T17" fmla="*/ 1 h 344"/>
                <a:gd name="T18" fmla="*/ 0 w 392"/>
                <a:gd name="T19" fmla="*/ 1 h 344"/>
                <a:gd name="T20" fmla="*/ 0 w 392"/>
                <a:gd name="T21" fmla="*/ 1 h 344"/>
                <a:gd name="T22" fmla="*/ 0 w 392"/>
                <a:gd name="T23" fmla="*/ 1 h 344"/>
                <a:gd name="T24" fmla="*/ 0 w 392"/>
                <a:gd name="T25" fmla="*/ 1 h 344"/>
                <a:gd name="T26" fmla="*/ 0 w 392"/>
                <a:gd name="T27" fmla="*/ 1 h 344"/>
                <a:gd name="T28" fmla="*/ 0 w 392"/>
                <a:gd name="T29" fmla="*/ 1 h 344"/>
                <a:gd name="T30" fmla="*/ 0 w 392"/>
                <a:gd name="T31" fmla="*/ 1 h 344"/>
                <a:gd name="T32" fmla="*/ 0 w 392"/>
                <a:gd name="T33" fmla="*/ 1 h 344"/>
                <a:gd name="T34" fmla="*/ 0 w 392"/>
                <a:gd name="T35" fmla="*/ 1 h 344"/>
                <a:gd name="T36" fmla="*/ 0 w 392"/>
                <a:gd name="T37" fmla="*/ 1 h 344"/>
                <a:gd name="T38" fmla="*/ 0 w 392"/>
                <a:gd name="T39" fmla="*/ 1 h 344"/>
                <a:gd name="T40" fmla="*/ 0 w 392"/>
                <a:gd name="T41" fmla="*/ 1 h 344"/>
                <a:gd name="T42" fmla="*/ 0 w 392"/>
                <a:gd name="T43" fmla="*/ 1 h 344"/>
                <a:gd name="T44" fmla="*/ 0 w 392"/>
                <a:gd name="T45" fmla="*/ 1 h 344"/>
                <a:gd name="T46" fmla="*/ 0 w 392"/>
                <a:gd name="T47" fmla="*/ 1 h 344"/>
                <a:gd name="T48" fmla="*/ 0 w 392"/>
                <a:gd name="T49" fmla="*/ 1 h 344"/>
                <a:gd name="T50" fmla="*/ 0 w 392"/>
                <a:gd name="T51" fmla="*/ 1 h 344"/>
                <a:gd name="T52" fmla="*/ 0 w 392"/>
                <a:gd name="T53" fmla="*/ 1 h 344"/>
                <a:gd name="T54" fmla="*/ 0 w 392"/>
                <a:gd name="T55" fmla="*/ 1 h 344"/>
                <a:gd name="T56" fmla="*/ 0 w 392"/>
                <a:gd name="T57" fmla="*/ 1 h 344"/>
                <a:gd name="T58" fmla="*/ 0 w 392"/>
                <a:gd name="T59" fmla="*/ 1 h 344"/>
                <a:gd name="T60" fmla="*/ 0 w 392"/>
                <a:gd name="T61" fmla="*/ 1 h 344"/>
                <a:gd name="T62" fmla="*/ 0 w 392"/>
                <a:gd name="T63" fmla="*/ 1 h 344"/>
                <a:gd name="T64" fmla="*/ 0 w 392"/>
                <a:gd name="T65" fmla="*/ 1 h 344"/>
                <a:gd name="T66" fmla="*/ 0 w 392"/>
                <a:gd name="T67" fmla="*/ 1 h 344"/>
                <a:gd name="T68" fmla="*/ 0 w 392"/>
                <a:gd name="T69" fmla="*/ 1 h 344"/>
                <a:gd name="T70" fmla="*/ 0 w 392"/>
                <a:gd name="T71" fmla="*/ 1 h 344"/>
                <a:gd name="T72" fmla="*/ 0 w 392"/>
                <a:gd name="T73" fmla="*/ 1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7" name="Freeform 83">
              <a:extLst>
                <a:ext uri="{FF2B5EF4-FFF2-40B4-BE49-F238E27FC236}">
                  <a16:creationId xmlns:a16="http://schemas.microsoft.com/office/drawing/2014/main" id="{688F503F-063E-4529-81C8-8315A664DC69}"/>
                </a:ext>
              </a:extLst>
            </p:cNvPr>
            <p:cNvSpPr>
              <a:spLocks/>
            </p:cNvSpPr>
            <p:nvPr/>
          </p:nvSpPr>
          <p:spPr bwMode="gray">
            <a:xfrm>
              <a:off x="3116" y="3813"/>
              <a:ext cx="195" cy="172"/>
            </a:xfrm>
            <a:custGeom>
              <a:avLst/>
              <a:gdLst>
                <a:gd name="T0" fmla="*/ 0 w 392"/>
                <a:gd name="T1" fmla="*/ 1 h 344"/>
                <a:gd name="T2" fmla="*/ 0 w 392"/>
                <a:gd name="T3" fmla="*/ 1 h 344"/>
                <a:gd name="T4" fmla="*/ 0 w 392"/>
                <a:gd name="T5" fmla="*/ 1 h 344"/>
                <a:gd name="T6" fmla="*/ 0 w 392"/>
                <a:gd name="T7" fmla="*/ 1 h 344"/>
                <a:gd name="T8" fmla="*/ 0 w 392"/>
                <a:gd name="T9" fmla="*/ 1 h 344"/>
                <a:gd name="T10" fmla="*/ 0 w 392"/>
                <a:gd name="T11" fmla="*/ 1 h 344"/>
                <a:gd name="T12" fmla="*/ 0 w 392"/>
                <a:gd name="T13" fmla="*/ 1 h 344"/>
                <a:gd name="T14" fmla="*/ 0 w 392"/>
                <a:gd name="T15" fmla="*/ 1 h 344"/>
                <a:gd name="T16" fmla="*/ 0 w 392"/>
                <a:gd name="T17" fmla="*/ 1 h 344"/>
                <a:gd name="T18" fmla="*/ 0 w 392"/>
                <a:gd name="T19" fmla="*/ 1 h 344"/>
                <a:gd name="T20" fmla="*/ 0 w 392"/>
                <a:gd name="T21" fmla="*/ 1 h 344"/>
                <a:gd name="T22" fmla="*/ 0 w 392"/>
                <a:gd name="T23" fmla="*/ 1 h 344"/>
                <a:gd name="T24" fmla="*/ 0 w 392"/>
                <a:gd name="T25" fmla="*/ 1 h 344"/>
                <a:gd name="T26" fmla="*/ 0 w 392"/>
                <a:gd name="T27" fmla="*/ 1 h 344"/>
                <a:gd name="T28" fmla="*/ 0 w 392"/>
                <a:gd name="T29" fmla="*/ 1 h 344"/>
                <a:gd name="T30" fmla="*/ 0 w 392"/>
                <a:gd name="T31" fmla="*/ 1 h 344"/>
                <a:gd name="T32" fmla="*/ 0 w 392"/>
                <a:gd name="T33" fmla="*/ 1 h 344"/>
                <a:gd name="T34" fmla="*/ 0 w 392"/>
                <a:gd name="T35" fmla="*/ 1 h 344"/>
                <a:gd name="T36" fmla="*/ 0 w 392"/>
                <a:gd name="T37" fmla="*/ 1 h 344"/>
                <a:gd name="T38" fmla="*/ 0 w 392"/>
                <a:gd name="T39" fmla="*/ 1 h 344"/>
                <a:gd name="T40" fmla="*/ 0 w 392"/>
                <a:gd name="T41" fmla="*/ 1 h 344"/>
                <a:gd name="T42" fmla="*/ 0 w 392"/>
                <a:gd name="T43" fmla="*/ 1 h 344"/>
                <a:gd name="T44" fmla="*/ 0 w 392"/>
                <a:gd name="T45" fmla="*/ 1 h 344"/>
                <a:gd name="T46" fmla="*/ 0 w 392"/>
                <a:gd name="T47" fmla="*/ 1 h 344"/>
                <a:gd name="T48" fmla="*/ 0 w 392"/>
                <a:gd name="T49" fmla="*/ 1 h 344"/>
                <a:gd name="T50" fmla="*/ 0 w 392"/>
                <a:gd name="T51" fmla="*/ 1 h 344"/>
                <a:gd name="T52" fmla="*/ 0 w 392"/>
                <a:gd name="T53" fmla="*/ 1 h 344"/>
                <a:gd name="T54" fmla="*/ 0 w 392"/>
                <a:gd name="T55" fmla="*/ 1 h 344"/>
                <a:gd name="T56" fmla="*/ 0 w 392"/>
                <a:gd name="T57" fmla="*/ 1 h 344"/>
                <a:gd name="T58" fmla="*/ 0 w 392"/>
                <a:gd name="T59" fmla="*/ 1 h 344"/>
                <a:gd name="T60" fmla="*/ 0 w 392"/>
                <a:gd name="T61" fmla="*/ 1 h 344"/>
                <a:gd name="T62" fmla="*/ 0 w 392"/>
                <a:gd name="T63" fmla="*/ 1 h 344"/>
                <a:gd name="T64" fmla="*/ 0 w 392"/>
                <a:gd name="T65" fmla="*/ 1 h 344"/>
                <a:gd name="T66" fmla="*/ 0 w 392"/>
                <a:gd name="T67" fmla="*/ 1 h 344"/>
                <a:gd name="T68" fmla="*/ 0 w 392"/>
                <a:gd name="T69" fmla="*/ 1 h 344"/>
                <a:gd name="T70" fmla="*/ 0 w 392"/>
                <a:gd name="T71" fmla="*/ 1 h 344"/>
                <a:gd name="T72" fmla="*/ 0 w 392"/>
                <a:gd name="T73" fmla="*/ 1 h 3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92"/>
                <a:gd name="T112" fmla="*/ 0 h 344"/>
                <a:gd name="T113" fmla="*/ 392 w 392"/>
                <a:gd name="T114" fmla="*/ 344 h 3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92" h="344">
                  <a:moveTo>
                    <a:pt x="87" y="51"/>
                  </a:moveTo>
                  <a:lnTo>
                    <a:pt x="83" y="74"/>
                  </a:lnTo>
                  <a:lnTo>
                    <a:pt x="79" y="76"/>
                  </a:lnTo>
                  <a:lnTo>
                    <a:pt x="71" y="84"/>
                  </a:lnTo>
                  <a:lnTo>
                    <a:pt x="59" y="96"/>
                  </a:lnTo>
                  <a:lnTo>
                    <a:pt x="45" y="108"/>
                  </a:lnTo>
                  <a:lnTo>
                    <a:pt x="32" y="124"/>
                  </a:lnTo>
                  <a:lnTo>
                    <a:pt x="20" y="137"/>
                  </a:lnTo>
                  <a:lnTo>
                    <a:pt x="10" y="149"/>
                  </a:lnTo>
                  <a:lnTo>
                    <a:pt x="4" y="159"/>
                  </a:lnTo>
                  <a:lnTo>
                    <a:pt x="0" y="175"/>
                  </a:lnTo>
                  <a:lnTo>
                    <a:pt x="0" y="200"/>
                  </a:lnTo>
                  <a:lnTo>
                    <a:pt x="2" y="228"/>
                  </a:lnTo>
                  <a:lnTo>
                    <a:pt x="6" y="254"/>
                  </a:lnTo>
                  <a:lnTo>
                    <a:pt x="12" y="271"/>
                  </a:lnTo>
                  <a:lnTo>
                    <a:pt x="22" y="287"/>
                  </a:lnTo>
                  <a:lnTo>
                    <a:pt x="36" y="299"/>
                  </a:lnTo>
                  <a:lnTo>
                    <a:pt x="51" y="309"/>
                  </a:lnTo>
                  <a:lnTo>
                    <a:pt x="73" y="317"/>
                  </a:lnTo>
                  <a:lnTo>
                    <a:pt x="91" y="318"/>
                  </a:lnTo>
                  <a:lnTo>
                    <a:pt x="103" y="318"/>
                  </a:lnTo>
                  <a:lnTo>
                    <a:pt x="112" y="318"/>
                  </a:lnTo>
                  <a:lnTo>
                    <a:pt x="122" y="318"/>
                  </a:lnTo>
                  <a:lnTo>
                    <a:pt x="134" y="324"/>
                  </a:lnTo>
                  <a:lnTo>
                    <a:pt x="152" y="334"/>
                  </a:lnTo>
                  <a:lnTo>
                    <a:pt x="164" y="342"/>
                  </a:lnTo>
                  <a:lnTo>
                    <a:pt x="175" y="344"/>
                  </a:lnTo>
                  <a:lnTo>
                    <a:pt x="185" y="338"/>
                  </a:lnTo>
                  <a:lnTo>
                    <a:pt x="193" y="328"/>
                  </a:lnTo>
                  <a:lnTo>
                    <a:pt x="199" y="317"/>
                  </a:lnTo>
                  <a:lnTo>
                    <a:pt x="205" y="305"/>
                  </a:lnTo>
                  <a:lnTo>
                    <a:pt x="213" y="295"/>
                  </a:lnTo>
                  <a:lnTo>
                    <a:pt x="225" y="293"/>
                  </a:lnTo>
                  <a:lnTo>
                    <a:pt x="240" y="289"/>
                  </a:lnTo>
                  <a:lnTo>
                    <a:pt x="252" y="283"/>
                  </a:lnTo>
                  <a:lnTo>
                    <a:pt x="260" y="275"/>
                  </a:lnTo>
                  <a:lnTo>
                    <a:pt x="268" y="263"/>
                  </a:lnTo>
                  <a:lnTo>
                    <a:pt x="280" y="252"/>
                  </a:lnTo>
                  <a:lnTo>
                    <a:pt x="292" y="246"/>
                  </a:lnTo>
                  <a:lnTo>
                    <a:pt x="305" y="238"/>
                  </a:lnTo>
                  <a:lnTo>
                    <a:pt x="315" y="224"/>
                  </a:lnTo>
                  <a:lnTo>
                    <a:pt x="319" y="208"/>
                  </a:lnTo>
                  <a:lnTo>
                    <a:pt x="321" y="189"/>
                  </a:lnTo>
                  <a:lnTo>
                    <a:pt x="323" y="169"/>
                  </a:lnTo>
                  <a:lnTo>
                    <a:pt x="331" y="139"/>
                  </a:lnTo>
                  <a:lnTo>
                    <a:pt x="343" y="112"/>
                  </a:lnTo>
                  <a:lnTo>
                    <a:pt x="355" y="92"/>
                  </a:lnTo>
                  <a:lnTo>
                    <a:pt x="362" y="84"/>
                  </a:lnTo>
                  <a:lnTo>
                    <a:pt x="372" y="80"/>
                  </a:lnTo>
                  <a:lnTo>
                    <a:pt x="380" y="76"/>
                  </a:lnTo>
                  <a:lnTo>
                    <a:pt x="388" y="70"/>
                  </a:lnTo>
                  <a:lnTo>
                    <a:pt x="392" y="61"/>
                  </a:lnTo>
                  <a:lnTo>
                    <a:pt x="392" y="51"/>
                  </a:lnTo>
                  <a:lnTo>
                    <a:pt x="390" y="35"/>
                  </a:lnTo>
                  <a:lnTo>
                    <a:pt x="390" y="23"/>
                  </a:lnTo>
                  <a:lnTo>
                    <a:pt x="384" y="13"/>
                  </a:lnTo>
                  <a:lnTo>
                    <a:pt x="374" y="8"/>
                  </a:lnTo>
                  <a:lnTo>
                    <a:pt x="356" y="2"/>
                  </a:lnTo>
                  <a:lnTo>
                    <a:pt x="327" y="0"/>
                  </a:lnTo>
                  <a:lnTo>
                    <a:pt x="301" y="4"/>
                  </a:lnTo>
                  <a:lnTo>
                    <a:pt x="280" y="9"/>
                  </a:lnTo>
                  <a:lnTo>
                    <a:pt x="260" y="13"/>
                  </a:lnTo>
                  <a:lnTo>
                    <a:pt x="240" y="15"/>
                  </a:lnTo>
                  <a:lnTo>
                    <a:pt x="221" y="21"/>
                  </a:lnTo>
                  <a:lnTo>
                    <a:pt x="201" y="27"/>
                  </a:lnTo>
                  <a:lnTo>
                    <a:pt x="181" y="27"/>
                  </a:lnTo>
                  <a:lnTo>
                    <a:pt x="166" y="27"/>
                  </a:lnTo>
                  <a:lnTo>
                    <a:pt x="154" y="31"/>
                  </a:lnTo>
                  <a:lnTo>
                    <a:pt x="142" y="39"/>
                  </a:lnTo>
                  <a:lnTo>
                    <a:pt x="134" y="45"/>
                  </a:lnTo>
                  <a:lnTo>
                    <a:pt x="126" y="49"/>
                  </a:lnTo>
                  <a:lnTo>
                    <a:pt x="114" y="49"/>
                  </a:lnTo>
                  <a:lnTo>
                    <a:pt x="103" y="49"/>
                  </a:lnTo>
                  <a:lnTo>
                    <a:pt x="93" y="49"/>
                  </a:lnTo>
                  <a:lnTo>
                    <a:pt x="87" y="51"/>
                  </a:lnTo>
                </a:path>
              </a:pathLst>
            </a:custGeom>
            <a:solidFill>
              <a:srgbClr val="ADCDE5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8" name="Freeform 84">
              <a:extLst>
                <a:ext uri="{FF2B5EF4-FFF2-40B4-BE49-F238E27FC236}">
                  <a16:creationId xmlns:a16="http://schemas.microsoft.com/office/drawing/2014/main" id="{327BB926-6F80-47C6-B0D4-453F7CB3BE5D}"/>
                </a:ext>
              </a:extLst>
            </p:cNvPr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2 w 1128"/>
                <a:gd name="T1" fmla="*/ 1 h 960"/>
                <a:gd name="T2" fmla="*/ 2 w 1128"/>
                <a:gd name="T3" fmla="*/ 1 h 960"/>
                <a:gd name="T4" fmla="*/ 2 w 1128"/>
                <a:gd name="T5" fmla="*/ 1 h 960"/>
                <a:gd name="T6" fmla="*/ 2 w 1128"/>
                <a:gd name="T7" fmla="*/ 1 h 960"/>
                <a:gd name="T8" fmla="*/ 1 w 1128"/>
                <a:gd name="T9" fmla="*/ 1 h 960"/>
                <a:gd name="T10" fmla="*/ 1 w 1128"/>
                <a:gd name="T11" fmla="*/ 1 h 960"/>
                <a:gd name="T12" fmla="*/ 1 w 1128"/>
                <a:gd name="T13" fmla="*/ 1 h 960"/>
                <a:gd name="T14" fmla="*/ 1 w 1128"/>
                <a:gd name="T15" fmla="*/ 1 h 960"/>
                <a:gd name="T16" fmla="*/ 1 w 1128"/>
                <a:gd name="T17" fmla="*/ 1 h 960"/>
                <a:gd name="T18" fmla="*/ 1 w 1128"/>
                <a:gd name="T19" fmla="*/ 1 h 960"/>
                <a:gd name="T20" fmla="*/ 1 w 1128"/>
                <a:gd name="T21" fmla="*/ 1 h 960"/>
                <a:gd name="T22" fmla="*/ 1 w 1128"/>
                <a:gd name="T23" fmla="*/ 1 h 960"/>
                <a:gd name="T24" fmla="*/ 1 w 1128"/>
                <a:gd name="T25" fmla="*/ 1 h 960"/>
                <a:gd name="T26" fmla="*/ 1 w 1128"/>
                <a:gd name="T27" fmla="*/ 1 h 960"/>
                <a:gd name="T28" fmla="*/ 1 w 1128"/>
                <a:gd name="T29" fmla="*/ 1 h 960"/>
                <a:gd name="T30" fmla="*/ 1 w 1128"/>
                <a:gd name="T31" fmla="*/ 1 h 960"/>
                <a:gd name="T32" fmla="*/ 1 w 1128"/>
                <a:gd name="T33" fmla="*/ 1 h 960"/>
                <a:gd name="T34" fmla="*/ 1 w 1128"/>
                <a:gd name="T35" fmla="*/ 1 h 960"/>
                <a:gd name="T36" fmla="*/ 1 w 1128"/>
                <a:gd name="T37" fmla="*/ 1 h 960"/>
                <a:gd name="T38" fmla="*/ 1 w 1128"/>
                <a:gd name="T39" fmla="*/ 1 h 960"/>
                <a:gd name="T40" fmla="*/ 1 w 1128"/>
                <a:gd name="T41" fmla="*/ 1 h 960"/>
                <a:gd name="T42" fmla="*/ 1 w 1128"/>
                <a:gd name="T43" fmla="*/ 1 h 960"/>
                <a:gd name="T44" fmla="*/ 1 w 1128"/>
                <a:gd name="T45" fmla="*/ 1 h 960"/>
                <a:gd name="T46" fmla="*/ 1 w 1128"/>
                <a:gd name="T47" fmla="*/ 1 h 960"/>
                <a:gd name="T48" fmla="*/ 1 w 1128"/>
                <a:gd name="T49" fmla="*/ 1 h 960"/>
                <a:gd name="T50" fmla="*/ 1 w 1128"/>
                <a:gd name="T51" fmla="*/ 1 h 960"/>
                <a:gd name="T52" fmla="*/ 1 w 1128"/>
                <a:gd name="T53" fmla="*/ 1 h 960"/>
                <a:gd name="T54" fmla="*/ 1 w 1128"/>
                <a:gd name="T55" fmla="*/ 1 h 960"/>
                <a:gd name="T56" fmla="*/ 1 w 1128"/>
                <a:gd name="T57" fmla="*/ 1 h 960"/>
                <a:gd name="T58" fmla="*/ 1 w 1128"/>
                <a:gd name="T59" fmla="*/ 1 h 960"/>
                <a:gd name="T60" fmla="*/ 1 w 1128"/>
                <a:gd name="T61" fmla="*/ 1 h 960"/>
                <a:gd name="T62" fmla="*/ 1 w 1128"/>
                <a:gd name="T63" fmla="*/ 1 h 960"/>
                <a:gd name="T64" fmla="*/ 1 w 1128"/>
                <a:gd name="T65" fmla="*/ 1 h 960"/>
                <a:gd name="T66" fmla="*/ 1 w 1128"/>
                <a:gd name="T67" fmla="*/ 1 h 960"/>
                <a:gd name="T68" fmla="*/ 1 w 1128"/>
                <a:gd name="T69" fmla="*/ 1 h 960"/>
                <a:gd name="T70" fmla="*/ 1 w 1128"/>
                <a:gd name="T71" fmla="*/ 1 h 960"/>
                <a:gd name="T72" fmla="*/ 1 w 1128"/>
                <a:gd name="T73" fmla="*/ 1 h 960"/>
                <a:gd name="T74" fmla="*/ 1 w 1128"/>
                <a:gd name="T75" fmla="*/ 1 h 960"/>
                <a:gd name="T76" fmla="*/ 1 w 1128"/>
                <a:gd name="T77" fmla="*/ 1 h 960"/>
                <a:gd name="T78" fmla="*/ 1 w 1128"/>
                <a:gd name="T79" fmla="*/ 1 h 960"/>
                <a:gd name="T80" fmla="*/ 1 w 1128"/>
                <a:gd name="T81" fmla="*/ 1 h 960"/>
                <a:gd name="T82" fmla="*/ 1 w 1128"/>
                <a:gd name="T83" fmla="*/ 1 h 960"/>
                <a:gd name="T84" fmla="*/ 1 w 1128"/>
                <a:gd name="T85" fmla="*/ 1 h 960"/>
                <a:gd name="T86" fmla="*/ 1 w 1128"/>
                <a:gd name="T87" fmla="*/ 1 h 960"/>
                <a:gd name="T88" fmla="*/ 1 w 1128"/>
                <a:gd name="T89" fmla="*/ 1 h 960"/>
                <a:gd name="T90" fmla="*/ 1 w 1128"/>
                <a:gd name="T91" fmla="*/ 1 h 960"/>
                <a:gd name="T92" fmla="*/ 0 w 1128"/>
                <a:gd name="T93" fmla="*/ 1 h 960"/>
                <a:gd name="T94" fmla="*/ 1 w 1128"/>
                <a:gd name="T95" fmla="*/ 1 h 960"/>
                <a:gd name="T96" fmla="*/ 1 w 1128"/>
                <a:gd name="T97" fmla="*/ 1 h 960"/>
                <a:gd name="T98" fmla="*/ 1 w 1128"/>
                <a:gd name="T99" fmla="*/ 1 h 960"/>
                <a:gd name="T100" fmla="*/ 1 w 1128"/>
                <a:gd name="T101" fmla="*/ 1 h 960"/>
                <a:gd name="T102" fmla="*/ 1 w 1128"/>
                <a:gd name="T103" fmla="*/ 1 h 960"/>
                <a:gd name="T104" fmla="*/ 1 w 1128"/>
                <a:gd name="T105" fmla="*/ 1 h 960"/>
                <a:gd name="T106" fmla="*/ 1 w 1128"/>
                <a:gd name="T107" fmla="*/ 1 h 960"/>
                <a:gd name="T108" fmla="*/ 1 w 1128"/>
                <a:gd name="T109" fmla="*/ 1 h 960"/>
                <a:gd name="T110" fmla="*/ 1 w 1128"/>
                <a:gd name="T111" fmla="*/ 1 h 960"/>
                <a:gd name="T112" fmla="*/ 1 w 1128"/>
                <a:gd name="T113" fmla="*/ 1 h 960"/>
                <a:gd name="T114" fmla="*/ 2 w 1128"/>
                <a:gd name="T115" fmla="*/ 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99" name="Freeform 85">
              <a:extLst>
                <a:ext uri="{FF2B5EF4-FFF2-40B4-BE49-F238E27FC236}">
                  <a16:creationId xmlns:a16="http://schemas.microsoft.com/office/drawing/2014/main" id="{22EE7725-2F6C-40A7-B010-D9FDE8B1D3D5}"/>
                </a:ext>
              </a:extLst>
            </p:cNvPr>
            <p:cNvSpPr>
              <a:spLocks/>
            </p:cNvSpPr>
            <p:nvPr/>
          </p:nvSpPr>
          <p:spPr bwMode="gray">
            <a:xfrm>
              <a:off x="3188" y="3319"/>
              <a:ext cx="564" cy="480"/>
            </a:xfrm>
            <a:custGeom>
              <a:avLst/>
              <a:gdLst>
                <a:gd name="T0" fmla="*/ 2 w 1128"/>
                <a:gd name="T1" fmla="*/ 1 h 960"/>
                <a:gd name="T2" fmla="*/ 2 w 1128"/>
                <a:gd name="T3" fmla="*/ 1 h 960"/>
                <a:gd name="T4" fmla="*/ 2 w 1128"/>
                <a:gd name="T5" fmla="*/ 1 h 960"/>
                <a:gd name="T6" fmla="*/ 2 w 1128"/>
                <a:gd name="T7" fmla="*/ 1 h 960"/>
                <a:gd name="T8" fmla="*/ 1 w 1128"/>
                <a:gd name="T9" fmla="*/ 1 h 960"/>
                <a:gd name="T10" fmla="*/ 1 w 1128"/>
                <a:gd name="T11" fmla="*/ 1 h 960"/>
                <a:gd name="T12" fmla="*/ 1 w 1128"/>
                <a:gd name="T13" fmla="*/ 1 h 960"/>
                <a:gd name="T14" fmla="*/ 1 w 1128"/>
                <a:gd name="T15" fmla="*/ 1 h 960"/>
                <a:gd name="T16" fmla="*/ 1 w 1128"/>
                <a:gd name="T17" fmla="*/ 1 h 960"/>
                <a:gd name="T18" fmla="*/ 1 w 1128"/>
                <a:gd name="T19" fmla="*/ 1 h 960"/>
                <a:gd name="T20" fmla="*/ 1 w 1128"/>
                <a:gd name="T21" fmla="*/ 1 h 960"/>
                <a:gd name="T22" fmla="*/ 1 w 1128"/>
                <a:gd name="T23" fmla="*/ 1 h 960"/>
                <a:gd name="T24" fmla="*/ 1 w 1128"/>
                <a:gd name="T25" fmla="*/ 1 h 960"/>
                <a:gd name="T26" fmla="*/ 1 w 1128"/>
                <a:gd name="T27" fmla="*/ 1 h 960"/>
                <a:gd name="T28" fmla="*/ 1 w 1128"/>
                <a:gd name="T29" fmla="*/ 1 h 960"/>
                <a:gd name="T30" fmla="*/ 1 w 1128"/>
                <a:gd name="T31" fmla="*/ 1 h 960"/>
                <a:gd name="T32" fmla="*/ 1 w 1128"/>
                <a:gd name="T33" fmla="*/ 1 h 960"/>
                <a:gd name="T34" fmla="*/ 1 w 1128"/>
                <a:gd name="T35" fmla="*/ 1 h 960"/>
                <a:gd name="T36" fmla="*/ 1 w 1128"/>
                <a:gd name="T37" fmla="*/ 1 h 960"/>
                <a:gd name="T38" fmla="*/ 1 w 1128"/>
                <a:gd name="T39" fmla="*/ 1 h 960"/>
                <a:gd name="T40" fmla="*/ 1 w 1128"/>
                <a:gd name="T41" fmla="*/ 1 h 960"/>
                <a:gd name="T42" fmla="*/ 1 w 1128"/>
                <a:gd name="T43" fmla="*/ 1 h 960"/>
                <a:gd name="T44" fmla="*/ 1 w 1128"/>
                <a:gd name="T45" fmla="*/ 1 h 960"/>
                <a:gd name="T46" fmla="*/ 1 w 1128"/>
                <a:gd name="T47" fmla="*/ 1 h 960"/>
                <a:gd name="T48" fmla="*/ 1 w 1128"/>
                <a:gd name="T49" fmla="*/ 1 h 960"/>
                <a:gd name="T50" fmla="*/ 1 w 1128"/>
                <a:gd name="T51" fmla="*/ 1 h 960"/>
                <a:gd name="T52" fmla="*/ 1 w 1128"/>
                <a:gd name="T53" fmla="*/ 1 h 960"/>
                <a:gd name="T54" fmla="*/ 1 w 1128"/>
                <a:gd name="T55" fmla="*/ 1 h 960"/>
                <a:gd name="T56" fmla="*/ 1 w 1128"/>
                <a:gd name="T57" fmla="*/ 1 h 960"/>
                <a:gd name="T58" fmla="*/ 1 w 1128"/>
                <a:gd name="T59" fmla="*/ 1 h 960"/>
                <a:gd name="T60" fmla="*/ 1 w 1128"/>
                <a:gd name="T61" fmla="*/ 1 h 960"/>
                <a:gd name="T62" fmla="*/ 1 w 1128"/>
                <a:gd name="T63" fmla="*/ 1 h 960"/>
                <a:gd name="T64" fmla="*/ 1 w 1128"/>
                <a:gd name="T65" fmla="*/ 1 h 960"/>
                <a:gd name="T66" fmla="*/ 1 w 1128"/>
                <a:gd name="T67" fmla="*/ 1 h 960"/>
                <a:gd name="T68" fmla="*/ 1 w 1128"/>
                <a:gd name="T69" fmla="*/ 1 h 960"/>
                <a:gd name="T70" fmla="*/ 1 w 1128"/>
                <a:gd name="T71" fmla="*/ 1 h 960"/>
                <a:gd name="T72" fmla="*/ 1 w 1128"/>
                <a:gd name="T73" fmla="*/ 1 h 960"/>
                <a:gd name="T74" fmla="*/ 1 w 1128"/>
                <a:gd name="T75" fmla="*/ 1 h 960"/>
                <a:gd name="T76" fmla="*/ 1 w 1128"/>
                <a:gd name="T77" fmla="*/ 1 h 960"/>
                <a:gd name="T78" fmla="*/ 1 w 1128"/>
                <a:gd name="T79" fmla="*/ 1 h 960"/>
                <a:gd name="T80" fmla="*/ 1 w 1128"/>
                <a:gd name="T81" fmla="*/ 1 h 960"/>
                <a:gd name="T82" fmla="*/ 1 w 1128"/>
                <a:gd name="T83" fmla="*/ 1 h 960"/>
                <a:gd name="T84" fmla="*/ 1 w 1128"/>
                <a:gd name="T85" fmla="*/ 1 h 960"/>
                <a:gd name="T86" fmla="*/ 1 w 1128"/>
                <a:gd name="T87" fmla="*/ 1 h 960"/>
                <a:gd name="T88" fmla="*/ 1 w 1128"/>
                <a:gd name="T89" fmla="*/ 1 h 960"/>
                <a:gd name="T90" fmla="*/ 1 w 1128"/>
                <a:gd name="T91" fmla="*/ 1 h 960"/>
                <a:gd name="T92" fmla="*/ 0 w 1128"/>
                <a:gd name="T93" fmla="*/ 1 h 960"/>
                <a:gd name="T94" fmla="*/ 1 w 1128"/>
                <a:gd name="T95" fmla="*/ 1 h 960"/>
                <a:gd name="T96" fmla="*/ 1 w 1128"/>
                <a:gd name="T97" fmla="*/ 1 h 960"/>
                <a:gd name="T98" fmla="*/ 1 w 1128"/>
                <a:gd name="T99" fmla="*/ 1 h 960"/>
                <a:gd name="T100" fmla="*/ 1 w 1128"/>
                <a:gd name="T101" fmla="*/ 1 h 960"/>
                <a:gd name="T102" fmla="*/ 1 w 1128"/>
                <a:gd name="T103" fmla="*/ 1 h 960"/>
                <a:gd name="T104" fmla="*/ 1 w 1128"/>
                <a:gd name="T105" fmla="*/ 1 h 960"/>
                <a:gd name="T106" fmla="*/ 1 w 1128"/>
                <a:gd name="T107" fmla="*/ 1 h 960"/>
                <a:gd name="T108" fmla="*/ 1 w 1128"/>
                <a:gd name="T109" fmla="*/ 1 h 960"/>
                <a:gd name="T110" fmla="*/ 1 w 1128"/>
                <a:gd name="T111" fmla="*/ 1 h 960"/>
                <a:gd name="T112" fmla="*/ 1 w 1128"/>
                <a:gd name="T113" fmla="*/ 1 h 960"/>
                <a:gd name="T114" fmla="*/ 2 w 1128"/>
                <a:gd name="T115" fmla="*/ 1 h 9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28"/>
                <a:gd name="T175" fmla="*/ 0 h 960"/>
                <a:gd name="T176" fmla="*/ 1128 w 1128"/>
                <a:gd name="T177" fmla="*/ 960 h 9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28" h="960">
                  <a:moveTo>
                    <a:pt x="1128" y="246"/>
                  </a:moveTo>
                  <a:lnTo>
                    <a:pt x="1124" y="248"/>
                  </a:lnTo>
                  <a:lnTo>
                    <a:pt x="1116" y="250"/>
                  </a:lnTo>
                  <a:lnTo>
                    <a:pt x="1104" y="254"/>
                  </a:lnTo>
                  <a:lnTo>
                    <a:pt x="1094" y="259"/>
                  </a:lnTo>
                  <a:lnTo>
                    <a:pt x="1088" y="265"/>
                  </a:lnTo>
                  <a:lnTo>
                    <a:pt x="1083" y="275"/>
                  </a:lnTo>
                  <a:lnTo>
                    <a:pt x="1075" y="289"/>
                  </a:lnTo>
                  <a:lnTo>
                    <a:pt x="1063" y="305"/>
                  </a:lnTo>
                  <a:lnTo>
                    <a:pt x="1055" y="318"/>
                  </a:lnTo>
                  <a:lnTo>
                    <a:pt x="1047" y="332"/>
                  </a:lnTo>
                  <a:lnTo>
                    <a:pt x="1043" y="348"/>
                  </a:lnTo>
                  <a:lnTo>
                    <a:pt x="1037" y="362"/>
                  </a:lnTo>
                  <a:lnTo>
                    <a:pt x="1029" y="376"/>
                  </a:lnTo>
                  <a:lnTo>
                    <a:pt x="1016" y="387"/>
                  </a:lnTo>
                  <a:lnTo>
                    <a:pt x="1002" y="395"/>
                  </a:lnTo>
                  <a:lnTo>
                    <a:pt x="984" y="403"/>
                  </a:lnTo>
                  <a:lnTo>
                    <a:pt x="966" y="411"/>
                  </a:lnTo>
                  <a:lnTo>
                    <a:pt x="949" y="417"/>
                  </a:lnTo>
                  <a:lnTo>
                    <a:pt x="937" y="419"/>
                  </a:lnTo>
                  <a:lnTo>
                    <a:pt x="921" y="415"/>
                  </a:lnTo>
                  <a:lnTo>
                    <a:pt x="903" y="411"/>
                  </a:lnTo>
                  <a:lnTo>
                    <a:pt x="884" y="409"/>
                  </a:lnTo>
                  <a:lnTo>
                    <a:pt x="864" y="411"/>
                  </a:lnTo>
                  <a:lnTo>
                    <a:pt x="846" y="419"/>
                  </a:lnTo>
                  <a:lnTo>
                    <a:pt x="829" y="431"/>
                  </a:lnTo>
                  <a:lnTo>
                    <a:pt x="813" y="440"/>
                  </a:lnTo>
                  <a:lnTo>
                    <a:pt x="801" y="450"/>
                  </a:lnTo>
                  <a:lnTo>
                    <a:pt x="799" y="454"/>
                  </a:lnTo>
                  <a:lnTo>
                    <a:pt x="797" y="458"/>
                  </a:lnTo>
                  <a:lnTo>
                    <a:pt x="795" y="464"/>
                  </a:lnTo>
                  <a:lnTo>
                    <a:pt x="793" y="468"/>
                  </a:lnTo>
                  <a:lnTo>
                    <a:pt x="791" y="472"/>
                  </a:lnTo>
                  <a:lnTo>
                    <a:pt x="789" y="474"/>
                  </a:lnTo>
                  <a:lnTo>
                    <a:pt x="787" y="474"/>
                  </a:lnTo>
                  <a:lnTo>
                    <a:pt x="783" y="474"/>
                  </a:lnTo>
                  <a:lnTo>
                    <a:pt x="777" y="470"/>
                  </a:lnTo>
                  <a:lnTo>
                    <a:pt x="770" y="462"/>
                  </a:lnTo>
                  <a:lnTo>
                    <a:pt x="760" y="456"/>
                  </a:lnTo>
                  <a:lnTo>
                    <a:pt x="752" y="456"/>
                  </a:lnTo>
                  <a:lnTo>
                    <a:pt x="742" y="462"/>
                  </a:lnTo>
                  <a:lnTo>
                    <a:pt x="734" y="472"/>
                  </a:lnTo>
                  <a:lnTo>
                    <a:pt x="726" y="484"/>
                  </a:lnTo>
                  <a:lnTo>
                    <a:pt x="718" y="496"/>
                  </a:lnTo>
                  <a:lnTo>
                    <a:pt x="708" y="507"/>
                  </a:lnTo>
                  <a:lnTo>
                    <a:pt x="695" y="513"/>
                  </a:lnTo>
                  <a:lnTo>
                    <a:pt x="679" y="513"/>
                  </a:lnTo>
                  <a:lnTo>
                    <a:pt x="657" y="509"/>
                  </a:lnTo>
                  <a:lnTo>
                    <a:pt x="644" y="503"/>
                  </a:lnTo>
                  <a:lnTo>
                    <a:pt x="634" y="494"/>
                  </a:lnTo>
                  <a:lnTo>
                    <a:pt x="622" y="482"/>
                  </a:lnTo>
                  <a:lnTo>
                    <a:pt x="612" y="468"/>
                  </a:lnTo>
                  <a:lnTo>
                    <a:pt x="602" y="454"/>
                  </a:lnTo>
                  <a:lnTo>
                    <a:pt x="592" y="442"/>
                  </a:lnTo>
                  <a:lnTo>
                    <a:pt x="583" y="437"/>
                  </a:lnTo>
                  <a:lnTo>
                    <a:pt x="575" y="440"/>
                  </a:lnTo>
                  <a:lnTo>
                    <a:pt x="571" y="452"/>
                  </a:lnTo>
                  <a:lnTo>
                    <a:pt x="575" y="464"/>
                  </a:lnTo>
                  <a:lnTo>
                    <a:pt x="581" y="478"/>
                  </a:lnTo>
                  <a:lnTo>
                    <a:pt x="588" y="490"/>
                  </a:lnTo>
                  <a:lnTo>
                    <a:pt x="596" y="498"/>
                  </a:lnTo>
                  <a:lnTo>
                    <a:pt x="608" y="509"/>
                  </a:lnTo>
                  <a:lnTo>
                    <a:pt x="618" y="519"/>
                  </a:lnTo>
                  <a:lnTo>
                    <a:pt x="624" y="531"/>
                  </a:lnTo>
                  <a:lnTo>
                    <a:pt x="624" y="541"/>
                  </a:lnTo>
                  <a:lnTo>
                    <a:pt x="612" y="557"/>
                  </a:lnTo>
                  <a:lnTo>
                    <a:pt x="596" y="574"/>
                  </a:lnTo>
                  <a:lnTo>
                    <a:pt x="577" y="588"/>
                  </a:lnTo>
                  <a:lnTo>
                    <a:pt x="557" y="596"/>
                  </a:lnTo>
                  <a:lnTo>
                    <a:pt x="545" y="600"/>
                  </a:lnTo>
                  <a:lnTo>
                    <a:pt x="535" y="598"/>
                  </a:lnTo>
                  <a:lnTo>
                    <a:pt x="533" y="596"/>
                  </a:lnTo>
                  <a:lnTo>
                    <a:pt x="531" y="594"/>
                  </a:lnTo>
                  <a:lnTo>
                    <a:pt x="527" y="592"/>
                  </a:lnTo>
                  <a:lnTo>
                    <a:pt x="525" y="590"/>
                  </a:lnTo>
                  <a:lnTo>
                    <a:pt x="523" y="590"/>
                  </a:lnTo>
                  <a:lnTo>
                    <a:pt x="521" y="590"/>
                  </a:lnTo>
                  <a:lnTo>
                    <a:pt x="520" y="592"/>
                  </a:lnTo>
                  <a:lnTo>
                    <a:pt x="518" y="598"/>
                  </a:lnTo>
                  <a:lnTo>
                    <a:pt x="514" y="608"/>
                  </a:lnTo>
                  <a:lnTo>
                    <a:pt x="504" y="614"/>
                  </a:lnTo>
                  <a:lnTo>
                    <a:pt x="492" y="624"/>
                  </a:lnTo>
                  <a:lnTo>
                    <a:pt x="478" y="637"/>
                  </a:lnTo>
                  <a:lnTo>
                    <a:pt x="466" y="651"/>
                  </a:lnTo>
                  <a:lnTo>
                    <a:pt x="459" y="661"/>
                  </a:lnTo>
                  <a:lnTo>
                    <a:pt x="451" y="667"/>
                  </a:lnTo>
                  <a:lnTo>
                    <a:pt x="441" y="667"/>
                  </a:lnTo>
                  <a:lnTo>
                    <a:pt x="427" y="665"/>
                  </a:lnTo>
                  <a:lnTo>
                    <a:pt x="411" y="667"/>
                  </a:lnTo>
                  <a:lnTo>
                    <a:pt x="390" y="669"/>
                  </a:lnTo>
                  <a:lnTo>
                    <a:pt x="374" y="669"/>
                  </a:lnTo>
                  <a:lnTo>
                    <a:pt x="360" y="675"/>
                  </a:lnTo>
                  <a:lnTo>
                    <a:pt x="348" y="683"/>
                  </a:lnTo>
                  <a:lnTo>
                    <a:pt x="336" y="694"/>
                  </a:lnTo>
                  <a:lnTo>
                    <a:pt x="323" y="704"/>
                  </a:lnTo>
                  <a:lnTo>
                    <a:pt x="299" y="714"/>
                  </a:lnTo>
                  <a:lnTo>
                    <a:pt x="271" y="726"/>
                  </a:lnTo>
                  <a:lnTo>
                    <a:pt x="246" y="734"/>
                  </a:lnTo>
                  <a:lnTo>
                    <a:pt x="226" y="740"/>
                  </a:lnTo>
                  <a:lnTo>
                    <a:pt x="212" y="740"/>
                  </a:lnTo>
                  <a:lnTo>
                    <a:pt x="199" y="740"/>
                  </a:lnTo>
                  <a:lnTo>
                    <a:pt x="185" y="742"/>
                  </a:lnTo>
                  <a:lnTo>
                    <a:pt x="173" y="748"/>
                  </a:lnTo>
                  <a:lnTo>
                    <a:pt x="163" y="759"/>
                  </a:lnTo>
                  <a:lnTo>
                    <a:pt x="153" y="773"/>
                  </a:lnTo>
                  <a:lnTo>
                    <a:pt x="142" y="781"/>
                  </a:lnTo>
                  <a:lnTo>
                    <a:pt x="128" y="787"/>
                  </a:lnTo>
                  <a:lnTo>
                    <a:pt x="116" y="793"/>
                  </a:lnTo>
                  <a:lnTo>
                    <a:pt x="108" y="803"/>
                  </a:lnTo>
                  <a:lnTo>
                    <a:pt x="100" y="816"/>
                  </a:lnTo>
                  <a:lnTo>
                    <a:pt x="92" y="826"/>
                  </a:lnTo>
                  <a:lnTo>
                    <a:pt x="86" y="834"/>
                  </a:lnTo>
                  <a:lnTo>
                    <a:pt x="90" y="844"/>
                  </a:lnTo>
                  <a:lnTo>
                    <a:pt x="104" y="856"/>
                  </a:lnTo>
                  <a:lnTo>
                    <a:pt x="118" y="872"/>
                  </a:lnTo>
                  <a:lnTo>
                    <a:pt x="130" y="891"/>
                  </a:lnTo>
                  <a:lnTo>
                    <a:pt x="138" y="905"/>
                  </a:lnTo>
                  <a:lnTo>
                    <a:pt x="144" y="919"/>
                  </a:lnTo>
                  <a:lnTo>
                    <a:pt x="146" y="931"/>
                  </a:lnTo>
                  <a:lnTo>
                    <a:pt x="140" y="940"/>
                  </a:lnTo>
                  <a:lnTo>
                    <a:pt x="128" y="946"/>
                  </a:lnTo>
                  <a:lnTo>
                    <a:pt x="114" y="954"/>
                  </a:lnTo>
                  <a:lnTo>
                    <a:pt x="96" y="960"/>
                  </a:lnTo>
                  <a:lnTo>
                    <a:pt x="79" y="960"/>
                  </a:lnTo>
                  <a:lnTo>
                    <a:pt x="67" y="956"/>
                  </a:lnTo>
                  <a:lnTo>
                    <a:pt x="51" y="938"/>
                  </a:lnTo>
                  <a:lnTo>
                    <a:pt x="37" y="919"/>
                  </a:lnTo>
                  <a:lnTo>
                    <a:pt x="25" y="901"/>
                  </a:lnTo>
                  <a:lnTo>
                    <a:pt x="18" y="887"/>
                  </a:lnTo>
                  <a:lnTo>
                    <a:pt x="10" y="872"/>
                  </a:lnTo>
                  <a:lnTo>
                    <a:pt x="4" y="854"/>
                  </a:lnTo>
                  <a:lnTo>
                    <a:pt x="2" y="840"/>
                  </a:lnTo>
                  <a:lnTo>
                    <a:pt x="2" y="826"/>
                  </a:lnTo>
                  <a:lnTo>
                    <a:pt x="2" y="812"/>
                  </a:lnTo>
                  <a:lnTo>
                    <a:pt x="4" y="797"/>
                  </a:lnTo>
                  <a:lnTo>
                    <a:pt x="12" y="783"/>
                  </a:lnTo>
                  <a:lnTo>
                    <a:pt x="25" y="765"/>
                  </a:lnTo>
                  <a:lnTo>
                    <a:pt x="31" y="753"/>
                  </a:lnTo>
                  <a:lnTo>
                    <a:pt x="33" y="749"/>
                  </a:lnTo>
                  <a:lnTo>
                    <a:pt x="4" y="746"/>
                  </a:lnTo>
                  <a:lnTo>
                    <a:pt x="0" y="734"/>
                  </a:lnTo>
                  <a:lnTo>
                    <a:pt x="33" y="687"/>
                  </a:lnTo>
                  <a:lnTo>
                    <a:pt x="71" y="675"/>
                  </a:lnTo>
                  <a:lnTo>
                    <a:pt x="77" y="637"/>
                  </a:lnTo>
                  <a:lnTo>
                    <a:pt x="128" y="627"/>
                  </a:lnTo>
                  <a:lnTo>
                    <a:pt x="147" y="612"/>
                  </a:lnTo>
                  <a:lnTo>
                    <a:pt x="147" y="553"/>
                  </a:lnTo>
                  <a:lnTo>
                    <a:pt x="175" y="539"/>
                  </a:lnTo>
                  <a:lnTo>
                    <a:pt x="244" y="478"/>
                  </a:lnTo>
                  <a:lnTo>
                    <a:pt x="238" y="403"/>
                  </a:lnTo>
                  <a:lnTo>
                    <a:pt x="264" y="332"/>
                  </a:lnTo>
                  <a:lnTo>
                    <a:pt x="301" y="307"/>
                  </a:lnTo>
                  <a:lnTo>
                    <a:pt x="297" y="250"/>
                  </a:lnTo>
                  <a:lnTo>
                    <a:pt x="325" y="220"/>
                  </a:lnTo>
                  <a:lnTo>
                    <a:pt x="303" y="157"/>
                  </a:lnTo>
                  <a:lnTo>
                    <a:pt x="329" y="143"/>
                  </a:lnTo>
                  <a:lnTo>
                    <a:pt x="329" y="86"/>
                  </a:lnTo>
                  <a:lnTo>
                    <a:pt x="384" y="78"/>
                  </a:lnTo>
                  <a:lnTo>
                    <a:pt x="484" y="9"/>
                  </a:lnTo>
                  <a:lnTo>
                    <a:pt x="535" y="39"/>
                  </a:lnTo>
                  <a:lnTo>
                    <a:pt x="592" y="9"/>
                  </a:lnTo>
                  <a:lnTo>
                    <a:pt x="624" y="29"/>
                  </a:lnTo>
                  <a:lnTo>
                    <a:pt x="693" y="0"/>
                  </a:lnTo>
                  <a:lnTo>
                    <a:pt x="720" y="27"/>
                  </a:lnTo>
                  <a:lnTo>
                    <a:pt x="681" y="94"/>
                  </a:lnTo>
                  <a:lnTo>
                    <a:pt x="651" y="130"/>
                  </a:lnTo>
                  <a:lnTo>
                    <a:pt x="679" y="151"/>
                  </a:lnTo>
                  <a:lnTo>
                    <a:pt x="740" y="128"/>
                  </a:lnTo>
                  <a:lnTo>
                    <a:pt x="823" y="92"/>
                  </a:lnTo>
                  <a:lnTo>
                    <a:pt x="878" y="120"/>
                  </a:lnTo>
                  <a:lnTo>
                    <a:pt x="895" y="59"/>
                  </a:lnTo>
                  <a:lnTo>
                    <a:pt x="984" y="61"/>
                  </a:lnTo>
                  <a:lnTo>
                    <a:pt x="1053" y="96"/>
                  </a:lnTo>
                  <a:lnTo>
                    <a:pt x="1086" y="161"/>
                  </a:lnTo>
                  <a:lnTo>
                    <a:pt x="1110" y="216"/>
                  </a:lnTo>
                  <a:lnTo>
                    <a:pt x="1128" y="246"/>
                  </a:lnTo>
                </a:path>
              </a:pathLst>
            </a:custGeom>
            <a:solidFill>
              <a:srgbClr val="203864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0" name="Freeform 86">
              <a:extLst>
                <a:ext uri="{FF2B5EF4-FFF2-40B4-BE49-F238E27FC236}">
                  <a16:creationId xmlns:a16="http://schemas.microsoft.com/office/drawing/2014/main" id="{E2EDB757-CD6B-40FF-A792-C77EA832383A}"/>
                </a:ext>
              </a:extLst>
            </p:cNvPr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1 w 626"/>
                <a:gd name="T1" fmla="*/ 1 h 825"/>
                <a:gd name="T2" fmla="*/ 1 w 626"/>
                <a:gd name="T3" fmla="*/ 1 h 825"/>
                <a:gd name="T4" fmla="*/ 1 w 626"/>
                <a:gd name="T5" fmla="*/ 1 h 825"/>
                <a:gd name="T6" fmla="*/ 1 w 626"/>
                <a:gd name="T7" fmla="*/ 1 h 825"/>
                <a:gd name="T8" fmla="*/ 1 w 626"/>
                <a:gd name="T9" fmla="*/ 1 h 825"/>
                <a:gd name="T10" fmla="*/ 1 w 626"/>
                <a:gd name="T11" fmla="*/ 1 h 825"/>
                <a:gd name="T12" fmla="*/ 1 w 626"/>
                <a:gd name="T13" fmla="*/ 1 h 825"/>
                <a:gd name="T14" fmla="*/ 1 w 626"/>
                <a:gd name="T15" fmla="*/ 1 h 825"/>
                <a:gd name="T16" fmla="*/ 1 w 626"/>
                <a:gd name="T17" fmla="*/ 1 h 825"/>
                <a:gd name="T18" fmla="*/ 1 w 626"/>
                <a:gd name="T19" fmla="*/ 1 h 825"/>
                <a:gd name="T20" fmla="*/ 1 w 626"/>
                <a:gd name="T21" fmla="*/ 1 h 825"/>
                <a:gd name="T22" fmla="*/ 1 w 626"/>
                <a:gd name="T23" fmla="*/ 1 h 825"/>
                <a:gd name="T24" fmla="*/ 1 w 626"/>
                <a:gd name="T25" fmla="*/ 1 h 825"/>
                <a:gd name="T26" fmla="*/ 1 w 626"/>
                <a:gd name="T27" fmla="*/ 1 h 825"/>
                <a:gd name="T28" fmla="*/ 1 w 626"/>
                <a:gd name="T29" fmla="*/ 1 h 825"/>
                <a:gd name="T30" fmla="*/ 1 w 626"/>
                <a:gd name="T31" fmla="*/ 1 h 825"/>
                <a:gd name="T32" fmla="*/ 1 w 626"/>
                <a:gd name="T33" fmla="*/ 1 h 825"/>
                <a:gd name="T34" fmla="*/ 1 w 626"/>
                <a:gd name="T35" fmla="*/ 1 h 825"/>
                <a:gd name="T36" fmla="*/ 1 w 626"/>
                <a:gd name="T37" fmla="*/ 1 h 825"/>
                <a:gd name="T38" fmla="*/ 1 w 626"/>
                <a:gd name="T39" fmla="*/ 1 h 825"/>
                <a:gd name="T40" fmla="*/ 1 w 626"/>
                <a:gd name="T41" fmla="*/ 1 h 825"/>
                <a:gd name="T42" fmla="*/ 1 w 626"/>
                <a:gd name="T43" fmla="*/ 1 h 825"/>
                <a:gd name="T44" fmla="*/ 1 w 626"/>
                <a:gd name="T45" fmla="*/ 1 h 825"/>
                <a:gd name="T46" fmla="*/ 1 w 626"/>
                <a:gd name="T47" fmla="*/ 1 h 825"/>
                <a:gd name="T48" fmla="*/ 1 w 626"/>
                <a:gd name="T49" fmla="*/ 1 h 825"/>
                <a:gd name="T50" fmla="*/ 1 w 626"/>
                <a:gd name="T51" fmla="*/ 1 h 825"/>
                <a:gd name="T52" fmla="*/ 1 w 626"/>
                <a:gd name="T53" fmla="*/ 1 h 825"/>
                <a:gd name="T54" fmla="*/ 1 w 626"/>
                <a:gd name="T55" fmla="*/ 1 h 825"/>
                <a:gd name="T56" fmla="*/ 1 w 626"/>
                <a:gd name="T57" fmla="*/ 1 h 825"/>
                <a:gd name="T58" fmla="*/ 1 w 626"/>
                <a:gd name="T59" fmla="*/ 1 h 825"/>
                <a:gd name="T60" fmla="*/ 1 w 626"/>
                <a:gd name="T61" fmla="*/ 1 h 825"/>
                <a:gd name="T62" fmla="*/ 1 w 626"/>
                <a:gd name="T63" fmla="*/ 1 h 825"/>
                <a:gd name="T64" fmla="*/ 0 w 626"/>
                <a:gd name="T65" fmla="*/ 1 h 825"/>
                <a:gd name="T66" fmla="*/ 1 w 626"/>
                <a:gd name="T67" fmla="*/ 1 h 825"/>
                <a:gd name="T68" fmla="*/ 1 w 626"/>
                <a:gd name="T69" fmla="*/ 1 h 825"/>
                <a:gd name="T70" fmla="*/ 1 w 626"/>
                <a:gd name="T71" fmla="*/ 1 h 825"/>
                <a:gd name="T72" fmla="*/ 1 w 626"/>
                <a:gd name="T73" fmla="*/ 1 h 825"/>
                <a:gd name="T74" fmla="*/ 1 w 626"/>
                <a:gd name="T75" fmla="*/ 1 h 825"/>
                <a:gd name="T76" fmla="*/ 1 w 626"/>
                <a:gd name="T77" fmla="*/ 1 h 825"/>
                <a:gd name="T78" fmla="*/ 1 w 626"/>
                <a:gd name="T79" fmla="*/ 1 h 825"/>
                <a:gd name="T80" fmla="*/ 1 w 626"/>
                <a:gd name="T81" fmla="*/ 1 h 825"/>
                <a:gd name="T82" fmla="*/ 1 w 626"/>
                <a:gd name="T83" fmla="*/ 1 h 825"/>
                <a:gd name="T84" fmla="*/ 1 w 626"/>
                <a:gd name="T85" fmla="*/ 1 h 825"/>
                <a:gd name="T86" fmla="*/ 1 w 626"/>
                <a:gd name="T87" fmla="*/ 1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79C8AC54-B864-4948-9566-E2A3DE4CBA36}"/>
                </a:ext>
              </a:extLst>
            </p:cNvPr>
            <p:cNvSpPr>
              <a:spLocks/>
            </p:cNvSpPr>
            <p:nvPr/>
          </p:nvSpPr>
          <p:spPr bwMode="gray">
            <a:xfrm>
              <a:off x="3636" y="3029"/>
              <a:ext cx="313" cy="413"/>
            </a:xfrm>
            <a:custGeom>
              <a:avLst/>
              <a:gdLst>
                <a:gd name="T0" fmla="*/ 1 w 626"/>
                <a:gd name="T1" fmla="*/ 1 h 825"/>
                <a:gd name="T2" fmla="*/ 1 w 626"/>
                <a:gd name="T3" fmla="*/ 1 h 825"/>
                <a:gd name="T4" fmla="*/ 1 w 626"/>
                <a:gd name="T5" fmla="*/ 1 h 825"/>
                <a:gd name="T6" fmla="*/ 1 w 626"/>
                <a:gd name="T7" fmla="*/ 1 h 825"/>
                <a:gd name="T8" fmla="*/ 1 w 626"/>
                <a:gd name="T9" fmla="*/ 1 h 825"/>
                <a:gd name="T10" fmla="*/ 1 w 626"/>
                <a:gd name="T11" fmla="*/ 1 h 825"/>
                <a:gd name="T12" fmla="*/ 1 w 626"/>
                <a:gd name="T13" fmla="*/ 1 h 825"/>
                <a:gd name="T14" fmla="*/ 1 w 626"/>
                <a:gd name="T15" fmla="*/ 1 h 825"/>
                <a:gd name="T16" fmla="*/ 1 w 626"/>
                <a:gd name="T17" fmla="*/ 1 h 825"/>
                <a:gd name="T18" fmla="*/ 1 w 626"/>
                <a:gd name="T19" fmla="*/ 1 h 825"/>
                <a:gd name="T20" fmla="*/ 1 w 626"/>
                <a:gd name="T21" fmla="*/ 1 h 825"/>
                <a:gd name="T22" fmla="*/ 1 w 626"/>
                <a:gd name="T23" fmla="*/ 1 h 825"/>
                <a:gd name="T24" fmla="*/ 1 w 626"/>
                <a:gd name="T25" fmla="*/ 1 h 825"/>
                <a:gd name="T26" fmla="*/ 1 w 626"/>
                <a:gd name="T27" fmla="*/ 1 h 825"/>
                <a:gd name="T28" fmla="*/ 1 w 626"/>
                <a:gd name="T29" fmla="*/ 1 h 825"/>
                <a:gd name="T30" fmla="*/ 1 w 626"/>
                <a:gd name="T31" fmla="*/ 1 h 825"/>
                <a:gd name="T32" fmla="*/ 1 w 626"/>
                <a:gd name="T33" fmla="*/ 1 h 825"/>
                <a:gd name="T34" fmla="*/ 1 w 626"/>
                <a:gd name="T35" fmla="*/ 1 h 825"/>
                <a:gd name="T36" fmla="*/ 1 w 626"/>
                <a:gd name="T37" fmla="*/ 1 h 825"/>
                <a:gd name="T38" fmla="*/ 1 w 626"/>
                <a:gd name="T39" fmla="*/ 1 h 825"/>
                <a:gd name="T40" fmla="*/ 1 w 626"/>
                <a:gd name="T41" fmla="*/ 1 h 825"/>
                <a:gd name="T42" fmla="*/ 1 w 626"/>
                <a:gd name="T43" fmla="*/ 1 h 825"/>
                <a:gd name="T44" fmla="*/ 1 w 626"/>
                <a:gd name="T45" fmla="*/ 1 h 825"/>
                <a:gd name="T46" fmla="*/ 1 w 626"/>
                <a:gd name="T47" fmla="*/ 1 h 825"/>
                <a:gd name="T48" fmla="*/ 1 w 626"/>
                <a:gd name="T49" fmla="*/ 1 h 825"/>
                <a:gd name="T50" fmla="*/ 1 w 626"/>
                <a:gd name="T51" fmla="*/ 1 h 825"/>
                <a:gd name="T52" fmla="*/ 1 w 626"/>
                <a:gd name="T53" fmla="*/ 1 h 825"/>
                <a:gd name="T54" fmla="*/ 1 w 626"/>
                <a:gd name="T55" fmla="*/ 1 h 825"/>
                <a:gd name="T56" fmla="*/ 1 w 626"/>
                <a:gd name="T57" fmla="*/ 1 h 825"/>
                <a:gd name="T58" fmla="*/ 1 w 626"/>
                <a:gd name="T59" fmla="*/ 1 h 825"/>
                <a:gd name="T60" fmla="*/ 1 w 626"/>
                <a:gd name="T61" fmla="*/ 1 h 825"/>
                <a:gd name="T62" fmla="*/ 1 w 626"/>
                <a:gd name="T63" fmla="*/ 1 h 825"/>
                <a:gd name="T64" fmla="*/ 0 w 626"/>
                <a:gd name="T65" fmla="*/ 1 h 825"/>
                <a:gd name="T66" fmla="*/ 1 w 626"/>
                <a:gd name="T67" fmla="*/ 1 h 825"/>
                <a:gd name="T68" fmla="*/ 1 w 626"/>
                <a:gd name="T69" fmla="*/ 1 h 825"/>
                <a:gd name="T70" fmla="*/ 1 w 626"/>
                <a:gd name="T71" fmla="*/ 1 h 825"/>
                <a:gd name="T72" fmla="*/ 1 w 626"/>
                <a:gd name="T73" fmla="*/ 1 h 825"/>
                <a:gd name="T74" fmla="*/ 1 w 626"/>
                <a:gd name="T75" fmla="*/ 1 h 825"/>
                <a:gd name="T76" fmla="*/ 1 w 626"/>
                <a:gd name="T77" fmla="*/ 1 h 825"/>
                <a:gd name="T78" fmla="*/ 1 w 626"/>
                <a:gd name="T79" fmla="*/ 1 h 825"/>
                <a:gd name="T80" fmla="*/ 1 w 626"/>
                <a:gd name="T81" fmla="*/ 1 h 825"/>
                <a:gd name="T82" fmla="*/ 1 w 626"/>
                <a:gd name="T83" fmla="*/ 1 h 825"/>
                <a:gd name="T84" fmla="*/ 1 w 626"/>
                <a:gd name="T85" fmla="*/ 1 h 825"/>
                <a:gd name="T86" fmla="*/ 1 w 626"/>
                <a:gd name="T87" fmla="*/ 1 h 8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26"/>
                <a:gd name="T133" fmla="*/ 0 h 825"/>
                <a:gd name="T134" fmla="*/ 626 w 626"/>
                <a:gd name="T135" fmla="*/ 825 h 8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26" h="825">
                  <a:moveTo>
                    <a:pt x="626" y="122"/>
                  </a:moveTo>
                  <a:lnTo>
                    <a:pt x="624" y="124"/>
                  </a:lnTo>
                  <a:lnTo>
                    <a:pt x="621" y="134"/>
                  </a:lnTo>
                  <a:lnTo>
                    <a:pt x="615" y="146"/>
                  </a:lnTo>
                  <a:lnTo>
                    <a:pt x="613" y="159"/>
                  </a:lnTo>
                  <a:lnTo>
                    <a:pt x="607" y="173"/>
                  </a:lnTo>
                  <a:lnTo>
                    <a:pt x="597" y="189"/>
                  </a:lnTo>
                  <a:lnTo>
                    <a:pt x="581" y="205"/>
                  </a:lnTo>
                  <a:lnTo>
                    <a:pt x="565" y="216"/>
                  </a:lnTo>
                  <a:lnTo>
                    <a:pt x="550" y="228"/>
                  </a:lnTo>
                  <a:lnTo>
                    <a:pt x="534" y="236"/>
                  </a:lnTo>
                  <a:lnTo>
                    <a:pt x="524" y="242"/>
                  </a:lnTo>
                  <a:lnTo>
                    <a:pt x="520" y="244"/>
                  </a:lnTo>
                  <a:lnTo>
                    <a:pt x="520" y="248"/>
                  </a:lnTo>
                  <a:lnTo>
                    <a:pt x="524" y="258"/>
                  </a:lnTo>
                  <a:lnTo>
                    <a:pt x="528" y="272"/>
                  </a:lnTo>
                  <a:lnTo>
                    <a:pt x="532" y="285"/>
                  </a:lnTo>
                  <a:lnTo>
                    <a:pt x="538" y="299"/>
                  </a:lnTo>
                  <a:lnTo>
                    <a:pt x="542" y="309"/>
                  </a:lnTo>
                  <a:lnTo>
                    <a:pt x="544" y="321"/>
                  </a:lnTo>
                  <a:lnTo>
                    <a:pt x="546" y="339"/>
                  </a:lnTo>
                  <a:lnTo>
                    <a:pt x="544" y="354"/>
                  </a:lnTo>
                  <a:lnTo>
                    <a:pt x="544" y="368"/>
                  </a:lnTo>
                  <a:lnTo>
                    <a:pt x="548" y="380"/>
                  </a:lnTo>
                  <a:lnTo>
                    <a:pt x="550" y="396"/>
                  </a:lnTo>
                  <a:lnTo>
                    <a:pt x="550" y="413"/>
                  </a:lnTo>
                  <a:lnTo>
                    <a:pt x="540" y="429"/>
                  </a:lnTo>
                  <a:lnTo>
                    <a:pt x="522" y="447"/>
                  </a:lnTo>
                  <a:lnTo>
                    <a:pt x="504" y="462"/>
                  </a:lnTo>
                  <a:lnTo>
                    <a:pt x="489" y="480"/>
                  </a:lnTo>
                  <a:lnTo>
                    <a:pt x="479" y="494"/>
                  </a:lnTo>
                  <a:lnTo>
                    <a:pt x="469" y="522"/>
                  </a:lnTo>
                  <a:lnTo>
                    <a:pt x="463" y="549"/>
                  </a:lnTo>
                  <a:lnTo>
                    <a:pt x="459" y="565"/>
                  </a:lnTo>
                  <a:lnTo>
                    <a:pt x="451" y="585"/>
                  </a:lnTo>
                  <a:lnTo>
                    <a:pt x="441" y="602"/>
                  </a:lnTo>
                  <a:lnTo>
                    <a:pt x="428" y="618"/>
                  </a:lnTo>
                  <a:lnTo>
                    <a:pt x="414" y="624"/>
                  </a:lnTo>
                  <a:lnTo>
                    <a:pt x="396" y="630"/>
                  </a:lnTo>
                  <a:lnTo>
                    <a:pt x="376" y="632"/>
                  </a:lnTo>
                  <a:lnTo>
                    <a:pt x="359" y="636"/>
                  </a:lnTo>
                  <a:lnTo>
                    <a:pt x="345" y="642"/>
                  </a:lnTo>
                  <a:lnTo>
                    <a:pt x="337" y="648"/>
                  </a:lnTo>
                  <a:lnTo>
                    <a:pt x="339" y="659"/>
                  </a:lnTo>
                  <a:lnTo>
                    <a:pt x="347" y="669"/>
                  </a:lnTo>
                  <a:lnTo>
                    <a:pt x="357" y="681"/>
                  </a:lnTo>
                  <a:lnTo>
                    <a:pt x="363" y="691"/>
                  </a:lnTo>
                  <a:lnTo>
                    <a:pt x="361" y="701"/>
                  </a:lnTo>
                  <a:lnTo>
                    <a:pt x="353" y="710"/>
                  </a:lnTo>
                  <a:lnTo>
                    <a:pt x="343" y="726"/>
                  </a:lnTo>
                  <a:lnTo>
                    <a:pt x="331" y="742"/>
                  </a:lnTo>
                  <a:lnTo>
                    <a:pt x="319" y="756"/>
                  </a:lnTo>
                  <a:lnTo>
                    <a:pt x="312" y="766"/>
                  </a:lnTo>
                  <a:lnTo>
                    <a:pt x="302" y="771"/>
                  </a:lnTo>
                  <a:lnTo>
                    <a:pt x="290" y="781"/>
                  </a:lnTo>
                  <a:lnTo>
                    <a:pt x="274" y="793"/>
                  </a:lnTo>
                  <a:lnTo>
                    <a:pt x="258" y="805"/>
                  </a:lnTo>
                  <a:lnTo>
                    <a:pt x="245" y="815"/>
                  </a:lnTo>
                  <a:lnTo>
                    <a:pt x="235" y="821"/>
                  </a:lnTo>
                  <a:lnTo>
                    <a:pt x="231" y="825"/>
                  </a:lnTo>
                  <a:lnTo>
                    <a:pt x="215" y="795"/>
                  </a:lnTo>
                  <a:lnTo>
                    <a:pt x="191" y="740"/>
                  </a:lnTo>
                  <a:lnTo>
                    <a:pt x="158" y="675"/>
                  </a:lnTo>
                  <a:lnTo>
                    <a:pt x="89" y="642"/>
                  </a:lnTo>
                  <a:lnTo>
                    <a:pt x="2" y="640"/>
                  </a:lnTo>
                  <a:lnTo>
                    <a:pt x="0" y="581"/>
                  </a:lnTo>
                  <a:lnTo>
                    <a:pt x="28" y="476"/>
                  </a:lnTo>
                  <a:lnTo>
                    <a:pt x="60" y="425"/>
                  </a:lnTo>
                  <a:lnTo>
                    <a:pt x="58" y="376"/>
                  </a:lnTo>
                  <a:lnTo>
                    <a:pt x="77" y="352"/>
                  </a:lnTo>
                  <a:lnTo>
                    <a:pt x="63" y="317"/>
                  </a:lnTo>
                  <a:lnTo>
                    <a:pt x="69" y="266"/>
                  </a:lnTo>
                  <a:lnTo>
                    <a:pt x="126" y="244"/>
                  </a:lnTo>
                  <a:lnTo>
                    <a:pt x="136" y="171"/>
                  </a:lnTo>
                  <a:lnTo>
                    <a:pt x="140" y="116"/>
                  </a:lnTo>
                  <a:lnTo>
                    <a:pt x="170" y="94"/>
                  </a:lnTo>
                  <a:lnTo>
                    <a:pt x="203" y="94"/>
                  </a:lnTo>
                  <a:lnTo>
                    <a:pt x="254" y="65"/>
                  </a:lnTo>
                  <a:lnTo>
                    <a:pt x="298" y="45"/>
                  </a:lnTo>
                  <a:lnTo>
                    <a:pt x="298" y="4"/>
                  </a:lnTo>
                  <a:lnTo>
                    <a:pt x="363" y="0"/>
                  </a:lnTo>
                  <a:lnTo>
                    <a:pt x="367" y="53"/>
                  </a:lnTo>
                  <a:lnTo>
                    <a:pt x="406" y="110"/>
                  </a:lnTo>
                  <a:lnTo>
                    <a:pt x="455" y="126"/>
                  </a:lnTo>
                  <a:lnTo>
                    <a:pt x="495" y="83"/>
                  </a:lnTo>
                  <a:lnTo>
                    <a:pt x="538" y="126"/>
                  </a:lnTo>
                  <a:lnTo>
                    <a:pt x="571" y="122"/>
                  </a:lnTo>
                  <a:lnTo>
                    <a:pt x="603" y="98"/>
                  </a:lnTo>
                  <a:lnTo>
                    <a:pt x="626" y="122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" name="Freeform 88">
              <a:extLst>
                <a:ext uri="{FF2B5EF4-FFF2-40B4-BE49-F238E27FC236}">
                  <a16:creationId xmlns:a16="http://schemas.microsoft.com/office/drawing/2014/main" id="{9228E95A-071D-4395-8AE3-68DB85BE55B3}"/>
                </a:ext>
              </a:extLst>
            </p:cNvPr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1 w 565"/>
                <a:gd name="T1" fmla="*/ 0 h 638"/>
                <a:gd name="T2" fmla="*/ 1 w 565"/>
                <a:gd name="T3" fmla="*/ 0 h 638"/>
                <a:gd name="T4" fmla="*/ 1 w 565"/>
                <a:gd name="T5" fmla="*/ 0 h 638"/>
                <a:gd name="T6" fmla="*/ 1 w 565"/>
                <a:gd name="T7" fmla="*/ 0 h 638"/>
                <a:gd name="T8" fmla="*/ 1 w 565"/>
                <a:gd name="T9" fmla="*/ 0 h 638"/>
                <a:gd name="T10" fmla="*/ 1 w 565"/>
                <a:gd name="T11" fmla="*/ 0 h 638"/>
                <a:gd name="T12" fmla="*/ 1 w 565"/>
                <a:gd name="T13" fmla="*/ 0 h 638"/>
                <a:gd name="T14" fmla="*/ 1 w 565"/>
                <a:gd name="T15" fmla="*/ 0 h 638"/>
                <a:gd name="T16" fmla="*/ 1 w 565"/>
                <a:gd name="T17" fmla="*/ 0 h 638"/>
                <a:gd name="T18" fmla="*/ 1 w 565"/>
                <a:gd name="T19" fmla="*/ 0 h 638"/>
                <a:gd name="T20" fmla="*/ 1 w 565"/>
                <a:gd name="T21" fmla="*/ 0 h 638"/>
                <a:gd name="T22" fmla="*/ 1 w 565"/>
                <a:gd name="T23" fmla="*/ 0 h 638"/>
                <a:gd name="T24" fmla="*/ 1 w 565"/>
                <a:gd name="T25" fmla="*/ 0 h 638"/>
                <a:gd name="T26" fmla="*/ 1 w 565"/>
                <a:gd name="T27" fmla="*/ 0 h 638"/>
                <a:gd name="T28" fmla="*/ 1 w 565"/>
                <a:gd name="T29" fmla="*/ 0 h 638"/>
                <a:gd name="T30" fmla="*/ 1 w 565"/>
                <a:gd name="T31" fmla="*/ 0 h 638"/>
                <a:gd name="T32" fmla="*/ 1 w 565"/>
                <a:gd name="T33" fmla="*/ 0 h 638"/>
                <a:gd name="T34" fmla="*/ 1 w 565"/>
                <a:gd name="T35" fmla="*/ 0 h 638"/>
                <a:gd name="T36" fmla="*/ 1 w 565"/>
                <a:gd name="T37" fmla="*/ 0 h 638"/>
                <a:gd name="T38" fmla="*/ 1 w 565"/>
                <a:gd name="T39" fmla="*/ 0 h 638"/>
                <a:gd name="T40" fmla="*/ 1 w 565"/>
                <a:gd name="T41" fmla="*/ 0 h 638"/>
                <a:gd name="T42" fmla="*/ 1 w 565"/>
                <a:gd name="T43" fmla="*/ 0 h 638"/>
                <a:gd name="T44" fmla="*/ 1 w 565"/>
                <a:gd name="T45" fmla="*/ 0 h 638"/>
                <a:gd name="T46" fmla="*/ 1 w 565"/>
                <a:gd name="T47" fmla="*/ 0 h 638"/>
                <a:gd name="T48" fmla="*/ 1 w 565"/>
                <a:gd name="T49" fmla="*/ 0 h 638"/>
                <a:gd name="T50" fmla="*/ 1 w 565"/>
                <a:gd name="T51" fmla="*/ 0 h 638"/>
                <a:gd name="T52" fmla="*/ 1 w 565"/>
                <a:gd name="T53" fmla="*/ 0 h 638"/>
                <a:gd name="T54" fmla="*/ 1 w 565"/>
                <a:gd name="T55" fmla="*/ 0 h 638"/>
                <a:gd name="T56" fmla="*/ 1 w 565"/>
                <a:gd name="T57" fmla="*/ 0 h 638"/>
                <a:gd name="T58" fmla="*/ 1 w 565"/>
                <a:gd name="T59" fmla="*/ 0 h 638"/>
                <a:gd name="T60" fmla="*/ 1 w 565"/>
                <a:gd name="T61" fmla="*/ 0 h 638"/>
                <a:gd name="T62" fmla="*/ 1 w 565"/>
                <a:gd name="T63" fmla="*/ 0 h 638"/>
                <a:gd name="T64" fmla="*/ 1 w 565"/>
                <a:gd name="T65" fmla="*/ 0 h 638"/>
                <a:gd name="T66" fmla="*/ 1 w 565"/>
                <a:gd name="T67" fmla="*/ 0 h 638"/>
                <a:gd name="T68" fmla="*/ 1 w 565"/>
                <a:gd name="T69" fmla="*/ 0 h 638"/>
                <a:gd name="T70" fmla="*/ 1 w 565"/>
                <a:gd name="T71" fmla="*/ 0 h 638"/>
                <a:gd name="T72" fmla="*/ 1 w 565"/>
                <a:gd name="T73" fmla="*/ 0 h 638"/>
                <a:gd name="T74" fmla="*/ 1 w 565"/>
                <a:gd name="T75" fmla="*/ 0 h 638"/>
                <a:gd name="T76" fmla="*/ 1 w 565"/>
                <a:gd name="T77" fmla="*/ 0 h 638"/>
                <a:gd name="T78" fmla="*/ 1 w 565"/>
                <a:gd name="T79" fmla="*/ 0 h 638"/>
                <a:gd name="T80" fmla="*/ 1 w 565"/>
                <a:gd name="T81" fmla="*/ 0 h 638"/>
                <a:gd name="T82" fmla="*/ 1 w 565"/>
                <a:gd name="T83" fmla="*/ 0 h 638"/>
                <a:gd name="T84" fmla="*/ 1 w 565"/>
                <a:gd name="T85" fmla="*/ 0 h 638"/>
                <a:gd name="T86" fmla="*/ 1 w 565"/>
                <a:gd name="T87" fmla="*/ 0 h 638"/>
                <a:gd name="T88" fmla="*/ 1 w 565"/>
                <a:gd name="T89" fmla="*/ 0 h 638"/>
                <a:gd name="T90" fmla="*/ 1 w 565"/>
                <a:gd name="T91" fmla="*/ 0 h 638"/>
                <a:gd name="T92" fmla="*/ 1 w 565"/>
                <a:gd name="T93" fmla="*/ 0 h 638"/>
                <a:gd name="T94" fmla="*/ 1 w 565"/>
                <a:gd name="T95" fmla="*/ 0 h 638"/>
                <a:gd name="T96" fmla="*/ 1 w 565"/>
                <a:gd name="T97" fmla="*/ 0 h 638"/>
                <a:gd name="T98" fmla="*/ 1 w 565"/>
                <a:gd name="T99" fmla="*/ 0 h 638"/>
                <a:gd name="T100" fmla="*/ 1 w 565"/>
                <a:gd name="T101" fmla="*/ 0 h 638"/>
                <a:gd name="T102" fmla="*/ 1 w 565"/>
                <a:gd name="T103" fmla="*/ 0 h 638"/>
                <a:gd name="T104" fmla="*/ 1 w 565"/>
                <a:gd name="T105" fmla="*/ 0 h 638"/>
                <a:gd name="T106" fmla="*/ 1 w 565"/>
                <a:gd name="T107" fmla="*/ 0 h 638"/>
                <a:gd name="T108" fmla="*/ 1 w 565"/>
                <a:gd name="T109" fmla="*/ 0 h 638"/>
                <a:gd name="T110" fmla="*/ 1 w 565"/>
                <a:gd name="T111" fmla="*/ 0 h 638"/>
                <a:gd name="T112" fmla="*/ 1 w 565"/>
                <a:gd name="T113" fmla="*/ 0 h 638"/>
                <a:gd name="T114" fmla="*/ 1 w 565"/>
                <a:gd name="T115" fmla="*/ 0 h 638"/>
                <a:gd name="T116" fmla="*/ 1 w 565"/>
                <a:gd name="T117" fmla="*/ 0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3" name="Freeform 89">
              <a:extLst>
                <a:ext uri="{FF2B5EF4-FFF2-40B4-BE49-F238E27FC236}">
                  <a16:creationId xmlns:a16="http://schemas.microsoft.com/office/drawing/2014/main" id="{BB75A396-B23B-4232-AB3E-E8065077CF34}"/>
                </a:ext>
              </a:extLst>
            </p:cNvPr>
            <p:cNvSpPr>
              <a:spLocks/>
            </p:cNvSpPr>
            <p:nvPr/>
          </p:nvSpPr>
          <p:spPr bwMode="gray">
            <a:xfrm>
              <a:off x="3746" y="2774"/>
              <a:ext cx="283" cy="318"/>
            </a:xfrm>
            <a:custGeom>
              <a:avLst/>
              <a:gdLst>
                <a:gd name="T0" fmla="*/ 1 w 565"/>
                <a:gd name="T1" fmla="*/ 0 h 638"/>
                <a:gd name="T2" fmla="*/ 1 w 565"/>
                <a:gd name="T3" fmla="*/ 0 h 638"/>
                <a:gd name="T4" fmla="*/ 1 w 565"/>
                <a:gd name="T5" fmla="*/ 0 h 638"/>
                <a:gd name="T6" fmla="*/ 1 w 565"/>
                <a:gd name="T7" fmla="*/ 0 h 638"/>
                <a:gd name="T8" fmla="*/ 1 w 565"/>
                <a:gd name="T9" fmla="*/ 0 h 638"/>
                <a:gd name="T10" fmla="*/ 1 w 565"/>
                <a:gd name="T11" fmla="*/ 0 h 638"/>
                <a:gd name="T12" fmla="*/ 1 w 565"/>
                <a:gd name="T13" fmla="*/ 0 h 638"/>
                <a:gd name="T14" fmla="*/ 1 w 565"/>
                <a:gd name="T15" fmla="*/ 0 h 638"/>
                <a:gd name="T16" fmla="*/ 1 w 565"/>
                <a:gd name="T17" fmla="*/ 0 h 638"/>
                <a:gd name="T18" fmla="*/ 1 w 565"/>
                <a:gd name="T19" fmla="*/ 0 h 638"/>
                <a:gd name="T20" fmla="*/ 1 w 565"/>
                <a:gd name="T21" fmla="*/ 0 h 638"/>
                <a:gd name="T22" fmla="*/ 1 w 565"/>
                <a:gd name="T23" fmla="*/ 0 h 638"/>
                <a:gd name="T24" fmla="*/ 1 w 565"/>
                <a:gd name="T25" fmla="*/ 0 h 638"/>
                <a:gd name="T26" fmla="*/ 1 w 565"/>
                <a:gd name="T27" fmla="*/ 0 h 638"/>
                <a:gd name="T28" fmla="*/ 1 w 565"/>
                <a:gd name="T29" fmla="*/ 0 h 638"/>
                <a:gd name="T30" fmla="*/ 1 w 565"/>
                <a:gd name="T31" fmla="*/ 0 h 638"/>
                <a:gd name="T32" fmla="*/ 1 w 565"/>
                <a:gd name="T33" fmla="*/ 0 h 638"/>
                <a:gd name="T34" fmla="*/ 1 w 565"/>
                <a:gd name="T35" fmla="*/ 0 h 638"/>
                <a:gd name="T36" fmla="*/ 1 w 565"/>
                <a:gd name="T37" fmla="*/ 0 h 638"/>
                <a:gd name="T38" fmla="*/ 1 w 565"/>
                <a:gd name="T39" fmla="*/ 0 h 638"/>
                <a:gd name="T40" fmla="*/ 1 w 565"/>
                <a:gd name="T41" fmla="*/ 0 h 638"/>
                <a:gd name="T42" fmla="*/ 1 w 565"/>
                <a:gd name="T43" fmla="*/ 0 h 638"/>
                <a:gd name="T44" fmla="*/ 1 w 565"/>
                <a:gd name="T45" fmla="*/ 0 h 638"/>
                <a:gd name="T46" fmla="*/ 1 w 565"/>
                <a:gd name="T47" fmla="*/ 0 h 638"/>
                <a:gd name="T48" fmla="*/ 1 w 565"/>
                <a:gd name="T49" fmla="*/ 0 h 638"/>
                <a:gd name="T50" fmla="*/ 1 w 565"/>
                <a:gd name="T51" fmla="*/ 0 h 638"/>
                <a:gd name="T52" fmla="*/ 1 w 565"/>
                <a:gd name="T53" fmla="*/ 0 h 638"/>
                <a:gd name="T54" fmla="*/ 1 w 565"/>
                <a:gd name="T55" fmla="*/ 0 h 638"/>
                <a:gd name="T56" fmla="*/ 1 w 565"/>
                <a:gd name="T57" fmla="*/ 0 h 638"/>
                <a:gd name="T58" fmla="*/ 1 w 565"/>
                <a:gd name="T59" fmla="*/ 0 h 638"/>
                <a:gd name="T60" fmla="*/ 1 w 565"/>
                <a:gd name="T61" fmla="*/ 0 h 638"/>
                <a:gd name="T62" fmla="*/ 1 w 565"/>
                <a:gd name="T63" fmla="*/ 0 h 638"/>
                <a:gd name="T64" fmla="*/ 1 w 565"/>
                <a:gd name="T65" fmla="*/ 0 h 638"/>
                <a:gd name="T66" fmla="*/ 1 w 565"/>
                <a:gd name="T67" fmla="*/ 0 h 638"/>
                <a:gd name="T68" fmla="*/ 1 w 565"/>
                <a:gd name="T69" fmla="*/ 0 h 638"/>
                <a:gd name="T70" fmla="*/ 1 w 565"/>
                <a:gd name="T71" fmla="*/ 0 h 638"/>
                <a:gd name="T72" fmla="*/ 1 w 565"/>
                <a:gd name="T73" fmla="*/ 0 h 638"/>
                <a:gd name="T74" fmla="*/ 1 w 565"/>
                <a:gd name="T75" fmla="*/ 0 h 638"/>
                <a:gd name="T76" fmla="*/ 1 w 565"/>
                <a:gd name="T77" fmla="*/ 0 h 638"/>
                <a:gd name="T78" fmla="*/ 1 w 565"/>
                <a:gd name="T79" fmla="*/ 0 h 638"/>
                <a:gd name="T80" fmla="*/ 1 w 565"/>
                <a:gd name="T81" fmla="*/ 0 h 638"/>
                <a:gd name="T82" fmla="*/ 1 w 565"/>
                <a:gd name="T83" fmla="*/ 0 h 638"/>
                <a:gd name="T84" fmla="*/ 1 w 565"/>
                <a:gd name="T85" fmla="*/ 0 h 638"/>
                <a:gd name="T86" fmla="*/ 1 w 565"/>
                <a:gd name="T87" fmla="*/ 0 h 638"/>
                <a:gd name="T88" fmla="*/ 1 w 565"/>
                <a:gd name="T89" fmla="*/ 0 h 638"/>
                <a:gd name="T90" fmla="*/ 1 w 565"/>
                <a:gd name="T91" fmla="*/ 0 h 638"/>
                <a:gd name="T92" fmla="*/ 1 w 565"/>
                <a:gd name="T93" fmla="*/ 0 h 638"/>
                <a:gd name="T94" fmla="*/ 1 w 565"/>
                <a:gd name="T95" fmla="*/ 0 h 638"/>
                <a:gd name="T96" fmla="*/ 1 w 565"/>
                <a:gd name="T97" fmla="*/ 0 h 638"/>
                <a:gd name="T98" fmla="*/ 1 w 565"/>
                <a:gd name="T99" fmla="*/ 0 h 638"/>
                <a:gd name="T100" fmla="*/ 1 w 565"/>
                <a:gd name="T101" fmla="*/ 0 h 638"/>
                <a:gd name="T102" fmla="*/ 1 w 565"/>
                <a:gd name="T103" fmla="*/ 0 h 638"/>
                <a:gd name="T104" fmla="*/ 1 w 565"/>
                <a:gd name="T105" fmla="*/ 0 h 638"/>
                <a:gd name="T106" fmla="*/ 1 w 565"/>
                <a:gd name="T107" fmla="*/ 0 h 638"/>
                <a:gd name="T108" fmla="*/ 1 w 565"/>
                <a:gd name="T109" fmla="*/ 0 h 638"/>
                <a:gd name="T110" fmla="*/ 1 w 565"/>
                <a:gd name="T111" fmla="*/ 0 h 638"/>
                <a:gd name="T112" fmla="*/ 1 w 565"/>
                <a:gd name="T113" fmla="*/ 0 h 638"/>
                <a:gd name="T114" fmla="*/ 1 w 565"/>
                <a:gd name="T115" fmla="*/ 0 h 638"/>
                <a:gd name="T116" fmla="*/ 1 w 565"/>
                <a:gd name="T117" fmla="*/ 0 h 6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65"/>
                <a:gd name="T178" fmla="*/ 0 h 638"/>
                <a:gd name="T179" fmla="*/ 565 w 565"/>
                <a:gd name="T180" fmla="*/ 638 h 63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65" h="638">
                  <a:moveTo>
                    <a:pt x="433" y="44"/>
                  </a:moveTo>
                  <a:lnTo>
                    <a:pt x="433" y="44"/>
                  </a:lnTo>
                  <a:lnTo>
                    <a:pt x="429" y="46"/>
                  </a:lnTo>
                  <a:lnTo>
                    <a:pt x="423" y="47"/>
                  </a:lnTo>
                  <a:lnTo>
                    <a:pt x="417" y="53"/>
                  </a:lnTo>
                  <a:lnTo>
                    <a:pt x="411" y="59"/>
                  </a:lnTo>
                  <a:lnTo>
                    <a:pt x="403" y="69"/>
                  </a:lnTo>
                  <a:lnTo>
                    <a:pt x="398" y="85"/>
                  </a:lnTo>
                  <a:lnTo>
                    <a:pt x="396" y="99"/>
                  </a:lnTo>
                  <a:lnTo>
                    <a:pt x="394" y="112"/>
                  </a:lnTo>
                  <a:lnTo>
                    <a:pt x="392" y="122"/>
                  </a:lnTo>
                  <a:lnTo>
                    <a:pt x="384" y="126"/>
                  </a:lnTo>
                  <a:lnTo>
                    <a:pt x="372" y="122"/>
                  </a:lnTo>
                  <a:lnTo>
                    <a:pt x="360" y="118"/>
                  </a:lnTo>
                  <a:lnTo>
                    <a:pt x="346" y="110"/>
                  </a:lnTo>
                  <a:lnTo>
                    <a:pt x="335" y="107"/>
                  </a:lnTo>
                  <a:lnTo>
                    <a:pt x="325" y="105"/>
                  </a:lnTo>
                  <a:lnTo>
                    <a:pt x="319" y="107"/>
                  </a:lnTo>
                  <a:lnTo>
                    <a:pt x="317" y="118"/>
                  </a:lnTo>
                  <a:lnTo>
                    <a:pt x="325" y="128"/>
                  </a:lnTo>
                  <a:lnTo>
                    <a:pt x="337" y="138"/>
                  </a:lnTo>
                  <a:lnTo>
                    <a:pt x="346" y="146"/>
                  </a:lnTo>
                  <a:lnTo>
                    <a:pt x="358" y="152"/>
                  </a:lnTo>
                  <a:lnTo>
                    <a:pt x="372" y="154"/>
                  </a:lnTo>
                  <a:lnTo>
                    <a:pt x="388" y="150"/>
                  </a:lnTo>
                  <a:lnTo>
                    <a:pt x="402" y="142"/>
                  </a:lnTo>
                  <a:lnTo>
                    <a:pt x="407" y="134"/>
                  </a:lnTo>
                  <a:lnTo>
                    <a:pt x="413" y="124"/>
                  </a:lnTo>
                  <a:lnTo>
                    <a:pt x="417" y="112"/>
                  </a:lnTo>
                  <a:lnTo>
                    <a:pt x="423" y="103"/>
                  </a:lnTo>
                  <a:lnTo>
                    <a:pt x="429" y="97"/>
                  </a:lnTo>
                  <a:lnTo>
                    <a:pt x="437" y="97"/>
                  </a:lnTo>
                  <a:lnTo>
                    <a:pt x="447" y="105"/>
                  </a:lnTo>
                  <a:lnTo>
                    <a:pt x="468" y="122"/>
                  </a:lnTo>
                  <a:lnTo>
                    <a:pt x="486" y="132"/>
                  </a:lnTo>
                  <a:lnTo>
                    <a:pt x="502" y="138"/>
                  </a:lnTo>
                  <a:lnTo>
                    <a:pt x="514" y="142"/>
                  </a:lnTo>
                  <a:lnTo>
                    <a:pt x="524" y="144"/>
                  </a:lnTo>
                  <a:lnTo>
                    <a:pt x="537" y="148"/>
                  </a:lnTo>
                  <a:lnTo>
                    <a:pt x="549" y="154"/>
                  </a:lnTo>
                  <a:lnTo>
                    <a:pt x="559" y="164"/>
                  </a:lnTo>
                  <a:lnTo>
                    <a:pt x="565" y="177"/>
                  </a:lnTo>
                  <a:lnTo>
                    <a:pt x="561" y="191"/>
                  </a:lnTo>
                  <a:lnTo>
                    <a:pt x="553" y="207"/>
                  </a:lnTo>
                  <a:lnTo>
                    <a:pt x="543" y="221"/>
                  </a:lnTo>
                  <a:lnTo>
                    <a:pt x="531" y="232"/>
                  </a:lnTo>
                  <a:lnTo>
                    <a:pt x="524" y="240"/>
                  </a:lnTo>
                  <a:lnTo>
                    <a:pt x="520" y="242"/>
                  </a:lnTo>
                  <a:lnTo>
                    <a:pt x="524" y="242"/>
                  </a:lnTo>
                  <a:lnTo>
                    <a:pt x="533" y="242"/>
                  </a:lnTo>
                  <a:lnTo>
                    <a:pt x="543" y="240"/>
                  </a:lnTo>
                  <a:lnTo>
                    <a:pt x="555" y="242"/>
                  </a:lnTo>
                  <a:lnTo>
                    <a:pt x="561" y="246"/>
                  </a:lnTo>
                  <a:lnTo>
                    <a:pt x="561" y="252"/>
                  </a:lnTo>
                  <a:lnTo>
                    <a:pt x="555" y="262"/>
                  </a:lnTo>
                  <a:lnTo>
                    <a:pt x="543" y="270"/>
                  </a:lnTo>
                  <a:lnTo>
                    <a:pt x="529" y="278"/>
                  </a:lnTo>
                  <a:lnTo>
                    <a:pt x="516" y="286"/>
                  </a:lnTo>
                  <a:lnTo>
                    <a:pt x="506" y="290"/>
                  </a:lnTo>
                  <a:lnTo>
                    <a:pt x="502" y="292"/>
                  </a:lnTo>
                  <a:lnTo>
                    <a:pt x="506" y="292"/>
                  </a:lnTo>
                  <a:lnTo>
                    <a:pt x="516" y="295"/>
                  </a:lnTo>
                  <a:lnTo>
                    <a:pt x="528" y="303"/>
                  </a:lnTo>
                  <a:lnTo>
                    <a:pt x="537" y="315"/>
                  </a:lnTo>
                  <a:lnTo>
                    <a:pt x="541" y="329"/>
                  </a:lnTo>
                  <a:lnTo>
                    <a:pt x="543" y="353"/>
                  </a:lnTo>
                  <a:lnTo>
                    <a:pt x="543" y="374"/>
                  </a:lnTo>
                  <a:lnTo>
                    <a:pt x="549" y="396"/>
                  </a:lnTo>
                  <a:lnTo>
                    <a:pt x="555" y="408"/>
                  </a:lnTo>
                  <a:lnTo>
                    <a:pt x="561" y="418"/>
                  </a:lnTo>
                  <a:lnTo>
                    <a:pt x="565" y="425"/>
                  </a:lnTo>
                  <a:lnTo>
                    <a:pt x="563" y="435"/>
                  </a:lnTo>
                  <a:lnTo>
                    <a:pt x="553" y="445"/>
                  </a:lnTo>
                  <a:lnTo>
                    <a:pt x="541" y="451"/>
                  </a:lnTo>
                  <a:lnTo>
                    <a:pt x="528" y="449"/>
                  </a:lnTo>
                  <a:lnTo>
                    <a:pt x="514" y="445"/>
                  </a:lnTo>
                  <a:lnTo>
                    <a:pt x="502" y="441"/>
                  </a:lnTo>
                  <a:lnTo>
                    <a:pt x="490" y="443"/>
                  </a:lnTo>
                  <a:lnTo>
                    <a:pt x="482" y="453"/>
                  </a:lnTo>
                  <a:lnTo>
                    <a:pt x="476" y="465"/>
                  </a:lnTo>
                  <a:lnTo>
                    <a:pt x="474" y="479"/>
                  </a:lnTo>
                  <a:lnTo>
                    <a:pt x="472" y="492"/>
                  </a:lnTo>
                  <a:lnTo>
                    <a:pt x="470" y="506"/>
                  </a:lnTo>
                  <a:lnTo>
                    <a:pt x="463" y="518"/>
                  </a:lnTo>
                  <a:lnTo>
                    <a:pt x="457" y="532"/>
                  </a:lnTo>
                  <a:lnTo>
                    <a:pt x="449" y="545"/>
                  </a:lnTo>
                  <a:lnTo>
                    <a:pt x="447" y="567"/>
                  </a:lnTo>
                  <a:lnTo>
                    <a:pt x="445" y="587"/>
                  </a:lnTo>
                  <a:lnTo>
                    <a:pt x="445" y="599"/>
                  </a:lnTo>
                  <a:lnTo>
                    <a:pt x="445" y="604"/>
                  </a:lnTo>
                  <a:lnTo>
                    <a:pt x="445" y="606"/>
                  </a:lnTo>
                  <a:lnTo>
                    <a:pt x="405" y="634"/>
                  </a:lnTo>
                  <a:lnTo>
                    <a:pt x="382" y="610"/>
                  </a:lnTo>
                  <a:lnTo>
                    <a:pt x="350" y="634"/>
                  </a:lnTo>
                  <a:lnTo>
                    <a:pt x="317" y="638"/>
                  </a:lnTo>
                  <a:lnTo>
                    <a:pt x="274" y="595"/>
                  </a:lnTo>
                  <a:lnTo>
                    <a:pt x="234" y="638"/>
                  </a:lnTo>
                  <a:lnTo>
                    <a:pt x="185" y="622"/>
                  </a:lnTo>
                  <a:lnTo>
                    <a:pt x="146" y="565"/>
                  </a:lnTo>
                  <a:lnTo>
                    <a:pt x="140" y="514"/>
                  </a:lnTo>
                  <a:lnTo>
                    <a:pt x="91" y="514"/>
                  </a:lnTo>
                  <a:lnTo>
                    <a:pt x="77" y="453"/>
                  </a:lnTo>
                  <a:lnTo>
                    <a:pt x="0" y="394"/>
                  </a:lnTo>
                  <a:lnTo>
                    <a:pt x="18" y="333"/>
                  </a:lnTo>
                  <a:lnTo>
                    <a:pt x="77" y="272"/>
                  </a:lnTo>
                  <a:lnTo>
                    <a:pt x="106" y="199"/>
                  </a:lnTo>
                  <a:lnTo>
                    <a:pt x="134" y="156"/>
                  </a:lnTo>
                  <a:lnTo>
                    <a:pt x="165" y="144"/>
                  </a:lnTo>
                  <a:lnTo>
                    <a:pt x="144" y="101"/>
                  </a:lnTo>
                  <a:lnTo>
                    <a:pt x="183" y="51"/>
                  </a:lnTo>
                  <a:lnTo>
                    <a:pt x="179" y="8"/>
                  </a:lnTo>
                  <a:lnTo>
                    <a:pt x="224" y="0"/>
                  </a:lnTo>
                  <a:lnTo>
                    <a:pt x="252" y="34"/>
                  </a:lnTo>
                  <a:lnTo>
                    <a:pt x="301" y="30"/>
                  </a:lnTo>
                  <a:lnTo>
                    <a:pt x="344" y="20"/>
                  </a:lnTo>
                  <a:lnTo>
                    <a:pt x="384" y="4"/>
                  </a:lnTo>
                  <a:lnTo>
                    <a:pt x="415" y="22"/>
                  </a:lnTo>
                  <a:lnTo>
                    <a:pt x="433" y="44"/>
                  </a:lnTo>
                </a:path>
              </a:pathLst>
            </a:custGeom>
            <a:solidFill>
              <a:srgbClr val="ADCDE5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" name="Freeform 90">
              <a:extLst>
                <a:ext uri="{FF2B5EF4-FFF2-40B4-BE49-F238E27FC236}">
                  <a16:creationId xmlns:a16="http://schemas.microsoft.com/office/drawing/2014/main" id="{00A9E718-66A9-475E-9C38-533D1BFBF791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 w 766"/>
                <a:gd name="T1" fmla="*/ 0 h 681"/>
                <a:gd name="T2" fmla="*/ 1 w 766"/>
                <a:gd name="T3" fmla="*/ 0 h 681"/>
                <a:gd name="T4" fmla="*/ 1 w 766"/>
                <a:gd name="T5" fmla="*/ 0 h 681"/>
                <a:gd name="T6" fmla="*/ 1 w 766"/>
                <a:gd name="T7" fmla="*/ 0 h 681"/>
                <a:gd name="T8" fmla="*/ 1 w 766"/>
                <a:gd name="T9" fmla="*/ 0 h 681"/>
                <a:gd name="T10" fmla="*/ 1 w 766"/>
                <a:gd name="T11" fmla="*/ 0 h 681"/>
                <a:gd name="T12" fmla="*/ 1 w 766"/>
                <a:gd name="T13" fmla="*/ 0 h 681"/>
                <a:gd name="T14" fmla="*/ 1 w 766"/>
                <a:gd name="T15" fmla="*/ 0 h 681"/>
                <a:gd name="T16" fmla="*/ 1 w 766"/>
                <a:gd name="T17" fmla="*/ 0 h 681"/>
                <a:gd name="T18" fmla="*/ 1 w 766"/>
                <a:gd name="T19" fmla="*/ 0 h 681"/>
                <a:gd name="T20" fmla="*/ 1 w 766"/>
                <a:gd name="T21" fmla="*/ 0 h 681"/>
                <a:gd name="T22" fmla="*/ 1 w 766"/>
                <a:gd name="T23" fmla="*/ 0 h 681"/>
                <a:gd name="T24" fmla="*/ 1 w 766"/>
                <a:gd name="T25" fmla="*/ 0 h 681"/>
                <a:gd name="T26" fmla="*/ 1 w 766"/>
                <a:gd name="T27" fmla="*/ 0 h 681"/>
                <a:gd name="T28" fmla="*/ 1 w 766"/>
                <a:gd name="T29" fmla="*/ 0 h 681"/>
                <a:gd name="T30" fmla="*/ 1 w 766"/>
                <a:gd name="T31" fmla="*/ 0 h 681"/>
                <a:gd name="T32" fmla="*/ 1 w 766"/>
                <a:gd name="T33" fmla="*/ 0 h 681"/>
                <a:gd name="T34" fmla="*/ 1 w 766"/>
                <a:gd name="T35" fmla="*/ 0 h 681"/>
                <a:gd name="T36" fmla="*/ 1 w 766"/>
                <a:gd name="T37" fmla="*/ 0 h 681"/>
                <a:gd name="T38" fmla="*/ 1 w 766"/>
                <a:gd name="T39" fmla="*/ 0 h 681"/>
                <a:gd name="T40" fmla="*/ 1 w 766"/>
                <a:gd name="T41" fmla="*/ 0 h 681"/>
                <a:gd name="T42" fmla="*/ 1 w 766"/>
                <a:gd name="T43" fmla="*/ 0 h 681"/>
                <a:gd name="T44" fmla="*/ 1 w 766"/>
                <a:gd name="T45" fmla="*/ 0 h 681"/>
                <a:gd name="T46" fmla="*/ 1 w 766"/>
                <a:gd name="T47" fmla="*/ 0 h 681"/>
                <a:gd name="T48" fmla="*/ 1 w 766"/>
                <a:gd name="T49" fmla="*/ 0 h 681"/>
                <a:gd name="T50" fmla="*/ 1 w 766"/>
                <a:gd name="T51" fmla="*/ 0 h 681"/>
                <a:gd name="T52" fmla="*/ 1 w 766"/>
                <a:gd name="T53" fmla="*/ 0 h 681"/>
                <a:gd name="T54" fmla="*/ 1 w 766"/>
                <a:gd name="T55" fmla="*/ 0 h 681"/>
                <a:gd name="T56" fmla="*/ 1 w 766"/>
                <a:gd name="T57" fmla="*/ 0 h 681"/>
                <a:gd name="T58" fmla="*/ 1 w 766"/>
                <a:gd name="T59" fmla="*/ 0 h 681"/>
                <a:gd name="T60" fmla="*/ 1 w 766"/>
                <a:gd name="T61" fmla="*/ 0 h 681"/>
                <a:gd name="T62" fmla="*/ 1 w 766"/>
                <a:gd name="T63" fmla="*/ 0 h 681"/>
                <a:gd name="T64" fmla="*/ 1 w 766"/>
                <a:gd name="T65" fmla="*/ 0 h 681"/>
                <a:gd name="T66" fmla="*/ 1 w 766"/>
                <a:gd name="T67" fmla="*/ 0 h 681"/>
                <a:gd name="T68" fmla="*/ 1 w 766"/>
                <a:gd name="T69" fmla="*/ 0 h 681"/>
                <a:gd name="T70" fmla="*/ 1 w 766"/>
                <a:gd name="T71" fmla="*/ 0 h 681"/>
                <a:gd name="T72" fmla="*/ 1 w 766"/>
                <a:gd name="T73" fmla="*/ 0 h 681"/>
                <a:gd name="T74" fmla="*/ 1 w 766"/>
                <a:gd name="T75" fmla="*/ 0 h 681"/>
                <a:gd name="T76" fmla="*/ 1 w 766"/>
                <a:gd name="T77" fmla="*/ 0 h 681"/>
                <a:gd name="T78" fmla="*/ 1 w 766"/>
                <a:gd name="T79" fmla="*/ 0 h 681"/>
                <a:gd name="T80" fmla="*/ 1 w 766"/>
                <a:gd name="T81" fmla="*/ 0 h 681"/>
                <a:gd name="T82" fmla="*/ 1 w 766"/>
                <a:gd name="T83" fmla="*/ 0 h 681"/>
                <a:gd name="T84" fmla="*/ 1 w 766"/>
                <a:gd name="T85" fmla="*/ 0 h 681"/>
                <a:gd name="T86" fmla="*/ 1 w 766"/>
                <a:gd name="T87" fmla="*/ 0 h 681"/>
                <a:gd name="T88" fmla="*/ 1 w 766"/>
                <a:gd name="T89" fmla="*/ 0 h 681"/>
                <a:gd name="T90" fmla="*/ 1 w 766"/>
                <a:gd name="T91" fmla="*/ 0 h 681"/>
                <a:gd name="T92" fmla="*/ 1 w 766"/>
                <a:gd name="T93" fmla="*/ 0 h 681"/>
                <a:gd name="T94" fmla="*/ 1 w 766"/>
                <a:gd name="T95" fmla="*/ 0 h 681"/>
                <a:gd name="T96" fmla="*/ 0 w 766"/>
                <a:gd name="T97" fmla="*/ 0 h 681"/>
                <a:gd name="T98" fmla="*/ 1 w 766"/>
                <a:gd name="T99" fmla="*/ 0 h 681"/>
                <a:gd name="T100" fmla="*/ 1 w 766"/>
                <a:gd name="T101" fmla="*/ 0 h 681"/>
                <a:gd name="T102" fmla="*/ 1 w 766"/>
                <a:gd name="T103" fmla="*/ 0 h 681"/>
                <a:gd name="T104" fmla="*/ 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" name="Freeform 91">
              <a:extLst>
                <a:ext uri="{FF2B5EF4-FFF2-40B4-BE49-F238E27FC236}">
                  <a16:creationId xmlns:a16="http://schemas.microsoft.com/office/drawing/2014/main" id="{710A0ACF-FAC5-459F-B3F0-30B93D7C6F0A}"/>
                </a:ext>
              </a:extLst>
            </p:cNvPr>
            <p:cNvSpPr>
              <a:spLocks/>
            </p:cNvSpPr>
            <p:nvPr/>
          </p:nvSpPr>
          <p:spPr bwMode="gray">
            <a:xfrm>
              <a:off x="3622" y="2455"/>
              <a:ext cx="383" cy="340"/>
            </a:xfrm>
            <a:custGeom>
              <a:avLst/>
              <a:gdLst>
                <a:gd name="T0" fmla="*/ 1 w 766"/>
                <a:gd name="T1" fmla="*/ 0 h 681"/>
                <a:gd name="T2" fmla="*/ 1 w 766"/>
                <a:gd name="T3" fmla="*/ 0 h 681"/>
                <a:gd name="T4" fmla="*/ 1 w 766"/>
                <a:gd name="T5" fmla="*/ 0 h 681"/>
                <a:gd name="T6" fmla="*/ 1 w 766"/>
                <a:gd name="T7" fmla="*/ 0 h 681"/>
                <a:gd name="T8" fmla="*/ 1 w 766"/>
                <a:gd name="T9" fmla="*/ 0 h 681"/>
                <a:gd name="T10" fmla="*/ 1 w 766"/>
                <a:gd name="T11" fmla="*/ 0 h 681"/>
                <a:gd name="T12" fmla="*/ 1 w 766"/>
                <a:gd name="T13" fmla="*/ 0 h 681"/>
                <a:gd name="T14" fmla="*/ 1 w 766"/>
                <a:gd name="T15" fmla="*/ 0 h 681"/>
                <a:gd name="T16" fmla="*/ 1 w 766"/>
                <a:gd name="T17" fmla="*/ 0 h 681"/>
                <a:gd name="T18" fmla="*/ 1 w 766"/>
                <a:gd name="T19" fmla="*/ 0 h 681"/>
                <a:gd name="T20" fmla="*/ 1 w 766"/>
                <a:gd name="T21" fmla="*/ 0 h 681"/>
                <a:gd name="T22" fmla="*/ 1 w 766"/>
                <a:gd name="T23" fmla="*/ 0 h 681"/>
                <a:gd name="T24" fmla="*/ 1 w 766"/>
                <a:gd name="T25" fmla="*/ 0 h 681"/>
                <a:gd name="T26" fmla="*/ 1 w 766"/>
                <a:gd name="T27" fmla="*/ 0 h 681"/>
                <a:gd name="T28" fmla="*/ 1 w 766"/>
                <a:gd name="T29" fmla="*/ 0 h 681"/>
                <a:gd name="T30" fmla="*/ 1 w 766"/>
                <a:gd name="T31" fmla="*/ 0 h 681"/>
                <a:gd name="T32" fmla="*/ 1 w 766"/>
                <a:gd name="T33" fmla="*/ 0 h 681"/>
                <a:gd name="T34" fmla="*/ 1 w 766"/>
                <a:gd name="T35" fmla="*/ 0 h 681"/>
                <a:gd name="T36" fmla="*/ 1 w 766"/>
                <a:gd name="T37" fmla="*/ 0 h 681"/>
                <a:gd name="T38" fmla="*/ 1 w 766"/>
                <a:gd name="T39" fmla="*/ 0 h 681"/>
                <a:gd name="T40" fmla="*/ 1 w 766"/>
                <a:gd name="T41" fmla="*/ 0 h 681"/>
                <a:gd name="T42" fmla="*/ 1 w 766"/>
                <a:gd name="T43" fmla="*/ 0 h 681"/>
                <a:gd name="T44" fmla="*/ 1 w 766"/>
                <a:gd name="T45" fmla="*/ 0 h 681"/>
                <a:gd name="T46" fmla="*/ 1 w 766"/>
                <a:gd name="T47" fmla="*/ 0 h 681"/>
                <a:gd name="T48" fmla="*/ 1 w 766"/>
                <a:gd name="T49" fmla="*/ 0 h 681"/>
                <a:gd name="T50" fmla="*/ 1 w 766"/>
                <a:gd name="T51" fmla="*/ 0 h 681"/>
                <a:gd name="T52" fmla="*/ 1 w 766"/>
                <a:gd name="T53" fmla="*/ 0 h 681"/>
                <a:gd name="T54" fmla="*/ 1 w 766"/>
                <a:gd name="T55" fmla="*/ 0 h 681"/>
                <a:gd name="T56" fmla="*/ 1 w 766"/>
                <a:gd name="T57" fmla="*/ 0 h 681"/>
                <a:gd name="T58" fmla="*/ 1 w 766"/>
                <a:gd name="T59" fmla="*/ 0 h 681"/>
                <a:gd name="T60" fmla="*/ 1 w 766"/>
                <a:gd name="T61" fmla="*/ 0 h 681"/>
                <a:gd name="T62" fmla="*/ 1 w 766"/>
                <a:gd name="T63" fmla="*/ 0 h 681"/>
                <a:gd name="T64" fmla="*/ 1 w 766"/>
                <a:gd name="T65" fmla="*/ 0 h 681"/>
                <a:gd name="T66" fmla="*/ 1 w 766"/>
                <a:gd name="T67" fmla="*/ 0 h 681"/>
                <a:gd name="T68" fmla="*/ 1 w 766"/>
                <a:gd name="T69" fmla="*/ 0 h 681"/>
                <a:gd name="T70" fmla="*/ 1 w 766"/>
                <a:gd name="T71" fmla="*/ 0 h 681"/>
                <a:gd name="T72" fmla="*/ 1 w 766"/>
                <a:gd name="T73" fmla="*/ 0 h 681"/>
                <a:gd name="T74" fmla="*/ 1 w 766"/>
                <a:gd name="T75" fmla="*/ 0 h 681"/>
                <a:gd name="T76" fmla="*/ 1 w 766"/>
                <a:gd name="T77" fmla="*/ 0 h 681"/>
                <a:gd name="T78" fmla="*/ 1 w 766"/>
                <a:gd name="T79" fmla="*/ 0 h 681"/>
                <a:gd name="T80" fmla="*/ 1 w 766"/>
                <a:gd name="T81" fmla="*/ 0 h 681"/>
                <a:gd name="T82" fmla="*/ 1 w 766"/>
                <a:gd name="T83" fmla="*/ 0 h 681"/>
                <a:gd name="T84" fmla="*/ 1 w 766"/>
                <a:gd name="T85" fmla="*/ 0 h 681"/>
                <a:gd name="T86" fmla="*/ 1 w 766"/>
                <a:gd name="T87" fmla="*/ 0 h 681"/>
                <a:gd name="T88" fmla="*/ 1 w 766"/>
                <a:gd name="T89" fmla="*/ 0 h 681"/>
                <a:gd name="T90" fmla="*/ 1 w 766"/>
                <a:gd name="T91" fmla="*/ 0 h 681"/>
                <a:gd name="T92" fmla="*/ 1 w 766"/>
                <a:gd name="T93" fmla="*/ 0 h 681"/>
                <a:gd name="T94" fmla="*/ 1 w 766"/>
                <a:gd name="T95" fmla="*/ 0 h 681"/>
                <a:gd name="T96" fmla="*/ 0 w 766"/>
                <a:gd name="T97" fmla="*/ 0 h 681"/>
                <a:gd name="T98" fmla="*/ 1 w 766"/>
                <a:gd name="T99" fmla="*/ 0 h 681"/>
                <a:gd name="T100" fmla="*/ 1 w 766"/>
                <a:gd name="T101" fmla="*/ 0 h 681"/>
                <a:gd name="T102" fmla="*/ 1 w 766"/>
                <a:gd name="T103" fmla="*/ 0 h 681"/>
                <a:gd name="T104" fmla="*/ 1 w 766"/>
                <a:gd name="T105" fmla="*/ 0 h 6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766"/>
                <a:gd name="T160" fmla="*/ 0 h 681"/>
                <a:gd name="T161" fmla="*/ 766 w 766"/>
                <a:gd name="T162" fmla="*/ 681 h 68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766" h="681">
                  <a:moveTo>
                    <a:pt x="262" y="0"/>
                  </a:moveTo>
                  <a:lnTo>
                    <a:pt x="266" y="45"/>
                  </a:lnTo>
                  <a:lnTo>
                    <a:pt x="270" y="49"/>
                  </a:lnTo>
                  <a:lnTo>
                    <a:pt x="281" y="55"/>
                  </a:lnTo>
                  <a:lnTo>
                    <a:pt x="297" y="63"/>
                  </a:lnTo>
                  <a:lnTo>
                    <a:pt x="313" y="70"/>
                  </a:lnTo>
                  <a:lnTo>
                    <a:pt x="325" y="78"/>
                  </a:lnTo>
                  <a:lnTo>
                    <a:pt x="340" y="88"/>
                  </a:lnTo>
                  <a:lnTo>
                    <a:pt x="362" y="94"/>
                  </a:lnTo>
                  <a:lnTo>
                    <a:pt x="384" y="100"/>
                  </a:lnTo>
                  <a:lnTo>
                    <a:pt x="402" y="104"/>
                  </a:lnTo>
                  <a:lnTo>
                    <a:pt x="419" y="114"/>
                  </a:lnTo>
                  <a:lnTo>
                    <a:pt x="433" y="124"/>
                  </a:lnTo>
                  <a:lnTo>
                    <a:pt x="441" y="137"/>
                  </a:lnTo>
                  <a:lnTo>
                    <a:pt x="447" y="149"/>
                  </a:lnTo>
                  <a:lnTo>
                    <a:pt x="457" y="165"/>
                  </a:lnTo>
                  <a:lnTo>
                    <a:pt x="470" y="185"/>
                  </a:lnTo>
                  <a:lnTo>
                    <a:pt x="482" y="204"/>
                  </a:lnTo>
                  <a:lnTo>
                    <a:pt x="496" y="222"/>
                  </a:lnTo>
                  <a:lnTo>
                    <a:pt x="506" y="236"/>
                  </a:lnTo>
                  <a:lnTo>
                    <a:pt x="518" y="253"/>
                  </a:lnTo>
                  <a:lnTo>
                    <a:pt x="531" y="277"/>
                  </a:lnTo>
                  <a:lnTo>
                    <a:pt x="543" y="299"/>
                  </a:lnTo>
                  <a:lnTo>
                    <a:pt x="549" y="316"/>
                  </a:lnTo>
                  <a:lnTo>
                    <a:pt x="551" y="330"/>
                  </a:lnTo>
                  <a:lnTo>
                    <a:pt x="551" y="342"/>
                  </a:lnTo>
                  <a:lnTo>
                    <a:pt x="553" y="354"/>
                  </a:lnTo>
                  <a:lnTo>
                    <a:pt x="563" y="368"/>
                  </a:lnTo>
                  <a:lnTo>
                    <a:pt x="583" y="379"/>
                  </a:lnTo>
                  <a:lnTo>
                    <a:pt x="606" y="385"/>
                  </a:lnTo>
                  <a:lnTo>
                    <a:pt x="628" y="391"/>
                  </a:lnTo>
                  <a:lnTo>
                    <a:pt x="646" y="399"/>
                  </a:lnTo>
                  <a:lnTo>
                    <a:pt x="659" y="411"/>
                  </a:lnTo>
                  <a:lnTo>
                    <a:pt x="671" y="427"/>
                  </a:lnTo>
                  <a:lnTo>
                    <a:pt x="681" y="440"/>
                  </a:lnTo>
                  <a:lnTo>
                    <a:pt x="693" y="448"/>
                  </a:lnTo>
                  <a:lnTo>
                    <a:pt x="705" y="454"/>
                  </a:lnTo>
                  <a:lnTo>
                    <a:pt x="716" y="464"/>
                  </a:lnTo>
                  <a:lnTo>
                    <a:pt x="726" y="474"/>
                  </a:lnTo>
                  <a:lnTo>
                    <a:pt x="732" y="486"/>
                  </a:lnTo>
                  <a:lnTo>
                    <a:pt x="732" y="496"/>
                  </a:lnTo>
                  <a:lnTo>
                    <a:pt x="724" y="499"/>
                  </a:lnTo>
                  <a:lnTo>
                    <a:pt x="711" y="501"/>
                  </a:lnTo>
                  <a:lnTo>
                    <a:pt x="689" y="503"/>
                  </a:lnTo>
                  <a:lnTo>
                    <a:pt x="667" y="501"/>
                  </a:lnTo>
                  <a:lnTo>
                    <a:pt x="644" y="499"/>
                  </a:lnTo>
                  <a:lnTo>
                    <a:pt x="624" y="498"/>
                  </a:lnTo>
                  <a:lnTo>
                    <a:pt x="610" y="496"/>
                  </a:lnTo>
                  <a:lnTo>
                    <a:pt x="606" y="496"/>
                  </a:lnTo>
                  <a:lnTo>
                    <a:pt x="610" y="498"/>
                  </a:lnTo>
                  <a:lnTo>
                    <a:pt x="620" y="501"/>
                  </a:lnTo>
                  <a:lnTo>
                    <a:pt x="632" y="507"/>
                  </a:lnTo>
                  <a:lnTo>
                    <a:pt x="646" y="515"/>
                  </a:lnTo>
                  <a:lnTo>
                    <a:pt x="657" y="523"/>
                  </a:lnTo>
                  <a:lnTo>
                    <a:pt x="663" y="531"/>
                  </a:lnTo>
                  <a:lnTo>
                    <a:pt x="671" y="539"/>
                  </a:lnTo>
                  <a:lnTo>
                    <a:pt x="687" y="549"/>
                  </a:lnTo>
                  <a:lnTo>
                    <a:pt x="707" y="559"/>
                  </a:lnTo>
                  <a:lnTo>
                    <a:pt x="724" y="568"/>
                  </a:lnTo>
                  <a:lnTo>
                    <a:pt x="736" y="578"/>
                  </a:lnTo>
                  <a:lnTo>
                    <a:pt x="746" y="590"/>
                  </a:lnTo>
                  <a:lnTo>
                    <a:pt x="754" y="602"/>
                  </a:lnTo>
                  <a:lnTo>
                    <a:pt x="762" y="612"/>
                  </a:lnTo>
                  <a:lnTo>
                    <a:pt x="766" y="622"/>
                  </a:lnTo>
                  <a:lnTo>
                    <a:pt x="766" y="627"/>
                  </a:lnTo>
                  <a:lnTo>
                    <a:pt x="758" y="631"/>
                  </a:lnTo>
                  <a:lnTo>
                    <a:pt x="746" y="639"/>
                  </a:lnTo>
                  <a:lnTo>
                    <a:pt x="730" y="647"/>
                  </a:lnTo>
                  <a:lnTo>
                    <a:pt x="716" y="653"/>
                  </a:lnTo>
                  <a:lnTo>
                    <a:pt x="705" y="659"/>
                  </a:lnTo>
                  <a:lnTo>
                    <a:pt x="699" y="663"/>
                  </a:lnTo>
                  <a:lnTo>
                    <a:pt x="697" y="665"/>
                  </a:lnTo>
                  <a:lnTo>
                    <a:pt x="693" y="669"/>
                  </a:lnTo>
                  <a:lnTo>
                    <a:pt x="689" y="673"/>
                  </a:lnTo>
                  <a:lnTo>
                    <a:pt x="685" y="675"/>
                  </a:lnTo>
                  <a:lnTo>
                    <a:pt x="681" y="677"/>
                  </a:lnTo>
                  <a:lnTo>
                    <a:pt x="679" y="679"/>
                  </a:lnTo>
                  <a:lnTo>
                    <a:pt x="679" y="681"/>
                  </a:lnTo>
                  <a:lnTo>
                    <a:pt x="665" y="663"/>
                  </a:lnTo>
                  <a:lnTo>
                    <a:pt x="632" y="641"/>
                  </a:lnTo>
                  <a:lnTo>
                    <a:pt x="592" y="657"/>
                  </a:lnTo>
                  <a:lnTo>
                    <a:pt x="500" y="671"/>
                  </a:lnTo>
                  <a:lnTo>
                    <a:pt x="472" y="637"/>
                  </a:lnTo>
                  <a:lnTo>
                    <a:pt x="431" y="645"/>
                  </a:lnTo>
                  <a:lnTo>
                    <a:pt x="398" y="651"/>
                  </a:lnTo>
                  <a:lnTo>
                    <a:pt x="356" y="633"/>
                  </a:lnTo>
                  <a:lnTo>
                    <a:pt x="303" y="651"/>
                  </a:lnTo>
                  <a:lnTo>
                    <a:pt x="297" y="592"/>
                  </a:lnTo>
                  <a:lnTo>
                    <a:pt x="242" y="566"/>
                  </a:lnTo>
                  <a:lnTo>
                    <a:pt x="230" y="513"/>
                  </a:lnTo>
                  <a:lnTo>
                    <a:pt x="258" y="470"/>
                  </a:lnTo>
                  <a:lnTo>
                    <a:pt x="197" y="407"/>
                  </a:lnTo>
                  <a:lnTo>
                    <a:pt x="140" y="336"/>
                  </a:lnTo>
                  <a:lnTo>
                    <a:pt x="144" y="269"/>
                  </a:lnTo>
                  <a:lnTo>
                    <a:pt x="112" y="250"/>
                  </a:lnTo>
                  <a:lnTo>
                    <a:pt x="83" y="257"/>
                  </a:lnTo>
                  <a:lnTo>
                    <a:pt x="69" y="222"/>
                  </a:lnTo>
                  <a:lnTo>
                    <a:pt x="0" y="220"/>
                  </a:lnTo>
                  <a:lnTo>
                    <a:pt x="14" y="131"/>
                  </a:lnTo>
                  <a:lnTo>
                    <a:pt x="69" y="124"/>
                  </a:lnTo>
                  <a:lnTo>
                    <a:pt x="81" y="98"/>
                  </a:lnTo>
                  <a:lnTo>
                    <a:pt x="122" y="100"/>
                  </a:lnTo>
                  <a:lnTo>
                    <a:pt x="175" y="76"/>
                  </a:lnTo>
                  <a:lnTo>
                    <a:pt x="203" y="76"/>
                  </a:lnTo>
                  <a:lnTo>
                    <a:pt x="215" y="15"/>
                  </a:lnTo>
                  <a:lnTo>
                    <a:pt x="262" y="0"/>
                  </a:lnTo>
                </a:path>
              </a:pathLst>
            </a:custGeom>
            <a:solidFill>
              <a:srgbClr val="ADCDE5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" name="Freeform 92">
              <a:extLst>
                <a:ext uri="{FF2B5EF4-FFF2-40B4-BE49-F238E27FC236}">
                  <a16:creationId xmlns:a16="http://schemas.microsoft.com/office/drawing/2014/main" id="{B80D68A8-385A-4AC3-B4E1-4800A03E9CD0}"/>
                </a:ext>
              </a:extLst>
            </p:cNvPr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0 h 156"/>
                <a:gd name="T4" fmla="*/ 1 w 116"/>
                <a:gd name="T5" fmla="*/ 0 h 156"/>
                <a:gd name="T6" fmla="*/ 1 w 116"/>
                <a:gd name="T7" fmla="*/ 0 h 156"/>
                <a:gd name="T8" fmla="*/ 1 w 116"/>
                <a:gd name="T9" fmla="*/ 0 h 156"/>
                <a:gd name="T10" fmla="*/ 1 w 116"/>
                <a:gd name="T11" fmla="*/ 0 h 156"/>
                <a:gd name="T12" fmla="*/ 1 w 116"/>
                <a:gd name="T13" fmla="*/ 0 h 156"/>
                <a:gd name="T14" fmla="*/ 1 w 116"/>
                <a:gd name="T15" fmla="*/ 0 h 156"/>
                <a:gd name="T16" fmla="*/ 1 w 116"/>
                <a:gd name="T17" fmla="*/ 0 h 156"/>
                <a:gd name="T18" fmla="*/ 1 w 116"/>
                <a:gd name="T19" fmla="*/ 0 h 156"/>
                <a:gd name="T20" fmla="*/ 1 w 116"/>
                <a:gd name="T21" fmla="*/ 0 h 156"/>
                <a:gd name="T22" fmla="*/ 1 w 116"/>
                <a:gd name="T23" fmla="*/ 0 h 156"/>
                <a:gd name="T24" fmla="*/ 1 w 116"/>
                <a:gd name="T25" fmla="*/ 0 h 156"/>
                <a:gd name="T26" fmla="*/ 1 w 116"/>
                <a:gd name="T27" fmla="*/ 0 h 156"/>
                <a:gd name="T28" fmla="*/ 1 w 116"/>
                <a:gd name="T29" fmla="*/ 0 h 156"/>
                <a:gd name="T30" fmla="*/ 1 w 116"/>
                <a:gd name="T31" fmla="*/ 0 h 156"/>
                <a:gd name="T32" fmla="*/ 1 w 116"/>
                <a:gd name="T33" fmla="*/ 0 h 156"/>
                <a:gd name="T34" fmla="*/ 1 w 116"/>
                <a:gd name="T35" fmla="*/ 0 h 156"/>
                <a:gd name="T36" fmla="*/ 1 w 116"/>
                <a:gd name="T37" fmla="*/ 0 h 156"/>
                <a:gd name="T38" fmla="*/ 1 w 116"/>
                <a:gd name="T39" fmla="*/ 0 h 156"/>
                <a:gd name="T40" fmla="*/ 1 w 116"/>
                <a:gd name="T41" fmla="*/ 0 h 156"/>
                <a:gd name="T42" fmla="*/ 1 w 116"/>
                <a:gd name="T43" fmla="*/ 0 h 156"/>
                <a:gd name="T44" fmla="*/ 1 w 116"/>
                <a:gd name="T45" fmla="*/ 0 h 156"/>
                <a:gd name="T46" fmla="*/ 1 w 116"/>
                <a:gd name="T47" fmla="*/ 0 h 156"/>
                <a:gd name="T48" fmla="*/ 1 w 116"/>
                <a:gd name="T49" fmla="*/ 0 h 156"/>
                <a:gd name="T50" fmla="*/ 1 w 116"/>
                <a:gd name="T51" fmla="*/ 0 h 156"/>
                <a:gd name="T52" fmla="*/ 1 w 116"/>
                <a:gd name="T53" fmla="*/ 0 h 156"/>
                <a:gd name="T54" fmla="*/ 1 w 116"/>
                <a:gd name="T55" fmla="*/ 0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" name="Freeform 93">
              <a:extLst>
                <a:ext uri="{FF2B5EF4-FFF2-40B4-BE49-F238E27FC236}">
                  <a16:creationId xmlns:a16="http://schemas.microsoft.com/office/drawing/2014/main" id="{869A625F-E589-432D-B411-2D066E4AE1F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48" y="2705"/>
              <a:ext cx="58" cy="77"/>
            </a:xfrm>
            <a:custGeom>
              <a:avLst/>
              <a:gdLst>
                <a:gd name="T0" fmla="*/ 0 w 116"/>
                <a:gd name="T1" fmla="*/ 0 h 156"/>
                <a:gd name="T2" fmla="*/ 1 w 116"/>
                <a:gd name="T3" fmla="*/ 0 h 156"/>
                <a:gd name="T4" fmla="*/ 1 w 116"/>
                <a:gd name="T5" fmla="*/ 0 h 156"/>
                <a:gd name="T6" fmla="*/ 1 w 116"/>
                <a:gd name="T7" fmla="*/ 0 h 156"/>
                <a:gd name="T8" fmla="*/ 1 w 116"/>
                <a:gd name="T9" fmla="*/ 0 h 156"/>
                <a:gd name="T10" fmla="*/ 1 w 116"/>
                <a:gd name="T11" fmla="*/ 0 h 156"/>
                <a:gd name="T12" fmla="*/ 1 w 116"/>
                <a:gd name="T13" fmla="*/ 0 h 156"/>
                <a:gd name="T14" fmla="*/ 1 w 116"/>
                <a:gd name="T15" fmla="*/ 0 h 156"/>
                <a:gd name="T16" fmla="*/ 1 w 116"/>
                <a:gd name="T17" fmla="*/ 0 h 156"/>
                <a:gd name="T18" fmla="*/ 1 w 116"/>
                <a:gd name="T19" fmla="*/ 0 h 156"/>
                <a:gd name="T20" fmla="*/ 1 w 116"/>
                <a:gd name="T21" fmla="*/ 0 h 156"/>
                <a:gd name="T22" fmla="*/ 1 w 116"/>
                <a:gd name="T23" fmla="*/ 0 h 156"/>
                <a:gd name="T24" fmla="*/ 1 w 116"/>
                <a:gd name="T25" fmla="*/ 0 h 156"/>
                <a:gd name="T26" fmla="*/ 1 w 116"/>
                <a:gd name="T27" fmla="*/ 0 h 156"/>
                <a:gd name="T28" fmla="*/ 1 w 116"/>
                <a:gd name="T29" fmla="*/ 0 h 156"/>
                <a:gd name="T30" fmla="*/ 1 w 116"/>
                <a:gd name="T31" fmla="*/ 0 h 156"/>
                <a:gd name="T32" fmla="*/ 1 w 116"/>
                <a:gd name="T33" fmla="*/ 0 h 156"/>
                <a:gd name="T34" fmla="*/ 1 w 116"/>
                <a:gd name="T35" fmla="*/ 0 h 156"/>
                <a:gd name="T36" fmla="*/ 1 w 116"/>
                <a:gd name="T37" fmla="*/ 0 h 156"/>
                <a:gd name="T38" fmla="*/ 1 w 116"/>
                <a:gd name="T39" fmla="*/ 0 h 156"/>
                <a:gd name="T40" fmla="*/ 1 w 116"/>
                <a:gd name="T41" fmla="*/ 0 h 156"/>
                <a:gd name="T42" fmla="*/ 1 w 116"/>
                <a:gd name="T43" fmla="*/ 0 h 156"/>
                <a:gd name="T44" fmla="*/ 1 w 116"/>
                <a:gd name="T45" fmla="*/ 0 h 156"/>
                <a:gd name="T46" fmla="*/ 1 w 116"/>
                <a:gd name="T47" fmla="*/ 0 h 156"/>
                <a:gd name="T48" fmla="*/ 1 w 116"/>
                <a:gd name="T49" fmla="*/ 0 h 156"/>
                <a:gd name="T50" fmla="*/ 1 w 116"/>
                <a:gd name="T51" fmla="*/ 0 h 156"/>
                <a:gd name="T52" fmla="*/ 1 w 116"/>
                <a:gd name="T53" fmla="*/ 0 h 156"/>
                <a:gd name="T54" fmla="*/ 1 w 116"/>
                <a:gd name="T55" fmla="*/ 0 h 156"/>
                <a:gd name="T56" fmla="*/ 0 w 116"/>
                <a:gd name="T57" fmla="*/ 0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6"/>
                <a:gd name="T88" fmla="*/ 0 h 156"/>
                <a:gd name="T89" fmla="*/ 116 w 116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6" h="156">
                  <a:moveTo>
                    <a:pt x="0" y="0"/>
                  </a:moveTo>
                  <a:lnTo>
                    <a:pt x="2" y="6"/>
                  </a:lnTo>
                  <a:lnTo>
                    <a:pt x="8" y="18"/>
                  </a:lnTo>
                  <a:lnTo>
                    <a:pt x="13" y="34"/>
                  </a:lnTo>
                  <a:lnTo>
                    <a:pt x="19" y="52"/>
                  </a:lnTo>
                  <a:lnTo>
                    <a:pt x="21" y="65"/>
                  </a:lnTo>
                  <a:lnTo>
                    <a:pt x="23" y="83"/>
                  </a:lnTo>
                  <a:lnTo>
                    <a:pt x="31" y="103"/>
                  </a:lnTo>
                  <a:lnTo>
                    <a:pt x="41" y="121"/>
                  </a:lnTo>
                  <a:lnTo>
                    <a:pt x="47" y="136"/>
                  </a:lnTo>
                  <a:lnTo>
                    <a:pt x="49" y="142"/>
                  </a:lnTo>
                  <a:lnTo>
                    <a:pt x="59" y="148"/>
                  </a:lnTo>
                  <a:lnTo>
                    <a:pt x="69" y="154"/>
                  </a:lnTo>
                  <a:lnTo>
                    <a:pt x="82" y="156"/>
                  </a:lnTo>
                  <a:lnTo>
                    <a:pt x="94" y="156"/>
                  </a:lnTo>
                  <a:lnTo>
                    <a:pt x="106" y="150"/>
                  </a:lnTo>
                  <a:lnTo>
                    <a:pt x="114" y="138"/>
                  </a:lnTo>
                  <a:lnTo>
                    <a:pt x="116" y="123"/>
                  </a:lnTo>
                  <a:lnTo>
                    <a:pt x="108" y="107"/>
                  </a:lnTo>
                  <a:lnTo>
                    <a:pt x="94" y="91"/>
                  </a:lnTo>
                  <a:lnTo>
                    <a:pt x="76" y="77"/>
                  </a:lnTo>
                  <a:lnTo>
                    <a:pt x="59" y="65"/>
                  </a:lnTo>
                  <a:lnTo>
                    <a:pt x="43" y="54"/>
                  </a:lnTo>
                  <a:lnTo>
                    <a:pt x="37" y="46"/>
                  </a:lnTo>
                  <a:lnTo>
                    <a:pt x="31" y="34"/>
                  </a:lnTo>
                  <a:lnTo>
                    <a:pt x="21" y="22"/>
                  </a:lnTo>
                  <a:lnTo>
                    <a:pt x="12" y="12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" name="Freeform 94">
              <a:extLst>
                <a:ext uri="{FF2B5EF4-FFF2-40B4-BE49-F238E27FC236}">
                  <a16:creationId xmlns:a16="http://schemas.microsoft.com/office/drawing/2014/main" id="{4ED2B53B-527C-4EF1-8CA4-6BAE018978D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1 h 63"/>
                <a:gd name="T2" fmla="*/ 0 w 75"/>
                <a:gd name="T3" fmla="*/ 0 h 63"/>
                <a:gd name="T4" fmla="*/ 0 w 75"/>
                <a:gd name="T5" fmla="*/ 1 h 63"/>
                <a:gd name="T6" fmla="*/ 0 w 75"/>
                <a:gd name="T7" fmla="*/ 1 h 63"/>
                <a:gd name="T8" fmla="*/ 0 w 75"/>
                <a:gd name="T9" fmla="*/ 1 h 63"/>
                <a:gd name="T10" fmla="*/ 0 w 75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" name="Freeform 95">
              <a:extLst>
                <a:ext uri="{FF2B5EF4-FFF2-40B4-BE49-F238E27FC236}">
                  <a16:creationId xmlns:a16="http://schemas.microsoft.com/office/drawing/2014/main" id="{8EA19279-E81B-4A4A-B806-8D6930246B3E}"/>
                </a:ext>
              </a:extLst>
            </p:cNvPr>
            <p:cNvSpPr>
              <a:spLocks/>
            </p:cNvSpPr>
            <p:nvPr/>
          </p:nvSpPr>
          <p:spPr bwMode="gray">
            <a:xfrm>
              <a:off x="3714" y="2597"/>
              <a:ext cx="37" cy="32"/>
            </a:xfrm>
            <a:custGeom>
              <a:avLst/>
              <a:gdLst>
                <a:gd name="T0" fmla="*/ 0 w 75"/>
                <a:gd name="T1" fmla="*/ 1 h 63"/>
                <a:gd name="T2" fmla="*/ 0 w 75"/>
                <a:gd name="T3" fmla="*/ 0 h 63"/>
                <a:gd name="T4" fmla="*/ 0 w 75"/>
                <a:gd name="T5" fmla="*/ 1 h 63"/>
                <a:gd name="T6" fmla="*/ 0 w 75"/>
                <a:gd name="T7" fmla="*/ 1 h 63"/>
                <a:gd name="T8" fmla="*/ 0 w 75"/>
                <a:gd name="T9" fmla="*/ 1 h 63"/>
                <a:gd name="T10" fmla="*/ 0 w 75"/>
                <a:gd name="T11" fmla="*/ 1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3"/>
                <a:gd name="T20" fmla="*/ 75 w 75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3">
                  <a:moveTo>
                    <a:pt x="0" y="45"/>
                  </a:moveTo>
                  <a:lnTo>
                    <a:pt x="33" y="0"/>
                  </a:lnTo>
                  <a:lnTo>
                    <a:pt x="73" y="14"/>
                  </a:lnTo>
                  <a:lnTo>
                    <a:pt x="75" y="49"/>
                  </a:lnTo>
                  <a:lnTo>
                    <a:pt x="32" y="63"/>
                  </a:lnTo>
                  <a:lnTo>
                    <a:pt x="0" y="45"/>
                  </a:lnTo>
                </a:path>
              </a:pathLst>
            </a:custGeom>
            <a:grp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" name="Freeform 96">
              <a:extLst>
                <a:ext uri="{FF2B5EF4-FFF2-40B4-BE49-F238E27FC236}">
                  <a16:creationId xmlns:a16="http://schemas.microsoft.com/office/drawing/2014/main" id="{6F53D04E-594A-4A4E-960A-81B1CB3255A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0 h 105"/>
                <a:gd name="T2" fmla="*/ 1 w 73"/>
                <a:gd name="T3" fmla="*/ 0 h 105"/>
                <a:gd name="T4" fmla="*/ 1 w 73"/>
                <a:gd name="T5" fmla="*/ 0 h 105"/>
                <a:gd name="T6" fmla="*/ 1 w 73"/>
                <a:gd name="T7" fmla="*/ 0 h 105"/>
                <a:gd name="T8" fmla="*/ 1 w 73"/>
                <a:gd name="T9" fmla="*/ 0 h 105"/>
                <a:gd name="T10" fmla="*/ 0 w 73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" name="Freeform 97">
              <a:extLst>
                <a:ext uri="{FF2B5EF4-FFF2-40B4-BE49-F238E27FC236}">
                  <a16:creationId xmlns:a16="http://schemas.microsoft.com/office/drawing/2014/main" id="{321F7B97-1B2A-4C69-AFBC-9DE4208A93D1}"/>
                </a:ext>
              </a:extLst>
            </p:cNvPr>
            <p:cNvSpPr>
              <a:spLocks/>
            </p:cNvSpPr>
            <p:nvPr/>
          </p:nvSpPr>
          <p:spPr bwMode="gray">
            <a:xfrm>
              <a:off x="3768" y="2614"/>
              <a:ext cx="37" cy="52"/>
            </a:xfrm>
            <a:custGeom>
              <a:avLst/>
              <a:gdLst>
                <a:gd name="T0" fmla="*/ 0 w 73"/>
                <a:gd name="T1" fmla="*/ 0 h 105"/>
                <a:gd name="T2" fmla="*/ 1 w 73"/>
                <a:gd name="T3" fmla="*/ 0 h 105"/>
                <a:gd name="T4" fmla="*/ 1 w 73"/>
                <a:gd name="T5" fmla="*/ 0 h 105"/>
                <a:gd name="T6" fmla="*/ 1 w 73"/>
                <a:gd name="T7" fmla="*/ 0 h 105"/>
                <a:gd name="T8" fmla="*/ 1 w 73"/>
                <a:gd name="T9" fmla="*/ 0 h 105"/>
                <a:gd name="T10" fmla="*/ 0 w 73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5"/>
                <a:gd name="T20" fmla="*/ 73 w 73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5">
                  <a:moveTo>
                    <a:pt x="0" y="40"/>
                  </a:moveTo>
                  <a:lnTo>
                    <a:pt x="34" y="0"/>
                  </a:lnTo>
                  <a:lnTo>
                    <a:pt x="63" y="48"/>
                  </a:lnTo>
                  <a:lnTo>
                    <a:pt x="73" y="105"/>
                  </a:lnTo>
                  <a:lnTo>
                    <a:pt x="34" y="77"/>
                  </a:lnTo>
                  <a:lnTo>
                    <a:pt x="0" y="40"/>
                  </a:lnTo>
                </a:path>
              </a:pathLst>
            </a:custGeom>
            <a:grp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" name="Freeform 98">
              <a:extLst>
                <a:ext uri="{FF2B5EF4-FFF2-40B4-BE49-F238E27FC236}">
                  <a16:creationId xmlns:a16="http://schemas.microsoft.com/office/drawing/2014/main" id="{42911586-C162-4BD9-9582-648654A1446D}"/>
                </a:ext>
              </a:extLst>
            </p:cNvPr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0 w 987"/>
                <a:gd name="T1" fmla="*/ 0 h 663"/>
                <a:gd name="T2" fmla="*/ 0 w 987"/>
                <a:gd name="T3" fmla="*/ 0 h 663"/>
                <a:gd name="T4" fmla="*/ 0 w 987"/>
                <a:gd name="T5" fmla="*/ 0 h 663"/>
                <a:gd name="T6" fmla="*/ 0 w 987"/>
                <a:gd name="T7" fmla="*/ 0 h 663"/>
                <a:gd name="T8" fmla="*/ 0 w 987"/>
                <a:gd name="T9" fmla="*/ 0 h 663"/>
                <a:gd name="T10" fmla="*/ 0 w 987"/>
                <a:gd name="T11" fmla="*/ 0 h 663"/>
                <a:gd name="T12" fmla="*/ 0 w 987"/>
                <a:gd name="T13" fmla="*/ 0 h 663"/>
                <a:gd name="T14" fmla="*/ 0 w 987"/>
                <a:gd name="T15" fmla="*/ 0 h 663"/>
                <a:gd name="T16" fmla="*/ 0 w 987"/>
                <a:gd name="T17" fmla="*/ 0 h 663"/>
                <a:gd name="T18" fmla="*/ 0 w 987"/>
                <a:gd name="T19" fmla="*/ 0 h 663"/>
                <a:gd name="T20" fmla="*/ 0 w 987"/>
                <a:gd name="T21" fmla="*/ 0 h 663"/>
                <a:gd name="T22" fmla="*/ 0 w 987"/>
                <a:gd name="T23" fmla="*/ 0 h 663"/>
                <a:gd name="T24" fmla="*/ 0 w 987"/>
                <a:gd name="T25" fmla="*/ 0 h 663"/>
                <a:gd name="T26" fmla="*/ 0 w 987"/>
                <a:gd name="T27" fmla="*/ 0 h 663"/>
                <a:gd name="T28" fmla="*/ 0 w 987"/>
                <a:gd name="T29" fmla="*/ 0 h 663"/>
                <a:gd name="T30" fmla="*/ 0 w 987"/>
                <a:gd name="T31" fmla="*/ 0 h 663"/>
                <a:gd name="T32" fmla="*/ 0 w 987"/>
                <a:gd name="T33" fmla="*/ 0 h 663"/>
                <a:gd name="T34" fmla="*/ 0 w 987"/>
                <a:gd name="T35" fmla="*/ 0 h 663"/>
                <a:gd name="T36" fmla="*/ 0 w 987"/>
                <a:gd name="T37" fmla="*/ 0 h 663"/>
                <a:gd name="T38" fmla="*/ 0 w 987"/>
                <a:gd name="T39" fmla="*/ 0 h 663"/>
                <a:gd name="T40" fmla="*/ 0 w 987"/>
                <a:gd name="T41" fmla="*/ 0 h 663"/>
                <a:gd name="T42" fmla="*/ 0 w 987"/>
                <a:gd name="T43" fmla="*/ 0 h 663"/>
                <a:gd name="T44" fmla="*/ 0 w 987"/>
                <a:gd name="T45" fmla="*/ 0 h 663"/>
                <a:gd name="T46" fmla="*/ 0 w 987"/>
                <a:gd name="T47" fmla="*/ 0 h 663"/>
                <a:gd name="T48" fmla="*/ 0 w 987"/>
                <a:gd name="T49" fmla="*/ 0 h 663"/>
                <a:gd name="T50" fmla="*/ 0 w 987"/>
                <a:gd name="T51" fmla="*/ 0 h 663"/>
                <a:gd name="T52" fmla="*/ 0 w 987"/>
                <a:gd name="T53" fmla="*/ 0 h 663"/>
                <a:gd name="T54" fmla="*/ 0 w 987"/>
                <a:gd name="T55" fmla="*/ 0 h 663"/>
                <a:gd name="T56" fmla="*/ 0 w 987"/>
                <a:gd name="T57" fmla="*/ 0 h 663"/>
                <a:gd name="T58" fmla="*/ 0 w 987"/>
                <a:gd name="T59" fmla="*/ 0 h 663"/>
                <a:gd name="T60" fmla="*/ 0 w 987"/>
                <a:gd name="T61" fmla="*/ 0 h 663"/>
                <a:gd name="T62" fmla="*/ 0 w 987"/>
                <a:gd name="T63" fmla="*/ 0 h 663"/>
                <a:gd name="T64" fmla="*/ 0 w 987"/>
                <a:gd name="T65" fmla="*/ 0 h 663"/>
                <a:gd name="T66" fmla="*/ 0 w 987"/>
                <a:gd name="T67" fmla="*/ 0 h 663"/>
                <a:gd name="T68" fmla="*/ 0 w 987"/>
                <a:gd name="T69" fmla="*/ 0 h 663"/>
                <a:gd name="T70" fmla="*/ 0 w 987"/>
                <a:gd name="T71" fmla="*/ 0 h 663"/>
                <a:gd name="T72" fmla="*/ 0 w 987"/>
                <a:gd name="T73" fmla="*/ 0 h 663"/>
                <a:gd name="T74" fmla="*/ 0 w 987"/>
                <a:gd name="T75" fmla="*/ 0 h 663"/>
                <a:gd name="T76" fmla="*/ 0 w 987"/>
                <a:gd name="T77" fmla="*/ 0 h 663"/>
                <a:gd name="T78" fmla="*/ 0 w 987"/>
                <a:gd name="T79" fmla="*/ 0 h 663"/>
                <a:gd name="T80" fmla="*/ 0 w 987"/>
                <a:gd name="T81" fmla="*/ 0 h 663"/>
                <a:gd name="T82" fmla="*/ 0 w 987"/>
                <a:gd name="T83" fmla="*/ 0 h 663"/>
                <a:gd name="T84" fmla="*/ 0 w 987"/>
                <a:gd name="T85" fmla="*/ 0 h 663"/>
                <a:gd name="T86" fmla="*/ 0 w 987"/>
                <a:gd name="T87" fmla="*/ 0 h 663"/>
                <a:gd name="T88" fmla="*/ 0 w 987"/>
                <a:gd name="T89" fmla="*/ 0 h 663"/>
                <a:gd name="T90" fmla="*/ 0 w 987"/>
                <a:gd name="T91" fmla="*/ 0 h 663"/>
                <a:gd name="T92" fmla="*/ 0 w 987"/>
                <a:gd name="T93" fmla="*/ 0 h 663"/>
                <a:gd name="T94" fmla="*/ 0 w 987"/>
                <a:gd name="T95" fmla="*/ 0 h 663"/>
                <a:gd name="T96" fmla="*/ 0 w 987"/>
                <a:gd name="T97" fmla="*/ 0 h 663"/>
                <a:gd name="T98" fmla="*/ 0 w 987"/>
                <a:gd name="T99" fmla="*/ 0 h 663"/>
                <a:gd name="T100" fmla="*/ 0 w 987"/>
                <a:gd name="T101" fmla="*/ 0 h 663"/>
                <a:gd name="T102" fmla="*/ 0 w 987"/>
                <a:gd name="T103" fmla="*/ 0 h 663"/>
                <a:gd name="T104" fmla="*/ 0 w 987"/>
                <a:gd name="T105" fmla="*/ 0 h 663"/>
                <a:gd name="T106" fmla="*/ 0 w 987"/>
                <a:gd name="T107" fmla="*/ 0 h 663"/>
                <a:gd name="T108" fmla="*/ 0 w 987"/>
                <a:gd name="T109" fmla="*/ 0 h 663"/>
                <a:gd name="T110" fmla="*/ 0 w 987"/>
                <a:gd name="T111" fmla="*/ 0 h 663"/>
                <a:gd name="T112" fmla="*/ 0 w 987"/>
                <a:gd name="T113" fmla="*/ 0 h 663"/>
                <a:gd name="T114" fmla="*/ 0 w 987"/>
                <a:gd name="T115" fmla="*/ 0 h 663"/>
                <a:gd name="T116" fmla="*/ 0 w 987"/>
                <a:gd name="T117" fmla="*/ 0 h 663"/>
                <a:gd name="T118" fmla="*/ 0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" name="Freeform 99">
              <a:extLst>
                <a:ext uri="{FF2B5EF4-FFF2-40B4-BE49-F238E27FC236}">
                  <a16:creationId xmlns:a16="http://schemas.microsoft.com/office/drawing/2014/main" id="{82DD6C11-3E06-4A0F-B47F-90E123EDFEF5}"/>
                </a:ext>
              </a:extLst>
            </p:cNvPr>
            <p:cNvSpPr>
              <a:spLocks/>
            </p:cNvSpPr>
            <p:nvPr/>
          </p:nvSpPr>
          <p:spPr bwMode="gray">
            <a:xfrm>
              <a:off x="3451" y="2207"/>
              <a:ext cx="493" cy="331"/>
            </a:xfrm>
            <a:custGeom>
              <a:avLst/>
              <a:gdLst>
                <a:gd name="T0" fmla="*/ 0 w 987"/>
                <a:gd name="T1" fmla="*/ 0 h 663"/>
                <a:gd name="T2" fmla="*/ 0 w 987"/>
                <a:gd name="T3" fmla="*/ 0 h 663"/>
                <a:gd name="T4" fmla="*/ 0 w 987"/>
                <a:gd name="T5" fmla="*/ 0 h 663"/>
                <a:gd name="T6" fmla="*/ 0 w 987"/>
                <a:gd name="T7" fmla="*/ 0 h 663"/>
                <a:gd name="T8" fmla="*/ 0 w 987"/>
                <a:gd name="T9" fmla="*/ 0 h 663"/>
                <a:gd name="T10" fmla="*/ 0 w 987"/>
                <a:gd name="T11" fmla="*/ 0 h 663"/>
                <a:gd name="T12" fmla="*/ 0 w 987"/>
                <a:gd name="T13" fmla="*/ 0 h 663"/>
                <a:gd name="T14" fmla="*/ 0 w 987"/>
                <a:gd name="T15" fmla="*/ 0 h 663"/>
                <a:gd name="T16" fmla="*/ 0 w 987"/>
                <a:gd name="T17" fmla="*/ 0 h 663"/>
                <a:gd name="T18" fmla="*/ 0 w 987"/>
                <a:gd name="T19" fmla="*/ 0 h 663"/>
                <a:gd name="T20" fmla="*/ 0 w 987"/>
                <a:gd name="T21" fmla="*/ 0 h 663"/>
                <a:gd name="T22" fmla="*/ 0 w 987"/>
                <a:gd name="T23" fmla="*/ 0 h 663"/>
                <a:gd name="T24" fmla="*/ 0 w 987"/>
                <a:gd name="T25" fmla="*/ 0 h 663"/>
                <a:gd name="T26" fmla="*/ 0 w 987"/>
                <a:gd name="T27" fmla="*/ 0 h 663"/>
                <a:gd name="T28" fmla="*/ 0 w 987"/>
                <a:gd name="T29" fmla="*/ 0 h 663"/>
                <a:gd name="T30" fmla="*/ 0 w 987"/>
                <a:gd name="T31" fmla="*/ 0 h 663"/>
                <a:gd name="T32" fmla="*/ 0 w 987"/>
                <a:gd name="T33" fmla="*/ 0 h 663"/>
                <a:gd name="T34" fmla="*/ 0 w 987"/>
                <a:gd name="T35" fmla="*/ 0 h 663"/>
                <a:gd name="T36" fmla="*/ 0 w 987"/>
                <a:gd name="T37" fmla="*/ 0 h 663"/>
                <a:gd name="T38" fmla="*/ 0 w 987"/>
                <a:gd name="T39" fmla="*/ 0 h 663"/>
                <a:gd name="T40" fmla="*/ 0 w 987"/>
                <a:gd name="T41" fmla="*/ 0 h 663"/>
                <a:gd name="T42" fmla="*/ 0 w 987"/>
                <a:gd name="T43" fmla="*/ 0 h 663"/>
                <a:gd name="T44" fmla="*/ 0 w 987"/>
                <a:gd name="T45" fmla="*/ 0 h 663"/>
                <a:gd name="T46" fmla="*/ 0 w 987"/>
                <a:gd name="T47" fmla="*/ 0 h 663"/>
                <a:gd name="T48" fmla="*/ 0 w 987"/>
                <a:gd name="T49" fmla="*/ 0 h 663"/>
                <a:gd name="T50" fmla="*/ 0 w 987"/>
                <a:gd name="T51" fmla="*/ 0 h 663"/>
                <a:gd name="T52" fmla="*/ 0 w 987"/>
                <a:gd name="T53" fmla="*/ 0 h 663"/>
                <a:gd name="T54" fmla="*/ 0 w 987"/>
                <a:gd name="T55" fmla="*/ 0 h 663"/>
                <a:gd name="T56" fmla="*/ 0 w 987"/>
                <a:gd name="T57" fmla="*/ 0 h 663"/>
                <a:gd name="T58" fmla="*/ 0 w 987"/>
                <a:gd name="T59" fmla="*/ 0 h 663"/>
                <a:gd name="T60" fmla="*/ 0 w 987"/>
                <a:gd name="T61" fmla="*/ 0 h 663"/>
                <a:gd name="T62" fmla="*/ 0 w 987"/>
                <a:gd name="T63" fmla="*/ 0 h 663"/>
                <a:gd name="T64" fmla="*/ 0 w 987"/>
                <a:gd name="T65" fmla="*/ 0 h 663"/>
                <a:gd name="T66" fmla="*/ 0 w 987"/>
                <a:gd name="T67" fmla="*/ 0 h 663"/>
                <a:gd name="T68" fmla="*/ 0 w 987"/>
                <a:gd name="T69" fmla="*/ 0 h 663"/>
                <a:gd name="T70" fmla="*/ 0 w 987"/>
                <a:gd name="T71" fmla="*/ 0 h 663"/>
                <a:gd name="T72" fmla="*/ 0 w 987"/>
                <a:gd name="T73" fmla="*/ 0 h 663"/>
                <a:gd name="T74" fmla="*/ 0 w 987"/>
                <a:gd name="T75" fmla="*/ 0 h 663"/>
                <a:gd name="T76" fmla="*/ 0 w 987"/>
                <a:gd name="T77" fmla="*/ 0 h 663"/>
                <a:gd name="T78" fmla="*/ 0 w 987"/>
                <a:gd name="T79" fmla="*/ 0 h 663"/>
                <a:gd name="T80" fmla="*/ 0 w 987"/>
                <a:gd name="T81" fmla="*/ 0 h 663"/>
                <a:gd name="T82" fmla="*/ 0 w 987"/>
                <a:gd name="T83" fmla="*/ 0 h 663"/>
                <a:gd name="T84" fmla="*/ 0 w 987"/>
                <a:gd name="T85" fmla="*/ 0 h 663"/>
                <a:gd name="T86" fmla="*/ 0 w 987"/>
                <a:gd name="T87" fmla="*/ 0 h 663"/>
                <a:gd name="T88" fmla="*/ 0 w 987"/>
                <a:gd name="T89" fmla="*/ 0 h 663"/>
                <a:gd name="T90" fmla="*/ 0 w 987"/>
                <a:gd name="T91" fmla="*/ 0 h 663"/>
                <a:gd name="T92" fmla="*/ 0 w 987"/>
                <a:gd name="T93" fmla="*/ 0 h 663"/>
                <a:gd name="T94" fmla="*/ 0 w 987"/>
                <a:gd name="T95" fmla="*/ 0 h 663"/>
                <a:gd name="T96" fmla="*/ 0 w 987"/>
                <a:gd name="T97" fmla="*/ 0 h 663"/>
                <a:gd name="T98" fmla="*/ 0 w 987"/>
                <a:gd name="T99" fmla="*/ 0 h 663"/>
                <a:gd name="T100" fmla="*/ 0 w 987"/>
                <a:gd name="T101" fmla="*/ 0 h 663"/>
                <a:gd name="T102" fmla="*/ 0 w 987"/>
                <a:gd name="T103" fmla="*/ 0 h 663"/>
                <a:gd name="T104" fmla="*/ 0 w 987"/>
                <a:gd name="T105" fmla="*/ 0 h 663"/>
                <a:gd name="T106" fmla="*/ 0 w 987"/>
                <a:gd name="T107" fmla="*/ 0 h 663"/>
                <a:gd name="T108" fmla="*/ 0 w 987"/>
                <a:gd name="T109" fmla="*/ 0 h 663"/>
                <a:gd name="T110" fmla="*/ 0 w 987"/>
                <a:gd name="T111" fmla="*/ 0 h 663"/>
                <a:gd name="T112" fmla="*/ 0 w 987"/>
                <a:gd name="T113" fmla="*/ 0 h 663"/>
                <a:gd name="T114" fmla="*/ 0 w 987"/>
                <a:gd name="T115" fmla="*/ 0 h 663"/>
                <a:gd name="T116" fmla="*/ 0 w 987"/>
                <a:gd name="T117" fmla="*/ 0 h 663"/>
                <a:gd name="T118" fmla="*/ 0 w 987"/>
                <a:gd name="T119" fmla="*/ 0 h 66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87"/>
                <a:gd name="T181" fmla="*/ 0 h 663"/>
                <a:gd name="T182" fmla="*/ 987 w 987"/>
                <a:gd name="T183" fmla="*/ 663 h 66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87" h="663">
                  <a:moveTo>
                    <a:pt x="323" y="0"/>
                  </a:moveTo>
                  <a:lnTo>
                    <a:pt x="327" y="2"/>
                  </a:lnTo>
                  <a:lnTo>
                    <a:pt x="339" y="7"/>
                  </a:lnTo>
                  <a:lnTo>
                    <a:pt x="353" y="13"/>
                  </a:lnTo>
                  <a:lnTo>
                    <a:pt x="369" y="19"/>
                  </a:lnTo>
                  <a:lnTo>
                    <a:pt x="384" y="21"/>
                  </a:lnTo>
                  <a:lnTo>
                    <a:pt x="398" y="19"/>
                  </a:lnTo>
                  <a:lnTo>
                    <a:pt x="414" y="9"/>
                  </a:lnTo>
                  <a:lnTo>
                    <a:pt x="432" y="2"/>
                  </a:lnTo>
                  <a:lnTo>
                    <a:pt x="447" y="2"/>
                  </a:lnTo>
                  <a:lnTo>
                    <a:pt x="463" y="7"/>
                  </a:lnTo>
                  <a:lnTo>
                    <a:pt x="479" y="23"/>
                  </a:lnTo>
                  <a:lnTo>
                    <a:pt x="493" y="43"/>
                  </a:lnTo>
                  <a:lnTo>
                    <a:pt x="500" y="63"/>
                  </a:lnTo>
                  <a:lnTo>
                    <a:pt x="504" y="82"/>
                  </a:lnTo>
                  <a:lnTo>
                    <a:pt x="504" y="98"/>
                  </a:lnTo>
                  <a:lnTo>
                    <a:pt x="508" y="114"/>
                  </a:lnTo>
                  <a:lnTo>
                    <a:pt x="512" y="129"/>
                  </a:lnTo>
                  <a:lnTo>
                    <a:pt x="522" y="143"/>
                  </a:lnTo>
                  <a:lnTo>
                    <a:pt x="534" y="151"/>
                  </a:lnTo>
                  <a:lnTo>
                    <a:pt x="550" y="155"/>
                  </a:lnTo>
                  <a:lnTo>
                    <a:pt x="567" y="157"/>
                  </a:lnTo>
                  <a:lnTo>
                    <a:pt x="585" y="157"/>
                  </a:lnTo>
                  <a:lnTo>
                    <a:pt x="599" y="153"/>
                  </a:lnTo>
                  <a:lnTo>
                    <a:pt x="609" y="147"/>
                  </a:lnTo>
                  <a:lnTo>
                    <a:pt x="617" y="133"/>
                  </a:lnTo>
                  <a:lnTo>
                    <a:pt x="628" y="116"/>
                  </a:lnTo>
                  <a:lnTo>
                    <a:pt x="642" y="96"/>
                  </a:lnTo>
                  <a:lnTo>
                    <a:pt x="656" y="76"/>
                  </a:lnTo>
                  <a:lnTo>
                    <a:pt x="668" y="61"/>
                  </a:lnTo>
                  <a:lnTo>
                    <a:pt x="683" y="43"/>
                  </a:lnTo>
                  <a:lnTo>
                    <a:pt x="703" y="27"/>
                  </a:lnTo>
                  <a:lnTo>
                    <a:pt x="723" y="15"/>
                  </a:lnTo>
                  <a:lnTo>
                    <a:pt x="737" y="9"/>
                  </a:lnTo>
                  <a:lnTo>
                    <a:pt x="748" y="11"/>
                  </a:lnTo>
                  <a:lnTo>
                    <a:pt x="764" y="19"/>
                  </a:lnTo>
                  <a:lnTo>
                    <a:pt x="782" y="27"/>
                  </a:lnTo>
                  <a:lnTo>
                    <a:pt x="802" y="37"/>
                  </a:lnTo>
                  <a:lnTo>
                    <a:pt x="823" y="45"/>
                  </a:lnTo>
                  <a:lnTo>
                    <a:pt x="851" y="47"/>
                  </a:lnTo>
                  <a:lnTo>
                    <a:pt x="874" y="43"/>
                  </a:lnTo>
                  <a:lnTo>
                    <a:pt x="896" y="37"/>
                  </a:lnTo>
                  <a:lnTo>
                    <a:pt x="920" y="33"/>
                  </a:lnTo>
                  <a:lnTo>
                    <a:pt x="937" y="29"/>
                  </a:lnTo>
                  <a:lnTo>
                    <a:pt x="953" y="25"/>
                  </a:lnTo>
                  <a:lnTo>
                    <a:pt x="967" y="21"/>
                  </a:lnTo>
                  <a:lnTo>
                    <a:pt x="979" y="19"/>
                  </a:lnTo>
                  <a:lnTo>
                    <a:pt x="985" y="21"/>
                  </a:lnTo>
                  <a:lnTo>
                    <a:pt x="987" y="31"/>
                  </a:lnTo>
                  <a:lnTo>
                    <a:pt x="987" y="51"/>
                  </a:lnTo>
                  <a:lnTo>
                    <a:pt x="985" y="70"/>
                  </a:lnTo>
                  <a:lnTo>
                    <a:pt x="983" y="92"/>
                  </a:lnTo>
                  <a:lnTo>
                    <a:pt x="979" y="112"/>
                  </a:lnTo>
                  <a:lnTo>
                    <a:pt x="973" y="124"/>
                  </a:lnTo>
                  <a:lnTo>
                    <a:pt x="963" y="128"/>
                  </a:lnTo>
                  <a:lnTo>
                    <a:pt x="951" y="128"/>
                  </a:lnTo>
                  <a:lnTo>
                    <a:pt x="937" y="126"/>
                  </a:lnTo>
                  <a:lnTo>
                    <a:pt x="926" y="124"/>
                  </a:lnTo>
                  <a:lnTo>
                    <a:pt x="912" y="126"/>
                  </a:lnTo>
                  <a:lnTo>
                    <a:pt x="902" y="131"/>
                  </a:lnTo>
                  <a:lnTo>
                    <a:pt x="886" y="147"/>
                  </a:lnTo>
                  <a:lnTo>
                    <a:pt x="865" y="167"/>
                  </a:lnTo>
                  <a:lnTo>
                    <a:pt x="843" y="185"/>
                  </a:lnTo>
                  <a:lnTo>
                    <a:pt x="821" y="198"/>
                  </a:lnTo>
                  <a:lnTo>
                    <a:pt x="807" y="204"/>
                  </a:lnTo>
                  <a:lnTo>
                    <a:pt x="792" y="206"/>
                  </a:lnTo>
                  <a:lnTo>
                    <a:pt x="778" y="206"/>
                  </a:lnTo>
                  <a:lnTo>
                    <a:pt x="766" y="208"/>
                  </a:lnTo>
                  <a:lnTo>
                    <a:pt x="760" y="212"/>
                  </a:lnTo>
                  <a:lnTo>
                    <a:pt x="758" y="222"/>
                  </a:lnTo>
                  <a:lnTo>
                    <a:pt x="762" y="236"/>
                  </a:lnTo>
                  <a:lnTo>
                    <a:pt x="764" y="253"/>
                  </a:lnTo>
                  <a:lnTo>
                    <a:pt x="764" y="271"/>
                  </a:lnTo>
                  <a:lnTo>
                    <a:pt x="760" y="289"/>
                  </a:lnTo>
                  <a:lnTo>
                    <a:pt x="754" y="303"/>
                  </a:lnTo>
                  <a:lnTo>
                    <a:pt x="743" y="311"/>
                  </a:lnTo>
                  <a:lnTo>
                    <a:pt x="725" y="316"/>
                  </a:lnTo>
                  <a:lnTo>
                    <a:pt x="709" y="316"/>
                  </a:lnTo>
                  <a:lnTo>
                    <a:pt x="695" y="316"/>
                  </a:lnTo>
                  <a:lnTo>
                    <a:pt x="685" y="318"/>
                  </a:lnTo>
                  <a:lnTo>
                    <a:pt x="682" y="326"/>
                  </a:lnTo>
                  <a:lnTo>
                    <a:pt x="682" y="338"/>
                  </a:lnTo>
                  <a:lnTo>
                    <a:pt x="682" y="356"/>
                  </a:lnTo>
                  <a:lnTo>
                    <a:pt x="682" y="374"/>
                  </a:lnTo>
                  <a:lnTo>
                    <a:pt x="680" y="391"/>
                  </a:lnTo>
                  <a:lnTo>
                    <a:pt x="674" y="405"/>
                  </a:lnTo>
                  <a:lnTo>
                    <a:pt x="668" y="415"/>
                  </a:lnTo>
                  <a:lnTo>
                    <a:pt x="654" y="425"/>
                  </a:lnTo>
                  <a:lnTo>
                    <a:pt x="640" y="433"/>
                  </a:lnTo>
                  <a:lnTo>
                    <a:pt x="630" y="444"/>
                  </a:lnTo>
                  <a:lnTo>
                    <a:pt x="626" y="458"/>
                  </a:lnTo>
                  <a:lnTo>
                    <a:pt x="622" y="474"/>
                  </a:lnTo>
                  <a:lnTo>
                    <a:pt x="617" y="486"/>
                  </a:lnTo>
                  <a:lnTo>
                    <a:pt x="609" y="494"/>
                  </a:lnTo>
                  <a:lnTo>
                    <a:pt x="605" y="496"/>
                  </a:lnTo>
                  <a:lnTo>
                    <a:pt x="558" y="511"/>
                  </a:lnTo>
                  <a:lnTo>
                    <a:pt x="546" y="572"/>
                  </a:lnTo>
                  <a:lnTo>
                    <a:pt x="518" y="572"/>
                  </a:lnTo>
                  <a:lnTo>
                    <a:pt x="461" y="598"/>
                  </a:lnTo>
                  <a:lnTo>
                    <a:pt x="424" y="594"/>
                  </a:lnTo>
                  <a:lnTo>
                    <a:pt x="412" y="620"/>
                  </a:lnTo>
                  <a:lnTo>
                    <a:pt x="357" y="627"/>
                  </a:lnTo>
                  <a:lnTo>
                    <a:pt x="327" y="643"/>
                  </a:lnTo>
                  <a:lnTo>
                    <a:pt x="266" y="578"/>
                  </a:lnTo>
                  <a:lnTo>
                    <a:pt x="229" y="596"/>
                  </a:lnTo>
                  <a:lnTo>
                    <a:pt x="209" y="643"/>
                  </a:lnTo>
                  <a:lnTo>
                    <a:pt x="105" y="663"/>
                  </a:lnTo>
                  <a:lnTo>
                    <a:pt x="54" y="610"/>
                  </a:lnTo>
                  <a:lnTo>
                    <a:pt x="4" y="612"/>
                  </a:lnTo>
                  <a:lnTo>
                    <a:pt x="0" y="562"/>
                  </a:lnTo>
                  <a:lnTo>
                    <a:pt x="69" y="482"/>
                  </a:lnTo>
                  <a:lnTo>
                    <a:pt x="59" y="395"/>
                  </a:lnTo>
                  <a:lnTo>
                    <a:pt x="28" y="350"/>
                  </a:lnTo>
                  <a:lnTo>
                    <a:pt x="32" y="313"/>
                  </a:lnTo>
                  <a:lnTo>
                    <a:pt x="87" y="265"/>
                  </a:lnTo>
                  <a:lnTo>
                    <a:pt x="107" y="181"/>
                  </a:lnTo>
                  <a:lnTo>
                    <a:pt x="168" y="143"/>
                  </a:lnTo>
                  <a:lnTo>
                    <a:pt x="201" y="88"/>
                  </a:lnTo>
                  <a:lnTo>
                    <a:pt x="266" y="84"/>
                  </a:lnTo>
                  <a:lnTo>
                    <a:pt x="323" y="0"/>
                  </a:lnTo>
                </a:path>
              </a:pathLst>
            </a:custGeom>
            <a:solidFill>
              <a:srgbClr val="203864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" name="Freeform 100">
              <a:extLst>
                <a:ext uri="{FF2B5EF4-FFF2-40B4-BE49-F238E27FC236}">
                  <a16:creationId xmlns:a16="http://schemas.microsoft.com/office/drawing/2014/main" id="{307A6CE7-C86A-4BDC-BB3F-24F05057EC0F}"/>
                </a:ext>
              </a:extLst>
            </p:cNvPr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1 w 799"/>
                <a:gd name="T1" fmla="*/ 0 h 1161"/>
                <a:gd name="T2" fmla="*/ 1 w 799"/>
                <a:gd name="T3" fmla="*/ 0 h 1161"/>
                <a:gd name="T4" fmla="*/ 1 w 799"/>
                <a:gd name="T5" fmla="*/ 0 h 1161"/>
                <a:gd name="T6" fmla="*/ 1 w 799"/>
                <a:gd name="T7" fmla="*/ 0 h 1161"/>
                <a:gd name="T8" fmla="*/ 1 w 799"/>
                <a:gd name="T9" fmla="*/ 0 h 1161"/>
                <a:gd name="T10" fmla="*/ 1 w 799"/>
                <a:gd name="T11" fmla="*/ 0 h 1161"/>
                <a:gd name="T12" fmla="*/ 1 w 799"/>
                <a:gd name="T13" fmla="*/ 0 h 1161"/>
                <a:gd name="T14" fmla="*/ 1 w 799"/>
                <a:gd name="T15" fmla="*/ 0 h 1161"/>
                <a:gd name="T16" fmla="*/ 1 w 799"/>
                <a:gd name="T17" fmla="*/ 0 h 1161"/>
                <a:gd name="T18" fmla="*/ 1 w 799"/>
                <a:gd name="T19" fmla="*/ 0 h 1161"/>
                <a:gd name="T20" fmla="*/ 1 w 799"/>
                <a:gd name="T21" fmla="*/ 0 h 1161"/>
                <a:gd name="T22" fmla="*/ 1 w 799"/>
                <a:gd name="T23" fmla="*/ 0 h 1161"/>
                <a:gd name="T24" fmla="*/ 1 w 799"/>
                <a:gd name="T25" fmla="*/ 0 h 1161"/>
                <a:gd name="T26" fmla="*/ 1 w 799"/>
                <a:gd name="T27" fmla="*/ 0 h 1161"/>
                <a:gd name="T28" fmla="*/ 1 w 799"/>
                <a:gd name="T29" fmla="*/ 0 h 1161"/>
                <a:gd name="T30" fmla="*/ 1 w 799"/>
                <a:gd name="T31" fmla="*/ 1 h 1161"/>
                <a:gd name="T32" fmla="*/ 1 w 799"/>
                <a:gd name="T33" fmla="*/ 1 h 1161"/>
                <a:gd name="T34" fmla="*/ 1 w 799"/>
                <a:gd name="T35" fmla="*/ 1 h 1161"/>
                <a:gd name="T36" fmla="*/ 1 w 799"/>
                <a:gd name="T37" fmla="*/ 1 h 1161"/>
                <a:gd name="T38" fmla="*/ 1 w 799"/>
                <a:gd name="T39" fmla="*/ 1 h 1161"/>
                <a:gd name="T40" fmla="*/ 1 w 799"/>
                <a:gd name="T41" fmla="*/ 0 h 1161"/>
                <a:gd name="T42" fmla="*/ 1 w 799"/>
                <a:gd name="T43" fmla="*/ 0 h 1161"/>
                <a:gd name="T44" fmla="*/ 1 w 799"/>
                <a:gd name="T45" fmla="*/ 0 h 1161"/>
                <a:gd name="T46" fmla="*/ 1 w 799"/>
                <a:gd name="T47" fmla="*/ 0 h 1161"/>
                <a:gd name="T48" fmla="*/ 1 w 799"/>
                <a:gd name="T49" fmla="*/ 0 h 1161"/>
                <a:gd name="T50" fmla="*/ 1 w 799"/>
                <a:gd name="T51" fmla="*/ 0 h 1161"/>
                <a:gd name="T52" fmla="*/ 1 w 799"/>
                <a:gd name="T53" fmla="*/ 0 h 1161"/>
                <a:gd name="T54" fmla="*/ 0 w 799"/>
                <a:gd name="T55" fmla="*/ 0 h 1161"/>
                <a:gd name="T56" fmla="*/ 1 w 799"/>
                <a:gd name="T57" fmla="*/ 0 h 1161"/>
                <a:gd name="T58" fmla="*/ 1 w 799"/>
                <a:gd name="T59" fmla="*/ 0 h 1161"/>
                <a:gd name="T60" fmla="*/ 1 w 799"/>
                <a:gd name="T61" fmla="*/ 0 h 1161"/>
                <a:gd name="T62" fmla="*/ 1 w 799"/>
                <a:gd name="T63" fmla="*/ 0 h 1161"/>
                <a:gd name="T64" fmla="*/ 1 w 799"/>
                <a:gd name="T65" fmla="*/ 0 h 1161"/>
                <a:gd name="T66" fmla="*/ 1 w 799"/>
                <a:gd name="T67" fmla="*/ 0 h 1161"/>
                <a:gd name="T68" fmla="*/ 1 w 799"/>
                <a:gd name="T69" fmla="*/ 0 h 1161"/>
                <a:gd name="T70" fmla="*/ 1 w 799"/>
                <a:gd name="T71" fmla="*/ 0 h 1161"/>
                <a:gd name="T72" fmla="*/ 1 w 799"/>
                <a:gd name="T73" fmla="*/ 0 h 1161"/>
                <a:gd name="T74" fmla="*/ 1 w 799"/>
                <a:gd name="T75" fmla="*/ 0 h 1161"/>
                <a:gd name="T76" fmla="*/ 1 w 799"/>
                <a:gd name="T77" fmla="*/ 0 h 1161"/>
                <a:gd name="T78" fmla="*/ 1 w 799"/>
                <a:gd name="T79" fmla="*/ 0 h 1161"/>
                <a:gd name="T80" fmla="*/ 1 w 799"/>
                <a:gd name="T81" fmla="*/ 0 h 1161"/>
                <a:gd name="T82" fmla="*/ 1 w 799"/>
                <a:gd name="T83" fmla="*/ 0 h 1161"/>
                <a:gd name="T84" fmla="*/ 1 w 799"/>
                <a:gd name="T85" fmla="*/ 0 h 1161"/>
                <a:gd name="T86" fmla="*/ 1 w 799"/>
                <a:gd name="T87" fmla="*/ 0 h 1161"/>
                <a:gd name="T88" fmla="*/ 1 w 799"/>
                <a:gd name="T89" fmla="*/ 0 h 1161"/>
                <a:gd name="T90" fmla="*/ 1 w 799"/>
                <a:gd name="T91" fmla="*/ 0 h 1161"/>
                <a:gd name="T92" fmla="*/ 1 w 799"/>
                <a:gd name="T93" fmla="*/ 0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" name="Freeform 101">
              <a:extLst>
                <a:ext uri="{FF2B5EF4-FFF2-40B4-BE49-F238E27FC236}">
                  <a16:creationId xmlns:a16="http://schemas.microsoft.com/office/drawing/2014/main" id="{3D675CD5-8BFA-4743-A221-3682E475A70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22" y="1838"/>
              <a:ext cx="400" cy="580"/>
            </a:xfrm>
            <a:custGeom>
              <a:avLst/>
              <a:gdLst>
                <a:gd name="T0" fmla="*/ 1 w 799"/>
                <a:gd name="T1" fmla="*/ 0 h 1161"/>
                <a:gd name="T2" fmla="*/ 1 w 799"/>
                <a:gd name="T3" fmla="*/ 0 h 1161"/>
                <a:gd name="T4" fmla="*/ 1 w 799"/>
                <a:gd name="T5" fmla="*/ 0 h 1161"/>
                <a:gd name="T6" fmla="*/ 1 w 799"/>
                <a:gd name="T7" fmla="*/ 0 h 1161"/>
                <a:gd name="T8" fmla="*/ 1 w 799"/>
                <a:gd name="T9" fmla="*/ 0 h 1161"/>
                <a:gd name="T10" fmla="*/ 1 w 799"/>
                <a:gd name="T11" fmla="*/ 0 h 1161"/>
                <a:gd name="T12" fmla="*/ 1 w 799"/>
                <a:gd name="T13" fmla="*/ 0 h 1161"/>
                <a:gd name="T14" fmla="*/ 1 w 799"/>
                <a:gd name="T15" fmla="*/ 0 h 1161"/>
                <a:gd name="T16" fmla="*/ 1 w 799"/>
                <a:gd name="T17" fmla="*/ 0 h 1161"/>
                <a:gd name="T18" fmla="*/ 1 w 799"/>
                <a:gd name="T19" fmla="*/ 0 h 1161"/>
                <a:gd name="T20" fmla="*/ 1 w 799"/>
                <a:gd name="T21" fmla="*/ 0 h 1161"/>
                <a:gd name="T22" fmla="*/ 1 w 799"/>
                <a:gd name="T23" fmla="*/ 0 h 1161"/>
                <a:gd name="T24" fmla="*/ 1 w 799"/>
                <a:gd name="T25" fmla="*/ 0 h 1161"/>
                <a:gd name="T26" fmla="*/ 1 w 799"/>
                <a:gd name="T27" fmla="*/ 0 h 1161"/>
                <a:gd name="T28" fmla="*/ 1 w 799"/>
                <a:gd name="T29" fmla="*/ 0 h 1161"/>
                <a:gd name="T30" fmla="*/ 1 w 799"/>
                <a:gd name="T31" fmla="*/ 1 h 1161"/>
                <a:gd name="T32" fmla="*/ 1 w 799"/>
                <a:gd name="T33" fmla="*/ 1 h 1161"/>
                <a:gd name="T34" fmla="*/ 1 w 799"/>
                <a:gd name="T35" fmla="*/ 1 h 1161"/>
                <a:gd name="T36" fmla="*/ 1 w 799"/>
                <a:gd name="T37" fmla="*/ 1 h 1161"/>
                <a:gd name="T38" fmla="*/ 1 w 799"/>
                <a:gd name="T39" fmla="*/ 1 h 1161"/>
                <a:gd name="T40" fmla="*/ 1 w 799"/>
                <a:gd name="T41" fmla="*/ 0 h 1161"/>
                <a:gd name="T42" fmla="*/ 1 w 799"/>
                <a:gd name="T43" fmla="*/ 0 h 1161"/>
                <a:gd name="T44" fmla="*/ 1 w 799"/>
                <a:gd name="T45" fmla="*/ 0 h 1161"/>
                <a:gd name="T46" fmla="*/ 1 w 799"/>
                <a:gd name="T47" fmla="*/ 0 h 1161"/>
                <a:gd name="T48" fmla="*/ 1 w 799"/>
                <a:gd name="T49" fmla="*/ 0 h 1161"/>
                <a:gd name="T50" fmla="*/ 1 w 799"/>
                <a:gd name="T51" fmla="*/ 0 h 1161"/>
                <a:gd name="T52" fmla="*/ 1 w 799"/>
                <a:gd name="T53" fmla="*/ 0 h 1161"/>
                <a:gd name="T54" fmla="*/ 0 w 799"/>
                <a:gd name="T55" fmla="*/ 0 h 1161"/>
                <a:gd name="T56" fmla="*/ 1 w 799"/>
                <a:gd name="T57" fmla="*/ 0 h 1161"/>
                <a:gd name="T58" fmla="*/ 1 w 799"/>
                <a:gd name="T59" fmla="*/ 0 h 1161"/>
                <a:gd name="T60" fmla="*/ 1 w 799"/>
                <a:gd name="T61" fmla="*/ 0 h 1161"/>
                <a:gd name="T62" fmla="*/ 1 w 799"/>
                <a:gd name="T63" fmla="*/ 0 h 1161"/>
                <a:gd name="T64" fmla="*/ 1 w 799"/>
                <a:gd name="T65" fmla="*/ 0 h 1161"/>
                <a:gd name="T66" fmla="*/ 1 w 799"/>
                <a:gd name="T67" fmla="*/ 0 h 1161"/>
                <a:gd name="T68" fmla="*/ 1 w 799"/>
                <a:gd name="T69" fmla="*/ 0 h 1161"/>
                <a:gd name="T70" fmla="*/ 1 w 799"/>
                <a:gd name="T71" fmla="*/ 0 h 1161"/>
                <a:gd name="T72" fmla="*/ 1 w 799"/>
                <a:gd name="T73" fmla="*/ 0 h 1161"/>
                <a:gd name="T74" fmla="*/ 1 w 799"/>
                <a:gd name="T75" fmla="*/ 0 h 1161"/>
                <a:gd name="T76" fmla="*/ 1 w 799"/>
                <a:gd name="T77" fmla="*/ 0 h 1161"/>
                <a:gd name="T78" fmla="*/ 1 w 799"/>
                <a:gd name="T79" fmla="*/ 0 h 1161"/>
                <a:gd name="T80" fmla="*/ 1 w 799"/>
                <a:gd name="T81" fmla="*/ 0 h 1161"/>
                <a:gd name="T82" fmla="*/ 1 w 799"/>
                <a:gd name="T83" fmla="*/ 0 h 1161"/>
                <a:gd name="T84" fmla="*/ 1 w 799"/>
                <a:gd name="T85" fmla="*/ 0 h 1161"/>
                <a:gd name="T86" fmla="*/ 1 w 799"/>
                <a:gd name="T87" fmla="*/ 0 h 1161"/>
                <a:gd name="T88" fmla="*/ 1 w 799"/>
                <a:gd name="T89" fmla="*/ 0 h 1161"/>
                <a:gd name="T90" fmla="*/ 1 w 799"/>
                <a:gd name="T91" fmla="*/ 0 h 1161"/>
                <a:gd name="T92" fmla="*/ 1 w 799"/>
                <a:gd name="T93" fmla="*/ 0 h 11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99"/>
                <a:gd name="T142" fmla="*/ 0 h 1161"/>
                <a:gd name="T143" fmla="*/ 799 w 799"/>
                <a:gd name="T144" fmla="*/ 1161 h 116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99" h="1161">
                  <a:moveTo>
                    <a:pt x="799" y="413"/>
                  </a:moveTo>
                  <a:lnTo>
                    <a:pt x="795" y="415"/>
                  </a:lnTo>
                  <a:lnTo>
                    <a:pt x="785" y="423"/>
                  </a:lnTo>
                  <a:lnTo>
                    <a:pt x="773" y="433"/>
                  </a:lnTo>
                  <a:lnTo>
                    <a:pt x="759" y="444"/>
                  </a:lnTo>
                  <a:lnTo>
                    <a:pt x="748" y="458"/>
                  </a:lnTo>
                  <a:lnTo>
                    <a:pt x="740" y="468"/>
                  </a:lnTo>
                  <a:lnTo>
                    <a:pt x="738" y="484"/>
                  </a:lnTo>
                  <a:lnTo>
                    <a:pt x="738" y="499"/>
                  </a:lnTo>
                  <a:lnTo>
                    <a:pt x="738" y="517"/>
                  </a:lnTo>
                  <a:lnTo>
                    <a:pt x="734" y="535"/>
                  </a:lnTo>
                  <a:lnTo>
                    <a:pt x="726" y="549"/>
                  </a:lnTo>
                  <a:lnTo>
                    <a:pt x="706" y="560"/>
                  </a:lnTo>
                  <a:lnTo>
                    <a:pt x="683" y="570"/>
                  </a:lnTo>
                  <a:lnTo>
                    <a:pt x="661" y="578"/>
                  </a:lnTo>
                  <a:lnTo>
                    <a:pt x="645" y="584"/>
                  </a:lnTo>
                  <a:lnTo>
                    <a:pt x="635" y="588"/>
                  </a:lnTo>
                  <a:lnTo>
                    <a:pt x="622" y="586"/>
                  </a:lnTo>
                  <a:lnTo>
                    <a:pt x="608" y="584"/>
                  </a:lnTo>
                  <a:lnTo>
                    <a:pt x="594" y="580"/>
                  </a:lnTo>
                  <a:lnTo>
                    <a:pt x="584" y="576"/>
                  </a:lnTo>
                  <a:lnTo>
                    <a:pt x="580" y="576"/>
                  </a:lnTo>
                  <a:lnTo>
                    <a:pt x="561" y="618"/>
                  </a:lnTo>
                  <a:lnTo>
                    <a:pt x="557" y="679"/>
                  </a:lnTo>
                  <a:lnTo>
                    <a:pt x="568" y="718"/>
                  </a:lnTo>
                  <a:lnTo>
                    <a:pt x="580" y="738"/>
                  </a:lnTo>
                  <a:lnTo>
                    <a:pt x="523" y="822"/>
                  </a:lnTo>
                  <a:lnTo>
                    <a:pt x="458" y="826"/>
                  </a:lnTo>
                  <a:lnTo>
                    <a:pt x="425" y="881"/>
                  </a:lnTo>
                  <a:lnTo>
                    <a:pt x="368" y="919"/>
                  </a:lnTo>
                  <a:lnTo>
                    <a:pt x="344" y="1003"/>
                  </a:lnTo>
                  <a:lnTo>
                    <a:pt x="289" y="1051"/>
                  </a:lnTo>
                  <a:lnTo>
                    <a:pt x="285" y="1088"/>
                  </a:lnTo>
                  <a:lnTo>
                    <a:pt x="316" y="1133"/>
                  </a:lnTo>
                  <a:lnTo>
                    <a:pt x="318" y="1147"/>
                  </a:lnTo>
                  <a:lnTo>
                    <a:pt x="244" y="1161"/>
                  </a:lnTo>
                  <a:lnTo>
                    <a:pt x="139" y="1145"/>
                  </a:lnTo>
                  <a:lnTo>
                    <a:pt x="80" y="1137"/>
                  </a:lnTo>
                  <a:lnTo>
                    <a:pt x="41" y="1100"/>
                  </a:lnTo>
                  <a:lnTo>
                    <a:pt x="45" y="1060"/>
                  </a:lnTo>
                  <a:lnTo>
                    <a:pt x="72" y="1025"/>
                  </a:lnTo>
                  <a:lnTo>
                    <a:pt x="66" y="990"/>
                  </a:lnTo>
                  <a:lnTo>
                    <a:pt x="96" y="929"/>
                  </a:lnTo>
                  <a:lnTo>
                    <a:pt x="82" y="858"/>
                  </a:lnTo>
                  <a:lnTo>
                    <a:pt x="7" y="820"/>
                  </a:lnTo>
                  <a:lnTo>
                    <a:pt x="9" y="749"/>
                  </a:lnTo>
                  <a:lnTo>
                    <a:pt x="41" y="718"/>
                  </a:lnTo>
                  <a:lnTo>
                    <a:pt x="47" y="677"/>
                  </a:lnTo>
                  <a:lnTo>
                    <a:pt x="88" y="665"/>
                  </a:lnTo>
                  <a:lnTo>
                    <a:pt x="114" y="594"/>
                  </a:lnTo>
                  <a:lnTo>
                    <a:pt x="88" y="547"/>
                  </a:lnTo>
                  <a:lnTo>
                    <a:pt x="49" y="529"/>
                  </a:lnTo>
                  <a:lnTo>
                    <a:pt x="53" y="486"/>
                  </a:lnTo>
                  <a:lnTo>
                    <a:pt x="96" y="466"/>
                  </a:lnTo>
                  <a:lnTo>
                    <a:pt x="63" y="419"/>
                  </a:lnTo>
                  <a:lnTo>
                    <a:pt x="0" y="338"/>
                  </a:lnTo>
                  <a:lnTo>
                    <a:pt x="15" y="314"/>
                  </a:lnTo>
                  <a:lnTo>
                    <a:pt x="3" y="273"/>
                  </a:lnTo>
                  <a:lnTo>
                    <a:pt x="35" y="234"/>
                  </a:lnTo>
                  <a:lnTo>
                    <a:pt x="41" y="181"/>
                  </a:lnTo>
                  <a:lnTo>
                    <a:pt x="66" y="143"/>
                  </a:lnTo>
                  <a:lnTo>
                    <a:pt x="114" y="147"/>
                  </a:lnTo>
                  <a:lnTo>
                    <a:pt x="131" y="224"/>
                  </a:lnTo>
                  <a:lnTo>
                    <a:pt x="179" y="220"/>
                  </a:lnTo>
                  <a:lnTo>
                    <a:pt x="230" y="165"/>
                  </a:lnTo>
                  <a:lnTo>
                    <a:pt x="269" y="167"/>
                  </a:lnTo>
                  <a:lnTo>
                    <a:pt x="297" y="131"/>
                  </a:lnTo>
                  <a:lnTo>
                    <a:pt x="324" y="141"/>
                  </a:lnTo>
                  <a:lnTo>
                    <a:pt x="362" y="127"/>
                  </a:lnTo>
                  <a:lnTo>
                    <a:pt x="352" y="59"/>
                  </a:lnTo>
                  <a:lnTo>
                    <a:pt x="387" y="33"/>
                  </a:lnTo>
                  <a:lnTo>
                    <a:pt x="419" y="33"/>
                  </a:lnTo>
                  <a:lnTo>
                    <a:pt x="439" y="0"/>
                  </a:lnTo>
                  <a:lnTo>
                    <a:pt x="464" y="17"/>
                  </a:lnTo>
                  <a:lnTo>
                    <a:pt x="492" y="64"/>
                  </a:lnTo>
                  <a:lnTo>
                    <a:pt x="496" y="66"/>
                  </a:lnTo>
                  <a:lnTo>
                    <a:pt x="502" y="74"/>
                  </a:lnTo>
                  <a:lnTo>
                    <a:pt x="509" y="84"/>
                  </a:lnTo>
                  <a:lnTo>
                    <a:pt x="517" y="94"/>
                  </a:lnTo>
                  <a:lnTo>
                    <a:pt x="523" y="104"/>
                  </a:lnTo>
                  <a:lnTo>
                    <a:pt x="525" y="108"/>
                  </a:lnTo>
                  <a:lnTo>
                    <a:pt x="525" y="114"/>
                  </a:lnTo>
                  <a:lnTo>
                    <a:pt x="527" y="124"/>
                  </a:lnTo>
                  <a:lnTo>
                    <a:pt x="531" y="137"/>
                  </a:lnTo>
                  <a:lnTo>
                    <a:pt x="535" y="151"/>
                  </a:lnTo>
                  <a:lnTo>
                    <a:pt x="539" y="161"/>
                  </a:lnTo>
                  <a:lnTo>
                    <a:pt x="539" y="165"/>
                  </a:lnTo>
                  <a:lnTo>
                    <a:pt x="586" y="208"/>
                  </a:lnTo>
                  <a:lnTo>
                    <a:pt x="653" y="206"/>
                  </a:lnTo>
                  <a:lnTo>
                    <a:pt x="661" y="232"/>
                  </a:lnTo>
                  <a:lnTo>
                    <a:pt x="641" y="291"/>
                  </a:lnTo>
                  <a:lnTo>
                    <a:pt x="696" y="309"/>
                  </a:lnTo>
                  <a:lnTo>
                    <a:pt x="744" y="342"/>
                  </a:lnTo>
                  <a:lnTo>
                    <a:pt x="775" y="389"/>
                  </a:lnTo>
                  <a:lnTo>
                    <a:pt x="799" y="413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" name="Freeform 102">
              <a:extLst>
                <a:ext uri="{FF2B5EF4-FFF2-40B4-BE49-F238E27FC236}">
                  <a16:creationId xmlns:a16="http://schemas.microsoft.com/office/drawing/2014/main" id="{E6334649-EBA9-453E-B996-01D5ED87E97F}"/>
                </a:ext>
              </a:extLst>
            </p:cNvPr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1 w 242"/>
                <a:gd name="T1" fmla="*/ 1 h 279"/>
                <a:gd name="T2" fmla="*/ 1 w 242"/>
                <a:gd name="T3" fmla="*/ 1 h 279"/>
                <a:gd name="T4" fmla="*/ 1 w 242"/>
                <a:gd name="T5" fmla="*/ 1 h 279"/>
                <a:gd name="T6" fmla="*/ 1 w 242"/>
                <a:gd name="T7" fmla="*/ 1 h 279"/>
                <a:gd name="T8" fmla="*/ 1 w 242"/>
                <a:gd name="T9" fmla="*/ 1 h 279"/>
                <a:gd name="T10" fmla="*/ 0 w 242"/>
                <a:gd name="T11" fmla="*/ 1 h 279"/>
                <a:gd name="T12" fmla="*/ 1 w 242"/>
                <a:gd name="T13" fmla="*/ 1 h 279"/>
                <a:gd name="T14" fmla="*/ 1 w 242"/>
                <a:gd name="T15" fmla="*/ 1 h 279"/>
                <a:gd name="T16" fmla="*/ 1 w 242"/>
                <a:gd name="T17" fmla="*/ 1 h 279"/>
                <a:gd name="T18" fmla="*/ 1 w 242"/>
                <a:gd name="T19" fmla="*/ 1 h 279"/>
                <a:gd name="T20" fmla="*/ 1 w 242"/>
                <a:gd name="T21" fmla="*/ 1 h 279"/>
                <a:gd name="T22" fmla="*/ 1 w 242"/>
                <a:gd name="T23" fmla="*/ 1 h 279"/>
                <a:gd name="T24" fmla="*/ 1 w 242"/>
                <a:gd name="T25" fmla="*/ 1 h 279"/>
                <a:gd name="T26" fmla="*/ 1 w 242"/>
                <a:gd name="T27" fmla="*/ 0 h 279"/>
                <a:gd name="T28" fmla="*/ 1 w 242"/>
                <a:gd name="T29" fmla="*/ 1 h 279"/>
                <a:gd name="T30" fmla="*/ 1 w 242"/>
                <a:gd name="T31" fmla="*/ 1 h 279"/>
                <a:gd name="T32" fmla="*/ 1 w 242"/>
                <a:gd name="T33" fmla="*/ 1 h 279"/>
                <a:gd name="T34" fmla="*/ 1 w 242"/>
                <a:gd name="T35" fmla="*/ 1 h 279"/>
                <a:gd name="T36" fmla="*/ 1 w 242"/>
                <a:gd name="T37" fmla="*/ 1 h 279"/>
                <a:gd name="T38" fmla="*/ 1 w 242"/>
                <a:gd name="T39" fmla="*/ 1 h 279"/>
                <a:gd name="T40" fmla="*/ 1 w 242"/>
                <a:gd name="T41" fmla="*/ 1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" name="Freeform 103">
              <a:extLst>
                <a:ext uri="{FF2B5EF4-FFF2-40B4-BE49-F238E27FC236}">
                  <a16:creationId xmlns:a16="http://schemas.microsoft.com/office/drawing/2014/main" id="{9FF9058C-CCDD-465B-8FDA-BD634EABEF99}"/>
                </a:ext>
              </a:extLst>
            </p:cNvPr>
            <p:cNvSpPr>
              <a:spLocks/>
            </p:cNvSpPr>
            <p:nvPr/>
          </p:nvSpPr>
          <p:spPr bwMode="gray">
            <a:xfrm>
              <a:off x="3440" y="1985"/>
              <a:ext cx="121" cy="140"/>
            </a:xfrm>
            <a:custGeom>
              <a:avLst/>
              <a:gdLst>
                <a:gd name="T0" fmla="*/ 1 w 242"/>
                <a:gd name="T1" fmla="*/ 1 h 279"/>
                <a:gd name="T2" fmla="*/ 1 w 242"/>
                <a:gd name="T3" fmla="*/ 1 h 279"/>
                <a:gd name="T4" fmla="*/ 1 w 242"/>
                <a:gd name="T5" fmla="*/ 1 h 279"/>
                <a:gd name="T6" fmla="*/ 1 w 242"/>
                <a:gd name="T7" fmla="*/ 1 h 279"/>
                <a:gd name="T8" fmla="*/ 1 w 242"/>
                <a:gd name="T9" fmla="*/ 1 h 279"/>
                <a:gd name="T10" fmla="*/ 0 w 242"/>
                <a:gd name="T11" fmla="*/ 1 h 279"/>
                <a:gd name="T12" fmla="*/ 1 w 242"/>
                <a:gd name="T13" fmla="*/ 1 h 279"/>
                <a:gd name="T14" fmla="*/ 1 w 242"/>
                <a:gd name="T15" fmla="*/ 1 h 279"/>
                <a:gd name="T16" fmla="*/ 1 w 242"/>
                <a:gd name="T17" fmla="*/ 1 h 279"/>
                <a:gd name="T18" fmla="*/ 1 w 242"/>
                <a:gd name="T19" fmla="*/ 1 h 279"/>
                <a:gd name="T20" fmla="*/ 1 w 242"/>
                <a:gd name="T21" fmla="*/ 1 h 279"/>
                <a:gd name="T22" fmla="*/ 1 w 242"/>
                <a:gd name="T23" fmla="*/ 1 h 279"/>
                <a:gd name="T24" fmla="*/ 1 w 242"/>
                <a:gd name="T25" fmla="*/ 1 h 279"/>
                <a:gd name="T26" fmla="*/ 1 w 242"/>
                <a:gd name="T27" fmla="*/ 0 h 279"/>
                <a:gd name="T28" fmla="*/ 1 w 242"/>
                <a:gd name="T29" fmla="*/ 1 h 279"/>
                <a:gd name="T30" fmla="*/ 1 w 242"/>
                <a:gd name="T31" fmla="*/ 1 h 279"/>
                <a:gd name="T32" fmla="*/ 1 w 242"/>
                <a:gd name="T33" fmla="*/ 1 h 279"/>
                <a:gd name="T34" fmla="*/ 1 w 242"/>
                <a:gd name="T35" fmla="*/ 1 h 279"/>
                <a:gd name="T36" fmla="*/ 1 w 242"/>
                <a:gd name="T37" fmla="*/ 1 h 279"/>
                <a:gd name="T38" fmla="*/ 1 w 242"/>
                <a:gd name="T39" fmla="*/ 1 h 279"/>
                <a:gd name="T40" fmla="*/ 1 w 242"/>
                <a:gd name="T41" fmla="*/ 1 h 2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42"/>
                <a:gd name="T64" fmla="*/ 0 h 279"/>
                <a:gd name="T65" fmla="*/ 242 w 242"/>
                <a:gd name="T66" fmla="*/ 279 h 2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42" h="279">
                  <a:moveTo>
                    <a:pt x="173" y="248"/>
                  </a:moveTo>
                  <a:lnTo>
                    <a:pt x="140" y="250"/>
                  </a:lnTo>
                  <a:lnTo>
                    <a:pt x="116" y="279"/>
                  </a:lnTo>
                  <a:lnTo>
                    <a:pt x="41" y="273"/>
                  </a:lnTo>
                  <a:lnTo>
                    <a:pt x="2" y="250"/>
                  </a:lnTo>
                  <a:lnTo>
                    <a:pt x="0" y="179"/>
                  </a:lnTo>
                  <a:lnTo>
                    <a:pt x="21" y="159"/>
                  </a:lnTo>
                  <a:lnTo>
                    <a:pt x="41" y="118"/>
                  </a:lnTo>
                  <a:lnTo>
                    <a:pt x="17" y="106"/>
                  </a:lnTo>
                  <a:lnTo>
                    <a:pt x="25" y="86"/>
                  </a:lnTo>
                  <a:lnTo>
                    <a:pt x="53" y="80"/>
                  </a:lnTo>
                  <a:lnTo>
                    <a:pt x="82" y="39"/>
                  </a:lnTo>
                  <a:lnTo>
                    <a:pt x="106" y="12"/>
                  </a:lnTo>
                  <a:lnTo>
                    <a:pt x="132" y="0"/>
                  </a:lnTo>
                  <a:lnTo>
                    <a:pt x="175" y="49"/>
                  </a:lnTo>
                  <a:lnTo>
                    <a:pt x="216" y="49"/>
                  </a:lnTo>
                  <a:lnTo>
                    <a:pt x="230" y="100"/>
                  </a:lnTo>
                  <a:lnTo>
                    <a:pt x="242" y="139"/>
                  </a:lnTo>
                  <a:lnTo>
                    <a:pt x="216" y="163"/>
                  </a:lnTo>
                  <a:lnTo>
                    <a:pt x="214" y="214"/>
                  </a:lnTo>
                  <a:lnTo>
                    <a:pt x="173" y="248"/>
                  </a:lnTo>
                </a:path>
              </a:pathLst>
            </a:custGeom>
            <a:solidFill>
              <a:srgbClr val="ADCDE5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" name="Freeform 104">
              <a:extLst>
                <a:ext uri="{FF2B5EF4-FFF2-40B4-BE49-F238E27FC236}">
                  <a16:creationId xmlns:a16="http://schemas.microsoft.com/office/drawing/2014/main" id="{6BBAC437-0753-4036-BC66-8E9251EBB3EE}"/>
                </a:ext>
              </a:extLst>
            </p:cNvPr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1 w 171"/>
                <a:gd name="T1" fmla="*/ 1 h 230"/>
                <a:gd name="T2" fmla="*/ 1 w 171"/>
                <a:gd name="T3" fmla="*/ 1 h 230"/>
                <a:gd name="T4" fmla="*/ 1 w 171"/>
                <a:gd name="T5" fmla="*/ 1 h 230"/>
                <a:gd name="T6" fmla="*/ 1 w 171"/>
                <a:gd name="T7" fmla="*/ 1 h 230"/>
                <a:gd name="T8" fmla="*/ 1 w 171"/>
                <a:gd name="T9" fmla="*/ 1 h 230"/>
                <a:gd name="T10" fmla="*/ 1 w 171"/>
                <a:gd name="T11" fmla="*/ 1 h 230"/>
                <a:gd name="T12" fmla="*/ 1 w 171"/>
                <a:gd name="T13" fmla="*/ 1 h 230"/>
                <a:gd name="T14" fmla="*/ 1 w 171"/>
                <a:gd name="T15" fmla="*/ 1 h 230"/>
                <a:gd name="T16" fmla="*/ 1 w 171"/>
                <a:gd name="T17" fmla="*/ 1 h 230"/>
                <a:gd name="T18" fmla="*/ 1 w 171"/>
                <a:gd name="T19" fmla="*/ 1 h 230"/>
                <a:gd name="T20" fmla="*/ 1 w 171"/>
                <a:gd name="T21" fmla="*/ 1 h 230"/>
                <a:gd name="T22" fmla="*/ 1 w 171"/>
                <a:gd name="T23" fmla="*/ 0 h 230"/>
                <a:gd name="T24" fmla="*/ 1 w 171"/>
                <a:gd name="T25" fmla="*/ 1 h 230"/>
                <a:gd name="T26" fmla="*/ 0 w 171"/>
                <a:gd name="T27" fmla="*/ 1 h 230"/>
                <a:gd name="T28" fmla="*/ 1 w 171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" name="Freeform 105">
              <a:extLst>
                <a:ext uri="{FF2B5EF4-FFF2-40B4-BE49-F238E27FC236}">
                  <a16:creationId xmlns:a16="http://schemas.microsoft.com/office/drawing/2014/main" id="{31C10B84-74E6-4DC3-95C6-9D8CB0E86B62}"/>
                </a:ext>
              </a:extLst>
            </p:cNvPr>
            <p:cNvSpPr>
              <a:spLocks/>
            </p:cNvSpPr>
            <p:nvPr/>
          </p:nvSpPr>
          <p:spPr bwMode="gray">
            <a:xfrm>
              <a:off x="3527" y="2070"/>
              <a:ext cx="86" cy="115"/>
            </a:xfrm>
            <a:custGeom>
              <a:avLst/>
              <a:gdLst>
                <a:gd name="T0" fmla="*/ 1 w 171"/>
                <a:gd name="T1" fmla="*/ 1 h 230"/>
                <a:gd name="T2" fmla="*/ 1 w 171"/>
                <a:gd name="T3" fmla="*/ 1 h 230"/>
                <a:gd name="T4" fmla="*/ 1 w 171"/>
                <a:gd name="T5" fmla="*/ 1 h 230"/>
                <a:gd name="T6" fmla="*/ 1 w 171"/>
                <a:gd name="T7" fmla="*/ 1 h 230"/>
                <a:gd name="T8" fmla="*/ 1 w 171"/>
                <a:gd name="T9" fmla="*/ 1 h 230"/>
                <a:gd name="T10" fmla="*/ 1 w 171"/>
                <a:gd name="T11" fmla="*/ 1 h 230"/>
                <a:gd name="T12" fmla="*/ 1 w 171"/>
                <a:gd name="T13" fmla="*/ 1 h 230"/>
                <a:gd name="T14" fmla="*/ 1 w 171"/>
                <a:gd name="T15" fmla="*/ 1 h 230"/>
                <a:gd name="T16" fmla="*/ 1 w 171"/>
                <a:gd name="T17" fmla="*/ 1 h 230"/>
                <a:gd name="T18" fmla="*/ 1 w 171"/>
                <a:gd name="T19" fmla="*/ 1 h 230"/>
                <a:gd name="T20" fmla="*/ 1 w 171"/>
                <a:gd name="T21" fmla="*/ 1 h 230"/>
                <a:gd name="T22" fmla="*/ 1 w 171"/>
                <a:gd name="T23" fmla="*/ 0 h 230"/>
                <a:gd name="T24" fmla="*/ 1 w 171"/>
                <a:gd name="T25" fmla="*/ 1 h 230"/>
                <a:gd name="T26" fmla="*/ 0 w 171"/>
                <a:gd name="T27" fmla="*/ 1 h 230"/>
                <a:gd name="T28" fmla="*/ 1 w 171"/>
                <a:gd name="T29" fmla="*/ 1 h 2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230"/>
                <a:gd name="T47" fmla="*/ 171 w 171"/>
                <a:gd name="T48" fmla="*/ 230 h 2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230">
                  <a:moveTo>
                    <a:pt x="8" y="144"/>
                  </a:moveTo>
                  <a:lnTo>
                    <a:pt x="4" y="185"/>
                  </a:lnTo>
                  <a:lnTo>
                    <a:pt x="31" y="224"/>
                  </a:lnTo>
                  <a:lnTo>
                    <a:pt x="96" y="230"/>
                  </a:lnTo>
                  <a:lnTo>
                    <a:pt x="148" y="215"/>
                  </a:lnTo>
                  <a:lnTo>
                    <a:pt x="152" y="154"/>
                  </a:lnTo>
                  <a:lnTo>
                    <a:pt x="171" y="108"/>
                  </a:lnTo>
                  <a:lnTo>
                    <a:pt x="163" y="79"/>
                  </a:lnTo>
                  <a:lnTo>
                    <a:pt x="138" y="59"/>
                  </a:lnTo>
                  <a:lnTo>
                    <a:pt x="98" y="35"/>
                  </a:lnTo>
                  <a:lnTo>
                    <a:pt x="98" y="4"/>
                  </a:lnTo>
                  <a:lnTo>
                    <a:pt x="45" y="0"/>
                  </a:lnTo>
                  <a:lnTo>
                    <a:pt x="41" y="45"/>
                  </a:lnTo>
                  <a:lnTo>
                    <a:pt x="0" y="79"/>
                  </a:lnTo>
                  <a:lnTo>
                    <a:pt x="8" y="144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" name="Freeform 106">
              <a:extLst>
                <a:ext uri="{FF2B5EF4-FFF2-40B4-BE49-F238E27FC236}">
                  <a16:creationId xmlns:a16="http://schemas.microsoft.com/office/drawing/2014/main" id="{E845C7B2-2BFA-42D1-A2EE-40724C0FC085}"/>
                </a:ext>
              </a:extLst>
            </p:cNvPr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1 w 860"/>
                <a:gd name="T1" fmla="*/ 1 h 858"/>
                <a:gd name="T2" fmla="*/ 1 w 860"/>
                <a:gd name="T3" fmla="*/ 1 h 858"/>
                <a:gd name="T4" fmla="*/ 1 w 860"/>
                <a:gd name="T5" fmla="*/ 1 h 858"/>
                <a:gd name="T6" fmla="*/ 1 w 860"/>
                <a:gd name="T7" fmla="*/ 1 h 858"/>
                <a:gd name="T8" fmla="*/ 1 w 860"/>
                <a:gd name="T9" fmla="*/ 1 h 858"/>
                <a:gd name="T10" fmla="*/ 1 w 860"/>
                <a:gd name="T11" fmla="*/ 1 h 858"/>
                <a:gd name="T12" fmla="*/ 1 w 860"/>
                <a:gd name="T13" fmla="*/ 1 h 858"/>
                <a:gd name="T14" fmla="*/ 1 w 860"/>
                <a:gd name="T15" fmla="*/ 1 h 858"/>
                <a:gd name="T16" fmla="*/ 1 w 860"/>
                <a:gd name="T17" fmla="*/ 1 h 858"/>
                <a:gd name="T18" fmla="*/ 1 w 860"/>
                <a:gd name="T19" fmla="*/ 1 h 858"/>
                <a:gd name="T20" fmla="*/ 1 w 860"/>
                <a:gd name="T21" fmla="*/ 1 h 858"/>
                <a:gd name="T22" fmla="*/ 1 w 860"/>
                <a:gd name="T23" fmla="*/ 1 h 858"/>
                <a:gd name="T24" fmla="*/ 1 w 860"/>
                <a:gd name="T25" fmla="*/ 1 h 858"/>
                <a:gd name="T26" fmla="*/ 1 w 860"/>
                <a:gd name="T27" fmla="*/ 1 h 858"/>
                <a:gd name="T28" fmla="*/ 1 w 860"/>
                <a:gd name="T29" fmla="*/ 1 h 858"/>
                <a:gd name="T30" fmla="*/ 1 w 860"/>
                <a:gd name="T31" fmla="*/ 1 h 858"/>
                <a:gd name="T32" fmla="*/ 1 w 860"/>
                <a:gd name="T33" fmla="*/ 1 h 858"/>
                <a:gd name="T34" fmla="*/ 1 w 860"/>
                <a:gd name="T35" fmla="*/ 1 h 858"/>
                <a:gd name="T36" fmla="*/ 1 w 860"/>
                <a:gd name="T37" fmla="*/ 1 h 858"/>
                <a:gd name="T38" fmla="*/ 1 w 860"/>
                <a:gd name="T39" fmla="*/ 1 h 858"/>
                <a:gd name="T40" fmla="*/ 1 w 860"/>
                <a:gd name="T41" fmla="*/ 1 h 858"/>
                <a:gd name="T42" fmla="*/ 1 w 860"/>
                <a:gd name="T43" fmla="*/ 1 h 858"/>
                <a:gd name="T44" fmla="*/ 1 w 860"/>
                <a:gd name="T45" fmla="*/ 1 h 858"/>
                <a:gd name="T46" fmla="*/ 1 w 860"/>
                <a:gd name="T47" fmla="*/ 1 h 858"/>
                <a:gd name="T48" fmla="*/ 1 w 860"/>
                <a:gd name="T49" fmla="*/ 1 h 858"/>
                <a:gd name="T50" fmla="*/ 1 w 860"/>
                <a:gd name="T51" fmla="*/ 1 h 858"/>
                <a:gd name="T52" fmla="*/ 1 w 860"/>
                <a:gd name="T53" fmla="*/ 1 h 858"/>
                <a:gd name="T54" fmla="*/ 1 w 860"/>
                <a:gd name="T55" fmla="*/ 1 h 858"/>
                <a:gd name="T56" fmla="*/ 1 w 860"/>
                <a:gd name="T57" fmla="*/ 1 h 858"/>
                <a:gd name="T58" fmla="*/ 1 w 860"/>
                <a:gd name="T59" fmla="*/ 1 h 858"/>
                <a:gd name="T60" fmla="*/ 1 w 860"/>
                <a:gd name="T61" fmla="*/ 1 h 858"/>
                <a:gd name="T62" fmla="*/ 1 w 860"/>
                <a:gd name="T63" fmla="*/ 1 h 858"/>
                <a:gd name="T64" fmla="*/ 1 w 860"/>
                <a:gd name="T65" fmla="*/ 1 h 858"/>
                <a:gd name="T66" fmla="*/ 1 w 860"/>
                <a:gd name="T67" fmla="*/ 1 h 858"/>
                <a:gd name="T68" fmla="*/ 1 w 860"/>
                <a:gd name="T69" fmla="*/ 1 h 858"/>
                <a:gd name="T70" fmla="*/ 1 w 860"/>
                <a:gd name="T71" fmla="*/ 1 h 858"/>
                <a:gd name="T72" fmla="*/ 1 w 860"/>
                <a:gd name="T73" fmla="*/ 1 h 858"/>
                <a:gd name="T74" fmla="*/ 1 w 860"/>
                <a:gd name="T75" fmla="*/ 1 h 858"/>
                <a:gd name="T76" fmla="*/ 1 w 860"/>
                <a:gd name="T77" fmla="*/ 1 h 858"/>
                <a:gd name="T78" fmla="*/ 1 w 860"/>
                <a:gd name="T79" fmla="*/ 1 h 858"/>
                <a:gd name="T80" fmla="*/ 1 w 860"/>
                <a:gd name="T81" fmla="*/ 1 h 858"/>
                <a:gd name="T82" fmla="*/ 1 w 860"/>
                <a:gd name="T83" fmla="*/ 1 h 858"/>
                <a:gd name="T84" fmla="*/ 1 w 860"/>
                <a:gd name="T85" fmla="*/ 1 h 858"/>
                <a:gd name="T86" fmla="*/ 1 w 860"/>
                <a:gd name="T87" fmla="*/ 1 h 858"/>
                <a:gd name="T88" fmla="*/ 1 w 860"/>
                <a:gd name="T89" fmla="*/ 1 h 858"/>
                <a:gd name="T90" fmla="*/ 1 w 860"/>
                <a:gd name="T91" fmla="*/ 1 h 858"/>
                <a:gd name="T92" fmla="*/ 1 w 860"/>
                <a:gd name="T93" fmla="*/ 1 h 858"/>
                <a:gd name="T94" fmla="*/ 1 w 860"/>
                <a:gd name="T95" fmla="*/ 1 h 858"/>
                <a:gd name="T96" fmla="*/ 1 w 860"/>
                <a:gd name="T97" fmla="*/ 1 h 858"/>
                <a:gd name="T98" fmla="*/ 1 w 860"/>
                <a:gd name="T99" fmla="*/ 1 h 858"/>
                <a:gd name="T100" fmla="*/ 1 w 860"/>
                <a:gd name="T101" fmla="*/ 1 h 858"/>
                <a:gd name="T102" fmla="*/ 1 w 860"/>
                <a:gd name="T103" fmla="*/ 1 h 858"/>
                <a:gd name="T104" fmla="*/ 1 w 860"/>
                <a:gd name="T105" fmla="*/ 1 h 858"/>
                <a:gd name="T106" fmla="*/ 1 w 860"/>
                <a:gd name="T107" fmla="*/ 1 h 858"/>
                <a:gd name="T108" fmla="*/ 1 w 860"/>
                <a:gd name="T109" fmla="*/ 1 h 858"/>
                <a:gd name="T110" fmla="*/ 1 w 860"/>
                <a:gd name="T111" fmla="*/ 1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" name="Freeform 107">
              <a:extLst>
                <a:ext uri="{FF2B5EF4-FFF2-40B4-BE49-F238E27FC236}">
                  <a16:creationId xmlns:a16="http://schemas.microsoft.com/office/drawing/2014/main" id="{259CA015-0873-4E34-BC52-A957A8D68517}"/>
                </a:ext>
              </a:extLst>
            </p:cNvPr>
            <p:cNvSpPr>
              <a:spLocks/>
            </p:cNvSpPr>
            <p:nvPr/>
          </p:nvSpPr>
          <p:spPr bwMode="gray">
            <a:xfrm>
              <a:off x="3643" y="1699"/>
              <a:ext cx="430" cy="429"/>
            </a:xfrm>
            <a:custGeom>
              <a:avLst/>
              <a:gdLst>
                <a:gd name="T0" fmla="*/ 1 w 860"/>
                <a:gd name="T1" fmla="*/ 1 h 858"/>
                <a:gd name="T2" fmla="*/ 1 w 860"/>
                <a:gd name="T3" fmla="*/ 1 h 858"/>
                <a:gd name="T4" fmla="*/ 1 w 860"/>
                <a:gd name="T5" fmla="*/ 1 h 858"/>
                <a:gd name="T6" fmla="*/ 1 w 860"/>
                <a:gd name="T7" fmla="*/ 1 h 858"/>
                <a:gd name="T8" fmla="*/ 1 w 860"/>
                <a:gd name="T9" fmla="*/ 1 h 858"/>
                <a:gd name="T10" fmla="*/ 1 w 860"/>
                <a:gd name="T11" fmla="*/ 1 h 858"/>
                <a:gd name="T12" fmla="*/ 1 w 860"/>
                <a:gd name="T13" fmla="*/ 1 h 858"/>
                <a:gd name="T14" fmla="*/ 1 w 860"/>
                <a:gd name="T15" fmla="*/ 1 h 858"/>
                <a:gd name="T16" fmla="*/ 1 w 860"/>
                <a:gd name="T17" fmla="*/ 1 h 858"/>
                <a:gd name="T18" fmla="*/ 1 w 860"/>
                <a:gd name="T19" fmla="*/ 1 h 858"/>
                <a:gd name="T20" fmla="*/ 1 w 860"/>
                <a:gd name="T21" fmla="*/ 1 h 858"/>
                <a:gd name="T22" fmla="*/ 1 w 860"/>
                <a:gd name="T23" fmla="*/ 1 h 858"/>
                <a:gd name="T24" fmla="*/ 1 w 860"/>
                <a:gd name="T25" fmla="*/ 1 h 858"/>
                <a:gd name="T26" fmla="*/ 1 w 860"/>
                <a:gd name="T27" fmla="*/ 1 h 858"/>
                <a:gd name="T28" fmla="*/ 1 w 860"/>
                <a:gd name="T29" fmla="*/ 1 h 858"/>
                <a:gd name="T30" fmla="*/ 1 w 860"/>
                <a:gd name="T31" fmla="*/ 1 h 858"/>
                <a:gd name="T32" fmla="*/ 1 w 860"/>
                <a:gd name="T33" fmla="*/ 1 h 858"/>
                <a:gd name="T34" fmla="*/ 1 w 860"/>
                <a:gd name="T35" fmla="*/ 1 h 858"/>
                <a:gd name="T36" fmla="*/ 1 w 860"/>
                <a:gd name="T37" fmla="*/ 1 h 858"/>
                <a:gd name="T38" fmla="*/ 1 w 860"/>
                <a:gd name="T39" fmla="*/ 1 h 858"/>
                <a:gd name="T40" fmla="*/ 1 w 860"/>
                <a:gd name="T41" fmla="*/ 1 h 858"/>
                <a:gd name="T42" fmla="*/ 1 w 860"/>
                <a:gd name="T43" fmla="*/ 1 h 858"/>
                <a:gd name="T44" fmla="*/ 1 w 860"/>
                <a:gd name="T45" fmla="*/ 1 h 858"/>
                <a:gd name="T46" fmla="*/ 1 w 860"/>
                <a:gd name="T47" fmla="*/ 1 h 858"/>
                <a:gd name="T48" fmla="*/ 1 w 860"/>
                <a:gd name="T49" fmla="*/ 1 h 858"/>
                <a:gd name="T50" fmla="*/ 1 w 860"/>
                <a:gd name="T51" fmla="*/ 1 h 858"/>
                <a:gd name="T52" fmla="*/ 1 w 860"/>
                <a:gd name="T53" fmla="*/ 1 h 858"/>
                <a:gd name="T54" fmla="*/ 1 w 860"/>
                <a:gd name="T55" fmla="*/ 1 h 858"/>
                <a:gd name="T56" fmla="*/ 1 w 860"/>
                <a:gd name="T57" fmla="*/ 1 h 858"/>
                <a:gd name="T58" fmla="*/ 1 w 860"/>
                <a:gd name="T59" fmla="*/ 1 h 858"/>
                <a:gd name="T60" fmla="*/ 1 w 860"/>
                <a:gd name="T61" fmla="*/ 1 h 858"/>
                <a:gd name="T62" fmla="*/ 1 w 860"/>
                <a:gd name="T63" fmla="*/ 1 h 858"/>
                <a:gd name="T64" fmla="*/ 1 w 860"/>
                <a:gd name="T65" fmla="*/ 1 h 858"/>
                <a:gd name="T66" fmla="*/ 1 w 860"/>
                <a:gd name="T67" fmla="*/ 1 h 858"/>
                <a:gd name="T68" fmla="*/ 1 w 860"/>
                <a:gd name="T69" fmla="*/ 1 h 858"/>
                <a:gd name="T70" fmla="*/ 1 w 860"/>
                <a:gd name="T71" fmla="*/ 1 h 858"/>
                <a:gd name="T72" fmla="*/ 1 w 860"/>
                <a:gd name="T73" fmla="*/ 1 h 858"/>
                <a:gd name="T74" fmla="*/ 1 w 860"/>
                <a:gd name="T75" fmla="*/ 1 h 858"/>
                <a:gd name="T76" fmla="*/ 1 w 860"/>
                <a:gd name="T77" fmla="*/ 1 h 858"/>
                <a:gd name="T78" fmla="*/ 1 w 860"/>
                <a:gd name="T79" fmla="*/ 1 h 858"/>
                <a:gd name="T80" fmla="*/ 1 w 860"/>
                <a:gd name="T81" fmla="*/ 1 h 858"/>
                <a:gd name="T82" fmla="*/ 1 w 860"/>
                <a:gd name="T83" fmla="*/ 1 h 858"/>
                <a:gd name="T84" fmla="*/ 1 w 860"/>
                <a:gd name="T85" fmla="*/ 1 h 858"/>
                <a:gd name="T86" fmla="*/ 1 w 860"/>
                <a:gd name="T87" fmla="*/ 1 h 858"/>
                <a:gd name="T88" fmla="*/ 1 w 860"/>
                <a:gd name="T89" fmla="*/ 1 h 858"/>
                <a:gd name="T90" fmla="*/ 1 w 860"/>
                <a:gd name="T91" fmla="*/ 1 h 858"/>
                <a:gd name="T92" fmla="*/ 1 w 860"/>
                <a:gd name="T93" fmla="*/ 1 h 858"/>
                <a:gd name="T94" fmla="*/ 1 w 860"/>
                <a:gd name="T95" fmla="*/ 1 h 858"/>
                <a:gd name="T96" fmla="*/ 1 w 860"/>
                <a:gd name="T97" fmla="*/ 1 h 858"/>
                <a:gd name="T98" fmla="*/ 1 w 860"/>
                <a:gd name="T99" fmla="*/ 1 h 858"/>
                <a:gd name="T100" fmla="*/ 1 w 860"/>
                <a:gd name="T101" fmla="*/ 1 h 858"/>
                <a:gd name="T102" fmla="*/ 1 w 860"/>
                <a:gd name="T103" fmla="*/ 1 h 858"/>
                <a:gd name="T104" fmla="*/ 1 w 860"/>
                <a:gd name="T105" fmla="*/ 1 h 858"/>
                <a:gd name="T106" fmla="*/ 1 w 860"/>
                <a:gd name="T107" fmla="*/ 1 h 858"/>
                <a:gd name="T108" fmla="*/ 1 w 860"/>
                <a:gd name="T109" fmla="*/ 1 h 858"/>
                <a:gd name="T110" fmla="*/ 1 w 860"/>
                <a:gd name="T111" fmla="*/ 1 h 8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60"/>
                <a:gd name="T169" fmla="*/ 0 h 858"/>
                <a:gd name="T170" fmla="*/ 860 w 860"/>
                <a:gd name="T171" fmla="*/ 858 h 8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60" h="858">
                  <a:moveTo>
                    <a:pt x="725" y="575"/>
                  </a:moveTo>
                  <a:lnTo>
                    <a:pt x="725" y="579"/>
                  </a:lnTo>
                  <a:lnTo>
                    <a:pt x="719" y="585"/>
                  </a:lnTo>
                  <a:lnTo>
                    <a:pt x="713" y="594"/>
                  </a:lnTo>
                  <a:lnTo>
                    <a:pt x="705" y="604"/>
                  </a:lnTo>
                  <a:lnTo>
                    <a:pt x="695" y="608"/>
                  </a:lnTo>
                  <a:lnTo>
                    <a:pt x="681" y="610"/>
                  </a:lnTo>
                  <a:lnTo>
                    <a:pt x="664" y="614"/>
                  </a:lnTo>
                  <a:lnTo>
                    <a:pt x="642" y="618"/>
                  </a:lnTo>
                  <a:lnTo>
                    <a:pt x="622" y="626"/>
                  </a:lnTo>
                  <a:lnTo>
                    <a:pt x="607" y="638"/>
                  </a:lnTo>
                  <a:lnTo>
                    <a:pt x="593" y="651"/>
                  </a:lnTo>
                  <a:lnTo>
                    <a:pt x="577" y="665"/>
                  </a:lnTo>
                  <a:lnTo>
                    <a:pt x="559" y="679"/>
                  </a:lnTo>
                  <a:lnTo>
                    <a:pt x="544" y="693"/>
                  </a:lnTo>
                  <a:lnTo>
                    <a:pt x="530" y="703"/>
                  </a:lnTo>
                  <a:lnTo>
                    <a:pt x="522" y="711"/>
                  </a:lnTo>
                  <a:lnTo>
                    <a:pt x="514" y="718"/>
                  </a:lnTo>
                  <a:lnTo>
                    <a:pt x="502" y="730"/>
                  </a:lnTo>
                  <a:lnTo>
                    <a:pt x="492" y="744"/>
                  </a:lnTo>
                  <a:lnTo>
                    <a:pt x="481" y="760"/>
                  </a:lnTo>
                  <a:lnTo>
                    <a:pt x="475" y="774"/>
                  </a:lnTo>
                  <a:lnTo>
                    <a:pt x="465" y="789"/>
                  </a:lnTo>
                  <a:lnTo>
                    <a:pt x="451" y="801"/>
                  </a:lnTo>
                  <a:lnTo>
                    <a:pt x="437" y="809"/>
                  </a:lnTo>
                  <a:lnTo>
                    <a:pt x="427" y="815"/>
                  </a:lnTo>
                  <a:lnTo>
                    <a:pt x="422" y="823"/>
                  </a:lnTo>
                  <a:lnTo>
                    <a:pt x="410" y="831"/>
                  </a:lnTo>
                  <a:lnTo>
                    <a:pt x="394" y="840"/>
                  </a:lnTo>
                  <a:lnTo>
                    <a:pt x="380" y="850"/>
                  </a:lnTo>
                  <a:lnTo>
                    <a:pt x="364" y="856"/>
                  </a:lnTo>
                  <a:lnTo>
                    <a:pt x="355" y="858"/>
                  </a:lnTo>
                  <a:lnTo>
                    <a:pt x="349" y="854"/>
                  </a:lnTo>
                  <a:lnTo>
                    <a:pt x="349" y="838"/>
                  </a:lnTo>
                  <a:lnTo>
                    <a:pt x="355" y="827"/>
                  </a:lnTo>
                  <a:lnTo>
                    <a:pt x="366" y="815"/>
                  </a:lnTo>
                  <a:lnTo>
                    <a:pt x="380" y="801"/>
                  </a:lnTo>
                  <a:lnTo>
                    <a:pt x="392" y="789"/>
                  </a:lnTo>
                  <a:lnTo>
                    <a:pt x="404" y="775"/>
                  </a:lnTo>
                  <a:lnTo>
                    <a:pt x="410" y="764"/>
                  </a:lnTo>
                  <a:lnTo>
                    <a:pt x="410" y="754"/>
                  </a:lnTo>
                  <a:lnTo>
                    <a:pt x="404" y="748"/>
                  </a:lnTo>
                  <a:lnTo>
                    <a:pt x="392" y="742"/>
                  </a:lnTo>
                  <a:lnTo>
                    <a:pt x="380" y="734"/>
                  </a:lnTo>
                  <a:lnTo>
                    <a:pt x="370" y="726"/>
                  </a:lnTo>
                  <a:lnTo>
                    <a:pt x="364" y="716"/>
                  </a:lnTo>
                  <a:lnTo>
                    <a:pt x="364" y="699"/>
                  </a:lnTo>
                  <a:lnTo>
                    <a:pt x="372" y="679"/>
                  </a:lnTo>
                  <a:lnTo>
                    <a:pt x="382" y="661"/>
                  </a:lnTo>
                  <a:lnTo>
                    <a:pt x="400" y="636"/>
                  </a:lnTo>
                  <a:lnTo>
                    <a:pt x="418" y="608"/>
                  </a:lnTo>
                  <a:lnTo>
                    <a:pt x="425" y="592"/>
                  </a:lnTo>
                  <a:lnTo>
                    <a:pt x="433" y="575"/>
                  </a:lnTo>
                  <a:lnTo>
                    <a:pt x="441" y="559"/>
                  </a:lnTo>
                  <a:lnTo>
                    <a:pt x="443" y="547"/>
                  </a:lnTo>
                  <a:lnTo>
                    <a:pt x="439" y="537"/>
                  </a:lnTo>
                  <a:lnTo>
                    <a:pt x="429" y="526"/>
                  </a:lnTo>
                  <a:lnTo>
                    <a:pt x="418" y="514"/>
                  </a:lnTo>
                  <a:lnTo>
                    <a:pt x="404" y="502"/>
                  </a:lnTo>
                  <a:lnTo>
                    <a:pt x="394" y="494"/>
                  </a:lnTo>
                  <a:lnTo>
                    <a:pt x="384" y="490"/>
                  </a:lnTo>
                  <a:lnTo>
                    <a:pt x="374" y="490"/>
                  </a:lnTo>
                  <a:lnTo>
                    <a:pt x="362" y="492"/>
                  </a:lnTo>
                  <a:lnTo>
                    <a:pt x="345" y="494"/>
                  </a:lnTo>
                  <a:lnTo>
                    <a:pt x="325" y="494"/>
                  </a:lnTo>
                  <a:lnTo>
                    <a:pt x="311" y="492"/>
                  </a:lnTo>
                  <a:lnTo>
                    <a:pt x="301" y="492"/>
                  </a:lnTo>
                  <a:lnTo>
                    <a:pt x="294" y="498"/>
                  </a:lnTo>
                  <a:lnTo>
                    <a:pt x="286" y="512"/>
                  </a:lnTo>
                  <a:lnTo>
                    <a:pt x="280" y="533"/>
                  </a:lnTo>
                  <a:lnTo>
                    <a:pt x="272" y="557"/>
                  </a:lnTo>
                  <a:lnTo>
                    <a:pt x="264" y="577"/>
                  </a:lnTo>
                  <a:lnTo>
                    <a:pt x="254" y="592"/>
                  </a:lnTo>
                  <a:lnTo>
                    <a:pt x="242" y="608"/>
                  </a:lnTo>
                  <a:lnTo>
                    <a:pt x="227" y="630"/>
                  </a:lnTo>
                  <a:lnTo>
                    <a:pt x="211" y="650"/>
                  </a:lnTo>
                  <a:lnTo>
                    <a:pt x="197" y="663"/>
                  </a:lnTo>
                  <a:lnTo>
                    <a:pt x="183" y="673"/>
                  </a:lnTo>
                  <a:lnTo>
                    <a:pt x="172" y="681"/>
                  </a:lnTo>
                  <a:lnTo>
                    <a:pt x="162" y="687"/>
                  </a:lnTo>
                  <a:lnTo>
                    <a:pt x="158" y="691"/>
                  </a:lnTo>
                  <a:lnTo>
                    <a:pt x="134" y="667"/>
                  </a:lnTo>
                  <a:lnTo>
                    <a:pt x="103" y="620"/>
                  </a:lnTo>
                  <a:lnTo>
                    <a:pt x="55" y="587"/>
                  </a:lnTo>
                  <a:lnTo>
                    <a:pt x="0" y="569"/>
                  </a:lnTo>
                  <a:lnTo>
                    <a:pt x="20" y="510"/>
                  </a:lnTo>
                  <a:lnTo>
                    <a:pt x="53" y="457"/>
                  </a:lnTo>
                  <a:lnTo>
                    <a:pt x="30" y="402"/>
                  </a:lnTo>
                  <a:lnTo>
                    <a:pt x="30" y="337"/>
                  </a:lnTo>
                  <a:lnTo>
                    <a:pt x="10" y="315"/>
                  </a:lnTo>
                  <a:lnTo>
                    <a:pt x="40" y="285"/>
                  </a:lnTo>
                  <a:lnTo>
                    <a:pt x="81" y="317"/>
                  </a:lnTo>
                  <a:lnTo>
                    <a:pt x="126" y="382"/>
                  </a:lnTo>
                  <a:lnTo>
                    <a:pt x="170" y="311"/>
                  </a:lnTo>
                  <a:lnTo>
                    <a:pt x="215" y="274"/>
                  </a:lnTo>
                  <a:lnTo>
                    <a:pt x="274" y="209"/>
                  </a:lnTo>
                  <a:lnTo>
                    <a:pt x="349" y="189"/>
                  </a:lnTo>
                  <a:lnTo>
                    <a:pt x="376" y="173"/>
                  </a:lnTo>
                  <a:lnTo>
                    <a:pt x="380" y="134"/>
                  </a:lnTo>
                  <a:lnTo>
                    <a:pt x="431" y="146"/>
                  </a:lnTo>
                  <a:lnTo>
                    <a:pt x="475" y="108"/>
                  </a:lnTo>
                  <a:lnTo>
                    <a:pt x="524" y="47"/>
                  </a:lnTo>
                  <a:lnTo>
                    <a:pt x="524" y="0"/>
                  </a:lnTo>
                  <a:lnTo>
                    <a:pt x="595" y="22"/>
                  </a:lnTo>
                  <a:lnTo>
                    <a:pt x="679" y="45"/>
                  </a:lnTo>
                  <a:lnTo>
                    <a:pt x="725" y="120"/>
                  </a:lnTo>
                  <a:lnTo>
                    <a:pt x="784" y="187"/>
                  </a:lnTo>
                  <a:lnTo>
                    <a:pt x="774" y="240"/>
                  </a:lnTo>
                  <a:lnTo>
                    <a:pt x="860" y="317"/>
                  </a:lnTo>
                  <a:lnTo>
                    <a:pt x="860" y="402"/>
                  </a:lnTo>
                  <a:lnTo>
                    <a:pt x="815" y="425"/>
                  </a:lnTo>
                  <a:lnTo>
                    <a:pt x="731" y="533"/>
                  </a:lnTo>
                  <a:lnTo>
                    <a:pt x="725" y="575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id="{611690AA-8690-4312-B602-E421C62519C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2 w 1260"/>
                <a:gd name="T1" fmla="*/ 1 h 862"/>
                <a:gd name="T2" fmla="*/ 2 w 1260"/>
                <a:gd name="T3" fmla="*/ 1 h 862"/>
                <a:gd name="T4" fmla="*/ 2 w 1260"/>
                <a:gd name="T5" fmla="*/ 1 h 862"/>
                <a:gd name="T6" fmla="*/ 2 w 1260"/>
                <a:gd name="T7" fmla="*/ 1 h 862"/>
                <a:gd name="T8" fmla="*/ 2 w 1260"/>
                <a:gd name="T9" fmla="*/ 1 h 862"/>
                <a:gd name="T10" fmla="*/ 2 w 1260"/>
                <a:gd name="T11" fmla="*/ 1 h 862"/>
                <a:gd name="T12" fmla="*/ 2 w 1260"/>
                <a:gd name="T13" fmla="*/ 1 h 862"/>
                <a:gd name="T14" fmla="*/ 2 w 1260"/>
                <a:gd name="T15" fmla="*/ 1 h 862"/>
                <a:gd name="T16" fmla="*/ 2 w 1260"/>
                <a:gd name="T17" fmla="*/ 1 h 862"/>
                <a:gd name="T18" fmla="*/ 2 w 1260"/>
                <a:gd name="T19" fmla="*/ 1 h 862"/>
                <a:gd name="T20" fmla="*/ 1 w 1260"/>
                <a:gd name="T21" fmla="*/ 1 h 862"/>
                <a:gd name="T22" fmla="*/ 1 w 1260"/>
                <a:gd name="T23" fmla="*/ 1 h 862"/>
                <a:gd name="T24" fmla="*/ 1 w 1260"/>
                <a:gd name="T25" fmla="*/ 1 h 862"/>
                <a:gd name="T26" fmla="*/ 1 w 1260"/>
                <a:gd name="T27" fmla="*/ 1 h 862"/>
                <a:gd name="T28" fmla="*/ 1 w 1260"/>
                <a:gd name="T29" fmla="*/ 1 h 862"/>
                <a:gd name="T30" fmla="*/ 1 w 1260"/>
                <a:gd name="T31" fmla="*/ 1 h 862"/>
                <a:gd name="T32" fmla="*/ 1 w 1260"/>
                <a:gd name="T33" fmla="*/ 1 h 862"/>
                <a:gd name="T34" fmla="*/ 1 w 1260"/>
                <a:gd name="T35" fmla="*/ 1 h 862"/>
                <a:gd name="T36" fmla="*/ 1 w 1260"/>
                <a:gd name="T37" fmla="*/ 1 h 862"/>
                <a:gd name="T38" fmla="*/ 1 w 1260"/>
                <a:gd name="T39" fmla="*/ 1 h 862"/>
                <a:gd name="T40" fmla="*/ 1 w 1260"/>
                <a:gd name="T41" fmla="*/ 1 h 862"/>
                <a:gd name="T42" fmla="*/ 1 w 1260"/>
                <a:gd name="T43" fmla="*/ 1 h 862"/>
                <a:gd name="T44" fmla="*/ 1 w 1260"/>
                <a:gd name="T45" fmla="*/ 1 h 862"/>
                <a:gd name="T46" fmla="*/ 1 w 1260"/>
                <a:gd name="T47" fmla="*/ 1 h 862"/>
                <a:gd name="T48" fmla="*/ 1 w 1260"/>
                <a:gd name="T49" fmla="*/ 1 h 862"/>
                <a:gd name="T50" fmla="*/ 1 w 1260"/>
                <a:gd name="T51" fmla="*/ 1 h 862"/>
                <a:gd name="T52" fmla="*/ 1 w 1260"/>
                <a:gd name="T53" fmla="*/ 1 h 862"/>
                <a:gd name="T54" fmla="*/ 1 w 1260"/>
                <a:gd name="T55" fmla="*/ 1 h 862"/>
                <a:gd name="T56" fmla="*/ 1 w 1260"/>
                <a:gd name="T57" fmla="*/ 1 h 862"/>
                <a:gd name="T58" fmla="*/ 1 w 1260"/>
                <a:gd name="T59" fmla="*/ 1 h 862"/>
                <a:gd name="T60" fmla="*/ 1 w 1260"/>
                <a:gd name="T61" fmla="*/ 1 h 862"/>
                <a:gd name="T62" fmla="*/ 1 w 1260"/>
                <a:gd name="T63" fmla="*/ 1 h 862"/>
                <a:gd name="T64" fmla="*/ 1 w 1260"/>
                <a:gd name="T65" fmla="*/ 0 h 862"/>
                <a:gd name="T66" fmla="*/ 1 w 1260"/>
                <a:gd name="T67" fmla="*/ 1 h 862"/>
                <a:gd name="T68" fmla="*/ 1 w 1260"/>
                <a:gd name="T69" fmla="*/ 1 h 862"/>
                <a:gd name="T70" fmla="*/ 1 w 1260"/>
                <a:gd name="T71" fmla="*/ 1 h 862"/>
                <a:gd name="T72" fmla="*/ 1 w 1260"/>
                <a:gd name="T73" fmla="*/ 1 h 862"/>
                <a:gd name="T74" fmla="*/ 1 w 1260"/>
                <a:gd name="T75" fmla="*/ 1 h 862"/>
                <a:gd name="T76" fmla="*/ 1 w 1260"/>
                <a:gd name="T77" fmla="*/ 1 h 862"/>
                <a:gd name="T78" fmla="*/ 1 w 1260"/>
                <a:gd name="T79" fmla="*/ 1 h 862"/>
                <a:gd name="T80" fmla="*/ 1 w 1260"/>
                <a:gd name="T81" fmla="*/ 1 h 862"/>
                <a:gd name="T82" fmla="*/ 1 w 1260"/>
                <a:gd name="T83" fmla="*/ 1 h 862"/>
                <a:gd name="T84" fmla="*/ 2 w 1260"/>
                <a:gd name="T85" fmla="*/ 1 h 862"/>
                <a:gd name="T86" fmla="*/ 2 w 1260"/>
                <a:gd name="T87" fmla="*/ 1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" name="Freeform 109">
              <a:extLst>
                <a:ext uri="{FF2B5EF4-FFF2-40B4-BE49-F238E27FC236}">
                  <a16:creationId xmlns:a16="http://schemas.microsoft.com/office/drawing/2014/main" id="{989483FA-F8EF-4214-99EB-F52E46E274C7}"/>
                </a:ext>
              </a:extLst>
            </p:cNvPr>
            <p:cNvSpPr>
              <a:spLocks/>
            </p:cNvSpPr>
            <p:nvPr/>
          </p:nvSpPr>
          <p:spPr bwMode="gray">
            <a:xfrm>
              <a:off x="3738" y="1458"/>
              <a:ext cx="630" cy="431"/>
            </a:xfrm>
            <a:custGeom>
              <a:avLst/>
              <a:gdLst>
                <a:gd name="T0" fmla="*/ 2 w 1260"/>
                <a:gd name="T1" fmla="*/ 1 h 862"/>
                <a:gd name="T2" fmla="*/ 2 w 1260"/>
                <a:gd name="T3" fmla="*/ 1 h 862"/>
                <a:gd name="T4" fmla="*/ 2 w 1260"/>
                <a:gd name="T5" fmla="*/ 1 h 862"/>
                <a:gd name="T6" fmla="*/ 2 w 1260"/>
                <a:gd name="T7" fmla="*/ 1 h 862"/>
                <a:gd name="T8" fmla="*/ 2 w 1260"/>
                <a:gd name="T9" fmla="*/ 1 h 862"/>
                <a:gd name="T10" fmla="*/ 2 w 1260"/>
                <a:gd name="T11" fmla="*/ 1 h 862"/>
                <a:gd name="T12" fmla="*/ 2 w 1260"/>
                <a:gd name="T13" fmla="*/ 1 h 862"/>
                <a:gd name="T14" fmla="*/ 2 w 1260"/>
                <a:gd name="T15" fmla="*/ 1 h 862"/>
                <a:gd name="T16" fmla="*/ 2 w 1260"/>
                <a:gd name="T17" fmla="*/ 1 h 862"/>
                <a:gd name="T18" fmla="*/ 2 w 1260"/>
                <a:gd name="T19" fmla="*/ 1 h 862"/>
                <a:gd name="T20" fmla="*/ 1 w 1260"/>
                <a:gd name="T21" fmla="*/ 1 h 862"/>
                <a:gd name="T22" fmla="*/ 1 w 1260"/>
                <a:gd name="T23" fmla="*/ 1 h 862"/>
                <a:gd name="T24" fmla="*/ 1 w 1260"/>
                <a:gd name="T25" fmla="*/ 1 h 862"/>
                <a:gd name="T26" fmla="*/ 1 w 1260"/>
                <a:gd name="T27" fmla="*/ 1 h 862"/>
                <a:gd name="T28" fmla="*/ 1 w 1260"/>
                <a:gd name="T29" fmla="*/ 1 h 862"/>
                <a:gd name="T30" fmla="*/ 1 w 1260"/>
                <a:gd name="T31" fmla="*/ 1 h 862"/>
                <a:gd name="T32" fmla="*/ 1 w 1260"/>
                <a:gd name="T33" fmla="*/ 1 h 862"/>
                <a:gd name="T34" fmla="*/ 1 w 1260"/>
                <a:gd name="T35" fmla="*/ 1 h 862"/>
                <a:gd name="T36" fmla="*/ 1 w 1260"/>
                <a:gd name="T37" fmla="*/ 1 h 862"/>
                <a:gd name="T38" fmla="*/ 1 w 1260"/>
                <a:gd name="T39" fmla="*/ 1 h 862"/>
                <a:gd name="T40" fmla="*/ 1 w 1260"/>
                <a:gd name="T41" fmla="*/ 1 h 862"/>
                <a:gd name="T42" fmla="*/ 1 w 1260"/>
                <a:gd name="T43" fmla="*/ 1 h 862"/>
                <a:gd name="T44" fmla="*/ 1 w 1260"/>
                <a:gd name="T45" fmla="*/ 1 h 862"/>
                <a:gd name="T46" fmla="*/ 1 w 1260"/>
                <a:gd name="T47" fmla="*/ 1 h 862"/>
                <a:gd name="T48" fmla="*/ 1 w 1260"/>
                <a:gd name="T49" fmla="*/ 1 h 862"/>
                <a:gd name="T50" fmla="*/ 1 w 1260"/>
                <a:gd name="T51" fmla="*/ 1 h 862"/>
                <a:gd name="T52" fmla="*/ 1 w 1260"/>
                <a:gd name="T53" fmla="*/ 1 h 862"/>
                <a:gd name="T54" fmla="*/ 1 w 1260"/>
                <a:gd name="T55" fmla="*/ 1 h 862"/>
                <a:gd name="T56" fmla="*/ 1 w 1260"/>
                <a:gd name="T57" fmla="*/ 1 h 862"/>
                <a:gd name="T58" fmla="*/ 1 w 1260"/>
                <a:gd name="T59" fmla="*/ 1 h 862"/>
                <a:gd name="T60" fmla="*/ 1 w 1260"/>
                <a:gd name="T61" fmla="*/ 1 h 862"/>
                <a:gd name="T62" fmla="*/ 1 w 1260"/>
                <a:gd name="T63" fmla="*/ 1 h 862"/>
                <a:gd name="T64" fmla="*/ 1 w 1260"/>
                <a:gd name="T65" fmla="*/ 0 h 862"/>
                <a:gd name="T66" fmla="*/ 1 w 1260"/>
                <a:gd name="T67" fmla="*/ 1 h 862"/>
                <a:gd name="T68" fmla="*/ 1 w 1260"/>
                <a:gd name="T69" fmla="*/ 1 h 862"/>
                <a:gd name="T70" fmla="*/ 1 w 1260"/>
                <a:gd name="T71" fmla="*/ 1 h 862"/>
                <a:gd name="T72" fmla="*/ 1 w 1260"/>
                <a:gd name="T73" fmla="*/ 1 h 862"/>
                <a:gd name="T74" fmla="*/ 1 w 1260"/>
                <a:gd name="T75" fmla="*/ 1 h 862"/>
                <a:gd name="T76" fmla="*/ 1 w 1260"/>
                <a:gd name="T77" fmla="*/ 1 h 862"/>
                <a:gd name="T78" fmla="*/ 1 w 1260"/>
                <a:gd name="T79" fmla="*/ 1 h 862"/>
                <a:gd name="T80" fmla="*/ 1 w 1260"/>
                <a:gd name="T81" fmla="*/ 1 h 862"/>
                <a:gd name="T82" fmla="*/ 1 w 1260"/>
                <a:gd name="T83" fmla="*/ 1 h 862"/>
                <a:gd name="T84" fmla="*/ 2 w 1260"/>
                <a:gd name="T85" fmla="*/ 1 h 862"/>
                <a:gd name="T86" fmla="*/ 2 w 1260"/>
                <a:gd name="T87" fmla="*/ 1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60"/>
                <a:gd name="T133" fmla="*/ 0 h 862"/>
                <a:gd name="T134" fmla="*/ 1260 w 126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60" h="862">
                  <a:moveTo>
                    <a:pt x="1246" y="248"/>
                  </a:moveTo>
                  <a:lnTo>
                    <a:pt x="1260" y="267"/>
                  </a:lnTo>
                  <a:lnTo>
                    <a:pt x="1258" y="348"/>
                  </a:lnTo>
                  <a:lnTo>
                    <a:pt x="1254" y="350"/>
                  </a:lnTo>
                  <a:lnTo>
                    <a:pt x="1246" y="356"/>
                  </a:lnTo>
                  <a:lnTo>
                    <a:pt x="1233" y="364"/>
                  </a:lnTo>
                  <a:lnTo>
                    <a:pt x="1219" y="374"/>
                  </a:lnTo>
                  <a:lnTo>
                    <a:pt x="1205" y="382"/>
                  </a:lnTo>
                  <a:lnTo>
                    <a:pt x="1195" y="390"/>
                  </a:lnTo>
                  <a:lnTo>
                    <a:pt x="1187" y="395"/>
                  </a:lnTo>
                  <a:lnTo>
                    <a:pt x="1179" y="399"/>
                  </a:lnTo>
                  <a:lnTo>
                    <a:pt x="1170" y="401"/>
                  </a:lnTo>
                  <a:lnTo>
                    <a:pt x="1160" y="401"/>
                  </a:lnTo>
                  <a:lnTo>
                    <a:pt x="1154" y="395"/>
                  </a:lnTo>
                  <a:lnTo>
                    <a:pt x="1146" y="390"/>
                  </a:lnTo>
                  <a:lnTo>
                    <a:pt x="1136" y="380"/>
                  </a:lnTo>
                  <a:lnTo>
                    <a:pt x="1124" y="376"/>
                  </a:lnTo>
                  <a:lnTo>
                    <a:pt x="1114" y="376"/>
                  </a:lnTo>
                  <a:lnTo>
                    <a:pt x="1110" y="384"/>
                  </a:lnTo>
                  <a:lnTo>
                    <a:pt x="1107" y="401"/>
                  </a:lnTo>
                  <a:lnTo>
                    <a:pt x="1105" y="423"/>
                  </a:lnTo>
                  <a:lnTo>
                    <a:pt x="1103" y="443"/>
                  </a:lnTo>
                  <a:lnTo>
                    <a:pt x="1101" y="460"/>
                  </a:lnTo>
                  <a:lnTo>
                    <a:pt x="1095" y="476"/>
                  </a:lnTo>
                  <a:lnTo>
                    <a:pt x="1085" y="490"/>
                  </a:lnTo>
                  <a:lnTo>
                    <a:pt x="1069" y="500"/>
                  </a:lnTo>
                  <a:lnTo>
                    <a:pt x="1059" y="508"/>
                  </a:lnTo>
                  <a:lnTo>
                    <a:pt x="1055" y="519"/>
                  </a:lnTo>
                  <a:lnTo>
                    <a:pt x="1053" y="531"/>
                  </a:lnTo>
                  <a:lnTo>
                    <a:pt x="1051" y="541"/>
                  </a:lnTo>
                  <a:lnTo>
                    <a:pt x="1045" y="551"/>
                  </a:lnTo>
                  <a:lnTo>
                    <a:pt x="1032" y="559"/>
                  </a:lnTo>
                  <a:lnTo>
                    <a:pt x="1016" y="569"/>
                  </a:lnTo>
                  <a:lnTo>
                    <a:pt x="996" y="576"/>
                  </a:lnTo>
                  <a:lnTo>
                    <a:pt x="979" y="584"/>
                  </a:lnTo>
                  <a:lnTo>
                    <a:pt x="965" y="588"/>
                  </a:lnTo>
                  <a:lnTo>
                    <a:pt x="951" y="590"/>
                  </a:lnTo>
                  <a:lnTo>
                    <a:pt x="941" y="592"/>
                  </a:lnTo>
                  <a:lnTo>
                    <a:pt x="933" y="596"/>
                  </a:lnTo>
                  <a:lnTo>
                    <a:pt x="929" y="604"/>
                  </a:lnTo>
                  <a:lnTo>
                    <a:pt x="933" y="614"/>
                  </a:lnTo>
                  <a:lnTo>
                    <a:pt x="943" y="628"/>
                  </a:lnTo>
                  <a:lnTo>
                    <a:pt x="955" y="641"/>
                  </a:lnTo>
                  <a:lnTo>
                    <a:pt x="967" y="651"/>
                  </a:lnTo>
                  <a:lnTo>
                    <a:pt x="977" y="665"/>
                  </a:lnTo>
                  <a:lnTo>
                    <a:pt x="981" y="677"/>
                  </a:lnTo>
                  <a:lnTo>
                    <a:pt x="975" y="691"/>
                  </a:lnTo>
                  <a:lnTo>
                    <a:pt x="963" y="699"/>
                  </a:lnTo>
                  <a:lnTo>
                    <a:pt x="943" y="702"/>
                  </a:lnTo>
                  <a:lnTo>
                    <a:pt x="923" y="704"/>
                  </a:lnTo>
                  <a:lnTo>
                    <a:pt x="906" y="706"/>
                  </a:lnTo>
                  <a:lnTo>
                    <a:pt x="892" y="708"/>
                  </a:lnTo>
                  <a:lnTo>
                    <a:pt x="880" y="708"/>
                  </a:lnTo>
                  <a:lnTo>
                    <a:pt x="864" y="708"/>
                  </a:lnTo>
                  <a:lnTo>
                    <a:pt x="847" y="706"/>
                  </a:lnTo>
                  <a:lnTo>
                    <a:pt x="833" y="706"/>
                  </a:lnTo>
                  <a:lnTo>
                    <a:pt x="827" y="706"/>
                  </a:lnTo>
                  <a:lnTo>
                    <a:pt x="825" y="702"/>
                  </a:lnTo>
                  <a:lnTo>
                    <a:pt x="819" y="697"/>
                  </a:lnTo>
                  <a:lnTo>
                    <a:pt x="809" y="687"/>
                  </a:lnTo>
                  <a:lnTo>
                    <a:pt x="799" y="679"/>
                  </a:lnTo>
                  <a:lnTo>
                    <a:pt x="792" y="675"/>
                  </a:lnTo>
                  <a:lnTo>
                    <a:pt x="786" y="679"/>
                  </a:lnTo>
                  <a:lnTo>
                    <a:pt x="780" y="691"/>
                  </a:lnTo>
                  <a:lnTo>
                    <a:pt x="774" y="708"/>
                  </a:lnTo>
                  <a:lnTo>
                    <a:pt x="766" y="732"/>
                  </a:lnTo>
                  <a:lnTo>
                    <a:pt x="756" y="756"/>
                  </a:lnTo>
                  <a:lnTo>
                    <a:pt x="748" y="777"/>
                  </a:lnTo>
                  <a:lnTo>
                    <a:pt x="742" y="795"/>
                  </a:lnTo>
                  <a:lnTo>
                    <a:pt x="733" y="821"/>
                  </a:lnTo>
                  <a:lnTo>
                    <a:pt x="723" y="838"/>
                  </a:lnTo>
                  <a:lnTo>
                    <a:pt x="711" y="850"/>
                  </a:lnTo>
                  <a:lnTo>
                    <a:pt x="699" y="854"/>
                  </a:lnTo>
                  <a:lnTo>
                    <a:pt x="687" y="858"/>
                  </a:lnTo>
                  <a:lnTo>
                    <a:pt x="677" y="862"/>
                  </a:lnTo>
                  <a:lnTo>
                    <a:pt x="671" y="862"/>
                  </a:lnTo>
                  <a:lnTo>
                    <a:pt x="671" y="799"/>
                  </a:lnTo>
                  <a:lnTo>
                    <a:pt x="585" y="722"/>
                  </a:lnTo>
                  <a:lnTo>
                    <a:pt x="595" y="669"/>
                  </a:lnTo>
                  <a:lnTo>
                    <a:pt x="536" y="602"/>
                  </a:lnTo>
                  <a:lnTo>
                    <a:pt x="490" y="527"/>
                  </a:lnTo>
                  <a:lnTo>
                    <a:pt x="335" y="482"/>
                  </a:lnTo>
                  <a:lnTo>
                    <a:pt x="297" y="460"/>
                  </a:lnTo>
                  <a:lnTo>
                    <a:pt x="262" y="393"/>
                  </a:lnTo>
                  <a:lnTo>
                    <a:pt x="223" y="327"/>
                  </a:lnTo>
                  <a:lnTo>
                    <a:pt x="144" y="388"/>
                  </a:lnTo>
                  <a:lnTo>
                    <a:pt x="114" y="382"/>
                  </a:lnTo>
                  <a:lnTo>
                    <a:pt x="112" y="352"/>
                  </a:lnTo>
                  <a:lnTo>
                    <a:pt x="77" y="303"/>
                  </a:lnTo>
                  <a:lnTo>
                    <a:pt x="83" y="220"/>
                  </a:lnTo>
                  <a:lnTo>
                    <a:pt x="42" y="165"/>
                  </a:lnTo>
                  <a:lnTo>
                    <a:pt x="0" y="157"/>
                  </a:lnTo>
                  <a:lnTo>
                    <a:pt x="24" y="102"/>
                  </a:lnTo>
                  <a:lnTo>
                    <a:pt x="67" y="116"/>
                  </a:lnTo>
                  <a:lnTo>
                    <a:pt x="83" y="96"/>
                  </a:lnTo>
                  <a:lnTo>
                    <a:pt x="132" y="118"/>
                  </a:lnTo>
                  <a:lnTo>
                    <a:pt x="124" y="53"/>
                  </a:lnTo>
                  <a:lnTo>
                    <a:pt x="160" y="23"/>
                  </a:lnTo>
                  <a:lnTo>
                    <a:pt x="256" y="0"/>
                  </a:lnTo>
                  <a:lnTo>
                    <a:pt x="280" y="63"/>
                  </a:lnTo>
                  <a:lnTo>
                    <a:pt x="343" y="132"/>
                  </a:lnTo>
                  <a:lnTo>
                    <a:pt x="406" y="110"/>
                  </a:lnTo>
                  <a:lnTo>
                    <a:pt x="453" y="114"/>
                  </a:lnTo>
                  <a:lnTo>
                    <a:pt x="488" y="81"/>
                  </a:lnTo>
                  <a:lnTo>
                    <a:pt x="530" y="134"/>
                  </a:lnTo>
                  <a:lnTo>
                    <a:pt x="650" y="110"/>
                  </a:lnTo>
                  <a:lnTo>
                    <a:pt x="673" y="142"/>
                  </a:lnTo>
                  <a:lnTo>
                    <a:pt x="689" y="191"/>
                  </a:lnTo>
                  <a:lnTo>
                    <a:pt x="742" y="177"/>
                  </a:lnTo>
                  <a:lnTo>
                    <a:pt x="790" y="250"/>
                  </a:lnTo>
                  <a:lnTo>
                    <a:pt x="823" y="248"/>
                  </a:lnTo>
                  <a:lnTo>
                    <a:pt x="813" y="167"/>
                  </a:lnTo>
                  <a:lnTo>
                    <a:pt x="853" y="161"/>
                  </a:lnTo>
                  <a:lnTo>
                    <a:pt x="855" y="167"/>
                  </a:lnTo>
                  <a:lnTo>
                    <a:pt x="858" y="179"/>
                  </a:lnTo>
                  <a:lnTo>
                    <a:pt x="864" y="195"/>
                  </a:lnTo>
                  <a:lnTo>
                    <a:pt x="868" y="212"/>
                  </a:lnTo>
                  <a:lnTo>
                    <a:pt x="872" y="224"/>
                  </a:lnTo>
                  <a:lnTo>
                    <a:pt x="874" y="232"/>
                  </a:lnTo>
                  <a:lnTo>
                    <a:pt x="878" y="234"/>
                  </a:lnTo>
                  <a:lnTo>
                    <a:pt x="886" y="242"/>
                  </a:lnTo>
                  <a:lnTo>
                    <a:pt x="896" y="250"/>
                  </a:lnTo>
                  <a:lnTo>
                    <a:pt x="908" y="258"/>
                  </a:lnTo>
                  <a:lnTo>
                    <a:pt x="916" y="262"/>
                  </a:lnTo>
                  <a:lnTo>
                    <a:pt x="920" y="266"/>
                  </a:lnTo>
                  <a:lnTo>
                    <a:pt x="971" y="319"/>
                  </a:lnTo>
                  <a:lnTo>
                    <a:pt x="994" y="293"/>
                  </a:lnTo>
                  <a:lnTo>
                    <a:pt x="1010" y="238"/>
                  </a:lnTo>
                  <a:lnTo>
                    <a:pt x="1059" y="201"/>
                  </a:lnTo>
                  <a:lnTo>
                    <a:pt x="1126" y="226"/>
                  </a:lnTo>
                  <a:lnTo>
                    <a:pt x="1203" y="252"/>
                  </a:lnTo>
                  <a:lnTo>
                    <a:pt x="1246" y="248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" name="Freeform 110">
              <a:extLst>
                <a:ext uri="{FF2B5EF4-FFF2-40B4-BE49-F238E27FC236}">
                  <a16:creationId xmlns:a16="http://schemas.microsoft.com/office/drawing/2014/main" id="{B427047D-89CC-4024-8BFA-253E5A67CB4C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2 w 1722"/>
                <a:gd name="T1" fmla="*/ 0 h 1557"/>
                <a:gd name="T2" fmla="*/ 2 w 1722"/>
                <a:gd name="T3" fmla="*/ 0 h 1557"/>
                <a:gd name="T4" fmla="*/ 2 w 1722"/>
                <a:gd name="T5" fmla="*/ 0 h 1557"/>
                <a:gd name="T6" fmla="*/ 2 w 1722"/>
                <a:gd name="T7" fmla="*/ 0 h 1557"/>
                <a:gd name="T8" fmla="*/ 2 w 1722"/>
                <a:gd name="T9" fmla="*/ 0 h 1557"/>
                <a:gd name="T10" fmla="*/ 2 w 1722"/>
                <a:gd name="T11" fmla="*/ 0 h 1557"/>
                <a:gd name="T12" fmla="*/ 2 w 1722"/>
                <a:gd name="T13" fmla="*/ 0 h 1557"/>
                <a:gd name="T14" fmla="*/ 2 w 1722"/>
                <a:gd name="T15" fmla="*/ 1 h 1557"/>
                <a:gd name="T16" fmla="*/ 2 w 1722"/>
                <a:gd name="T17" fmla="*/ 1 h 1557"/>
                <a:gd name="T18" fmla="*/ 2 w 1722"/>
                <a:gd name="T19" fmla="*/ 1 h 1557"/>
                <a:gd name="T20" fmla="*/ 2 w 1722"/>
                <a:gd name="T21" fmla="*/ 1 h 1557"/>
                <a:gd name="T22" fmla="*/ 2 w 1722"/>
                <a:gd name="T23" fmla="*/ 1 h 1557"/>
                <a:gd name="T24" fmla="*/ 2 w 1722"/>
                <a:gd name="T25" fmla="*/ 1 h 1557"/>
                <a:gd name="T26" fmla="*/ 2 w 1722"/>
                <a:gd name="T27" fmla="*/ 1 h 1557"/>
                <a:gd name="T28" fmla="*/ 2 w 1722"/>
                <a:gd name="T29" fmla="*/ 1 h 1557"/>
                <a:gd name="T30" fmla="*/ 2 w 1722"/>
                <a:gd name="T31" fmla="*/ 1 h 1557"/>
                <a:gd name="T32" fmla="*/ 2 w 1722"/>
                <a:gd name="T33" fmla="*/ 1 h 1557"/>
                <a:gd name="T34" fmla="*/ 2 w 1722"/>
                <a:gd name="T35" fmla="*/ 1 h 1557"/>
                <a:gd name="T36" fmla="*/ 2 w 1722"/>
                <a:gd name="T37" fmla="*/ 1 h 1557"/>
                <a:gd name="T38" fmla="*/ 2 w 1722"/>
                <a:gd name="T39" fmla="*/ 1 h 1557"/>
                <a:gd name="T40" fmla="*/ 2 w 1722"/>
                <a:gd name="T41" fmla="*/ 1 h 1557"/>
                <a:gd name="T42" fmla="*/ 1 w 1722"/>
                <a:gd name="T43" fmla="*/ 1 h 1557"/>
                <a:gd name="T44" fmla="*/ 1 w 1722"/>
                <a:gd name="T45" fmla="*/ 1 h 1557"/>
                <a:gd name="T46" fmla="*/ 1 w 1722"/>
                <a:gd name="T47" fmla="*/ 1 h 1557"/>
                <a:gd name="T48" fmla="*/ 1 w 1722"/>
                <a:gd name="T49" fmla="*/ 1 h 1557"/>
                <a:gd name="T50" fmla="*/ 1 w 1722"/>
                <a:gd name="T51" fmla="*/ 0 h 1557"/>
                <a:gd name="T52" fmla="*/ 1 w 1722"/>
                <a:gd name="T53" fmla="*/ 0 h 1557"/>
                <a:gd name="T54" fmla="*/ 1 w 1722"/>
                <a:gd name="T55" fmla="*/ 0 h 1557"/>
                <a:gd name="T56" fmla="*/ 1 w 1722"/>
                <a:gd name="T57" fmla="*/ 0 h 1557"/>
                <a:gd name="T58" fmla="*/ 1 w 1722"/>
                <a:gd name="T59" fmla="*/ 0 h 1557"/>
                <a:gd name="T60" fmla="*/ 1 w 1722"/>
                <a:gd name="T61" fmla="*/ 0 h 1557"/>
                <a:gd name="T62" fmla="*/ 1 w 1722"/>
                <a:gd name="T63" fmla="*/ 0 h 1557"/>
                <a:gd name="T64" fmla="*/ 1 w 1722"/>
                <a:gd name="T65" fmla="*/ 0 h 1557"/>
                <a:gd name="T66" fmla="*/ 1 w 1722"/>
                <a:gd name="T67" fmla="*/ 0 h 1557"/>
                <a:gd name="T68" fmla="*/ 1 w 1722"/>
                <a:gd name="T69" fmla="*/ 0 h 1557"/>
                <a:gd name="T70" fmla="*/ 1 w 1722"/>
                <a:gd name="T71" fmla="*/ 0 h 1557"/>
                <a:gd name="T72" fmla="*/ 1 w 1722"/>
                <a:gd name="T73" fmla="*/ 0 h 1557"/>
                <a:gd name="T74" fmla="*/ 1 w 1722"/>
                <a:gd name="T75" fmla="*/ 0 h 1557"/>
                <a:gd name="T76" fmla="*/ 1 w 1722"/>
                <a:gd name="T77" fmla="*/ 0 h 1557"/>
                <a:gd name="T78" fmla="*/ 1 w 1722"/>
                <a:gd name="T79" fmla="*/ 0 h 1557"/>
                <a:gd name="T80" fmla="*/ 1 w 1722"/>
                <a:gd name="T81" fmla="*/ 0 h 1557"/>
                <a:gd name="T82" fmla="*/ 1 w 1722"/>
                <a:gd name="T83" fmla="*/ 0 h 1557"/>
                <a:gd name="T84" fmla="*/ 1 w 1722"/>
                <a:gd name="T85" fmla="*/ 0 h 1557"/>
                <a:gd name="T86" fmla="*/ 1 w 1722"/>
                <a:gd name="T87" fmla="*/ 0 h 1557"/>
                <a:gd name="T88" fmla="*/ 1 w 1722"/>
                <a:gd name="T89" fmla="*/ 0 h 1557"/>
                <a:gd name="T90" fmla="*/ 1 w 1722"/>
                <a:gd name="T91" fmla="*/ 0 h 1557"/>
                <a:gd name="T92" fmla="*/ 2 w 1722"/>
                <a:gd name="T93" fmla="*/ 0 h 1557"/>
                <a:gd name="T94" fmla="*/ 2 w 1722"/>
                <a:gd name="T95" fmla="*/ 0 h 1557"/>
                <a:gd name="T96" fmla="*/ 2 w 1722"/>
                <a:gd name="T97" fmla="*/ 0 h 1557"/>
                <a:gd name="T98" fmla="*/ 2 w 1722"/>
                <a:gd name="T99" fmla="*/ 0 h 1557"/>
                <a:gd name="T100" fmla="*/ 2 w 1722"/>
                <a:gd name="T101" fmla="*/ 0 h 1557"/>
                <a:gd name="T102" fmla="*/ 2 w 1722"/>
                <a:gd name="T103" fmla="*/ 0 h 1557"/>
                <a:gd name="T104" fmla="*/ 2 w 1722"/>
                <a:gd name="T105" fmla="*/ 0 h 1557"/>
                <a:gd name="T106" fmla="*/ 2 w 1722"/>
                <a:gd name="T107" fmla="*/ 0 h 1557"/>
                <a:gd name="T108" fmla="*/ 2 w 1722"/>
                <a:gd name="T109" fmla="*/ 0 h 1557"/>
                <a:gd name="T110" fmla="*/ 2 w 1722"/>
                <a:gd name="T111" fmla="*/ 0 h 1557"/>
                <a:gd name="T112" fmla="*/ 2 w 1722"/>
                <a:gd name="T113" fmla="*/ 0 h 1557"/>
                <a:gd name="T114" fmla="*/ 2 w 1722"/>
                <a:gd name="T115" fmla="*/ 0 h 1557"/>
                <a:gd name="T116" fmla="*/ 2 w 1722"/>
                <a:gd name="T117" fmla="*/ 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id="{B5A1B101-CA0D-4EFF-8CE2-C243358A9D0E}"/>
                </a:ext>
              </a:extLst>
            </p:cNvPr>
            <p:cNvSpPr>
              <a:spLocks/>
            </p:cNvSpPr>
            <p:nvPr/>
          </p:nvSpPr>
          <p:spPr bwMode="gray">
            <a:xfrm>
              <a:off x="3599" y="839"/>
              <a:ext cx="861" cy="778"/>
            </a:xfrm>
            <a:custGeom>
              <a:avLst/>
              <a:gdLst>
                <a:gd name="T0" fmla="*/ 2 w 1722"/>
                <a:gd name="T1" fmla="*/ 0 h 1557"/>
                <a:gd name="T2" fmla="*/ 2 w 1722"/>
                <a:gd name="T3" fmla="*/ 0 h 1557"/>
                <a:gd name="T4" fmla="*/ 2 w 1722"/>
                <a:gd name="T5" fmla="*/ 0 h 1557"/>
                <a:gd name="T6" fmla="*/ 2 w 1722"/>
                <a:gd name="T7" fmla="*/ 0 h 1557"/>
                <a:gd name="T8" fmla="*/ 2 w 1722"/>
                <a:gd name="T9" fmla="*/ 0 h 1557"/>
                <a:gd name="T10" fmla="*/ 2 w 1722"/>
                <a:gd name="T11" fmla="*/ 0 h 1557"/>
                <a:gd name="T12" fmla="*/ 2 w 1722"/>
                <a:gd name="T13" fmla="*/ 0 h 1557"/>
                <a:gd name="T14" fmla="*/ 2 w 1722"/>
                <a:gd name="T15" fmla="*/ 1 h 1557"/>
                <a:gd name="T16" fmla="*/ 2 w 1722"/>
                <a:gd name="T17" fmla="*/ 1 h 1557"/>
                <a:gd name="T18" fmla="*/ 2 w 1722"/>
                <a:gd name="T19" fmla="*/ 1 h 1557"/>
                <a:gd name="T20" fmla="*/ 2 w 1722"/>
                <a:gd name="T21" fmla="*/ 1 h 1557"/>
                <a:gd name="T22" fmla="*/ 2 w 1722"/>
                <a:gd name="T23" fmla="*/ 1 h 1557"/>
                <a:gd name="T24" fmla="*/ 2 w 1722"/>
                <a:gd name="T25" fmla="*/ 1 h 1557"/>
                <a:gd name="T26" fmla="*/ 2 w 1722"/>
                <a:gd name="T27" fmla="*/ 1 h 1557"/>
                <a:gd name="T28" fmla="*/ 2 w 1722"/>
                <a:gd name="T29" fmla="*/ 1 h 1557"/>
                <a:gd name="T30" fmla="*/ 2 w 1722"/>
                <a:gd name="T31" fmla="*/ 1 h 1557"/>
                <a:gd name="T32" fmla="*/ 2 w 1722"/>
                <a:gd name="T33" fmla="*/ 1 h 1557"/>
                <a:gd name="T34" fmla="*/ 2 w 1722"/>
                <a:gd name="T35" fmla="*/ 1 h 1557"/>
                <a:gd name="T36" fmla="*/ 2 w 1722"/>
                <a:gd name="T37" fmla="*/ 1 h 1557"/>
                <a:gd name="T38" fmla="*/ 2 w 1722"/>
                <a:gd name="T39" fmla="*/ 1 h 1557"/>
                <a:gd name="T40" fmla="*/ 2 w 1722"/>
                <a:gd name="T41" fmla="*/ 1 h 1557"/>
                <a:gd name="T42" fmla="*/ 1 w 1722"/>
                <a:gd name="T43" fmla="*/ 1 h 1557"/>
                <a:gd name="T44" fmla="*/ 1 w 1722"/>
                <a:gd name="T45" fmla="*/ 1 h 1557"/>
                <a:gd name="T46" fmla="*/ 1 w 1722"/>
                <a:gd name="T47" fmla="*/ 1 h 1557"/>
                <a:gd name="T48" fmla="*/ 1 w 1722"/>
                <a:gd name="T49" fmla="*/ 1 h 1557"/>
                <a:gd name="T50" fmla="*/ 1 w 1722"/>
                <a:gd name="T51" fmla="*/ 0 h 1557"/>
                <a:gd name="T52" fmla="*/ 1 w 1722"/>
                <a:gd name="T53" fmla="*/ 0 h 1557"/>
                <a:gd name="T54" fmla="*/ 1 w 1722"/>
                <a:gd name="T55" fmla="*/ 0 h 1557"/>
                <a:gd name="T56" fmla="*/ 1 w 1722"/>
                <a:gd name="T57" fmla="*/ 0 h 1557"/>
                <a:gd name="T58" fmla="*/ 1 w 1722"/>
                <a:gd name="T59" fmla="*/ 0 h 1557"/>
                <a:gd name="T60" fmla="*/ 1 w 1722"/>
                <a:gd name="T61" fmla="*/ 0 h 1557"/>
                <a:gd name="T62" fmla="*/ 1 w 1722"/>
                <a:gd name="T63" fmla="*/ 0 h 1557"/>
                <a:gd name="T64" fmla="*/ 1 w 1722"/>
                <a:gd name="T65" fmla="*/ 0 h 1557"/>
                <a:gd name="T66" fmla="*/ 1 w 1722"/>
                <a:gd name="T67" fmla="*/ 0 h 1557"/>
                <a:gd name="T68" fmla="*/ 1 w 1722"/>
                <a:gd name="T69" fmla="*/ 0 h 1557"/>
                <a:gd name="T70" fmla="*/ 1 w 1722"/>
                <a:gd name="T71" fmla="*/ 0 h 1557"/>
                <a:gd name="T72" fmla="*/ 1 w 1722"/>
                <a:gd name="T73" fmla="*/ 0 h 1557"/>
                <a:gd name="T74" fmla="*/ 1 w 1722"/>
                <a:gd name="T75" fmla="*/ 0 h 1557"/>
                <a:gd name="T76" fmla="*/ 1 w 1722"/>
                <a:gd name="T77" fmla="*/ 0 h 1557"/>
                <a:gd name="T78" fmla="*/ 1 w 1722"/>
                <a:gd name="T79" fmla="*/ 0 h 1557"/>
                <a:gd name="T80" fmla="*/ 1 w 1722"/>
                <a:gd name="T81" fmla="*/ 0 h 1557"/>
                <a:gd name="T82" fmla="*/ 1 w 1722"/>
                <a:gd name="T83" fmla="*/ 0 h 1557"/>
                <a:gd name="T84" fmla="*/ 1 w 1722"/>
                <a:gd name="T85" fmla="*/ 0 h 1557"/>
                <a:gd name="T86" fmla="*/ 1 w 1722"/>
                <a:gd name="T87" fmla="*/ 0 h 1557"/>
                <a:gd name="T88" fmla="*/ 1 w 1722"/>
                <a:gd name="T89" fmla="*/ 0 h 1557"/>
                <a:gd name="T90" fmla="*/ 1 w 1722"/>
                <a:gd name="T91" fmla="*/ 0 h 1557"/>
                <a:gd name="T92" fmla="*/ 2 w 1722"/>
                <a:gd name="T93" fmla="*/ 0 h 1557"/>
                <a:gd name="T94" fmla="*/ 2 w 1722"/>
                <a:gd name="T95" fmla="*/ 0 h 1557"/>
                <a:gd name="T96" fmla="*/ 2 w 1722"/>
                <a:gd name="T97" fmla="*/ 0 h 1557"/>
                <a:gd name="T98" fmla="*/ 2 w 1722"/>
                <a:gd name="T99" fmla="*/ 0 h 1557"/>
                <a:gd name="T100" fmla="*/ 2 w 1722"/>
                <a:gd name="T101" fmla="*/ 0 h 1557"/>
                <a:gd name="T102" fmla="*/ 2 w 1722"/>
                <a:gd name="T103" fmla="*/ 0 h 1557"/>
                <a:gd name="T104" fmla="*/ 2 w 1722"/>
                <a:gd name="T105" fmla="*/ 0 h 1557"/>
                <a:gd name="T106" fmla="*/ 2 w 1722"/>
                <a:gd name="T107" fmla="*/ 0 h 1557"/>
                <a:gd name="T108" fmla="*/ 2 w 1722"/>
                <a:gd name="T109" fmla="*/ 0 h 1557"/>
                <a:gd name="T110" fmla="*/ 2 w 1722"/>
                <a:gd name="T111" fmla="*/ 0 h 1557"/>
                <a:gd name="T112" fmla="*/ 2 w 1722"/>
                <a:gd name="T113" fmla="*/ 0 h 1557"/>
                <a:gd name="T114" fmla="*/ 2 w 1722"/>
                <a:gd name="T115" fmla="*/ 0 h 1557"/>
                <a:gd name="T116" fmla="*/ 2 w 1722"/>
                <a:gd name="T117" fmla="*/ 0 h 15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22"/>
                <a:gd name="T178" fmla="*/ 0 h 1557"/>
                <a:gd name="T179" fmla="*/ 1722 w 1722"/>
                <a:gd name="T180" fmla="*/ 1557 h 15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22" h="1557">
                  <a:moveTo>
                    <a:pt x="1673" y="557"/>
                  </a:moveTo>
                  <a:lnTo>
                    <a:pt x="1673" y="561"/>
                  </a:lnTo>
                  <a:lnTo>
                    <a:pt x="1673" y="575"/>
                  </a:lnTo>
                  <a:lnTo>
                    <a:pt x="1675" y="590"/>
                  </a:lnTo>
                  <a:lnTo>
                    <a:pt x="1675" y="606"/>
                  </a:lnTo>
                  <a:lnTo>
                    <a:pt x="1675" y="618"/>
                  </a:lnTo>
                  <a:lnTo>
                    <a:pt x="1681" y="628"/>
                  </a:lnTo>
                  <a:lnTo>
                    <a:pt x="1691" y="639"/>
                  </a:lnTo>
                  <a:lnTo>
                    <a:pt x="1702" y="649"/>
                  </a:lnTo>
                  <a:lnTo>
                    <a:pt x="1712" y="661"/>
                  </a:lnTo>
                  <a:lnTo>
                    <a:pt x="1714" y="673"/>
                  </a:lnTo>
                  <a:lnTo>
                    <a:pt x="1710" y="693"/>
                  </a:lnTo>
                  <a:lnTo>
                    <a:pt x="1698" y="712"/>
                  </a:lnTo>
                  <a:lnTo>
                    <a:pt x="1687" y="728"/>
                  </a:lnTo>
                  <a:lnTo>
                    <a:pt x="1681" y="736"/>
                  </a:lnTo>
                  <a:lnTo>
                    <a:pt x="1673" y="742"/>
                  </a:lnTo>
                  <a:lnTo>
                    <a:pt x="1669" y="752"/>
                  </a:lnTo>
                  <a:lnTo>
                    <a:pt x="1667" y="762"/>
                  </a:lnTo>
                  <a:lnTo>
                    <a:pt x="1673" y="773"/>
                  </a:lnTo>
                  <a:lnTo>
                    <a:pt x="1683" y="787"/>
                  </a:lnTo>
                  <a:lnTo>
                    <a:pt x="1697" y="799"/>
                  </a:lnTo>
                  <a:lnTo>
                    <a:pt x="1708" y="811"/>
                  </a:lnTo>
                  <a:lnTo>
                    <a:pt x="1718" y="823"/>
                  </a:lnTo>
                  <a:lnTo>
                    <a:pt x="1722" y="836"/>
                  </a:lnTo>
                  <a:lnTo>
                    <a:pt x="1720" y="852"/>
                  </a:lnTo>
                  <a:lnTo>
                    <a:pt x="1720" y="876"/>
                  </a:lnTo>
                  <a:lnTo>
                    <a:pt x="1718" y="905"/>
                  </a:lnTo>
                  <a:lnTo>
                    <a:pt x="1716" y="935"/>
                  </a:lnTo>
                  <a:lnTo>
                    <a:pt x="1714" y="964"/>
                  </a:lnTo>
                  <a:lnTo>
                    <a:pt x="1712" y="988"/>
                  </a:lnTo>
                  <a:lnTo>
                    <a:pt x="1708" y="1002"/>
                  </a:lnTo>
                  <a:lnTo>
                    <a:pt x="1697" y="1025"/>
                  </a:lnTo>
                  <a:lnTo>
                    <a:pt x="1687" y="1051"/>
                  </a:lnTo>
                  <a:lnTo>
                    <a:pt x="1675" y="1074"/>
                  </a:lnTo>
                  <a:lnTo>
                    <a:pt x="1667" y="1096"/>
                  </a:lnTo>
                  <a:lnTo>
                    <a:pt x="1667" y="1114"/>
                  </a:lnTo>
                  <a:lnTo>
                    <a:pt x="1667" y="1130"/>
                  </a:lnTo>
                  <a:lnTo>
                    <a:pt x="1669" y="1139"/>
                  </a:lnTo>
                  <a:lnTo>
                    <a:pt x="1671" y="1151"/>
                  </a:lnTo>
                  <a:lnTo>
                    <a:pt x="1671" y="1163"/>
                  </a:lnTo>
                  <a:lnTo>
                    <a:pt x="1667" y="1171"/>
                  </a:lnTo>
                  <a:lnTo>
                    <a:pt x="1655" y="1175"/>
                  </a:lnTo>
                  <a:lnTo>
                    <a:pt x="1639" y="1175"/>
                  </a:lnTo>
                  <a:lnTo>
                    <a:pt x="1614" y="1175"/>
                  </a:lnTo>
                  <a:lnTo>
                    <a:pt x="1586" y="1175"/>
                  </a:lnTo>
                  <a:lnTo>
                    <a:pt x="1561" y="1173"/>
                  </a:lnTo>
                  <a:lnTo>
                    <a:pt x="1539" y="1171"/>
                  </a:lnTo>
                  <a:lnTo>
                    <a:pt x="1529" y="1169"/>
                  </a:lnTo>
                  <a:lnTo>
                    <a:pt x="1521" y="1169"/>
                  </a:lnTo>
                  <a:lnTo>
                    <a:pt x="1511" y="1171"/>
                  </a:lnTo>
                  <a:lnTo>
                    <a:pt x="1502" y="1177"/>
                  </a:lnTo>
                  <a:lnTo>
                    <a:pt x="1496" y="1183"/>
                  </a:lnTo>
                  <a:lnTo>
                    <a:pt x="1492" y="1193"/>
                  </a:lnTo>
                  <a:lnTo>
                    <a:pt x="1486" y="1206"/>
                  </a:lnTo>
                  <a:lnTo>
                    <a:pt x="1478" y="1222"/>
                  </a:lnTo>
                  <a:lnTo>
                    <a:pt x="1468" y="1238"/>
                  </a:lnTo>
                  <a:lnTo>
                    <a:pt x="1458" y="1246"/>
                  </a:lnTo>
                  <a:lnTo>
                    <a:pt x="1445" y="1254"/>
                  </a:lnTo>
                  <a:lnTo>
                    <a:pt x="1435" y="1261"/>
                  </a:lnTo>
                  <a:lnTo>
                    <a:pt x="1429" y="1273"/>
                  </a:lnTo>
                  <a:lnTo>
                    <a:pt x="1433" y="1285"/>
                  </a:lnTo>
                  <a:lnTo>
                    <a:pt x="1443" y="1297"/>
                  </a:lnTo>
                  <a:lnTo>
                    <a:pt x="1456" y="1313"/>
                  </a:lnTo>
                  <a:lnTo>
                    <a:pt x="1470" y="1332"/>
                  </a:lnTo>
                  <a:lnTo>
                    <a:pt x="1480" y="1350"/>
                  </a:lnTo>
                  <a:lnTo>
                    <a:pt x="1486" y="1364"/>
                  </a:lnTo>
                  <a:lnTo>
                    <a:pt x="1492" y="1381"/>
                  </a:lnTo>
                  <a:lnTo>
                    <a:pt x="1498" y="1401"/>
                  </a:lnTo>
                  <a:lnTo>
                    <a:pt x="1504" y="1423"/>
                  </a:lnTo>
                  <a:lnTo>
                    <a:pt x="1510" y="1441"/>
                  </a:lnTo>
                  <a:lnTo>
                    <a:pt x="1513" y="1454"/>
                  </a:lnTo>
                  <a:lnTo>
                    <a:pt x="1517" y="1470"/>
                  </a:lnTo>
                  <a:lnTo>
                    <a:pt x="1521" y="1482"/>
                  </a:lnTo>
                  <a:lnTo>
                    <a:pt x="1523" y="1486"/>
                  </a:lnTo>
                  <a:lnTo>
                    <a:pt x="1480" y="1490"/>
                  </a:lnTo>
                  <a:lnTo>
                    <a:pt x="1336" y="1439"/>
                  </a:lnTo>
                  <a:lnTo>
                    <a:pt x="1287" y="1476"/>
                  </a:lnTo>
                  <a:lnTo>
                    <a:pt x="1271" y="1531"/>
                  </a:lnTo>
                  <a:lnTo>
                    <a:pt x="1248" y="1557"/>
                  </a:lnTo>
                  <a:lnTo>
                    <a:pt x="1195" y="1504"/>
                  </a:lnTo>
                  <a:lnTo>
                    <a:pt x="1151" y="1472"/>
                  </a:lnTo>
                  <a:lnTo>
                    <a:pt x="1130" y="1399"/>
                  </a:lnTo>
                  <a:lnTo>
                    <a:pt x="1090" y="1405"/>
                  </a:lnTo>
                  <a:lnTo>
                    <a:pt x="1100" y="1486"/>
                  </a:lnTo>
                  <a:lnTo>
                    <a:pt x="1067" y="1488"/>
                  </a:lnTo>
                  <a:lnTo>
                    <a:pt x="1019" y="1415"/>
                  </a:lnTo>
                  <a:lnTo>
                    <a:pt x="966" y="1429"/>
                  </a:lnTo>
                  <a:lnTo>
                    <a:pt x="950" y="1380"/>
                  </a:lnTo>
                  <a:lnTo>
                    <a:pt x="927" y="1348"/>
                  </a:lnTo>
                  <a:lnTo>
                    <a:pt x="807" y="1372"/>
                  </a:lnTo>
                  <a:lnTo>
                    <a:pt x="765" y="1322"/>
                  </a:lnTo>
                  <a:lnTo>
                    <a:pt x="730" y="1352"/>
                  </a:lnTo>
                  <a:lnTo>
                    <a:pt x="683" y="1348"/>
                  </a:lnTo>
                  <a:lnTo>
                    <a:pt x="620" y="1370"/>
                  </a:lnTo>
                  <a:lnTo>
                    <a:pt x="557" y="1301"/>
                  </a:lnTo>
                  <a:lnTo>
                    <a:pt x="533" y="1238"/>
                  </a:lnTo>
                  <a:lnTo>
                    <a:pt x="437" y="1261"/>
                  </a:lnTo>
                  <a:lnTo>
                    <a:pt x="401" y="1291"/>
                  </a:lnTo>
                  <a:lnTo>
                    <a:pt x="413" y="1208"/>
                  </a:lnTo>
                  <a:lnTo>
                    <a:pt x="372" y="1153"/>
                  </a:lnTo>
                  <a:lnTo>
                    <a:pt x="317" y="1094"/>
                  </a:lnTo>
                  <a:lnTo>
                    <a:pt x="332" y="1047"/>
                  </a:lnTo>
                  <a:lnTo>
                    <a:pt x="415" y="956"/>
                  </a:lnTo>
                  <a:lnTo>
                    <a:pt x="472" y="844"/>
                  </a:lnTo>
                  <a:lnTo>
                    <a:pt x="521" y="791"/>
                  </a:lnTo>
                  <a:lnTo>
                    <a:pt x="529" y="722"/>
                  </a:lnTo>
                  <a:lnTo>
                    <a:pt x="563" y="708"/>
                  </a:lnTo>
                  <a:lnTo>
                    <a:pt x="531" y="590"/>
                  </a:lnTo>
                  <a:lnTo>
                    <a:pt x="561" y="480"/>
                  </a:lnTo>
                  <a:lnTo>
                    <a:pt x="580" y="376"/>
                  </a:lnTo>
                  <a:lnTo>
                    <a:pt x="468" y="297"/>
                  </a:lnTo>
                  <a:lnTo>
                    <a:pt x="421" y="358"/>
                  </a:lnTo>
                  <a:lnTo>
                    <a:pt x="313" y="393"/>
                  </a:lnTo>
                  <a:lnTo>
                    <a:pt x="210" y="393"/>
                  </a:lnTo>
                  <a:lnTo>
                    <a:pt x="183" y="321"/>
                  </a:lnTo>
                  <a:lnTo>
                    <a:pt x="179" y="254"/>
                  </a:lnTo>
                  <a:lnTo>
                    <a:pt x="112" y="226"/>
                  </a:lnTo>
                  <a:lnTo>
                    <a:pt x="88" y="273"/>
                  </a:lnTo>
                  <a:lnTo>
                    <a:pt x="0" y="222"/>
                  </a:lnTo>
                  <a:lnTo>
                    <a:pt x="45" y="140"/>
                  </a:lnTo>
                  <a:lnTo>
                    <a:pt x="6" y="90"/>
                  </a:lnTo>
                  <a:lnTo>
                    <a:pt x="10" y="88"/>
                  </a:lnTo>
                  <a:lnTo>
                    <a:pt x="19" y="83"/>
                  </a:lnTo>
                  <a:lnTo>
                    <a:pt x="33" y="75"/>
                  </a:lnTo>
                  <a:lnTo>
                    <a:pt x="51" y="65"/>
                  </a:lnTo>
                  <a:lnTo>
                    <a:pt x="69" y="57"/>
                  </a:lnTo>
                  <a:lnTo>
                    <a:pt x="84" y="49"/>
                  </a:lnTo>
                  <a:lnTo>
                    <a:pt x="98" y="45"/>
                  </a:lnTo>
                  <a:lnTo>
                    <a:pt x="112" y="41"/>
                  </a:lnTo>
                  <a:lnTo>
                    <a:pt x="134" y="35"/>
                  </a:lnTo>
                  <a:lnTo>
                    <a:pt x="155" y="25"/>
                  </a:lnTo>
                  <a:lnTo>
                    <a:pt x="179" y="18"/>
                  </a:lnTo>
                  <a:lnTo>
                    <a:pt x="197" y="8"/>
                  </a:lnTo>
                  <a:lnTo>
                    <a:pt x="208" y="4"/>
                  </a:lnTo>
                  <a:lnTo>
                    <a:pt x="224" y="0"/>
                  </a:lnTo>
                  <a:lnTo>
                    <a:pt x="244" y="4"/>
                  </a:lnTo>
                  <a:lnTo>
                    <a:pt x="267" y="14"/>
                  </a:lnTo>
                  <a:lnTo>
                    <a:pt x="293" y="25"/>
                  </a:lnTo>
                  <a:lnTo>
                    <a:pt x="313" y="39"/>
                  </a:lnTo>
                  <a:lnTo>
                    <a:pt x="328" y="47"/>
                  </a:lnTo>
                  <a:lnTo>
                    <a:pt x="344" y="51"/>
                  </a:lnTo>
                  <a:lnTo>
                    <a:pt x="358" y="49"/>
                  </a:lnTo>
                  <a:lnTo>
                    <a:pt x="366" y="43"/>
                  </a:lnTo>
                  <a:lnTo>
                    <a:pt x="374" y="35"/>
                  </a:lnTo>
                  <a:lnTo>
                    <a:pt x="380" y="27"/>
                  </a:lnTo>
                  <a:lnTo>
                    <a:pt x="387" y="21"/>
                  </a:lnTo>
                  <a:lnTo>
                    <a:pt x="397" y="21"/>
                  </a:lnTo>
                  <a:lnTo>
                    <a:pt x="413" y="25"/>
                  </a:lnTo>
                  <a:lnTo>
                    <a:pt x="447" y="39"/>
                  </a:lnTo>
                  <a:lnTo>
                    <a:pt x="472" y="53"/>
                  </a:lnTo>
                  <a:lnTo>
                    <a:pt x="492" y="73"/>
                  </a:lnTo>
                  <a:lnTo>
                    <a:pt x="510" y="96"/>
                  </a:lnTo>
                  <a:lnTo>
                    <a:pt x="531" y="118"/>
                  </a:lnTo>
                  <a:lnTo>
                    <a:pt x="551" y="142"/>
                  </a:lnTo>
                  <a:lnTo>
                    <a:pt x="567" y="163"/>
                  </a:lnTo>
                  <a:lnTo>
                    <a:pt x="582" y="187"/>
                  </a:lnTo>
                  <a:lnTo>
                    <a:pt x="598" y="212"/>
                  </a:lnTo>
                  <a:lnTo>
                    <a:pt x="610" y="232"/>
                  </a:lnTo>
                  <a:lnTo>
                    <a:pt x="622" y="256"/>
                  </a:lnTo>
                  <a:lnTo>
                    <a:pt x="637" y="279"/>
                  </a:lnTo>
                  <a:lnTo>
                    <a:pt x="655" y="303"/>
                  </a:lnTo>
                  <a:lnTo>
                    <a:pt x="673" y="325"/>
                  </a:lnTo>
                  <a:lnTo>
                    <a:pt x="689" y="348"/>
                  </a:lnTo>
                  <a:lnTo>
                    <a:pt x="698" y="368"/>
                  </a:lnTo>
                  <a:lnTo>
                    <a:pt x="704" y="378"/>
                  </a:lnTo>
                  <a:lnTo>
                    <a:pt x="714" y="386"/>
                  </a:lnTo>
                  <a:lnTo>
                    <a:pt x="726" y="393"/>
                  </a:lnTo>
                  <a:lnTo>
                    <a:pt x="736" y="405"/>
                  </a:lnTo>
                  <a:lnTo>
                    <a:pt x="742" y="417"/>
                  </a:lnTo>
                  <a:lnTo>
                    <a:pt x="750" y="445"/>
                  </a:lnTo>
                  <a:lnTo>
                    <a:pt x="761" y="470"/>
                  </a:lnTo>
                  <a:lnTo>
                    <a:pt x="773" y="492"/>
                  </a:lnTo>
                  <a:lnTo>
                    <a:pt x="783" y="508"/>
                  </a:lnTo>
                  <a:lnTo>
                    <a:pt x="795" y="527"/>
                  </a:lnTo>
                  <a:lnTo>
                    <a:pt x="809" y="543"/>
                  </a:lnTo>
                  <a:lnTo>
                    <a:pt x="824" y="555"/>
                  </a:lnTo>
                  <a:lnTo>
                    <a:pt x="840" y="561"/>
                  </a:lnTo>
                  <a:lnTo>
                    <a:pt x="862" y="567"/>
                  </a:lnTo>
                  <a:lnTo>
                    <a:pt x="882" y="569"/>
                  </a:lnTo>
                  <a:lnTo>
                    <a:pt x="901" y="565"/>
                  </a:lnTo>
                  <a:lnTo>
                    <a:pt x="919" y="559"/>
                  </a:lnTo>
                  <a:lnTo>
                    <a:pt x="941" y="553"/>
                  </a:lnTo>
                  <a:lnTo>
                    <a:pt x="960" y="549"/>
                  </a:lnTo>
                  <a:lnTo>
                    <a:pt x="982" y="551"/>
                  </a:lnTo>
                  <a:lnTo>
                    <a:pt x="1004" y="559"/>
                  </a:lnTo>
                  <a:lnTo>
                    <a:pt x="1029" y="563"/>
                  </a:lnTo>
                  <a:lnTo>
                    <a:pt x="1051" y="569"/>
                  </a:lnTo>
                  <a:lnTo>
                    <a:pt x="1065" y="575"/>
                  </a:lnTo>
                  <a:lnTo>
                    <a:pt x="1073" y="580"/>
                  </a:lnTo>
                  <a:lnTo>
                    <a:pt x="1086" y="588"/>
                  </a:lnTo>
                  <a:lnTo>
                    <a:pt x="1104" y="598"/>
                  </a:lnTo>
                  <a:lnTo>
                    <a:pt x="1122" y="608"/>
                  </a:lnTo>
                  <a:lnTo>
                    <a:pt x="1139" y="616"/>
                  </a:lnTo>
                  <a:lnTo>
                    <a:pt x="1155" y="620"/>
                  </a:lnTo>
                  <a:lnTo>
                    <a:pt x="1167" y="620"/>
                  </a:lnTo>
                  <a:lnTo>
                    <a:pt x="1171" y="618"/>
                  </a:lnTo>
                  <a:lnTo>
                    <a:pt x="1177" y="614"/>
                  </a:lnTo>
                  <a:lnTo>
                    <a:pt x="1181" y="614"/>
                  </a:lnTo>
                  <a:lnTo>
                    <a:pt x="1185" y="614"/>
                  </a:lnTo>
                  <a:lnTo>
                    <a:pt x="1189" y="616"/>
                  </a:lnTo>
                  <a:lnTo>
                    <a:pt x="1191" y="618"/>
                  </a:lnTo>
                  <a:lnTo>
                    <a:pt x="1193" y="624"/>
                  </a:lnTo>
                  <a:lnTo>
                    <a:pt x="1195" y="632"/>
                  </a:lnTo>
                  <a:lnTo>
                    <a:pt x="1197" y="641"/>
                  </a:lnTo>
                  <a:lnTo>
                    <a:pt x="1202" y="659"/>
                  </a:lnTo>
                  <a:lnTo>
                    <a:pt x="1212" y="675"/>
                  </a:lnTo>
                  <a:lnTo>
                    <a:pt x="1224" y="687"/>
                  </a:lnTo>
                  <a:lnTo>
                    <a:pt x="1232" y="701"/>
                  </a:lnTo>
                  <a:lnTo>
                    <a:pt x="1238" y="714"/>
                  </a:lnTo>
                  <a:lnTo>
                    <a:pt x="1244" y="734"/>
                  </a:lnTo>
                  <a:lnTo>
                    <a:pt x="1254" y="754"/>
                  </a:lnTo>
                  <a:lnTo>
                    <a:pt x="1265" y="767"/>
                  </a:lnTo>
                  <a:lnTo>
                    <a:pt x="1277" y="775"/>
                  </a:lnTo>
                  <a:lnTo>
                    <a:pt x="1289" y="779"/>
                  </a:lnTo>
                  <a:lnTo>
                    <a:pt x="1299" y="785"/>
                  </a:lnTo>
                  <a:lnTo>
                    <a:pt x="1313" y="789"/>
                  </a:lnTo>
                  <a:lnTo>
                    <a:pt x="1328" y="785"/>
                  </a:lnTo>
                  <a:lnTo>
                    <a:pt x="1348" y="777"/>
                  </a:lnTo>
                  <a:lnTo>
                    <a:pt x="1374" y="773"/>
                  </a:lnTo>
                  <a:lnTo>
                    <a:pt x="1399" y="767"/>
                  </a:lnTo>
                  <a:lnTo>
                    <a:pt x="1423" y="760"/>
                  </a:lnTo>
                  <a:lnTo>
                    <a:pt x="1447" y="742"/>
                  </a:lnTo>
                  <a:lnTo>
                    <a:pt x="1462" y="722"/>
                  </a:lnTo>
                  <a:lnTo>
                    <a:pt x="1472" y="701"/>
                  </a:lnTo>
                  <a:lnTo>
                    <a:pt x="1480" y="689"/>
                  </a:lnTo>
                  <a:lnTo>
                    <a:pt x="1494" y="675"/>
                  </a:lnTo>
                  <a:lnTo>
                    <a:pt x="1510" y="659"/>
                  </a:lnTo>
                  <a:lnTo>
                    <a:pt x="1527" y="643"/>
                  </a:lnTo>
                  <a:lnTo>
                    <a:pt x="1543" y="628"/>
                  </a:lnTo>
                  <a:lnTo>
                    <a:pt x="1557" y="616"/>
                  </a:lnTo>
                  <a:lnTo>
                    <a:pt x="1572" y="604"/>
                  </a:lnTo>
                  <a:lnTo>
                    <a:pt x="1584" y="594"/>
                  </a:lnTo>
                  <a:lnTo>
                    <a:pt x="1598" y="586"/>
                  </a:lnTo>
                  <a:lnTo>
                    <a:pt x="1614" y="577"/>
                  </a:lnTo>
                  <a:lnTo>
                    <a:pt x="1634" y="567"/>
                  </a:lnTo>
                  <a:lnTo>
                    <a:pt x="1653" y="561"/>
                  </a:lnTo>
                  <a:lnTo>
                    <a:pt x="1667" y="557"/>
                  </a:lnTo>
                  <a:lnTo>
                    <a:pt x="1673" y="557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EF0E8313-69D5-45A4-BE5C-720841B8AC4D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3 w 3282"/>
                <a:gd name="T1" fmla="*/ 0 h 2947"/>
                <a:gd name="T2" fmla="*/ 3 w 3282"/>
                <a:gd name="T3" fmla="*/ 0 h 2947"/>
                <a:gd name="T4" fmla="*/ 3 w 3282"/>
                <a:gd name="T5" fmla="*/ 0 h 2947"/>
                <a:gd name="T6" fmla="*/ 4 w 3282"/>
                <a:gd name="T7" fmla="*/ 0 h 2947"/>
                <a:gd name="T8" fmla="*/ 3 w 3282"/>
                <a:gd name="T9" fmla="*/ 1 h 2947"/>
                <a:gd name="T10" fmla="*/ 3 w 3282"/>
                <a:gd name="T11" fmla="*/ 1 h 2947"/>
                <a:gd name="T12" fmla="*/ 4 w 3282"/>
                <a:gd name="T13" fmla="*/ 1 h 2947"/>
                <a:gd name="T14" fmla="*/ 4 w 3282"/>
                <a:gd name="T15" fmla="*/ 1 h 2947"/>
                <a:gd name="T16" fmla="*/ 3 w 3282"/>
                <a:gd name="T17" fmla="*/ 1 h 2947"/>
                <a:gd name="T18" fmla="*/ 3 w 3282"/>
                <a:gd name="T19" fmla="*/ 2 h 2947"/>
                <a:gd name="T20" fmla="*/ 3 w 3282"/>
                <a:gd name="T21" fmla="*/ 1 h 2947"/>
                <a:gd name="T22" fmla="*/ 3 w 3282"/>
                <a:gd name="T23" fmla="*/ 2 h 2947"/>
                <a:gd name="T24" fmla="*/ 3 w 3282"/>
                <a:gd name="T25" fmla="*/ 2 h 2947"/>
                <a:gd name="T26" fmla="*/ 2 w 3282"/>
                <a:gd name="T27" fmla="*/ 2 h 2947"/>
                <a:gd name="T28" fmla="*/ 2 w 3282"/>
                <a:gd name="T29" fmla="*/ 2 h 2947"/>
                <a:gd name="T30" fmla="*/ 2 w 3282"/>
                <a:gd name="T31" fmla="*/ 2 h 2947"/>
                <a:gd name="T32" fmla="*/ 1 w 3282"/>
                <a:gd name="T33" fmla="*/ 2 h 2947"/>
                <a:gd name="T34" fmla="*/ 1 w 3282"/>
                <a:gd name="T35" fmla="*/ 2 h 2947"/>
                <a:gd name="T36" fmla="*/ 1 w 3282"/>
                <a:gd name="T37" fmla="*/ 2 h 2947"/>
                <a:gd name="T38" fmla="*/ 1 w 3282"/>
                <a:gd name="T39" fmla="*/ 2 h 2947"/>
                <a:gd name="T40" fmla="*/ 1 w 3282"/>
                <a:gd name="T41" fmla="*/ 2 h 2947"/>
                <a:gd name="T42" fmla="*/ 1 w 3282"/>
                <a:gd name="T43" fmla="*/ 2 h 2947"/>
                <a:gd name="T44" fmla="*/ 1 w 3282"/>
                <a:gd name="T45" fmla="*/ 2 h 2947"/>
                <a:gd name="T46" fmla="*/ 1 w 3282"/>
                <a:gd name="T47" fmla="*/ 2 h 2947"/>
                <a:gd name="T48" fmla="*/ 1 w 3282"/>
                <a:gd name="T49" fmla="*/ 2 h 2947"/>
                <a:gd name="T50" fmla="*/ 1 w 3282"/>
                <a:gd name="T51" fmla="*/ 2 h 2947"/>
                <a:gd name="T52" fmla="*/ 1 w 3282"/>
                <a:gd name="T53" fmla="*/ 2 h 2947"/>
                <a:gd name="T54" fmla="*/ 2 w 3282"/>
                <a:gd name="T55" fmla="*/ 2 h 2947"/>
                <a:gd name="T56" fmla="*/ 2 w 3282"/>
                <a:gd name="T57" fmla="*/ 2 h 2947"/>
                <a:gd name="T58" fmla="*/ 2 w 3282"/>
                <a:gd name="T59" fmla="*/ 2 h 2947"/>
                <a:gd name="T60" fmla="*/ 2 w 3282"/>
                <a:gd name="T61" fmla="*/ 1 h 2947"/>
                <a:gd name="T62" fmla="*/ 2 w 3282"/>
                <a:gd name="T63" fmla="*/ 1 h 2947"/>
                <a:gd name="T64" fmla="*/ 2 w 3282"/>
                <a:gd name="T65" fmla="*/ 1 h 2947"/>
                <a:gd name="T66" fmla="*/ 2 w 3282"/>
                <a:gd name="T67" fmla="*/ 1 h 2947"/>
                <a:gd name="T68" fmla="*/ 2 w 3282"/>
                <a:gd name="T69" fmla="*/ 1 h 2947"/>
                <a:gd name="T70" fmla="*/ 2 w 3282"/>
                <a:gd name="T71" fmla="*/ 1 h 2947"/>
                <a:gd name="T72" fmla="*/ 2 w 3282"/>
                <a:gd name="T73" fmla="*/ 1 h 2947"/>
                <a:gd name="T74" fmla="*/ 3 w 3282"/>
                <a:gd name="T75" fmla="*/ 1 h 2947"/>
                <a:gd name="T76" fmla="*/ 3 w 3282"/>
                <a:gd name="T77" fmla="*/ 1 h 2947"/>
                <a:gd name="T78" fmla="*/ 3 w 3282"/>
                <a:gd name="T79" fmla="*/ 1 h 2947"/>
                <a:gd name="T80" fmla="*/ 3 w 3282"/>
                <a:gd name="T81" fmla="*/ 1 h 2947"/>
                <a:gd name="T82" fmla="*/ 3 w 3282"/>
                <a:gd name="T83" fmla="*/ 1 h 2947"/>
                <a:gd name="T84" fmla="*/ 3 w 3282"/>
                <a:gd name="T85" fmla="*/ 1 h 2947"/>
                <a:gd name="T86" fmla="*/ 3 w 3282"/>
                <a:gd name="T87" fmla="*/ 1 h 2947"/>
                <a:gd name="T88" fmla="*/ 3 w 3282"/>
                <a:gd name="T89" fmla="*/ 0 h 2947"/>
                <a:gd name="T90" fmla="*/ 3 w 3282"/>
                <a:gd name="T91" fmla="*/ 1 h 2947"/>
                <a:gd name="T92" fmla="*/ 3 w 3282"/>
                <a:gd name="T93" fmla="*/ 1 h 2947"/>
                <a:gd name="T94" fmla="*/ 3 w 3282"/>
                <a:gd name="T95" fmla="*/ 1 h 2947"/>
                <a:gd name="T96" fmla="*/ 3 w 3282"/>
                <a:gd name="T97" fmla="*/ 0 h 2947"/>
                <a:gd name="T98" fmla="*/ 3 w 3282"/>
                <a:gd name="T99" fmla="*/ 0 h 2947"/>
                <a:gd name="T100" fmla="*/ 3 w 3282"/>
                <a:gd name="T101" fmla="*/ 0 h 2947"/>
                <a:gd name="T102" fmla="*/ 3 w 3282"/>
                <a:gd name="T103" fmla="*/ 0 h 2947"/>
                <a:gd name="T104" fmla="*/ 3 w 3282"/>
                <a:gd name="T105" fmla="*/ 0 h 2947"/>
                <a:gd name="T106" fmla="*/ 3 w 3282"/>
                <a:gd name="T107" fmla="*/ 0 h 2947"/>
                <a:gd name="T108" fmla="*/ 3 w 3282"/>
                <a:gd name="T109" fmla="*/ 0 h 2947"/>
                <a:gd name="T110" fmla="*/ 3 w 3282"/>
                <a:gd name="T111" fmla="*/ 0 h 2947"/>
                <a:gd name="T112" fmla="*/ 3 w 3282"/>
                <a:gd name="T113" fmla="*/ 0 h 2947"/>
                <a:gd name="T114" fmla="*/ 3 w 3282"/>
                <a:gd name="T115" fmla="*/ 0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id="{F3E5CAC1-604F-41B7-B753-46FBD9A01A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4" y="884"/>
              <a:ext cx="1641" cy="1473"/>
            </a:xfrm>
            <a:custGeom>
              <a:avLst/>
              <a:gdLst>
                <a:gd name="T0" fmla="*/ 3 w 3282"/>
                <a:gd name="T1" fmla="*/ 0 h 2947"/>
                <a:gd name="T2" fmla="*/ 3 w 3282"/>
                <a:gd name="T3" fmla="*/ 0 h 2947"/>
                <a:gd name="T4" fmla="*/ 3 w 3282"/>
                <a:gd name="T5" fmla="*/ 0 h 2947"/>
                <a:gd name="T6" fmla="*/ 4 w 3282"/>
                <a:gd name="T7" fmla="*/ 0 h 2947"/>
                <a:gd name="T8" fmla="*/ 3 w 3282"/>
                <a:gd name="T9" fmla="*/ 1 h 2947"/>
                <a:gd name="T10" fmla="*/ 3 w 3282"/>
                <a:gd name="T11" fmla="*/ 1 h 2947"/>
                <a:gd name="T12" fmla="*/ 4 w 3282"/>
                <a:gd name="T13" fmla="*/ 1 h 2947"/>
                <a:gd name="T14" fmla="*/ 4 w 3282"/>
                <a:gd name="T15" fmla="*/ 1 h 2947"/>
                <a:gd name="T16" fmla="*/ 3 w 3282"/>
                <a:gd name="T17" fmla="*/ 1 h 2947"/>
                <a:gd name="T18" fmla="*/ 3 w 3282"/>
                <a:gd name="T19" fmla="*/ 2 h 2947"/>
                <a:gd name="T20" fmla="*/ 3 w 3282"/>
                <a:gd name="T21" fmla="*/ 1 h 2947"/>
                <a:gd name="T22" fmla="*/ 3 w 3282"/>
                <a:gd name="T23" fmla="*/ 2 h 2947"/>
                <a:gd name="T24" fmla="*/ 3 w 3282"/>
                <a:gd name="T25" fmla="*/ 2 h 2947"/>
                <a:gd name="T26" fmla="*/ 2 w 3282"/>
                <a:gd name="T27" fmla="*/ 2 h 2947"/>
                <a:gd name="T28" fmla="*/ 2 w 3282"/>
                <a:gd name="T29" fmla="*/ 2 h 2947"/>
                <a:gd name="T30" fmla="*/ 2 w 3282"/>
                <a:gd name="T31" fmla="*/ 2 h 2947"/>
                <a:gd name="T32" fmla="*/ 1 w 3282"/>
                <a:gd name="T33" fmla="*/ 2 h 2947"/>
                <a:gd name="T34" fmla="*/ 1 w 3282"/>
                <a:gd name="T35" fmla="*/ 2 h 2947"/>
                <a:gd name="T36" fmla="*/ 1 w 3282"/>
                <a:gd name="T37" fmla="*/ 2 h 2947"/>
                <a:gd name="T38" fmla="*/ 1 w 3282"/>
                <a:gd name="T39" fmla="*/ 2 h 2947"/>
                <a:gd name="T40" fmla="*/ 1 w 3282"/>
                <a:gd name="T41" fmla="*/ 2 h 2947"/>
                <a:gd name="T42" fmla="*/ 1 w 3282"/>
                <a:gd name="T43" fmla="*/ 2 h 2947"/>
                <a:gd name="T44" fmla="*/ 1 w 3282"/>
                <a:gd name="T45" fmla="*/ 2 h 2947"/>
                <a:gd name="T46" fmla="*/ 1 w 3282"/>
                <a:gd name="T47" fmla="*/ 2 h 2947"/>
                <a:gd name="T48" fmla="*/ 1 w 3282"/>
                <a:gd name="T49" fmla="*/ 2 h 2947"/>
                <a:gd name="T50" fmla="*/ 1 w 3282"/>
                <a:gd name="T51" fmla="*/ 2 h 2947"/>
                <a:gd name="T52" fmla="*/ 1 w 3282"/>
                <a:gd name="T53" fmla="*/ 2 h 2947"/>
                <a:gd name="T54" fmla="*/ 2 w 3282"/>
                <a:gd name="T55" fmla="*/ 2 h 2947"/>
                <a:gd name="T56" fmla="*/ 2 w 3282"/>
                <a:gd name="T57" fmla="*/ 2 h 2947"/>
                <a:gd name="T58" fmla="*/ 2 w 3282"/>
                <a:gd name="T59" fmla="*/ 2 h 2947"/>
                <a:gd name="T60" fmla="*/ 2 w 3282"/>
                <a:gd name="T61" fmla="*/ 1 h 2947"/>
                <a:gd name="T62" fmla="*/ 2 w 3282"/>
                <a:gd name="T63" fmla="*/ 1 h 2947"/>
                <a:gd name="T64" fmla="*/ 2 w 3282"/>
                <a:gd name="T65" fmla="*/ 1 h 2947"/>
                <a:gd name="T66" fmla="*/ 2 w 3282"/>
                <a:gd name="T67" fmla="*/ 1 h 2947"/>
                <a:gd name="T68" fmla="*/ 2 w 3282"/>
                <a:gd name="T69" fmla="*/ 1 h 2947"/>
                <a:gd name="T70" fmla="*/ 2 w 3282"/>
                <a:gd name="T71" fmla="*/ 1 h 2947"/>
                <a:gd name="T72" fmla="*/ 2 w 3282"/>
                <a:gd name="T73" fmla="*/ 1 h 2947"/>
                <a:gd name="T74" fmla="*/ 3 w 3282"/>
                <a:gd name="T75" fmla="*/ 1 h 2947"/>
                <a:gd name="T76" fmla="*/ 3 w 3282"/>
                <a:gd name="T77" fmla="*/ 1 h 2947"/>
                <a:gd name="T78" fmla="*/ 3 w 3282"/>
                <a:gd name="T79" fmla="*/ 1 h 2947"/>
                <a:gd name="T80" fmla="*/ 3 w 3282"/>
                <a:gd name="T81" fmla="*/ 1 h 2947"/>
                <a:gd name="T82" fmla="*/ 3 w 3282"/>
                <a:gd name="T83" fmla="*/ 1 h 2947"/>
                <a:gd name="T84" fmla="*/ 3 w 3282"/>
                <a:gd name="T85" fmla="*/ 1 h 2947"/>
                <a:gd name="T86" fmla="*/ 3 w 3282"/>
                <a:gd name="T87" fmla="*/ 1 h 2947"/>
                <a:gd name="T88" fmla="*/ 3 w 3282"/>
                <a:gd name="T89" fmla="*/ 0 h 2947"/>
                <a:gd name="T90" fmla="*/ 3 w 3282"/>
                <a:gd name="T91" fmla="*/ 1 h 2947"/>
                <a:gd name="T92" fmla="*/ 3 w 3282"/>
                <a:gd name="T93" fmla="*/ 1 h 2947"/>
                <a:gd name="T94" fmla="*/ 3 w 3282"/>
                <a:gd name="T95" fmla="*/ 1 h 2947"/>
                <a:gd name="T96" fmla="*/ 3 w 3282"/>
                <a:gd name="T97" fmla="*/ 0 h 2947"/>
                <a:gd name="T98" fmla="*/ 3 w 3282"/>
                <a:gd name="T99" fmla="*/ 0 h 2947"/>
                <a:gd name="T100" fmla="*/ 3 w 3282"/>
                <a:gd name="T101" fmla="*/ 0 h 2947"/>
                <a:gd name="T102" fmla="*/ 3 w 3282"/>
                <a:gd name="T103" fmla="*/ 0 h 2947"/>
                <a:gd name="T104" fmla="*/ 3 w 3282"/>
                <a:gd name="T105" fmla="*/ 0 h 2947"/>
                <a:gd name="T106" fmla="*/ 3 w 3282"/>
                <a:gd name="T107" fmla="*/ 0 h 2947"/>
                <a:gd name="T108" fmla="*/ 3 w 3282"/>
                <a:gd name="T109" fmla="*/ 0 h 2947"/>
                <a:gd name="T110" fmla="*/ 3 w 3282"/>
                <a:gd name="T111" fmla="*/ 0 h 2947"/>
                <a:gd name="T112" fmla="*/ 3 w 3282"/>
                <a:gd name="T113" fmla="*/ 0 h 2947"/>
                <a:gd name="T114" fmla="*/ 3 w 3282"/>
                <a:gd name="T115" fmla="*/ 0 h 29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82"/>
                <a:gd name="T175" fmla="*/ 0 h 2947"/>
                <a:gd name="T176" fmla="*/ 3282 w 3282"/>
                <a:gd name="T177" fmla="*/ 2947 h 294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82" h="2947">
                  <a:moveTo>
                    <a:pt x="2552" y="115"/>
                  </a:moveTo>
                  <a:lnTo>
                    <a:pt x="2554" y="111"/>
                  </a:lnTo>
                  <a:lnTo>
                    <a:pt x="2559" y="101"/>
                  </a:lnTo>
                  <a:lnTo>
                    <a:pt x="2569" y="87"/>
                  </a:lnTo>
                  <a:lnTo>
                    <a:pt x="2579" y="73"/>
                  </a:lnTo>
                  <a:lnTo>
                    <a:pt x="2589" y="55"/>
                  </a:lnTo>
                  <a:lnTo>
                    <a:pt x="2601" y="42"/>
                  </a:lnTo>
                  <a:lnTo>
                    <a:pt x="2609" y="28"/>
                  </a:lnTo>
                  <a:lnTo>
                    <a:pt x="2617" y="20"/>
                  </a:lnTo>
                  <a:lnTo>
                    <a:pt x="2628" y="12"/>
                  </a:lnTo>
                  <a:lnTo>
                    <a:pt x="2642" y="6"/>
                  </a:lnTo>
                  <a:lnTo>
                    <a:pt x="2658" y="2"/>
                  </a:lnTo>
                  <a:lnTo>
                    <a:pt x="2670" y="0"/>
                  </a:lnTo>
                  <a:lnTo>
                    <a:pt x="2676" y="0"/>
                  </a:lnTo>
                  <a:lnTo>
                    <a:pt x="2715" y="50"/>
                  </a:lnTo>
                  <a:lnTo>
                    <a:pt x="2670" y="132"/>
                  </a:lnTo>
                  <a:lnTo>
                    <a:pt x="2758" y="183"/>
                  </a:lnTo>
                  <a:lnTo>
                    <a:pt x="2782" y="142"/>
                  </a:lnTo>
                  <a:lnTo>
                    <a:pt x="2849" y="164"/>
                  </a:lnTo>
                  <a:lnTo>
                    <a:pt x="2853" y="231"/>
                  </a:lnTo>
                  <a:lnTo>
                    <a:pt x="2880" y="303"/>
                  </a:lnTo>
                  <a:lnTo>
                    <a:pt x="2983" y="303"/>
                  </a:lnTo>
                  <a:lnTo>
                    <a:pt x="3091" y="268"/>
                  </a:lnTo>
                  <a:lnTo>
                    <a:pt x="3138" y="207"/>
                  </a:lnTo>
                  <a:lnTo>
                    <a:pt x="3250" y="286"/>
                  </a:lnTo>
                  <a:lnTo>
                    <a:pt x="3231" y="386"/>
                  </a:lnTo>
                  <a:lnTo>
                    <a:pt x="3201" y="500"/>
                  </a:lnTo>
                  <a:lnTo>
                    <a:pt x="3231" y="616"/>
                  </a:lnTo>
                  <a:lnTo>
                    <a:pt x="3199" y="632"/>
                  </a:lnTo>
                  <a:lnTo>
                    <a:pt x="3191" y="701"/>
                  </a:lnTo>
                  <a:lnTo>
                    <a:pt x="3140" y="756"/>
                  </a:lnTo>
                  <a:lnTo>
                    <a:pt x="3085" y="866"/>
                  </a:lnTo>
                  <a:lnTo>
                    <a:pt x="3002" y="957"/>
                  </a:lnTo>
                  <a:lnTo>
                    <a:pt x="2987" y="1004"/>
                  </a:lnTo>
                  <a:lnTo>
                    <a:pt x="3042" y="1063"/>
                  </a:lnTo>
                  <a:lnTo>
                    <a:pt x="3083" y="1120"/>
                  </a:lnTo>
                  <a:lnTo>
                    <a:pt x="3071" y="1201"/>
                  </a:lnTo>
                  <a:lnTo>
                    <a:pt x="3079" y="1266"/>
                  </a:lnTo>
                  <a:lnTo>
                    <a:pt x="3030" y="1244"/>
                  </a:lnTo>
                  <a:lnTo>
                    <a:pt x="3014" y="1264"/>
                  </a:lnTo>
                  <a:lnTo>
                    <a:pt x="2971" y="1250"/>
                  </a:lnTo>
                  <a:lnTo>
                    <a:pt x="2947" y="1305"/>
                  </a:lnTo>
                  <a:lnTo>
                    <a:pt x="2989" y="1313"/>
                  </a:lnTo>
                  <a:lnTo>
                    <a:pt x="3030" y="1368"/>
                  </a:lnTo>
                  <a:lnTo>
                    <a:pt x="3024" y="1451"/>
                  </a:lnTo>
                  <a:lnTo>
                    <a:pt x="3059" y="1500"/>
                  </a:lnTo>
                  <a:lnTo>
                    <a:pt x="3061" y="1530"/>
                  </a:lnTo>
                  <a:lnTo>
                    <a:pt x="3091" y="1536"/>
                  </a:lnTo>
                  <a:lnTo>
                    <a:pt x="3170" y="1475"/>
                  </a:lnTo>
                  <a:lnTo>
                    <a:pt x="3209" y="1541"/>
                  </a:lnTo>
                  <a:lnTo>
                    <a:pt x="3244" y="1608"/>
                  </a:lnTo>
                  <a:lnTo>
                    <a:pt x="3282" y="1630"/>
                  </a:lnTo>
                  <a:lnTo>
                    <a:pt x="3282" y="1677"/>
                  </a:lnTo>
                  <a:lnTo>
                    <a:pt x="3239" y="1728"/>
                  </a:lnTo>
                  <a:lnTo>
                    <a:pt x="3189" y="1776"/>
                  </a:lnTo>
                  <a:lnTo>
                    <a:pt x="3138" y="1766"/>
                  </a:lnTo>
                  <a:lnTo>
                    <a:pt x="3134" y="1803"/>
                  </a:lnTo>
                  <a:lnTo>
                    <a:pt x="3101" y="1819"/>
                  </a:lnTo>
                  <a:lnTo>
                    <a:pt x="3032" y="1839"/>
                  </a:lnTo>
                  <a:lnTo>
                    <a:pt x="2981" y="1898"/>
                  </a:lnTo>
                  <a:lnTo>
                    <a:pt x="2928" y="1941"/>
                  </a:lnTo>
                  <a:lnTo>
                    <a:pt x="2884" y="2012"/>
                  </a:lnTo>
                  <a:lnTo>
                    <a:pt x="2839" y="1947"/>
                  </a:lnTo>
                  <a:lnTo>
                    <a:pt x="2798" y="1917"/>
                  </a:lnTo>
                  <a:lnTo>
                    <a:pt x="2768" y="1945"/>
                  </a:lnTo>
                  <a:lnTo>
                    <a:pt x="2788" y="1967"/>
                  </a:lnTo>
                  <a:lnTo>
                    <a:pt x="2788" y="2032"/>
                  </a:lnTo>
                  <a:lnTo>
                    <a:pt x="2811" y="2087"/>
                  </a:lnTo>
                  <a:lnTo>
                    <a:pt x="2778" y="2140"/>
                  </a:lnTo>
                  <a:lnTo>
                    <a:pt x="2770" y="2118"/>
                  </a:lnTo>
                  <a:lnTo>
                    <a:pt x="2703" y="2116"/>
                  </a:lnTo>
                  <a:lnTo>
                    <a:pt x="2656" y="2073"/>
                  </a:lnTo>
                  <a:lnTo>
                    <a:pt x="2640" y="2012"/>
                  </a:lnTo>
                  <a:lnTo>
                    <a:pt x="2607" y="1971"/>
                  </a:lnTo>
                  <a:lnTo>
                    <a:pt x="2581" y="1925"/>
                  </a:lnTo>
                  <a:lnTo>
                    <a:pt x="2556" y="1911"/>
                  </a:lnTo>
                  <a:lnTo>
                    <a:pt x="2536" y="1941"/>
                  </a:lnTo>
                  <a:lnTo>
                    <a:pt x="2506" y="1943"/>
                  </a:lnTo>
                  <a:lnTo>
                    <a:pt x="2469" y="1967"/>
                  </a:lnTo>
                  <a:lnTo>
                    <a:pt x="2479" y="2035"/>
                  </a:lnTo>
                  <a:lnTo>
                    <a:pt x="2441" y="2049"/>
                  </a:lnTo>
                  <a:lnTo>
                    <a:pt x="2414" y="2039"/>
                  </a:lnTo>
                  <a:lnTo>
                    <a:pt x="2386" y="2075"/>
                  </a:lnTo>
                  <a:lnTo>
                    <a:pt x="2347" y="2073"/>
                  </a:lnTo>
                  <a:lnTo>
                    <a:pt x="2296" y="2128"/>
                  </a:lnTo>
                  <a:lnTo>
                    <a:pt x="2248" y="2132"/>
                  </a:lnTo>
                  <a:lnTo>
                    <a:pt x="2231" y="2055"/>
                  </a:lnTo>
                  <a:lnTo>
                    <a:pt x="2183" y="2051"/>
                  </a:lnTo>
                  <a:lnTo>
                    <a:pt x="2158" y="2093"/>
                  </a:lnTo>
                  <a:lnTo>
                    <a:pt x="2152" y="2142"/>
                  </a:lnTo>
                  <a:lnTo>
                    <a:pt x="2120" y="2181"/>
                  </a:lnTo>
                  <a:lnTo>
                    <a:pt x="2132" y="2222"/>
                  </a:lnTo>
                  <a:lnTo>
                    <a:pt x="2117" y="2246"/>
                  </a:lnTo>
                  <a:lnTo>
                    <a:pt x="2185" y="2333"/>
                  </a:lnTo>
                  <a:lnTo>
                    <a:pt x="2075" y="2376"/>
                  </a:lnTo>
                  <a:lnTo>
                    <a:pt x="2014" y="2376"/>
                  </a:lnTo>
                  <a:lnTo>
                    <a:pt x="1928" y="2407"/>
                  </a:lnTo>
                  <a:lnTo>
                    <a:pt x="1880" y="2526"/>
                  </a:lnTo>
                  <a:lnTo>
                    <a:pt x="1802" y="2555"/>
                  </a:lnTo>
                  <a:lnTo>
                    <a:pt x="1766" y="2539"/>
                  </a:lnTo>
                  <a:lnTo>
                    <a:pt x="1731" y="2598"/>
                  </a:lnTo>
                  <a:lnTo>
                    <a:pt x="1674" y="2579"/>
                  </a:lnTo>
                  <a:lnTo>
                    <a:pt x="1621" y="2638"/>
                  </a:lnTo>
                  <a:lnTo>
                    <a:pt x="1601" y="2718"/>
                  </a:lnTo>
                  <a:lnTo>
                    <a:pt x="1502" y="2852"/>
                  </a:lnTo>
                  <a:lnTo>
                    <a:pt x="1459" y="2888"/>
                  </a:lnTo>
                  <a:lnTo>
                    <a:pt x="1430" y="2860"/>
                  </a:lnTo>
                  <a:lnTo>
                    <a:pt x="1339" y="2876"/>
                  </a:lnTo>
                  <a:lnTo>
                    <a:pt x="1298" y="2823"/>
                  </a:lnTo>
                  <a:lnTo>
                    <a:pt x="1239" y="2821"/>
                  </a:lnTo>
                  <a:lnTo>
                    <a:pt x="1195" y="2781"/>
                  </a:lnTo>
                  <a:lnTo>
                    <a:pt x="1233" y="2707"/>
                  </a:lnTo>
                  <a:lnTo>
                    <a:pt x="1248" y="2659"/>
                  </a:lnTo>
                  <a:lnTo>
                    <a:pt x="1215" y="2612"/>
                  </a:lnTo>
                  <a:lnTo>
                    <a:pt x="1150" y="2630"/>
                  </a:lnTo>
                  <a:lnTo>
                    <a:pt x="1115" y="2709"/>
                  </a:lnTo>
                  <a:lnTo>
                    <a:pt x="1101" y="2846"/>
                  </a:lnTo>
                  <a:lnTo>
                    <a:pt x="1052" y="2901"/>
                  </a:lnTo>
                  <a:lnTo>
                    <a:pt x="939" y="2947"/>
                  </a:lnTo>
                  <a:lnTo>
                    <a:pt x="869" y="2941"/>
                  </a:lnTo>
                  <a:lnTo>
                    <a:pt x="810" y="2886"/>
                  </a:lnTo>
                  <a:lnTo>
                    <a:pt x="817" y="2795"/>
                  </a:lnTo>
                  <a:lnTo>
                    <a:pt x="874" y="2764"/>
                  </a:lnTo>
                  <a:lnTo>
                    <a:pt x="874" y="2657"/>
                  </a:lnTo>
                  <a:lnTo>
                    <a:pt x="829" y="2618"/>
                  </a:lnTo>
                  <a:lnTo>
                    <a:pt x="754" y="2620"/>
                  </a:lnTo>
                  <a:lnTo>
                    <a:pt x="658" y="2714"/>
                  </a:lnTo>
                  <a:lnTo>
                    <a:pt x="524" y="2714"/>
                  </a:lnTo>
                  <a:lnTo>
                    <a:pt x="441" y="2671"/>
                  </a:lnTo>
                  <a:lnTo>
                    <a:pt x="445" y="2610"/>
                  </a:lnTo>
                  <a:lnTo>
                    <a:pt x="378" y="2606"/>
                  </a:lnTo>
                  <a:lnTo>
                    <a:pt x="302" y="2539"/>
                  </a:lnTo>
                  <a:lnTo>
                    <a:pt x="351" y="2470"/>
                  </a:lnTo>
                  <a:lnTo>
                    <a:pt x="396" y="2457"/>
                  </a:lnTo>
                  <a:lnTo>
                    <a:pt x="376" y="2390"/>
                  </a:lnTo>
                  <a:lnTo>
                    <a:pt x="296" y="2362"/>
                  </a:lnTo>
                  <a:lnTo>
                    <a:pt x="203" y="2374"/>
                  </a:lnTo>
                  <a:lnTo>
                    <a:pt x="156" y="2429"/>
                  </a:lnTo>
                  <a:lnTo>
                    <a:pt x="111" y="2423"/>
                  </a:lnTo>
                  <a:lnTo>
                    <a:pt x="34" y="2333"/>
                  </a:lnTo>
                  <a:lnTo>
                    <a:pt x="0" y="2236"/>
                  </a:lnTo>
                  <a:lnTo>
                    <a:pt x="18" y="2179"/>
                  </a:lnTo>
                  <a:lnTo>
                    <a:pt x="10" y="2055"/>
                  </a:lnTo>
                  <a:lnTo>
                    <a:pt x="14" y="2057"/>
                  </a:lnTo>
                  <a:lnTo>
                    <a:pt x="30" y="2057"/>
                  </a:lnTo>
                  <a:lnTo>
                    <a:pt x="52" y="2059"/>
                  </a:lnTo>
                  <a:lnTo>
                    <a:pt x="79" y="2063"/>
                  </a:lnTo>
                  <a:lnTo>
                    <a:pt x="109" y="2065"/>
                  </a:lnTo>
                  <a:lnTo>
                    <a:pt x="138" y="2069"/>
                  </a:lnTo>
                  <a:lnTo>
                    <a:pt x="166" y="2073"/>
                  </a:lnTo>
                  <a:lnTo>
                    <a:pt x="189" y="2077"/>
                  </a:lnTo>
                  <a:lnTo>
                    <a:pt x="207" y="2081"/>
                  </a:lnTo>
                  <a:lnTo>
                    <a:pt x="243" y="2089"/>
                  </a:lnTo>
                  <a:lnTo>
                    <a:pt x="278" y="2089"/>
                  </a:lnTo>
                  <a:lnTo>
                    <a:pt x="308" y="2081"/>
                  </a:lnTo>
                  <a:lnTo>
                    <a:pt x="323" y="2075"/>
                  </a:lnTo>
                  <a:lnTo>
                    <a:pt x="337" y="2069"/>
                  </a:lnTo>
                  <a:lnTo>
                    <a:pt x="351" y="2067"/>
                  </a:lnTo>
                  <a:lnTo>
                    <a:pt x="367" y="2065"/>
                  </a:lnTo>
                  <a:lnTo>
                    <a:pt x="386" y="2069"/>
                  </a:lnTo>
                  <a:lnTo>
                    <a:pt x="412" y="2075"/>
                  </a:lnTo>
                  <a:lnTo>
                    <a:pt x="441" y="2079"/>
                  </a:lnTo>
                  <a:lnTo>
                    <a:pt x="473" y="2083"/>
                  </a:lnTo>
                  <a:lnTo>
                    <a:pt x="498" y="2087"/>
                  </a:lnTo>
                  <a:lnTo>
                    <a:pt x="518" y="2087"/>
                  </a:lnTo>
                  <a:lnTo>
                    <a:pt x="542" y="2089"/>
                  </a:lnTo>
                  <a:lnTo>
                    <a:pt x="560" y="2095"/>
                  </a:lnTo>
                  <a:lnTo>
                    <a:pt x="575" y="2104"/>
                  </a:lnTo>
                  <a:lnTo>
                    <a:pt x="589" y="2118"/>
                  </a:lnTo>
                  <a:lnTo>
                    <a:pt x="607" y="2134"/>
                  </a:lnTo>
                  <a:lnTo>
                    <a:pt x="626" y="2148"/>
                  </a:lnTo>
                  <a:lnTo>
                    <a:pt x="646" y="2156"/>
                  </a:lnTo>
                  <a:lnTo>
                    <a:pt x="666" y="2163"/>
                  </a:lnTo>
                  <a:lnTo>
                    <a:pt x="685" y="2173"/>
                  </a:lnTo>
                  <a:lnTo>
                    <a:pt x="709" y="2183"/>
                  </a:lnTo>
                  <a:lnTo>
                    <a:pt x="739" y="2193"/>
                  </a:lnTo>
                  <a:lnTo>
                    <a:pt x="762" y="2197"/>
                  </a:lnTo>
                  <a:lnTo>
                    <a:pt x="792" y="2199"/>
                  </a:lnTo>
                  <a:lnTo>
                    <a:pt x="821" y="2201"/>
                  </a:lnTo>
                  <a:lnTo>
                    <a:pt x="851" y="2201"/>
                  </a:lnTo>
                  <a:lnTo>
                    <a:pt x="874" y="2201"/>
                  </a:lnTo>
                  <a:lnTo>
                    <a:pt x="892" y="2203"/>
                  </a:lnTo>
                  <a:lnTo>
                    <a:pt x="904" y="2207"/>
                  </a:lnTo>
                  <a:lnTo>
                    <a:pt x="914" y="2215"/>
                  </a:lnTo>
                  <a:lnTo>
                    <a:pt x="924" y="2224"/>
                  </a:lnTo>
                  <a:lnTo>
                    <a:pt x="935" y="2232"/>
                  </a:lnTo>
                  <a:lnTo>
                    <a:pt x="947" y="2236"/>
                  </a:lnTo>
                  <a:lnTo>
                    <a:pt x="965" y="2238"/>
                  </a:lnTo>
                  <a:lnTo>
                    <a:pt x="985" y="2234"/>
                  </a:lnTo>
                  <a:lnTo>
                    <a:pt x="1002" y="2224"/>
                  </a:lnTo>
                  <a:lnTo>
                    <a:pt x="1024" y="2207"/>
                  </a:lnTo>
                  <a:lnTo>
                    <a:pt x="1048" y="2187"/>
                  </a:lnTo>
                  <a:lnTo>
                    <a:pt x="1073" y="2171"/>
                  </a:lnTo>
                  <a:lnTo>
                    <a:pt x="1103" y="2157"/>
                  </a:lnTo>
                  <a:lnTo>
                    <a:pt x="1134" y="2144"/>
                  </a:lnTo>
                  <a:lnTo>
                    <a:pt x="1164" y="2130"/>
                  </a:lnTo>
                  <a:lnTo>
                    <a:pt x="1199" y="2114"/>
                  </a:lnTo>
                  <a:lnTo>
                    <a:pt x="1241" y="2098"/>
                  </a:lnTo>
                  <a:lnTo>
                    <a:pt x="1282" y="2087"/>
                  </a:lnTo>
                  <a:lnTo>
                    <a:pt x="1325" y="2079"/>
                  </a:lnTo>
                  <a:lnTo>
                    <a:pt x="1345" y="2077"/>
                  </a:lnTo>
                  <a:lnTo>
                    <a:pt x="1357" y="2077"/>
                  </a:lnTo>
                  <a:lnTo>
                    <a:pt x="1363" y="2079"/>
                  </a:lnTo>
                  <a:lnTo>
                    <a:pt x="1367" y="2079"/>
                  </a:lnTo>
                  <a:lnTo>
                    <a:pt x="1371" y="2081"/>
                  </a:lnTo>
                  <a:lnTo>
                    <a:pt x="1378" y="2081"/>
                  </a:lnTo>
                  <a:lnTo>
                    <a:pt x="1392" y="2081"/>
                  </a:lnTo>
                  <a:lnTo>
                    <a:pt x="1418" y="2079"/>
                  </a:lnTo>
                  <a:lnTo>
                    <a:pt x="1463" y="2075"/>
                  </a:lnTo>
                  <a:lnTo>
                    <a:pt x="1498" y="2071"/>
                  </a:lnTo>
                  <a:lnTo>
                    <a:pt x="1526" y="2065"/>
                  </a:lnTo>
                  <a:lnTo>
                    <a:pt x="1548" y="2059"/>
                  </a:lnTo>
                  <a:lnTo>
                    <a:pt x="1561" y="2053"/>
                  </a:lnTo>
                  <a:lnTo>
                    <a:pt x="1571" y="2045"/>
                  </a:lnTo>
                  <a:lnTo>
                    <a:pt x="1577" y="2035"/>
                  </a:lnTo>
                  <a:lnTo>
                    <a:pt x="1581" y="2030"/>
                  </a:lnTo>
                  <a:lnTo>
                    <a:pt x="1589" y="2024"/>
                  </a:lnTo>
                  <a:lnTo>
                    <a:pt x="1603" y="2018"/>
                  </a:lnTo>
                  <a:lnTo>
                    <a:pt x="1622" y="2014"/>
                  </a:lnTo>
                  <a:lnTo>
                    <a:pt x="1640" y="2006"/>
                  </a:lnTo>
                  <a:lnTo>
                    <a:pt x="1656" y="1994"/>
                  </a:lnTo>
                  <a:lnTo>
                    <a:pt x="1668" y="1974"/>
                  </a:lnTo>
                  <a:lnTo>
                    <a:pt x="1674" y="1957"/>
                  </a:lnTo>
                  <a:lnTo>
                    <a:pt x="1680" y="1941"/>
                  </a:lnTo>
                  <a:lnTo>
                    <a:pt x="1685" y="1927"/>
                  </a:lnTo>
                  <a:lnTo>
                    <a:pt x="1697" y="1913"/>
                  </a:lnTo>
                  <a:lnTo>
                    <a:pt x="1715" y="1900"/>
                  </a:lnTo>
                  <a:lnTo>
                    <a:pt x="1737" y="1888"/>
                  </a:lnTo>
                  <a:lnTo>
                    <a:pt x="1752" y="1878"/>
                  </a:lnTo>
                  <a:lnTo>
                    <a:pt x="1764" y="1872"/>
                  </a:lnTo>
                  <a:lnTo>
                    <a:pt x="1772" y="1866"/>
                  </a:lnTo>
                  <a:lnTo>
                    <a:pt x="1780" y="1860"/>
                  </a:lnTo>
                  <a:lnTo>
                    <a:pt x="1790" y="1854"/>
                  </a:lnTo>
                  <a:lnTo>
                    <a:pt x="1804" y="1848"/>
                  </a:lnTo>
                  <a:lnTo>
                    <a:pt x="1817" y="1841"/>
                  </a:lnTo>
                  <a:lnTo>
                    <a:pt x="1831" y="1831"/>
                  </a:lnTo>
                  <a:lnTo>
                    <a:pt x="1837" y="1821"/>
                  </a:lnTo>
                  <a:lnTo>
                    <a:pt x="1837" y="1811"/>
                  </a:lnTo>
                  <a:lnTo>
                    <a:pt x="1825" y="1795"/>
                  </a:lnTo>
                  <a:lnTo>
                    <a:pt x="1809" y="1780"/>
                  </a:lnTo>
                  <a:lnTo>
                    <a:pt x="1794" y="1762"/>
                  </a:lnTo>
                  <a:lnTo>
                    <a:pt x="1780" y="1744"/>
                  </a:lnTo>
                  <a:lnTo>
                    <a:pt x="1772" y="1726"/>
                  </a:lnTo>
                  <a:lnTo>
                    <a:pt x="1772" y="1707"/>
                  </a:lnTo>
                  <a:lnTo>
                    <a:pt x="1772" y="1679"/>
                  </a:lnTo>
                  <a:lnTo>
                    <a:pt x="1776" y="1652"/>
                  </a:lnTo>
                  <a:lnTo>
                    <a:pt x="1782" y="1628"/>
                  </a:lnTo>
                  <a:lnTo>
                    <a:pt x="1790" y="1608"/>
                  </a:lnTo>
                  <a:lnTo>
                    <a:pt x="1806" y="1593"/>
                  </a:lnTo>
                  <a:lnTo>
                    <a:pt x="1823" y="1585"/>
                  </a:lnTo>
                  <a:lnTo>
                    <a:pt x="1843" y="1581"/>
                  </a:lnTo>
                  <a:lnTo>
                    <a:pt x="1863" y="1585"/>
                  </a:lnTo>
                  <a:lnTo>
                    <a:pt x="1884" y="1597"/>
                  </a:lnTo>
                  <a:lnTo>
                    <a:pt x="1910" y="1606"/>
                  </a:lnTo>
                  <a:lnTo>
                    <a:pt x="1937" y="1614"/>
                  </a:lnTo>
                  <a:lnTo>
                    <a:pt x="1963" y="1616"/>
                  </a:lnTo>
                  <a:lnTo>
                    <a:pt x="1985" y="1614"/>
                  </a:lnTo>
                  <a:lnTo>
                    <a:pt x="2002" y="1614"/>
                  </a:lnTo>
                  <a:lnTo>
                    <a:pt x="2020" y="1612"/>
                  </a:lnTo>
                  <a:lnTo>
                    <a:pt x="2034" y="1608"/>
                  </a:lnTo>
                  <a:lnTo>
                    <a:pt x="2046" y="1597"/>
                  </a:lnTo>
                  <a:lnTo>
                    <a:pt x="2058" y="1581"/>
                  </a:lnTo>
                  <a:lnTo>
                    <a:pt x="2071" y="1561"/>
                  </a:lnTo>
                  <a:lnTo>
                    <a:pt x="2085" y="1538"/>
                  </a:lnTo>
                  <a:lnTo>
                    <a:pt x="2101" y="1518"/>
                  </a:lnTo>
                  <a:lnTo>
                    <a:pt x="2117" y="1502"/>
                  </a:lnTo>
                  <a:lnTo>
                    <a:pt x="2130" y="1494"/>
                  </a:lnTo>
                  <a:lnTo>
                    <a:pt x="2146" y="1490"/>
                  </a:lnTo>
                  <a:lnTo>
                    <a:pt x="2166" y="1488"/>
                  </a:lnTo>
                  <a:lnTo>
                    <a:pt x="2189" y="1486"/>
                  </a:lnTo>
                  <a:lnTo>
                    <a:pt x="2213" y="1484"/>
                  </a:lnTo>
                  <a:lnTo>
                    <a:pt x="2231" y="1482"/>
                  </a:lnTo>
                  <a:lnTo>
                    <a:pt x="2243" y="1477"/>
                  </a:lnTo>
                  <a:lnTo>
                    <a:pt x="2254" y="1469"/>
                  </a:lnTo>
                  <a:lnTo>
                    <a:pt x="2268" y="1455"/>
                  </a:lnTo>
                  <a:lnTo>
                    <a:pt x="2284" y="1437"/>
                  </a:lnTo>
                  <a:lnTo>
                    <a:pt x="2298" y="1421"/>
                  </a:lnTo>
                  <a:lnTo>
                    <a:pt x="2308" y="1408"/>
                  </a:lnTo>
                  <a:lnTo>
                    <a:pt x="2311" y="1388"/>
                  </a:lnTo>
                  <a:lnTo>
                    <a:pt x="2315" y="1364"/>
                  </a:lnTo>
                  <a:lnTo>
                    <a:pt x="2321" y="1343"/>
                  </a:lnTo>
                  <a:lnTo>
                    <a:pt x="2331" y="1323"/>
                  </a:lnTo>
                  <a:lnTo>
                    <a:pt x="2351" y="1303"/>
                  </a:lnTo>
                  <a:lnTo>
                    <a:pt x="2374" y="1286"/>
                  </a:lnTo>
                  <a:lnTo>
                    <a:pt x="2402" y="1276"/>
                  </a:lnTo>
                  <a:lnTo>
                    <a:pt x="2416" y="1270"/>
                  </a:lnTo>
                  <a:lnTo>
                    <a:pt x="2426" y="1262"/>
                  </a:lnTo>
                  <a:lnTo>
                    <a:pt x="2433" y="1250"/>
                  </a:lnTo>
                  <a:lnTo>
                    <a:pt x="2443" y="1240"/>
                  </a:lnTo>
                  <a:lnTo>
                    <a:pt x="2455" y="1232"/>
                  </a:lnTo>
                  <a:lnTo>
                    <a:pt x="2469" y="1227"/>
                  </a:lnTo>
                  <a:lnTo>
                    <a:pt x="2487" y="1217"/>
                  </a:lnTo>
                  <a:lnTo>
                    <a:pt x="2510" y="1205"/>
                  </a:lnTo>
                  <a:lnTo>
                    <a:pt x="2534" y="1195"/>
                  </a:lnTo>
                  <a:lnTo>
                    <a:pt x="2559" y="1189"/>
                  </a:lnTo>
                  <a:lnTo>
                    <a:pt x="2583" y="1187"/>
                  </a:lnTo>
                  <a:lnTo>
                    <a:pt x="2607" y="1189"/>
                  </a:lnTo>
                  <a:lnTo>
                    <a:pt x="2628" y="1195"/>
                  </a:lnTo>
                  <a:lnTo>
                    <a:pt x="2652" y="1199"/>
                  </a:lnTo>
                  <a:lnTo>
                    <a:pt x="2670" y="1203"/>
                  </a:lnTo>
                  <a:lnTo>
                    <a:pt x="2685" y="1203"/>
                  </a:lnTo>
                  <a:lnTo>
                    <a:pt x="2697" y="1197"/>
                  </a:lnTo>
                  <a:lnTo>
                    <a:pt x="2707" y="1183"/>
                  </a:lnTo>
                  <a:lnTo>
                    <a:pt x="2713" y="1171"/>
                  </a:lnTo>
                  <a:lnTo>
                    <a:pt x="2713" y="1158"/>
                  </a:lnTo>
                  <a:lnTo>
                    <a:pt x="2707" y="1140"/>
                  </a:lnTo>
                  <a:lnTo>
                    <a:pt x="2695" y="1126"/>
                  </a:lnTo>
                  <a:lnTo>
                    <a:pt x="2682" y="1108"/>
                  </a:lnTo>
                  <a:lnTo>
                    <a:pt x="2662" y="1089"/>
                  </a:lnTo>
                  <a:lnTo>
                    <a:pt x="2644" y="1071"/>
                  </a:lnTo>
                  <a:lnTo>
                    <a:pt x="2626" y="1055"/>
                  </a:lnTo>
                  <a:lnTo>
                    <a:pt x="2611" y="1042"/>
                  </a:lnTo>
                  <a:lnTo>
                    <a:pt x="2575" y="1016"/>
                  </a:lnTo>
                  <a:lnTo>
                    <a:pt x="2538" y="1004"/>
                  </a:lnTo>
                  <a:lnTo>
                    <a:pt x="2524" y="998"/>
                  </a:lnTo>
                  <a:lnTo>
                    <a:pt x="2510" y="990"/>
                  </a:lnTo>
                  <a:lnTo>
                    <a:pt x="2498" y="986"/>
                  </a:lnTo>
                  <a:lnTo>
                    <a:pt x="2485" y="984"/>
                  </a:lnTo>
                  <a:lnTo>
                    <a:pt x="2469" y="990"/>
                  </a:lnTo>
                  <a:lnTo>
                    <a:pt x="2453" y="1006"/>
                  </a:lnTo>
                  <a:lnTo>
                    <a:pt x="2439" y="1024"/>
                  </a:lnTo>
                  <a:lnTo>
                    <a:pt x="2426" y="1040"/>
                  </a:lnTo>
                  <a:lnTo>
                    <a:pt x="2408" y="1051"/>
                  </a:lnTo>
                  <a:lnTo>
                    <a:pt x="2394" y="1053"/>
                  </a:lnTo>
                  <a:lnTo>
                    <a:pt x="2376" y="1049"/>
                  </a:lnTo>
                  <a:lnTo>
                    <a:pt x="2357" y="1044"/>
                  </a:lnTo>
                  <a:lnTo>
                    <a:pt x="2337" y="1036"/>
                  </a:lnTo>
                  <a:lnTo>
                    <a:pt x="2317" y="1032"/>
                  </a:lnTo>
                  <a:lnTo>
                    <a:pt x="2304" y="1034"/>
                  </a:lnTo>
                  <a:lnTo>
                    <a:pt x="2292" y="1042"/>
                  </a:lnTo>
                  <a:lnTo>
                    <a:pt x="2282" y="1053"/>
                  </a:lnTo>
                  <a:lnTo>
                    <a:pt x="2272" y="1067"/>
                  </a:lnTo>
                  <a:lnTo>
                    <a:pt x="2260" y="1079"/>
                  </a:lnTo>
                  <a:lnTo>
                    <a:pt x="2248" y="1087"/>
                  </a:lnTo>
                  <a:lnTo>
                    <a:pt x="2235" y="1087"/>
                  </a:lnTo>
                  <a:lnTo>
                    <a:pt x="2211" y="1075"/>
                  </a:lnTo>
                  <a:lnTo>
                    <a:pt x="2189" y="1061"/>
                  </a:lnTo>
                  <a:lnTo>
                    <a:pt x="2174" y="1044"/>
                  </a:lnTo>
                  <a:lnTo>
                    <a:pt x="2168" y="1024"/>
                  </a:lnTo>
                  <a:lnTo>
                    <a:pt x="2170" y="1010"/>
                  </a:lnTo>
                  <a:lnTo>
                    <a:pt x="2178" y="1002"/>
                  </a:lnTo>
                  <a:lnTo>
                    <a:pt x="2185" y="992"/>
                  </a:lnTo>
                  <a:lnTo>
                    <a:pt x="2193" y="982"/>
                  </a:lnTo>
                  <a:lnTo>
                    <a:pt x="2197" y="965"/>
                  </a:lnTo>
                  <a:lnTo>
                    <a:pt x="2199" y="935"/>
                  </a:lnTo>
                  <a:lnTo>
                    <a:pt x="2201" y="902"/>
                  </a:lnTo>
                  <a:lnTo>
                    <a:pt x="2207" y="868"/>
                  </a:lnTo>
                  <a:lnTo>
                    <a:pt x="2217" y="839"/>
                  </a:lnTo>
                  <a:lnTo>
                    <a:pt x="2229" y="811"/>
                  </a:lnTo>
                  <a:lnTo>
                    <a:pt x="2239" y="782"/>
                  </a:lnTo>
                  <a:lnTo>
                    <a:pt x="2248" y="754"/>
                  </a:lnTo>
                  <a:lnTo>
                    <a:pt x="2254" y="735"/>
                  </a:lnTo>
                  <a:lnTo>
                    <a:pt x="2262" y="721"/>
                  </a:lnTo>
                  <a:lnTo>
                    <a:pt x="2276" y="713"/>
                  </a:lnTo>
                  <a:lnTo>
                    <a:pt x="2296" y="711"/>
                  </a:lnTo>
                  <a:lnTo>
                    <a:pt x="2317" y="713"/>
                  </a:lnTo>
                  <a:lnTo>
                    <a:pt x="2331" y="719"/>
                  </a:lnTo>
                  <a:lnTo>
                    <a:pt x="2349" y="725"/>
                  </a:lnTo>
                  <a:lnTo>
                    <a:pt x="2365" y="733"/>
                  </a:lnTo>
                  <a:lnTo>
                    <a:pt x="2380" y="736"/>
                  </a:lnTo>
                  <a:lnTo>
                    <a:pt x="2394" y="736"/>
                  </a:lnTo>
                  <a:lnTo>
                    <a:pt x="2406" y="729"/>
                  </a:lnTo>
                  <a:lnTo>
                    <a:pt x="2424" y="703"/>
                  </a:lnTo>
                  <a:lnTo>
                    <a:pt x="2443" y="675"/>
                  </a:lnTo>
                  <a:lnTo>
                    <a:pt x="2463" y="650"/>
                  </a:lnTo>
                  <a:lnTo>
                    <a:pt x="2477" y="640"/>
                  </a:lnTo>
                  <a:lnTo>
                    <a:pt x="2493" y="636"/>
                  </a:lnTo>
                  <a:lnTo>
                    <a:pt x="2506" y="634"/>
                  </a:lnTo>
                  <a:lnTo>
                    <a:pt x="2522" y="630"/>
                  </a:lnTo>
                  <a:lnTo>
                    <a:pt x="2534" y="622"/>
                  </a:lnTo>
                  <a:lnTo>
                    <a:pt x="2540" y="611"/>
                  </a:lnTo>
                  <a:lnTo>
                    <a:pt x="2542" y="595"/>
                  </a:lnTo>
                  <a:lnTo>
                    <a:pt x="2538" y="577"/>
                  </a:lnTo>
                  <a:lnTo>
                    <a:pt x="2534" y="561"/>
                  </a:lnTo>
                  <a:lnTo>
                    <a:pt x="2530" y="548"/>
                  </a:lnTo>
                  <a:lnTo>
                    <a:pt x="2532" y="534"/>
                  </a:lnTo>
                  <a:lnTo>
                    <a:pt x="2536" y="518"/>
                  </a:lnTo>
                  <a:lnTo>
                    <a:pt x="2542" y="498"/>
                  </a:lnTo>
                  <a:lnTo>
                    <a:pt x="2550" y="477"/>
                  </a:lnTo>
                  <a:lnTo>
                    <a:pt x="2556" y="459"/>
                  </a:lnTo>
                  <a:lnTo>
                    <a:pt x="2561" y="443"/>
                  </a:lnTo>
                  <a:lnTo>
                    <a:pt x="2567" y="416"/>
                  </a:lnTo>
                  <a:lnTo>
                    <a:pt x="2571" y="386"/>
                  </a:lnTo>
                  <a:lnTo>
                    <a:pt x="2579" y="355"/>
                  </a:lnTo>
                  <a:lnTo>
                    <a:pt x="2585" y="337"/>
                  </a:lnTo>
                  <a:lnTo>
                    <a:pt x="2589" y="327"/>
                  </a:lnTo>
                  <a:lnTo>
                    <a:pt x="2595" y="317"/>
                  </a:lnTo>
                  <a:lnTo>
                    <a:pt x="2603" y="305"/>
                  </a:lnTo>
                  <a:lnTo>
                    <a:pt x="2615" y="294"/>
                  </a:lnTo>
                  <a:lnTo>
                    <a:pt x="2626" y="276"/>
                  </a:lnTo>
                  <a:lnTo>
                    <a:pt x="2632" y="260"/>
                  </a:lnTo>
                  <a:lnTo>
                    <a:pt x="2634" y="246"/>
                  </a:lnTo>
                  <a:lnTo>
                    <a:pt x="2634" y="231"/>
                  </a:lnTo>
                  <a:lnTo>
                    <a:pt x="2632" y="209"/>
                  </a:lnTo>
                  <a:lnTo>
                    <a:pt x="2632" y="185"/>
                  </a:lnTo>
                  <a:lnTo>
                    <a:pt x="2628" y="164"/>
                  </a:lnTo>
                  <a:lnTo>
                    <a:pt x="2622" y="150"/>
                  </a:lnTo>
                  <a:lnTo>
                    <a:pt x="2615" y="146"/>
                  </a:lnTo>
                  <a:lnTo>
                    <a:pt x="2605" y="148"/>
                  </a:lnTo>
                  <a:lnTo>
                    <a:pt x="2593" y="152"/>
                  </a:lnTo>
                  <a:lnTo>
                    <a:pt x="2581" y="156"/>
                  </a:lnTo>
                  <a:lnTo>
                    <a:pt x="2567" y="158"/>
                  </a:lnTo>
                  <a:lnTo>
                    <a:pt x="2556" y="156"/>
                  </a:lnTo>
                  <a:lnTo>
                    <a:pt x="2548" y="148"/>
                  </a:lnTo>
                  <a:lnTo>
                    <a:pt x="2546" y="136"/>
                  </a:lnTo>
                  <a:lnTo>
                    <a:pt x="2548" y="124"/>
                  </a:lnTo>
                  <a:lnTo>
                    <a:pt x="2550" y="116"/>
                  </a:lnTo>
                  <a:lnTo>
                    <a:pt x="2552" y="115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00B5B868-057B-4ADC-9886-C318822D6F5F}"/>
                </a:ext>
              </a:extLst>
            </p:cNvPr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 w 2014"/>
                <a:gd name="T1" fmla="*/ 1 h 1739"/>
                <a:gd name="T2" fmla="*/ 1 w 2014"/>
                <a:gd name="T3" fmla="*/ 1 h 1739"/>
                <a:gd name="T4" fmla="*/ 0 w 2014"/>
                <a:gd name="T5" fmla="*/ 1 h 1739"/>
                <a:gd name="T6" fmla="*/ 1 w 2014"/>
                <a:gd name="T7" fmla="*/ 1 h 1739"/>
                <a:gd name="T8" fmla="*/ 1 w 2014"/>
                <a:gd name="T9" fmla="*/ 1 h 1739"/>
                <a:gd name="T10" fmla="*/ 1 w 2014"/>
                <a:gd name="T11" fmla="*/ 1 h 1739"/>
                <a:gd name="T12" fmla="*/ 1 w 2014"/>
                <a:gd name="T13" fmla="*/ 1 h 1739"/>
                <a:gd name="T14" fmla="*/ 1 w 2014"/>
                <a:gd name="T15" fmla="*/ 1 h 1739"/>
                <a:gd name="T16" fmla="*/ 2 w 2014"/>
                <a:gd name="T17" fmla="*/ 1 h 1739"/>
                <a:gd name="T18" fmla="*/ 2 w 2014"/>
                <a:gd name="T19" fmla="*/ 1 h 1739"/>
                <a:gd name="T20" fmla="*/ 2 w 2014"/>
                <a:gd name="T21" fmla="*/ 2 h 1739"/>
                <a:gd name="T22" fmla="*/ 2 w 2014"/>
                <a:gd name="T23" fmla="*/ 2 h 1739"/>
                <a:gd name="T24" fmla="*/ 2 w 2014"/>
                <a:gd name="T25" fmla="*/ 2 h 1739"/>
                <a:gd name="T26" fmla="*/ 1 w 2014"/>
                <a:gd name="T27" fmla="*/ 2 h 1739"/>
                <a:gd name="T28" fmla="*/ 1 w 2014"/>
                <a:gd name="T29" fmla="*/ 2 h 1739"/>
                <a:gd name="T30" fmla="*/ 2 w 2014"/>
                <a:gd name="T31" fmla="*/ 2 h 1739"/>
                <a:gd name="T32" fmla="*/ 2 w 2014"/>
                <a:gd name="T33" fmla="*/ 2 h 1739"/>
                <a:gd name="T34" fmla="*/ 2 w 2014"/>
                <a:gd name="T35" fmla="*/ 2 h 1739"/>
                <a:gd name="T36" fmla="*/ 2 w 2014"/>
                <a:gd name="T37" fmla="*/ 2 h 1739"/>
                <a:gd name="T38" fmla="*/ 2 w 2014"/>
                <a:gd name="T39" fmla="*/ 2 h 1739"/>
                <a:gd name="T40" fmla="*/ 2 w 2014"/>
                <a:gd name="T41" fmla="*/ 2 h 1739"/>
                <a:gd name="T42" fmla="*/ 2 w 2014"/>
                <a:gd name="T43" fmla="*/ 2 h 1739"/>
                <a:gd name="T44" fmla="*/ 2 w 2014"/>
                <a:gd name="T45" fmla="*/ 2 h 1739"/>
                <a:gd name="T46" fmla="*/ 2 w 2014"/>
                <a:gd name="T47" fmla="*/ 2 h 1739"/>
                <a:gd name="T48" fmla="*/ 2 w 2014"/>
                <a:gd name="T49" fmla="*/ 2 h 1739"/>
                <a:gd name="T50" fmla="*/ 2 w 2014"/>
                <a:gd name="T51" fmla="*/ 2 h 1739"/>
                <a:gd name="T52" fmla="*/ 2 w 2014"/>
                <a:gd name="T53" fmla="*/ 2 h 1739"/>
                <a:gd name="T54" fmla="*/ 2 w 2014"/>
                <a:gd name="T55" fmla="*/ 2 h 1739"/>
                <a:gd name="T56" fmla="*/ 2 w 2014"/>
                <a:gd name="T57" fmla="*/ 1 h 1739"/>
                <a:gd name="T58" fmla="*/ 2 w 2014"/>
                <a:gd name="T59" fmla="*/ 1 h 1739"/>
                <a:gd name="T60" fmla="*/ 2 w 2014"/>
                <a:gd name="T61" fmla="*/ 2 h 1739"/>
                <a:gd name="T62" fmla="*/ 2 w 2014"/>
                <a:gd name="T63" fmla="*/ 2 h 1739"/>
                <a:gd name="T64" fmla="*/ 2 w 2014"/>
                <a:gd name="T65" fmla="*/ 2 h 1739"/>
                <a:gd name="T66" fmla="*/ 2 w 2014"/>
                <a:gd name="T67" fmla="*/ 2 h 1739"/>
                <a:gd name="T68" fmla="*/ 2 w 2014"/>
                <a:gd name="T69" fmla="*/ 1 h 1739"/>
                <a:gd name="T70" fmla="*/ 2 w 2014"/>
                <a:gd name="T71" fmla="*/ 1 h 1739"/>
                <a:gd name="T72" fmla="*/ 2 w 2014"/>
                <a:gd name="T73" fmla="*/ 1 h 1739"/>
                <a:gd name="T74" fmla="*/ 2 w 2014"/>
                <a:gd name="T75" fmla="*/ 1 h 1739"/>
                <a:gd name="T76" fmla="*/ 1 w 2014"/>
                <a:gd name="T77" fmla="*/ 1 h 1739"/>
                <a:gd name="T78" fmla="*/ 1 w 2014"/>
                <a:gd name="T79" fmla="*/ 1 h 1739"/>
                <a:gd name="T80" fmla="*/ 1 w 2014"/>
                <a:gd name="T81" fmla="*/ 1 h 1739"/>
                <a:gd name="T82" fmla="*/ 1 w 2014"/>
                <a:gd name="T83" fmla="*/ 1 h 1739"/>
                <a:gd name="T84" fmla="*/ 1 w 2014"/>
                <a:gd name="T85" fmla="*/ 1 h 1739"/>
                <a:gd name="T86" fmla="*/ 1 w 2014"/>
                <a:gd name="T87" fmla="*/ 1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D35B827F-D9A2-4573-9D18-12668957F59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16" y="1899"/>
              <a:ext cx="1007" cy="870"/>
            </a:xfrm>
            <a:custGeom>
              <a:avLst/>
              <a:gdLst>
                <a:gd name="T0" fmla="*/ 1 w 2014"/>
                <a:gd name="T1" fmla="*/ 1 h 1739"/>
                <a:gd name="T2" fmla="*/ 1 w 2014"/>
                <a:gd name="T3" fmla="*/ 1 h 1739"/>
                <a:gd name="T4" fmla="*/ 0 w 2014"/>
                <a:gd name="T5" fmla="*/ 1 h 1739"/>
                <a:gd name="T6" fmla="*/ 1 w 2014"/>
                <a:gd name="T7" fmla="*/ 1 h 1739"/>
                <a:gd name="T8" fmla="*/ 1 w 2014"/>
                <a:gd name="T9" fmla="*/ 1 h 1739"/>
                <a:gd name="T10" fmla="*/ 1 w 2014"/>
                <a:gd name="T11" fmla="*/ 1 h 1739"/>
                <a:gd name="T12" fmla="*/ 1 w 2014"/>
                <a:gd name="T13" fmla="*/ 1 h 1739"/>
                <a:gd name="T14" fmla="*/ 1 w 2014"/>
                <a:gd name="T15" fmla="*/ 1 h 1739"/>
                <a:gd name="T16" fmla="*/ 2 w 2014"/>
                <a:gd name="T17" fmla="*/ 1 h 1739"/>
                <a:gd name="T18" fmla="*/ 2 w 2014"/>
                <a:gd name="T19" fmla="*/ 1 h 1739"/>
                <a:gd name="T20" fmla="*/ 2 w 2014"/>
                <a:gd name="T21" fmla="*/ 2 h 1739"/>
                <a:gd name="T22" fmla="*/ 2 w 2014"/>
                <a:gd name="T23" fmla="*/ 2 h 1739"/>
                <a:gd name="T24" fmla="*/ 2 w 2014"/>
                <a:gd name="T25" fmla="*/ 2 h 1739"/>
                <a:gd name="T26" fmla="*/ 1 w 2014"/>
                <a:gd name="T27" fmla="*/ 2 h 1739"/>
                <a:gd name="T28" fmla="*/ 1 w 2014"/>
                <a:gd name="T29" fmla="*/ 2 h 1739"/>
                <a:gd name="T30" fmla="*/ 2 w 2014"/>
                <a:gd name="T31" fmla="*/ 2 h 1739"/>
                <a:gd name="T32" fmla="*/ 2 w 2014"/>
                <a:gd name="T33" fmla="*/ 2 h 1739"/>
                <a:gd name="T34" fmla="*/ 2 w 2014"/>
                <a:gd name="T35" fmla="*/ 2 h 1739"/>
                <a:gd name="T36" fmla="*/ 2 w 2014"/>
                <a:gd name="T37" fmla="*/ 2 h 1739"/>
                <a:gd name="T38" fmla="*/ 2 w 2014"/>
                <a:gd name="T39" fmla="*/ 2 h 1739"/>
                <a:gd name="T40" fmla="*/ 2 w 2014"/>
                <a:gd name="T41" fmla="*/ 2 h 1739"/>
                <a:gd name="T42" fmla="*/ 2 w 2014"/>
                <a:gd name="T43" fmla="*/ 2 h 1739"/>
                <a:gd name="T44" fmla="*/ 2 w 2014"/>
                <a:gd name="T45" fmla="*/ 2 h 1739"/>
                <a:gd name="T46" fmla="*/ 2 w 2014"/>
                <a:gd name="T47" fmla="*/ 2 h 1739"/>
                <a:gd name="T48" fmla="*/ 2 w 2014"/>
                <a:gd name="T49" fmla="*/ 2 h 1739"/>
                <a:gd name="T50" fmla="*/ 2 w 2014"/>
                <a:gd name="T51" fmla="*/ 2 h 1739"/>
                <a:gd name="T52" fmla="*/ 2 w 2014"/>
                <a:gd name="T53" fmla="*/ 2 h 1739"/>
                <a:gd name="T54" fmla="*/ 2 w 2014"/>
                <a:gd name="T55" fmla="*/ 2 h 1739"/>
                <a:gd name="T56" fmla="*/ 2 w 2014"/>
                <a:gd name="T57" fmla="*/ 1 h 1739"/>
                <a:gd name="T58" fmla="*/ 2 w 2014"/>
                <a:gd name="T59" fmla="*/ 1 h 1739"/>
                <a:gd name="T60" fmla="*/ 2 w 2014"/>
                <a:gd name="T61" fmla="*/ 2 h 1739"/>
                <a:gd name="T62" fmla="*/ 2 w 2014"/>
                <a:gd name="T63" fmla="*/ 2 h 1739"/>
                <a:gd name="T64" fmla="*/ 2 w 2014"/>
                <a:gd name="T65" fmla="*/ 2 h 1739"/>
                <a:gd name="T66" fmla="*/ 2 w 2014"/>
                <a:gd name="T67" fmla="*/ 2 h 1739"/>
                <a:gd name="T68" fmla="*/ 2 w 2014"/>
                <a:gd name="T69" fmla="*/ 1 h 1739"/>
                <a:gd name="T70" fmla="*/ 2 w 2014"/>
                <a:gd name="T71" fmla="*/ 1 h 1739"/>
                <a:gd name="T72" fmla="*/ 2 w 2014"/>
                <a:gd name="T73" fmla="*/ 1 h 1739"/>
                <a:gd name="T74" fmla="*/ 2 w 2014"/>
                <a:gd name="T75" fmla="*/ 1 h 1739"/>
                <a:gd name="T76" fmla="*/ 1 w 2014"/>
                <a:gd name="T77" fmla="*/ 1 h 1739"/>
                <a:gd name="T78" fmla="*/ 1 w 2014"/>
                <a:gd name="T79" fmla="*/ 1 h 1739"/>
                <a:gd name="T80" fmla="*/ 1 w 2014"/>
                <a:gd name="T81" fmla="*/ 1 h 1739"/>
                <a:gd name="T82" fmla="*/ 1 w 2014"/>
                <a:gd name="T83" fmla="*/ 1 h 1739"/>
                <a:gd name="T84" fmla="*/ 1 w 2014"/>
                <a:gd name="T85" fmla="*/ 1 h 1739"/>
                <a:gd name="T86" fmla="*/ 1 w 2014"/>
                <a:gd name="T87" fmla="*/ 1 h 17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4"/>
                <a:gd name="T133" fmla="*/ 0 h 1739"/>
                <a:gd name="T134" fmla="*/ 2014 w 2014"/>
                <a:gd name="T135" fmla="*/ 1739 h 17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4" h="1739">
                  <a:moveTo>
                    <a:pt x="463" y="9"/>
                  </a:moveTo>
                  <a:lnTo>
                    <a:pt x="398" y="0"/>
                  </a:lnTo>
                  <a:lnTo>
                    <a:pt x="365" y="51"/>
                  </a:lnTo>
                  <a:lnTo>
                    <a:pt x="374" y="92"/>
                  </a:lnTo>
                  <a:lnTo>
                    <a:pt x="347" y="122"/>
                  </a:lnTo>
                  <a:lnTo>
                    <a:pt x="264" y="149"/>
                  </a:lnTo>
                  <a:lnTo>
                    <a:pt x="160" y="181"/>
                  </a:lnTo>
                  <a:lnTo>
                    <a:pt x="81" y="259"/>
                  </a:lnTo>
                  <a:lnTo>
                    <a:pt x="0" y="307"/>
                  </a:lnTo>
                  <a:lnTo>
                    <a:pt x="32" y="570"/>
                  </a:lnTo>
                  <a:lnTo>
                    <a:pt x="115" y="578"/>
                  </a:lnTo>
                  <a:lnTo>
                    <a:pt x="180" y="614"/>
                  </a:lnTo>
                  <a:lnTo>
                    <a:pt x="237" y="625"/>
                  </a:lnTo>
                  <a:lnTo>
                    <a:pt x="298" y="684"/>
                  </a:lnTo>
                  <a:lnTo>
                    <a:pt x="357" y="681"/>
                  </a:lnTo>
                  <a:lnTo>
                    <a:pt x="432" y="637"/>
                  </a:lnTo>
                  <a:lnTo>
                    <a:pt x="504" y="641"/>
                  </a:lnTo>
                  <a:lnTo>
                    <a:pt x="559" y="637"/>
                  </a:lnTo>
                  <a:lnTo>
                    <a:pt x="601" y="612"/>
                  </a:lnTo>
                  <a:lnTo>
                    <a:pt x="674" y="651"/>
                  </a:lnTo>
                  <a:lnTo>
                    <a:pt x="752" y="708"/>
                  </a:lnTo>
                  <a:lnTo>
                    <a:pt x="813" y="669"/>
                  </a:lnTo>
                  <a:lnTo>
                    <a:pt x="829" y="708"/>
                  </a:lnTo>
                  <a:lnTo>
                    <a:pt x="859" y="771"/>
                  </a:lnTo>
                  <a:lnTo>
                    <a:pt x="945" y="807"/>
                  </a:lnTo>
                  <a:lnTo>
                    <a:pt x="998" y="877"/>
                  </a:lnTo>
                  <a:lnTo>
                    <a:pt x="1032" y="879"/>
                  </a:lnTo>
                  <a:lnTo>
                    <a:pt x="1059" y="854"/>
                  </a:lnTo>
                  <a:lnTo>
                    <a:pt x="1101" y="895"/>
                  </a:lnTo>
                  <a:lnTo>
                    <a:pt x="1136" y="946"/>
                  </a:lnTo>
                  <a:lnTo>
                    <a:pt x="1150" y="1015"/>
                  </a:lnTo>
                  <a:lnTo>
                    <a:pt x="1181" y="1051"/>
                  </a:lnTo>
                  <a:lnTo>
                    <a:pt x="1203" y="1100"/>
                  </a:lnTo>
                  <a:lnTo>
                    <a:pt x="1229" y="1129"/>
                  </a:lnTo>
                  <a:lnTo>
                    <a:pt x="1197" y="1234"/>
                  </a:lnTo>
                  <a:lnTo>
                    <a:pt x="1132" y="1271"/>
                  </a:lnTo>
                  <a:lnTo>
                    <a:pt x="1144" y="1326"/>
                  </a:lnTo>
                  <a:lnTo>
                    <a:pt x="1105" y="1358"/>
                  </a:lnTo>
                  <a:lnTo>
                    <a:pt x="1077" y="1362"/>
                  </a:lnTo>
                  <a:lnTo>
                    <a:pt x="1085" y="1448"/>
                  </a:lnTo>
                  <a:lnTo>
                    <a:pt x="1050" y="1478"/>
                  </a:lnTo>
                  <a:lnTo>
                    <a:pt x="996" y="1468"/>
                  </a:lnTo>
                  <a:lnTo>
                    <a:pt x="971" y="1425"/>
                  </a:lnTo>
                  <a:lnTo>
                    <a:pt x="943" y="1444"/>
                  </a:lnTo>
                  <a:lnTo>
                    <a:pt x="953" y="1495"/>
                  </a:lnTo>
                  <a:lnTo>
                    <a:pt x="1018" y="1503"/>
                  </a:lnTo>
                  <a:lnTo>
                    <a:pt x="1073" y="1547"/>
                  </a:lnTo>
                  <a:lnTo>
                    <a:pt x="1124" y="1558"/>
                  </a:lnTo>
                  <a:lnTo>
                    <a:pt x="1126" y="1507"/>
                  </a:lnTo>
                  <a:lnTo>
                    <a:pt x="1223" y="1472"/>
                  </a:lnTo>
                  <a:lnTo>
                    <a:pt x="1256" y="1489"/>
                  </a:lnTo>
                  <a:lnTo>
                    <a:pt x="1282" y="1560"/>
                  </a:lnTo>
                  <a:lnTo>
                    <a:pt x="1363" y="1633"/>
                  </a:lnTo>
                  <a:lnTo>
                    <a:pt x="1410" y="1610"/>
                  </a:lnTo>
                  <a:lnTo>
                    <a:pt x="1437" y="1688"/>
                  </a:lnTo>
                  <a:lnTo>
                    <a:pt x="1493" y="1732"/>
                  </a:lnTo>
                  <a:lnTo>
                    <a:pt x="1540" y="1739"/>
                  </a:lnTo>
                  <a:lnTo>
                    <a:pt x="1587" y="1688"/>
                  </a:lnTo>
                  <a:lnTo>
                    <a:pt x="1654" y="1651"/>
                  </a:lnTo>
                  <a:lnTo>
                    <a:pt x="1650" y="1602"/>
                  </a:lnTo>
                  <a:lnTo>
                    <a:pt x="1634" y="1580"/>
                  </a:lnTo>
                  <a:lnTo>
                    <a:pt x="1731" y="1566"/>
                  </a:lnTo>
                  <a:lnTo>
                    <a:pt x="1719" y="1507"/>
                  </a:lnTo>
                  <a:lnTo>
                    <a:pt x="1744" y="1430"/>
                  </a:lnTo>
                  <a:lnTo>
                    <a:pt x="1697" y="1399"/>
                  </a:lnTo>
                  <a:lnTo>
                    <a:pt x="1699" y="1395"/>
                  </a:lnTo>
                  <a:lnTo>
                    <a:pt x="1707" y="1385"/>
                  </a:lnTo>
                  <a:lnTo>
                    <a:pt x="1715" y="1373"/>
                  </a:lnTo>
                  <a:lnTo>
                    <a:pt x="1723" y="1363"/>
                  </a:lnTo>
                  <a:lnTo>
                    <a:pt x="1727" y="1360"/>
                  </a:lnTo>
                  <a:lnTo>
                    <a:pt x="1727" y="1354"/>
                  </a:lnTo>
                  <a:lnTo>
                    <a:pt x="1725" y="1340"/>
                  </a:lnTo>
                  <a:lnTo>
                    <a:pt x="1725" y="1324"/>
                  </a:lnTo>
                  <a:lnTo>
                    <a:pt x="1725" y="1312"/>
                  </a:lnTo>
                  <a:lnTo>
                    <a:pt x="1725" y="1306"/>
                  </a:lnTo>
                  <a:lnTo>
                    <a:pt x="1788" y="1302"/>
                  </a:lnTo>
                  <a:lnTo>
                    <a:pt x="1835" y="1328"/>
                  </a:lnTo>
                  <a:lnTo>
                    <a:pt x="1888" y="1316"/>
                  </a:lnTo>
                  <a:lnTo>
                    <a:pt x="1888" y="1267"/>
                  </a:lnTo>
                  <a:lnTo>
                    <a:pt x="1996" y="1259"/>
                  </a:lnTo>
                  <a:lnTo>
                    <a:pt x="2000" y="1206"/>
                  </a:lnTo>
                  <a:lnTo>
                    <a:pt x="1989" y="1155"/>
                  </a:lnTo>
                  <a:lnTo>
                    <a:pt x="2014" y="1112"/>
                  </a:lnTo>
                  <a:lnTo>
                    <a:pt x="2002" y="1068"/>
                  </a:lnTo>
                  <a:lnTo>
                    <a:pt x="1882" y="1015"/>
                  </a:lnTo>
                  <a:lnTo>
                    <a:pt x="1811" y="993"/>
                  </a:lnTo>
                  <a:lnTo>
                    <a:pt x="1809" y="962"/>
                  </a:lnTo>
                  <a:lnTo>
                    <a:pt x="1758" y="960"/>
                  </a:lnTo>
                  <a:lnTo>
                    <a:pt x="1727" y="944"/>
                  </a:lnTo>
                  <a:lnTo>
                    <a:pt x="1713" y="1023"/>
                  </a:lnTo>
                  <a:lnTo>
                    <a:pt x="1701" y="1102"/>
                  </a:lnTo>
                  <a:lnTo>
                    <a:pt x="1754" y="1121"/>
                  </a:lnTo>
                  <a:lnTo>
                    <a:pt x="1774" y="1157"/>
                  </a:lnTo>
                  <a:lnTo>
                    <a:pt x="1756" y="1198"/>
                  </a:lnTo>
                  <a:lnTo>
                    <a:pt x="1717" y="1214"/>
                  </a:lnTo>
                  <a:lnTo>
                    <a:pt x="1713" y="1259"/>
                  </a:lnTo>
                  <a:lnTo>
                    <a:pt x="1678" y="1271"/>
                  </a:lnTo>
                  <a:lnTo>
                    <a:pt x="1613" y="1241"/>
                  </a:lnTo>
                  <a:lnTo>
                    <a:pt x="1589" y="1206"/>
                  </a:lnTo>
                  <a:lnTo>
                    <a:pt x="1546" y="1190"/>
                  </a:lnTo>
                  <a:lnTo>
                    <a:pt x="1546" y="1145"/>
                  </a:lnTo>
                  <a:lnTo>
                    <a:pt x="1563" y="1104"/>
                  </a:lnTo>
                  <a:lnTo>
                    <a:pt x="1524" y="1047"/>
                  </a:lnTo>
                  <a:lnTo>
                    <a:pt x="1528" y="1011"/>
                  </a:lnTo>
                  <a:lnTo>
                    <a:pt x="1475" y="970"/>
                  </a:lnTo>
                  <a:lnTo>
                    <a:pt x="1447" y="932"/>
                  </a:lnTo>
                  <a:lnTo>
                    <a:pt x="1437" y="915"/>
                  </a:lnTo>
                  <a:lnTo>
                    <a:pt x="1365" y="911"/>
                  </a:lnTo>
                  <a:lnTo>
                    <a:pt x="1306" y="856"/>
                  </a:lnTo>
                  <a:lnTo>
                    <a:pt x="1313" y="767"/>
                  </a:lnTo>
                  <a:lnTo>
                    <a:pt x="1370" y="732"/>
                  </a:lnTo>
                  <a:lnTo>
                    <a:pt x="1370" y="627"/>
                  </a:lnTo>
                  <a:lnTo>
                    <a:pt x="1325" y="588"/>
                  </a:lnTo>
                  <a:lnTo>
                    <a:pt x="1250" y="592"/>
                  </a:lnTo>
                  <a:lnTo>
                    <a:pt x="1154" y="684"/>
                  </a:lnTo>
                  <a:lnTo>
                    <a:pt x="1020" y="684"/>
                  </a:lnTo>
                  <a:lnTo>
                    <a:pt x="937" y="641"/>
                  </a:lnTo>
                  <a:lnTo>
                    <a:pt x="941" y="580"/>
                  </a:lnTo>
                  <a:lnTo>
                    <a:pt x="874" y="576"/>
                  </a:lnTo>
                  <a:lnTo>
                    <a:pt x="798" y="509"/>
                  </a:lnTo>
                  <a:lnTo>
                    <a:pt x="847" y="440"/>
                  </a:lnTo>
                  <a:lnTo>
                    <a:pt x="892" y="425"/>
                  </a:lnTo>
                  <a:lnTo>
                    <a:pt x="872" y="362"/>
                  </a:lnTo>
                  <a:lnTo>
                    <a:pt x="792" y="334"/>
                  </a:lnTo>
                  <a:lnTo>
                    <a:pt x="699" y="344"/>
                  </a:lnTo>
                  <a:lnTo>
                    <a:pt x="652" y="399"/>
                  </a:lnTo>
                  <a:lnTo>
                    <a:pt x="607" y="393"/>
                  </a:lnTo>
                  <a:lnTo>
                    <a:pt x="530" y="303"/>
                  </a:lnTo>
                  <a:lnTo>
                    <a:pt x="496" y="208"/>
                  </a:lnTo>
                  <a:lnTo>
                    <a:pt x="514" y="149"/>
                  </a:lnTo>
                  <a:lnTo>
                    <a:pt x="506" y="25"/>
                  </a:lnTo>
                  <a:lnTo>
                    <a:pt x="463" y="9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id="{1F4D73BF-9A4B-4AC3-A94B-FA3EAB3BEA07}"/>
                </a:ext>
              </a:extLst>
            </p:cNvPr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2 w 1872"/>
                <a:gd name="T1" fmla="*/ 2 h 1330"/>
                <a:gd name="T2" fmla="*/ 2 w 1872"/>
                <a:gd name="T3" fmla="*/ 2 h 1330"/>
                <a:gd name="T4" fmla="*/ 2 w 1872"/>
                <a:gd name="T5" fmla="*/ 2 h 1330"/>
                <a:gd name="T6" fmla="*/ 2 w 1872"/>
                <a:gd name="T7" fmla="*/ 2 h 1330"/>
                <a:gd name="T8" fmla="*/ 2 w 1872"/>
                <a:gd name="T9" fmla="*/ 2 h 1330"/>
                <a:gd name="T10" fmla="*/ 2 w 1872"/>
                <a:gd name="T11" fmla="*/ 2 h 1330"/>
                <a:gd name="T12" fmla="*/ 2 w 1872"/>
                <a:gd name="T13" fmla="*/ 2 h 1330"/>
                <a:gd name="T14" fmla="*/ 2 w 1872"/>
                <a:gd name="T15" fmla="*/ 2 h 1330"/>
                <a:gd name="T16" fmla="*/ 2 w 1872"/>
                <a:gd name="T17" fmla="*/ 2 h 1330"/>
                <a:gd name="T18" fmla="*/ 1 w 1872"/>
                <a:gd name="T19" fmla="*/ 2 h 1330"/>
                <a:gd name="T20" fmla="*/ 1 w 1872"/>
                <a:gd name="T21" fmla="*/ 2 h 1330"/>
                <a:gd name="T22" fmla="*/ 1 w 1872"/>
                <a:gd name="T23" fmla="*/ 2 h 1330"/>
                <a:gd name="T24" fmla="*/ 1 w 1872"/>
                <a:gd name="T25" fmla="*/ 2 h 1330"/>
                <a:gd name="T26" fmla="*/ 1 w 1872"/>
                <a:gd name="T27" fmla="*/ 2 h 1330"/>
                <a:gd name="T28" fmla="*/ 1 w 1872"/>
                <a:gd name="T29" fmla="*/ 2 h 1330"/>
                <a:gd name="T30" fmla="*/ 1 w 1872"/>
                <a:gd name="T31" fmla="*/ 1 h 1330"/>
                <a:gd name="T32" fmla="*/ 1 w 1872"/>
                <a:gd name="T33" fmla="*/ 1 h 1330"/>
                <a:gd name="T34" fmla="*/ 1 w 1872"/>
                <a:gd name="T35" fmla="*/ 1 h 1330"/>
                <a:gd name="T36" fmla="*/ 1 w 1872"/>
                <a:gd name="T37" fmla="*/ 1 h 1330"/>
                <a:gd name="T38" fmla="*/ 1 w 1872"/>
                <a:gd name="T39" fmla="*/ 1 h 1330"/>
                <a:gd name="T40" fmla="*/ 1 w 1872"/>
                <a:gd name="T41" fmla="*/ 1 h 1330"/>
                <a:gd name="T42" fmla="*/ 1 w 1872"/>
                <a:gd name="T43" fmla="*/ 1 h 1330"/>
                <a:gd name="T44" fmla="*/ 1 w 1872"/>
                <a:gd name="T45" fmla="*/ 1 h 1330"/>
                <a:gd name="T46" fmla="*/ 1 w 1872"/>
                <a:gd name="T47" fmla="*/ 1 h 1330"/>
                <a:gd name="T48" fmla="*/ 1 w 1872"/>
                <a:gd name="T49" fmla="*/ 1 h 1330"/>
                <a:gd name="T50" fmla="*/ 1 w 1872"/>
                <a:gd name="T51" fmla="*/ 1 h 1330"/>
                <a:gd name="T52" fmla="*/ 1 w 1872"/>
                <a:gd name="T53" fmla="*/ 1 h 1330"/>
                <a:gd name="T54" fmla="*/ 1 w 1872"/>
                <a:gd name="T55" fmla="*/ 1 h 1330"/>
                <a:gd name="T56" fmla="*/ 1 w 1872"/>
                <a:gd name="T57" fmla="*/ 1 h 1330"/>
                <a:gd name="T58" fmla="*/ 1 w 1872"/>
                <a:gd name="T59" fmla="*/ 1 h 1330"/>
                <a:gd name="T60" fmla="*/ 2 w 1872"/>
                <a:gd name="T61" fmla="*/ 1 h 1330"/>
                <a:gd name="T62" fmla="*/ 2 w 1872"/>
                <a:gd name="T63" fmla="*/ 1 h 1330"/>
                <a:gd name="T64" fmla="*/ 2 w 1872"/>
                <a:gd name="T65" fmla="*/ 1 h 1330"/>
                <a:gd name="T66" fmla="*/ 2 w 1872"/>
                <a:gd name="T67" fmla="*/ 1 h 1330"/>
                <a:gd name="T68" fmla="*/ 2 w 1872"/>
                <a:gd name="T69" fmla="*/ 1 h 1330"/>
                <a:gd name="T70" fmla="*/ 2 w 1872"/>
                <a:gd name="T71" fmla="*/ 1 h 1330"/>
                <a:gd name="T72" fmla="*/ 2 w 1872"/>
                <a:gd name="T73" fmla="*/ 1 h 1330"/>
                <a:gd name="T74" fmla="*/ 2 w 1872"/>
                <a:gd name="T75" fmla="*/ 1 h 1330"/>
                <a:gd name="T76" fmla="*/ 2 w 1872"/>
                <a:gd name="T77" fmla="*/ 1 h 1330"/>
                <a:gd name="T78" fmla="*/ 2 w 1872"/>
                <a:gd name="T79" fmla="*/ 1 h 1330"/>
                <a:gd name="T80" fmla="*/ 2 w 1872"/>
                <a:gd name="T81" fmla="*/ 1 h 1330"/>
                <a:gd name="T82" fmla="*/ 2 w 1872"/>
                <a:gd name="T83" fmla="*/ 1 h 1330"/>
                <a:gd name="T84" fmla="*/ 2 w 1872"/>
                <a:gd name="T85" fmla="*/ 1 h 1330"/>
                <a:gd name="T86" fmla="*/ 2 w 1872"/>
                <a:gd name="T87" fmla="*/ 1 h 1330"/>
                <a:gd name="T88" fmla="*/ 2 w 1872"/>
                <a:gd name="T89" fmla="*/ 1 h 1330"/>
                <a:gd name="T90" fmla="*/ 2 w 1872"/>
                <a:gd name="T91" fmla="*/ 1 h 1330"/>
                <a:gd name="T92" fmla="*/ 2 w 1872"/>
                <a:gd name="T93" fmla="*/ 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" name="Freeform 117">
              <a:extLst>
                <a:ext uri="{FF2B5EF4-FFF2-40B4-BE49-F238E27FC236}">
                  <a16:creationId xmlns:a16="http://schemas.microsoft.com/office/drawing/2014/main" id="{5E2A4BAC-35E2-4022-9787-80A0011C3838}"/>
                </a:ext>
              </a:extLst>
            </p:cNvPr>
            <p:cNvSpPr>
              <a:spLocks/>
            </p:cNvSpPr>
            <p:nvPr/>
          </p:nvSpPr>
          <p:spPr bwMode="gray">
            <a:xfrm>
              <a:off x="1694" y="2177"/>
              <a:ext cx="936" cy="666"/>
            </a:xfrm>
            <a:custGeom>
              <a:avLst/>
              <a:gdLst>
                <a:gd name="T0" fmla="*/ 2 w 1872"/>
                <a:gd name="T1" fmla="*/ 2 h 1330"/>
                <a:gd name="T2" fmla="*/ 2 w 1872"/>
                <a:gd name="T3" fmla="*/ 2 h 1330"/>
                <a:gd name="T4" fmla="*/ 2 w 1872"/>
                <a:gd name="T5" fmla="*/ 2 h 1330"/>
                <a:gd name="T6" fmla="*/ 2 w 1872"/>
                <a:gd name="T7" fmla="*/ 2 h 1330"/>
                <a:gd name="T8" fmla="*/ 2 w 1872"/>
                <a:gd name="T9" fmla="*/ 2 h 1330"/>
                <a:gd name="T10" fmla="*/ 2 w 1872"/>
                <a:gd name="T11" fmla="*/ 2 h 1330"/>
                <a:gd name="T12" fmla="*/ 2 w 1872"/>
                <a:gd name="T13" fmla="*/ 2 h 1330"/>
                <a:gd name="T14" fmla="*/ 2 w 1872"/>
                <a:gd name="T15" fmla="*/ 2 h 1330"/>
                <a:gd name="T16" fmla="*/ 2 w 1872"/>
                <a:gd name="T17" fmla="*/ 2 h 1330"/>
                <a:gd name="T18" fmla="*/ 1 w 1872"/>
                <a:gd name="T19" fmla="*/ 2 h 1330"/>
                <a:gd name="T20" fmla="*/ 1 w 1872"/>
                <a:gd name="T21" fmla="*/ 2 h 1330"/>
                <a:gd name="T22" fmla="*/ 1 w 1872"/>
                <a:gd name="T23" fmla="*/ 2 h 1330"/>
                <a:gd name="T24" fmla="*/ 1 w 1872"/>
                <a:gd name="T25" fmla="*/ 2 h 1330"/>
                <a:gd name="T26" fmla="*/ 1 w 1872"/>
                <a:gd name="T27" fmla="*/ 2 h 1330"/>
                <a:gd name="T28" fmla="*/ 1 w 1872"/>
                <a:gd name="T29" fmla="*/ 2 h 1330"/>
                <a:gd name="T30" fmla="*/ 1 w 1872"/>
                <a:gd name="T31" fmla="*/ 1 h 1330"/>
                <a:gd name="T32" fmla="*/ 1 w 1872"/>
                <a:gd name="T33" fmla="*/ 1 h 1330"/>
                <a:gd name="T34" fmla="*/ 1 w 1872"/>
                <a:gd name="T35" fmla="*/ 1 h 1330"/>
                <a:gd name="T36" fmla="*/ 1 w 1872"/>
                <a:gd name="T37" fmla="*/ 1 h 1330"/>
                <a:gd name="T38" fmla="*/ 1 w 1872"/>
                <a:gd name="T39" fmla="*/ 1 h 1330"/>
                <a:gd name="T40" fmla="*/ 1 w 1872"/>
                <a:gd name="T41" fmla="*/ 1 h 1330"/>
                <a:gd name="T42" fmla="*/ 1 w 1872"/>
                <a:gd name="T43" fmla="*/ 1 h 1330"/>
                <a:gd name="T44" fmla="*/ 1 w 1872"/>
                <a:gd name="T45" fmla="*/ 1 h 1330"/>
                <a:gd name="T46" fmla="*/ 1 w 1872"/>
                <a:gd name="T47" fmla="*/ 1 h 1330"/>
                <a:gd name="T48" fmla="*/ 1 w 1872"/>
                <a:gd name="T49" fmla="*/ 1 h 1330"/>
                <a:gd name="T50" fmla="*/ 1 w 1872"/>
                <a:gd name="T51" fmla="*/ 1 h 1330"/>
                <a:gd name="T52" fmla="*/ 1 w 1872"/>
                <a:gd name="T53" fmla="*/ 1 h 1330"/>
                <a:gd name="T54" fmla="*/ 1 w 1872"/>
                <a:gd name="T55" fmla="*/ 1 h 1330"/>
                <a:gd name="T56" fmla="*/ 1 w 1872"/>
                <a:gd name="T57" fmla="*/ 1 h 1330"/>
                <a:gd name="T58" fmla="*/ 1 w 1872"/>
                <a:gd name="T59" fmla="*/ 1 h 1330"/>
                <a:gd name="T60" fmla="*/ 2 w 1872"/>
                <a:gd name="T61" fmla="*/ 1 h 1330"/>
                <a:gd name="T62" fmla="*/ 2 w 1872"/>
                <a:gd name="T63" fmla="*/ 1 h 1330"/>
                <a:gd name="T64" fmla="*/ 2 w 1872"/>
                <a:gd name="T65" fmla="*/ 1 h 1330"/>
                <a:gd name="T66" fmla="*/ 2 w 1872"/>
                <a:gd name="T67" fmla="*/ 1 h 1330"/>
                <a:gd name="T68" fmla="*/ 2 w 1872"/>
                <a:gd name="T69" fmla="*/ 1 h 1330"/>
                <a:gd name="T70" fmla="*/ 2 w 1872"/>
                <a:gd name="T71" fmla="*/ 1 h 1330"/>
                <a:gd name="T72" fmla="*/ 2 w 1872"/>
                <a:gd name="T73" fmla="*/ 1 h 1330"/>
                <a:gd name="T74" fmla="*/ 2 w 1872"/>
                <a:gd name="T75" fmla="*/ 1 h 1330"/>
                <a:gd name="T76" fmla="*/ 2 w 1872"/>
                <a:gd name="T77" fmla="*/ 1 h 1330"/>
                <a:gd name="T78" fmla="*/ 2 w 1872"/>
                <a:gd name="T79" fmla="*/ 1 h 1330"/>
                <a:gd name="T80" fmla="*/ 2 w 1872"/>
                <a:gd name="T81" fmla="*/ 1 h 1330"/>
                <a:gd name="T82" fmla="*/ 2 w 1872"/>
                <a:gd name="T83" fmla="*/ 1 h 1330"/>
                <a:gd name="T84" fmla="*/ 2 w 1872"/>
                <a:gd name="T85" fmla="*/ 1 h 1330"/>
                <a:gd name="T86" fmla="*/ 2 w 1872"/>
                <a:gd name="T87" fmla="*/ 1 h 1330"/>
                <a:gd name="T88" fmla="*/ 2 w 1872"/>
                <a:gd name="T89" fmla="*/ 1 h 1330"/>
                <a:gd name="T90" fmla="*/ 2 w 1872"/>
                <a:gd name="T91" fmla="*/ 1 h 1330"/>
                <a:gd name="T92" fmla="*/ 2 w 1872"/>
                <a:gd name="T93" fmla="*/ 1 h 133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72"/>
                <a:gd name="T142" fmla="*/ 0 h 1330"/>
                <a:gd name="T143" fmla="*/ 1872 w 1872"/>
                <a:gd name="T144" fmla="*/ 1330 h 133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72" h="1330">
                  <a:moveTo>
                    <a:pt x="1801" y="1035"/>
                  </a:moveTo>
                  <a:lnTo>
                    <a:pt x="1779" y="1102"/>
                  </a:lnTo>
                  <a:lnTo>
                    <a:pt x="1736" y="1082"/>
                  </a:lnTo>
                  <a:lnTo>
                    <a:pt x="1702" y="1115"/>
                  </a:lnTo>
                  <a:lnTo>
                    <a:pt x="1655" y="1072"/>
                  </a:lnTo>
                  <a:lnTo>
                    <a:pt x="1586" y="1114"/>
                  </a:lnTo>
                  <a:lnTo>
                    <a:pt x="1588" y="1184"/>
                  </a:lnTo>
                  <a:lnTo>
                    <a:pt x="1521" y="1180"/>
                  </a:lnTo>
                  <a:lnTo>
                    <a:pt x="1421" y="1068"/>
                  </a:lnTo>
                  <a:lnTo>
                    <a:pt x="1372" y="1094"/>
                  </a:lnTo>
                  <a:lnTo>
                    <a:pt x="1279" y="1049"/>
                  </a:lnTo>
                  <a:lnTo>
                    <a:pt x="1232" y="1072"/>
                  </a:lnTo>
                  <a:lnTo>
                    <a:pt x="1138" y="1062"/>
                  </a:lnTo>
                  <a:lnTo>
                    <a:pt x="1100" y="1090"/>
                  </a:lnTo>
                  <a:lnTo>
                    <a:pt x="1092" y="1155"/>
                  </a:lnTo>
                  <a:lnTo>
                    <a:pt x="1045" y="1149"/>
                  </a:lnTo>
                  <a:lnTo>
                    <a:pt x="1055" y="1184"/>
                  </a:lnTo>
                  <a:lnTo>
                    <a:pt x="1039" y="1234"/>
                  </a:lnTo>
                  <a:lnTo>
                    <a:pt x="968" y="1330"/>
                  </a:lnTo>
                  <a:lnTo>
                    <a:pt x="897" y="1314"/>
                  </a:lnTo>
                  <a:lnTo>
                    <a:pt x="821" y="1304"/>
                  </a:lnTo>
                  <a:lnTo>
                    <a:pt x="813" y="1251"/>
                  </a:lnTo>
                  <a:lnTo>
                    <a:pt x="728" y="1190"/>
                  </a:lnTo>
                  <a:lnTo>
                    <a:pt x="618" y="1147"/>
                  </a:lnTo>
                  <a:lnTo>
                    <a:pt x="521" y="1149"/>
                  </a:lnTo>
                  <a:lnTo>
                    <a:pt x="452" y="1117"/>
                  </a:lnTo>
                  <a:lnTo>
                    <a:pt x="389" y="1121"/>
                  </a:lnTo>
                  <a:lnTo>
                    <a:pt x="338" y="1092"/>
                  </a:lnTo>
                  <a:lnTo>
                    <a:pt x="281" y="1056"/>
                  </a:lnTo>
                  <a:lnTo>
                    <a:pt x="256" y="1054"/>
                  </a:lnTo>
                  <a:lnTo>
                    <a:pt x="185" y="1021"/>
                  </a:lnTo>
                  <a:lnTo>
                    <a:pt x="112" y="1023"/>
                  </a:lnTo>
                  <a:lnTo>
                    <a:pt x="61" y="911"/>
                  </a:lnTo>
                  <a:lnTo>
                    <a:pt x="6" y="822"/>
                  </a:lnTo>
                  <a:lnTo>
                    <a:pt x="0" y="740"/>
                  </a:lnTo>
                  <a:lnTo>
                    <a:pt x="45" y="738"/>
                  </a:lnTo>
                  <a:lnTo>
                    <a:pt x="43" y="686"/>
                  </a:lnTo>
                  <a:lnTo>
                    <a:pt x="77" y="594"/>
                  </a:lnTo>
                  <a:lnTo>
                    <a:pt x="78" y="549"/>
                  </a:lnTo>
                  <a:lnTo>
                    <a:pt x="43" y="529"/>
                  </a:lnTo>
                  <a:lnTo>
                    <a:pt x="80" y="501"/>
                  </a:lnTo>
                  <a:lnTo>
                    <a:pt x="77" y="466"/>
                  </a:lnTo>
                  <a:lnTo>
                    <a:pt x="139" y="501"/>
                  </a:lnTo>
                  <a:lnTo>
                    <a:pt x="244" y="466"/>
                  </a:lnTo>
                  <a:lnTo>
                    <a:pt x="206" y="433"/>
                  </a:lnTo>
                  <a:lnTo>
                    <a:pt x="212" y="383"/>
                  </a:lnTo>
                  <a:lnTo>
                    <a:pt x="265" y="364"/>
                  </a:lnTo>
                  <a:lnTo>
                    <a:pt x="293" y="299"/>
                  </a:lnTo>
                  <a:lnTo>
                    <a:pt x="175" y="206"/>
                  </a:lnTo>
                  <a:lnTo>
                    <a:pt x="179" y="126"/>
                  </a:lnTo>
                  <a:lnTo>
                    <a:pt x="252" y="84"/>
                  </a:lnTo>
                  <a:lnTo>
                    <a:pt x="393" y="70"/>
                  </a:lnTo>
                  <a:lnTo>
                    <a:pt x="502" y="41"/>
                  </a:lnTo>
                  <a:lnTo>
                    <a:pt x="533" y="37"/>
                  </a:lnTo>
                  <a:lnTo>
                    <a:pt x="596" y="0"/>
                  </a:lnTo>
                  <a:lnTo>
                    <a:pt x="675" y="13"/>
                  </a:lnTo>
                  <a:lnTo>
                    <a:pt x="758" y="21"/>
                  </a:lnTo>
                  <a:lnTo>
                    <a:pt x="823" y="57"/>
                  </a:lnTo>
                  <a:lnTo>
                    <a:pt x="880" y="68"/>
                  </a:lnTo>
                  <a:lnTo>
                    <a:pt x="941" y="127"/>
                  </a:lnTo>
                  <a:lnTo>
                    <a:pt x="996" y="124"/>
                  </a:lnTo>
                  <a:lnTo>
                    <a:pt x="1075" y="80"/>
                  </a:lnTo>
                  <a:lnTo>
                    <a:pt x="1147" y="84"/>
                  </a:lnTo>
                  <a:lnTo>
                    <a:pt x="1202" y="80"/>
                  </a:lnTo>
                  <a:lnTo>
                    <a:pt x="1244" y="57"/>
                  </a:lnTo>
                  <a:lnTo>
                    <a:pt x="1319" y="96"/>
                  </a:lnTo>
                  <a:lnTo>
                    <a:pt x="1395" y="151"/>
                  </a:lnTo>
                  <a:lnTo>
                    <a:pt x="1456" y="112"/>
                  </a:lnTo>
                  <a:lnTo>
                    <a:pt x="1480" y="171"/>
                  </a:lnTo>
                  <a:lnTo>
                    <a:pt x="1502" y="214"/>
                  </a:lnTo>
                  <a:lnTo>
                    <a:pt x="1588" y="250"/>
                  </a:lnTo>
                  <a:lnTo>
                    <a:pt x="1641" y="320"/>
                  </a:lnTo>
                  <a:lnTo>
                    <a:pt x="1675" y="322"/>
                  </a:lnTo>
                  <a:lnTo>
                    <a:pt x="1702" y="299"/>
                  </a:lnTo>
                  <a:lnTo>
                    <a:pt x="1740" y="334"/>
                  </a:lnTo>
                  <a:lnTo>
                    <a:pt x="1779" y="389"/>
                  </a:lnTo>
                  <a:lnTo>
                    <a:pt x="1793" y="458"/>
                  </a:lnTo>
                  <a:lnTo>
                    <a:pt x="1824" y="494"/>
                  </a:lnTo>
                  <a:lnTo>
                    <a:pt x="1846" y="543"/>
                  </a:lnTo>
                  <a:lnTo>
                    <a:pt x="1872" y="572"/>
                  </a:lnTo>
                  <a:lnTo>
                    <a:pt x="1840" y="677"/>
                  </a:lnTo>
                  <a:lnTo>
                    <a:pt x="1775" y="714"/>
                  </a:lnTo>
                  <a:lnTo>
                    <a:pt x="1787" y="769"/>
                  </a:lnTo>
                  <a:lnTo>
                    <a:pt x="1748" y="801"/>
                  </a:lnTo>
                  <a:lnTo>
                    <a:pt x="1720" y="805"/>
                  </a:lnTo>
                  <a:lnTo>
                    <a:pt x="1726" y="889"/>
                  </a:lnTo>
                  <a:lnTo>
                    <a:pt x="1693" y="921"/>
                  </a:lnTo>
                  <a:lnTo>
                    <a:pt x="1639" y="911"/>
                  </a:lnTo>
                  <a:lnTo>
                    <a:pt x="1614" y="868"/>
                  </a:lnTo>
                  <a:lnTo>
                    <a:pt x="1586" y="887"/>
                  </a:lnTo>
                  <a:lnTo>
                    <a:pt x="1596" y="938"/>
                  </a:lnTo>
                  <a:lnTo>
                    <a:pt x="1661" y="946"/>
                  </a:lnTo>
                  <a:lnTo>
                    <a:pt x="1716" y="990"/>
                  </a:lnTo>
                  <a:lnTo>
                    <a:pt x="1767" y="1001"/>
                  </a:lnTo>
                  <a:lnTo>
                    <a:pt x="1801" y="1035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id="{3D17F870-052B-45F7-9D15-4FEA0CF1CD91}"/>
                </a:ext>
              </a:extLst>
            </p:cNvPr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1 w 1823"/>
                <a:gd name="T1" fmla="*/ 2 h 1385"/>
                <a:gd name="T2" fmla="*/ 1 w 1823"/>
                <a:gd name="T3" fmla="*/ 2 h 1385"/>
                <a:gd name="T4" fmla="*/ 1 w 1823"/>
                <a:gd name="T5" fmla="*/ 2 h 1385"/>
                <a:gd name="T6" fmla="*/ 0 w 1823"/>
                <a:gd name="T7" fmla="*/ 1 h 1385"/>
                <a:gd name="T8" fmla="*/ 0 w 1823"/>
                <a:gd name="T9" fmla="*/ 1 h 1385"/>
                <a:gd name="T10" fmla="*/ 0 w 1823"/>
                <a:gd name="T11" fmla="*/ 1 h 1385"/>
                <a:gd name="T12" fmla="*/ 0 w 1823"/>
                <a:gd name="T13" fmla="*/ 1 h 1385"/>
                <a:gd name="T14" fmla="*/ 0 w 1823"/>
                <a:gd name="T15" fmla="*/ 2 h 1385"/>
                <a:gd name="T16" fmla="*/ 0 w 1823"/>
                <a:gd name="T17" fmla="*/ 2 h 1385"/>
                <a:gd name="T18" fmla="*/ 0 w 1823"/>
                <a:gd name="T19" fmla="*/ 2 h 1385"/>
                <a:gd name="T20" fmla="*/ 0 w 1823"/>
                <a:gd name="T21" fmla="*/ 2 h 1385"/>
                <a:gd name="T22" fmla="*/ 0 w 1823"/>
                <a:gd name="T23" fmla="*/ 2 h 1385"/>
                <a:gd name="T24" fmla="*/ 0 w 1823"/>
                <a:gd name="T25" fmla="*/ 2 h 1385"/>
                <a:gd name="T26" fmla="*/ 0 w 1823"/>
                <a:gd name="T27" fmla="*/ 2 h 1385"/>
                <a:gd name="T28" fmla="*/ 0 w 1823"/>
                <a:gd name="T29" fmla="*/ 2 h 1385"/>
                <a:gd name="T30" fmla="*/ 0 w 1823"/>
                <a:gd name="T31" fmla="*/ 2 h 1385"/>
                <a:gd name="T32" fmla="*/ 0 w 1823"/>
                <a:gd name="T33" fmla="*/ 1 h 1385"/>
                <a:gd name="T34" fmla="*/ 0 w 1823"/>
                <a:gd name="T35" fmla="*/ 1 h 1385"/>
                <a:gd name="T36" fmla="*/ 0 w 1823"/>
                <a:gd name="T37" fmla="*/ 1 h 1385"/>
                <a:gd name="T38" fmla="*/ 0 w 1823"/>
                <a:gd name="T39" fmla="*/ 1 h 1385"/>
                <a:gd name="T40" fmla="*/ 0 w 1823"/>
                <a:gd name="T41" fmla="*/ 1 h 1385"/>
                <a:gd name="T42" fmla="*/ 0 w 1823"/>
                <a:gd name="T43" fmla="*/ 1 h 1385"/>
                <a:gd name="T44" fmla="*/ 0 w 1823"/>
                <a:gd name="T45" fmla="*/ 1 h 1385"/>
                <a:gd name="T46" fmla="*/ 0 w 1823"/>
                <a:gd name="T47" fmla="*/ 1 h 1385"/>
                <a:gd name="T48" fmla="*/ 0 w 1823"/>
                <a:gd name="T49" fmla="*/ 1 h 1385"/>
                <a:gd name="T50" fmla="*/ 0 w 1823"/>
                <a:gd name="T51" fmla="*/ 1 h 1385"/>
                <a:gd name="T52" fmla="*/ 0 w 1823"/>
                <a:gd name="T53" fmla="*/ 1 h 1385"/>
                <a:gd name="T54" fmla="*/ 0 w 1823"/>
                <a:gd name="T55" fmla="*/ 1 h 1385"/>
                <a:gd name="T56" fmla="*/ 0 w 1823"/>
                <a:gd name="T57" fmla="*/ 1 h 1385"/>
                <a:gd name="T58" fmla="*/ 0 w 1823"/>
                <a:gd name="T59" fmla="*/ 1 h 1385"/>
                <a:gd name="T60" fmla="*/ 0 w 1823"/>
                <a:gd name="T61" fmla="*/ 1 h 1385"/>
                <a:gd name="T62" fmla="*/ 0 w 1823"/>
                <a:gd name="T63" fmla="*/ 0 h 1385"/>
                <a:gd name="T64" fmla="*/ 0 w 1823"/>
                <a:gd name="T65" fmla="*/ 1 h 1385"/>
                <a:gd name="T66" fmla="*/ 0 w 1823"/>
                <a:gd name="T67" fmla="*/ 1 h 1385"/>
                <a:gd name="T68" fmla="*/ 1 w 1823"/>
                <a:gd name="T69" fmla="*/ 1 h 1385"/>
                <a:gd name="T70" fmla="*/ 1 w 1823"/>
                <a:gd name="T71" fmla="*/ 1 h 1385"/>
                <a:gd name="T72" fmla="*/ 1 w 1823"/>
                <a:gd name="T73" fmla="*/ 1 h 1385"/>
                <a:gd name="T74" fmla="*/ 1 w 1823"/>
                <a:gd name="T75" fmla="*/ 1 h 1385"/>
                <a:gd name="T76" fmla="*/ 1 w 1823"/>
                <a:gd name="T77" fmla="*/ 1 h 1385"/>
                <a:gd name="T78" fmla="*/ 1 w 1823"/>
                <a:gd name="T79" fmla="*/ 1 h 1385"/>
                <a:gd name="T80" fmla="*/ 1 w 1823"/>
                <a:gd name="T81" fmla="*/ 1 h 1385"/>
                <a:gd name="T82" fmla="*/ 1 w 1823"/>
                <a:gd name="T83" fmla="*/ 1 h 1385"/>
                <a:gd name="T84" fmla="*/ 1 w 1823"/>
                <a:gd name="T85" fmla="*/ 1 h 1385"/>
                <a:gd name="T86" fmla="*/ 1 w 1823"/>
                <a:gd name="T87" fmla="*/ 1 h 1385"/>
                <a:gd name="T88" fmla="*/ 1 w 1823"/>
                <a:gd name="T89" fmla="*/ 1 h 1385"/>
                <a:gd name="T90" fmla="*/ 1 w 1823"/>
                <a:gd name="T91" fmla="*/ 1 h 1385"/>
                <a:gd name="T92" fmla="*/ 1 w 1823"/>
                <a:gd name="T93" fmla="*/ 1 h 1385"/>
                <a:gd name="T94" fmla="*/ 1 w 1823"/>
                <a:gd name="T95" fmla="*/ 1 h 1385"/>
                <a:gd name="T96" fmla="*/ 1 w 1823"/>
                <a:gd name="T97" fmla="*/ 1 h 1385"/>
                <a:gd name="T98" fmla="*/ 1 w 1823"/>
                <a:gd name="T99" fmla="*/ 1 h 1385"/>
                <a:gd name="T100" fmla="*/ 1 w 1823"/>
                <a:gd name="T101" fmla="*/ 1 h 1385"/>
                <a:gd name="T102" fmla="*/ 1 w 1823"/>
                <a:gd name="T103" fmla="*/ 1 h 1385"/>
                <a:gd name="T104" fmla="*/ 1 w 1823"/>
                <a:gd name="T105" fmla="*/ 1 h 1385"/>
                <a:gd name="T106" fmla="*/ 1 w 1823"/>
                <a:gd name="T107" fmla="*/ 1 h 1385"/>
                <a:gd name="T108" fmla="*/ 1 w 1823"/>
                <a:gd name="T109" fmla="*/ 1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id="{78E45DA9-8A91-40FC-9F83-9DF57364143C}"/>
                </a:ext>
              </a:extLst>
            </p:cNvPr>
            <p:cNvSpPr>
              <a:spLocks/>
            </p:cNvSpPr>
            <p:nvPr/>
          </p:nvSpPr>
          <p:spPr bwMode="gray">
            <a:xfrm>
              <a:off x="2241" y="2635"/>
              <a:ext cx="911" cy="693"/>
            </a:xfrm>
            <a:custGeom>
              <a:avLst/>
              <a:gdLst>
                <a:gd name="T0" fmla="*/ 1 w 1823"/>
                <a:gd name="T1" fmla="*/ 2 h 1385"/>
                <a:gd name="T2" fmla="*/ 1 w 1823"/>
                <a:gd name="T3" fmla="*/ 2 h 1385"/>
                <a:gd name="T4" fmla="*/ 1 w 1823"/>
                <a:gd name="T5" fmla="*/ 2 h 1385"/>
                <a:gd name="T6" fmla="*/ 0 w 1823"/>
                <a:gd name="T7" fmla="*/ 1 h 1385"/>
                <a:gd name="T8" fmla="*/ 0 w 1823"/>
                <a:gd name="T9" fmla="*/ 1 h 1385"/>
                <a:gd name="T10" fmla="*/ 0 w 1823"/>
                <a:gd name="T11" fmla="*/ 1 h 1385"/>
                <a:gd name="T12" fmla="*/ 0 w 1823"/>
                <a:gd name="T13" fmla="*/ 1 h 1385"/>
                <a:gd name="T14" fmla="*/ 0 w 1823"/>
                <a:gd name="T15" fmla="*/ 2 h 1385"/>
                <a:gd name="T16" fmla="*/ 0 w 1823"/>
                <a:gd name="T17" fmla="*/ 2 h 1385"/>
                <a:gd name="T18" fmla="*/ 0 w 1823"/>
                <a:gd name="T19" fmla="*/ 2 h 1385"/>
                <a:gd name="T20" fmla="*/ 0 w 1823"/>
                <a:gd name="T21" fmla="*/ 2 h 1385"/>
                <a:gd name="T22" fmla="*/ 0 w 1823"/>
                <a:gd name="T23" fmla="*/ 2 h 1385"/>
                <a:gd name="T24" fmla="*/ 0 w 1823"/>
                <a:gd name="T25" fmla="*/ 2 h 1385"/>
                <a:gd name="T26" fmla="*/ 0 w 1823"/>
                <a:gd name="T27" fmla="*/ 2 h 1385"/>
                <a:gd name="T28" fmla="*/ 0 w 1823"/>
                <a:gd name="T29" fmla="*/ 2 h 1385"/>
                <a:gd name="T30" fmla="*/ 0 w 1823"/>
                <a:gd name="T31" fmla="*/ 2 h 1385"/>
                <a:gd name="T32" fmla="*/ 0 w 1823"/>
                <a:gd name="T33" fmla="*/ 1 h 1385"/>
                <a:gd name="T34" fmla="*/ 0 w 1823"/>
                <a:gd name="T35" fmla="*/ 1 h 1385"/>
                <a:gd name="T36" fmla="*/ 0 w 1823"/>
                <a:gd name="T37" fmla="*/ 1 h 1385"/>
                <a:gd name="T38" fmla="*/ 0 w 1823"/>
                <a:gd name="T39" fmla="*/ 1 h 1385"/>
                <a:gd name="T40" fmla="*/ 0 w 1823"/>
                <a:gd name="T41" fmla="*/ 1 h 1385"/>
                <a:gd name="T42" fmla="*/ 0 w 1823"/>
                <a:gd name="T43" fmla="*/ 1 h 1385"/>
                <a:gd name="T44" fmla="*/ 0 w 1823"/>
                <a:gd name="T45" fmla="*/ 1 h 1385"/>
                <a:gd name="T46" fmla="*/ 0 w 1823"/>
                <a:gd name="T47" fmla="*/ 1 h 1385"/>
                <a:gd name="T48" fmla="*/ 0 w 1823"/>
                <a:gd name="T49" fmla="*/ 1 h 1385"/>
                <a:gd name="T50" fmla="*/ 0 w 1823"/>
                <a:gd name="T51" fmla="*/ 1 h 1385"/>
                <a:gd name="T52" fmla="*/ 0 w 1823"/>
                <a:gd name="T53" fmla="*/ 1 h 1385"/>
                <a:gd name="T54" fmla="*/ 0 w 1823"/>
                <a:gd name="T55" fmla="*/ 1 h 1385"/>
                <a:gd name="T56" fmla="*/ 0 w 1823"/>
                <a:gd name="T57" fmla="*/ 1 h 1385"/>
                <a:gd name="T58" fmla="*/ 0 w 1823"/>
                <a:gd name="T59" fmla="*/ 1 h 1385"/>
                <a:gd name="T60" fmla="*/ 0 w 1823"/>
                <a:gd name="T61" fmla="*/ 1 h 1385"/>
                <a:gd name="T62" fmla="*/ 0 w 1823"/>
                <a:gd name="T63" fmla="*/ 0 h 1385"/>
                <a:gd name="T64" fmla="*/ 0 w 1823"/>
                <a:gd name="T65" fmla="*/ 1 h 1385"/>
                <a:gd name="T66" fmla="*/ 0 w 1823"/>
                <a:gd name="T67" fmla="*/ 1 h 1385"/>
                <a:gd name="T68" fmla="*/ 1 w 1823"/>
                <a:gd name="T69" fmla="*/ 1 h 1385"/>
                <a:gd name="T70" fmla="*/ 1 w 1823"/>
                <a:gd name="T71" fmla="*/ 1 h 1385"/>
                <a:gd name="T72" fmla="*/ 1 w 1823"/>
                <a:gd name="T73" fmla="*/ 1 h 1385"/>
                <a:gd name="T74" fmla="*/ 1 w 1823"/>
                <a:gd name="T75" fmla="*/ 1 h 1385"/>
                <a:gd name="T76" fmla="*/ 1 w 1823"/>
                <a:gd name="T77" fmla="*/ 1 h 1385"/>
                <a:gd name="T78" fmla="*/ 1 w 1823"/>
                <a:gd name="T79" fmla="*/ 1 h 1385"/>
                <a:gd name="T80" fmla="*/ 1 w 1823"/>
                <a:gd name="T81" fmla="*/ 1 h 1385"/>
                <a:gd name="T82" fmla="*/ 1 w 1823"/>
                <a:gd name="T83" fmla="*/ 1 h 1385"/>
                <a:gd name="T84" fmla="*/ 1 w 1823"/>
                <a:gd name="T85" fmla="*/ 1 h 1385"/>
                <a:gd name="T86" fmla="*/ 1 w 1823"/>
                <a:gd name="T87" fmla="*/ 1 h 1385"/>
                <a:gd name="T88" fmla="*/ 1 w 1823"/>
                <a:gd name="T89" fmla="*/ 1 h 1385"/>
                <a:gd name="T90" fmla="*/ 1 w 1823"/>
                <a:gd name="T91" fmla="*/ 1 h 1385"/>
                <a:gd name="T92" fmla="*/ 1 w 1823"/>
                <a:gd name="T93" fmla="*/ 1 h 1385"/>
                <a:gd name="T94" fmla="*/ 1 w 1823"/>
                <a:gd name="T95" fmla="*/ 1 h 1385"/>
                <a:gd name="T96" fmla="*/ 1 w 1823"/>
                <a:gd name="T97" fmla="*/ 1 h 1385"/>
                <a:gd name="T98" fmla="*/ 1 w 1823"/>
                <a:gd name="T99" fmla="*/ 1 h 1385"/>
                <a:gd name="T100" fmla="*/ 1 w 1823"/>
                <a:gd name="T101" fmla="*/ 1 h 1385"/>
                <a:gd name="T102" fmla="*/ 1 w 1823"/>
                <a:gd name="T103" fmla="*/ 1 h 1385"/>
                <a:gd name="T104" fmla="*/ 1 w 1823"/>
                <a:gd name="T105" fmla="*/ 1 h 1385"/>
                <a:gd name="T106" fmla="*/ 1 w 1823"/>
                <a:gd name="T107" fmla="*/ 1 h 1385"/>
                <a:gd name="T108" fmla="*/ 1 w 1823"/>
                <a:gd name="T109" fmla="*/ 1 h 13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23"/>
                <a:gd name="T166" fmla="*/ 0 h 1385"/>
                <a:gd name="T167" fmla="*/ 1823 w 1823"/>
                <a:gd name="T168" fmla="*/ 1385 h 13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23" h="1385">
                  <a:moveTo>
                    <a:pt x="1301" y="1068"/>
                  </a:moveTo>
                  <a:lnTo>
                    <a:pt x="1203" y="1096"/>
                  </a:lnTo>
                  <a:lnTo>
                    <a:pt x="1142" y="1088"/>
                  </a:lnTo>
                  <a:lnTo>
                    <a:pt x="1138" y="1047"/>
                  </a:lnTo>
                  <a:lnTo>
                    <a:pt x="1105" y="1025"/>
                  </a:lnTo>
                  <a:lnTo>
                    <a:pt x="1077" y="1061"/>
                  </a:lnTo>
                  <a:lnTo>
                    <a:pt x="1014" y="1066"/>
                  </a:lnTo>
                  <a:lnTo>
                    <a:pt x="992" y="996"/>
                  </a:lnTo>
                  <a:lnTo>
                    <a:pt x="992" y="942"/>
                  </a:lnTo>
                  <a:lnTo>
                    <a:pt x="945" y="939"/>
                  </a:lnTo>
                  <a:lnTo>
                    <a:pt x="916" y="954"/>
                  </a:lnTo>
                  <a:lnTo>
                    <a:pt x="929" y="982"/>
                  </a:lnTo>
                  <a:lnTo>
                    <a:pt x="923" y="1005"/>
                  </a:lnTo>
                  <a:lnTo>
                    <a:pt x="890" y="1007"/>
                  </a:lnTo>
                  <a:lnTo>
                    <a:pt x="866" y="1033"/>
                  </a:lnTo>
                  <a:lnTo>
                    <a:pt x="874" y="1078"/>
                  </a:lnTo>
                  <a:lnTo>
                    <a:pt x="817" y="1149"/>
                  </a:lnTo>
                  <a:lnTo>
                    <a:pt x="780" y="1169"/>
                  </a:lnTo>
                  <a:lnTo>
                    <a:pt x="780" y="1234"/>
                  </a:lnTo>
                  <a:lnTo>
                    <a:pt x="805" y="1271"/>
                  </a:lnTo>
                  <a:lnTo>
                    <a:pt x="801" y="1326"/>
                  </a:lnTo>
                  <a:lnTo>
                    <a:pt x="752" y="1352"/>
                  </a:lnTo>
                  <a:lnTo>
                    <a:pt x="742" y="1330"/>
                  </a:lnTo>
                  <a:lnTo>
                    <a:pt x="670" y="1377"/>
                  </a:lnTo>
                  <a:lnTo>
                    <a:pt x="632" y="1385"/>
                  </a:lnTo>
                  <a:lnTo>
                    <a:pt x="595" y="1352"/>
                  </a:lnTo>
                  <a:lnTo>
                    <a:pt x="563" y="1273"/>
                  </a:lnTo>
                  <a:lnTo>
                    <a:pt x="528" y="1206"/>
                  </a:lnTo>
                  <a:lnTo>
                    <a:pt x="500" y="1163"/>
                  </a:lnTo>
                  <a:lnTo>
                    <a:pt x="445" y="1078"/>
                  </a:lnTo>
                  <a:lnTo>
                    <a:pt x="396" y="1076"/>
                  </a:lnTo>
                  <a:lnTo>
                    <a:pt x="362" y="1025"/>
                  </a:lnTo>
                  <a:lnTo>
                    <a:pt x="378" y="988"/>
                  </a:lnTo>
                  <a:lnTo>
                    <a:pt x="349" y="954"/>
                  </a:lnTo>
                  <a:lnTo>
                    <a:pt x="303" y="1004"/>
                  </a:lnTo>
                  <a:lnTo>
                    <a:pt x="260" y="1011"/>
                  </a:lnTo>
                  <a:lnTo>
                    <a:pt x="227" y="950"/>
                  </a:lnTo>
                  <a:lnTo>
                    <a:pt x="215" y="834"/>
                  </a:lnTo>
                  <a:lnTo>
                    <a:pt x="211" y="712"/>
                  </a:lnTo>
                  <a:lnTo>
                    <a:pt x="205" y="624"/>
                  </a:lnTo>
                  <a:lnTo>
                    <a:pt x="199" y="582"/>
                  </a:lnTo>
                  <a:lnTo>
                    <a:pt x="160" y="509"/>
                  </a:lnTo>
                  <a:lnTo>
                    <a:pt x="193" y="496"/>
                  </a:lnTo>
                  <a:lnTo>
                    <a:pt x="199" y="468"/>
                  </a:lnTo>
                  <a:lnTo>
                    <a:pt x="136" y="401"/>
                  </a:lnTo>
                  <a:lnTo>
                    <a:pt x="105" y="305"/>
                  </a:lnTo>
                  <a:lnTo>
                    <a:pt x="0" y="240"/>
                  </a:lnTo>
                  <a:lnTo>
                    <a:pt x="8" y="177"/>
                  </a:lnTo>
                  <a:lnTo>
                    <a:pt x="49" y="147"/>
                  </a:lnTo>
                  <a:lnTo>
                    <a:pt x="140" y="157"/>
                  </a:lnTo>
                  <a:lnTo>
                    <a:pt x="189" y="134"/>
                  </a:lnTo>
                  <a:lnTo>
                    <a:pt x="280" y="179"/>
                  </a:lnTo>
                  <a:lnTo>
                    <a:pt x="329" y="153"/>
                  </a:lnTo>
                  <a:lnTo>
                    <a:pt x="429" y="265"/>
                  </a:lnTo>
                  <a:lnTo>
                    <a:pt x="496" y="267"/>
                  </a:lnTo>
                  <a:lnTo>
                    <a:pt x="496" y="200"/>
                  </a:lnTo>
                  <a:lnTo>
                    <a:pt x="563" y="157"/>
                  </a:lnTo>
                  <a:lnTo>
                    <a:pt x="610" y="200"/>
                  </a:lnTo>
                  <a:lnTo>
                    <a:pt x="644" y="167"/>
                  </a:lnTo>
                  <a:lnTo>
                    <a:pt x="687" y="187"/>
                  </a:lnTo>
                  <a:lnTo>
                    <a:pt x="709" y="120"/>
                  </a:lnTo>
                  <a:lnTo>
                    <a:pt x="673" y="86"/>
                  </a:lnTo>
                  <a:lnTo>
                    <a:pt x="677" y="35"/>
                  </a:lnTo>
                  <a:lnTo>
                    <a:pt x="774" y="0"/>
                  </a:lnTo>
                  <a:lnTo>
                    <a:pt x="807" y="17"/>
                  </a:lnTo>
                  <a:lnTo>
                    <a:pt x="833" y="88"/>
                  </a:lnTo>
                  <a:lnTo>
                    <a:pt x="914" y="161"/>
                  </a:lnTo>
                  <a:lnTo>
                    <a:pt x="961" y="138"/>
                  </a:lnTo>
                  <a:lnTo>
                    <a:pt x="988" y="216"/>
                  </a:lnTo>
                  <a:lnTo>
                    <a:pt x="1044" y="260"/>
                  </a:lnTo>
                  <a:lnTo>
                    <a:pt x="1091" y="267"/>
                  </a:lnTo>
                  <a:lnTo>
                    <a:pt x="1138" y="216"/>
                  </a:lnTo>
                  <a:lnTo>
                    <a:pt x="1183" y="195"/>
                  </a:lnTo>
                  <a:lnTo>
                    <a:pt x="1242" y="254"/>
                  </a:lnTo>
                  <a:lnTo>
                    <a:pt x="1335" y="228"/>
                  </a:lnTo>
                  <a:lnTo>
                    <a:pt x="1433" y="269"/>
                  </a:lnTo>
                  <a:lnTo>
                    <a:pt x="1496" y="317"/>
                  </a:lnTo>
                  <a:lnTo>
                    <a:pt x="1561" y="291"/>
                  </a:lnTo>
                  <a:lnTo>
                    <a:pt x="1632" y="336"/>
                  </a:lnTo>
                  <a:lnTo>
                    <a:pt x="1679" y="336"/>
                  </a:lnTo>
                  <a:lnTo>
                    <a:pt x="1681" y="368"/>
                  </a:lnTo>
                  <a:lnTo>
                    <a:pt x="1795" y="356"/>
                  </a:lnTo>
                  <a:lnTo>
                    <a:pt x="1823" y="433"/>
                  </a:lnTo>
                  <a:lnTo>
                    <a:pt x="1821" y="519"/>
                  </a:lnTo>
                  <a:lnTo>
                    <a:pt x="1770" y="527"/>
                  </a:lnTo>
                  <a:lnTo>
                    <a:pt x="1727" y="576"/>
                  </a:lnTo>
                  <a:lnTo>
                    <a:pt x="1620" y="584"/>
                  </a:lnTo>
                  <a:lnTo>
                    <a:pt x="1587" y="618"/>
                  </a:lnTo>
                  <a:lnTo>
                    <a:pt x="1610" y="693"/>
                  </a:lnTo>
                  <a:lnTo>
                    <a:pt x="1669" y="771"/>
                  </a:lnTo>
                  <a:lnTo>
                    <a:pt x="1721" y="815"/>
                  </a:lnTo>
                  <a:lnTo>
                    <a:pt x="1732" y="905"/>
                  </a:lnTo>
                  <a:lnTo>
                    <a:pt x="1731" y="956"/>
                  </a:lnTo>
                  <a:lnTo>
                    <a:pt x="1669" y="984"/>
                  </a:lnTo>
                  <a:lnTo>
                    <a:pt x="1616" y="913"/>
                  </a:lnTo>
                  <a:lnTo>
                    <a:pt x="1591" y="905"/>
                  </a:lnTo>
                  <a:lnTo>
                    <a:pt x="1575" y="838"/>
                  </a:lnTo>
                  <a:lnTo>
                    <a:pt x="1516" y="856"/>
                  </a:lnTo>
                  <a:lnTo>
                    <a:pt x="1463" y="818"/>
                  </a:lnTo>
                  <a:lnTo>
                    <a:pt x="1445" y="838"/>
                  </a:lnTo>
                  <a:lnTo>
                    <a:pt x="1457" y="880"/>
                  </a:lnTo>
                  <a:lnTo>
                    <a:pt x="1421" y="895"/>
                  </a:lnTo>
                  <a:lnTo>
                    <a:pt x="1362" y="909"/>
                  </a:lnTo>
                  <a:lnTo>
                    <a:pt x="1378" y="958"/>
                  </a:lnTo>
                  <a:lnTo>
                    <a:pt x="1313" y="950"/>
                  </a:lnTo>
                  <a:lnTo>
                    <a:pt x="1248" y="907"/>
                  </a:lnTo>
                  <a:lnTo>
                    <a:pt x="1197" y="944"/>
                  </a:lnTo>
                  <a:lnTo>
                    <a:pt x="1201" y="986"/>
                  </a:lnTo>
                  <a:lnTo>
                    <a:pt x="1252" y="1009"/>
                  </a:lnTo>
                  <a:lnTo>
                    <a:pt x="1280" y="1009"/>
                  </a:lnTo>
                  <a:lnTo>
                    <a:pt x="1301" y="1068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" name="Freeform 120">
              <a:extLst>
                <a:ext uri="{FF2B5EF4-FFF2-40B4-BE49-F238E27FC236}">
                  <a16:creationId xmlns:a16="http://schemas.microsoft.com/office/drawing/2014/main" id="{9A5B4FB3-3219-4685-B3AA-53F2320EC1CE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0 w 907"/>
                <a:gd name="T1" fmla="*/ 1 h 796"/>
                <a:gd name="T2" fmla="*/ 0 w 907"/>
                <a:gd name="T3" fmla="*/ 1 h 796"/>
                <a:gd name="T4" fmla="*/ 0 w 907"/>
                <a:gd name="T5" fmla="*/ 1 h 796"/>
                <a:gd name="T6" fmla="*/ 0 w 907"/>
                <a:gd name="T7" fmla="*/ 1 h 796"/>
                <a:gd name="T8" fmla="*/ 0 w 907"/>
                <a:gd name="T9" fmla="*/ 1 h 796"/>
                <a:gd name="T10" fmla="*/ 0 w 907"/>
                <a:gd name="T11" fmla="*/ 1 h 796"/>
                <a:gd name="T12" fmla="*/ 0 w 907"/>
                <a:gd name="T13" fmla="*/ 1 h 796"/>
                <a:gd name="T14" fmla="*/ 0 w 907"/>
                <a:gd name="T15" fmla="*/ 1 h 796"/>
                <a:gd name="T16" fmla="*/ 0 w 907"/>
                <a:gd name="T17" fmla="*/ 1 h 796"/>
                <a:gd name="T18" fmla="*/ 0 w 907"/>
                <a:gd name="T19" fmla="*/ 1 h 796"/>
                <a:gd name="T20" fmla="*/ 0 w 907"/>
                <a:gd name="T21" fmla="*/ 1 h 796"/>
                <a:gd name="T22" fmla="*/ 0 w 907"/>
                <a:gd name="T23" fmla="*/ 1 h 796"/>
                <a:gd name="T24" fmla="*/ 0 w 907"/>
                <a:gd name="T25" fmla="*/ 1 h 796"/>
                <a:gd name="T26" fmla="*/ 0 w 907"/>
                <a:gd name="T27" fmla="*/ 1 h 796"/>
                <a:gd name="T28" fmla="*/ 0 w 907"/>
                <a:gd name="T29" fmla="*/ 1 h 796"/>
                <a:gd name="T30" fmla="*/ 0 w 907"/>
                <a:gd name="T31" fmla="*/ 1 h 796"/>
                <a:gd name="T32" fmla="*/ 0 w 907"/>
                <a:gd name="T33" fmla="*/ 1 h 796"/>
                <a:gd name="T34" fmla="*/ 0 w 907"/>
                <a:gd name="T35" fmla="*/ 1 h 796"/>
                <a:gd name="T36" fmla="*/ 0 w 907"/>
                <a:gd name="T37" fmla="*/ 1 h 796"/>
                <a:gd name="T38" fmla="*/ 0 w 907"/>
                <a:gd name="T39" fmla="*/ 1 h 796"/>
                <a:gd name="T40" fmla="*/ 0 w 907"/>
                <a:gd name="T41" fmla="*/ 1 h 796"/>
                <a:gd name="T42" fmla="*/ 0 w 907"/>
                <a:gd name="T43" fmla="*/ 1 h 796"/>
                <a:gd name="T44" fmla="*/ 0 w 907"/>
                <a:gd name="T45" fmla="*/ 1 h 796"/>
                <a:gd name="T46" fmla="*/ 0 w 907"/>
                <a:gd name="T47" fmla="*/ 1 h 796"/>
                <a:gd name="T48" fmla="*/ 0 w 907"/>
                <a:gd name="T49" fmla="*/ 1 h 796"/>
                <a:gd name="T50" fmla="*/ 0 w 907"/>
                <a:gd name="T51" fmla="*/ 1 h 796"/>
                <a:gd name="T52" fmla="*/ 0 w 907"/>
                <a:gd name="T53" fmla="*/ 1 h 796"/>
                <a:gd name="T54" fmla="*/ 0 w 907"/>
                <a:gd name="T55" fmla="*/ 1 h 796"/>
                <a:gd name="T56" fmla="*/ 0 w 907"/>
                <a:gd name="T57" fmla="*/ 1 h 796"/>
                <a:gd name="T58" fmla="*/ 0 w 907"/>
                <a:gd name="T59" fmla="*/ 1 h 796"/>
                <a:gd name="T60" fmla="*/ 0 w 907"/>
                <a:gd name="T61" fmla="*/ 1 h 796"/>
                <a:gd name="T62" fmla="*/ 0 w 907"/>
                <a:gd name="T63" fmla="*/ 1 h 796"/>
                <a:gd name="T64" fmla="*/ 0 w 907"/>
                <a:gd name="T65" fmla="*/ 1 h 796"/>
                <a:gd name="T66" fmla="*/ 0 w 907"/>
                <a:gd name="T67" fmla="*/ 1 h 796"/>
                <a:gd name="T68" fmla="*/ 0 w 907"/>
                <a:gd name="T69" fmla="*/ 1 h 796"/>
                <a:gd name="T70" fmla="*/ 0 w 907"/>
                <a:gd name="T71" fmla="*/ 1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ED03D33E-F59D-4E83-B536-E539B14B9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2685" y="3045"/>
              <a:ext cx="453" cy="398"/>
            </a:xfrm>
            <a:custGeom>
              <a:avLst/>
              <a:gdLst>
                <a:gd name="T0" fmla="*/ 0 w 907"/>
                <a:gd name="T1" fmla="*/ 1 h 796"/>
                <a:gd name="T2" fmla="*/ 0 w 907"/>
                <a:gd name="T3" fmla="*/ 1 h 796"/>
                <a:gd name="T4" fmla="*/ 0 w 907"/>
                <a:gd name="T5" fmla="*/ 1 h 796"/>
                <a:gd name="T6" fmla="*/ 0 w 907"/>
                <a:gd name="T7" fmla="*/ 1 h 796"/>
                <a:gd name="T8" fmla="*/ 0 w 907"/>
                <a:gd name="T9" fmla="*/ 1 h 796"/>
                <a:gd name="T10" fmla="*/ 0 w 907"/>
                <a:gd name="T11" fmla="*/ 1 h 796"/>
                <a:gd name="T12" fmla="*/ 0 w 907"/>
                <a:gd name="T13" fmla="*/ 1 h 796"/>
                <a:gd name="T14" fmla="*/ 0 w 907"/>
                <a:gd name="T15" fmla="*/ 1 h 796"/>
                <a:gd name="T16" fmla="*/ 0 w 907"/>
                <a:gd name="T17" fmla="*/ 1 h 796"/>
                <a:gd name="T18" fmla="*/ 0 w 907"/>
                <a:gd name="T19" fmla="*/ 1 h 796"/>
                <a:gd name="T20" fmla="*/ 0 w 907"/>
                <a:gd name="T21" fmla="*/ 1 h 796"/>
                <a:gd name="T22" fmla="*/ 0 w 907"/>
                <a:gd name="T23" fmla="*/ 1 h 796"/>
                <a:gd name="T24" fmla="*/ 0 w 907"/>
                <a:gd name="T25" fmla="*/ 1 h 796"/>
                <a:gd name="T26" fmla="*/ 0 w 907"/>
                <a:gd name="T27" fmla="*/ 1 h 796"/>
                <a:gd name="T28" fmla="*/ 0 w 907"/>
                <a:gd name="T29" fmla="*/ 1 h 796"/>
                <a:gd name="T30" fmla="*/ 0 w 907"/>
                <a:gd name="T31" fmla="*/ 1 h 796"/>
                <a:gd name="T32" fmla="*/ 0 w 907"/>
                <a:gd name="T33" fmla="*/ 1 h 796"/>
                <a:gd name="T34" fmla="*/ 0 w 907"/>
                <a:gd name="T35" fmla="*/ 1 h 796"/>
                <a:gd name="T36" fmla="*/ 0 w 907"/>
                <a:gd name="T37" fmla="*/ 1 h 796"/>
                <a:gd name="T38" fmla="*/ 0 w 907"/>
                <a:gd name="T39" fmla="*/ 1 h 796"/>
                <a:gd name="T40" fmla="*/ 0 w 907"/>
                <a:gd name="T41" fmla="*/ 1 h 796"/>
                <a:gd name="T42" fmla="*/ 0 w 907"/>
                <a:gd name="T43" fmla="*/ 1 h 796"/>
                <a:gd name="T44" fmla="*/ 0 w 907"/>
                <a:gd name="T45" fmla="*/ 1 h 796"/>
                <a:gd name="T46" fmla="*/ 0 w 907"/>
                <a:gd name="T47" fmla="*/ 1 h 796"/>
                <a:gd name="T48" fmla="*/ 0 w 907"/>
                <a:gd name="T49" fmla="*/ 1 h 796"/>
                <a:gd name="T50" fmla="*/ 0 w 907"/>
                <a:gd name="T51" fmla="*/ 1 h 796"/>
                <a:gd name="T52" fmla="*/ 0 w 907"/>
                <a:gd name="T53" fmla="*/ 1 h 796"/>
                <a:gd name="T54" fmla="*/ 0 w 907"/>
                <a:gd name="T55" fmla="*/ 1 h 796"/>
                <a:gd name="T56" fmla="*/ 0 w 907"/>
                <a:gd name="T57" fmla="*/ 1 h 796"/>
                <a:gd name="T58" fmla="*/ 0 w 907"/>
                <a:gd name="T59" fmla="*/ 1 h 796"/>
                <a:gd name="T60" fmla="*/ 0 w 907"/>
                <a:gd name="T61" fmla="*/ 1 h 796"/>
                <a:gd name="T62" fmla="*/ 0 w 907"/>
                <a:gd name="T63" fmla="*/ 1 h 796"/>
                <a:gd name="T64" fmla="*/ 0 w 907"/>
                <a:gd name="T65" fmla="*/ 1 h 796"/>
                <a:gd name="T66" fmla="*/ 0 w 907"/>
                <a:gd name="T67" fmla="*/ 1 h 796"/>
                <a:gd name="T68" fmla="*/ 0 w 907"/>
                <a:gd name="T69" fmla="*/ 1 h 796"/>
                <a:gd name="T70" fmla="*/ 0 w 907"/>
                <a:gd name="T71" fmla="*/ 1 h 7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07"/>
                <a:gd name="T109" fmla="*/ 0 h 796"/>
                <a:gd name="T110" fmla="*/ 907 w 907"/>
                <a:gd name="T111" fmla="*/ 796 h 79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07" h="796">
                  <a:moveTo>
                    <a:pt x="817" y="333"/>
                  </a:moveTo>
                  <a:lnTo>
                    <a:pt x="884" y="339"/>
                  </a:lnTo>
                  <a:lnTo>
                    <a:pt x="905" y="372"/>
                  </a:lnTo>
                  <a:lnTo>
                    <a:pt x="884" y="424"/>
                  </a:lnTo>
                  <a:lnTo>
                    <a:pt x="880" y="475"/>
                  </a:lnTo>
                  <a:lnTo>
                    <a:pt x="907" y="520"/>
                  </a:lnTo>
                  <a:lnTo>
                    <a:pt x="882" y="569"/>
                  </a:lnTo>
                  <a:lnTo>
                    <a:pt x="870" y="555"/>
                  </a:lnTo>
                  <a:lnTo>
                    <a:pt x="837" y="567"/>
                  </a:lnTo>
                  <a:lnTo>
                    <a:pt x="837" y="607"/>
                  </a:lnTo>
                  <a:lnTo>
                    <a:pt x="801" y="607"/>
                  </a:lnTo>
                  <a:lnTo>
                    <a:pt x="783" y="640"/>
                  </a:lnTo>
                  <a:lnTo>
                    <a:pt x="746" y="620"/>
                  </a:lnTo>
                  <a:lnTo>
                    <a:pt x="717" y="636"/>
                  </a:lnTo>
                  <a:lnTo>
                    <a:pt x="709" y="670"/>
                  </a:lnTo>
                  <a:lnTo>
                    <a:pt x="663" y="695"/>
                  </a:lnTo>
                  <a:lnTo>
                    <a:pt x="640" y="674"/>
                  </a:lnTo>
                  <a:lnTo>
                    <a:pt x="600" y="670"/>
                  </a:lnTo>
                  <a:lnTo>
                    <a:pt x="579" y="630"/>
                  </a:lnTo>
                  <a:lnTo>
                    <a:pt x="539" y="654"/>
                  </a:lnTo>
                  <a:lnTo>
                    <a:pt x="530" y="683"/>
                  </a:lnTo>
                  <a:lnTo>
                    <a:pt x="480" y="695"/>
                  </a:lnTo>
                  <a:lnTo>
                    <a:pt x="449" y="725"/>
                  </a:lnTo>
                  <a:lnTo>
                    <a:pt x="421" y="735"/>
                  </a:lnTo>
                  <a:lnTo>
                    <a:pt x="417" y="756"/>
                  </a:lnTo>
                  <a:lnTo>
                    <a:pt x="392" y="782"/>
                  </a:lnTo>
                  <a:lnTo>
                    <a:pt x="337" y="774"/>
                  </a:lnTo>
                  <a:lnTo>
                    <a:pt x="283" y="740"/>
                  </a:lnTo>
                  <a:lnTo>
                    <a:pt x="246" y="742"/>
                  </a:lnTo>
                  <a:lnTo>
                    <a:pt x="193" y="794"/>
                  </a:lnTo>
                  <a:lnTo>
                    <a:pt x="142" y="796"/>
                  </a:lnTo>
                  <a:lnTo>
                    <a:pt x="179" y="746"/>
                  </a:lnTo>
                  <a:lnTo>
                    <a:pt x="177" y="691"/>
                  </a:lnTo>
                  <a:lnTo>
                    <a:pt x="136" y="672"/>
                  </a:lnTo>
                  <a:lnTo>
                    <a:pt x="114" y="628"/>
                  </a:lnTo>
                  <a:lnTo>
                    <a:pt x="165" y="504"/>
                  </a:lnTo>
                  <a:lnTo>
                    <a:pt x="130" y="459"/>
                  </a:lnTo>
                  <a:lnTo>
                    <a:pt x="108" y="465"/>
                  </a:lnTo>
                  <a:lnTo>
                    <a:pt x="67" y="485"/>
                  </a:lnTo>
                  <a:lnTo>
                    <a:pt x="26" y="473"/>
                  </a:lnTo>
                  <a:lnTo>
                    <a:pt x="22" y="418"/>
                  </a:lnTo>
                  <a:lnTo>
                    <a:pt x="0" y="390"/>
                  </a:lnTo>
                  <a:lnTo>
                    <a:pt x="55" y="329"/>
                  </a:lnTo>
                  <a:lnTo>
                    <a:pt x="85" y="351"/>
                  </a:lnTo>
                  <a:lnTo>
                    <a:pt x="108" y="325"/>
                  </a:lnTo>
                  <a:lnTo>
                    <a:pt x="122" y="341"/>
                  </a:lnTo>
                  <a:lnTo>
                    <a:pt x="191" y="341"/>
                  </a:lnTo>
                  <a:lnTo>
                    <a:pt x="238" y="331"/>
                  </a:lnTo>
                  <a:lnTo>
                    <a:pt x="254" y="266"/>
                  </a:lnTo>
                  <a:lnTo>
                    <a:pt x="315" y="276"/>
                  </a:lnTo>
                  <a:lnTo>
                    <a:pt x="413" y="248"/>
                  </a:lnTo>
                  <a:lnTo>
                    <a:pt x="392" y="189"/>
                  </a:lnTo>
                  <a:lnTo>
                    <a:pt x="364" y="189"/>
                  </a:lnTo>
                  <a:lnTo>
                    <a:pt x="313" y="166"/>
                  </a:lnTo>
                  <a:lnTo>
                    <a:pt x="309" y="124"/>
                  </a:lnTo>
                  <a:lnTo>
                    <a:pt x="360" y="87"/>
                  </a:lnTo>
                  <a:lnTo>
                    <a:pt x="421" y="128"/>
                  </a:lnTo>
                  <a:lnTo>
                    <a:pt x="490" y="138"/>
                  </a:lnTo>
                  <a:lnTo>
                    <a:pt x="476" y="89"/>
                  </a:lnTo>
                  <a:lnTo>
                    <a:pt x="531" y="75"/>
                  </a:lnTo>
                  <a:lnTo>
                    <a:pt x="569" y="60"/>
                  </a:lnTo>
                  <a:lnTo>
                    <a:pt x="557" y="18"/>
                  </a:lnTo>
                  <a:lnTo>
                    <a:pt x="577" y="0"/>
                  </a:lnTo>
                  <a:lnTo>
                    <a:pt x="628" y="36"/>
                  </a:lnTo>
                  <a:lnTo>
                    <a:pt x="687" y="18"/>
                  </a:lnTo>
                  <a:lnTo>
                    <a:pt x="703" y="85"/>
                  </a:lnTo>
                  <a:lnTo>
                    <a:pt x="728" y="93"/>
                  </a:lnTo>
                  <a:lnTo>
                    <a:pt x="781" y="164"/>
                  </a:lnTo>
                  <a:lnTo>
                    <a:pt x="843" y="136"/>
                  </a:lnTo>
                  <a:lnTo>
                    <a:pt x="864" y="209"/>
                  </a:lnTo>
                  <a:lnTo>
                    <a:pt x="884" y="280"/>
                  </a:lnTo>
                  <a:lnTo>
                    <a:pt x="833" y="309"/>
                  </a:lnTo>
                  <a:lnTo>
                    <a:pt x="817" y="333"/>
                  </a:lnTo>
                </a:path>
              </a:pathLst>
            </a:custGeom>
            <a:solidFill>
              <a:srgbClr val="203864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1A1444B2-1E39-4CC6-8568-B779E3B2C9F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0 w 805"/>
                <a:gd name="T1" fmla="*/ 0 h 917"/>
                <a:gd name="T2" fmla="*/ 0 w 805"/>
                <a:gd name="T3" fmla="*/ 0 h 917"/>
                <a:gd name="T4" fmla="*/ 0 w 805"/>
                <a:gd name="T5" fmla="*/ 0 h 917"/>
                <a:gd name="T6" fmla="*/ 0 w 805"/>
                <a:gd name="T7" fmla="*/ 0 h 917"/>
                <a:gd name="T8" fmla="*/ 0 w 805"/>
                <a:gd name="T9" fmla="*/ 0 h 917"/>
                <a:gd name="T10" fmla="*/ 0 w 805"/>
                <a:gd name="T11" fmla="*/ 0 h 917"/>
                <a:gd name="T12" fmla="*/ 0 w 805"/>
                <a:gd name="T13" fmla="*/ 0 h 917"/>
                <a:gd name="T14" fmla="*/ 0 w 805"/>
                <a:gd name="T15" fmla="*/ 0 h 917"/>
                <a:gd name="T16" fmla="*/ 0 w 805"/>
                <a:gd name="T17" fmla="*/ 0 h 917"/>
                <a:gd name="T18" fmla="*/ 0 w 805"/>
                <a:gd name="T19" fmla="*/ 0 h 917"/>
                <a:gd name="T20" fmla="*/ 0 w 805"/>
                <a:gd name="T21" fmla="*/ 0 h 917"/>
                <a:gd name="T22" fmla="*/ 0 w 805"/>
                <a:gd name="T23" fmla="*/ 0 h 917"/>
                <a:gd name="T24" fmla="*/ 0 w 805"/>
                <a:gd name="T25" fmla="*/ 0 h 917"/>
                <a:gd name="T26" fmla="*/ 0 w 805"/>
                <a:gd name="T27" fmla="*/ 0 h 917"/>
                <a:gd name="T28" fmla="*/ 0 w 805"/>
                <a:gd name="T29" fmla="*/ 0 h 917"/>
                <a:gd name="T30" fmla="*/ 0 w 805"/>
                <a:gd name="T31" fmla="*/ 0 h 917"/>
                <a:gd name="T32" fmla="*/ 0 w 805"/>
                <a:gd name="T33" fmla="*/ 0 h 917"/>
                <a:gd name="T34" fmla="*/ 0 w 805"/>
                <a:gd name="T35" fmla="*/ 0 h 917"/>
                <a:gd name="T36" fmla="*/ 0 w 805"/>
                <a:gd name="T37" fmla="*/ 0 h 917"/>
                <a:gd name="T38" fmla="*/ 0 w 805"/>
                <a:gd name="T39" fmla="*/ 0 h 917"/>
                <a:gd name="T40" fmla="*/ 0 w 805"/>
                <a:gd name="T41" fmla="*/ 0 h 917"/>
                <a:gd name="T42" fmla="*/ 0 w 805"/>
                <a:gd name="T43" fmla="*/ 0 h 917"/>
                <a:gd name="T44" fmla="*/ 0 w 805"/>
                <a:gd name="T45" fmla="*/ 0 h 917"/>
                <a:gd name="T46" fmla="*/ 0 w 805"/>
                <a:gd name="T47" fmla="*/ 0 h 917"/>
                <a:gd name="T48" fmla="*/ 0 w 805"/>
                <a:gd name="T49" fmla="*/ 0 h 917"/>
                <a:gd name="T50" fmla="*/ 0 w 805"/>
                <a:gd name="T51" fmla="*/ 0 h 917"/>
                <a:gd name="T52" fmla="*/ 0 w 805"/>
                <a:gd name="T53" fmla="*/ 0 h 917"/>
                <a:gd name="T54" fmla="*/ 0 w 805"/>
                <a:gd name="T55" fmla="*/ 0 h 917"/>
                <a:gd name="T56" fmla="*/ 0 w 805"/>
                <a:gd name="T57" fmla="*/ 0 h 917"/>
                <a:gd name="T58" fmla="*/ 0 w 805"/>
                <a:gd name="T59" fmla="*/ 0 h 917"/>
                <a:gd name="T60" fmla="*/ 0 w 805"/>
                <a:gd name="T61" fmla="*/ 0 h 917"/>
                <a:gd name="T62" fmla="*/ 0 w 805"/>
                <a:gd name="T63" fmla="*/ 0 h 917"/>
                <a:gd name="T64" fmla="*/ 0 w 805"/>
                <a:gd name="T65" fmla="*/ 0 h 917"/>
                <a:gd name="T66" fmla="*/ 0 w 805"/>
                <a:gd name="T67" fmla="*/ 0 h 917"/>
                <a:gd name="T68" fmla="*/ 0 w 805"/>
                <a:gd name="T69" fmla="*/ 0 h 917"/>
                <a:gd name="T70" fmla="*/ 0 w 805"/>
                <a:gd name="T71" fmla="*/ 0 h 917"/>
                <a:gd name="T72" fmla="*/ 0 w 805"/>
                <a:gd name="T73" fmla="*/ 0 h 917"/>
                <a:gd name="T74" fmla="*/ 0 w 805"/>
                <a:gd name="T75" fmla="*/ 0 h 917"/>
                <a:gd name="T76" fmla="*/ 0 w 805"/>
                <a:gd name="T77" fmla="*/ 0 h 917"/>
                <a:gd name="T78" fmla="*/ 0 w 805"/>
                <a:gd name="T79" fmla="*/ 0 h 917"/>
                <a:gd name="T80" fmla="*/ 0 w 805"/>
                <a:gd name="T81" fmla="*/ 0 h 917"/>
                <a:gd name="T82" fmla="*/ 0 w 805"/>
                <a:gd name="T83" fmla="*/ 0 h 917"/>
                <a:gd name="T84" fmla="*/ 0 w 805"/>
                <a:gd name="T85" fmla="*/ 0 h 917"/>
                <a:gd name="T86" fmla="*/ 0 w 805"/>
                <a:gd name="T87" fmla="*/ 0 h 917"/>
                <a:gd name="T88" fmla="*/ 0 w 805"/>
                <a:gd name="T89" fmla="*/ 0 h 917"/>
                <a:gd name="T90" fmla="*/ 0 w 805"/>
                <a:gd name="T91" fmla="*/ 0 h 917"/>
                <a:gd name="T92" fmla="*/ 0 w 805"/>
                <a:gd name="T93" fmla="*/ 0 h 917"/>
                <a:gd name="T94" fmla="*/ 0 w 805"/>
                <a:gd name="T95" fmla="*/ 0 h 917"/>
                <a:gd name="T96" fmla="*/ 0 w 805"/>
                <a:gd name="T97" fmla="*/ 0 h 917"/>
                <a:gd name="T98" fmla="*/ 0 w 805"/>
                <a:gd name="T99" fmla="*/ 0 h 917"/>
                <a:gd name="T100" fmla="*/ 0 w 805"/>
                <a:gd name="T101" fmla="*/ 0 h 917"/>
                <a:gd name="T102" fmla="*/ 0 w 805"/>
                <a:gd name="T103" fmla="*/ 0 h 917"/>
                <a:gd name="T104" fmla="*/ 0 w 805"/>
                <a:gd name="T105" fmla="*/ 0 h 917"/>
                <a:gd name="T106" fmla="*/ 0 w 805"/>
                <a:gd name="T107" fmla="*/ 0 h 917"/>
                <a:gd name="T108" fmla="*/ 0 w 805"/>
                <a:gd name="T109" fmla="*/ 0 h 917"/>
                <a:gd name="T110" fmla="*/ 0 w 805"/>
                <a:gd name="T111" fmla="*/ 0 h 917"/>
                <a:gd name="T112" fmla="*/ 0 w 805"/>
                <a:gd name="T113" fmla="*/ 0 h 917"/>
                <a:gd name="T114" fmla="*/ 0 w 805"/>
                <a:gd name="T115" fmla="*/ 0 h 917"/>
                <a:gd name="T116" fmla="*/ 0 w 805"/>
                <a:gd name="T117" fmla="*/ 0 h 917"/>
                <a:gd name="T118" fmla="*/ 0 w 805"/>
                <a:gd name="T119" fmla="*/ 0 h 917"/>
                <a:gd name="T120" fmla="*/ 0 w 805"/>
                <a:gd name="T121" fmla="*/ 0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" name="Freeform 123">
              <a:extLst>
                <a:ext uri="{FF2B5EF4-FFF2-40B4-BE49-F238E27FC236}">
                  <a16:creationId xmlns:a16="http://schemas.microsoft.com/office/drawing/2014/main" id="{AEE832B0-EFA7-4168-818F-744353200269}"/>
                </a:ext>
              </a:extLst>
            </p:cNvPr>
            <p:cNvSpPr>
              <a:spLocks/>
            </p:cNvSpPr>
            <p:nvPr/>
          </p:nvSpPr>
          <p:spPr bwMode="gray">
            <a:xfrm>
              <a:off x="3094" y="2950"/>
              <a:ext cx="402" cy="458"/>
            </a:xfrm>
            <a:custGeom>
              <a:avLst/>
              <a:gdLst>
                <a:gd name="T0" fmla="*/ 0 w 805"/>
                <a:gd name="T1" fmla="*/ 0 h 917"/>
                <a:gd name="T2" fmla="*/ 0 w 805"/>
                <a:gd name="T3" fmla="*/ 0 h 917"/>
                <a:gd name="T4" fmla="*/ 0 w 805"/>
                <a:gd name="T5" fmla="*/ 0 h 917"/>
                <a:gd name="T6" fmla="*/ 0 w 805"/>
                <a:gd name="T7" fmla="*/ 0 h 917"/>
                <a:gd name="T8" fmla="*/ 0 w 805"/>
                <a:gd name="T9" fmla="*/ 0 h 917"/>
                <a:gd name="T10" fmla="*/ 0 w 805"/>
                <a:gd name="T11" fmla="*/ 0 h 917"/>
                <a:gd name="T12" fmla="*/ 0 w 805"/>
                <a:gd name="T13" fmla="*/ 0 h 917"/>
                <a:gd name="T14" fmla="*/ 0 w 805"/>
                <a:gd name="T15" fmla="*/ 0 h 917"/>
                <a:gd name="T16" fmla="*/ 0 w 805"/>
                <a:gd name="T17" fmla="*/ 0 h 917"/>
                <a:gd name="T18" fmla="*/ 0 w 805"/>
                <a:gd name="T19" fmla="*/ 0 h 917"/>
                <a:gd name="T20" fmla="*/ 0 w 805"/>
                <a:gd name="T21" fmla="*/ 0 h 917"/>
                <a:gd name="T22" fmla="*/ 0 w 805"/>
                <a:gd name="T23" fmla="*/ 0 h 917"/>
                <a:gd name="T24" fmla="*/ 0 w 805"/>
                <a:gd name="T25" fmla="*/ 0 h 917"/>
                <a:gd name="T26" fmla="*/ 0 w 805"/>
                <a:gd name="T27" fmla="*/ 0 h 917"/>
                <a:gd name="T28" fmla="*/ 0 w 805"/>
                <a:gd name="T29" fmla="*/ 0 h 917"/>
                <a:gd name="T30" fmla="*/ 0 w 805"/>
                <a:gd name="T31" fmla="*/ 0 h 917"/>
                <a:gd name="T32" fmla="*/ 0 w 805"/>
                <a:gd name="T33" fmla="*/ 0 h 917"/>
                <a:gd name="T34" fmla="*/ 0 w 805"/>
                <a:gd name="T35" fmla="*/ 0 h 917"/>
                <a:gd name="T36" fmla="*/ 0 w 805"/>
                <a:gd name="T37" fmla="*/ 0 h 917"/>
                <a:gd name="T38" fmla="*/ 0 w 805"/>
                <a:gd name="T39" fmla="*/ 0 h 917"/>
                <a:gd name="T40" fmla="*/ 0 w 805"/>
                <a:gd name="T41" fmla="*/ 0 h 917"/>
                <a:gd name="T42" fmla="*/ 0 w 805"/>
                <a:gd name="T43" fmla="*/ 0 h 917"/>
                <a:gd name="T44" fmla="*/ 0 w 805"/>
                <a:gd name="T45" fmla="*/ 0 h 917"/>
                <a:gd name="T46" fmla="*/ 0 w 805"/>
                <a:gd name="T47" fmla="*/ 0 h 917"/>
                <a:gd name="T48" fmla="*/ 0 w 805"/>
                <a:gd name="T49" fmla="*/ 0 h 917"/>
                <a:gd name="T50" fmla="*/ 0 w 805"/>
                <a:gd name="T51" fmla="*/ 0 h 917"/>
                <a:gd name="T52" fmla="*/ 0 w 805"/>
                <a:gd name="T53" fmla="*/ 0 h 917"/>
                <a:gd name="T54" fmla="*/ 0 w 805"/>
                <a:gd name="T55" fmla="*/ 0 h 917"/>
                <a:gd name="T56" fmla="*/ 0 w 805"/>
                <a:gd name="T57" fmla="*/ 0 h 917"/>
                <a:gd name="T58" fmla="*/ 0 w 805"/>
                <a:gd name="T59" fmla="*/ 0 h 917"/>
                <a:gd name="T60" fmla="*/ 0 w 805"/>
                <a:gd name="T61" fmla="*/ 0 h 917"/>
                <a:gd name="T62" fmla="*/ 0 w 805"/>
                <a:gd name="T63" fmla="*/ 0 h 917"/>
                <a:gd name="T64" fmla="*/ 0 w 805"/>
                <a:gd name="T65" fmla="*/ 0 h 917"/>
                <a:gd name="T66" fmla="*/ 0 w 805"/>
                <a:gd name="T67" fmla="*/ 0 h 917"/>
                <a:gd name="T68" fmla="*/ 0 w 805"/>
                <a:gd name="T69" fmla="*/ 0 h 917"/>
                <a:gd name="T70" fmla="*/ 0 w 805"/>
                <a:gd name="T71" fmla="*/ 0 h 917"/>
                <a:gd name="T72" fmla="*/ 0 w 805"/>
                <a:gd name="T73" fmla="*/ 0 h 917"/>
                <a:gd name="T74" fmla="*/ 0 w 805"/>
                <a:gd name="T75" fmla="*/ 0 h 917"/>
                <a:gd name="T76" fmla="*/ 0 w 805"/>
                <a:gd name="T77" fmla="*/ 0 h 917"/>
                <a:gd name="T78" fmla="*/ 0 w 805"/>
                <a:gd name="T79" fmla="*/ 0 h 917"/>
                <a:gd name="T80" fmla="*/ 0 w 805"/>
                <a:gd name="T81" fmla="*/ 0 h 917"/>
                <a:gd name="T82" fmla="*/ 0 w 805"/>
                <a:gd name="T83" fmla="*/ 0 h 917"/>
                <a:gd name="T84" fmla="*/ 0 w 805"/>
                <a:gd name="T85" fmla="*/ 0 h 917"/>
                <a:gd name="T86" fmla="*/ 0 w 805"/>
                <a:gd name="T87" fmla="*/ 0 h 917"/>
                <a:gd name="T88" fmla="*/ 0 w 805"/>
                <a:gd name="T89" fmla="*/ 0 h 917"/>
                <a:gd name="T90" fmla="*/ 0 w 805"/>
                <a:gd name="T91" fmla="*/ 0 h 917"/>
                <a:gd name="T92" fmla="*/ 0 w 805"/>
                <a:gd name="T93" fmla="*/ 0 h 917"/>
                <a:gd name="T94" fmla="*/ 0 w 805"/>
                <a:gd name="T95" fmla="*/ 0 h 917"/>
                <a:gd name="T96" fmla="*/ 0 w 805"/>
                <a:gd name="T97" fmla="*/ 0 h 917"/>
                <a:gd name="T98" fmla="*/ 0 w 805"/>
                <a:gd name="T99" fmla="*/ 0 h 917"/>
                <a:gd name="T100" fmla="*/ 0 w 805"/>
                <a:gd name="T101" fmla="*/ 0 h 917"/>
                <a:gd name="T102" fmla="*/ 0 w 805"/>
                <a:gd name="T103" fmla="*/ 0 h 917"/>
                <a:gd name="T104" fmla="*/ 0 w 805"/>
                <a:gd name="T105" fmla="*/ 0 h 917"/>
                <a:gd name="T106" fmla="*/ 0 w 805"/>
                <a:gd name="T107" fmla="*/ 0 h 917"/>
                <a:gd name="T108" fmla="*/ 0 w 805"/>
                <a:gd name="T109" fmla="*/ 0 h 917"/>
                <a:gd name="T110" fmla="*/ 0 w 805"/>
                <a:gd name="T111" fmla="*/ 0 h 917"/>
                <a:gd name="T112" fmla="*/ 0 w 805"/>
                <a:gd name="T113" fmla="*/ 0 h 917"/>
                <a:gd name="T114" fmla="*/ 0 w 805"/>
                <a:gd name="T115" fmla="*/ 0 h 917"/>
                <a:gd name="T116" fmla="*/ 0 w 805"/>
                <a:gd name="T117" fmla="*/ 0 h 917"/>
                <a:gd name="T118" fmla="*/ 0 w 805"/>
                <a:gd name="T119" fmla="*/ 0 h 917"/>
                <a:gd name="T120" fmla="*/ 0 w 805"/>
                <a:gd name="T121" fmla="*/ 0 h 9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5"/>
                <a:gd name="T184" fmla="*/ 0 h 917"/>
                <a:gd name="T185" fmla="*/ 805 w 805"/>
                <a:gd name="T186" fmla="*/ 917 h 9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5" h="917">
                  <a:moveTo>
                    <a:pt x="746" y="177"/>
                  </a:moveTo>
                  <a:lnTo>
                    <a:pt x="766" y="251"/>
                  </a:lnTo>
                  <a:lnTo>
                    <a:pt x="740" y="299"/>
                  </a:lnTo>
                  <a:lnTo>
                    <a:pt x="707" y="322"/>
                  </a:lnTo>
                  <a:lnTo>
                    <a:pt x="685" y="393"/>
                  </a:lnTo>
                  <a:lnTo>
                    <a:pt x="736" y="446"/>
                  </a:lnTo>
                  <a:lnTo>
                    <a:pt x="746" y="531"/>
                  </a:lnTo>
                  <a:lnTo>
                    <a:pt x="787" y="557"/>
                  </a:lnTo>
                  <a:lnTo>
                    <a:pt x="805" y="627"/>
                  </a:lnTo>
                  <a:lnTo>
                    <a:pt x="777" y="688"/>
                  </a:lnTo>
                  <a:lnTo>
                    <a:pt x="781" y="747"/>
                  </a:lnTo>
                  <a:lnTo>
                    <a:pt x="724" y="777"/>
                  </a:lnTo>
                  <a:lnTo>
                    <a:pt x="673" y="747"/>
                  </a:lnTo>
                  <a:lnTo>
                    <a:pt x="573" y="816"/>
                  </a:lnTo>
                  <a:lnTo>
                    <a:pt x="518" y="824"/>
                  </a:lnTo>
                  <a:lnTo>
                    <a:pt x="518" y="881"/>
                  </a:lnTo>
                  <a:lnTo>
                    <a:pt x="492" y="895"/>
                  </a:lnTo>
                  <a:lnTo>
                    <a:pt x="457" y="895"/>
                  </a:lnTo>
                  <a:lnTo>
                    <a:pt x="419" y="917"/>
                  </a:lnTo>
                  <a:lnTo>
                    <a:pt x="419" y="873"/>
                  </a:lnTo>
                  <a:lnTo>
                    <a:pt x="403" y="848"/>
                  </a:lnTo>
                  <a:lnTo>
                    <a:pt x="333" y="850"/>
                  </a:lnTo>
                  <a:lnTo>
                    <a:pt x="384" y="787"/>
                  </a:lnTo>
                  <a:lnTo>
                    <a:pt x="388" y="726"/>
                  </a:lnTo>
                  <a:lnTo>
                    <a:pt x="362" y="706"/>
                  </a:lnTo>
                  <a:lnTo>
                    <a:pt x="362" y="647"/>
                  </a:lnTo>
                  <a:lnTo>
                    <a:pt x="329" y="637"/>
                  </a:lnTo>
                  <a:lnTo>
                    <a:pt x="297" y="655"/>
                  </a:lnTo>
                  <a:lnTo>
                    <a:pt x="256" y="643"/>
                  </a:lnTo>
                  <a:lnTo>
                    <a:pt x="214" y="700"/>
                  </a:lnTo>
                  <a:lnTo>
                    <a:pt x="191" y="673"/>
                  </a:lnTo>
                  <a:lnTo>
                    <a:pt x="163" y="667"/>
                  </a:lnTo>
                  <a:lnTo>
                    <a:pt x="148" y="714"/>
                  </a:lnTo>
                  <a:lnTo>
                    <a:pt x="88" y="708"/>
                  </a:lnTo>
                  <a:lnTo>
                    <a:pt x="61" y="667"/>
                  </a:lnTo>
                  <a:lnTo>
                    <a:pt x="65" y="614"/>
                  </a:lnTo>
                  <a:lnTo>
                    <a:pt x="86" y="562"/>
                  </a:lnTo>
                  <a:lnTo>
                    <a:pt x="65" y="529"/>
                  </a:lnTo>
                  <a:lnTo>
                    <a:pt x="0" y="523"/>
                  </a:lnTo>
                  <a:lnTo>
                    <a:pt x="14" y="499"/>
                  </a:lnTo>
                  <a:lnTo>
                    <a:pt x="63" y="468"/>
                  </a:lnTo>
                  <a:lnTo>
                    <a:pt x="24" y="326"/>
                  </a:lnTo>
                  <a:lnTo>
                    <a:pt x="25" y="275"/>
                  </a:lnTo>
                  <a:lnTo>
                    <a:pt x="14" y="185"/>
                  </a:lnTo>
                  <a:lnTo>
                    <a:pt x="41" y="120"/>
                  </a:lnTo>
                  <a:lnTo>
                    <a:pt x="100" y="68"/>
                  </a:lnTo>
                  <a:lnTo>
                    <a:pt x="199" y="84"/>
                  </a:lnTo>
                  <a:lnTo>
                    <a:pt x="212" y="59"/>
                  </a:lnTo>
                  <a:lnTo>
                    <a:pt x="183" y="17"/>
                  </a:lnTo>
                  <a:lnTo>
                    <a:pt x="252" y="0"/>
                  </a:lnTo>
                  <a:lnTo>
                    <a:pt x="340" y="27"/>
                  </a:lnTo>
                  <a:lnTo>
                    <a:pt x="411" y="31"/>
                  </a:lnTo>
                  <a:lnTo>
                    <a:pt x="468" y="70"/>
                  </a:lnTo>
                  <a:lnTo>
                    <a:pt x="529" y="35"/>
                  </a:lnTo>
                  <a:lnTo>
                    <a:pt x="561" y="41"/>
                  </a:lnTo>
                  <a:lnTo>
                    <a:pt x="567" y="74"/>
                  </a:lnTo>
                  <a:lnTo>
                    <a:pt x="638" y="25"/>
                  </a:lnTo>
                  <a:lnTo>
                    <a:pt x="671" y="59"/>
                  </a:lnTo>
                  <a:lnTo>
                    <a:pt x="665" y="112"/>
                  </a:lnTo>
                  <a:lnTo>
                    <a:pt x="712" y="126"/>
                  </a:lnTo>
                  <a:lnTo>
                    <a:pt x="746" y="177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" name="Freeform 124">
              <a:extLst>
                <a:ext uri="{FF2B5EF4-FFF2-40B4-BE49-F238E27FC236}">
                  <a16:creationId xmlns:a16="http://schemas.microsoft.com/office/drawing/2014/main" id="{BE4A5C6E-8604-42C9-803E-024672ECCCA7}"/>
                </a:ext>
              </a:extLst>
            </p:cNvPr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1 w 711"/>
                <a:gd name="T1" fmla="*/ 1 h 982"/>
                <a:gd name="T2" fmla="*/ 1 w 711"/>
                <a:gd name="T3" fmla="*/ 1 h 982"/>
                <a:gd name="T4" fmla="*/ 1 w 711"/>
                <a:gd name="T5" fmla="*/ 1 h 982"/>
                <a:gd name="T6" fmla="*/ 1 w 711"/>
                <a:gd name="T7" fmla="*/ 1 h 982"/>
                <a:gd name="T8" fmla="*/ 1 w 711"/>
                <a:gd name="T9" fmla="*/ 1 h 982"/>
                <a:gd name="T10" fmla="*/ 1 w 711"/>
                <a:gd name="T11" fmla="*/ 1 h 982"/>
                <a:gd name="T12" fmla="*/ 0 w 711"/>
                <a:gd name="T13" fmla="*/ 1 h 982"/>
                <a:gd name="T14" fmla="*/ 1 w 711"/>
                <a:gd name="T15" fmla="*/ 1 h 982"/>
                <a:gd name="T16" fmla="*/ 1 w 711"/>
                <a:gd name="T17" fmla="*/ 1 h 982"/>
                <a:gd name="T18" fmla="*/ 1 w 711"/>
                <a:gd name="T19" fmla="*/ 1 h 982"/>
                <a:gd name="T20" fmla="*/ 1 w 711"/>
                <a:gd name="T21" fmla="*/ 1 h 982"/>
                <a:gd name="T22" fmla="*/ 1 w 711"/>
                <a:gd name="T23" fmla="*/ 1 h 982"/>
                <a:gd name="T24" fmla="*/ 1 w 711"/>
                <a:gd name="T25" fmla="*/ 1 h 982"/>
                <a:gd name="T26" fmla="*/ 1 w 711"/>
                <a:gd name="T27" fmla="*/ 1 h 982"/>
                <a:gd name="T28" fmla="*/ 1 w 711"/>
                <a:gd name="T29" fmla="*/ 1 h 982"/>
                <a:gd name="T30" fmla="*/ 1 w 711"/>
                <a:gd name="T31" fmla="*/ 1 h 982"/>
                <a:gd name="T32" fmla="*/ 1 w 711"/>
                <a:gd name="T33" fmla="*/ 1 h 982"/>
                <a:gd name="T34" fmla="*/ 1 w 711"/>
                <a:gd name="T35" fmla="*/ 1 h 982"/>
                <a:gd name="T36" fmla="*/ 1 w 711"/>
                <a:gd name="T37" fmla="*/ 1 h 982"/>
                <a:gd name="T38" fmla="*/ 1 w 711"/>
                <a:gd name="T39" fmla="*/ 1 h 982"/>
                <a:gd name="T40" fmla="*/ 1 w 711"/>
                <a:gd name="T41" fmla="*/ 1 h 982"/>
                <a:gd name="T42" fmla="*/ 1 w 711"/>
                <a:gd name="T43" fmla="*/ 1 h 982"/>
                <a:gd name="T44" fmla="*/ 1 w 711"/>
                <a:gd name="T45" fmla="*/ 1 h 982"/>
                <a:gd name="T46" fmla="*/ 1 w 711"/>
                <a:gd name="T47" fmla="*/ 1 h 982"/>
                <a:gd name="T48" fmla="*/ 1 w 711"/>
                <a:gd name="T49" fmla="*/ 1 h 982"/>
                <a:gd name="T50" fmla="*/ 1 w 711"/>
                <a:gd name="T51" fmla="*/ 1 h 982"/>
                <a:gd name="T52" fmla="*/ 1 w 711"/>
                <a:gd name="T53" fmla="*/ 1 h 982"/>
                <a:gd name="T54" fmla="*/ 1 w 711"/>
                <a:gd name="T55" fmla="*/ 1 h 982"/>
                <a:gd name="T56" fmla="*/ 1 w 711"/>
                <a:gd name="T57" fmla="*/ 1 h 982"/>
                <a:gd name="T58" fmla="*/ 1 w 711"/>
                <a:gd name="T59" fmla="*/ 1 h 982"/>
                <a:gd name="T60" fmla="*/ 1 w 711"/>
                <a:gd name="T61" fmla="*/ 1 h 982"/>
                <a:gd name="T62" fmla="*/ 1 w 711"/>
                <a:gd name="T63" fmla="*/ 1 h 982"/>
                <a:gd name="T64" fmla="*/ 1 w 711"/>
                <a:gd name="T65" fmla="*/ 1 h 982"/>
                <a:gd name="T66" fmla="*/ 1 w 711"/>
                <a:gd name="T67" fmla="*/ 1 h 982"/>
                <a:gd name="T68" fmla="*/ 1 w 711"/>
                <a:gd name="T69" fmla="*/ 1 h 982"/>
                <a:gd name="T70" fmla="*/ 1 w 711"/>
                <a:gd name="T71" fmla="*/ 1 h 982"/>
                <a:gd name="T72" fmla="*/ 1 w 711"/>
                <a:gd name="T73" fmla="*/ 1 h 982"/>
                <a:gd name="T74" fmla="*/ 1 w 711"/>
                <a:gd name="T75" fmla="*/ 1 h 982"/>
                <a:gd name="T76" fmla="*/ 1 w 711"/>
                <a:gd name="T77" fmla="*/ 1 h 982"/>
                <a:gd name="T78" fmla="*/ 1 w 711"/>
                <a:gd name="T79" fmla="*/ 1 h 982"/>
                <a:gd name="T80" fmla="*/ 1 w 711"/>
                <a:gd name="T81" fmla="*/ 1 h 982"/>
                <a:gd name="T82" fmla="*/ 1 w 711"/>
                <a:gd name="T83" fmla="*/ 1 h 982"/>
                <a:gd name="T84" fmla="*/ 1 w 711"/>
                <a:gd name="T85" fmla="*/ 1 h 982"/>
                <a:gd name="T86" fmla="*/ 1 w 711"/>
                <a:gd name="T87" fmla="*/ 1 h 982"/>
                <a:gd name="T88" fmla="*/ 1 w 711"/>
                <a:gd name="T89" fmla="*/ 1 h 982"/>
                <a:gd name="T90" fmla="*/ 1 w 711"/>
                <a:gd name="T91" fmla="*/ 1 h 982"/>
                <a:gd name="T92" fmla="*/ 1 w 711"/>
                <a:gd name="T93" fmla="*/ 1 h 982"/>
                <a:gd name="T94" fmla="*/ 1 w 711"/>
                <a:gd name="T95" fmla="*/ 0 h 982"/>
                <a:gd name="T96" fmla="*/ 1 w 711"/>
                <a:gd name="T97" fmla="*/ 1 h 982"/>
                <a:gd name="T98" fmla="*/ 1 w 711"/>
                <a:gd name="T99" fmla="*/ 1 h 982"/>
                <a:gd name="T100" fmla="*/ 1 w 711"/>
                <a:gd name="T101" fmla="*/ 1 h 982"/>
                <a:gd name="T102" fmla="*/ 1 w 711"/>
                <a:gd name="T103" fmla="*/ 1 h 982"/>
                <a:gd name="T104" fmla="*/ 1 w 711"/>
                <a:gd name="T105" fmla="*/ 1 h 982"/>
                <a:gd name="T106" fmla="*/ 1 w 711"/>
                <a:gd name="T107" fmla="*/ 1 h 982"/>
                <a:gd name="T108" fmla="*/ 1 w 711"/>
                <a:gd name="T109" fmla="*/ 1 h 982"/>
                <a:gd name="T110" fmla="*/ 1 w 711"/>
                <a:gd name="T111" fmla="*/ 1 h 982"/>
                <a:gd name="T112" fmla="*/ 1 w 711"/>
                <a:gd name="T113" fmla="*/ 1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" name="Freeform 125">
              <a:extLst>
                <a:ext uri="{FF2B5EF4-FFF2-40B4-BE49-F238E27FC236}">
                  <a16:creationId xmlns:a16="http://schemas.microsoft.com/office/drawing/2014/main" id="{4D8F62FA-40DB-4842-976A-3D701EC1D87B}"/>
                </a:ext>
              </a:extLst>
            </p:cNvPr>
            <p:cNvSpPr>
              <a:spLocks/>
            </p:cNvSpPr>
            <p:nvPr/>
          </p:nvSpPr>
          <p:spPr bwMode="gray">
            <a:xfrm>
              <a:off x="3436" y="2904"/>
              <a:ext cx="356" cy="491"/>
            </a:xfrm>
            <a:custGeom>
              <a:avLst/>
              <a:gdLst>
                <a:gd name="T0" fmla="*/ 1 w 711"/>
                <a:gd name="T1" fmla="*/ 1 h 982"/>
                <a:gd name="T2" fmla="*/ 1 w 711"/>
                <a:gd name="T3" fmla="*/ 1 h 982"/>
                <a:gd name="T4" fmla="*/ 1 w 711"/>
                <a:gd name="T5" fmla="*/ 1 h 982"/>
                <a:gd name="T6" fmla="*/ 1 w 711"/>
                <a:gd name="T7" fmla="*/ 1 h 982"/>
                <a:gd name="T8" fmla="*/ 1 w 711"/>
                <a:gd name="T9" fmla="*/ 1 h 982"/>
                <a:gd name="T10" fmla="*/ 1 w 711"/>
                <a:gd name="T11" fmla="*/ 1 h 982"/>
                <a:gd name="T12" fmla="*/ 0 w 711"/>
                <a:gd name="T13" fmla="*/ 1 h 982"/>
                <a:gd name="T14" fmla="*/ 1 w 711"/>
                <a:gd name="T15" fmla="*/ 1 h 982"/>
                <a:gd name="T16" fmla="*/ 1 w 711"/>
                <a:gd name="T17" fmla="*/ 1 h 982"/>
                <a:gd name="T18" fmla="*/ 1 w 711"/>
                <a:gd name="T19" fmla="*/ 1 h 982"/>
                <a:gd name="T20" fmla="*/ 1 w 711"/>
                <a:gd name="T21" fmla="*/ 1 h 982"/>
                <a:gd name="T22" fmla="*/ 1 w 711"/>
                <a:gd name="T23" fmla="*/ 1 h 982"/>
                <a:gd name="T24" fmla="*/ 1 w 711"/>
                <a:gd name="T25" fmla="*/ 1 h 982"/>
                <a:gd name="T26" fmla="*/ 1 w 711"/>
                <a:gd name="T27" fmla="*/ 1 h 982"/>
                <a:gd name="T28" fmla="*/ 1 w 711"/>
                <a:gd name="T29" fmla="*/ 1 h 982"/>
                <a:gd name="T30" fmla="*/ 1 w 711"/>
                <a:gd name="T31" fmla="*/ 1 h 982"/>
                <a:gd name="T32" fmla="*/ 1 w 711"/>
                <a:gd name="T33" fmla="*/ 1 h 982"/>
                <a:gd name="T34" fmla="*/ 1 w 711"/>
                <a:gd name="T35" fmla="*/ 1 h 982"/>
                <a:gd name="T36" fmla="*/ 1 w 711"/>
                <a:gd name="T37" fmla="*/ 1 h 982"/>
                <a:gd name="T38" fmla="*/ 1 w 711"/>
                <a:gd name="T39" fmla="*/ 1 h 982"/>
                <a:gd name="T40" fmla="*/ 1 w 711"/>
                <a:gd name="T41" fmla="*/ 1 h 982"/>
                <a:gd name="T42" fmla="*/ 1 w 711"/>
                <a:gd name="T43" fmla="*/ 1 h 982"/>
                <a:gd name="T44" fmla="*/ 1 w 711"/>
                <a:gd name="T45" fmla="*/ 1 h 982"/>
                <a:gd name="T46" fmla="*/ 1 w 711"/>
                <a:gd name="T47" fmla="*/ 1 h 982"/>
                <a:gd name="T48" fmla="*/ 1 w 711"/>
                <a:gd name="T49" fmla="*/ 1 h 982"/>
                <a:gd name="T50" fmla="*/ 1 w 711"/>
                <a:gd name="T51" fmla="*/ 1 h 982"/>
                <a:gd name="T52" fmla="*/ 1 w 711"/>
                <a:gd name="T53" fmla="*/ 1 h 982"/>
                <a:gd name="T54" fmla="*/ 1 w 711"/>
                <a:gd name="T55" fmla="*/ 1 h 982"/>
                <a:gd name="T56" fmla="*/ 1 w 711"/>
                <a:gd name="T57" fmla="*/ 1 h 982"/>
                <a:gd name="T58" fmla="*/ 1 w 711"/>
                <a:gd name="T59" fmla="*/ 1 h 982"/>
                <a:gd name="T60" fmla="*/ 1 w 711"/>
                <a:gd name="T61" fmla="*/ 1 h 982"/>
                <a:gd name="T62" fmla="*/ 1 w 711"/>
                <a:gd name="T63" fmla="*/ 1 h 982"/>
                <a:gd name="T64" fmla="*/ 1 w 711"/>
                <a:gd name="T65" fmla="*/ 1 h 982"/>
                <a:gd name="T66" fmla="*/ 1 w 711"/>
                <a:gd name="T67" fmla="*/ 1 h 982"/>
                <a:gd name="T68" fmla="*/ 1 w 711"/>
                <a:gd name="T69" fmla="*/ 1 h 982"/>
                <a:gd name="T70" fmla="*/ 1 w 711"/>
                <a:gd name="T71" fmla="*/ 1 h 982"/>
                <a:gd name="T72" fmla="*/ 1 w 711"/>
                <a:gd name="T73" fmla="*/ 1 h 982"/>
                <a:gd name="T74" fmla="*/ 1 w 711"/>
                <a:gd name="T75" fmla="*/ 1 h 982"/>
                <a:gd name="T76" fmla="*/ 1 w 711"/>
                <a:gd name="T77" fmla="*/ 1 h 982"/>
                <a:gd name="T78" fmla="*/ 1 w 711"/>
                <a:gd name="T79" fmla="*/ 1 h 982"/>
                <a:gd name="T80" fmla="*/ 1 w 711"/>
                <a:gd name="T81" fmla="*/ 1 h 982"/>
                <a:gd name="T82" fmla="*/ 1 w 711"/>
                <a:gd name="T83" fmla="*/ 1 h 982"/>
                <a:gd name="T84" fmla="*/ 1 w 711"/>
                <a:gd name="T85" fmla="*/ 1 h 982"/>
                <a:gd name="T86" fmla="*/ 1 w 711"/>
                <a:gd name="T87" fmla="*/ 1 h 982"/>
                <a:gd name="T88" fmla="*/ 1 w 711"/>
                <a:gd name="T89" fmla="*/ 1 h 982"/>
                <a:gd name="T90" fmla="*/ 1 w 711"/>
                <a:gd name="T91" fmla="*/ 1 h 982"/>
                <a:gd name="T92" fmla="*/ 1 w 711"/>
                <a:gd name="T93" fmla="*/ 1 h 982"/>
                <a:gd name="T94" fmla="*/ 1 w 711"/>
                <a:gd name="T95" fmla="*/ 0 h 982"/>
                <a:gd name="T96" fmla="*/ 1 w 711"/>
                <a:gd name="T97" fmla="*/ 1 h 982"/>
                <a:gd name="T98" fmla="*/ 1 w 711"/>
                <a:gd name="T99" fmla="*/ 1 h 982"/>
                <a:gd name="T100" fmla="*/ 1 w 711"/>
                <a:gd name="T101" fmla="*/ 1 h 982"/>
                <a:gd name="T102" fmla="*/ 1 w 711"/>
                <a:gd name="T103" fmla="*/ 1 h 982"/>
                <a:gd name="T104" fmla="*/ 1 w 711"/>
                <a:gd name="T105" fmla="*/ 1 h 982"/>
                <a:gd name="T106" fmla="*/ 1 w 711"/>
                <a:gd name="T107" fmla="*/ 1 h 982"/>
                <a:gd name="T108" fmla="*/ 1 w 711"/>
                <a:gd name="T109" fmla="*/ 1 h 982"/>
                <a:gd name="T110" fmla="*/ 1 w 711"/>
                <a:gd name="T111" fmla="*/ 1 h 982"/>
                <a:gd name="T112" fmla="*/ 1 w 711"/>
                <a:gd name="T113" fmla="*/ 1 h 9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11"/>
                <a:gd name="T172" fmla="*/ 0 h 982"/>
                <a:gd name="T173" fmla="*/ 711 w 711"/>
                <a:gd name="T174" fmla="*/ 982 h 98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11" h="982">
                  <a:moveTo>
                    <a:pt x="77" y="173"/>
                  </a:moveTo>
                  <a:lnTo>
                    <a:pt x="27" y="219"/>
                  </a:lnTo>
                  <a:lnTo>
                    <a:pt x="61" y="270"/>
                  </a:lnTo>
                  <a:lnTo>
                    <a:pt x="81" y="344"/>
                  </a:lnTo>
                  <a:lnTo>
                    <a:pt x="55" y="392"/>
                  </a:lnTo>
                  <a:lnTo>
                    <a:pt x="22" y="415"/>
                  </a:lnTo>
                  <a:lnTo>
                    <a:pt x="0" y="486"/>
                  </a:lnTo>
                  <a:lnTo>
                    <a:pt x="51" y="539"/>
                  </a:lnTo>
                  <a:lnTo>
                    <a:pt x="61" y="624"/>
                  </a:lnTo>
                  <a:lnTo>
                    <a:pt x="102" y="650"/>
                  </a:lnTo>
                  <a:lnTo>
                    <a:pt x="120" y="716"/>
                  </a:lnTo>
                  <a:lnTo>
                    <a:pt x="92" y="783"/>
                  </a:lnTo>
                  <a:lnTo>
                    <a:pt x="96" y="840"/>
                  </a:lnTo>
                  <a:lnTo>
                    <a:pt x="128" y="860"/>
                  </a:lnTo>
                  <a:lnTo>
                    <a:pt x="197" y="833"/>
                  </a:lnTo>
                  <a:lnTo>
                    <a:pt x="224" y="858"/>
                  </a:lnTo>
                  <a:lnTo>
                    <a:pt x="185" y="927"/>
                  </a:lnTo>
                  <a:lnTo>
                    <a:pt x="155" y="961"/>
                  </a:lnTo>
                  <a:lnTo>
                    <a:pt x="183" y="982"/>
                  </a:lnTo>
                  <a:lnTo>
                    <a:pt x="327" y="923"/>
                  </a:lnTo>
                  <a:lnTo>
                    <a:pt x="382" y="949"/>
                  </a:lnTo>
                  <a:lnTo>
                    <a:pt x="403" y="888"/>
                  </a:lnTo>
                  <a:lnTo>
                    <a:pt x="398" y="833"/>
                  </a:lnTo>
                  <a:lnTo>
                    <a:pt x="425" y="726"/>
                  </a:lnTo>
                  <a:lnTo>
                    <a:pt x="459" y="677"/>
                  </a:lnTo>
                  <a:lnTo>
                    <a:pt x="457" y="628"/>
                  </a:lnTo>
                  <a:lnTo>
                    <a:pt x="476" y="604"/>
                  </a:lnTo>
                  <a:lnTo>
                    <a:pt x="462" y="569"/>
                  </a:lnTo>
                  <a:lnTo>
                    <a:pt x="468" y="518"/>
                  </a:lnTo>
                  <a:lnTo>
                    <a:pt x="525" y="496"/>
                  </a:lnTo>
                  <a:lnTo>
                    <a:pt x="535" y="423"/>
                  </a:lnTo>
                  <a:lnTo>
                    <a:pt x="539" y="368"/>
                  </a:lnTo>
                  <a:lnTo>
                    <a:pt x="569" y="346"/>
                  </a:lnTo>
                  <a:lnTo>
                    <a:pt x="602" y="346"/>
                  </a:lnTo>
                  <a:lnTo>
                    <a:pt x="653" y="317"/>
                  </a:lnTo>
                  <a:lnTo>
                    <a:pt x="697" y="297"/>
                  </a:lnTo>
                  <a:lnTo>
                    <a:pt x="697" y="256"/>
                  </a:lnTo>
                  <a:lnTo>
                    <a:pt x="711" y="254"/>
                  </a:lnTo>
                  <a:lnTo>
                    <a:pt x="697" y="193"/>
                  </a:lnTo>
                  <a:lnTo>
                    <a:pt x="620" y="134"/>
                  </a:lnTo>
                  <a:lnTo>
                    <a:pt x="638" y="73"/>
                  </a:lnTo>
                  <a:lnTo>
                    <a:pt x="612" y="57"/>
                  </a:lnTo>
                  <a:lnTo>
                    <a:pt x="535" y="55"/>
                  </a:lnTo>
                  <a:lnTo>
                    <a:pt x="506" y="20"/>
                  </a:lnTo>
                  <a:lnTo>
                    <a:pt x="447" y="81"/>
                  </a:lnTo>
                  <a:lnTo>
                    <a:pt x="407" y="67"/>
                  </a:lnTo>
                  <a:lnTo>
                    <a:pt x="439" y="28"/>
                  </a:lnTo>
                  <a:lnTo>
                    <a:pt x="417" y="0"/>
                  </a:lnTo>
                  <a:lnTo>
                    <a:pt x="384" y="14"/>
                  </a:lnTo>
                  <a:lnTo>
                    <a:pt x="348" y="59"/>
                  </a:lnTo>
                  <a:lnTo>
                    <a:pt x="331" y="55"/>
                  </a:lnTo>
                  <a:lnTo>
                    <a:pt x="301" y="81"/>
                  </a:lnTo>
                  <a:lnTo>
                    <a:pt x="250" y="61"/>
                  </a:lnTo>
                  <a:lnTo>
                    <a:pt x="214" y="98"/>
                  </a:lnTo>
                  <a:lnTo>
                    <a:pt x="183" y="108"/>
                  </a:lnTo>
                  <a:lnTo>
                    <a:pt x="140" y="159"/>
                  </a:lnTo>
                  <a:lnTo>
                    <a:pt x="77" y="173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" name="Freeform 126">
              <a:extLst>
                <a:ext uri="{FF2B5EF4-FFF2-40B4-BE49-F238E27FC236}">
                  <a16:creationId xmlns:a16="http://schemas.microsoft.com/office/drawing/2014/main" id="{4078D067-E89A-4F35-8915-564C3BFC67FE}"/>
                </a:ext>
              </a:extLst>
            </p:cNvPr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1 w 722"/>
                <a:gd name="T1" fmla="*/ 1 h 894"/>
                <a:gd name="T2" fmla="*/ 1 w 722"/>
                <a:gd name="T3" fmla="*/ 1 h 894"/>
                <a:gd name="T4" fmla="*/ 1 w 722"/>
                <a:gd name="T5" fmla="*/ 1 h 894"/>
                <a:gd name="T6" fmla="*/ 1 w 722"/>
                <a:gd name="T7" fmla="*/ 1 h 894"/>
                <a:gd name="T8" fmla="*/ 1 w 722"/>
                <a:gd name="T9" fmla="*/ 1 h 894"/>
                <a:gd name="T10" fmla="*/ 1 w 722"/>
                <a:gd name="T11" fmla="*/ 1 h 894"/>
                <a:gd name="T12" fmla="*/ 1 w 722"/>
                <a:gd name="T13" fmla="*/ 1 h 894"/>
                <a:gd name="T14" fmla="*/ 1 w 722"/>
                <a:gd name="T15" fmla="*/ 1 h 894"/>
                <a:gd name="T16" fmla="*/ 1 w 722"/>
                <a:gd name="T17" fmla="*/ 1 h 894"/>
                <a:gd name="T18" fmla="*/ 1 w 722"/>
                <a:gd name="T19" fmla="*/ 1 h 894"/>
                <a:gd name="T20" fmla="*/ 1 w 722"/>
                <a:gd name="T21" fmla="*/ 1 h 894"/>
                <a:gd name="T22" fmla="*/ 1 w 722"/>
                <a:gd name="T23" fmla="*/ 1 h 894"/>
                <a:gd name="T24" fmla="*/ 1 w 722"/>
                <a:gd name="T25" fmla="*/ 1 h 894"/>
                <a:gd name="T26" fmla="*/ 1 w 722"/>
                <a:gd name="T27" fmla="*/ 1 h 894"/>
                <a:gd name="T28" fmla="*/ 1 w 722"/>
                <a:gd name="T29" fmla="*/ 1 h 894"/>
                <a:gd name="T30" fmla="*/ 1 w 722"/>
                <a:gd name="T31" fmla="*/ 1 h 894"/>
                <a:gd name="T32" fmla="*/ 1 w 722"/>
                <a:gd name="T33" fmla="*/ 1 h 894"/>
                <a:gd name="T34" fmla="*/ 1 w 722"/>
                <a:gd name="T35" fmla="*/ 1 h 894"/>
                <a:gd name="T36" fmla="*/ 1 w 722"/>
                <a:gd name="T37" fmla="*/ 1 h 894"/>
                <a:gd name="T38" fmla="*/ 1 w 722"/>
                <a:gd name="T39" fmla="*/ 1 h 894"/>
                <a:gd name="T40" fmla="*/ 1 w 722"/>
                <a:gd name="T41" fmla="*/ 1 h 894"/>
                <a:gd name="T42" fmla="*/ 1 w 722"/>
                <a:gd name="T43" fmla="*/ 1 h 894"/>
                <a:gd name="T44" fmla="*/ 1 w 722"/>
                <a:gd name="T45" fmla="*/ 1 h 894"/>
                <a:gd name="T46" fmla="*/ 1 w 722"/>
                <a:gd name="T47" fmla="*/ 1 h 894"/>
                <a:gd name="T48" fmla="*/ 1 w 722"/>
                <a:gd name="T49" fmla="*/ 1 h 894"/>
                <a:gd name="T50" fmla="*/ 1 w 722"/>
                <a:gd name="T51" fmla="*/ 1 h 894"/>
                <a:gd name="T52" fmla="*/ 1 w 722"/>
                <a:gd name="T53" fmla="*/ 1 h 894"/>
                <a:gd name="T54" fmla="*/ 1 w 722"/>
                <a:gd name="T55" fmla="*/ 1 h 894"/>
                <a:gd name="T56" fmla="*/ 1 w 722"/>
                <a:gd name="T57" fmla="*/ 1 h 894"/>
                <a:gd name="T58" fmla="*/ 1 w 722"/>
                <a:gd name="T59" fmla="*/ 1 h 894"/>
                <a:gd name="T60" fmla="*/ 1 w 722"/>
                <a:gd name="T61" fmla="*/ 1 h 894"/>
                <a:gd name="T62" fmla="*/ 1 w 722"/>
                <a:gd name="T63" fmla="*/ 1 h 894"/>
                <a:gd name="T64" fmla="*/ 1 w 722"/>
                <a:gd name="T65" fmla="*/ 1 h 894"/>
                <a:gd name="T66" fmla="*/ 1 w 722"/>
                <a:gd name="T67" fmla="*/ 1 h 894"/>
                <a:gd name="T68" fmla="*/ 1 w 722"/>
                <a:gd name="T69" fmla="*/ 1 h 894"/>
                <a:gd name="T70" fmla="*/ 1 w 722"/>
                <a:gd name="T71" fmla="*/ 1 h 894"/>
                <a:gd name="T72" fmla="*/ 1 w 722"/>
                <a:gd name="T73" fmla="*/ 1 h 894"/>
                <a:gd name="T74" fmla="*/ 1 w 722"/>
                <a:gd name="T75" fmla="*/ 1 h 894"/>
                <a:gd name="T76" fmla="*/ 1 w 722"/>
                <a:gd name="T77" fmla="*/ 1 h 894"/>
                <a:gd name="T78" fmla="*/ 1 w 722"/>
                <a:gd name="T79" fmla="*/ 1 h 894"/>
                <a:gd name="T80" fmla="*/ 1 w 722"/>
                <a:gd name="T81" fmla="*/ 1 h 894"/>
                <a:gd name="T82" fmla="*/ 1 w 722"/>
                <a:gd name="T83" fmla="*/ 0 h 894"/>
                <a:gd name="T84" fmla="*/ 1 w 722"/>
                <a:gd name="T85" fmla="*/ 1 h 894"/>
                <a:gd name="T86" fmla="*/ 1 w 722"/>
                <a:gd name="T87" fmla="*/ 1 h 894"/>
                <a:gd name="T88" fmla="*/ 1 w 722"/>
                <a:gd name="T89" fmla="*/ 1 h 894"/>
                <a:gd name="T90" fmla="*/ 1 w 722"/>
                <a:gd name="T91" fmla="*/ 1 h 894"/>
                <a:gd name="T92" fmla="*/ 1 w 722"/>
                <a:gd name="T93" fmla="*/ 1 h 894"/>
                <a:gd name="T94" fmla="*/ 1 w 722"/>
                <a:gd name="T95" fmla="*/ 1 h 894"/>
                <a:gd name="T96" fmla="*/ 1 w 722"/>
                <a:gd name="T97" fmla="*/ 1 h 894"/>
                <a:gd name="T98" fmla="*/ 1 w 722"/>
                <a:gd name="T99" fmla="*/ 1 h 894"/>
                <a:gd name="T100" fmla="*/ 1 w 722"/>
                <a:gd name="T101" fmla="*/ 1 h 894"/>
                <a:gd name="T102" fmla="*/ 1 w 722"/>
                <a:gd name="T103" fmla="*/ 1 h 894"/>
                <a:gd name="T104" fmla="*/ 1 w 722"/>
                <a:gd name="T105" fmla="*/ 1 h 894"/>
                <a:gd name="T106" fmla="*/ 1 w 722"/>
                <a:gd name="T107" fmla="*/ 1 h 894"/>
                <a:gd name="T108" fmla="*/ 0 w 722"/>
                <a:gd name="T109" fmla="*/ 1 h 894"/>
                <a:gd name="T110" fmla="*/ 1 w 722"/>
                <a:gd name="T111" fmla="*/ 1 h 894"/>
                <a:gd name="T112" fmla="*/ 1 w 722"/>
                <a:gd name="T113" fmla="*/ 1 h 894"/>
                <a:gd name="T114" fmla="*/ 1 w 722"/>
                <a:gd name="T115" fmla="*/ 1 h 894"/>
                <a:gd name="T116" fmla="*/ 1 w 722"/>
                <a:gd name="T117" fmla="*/ 1 h 894"/>
                <a:gd name="T118" fmla="*/ 1 w 722"/>
                <a:gd name="T119" fmla="*/ 1 h 894"/>
                <a:gd name="T120" fmla="*/ 1 w 722"/>
                <a:gd name="T121" fmla="*/ 1 h 894"/>
                <a:gd name="T122" fmla="*/ 1 w 722"/>
                <a:gd name="T123" fmla="*/ 1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" name="Freeform 127">
              <a:extLst>
                <a:ext uri="{FF2B5EF4-FFF2-40B4-BE49-F238E27FC236}">
                  <a16:creationId xmlns:a16="http://schemas.microsoft.com/office/drawing/2014/main" id="{F8A68000-777B-43C6-996A-693E6CA7B017}"/>
                </a:ext>
              </a:extLst>
            </p:cNvPr>
            <p:cNvSpPr>
              <a:spLocks/>
            </p:cNvSpPr>
            <p:nvPr/>
          </p:nvSpPr>
          <p:spPr bwMode="gray">
            <a:xfrm>
              <a:off x="3477" y="2497"/>
              <a:ext cx="361" cy="447"/>
            </a:xfrm>
            <a:custGeom>
              <a:avLst/>
              <a:gdLst>
                <a:gd name="T0" fmla="*/ 1 w 722"/>
                <a:gd name="T1" fmla="*/ 1 h 894"/>
                <a:gd name="T2" fmla="*/ 1 w 722"/>
                <a:gd name="T3" fmla="*/ 1 h 894"/>
                <a:gd name="T4" fmla="*/ 1 w 722"/>
                <a:gd name="T5" fmla="*/ 1 h 894"/>
                <a:gd name="T6" fmla="*/ 1 w 722"/>
                <a:gd name="T7" fmla="*/ 1 h 894"/>
                <a:gd name="T8" fmla="*/ 1 w 722"/>
                <a:gd name="T9" fmla="*/ 1 h 894"/>
                <a:gd name="T10" fmla="*/ 1 w 722"/>
                <a:gd name="T11" fmla="*/ 1 h 894"/>
                <a:gd name="T12" fmla="*/ 1 w 722"/>
                <a:gd name="T13" fmla="*/ 1 h 894"/>
                <a:gd name="T14" fmla="*/ 1 w 722"/>
                <a:gd name="T15" fmla="*/ 1 h 894"/>
                <a:gd name="T16" fmla="*/ 1 w 722"/>
                <a:gd name="T17" fmla="*/ 1 h 894"/>
                <a:gd name="T18" fmla="*/ 1 w 722"/>
                <a:gd name="T19" fmla="*/ 1 h 894"/>
                <a:gd name="T20" fmla="*/ 1 w 722"/>
                <a:gd name="T21" fmla="*/ 1 h 894"/>
                <a:gd name="T22" fmla="*/ 1 w 722"/>
                <a:gd name="T23" fmla="*/ 1 h 894"/>
                <a:gd name="T24" fmla="*/ 1 w 722"/>
                <a:gd name="T25" fmla="*/ 1 h 894"/>
                <a:gd name="T26" fmla="*/ 1 w 722"/>
                <a:gd name="T27" fmla="*/ 1 h 894"/>
                <a:gd name="T28" fmla="*/ 1 w 722"/>
                <a:gd name="T29" fmla="*/ 1 h 894"/>
                <a:gd name="T30" fmla="*/ 1 w 722"/>
                <a:gd name="T31" fmla="*/ 1 h 894"/>
                <a:gd name="T32" fmla="*/ 1 w 722"/>
                <a:gd name="T33" fmla="*/ 1 h 894"/>
                <a:gd name="T34" fmla="*/ 1 w 722"/>
                <a:gd name="T35" fmla="*/ 1 h 894"/>
                <a:gd name="T36" fmla="*/ 1 w 722"/>
                <a:gd name="T37" fmla="*/ 1 h 894"/>
                <a:gd name="T38" fmla="*/ 1 w 722"/>
                <a:gd name="T39" fmla="*/ 1 h 894"/>
                <a:gd name="T40" fmla="*/ 1 w 722"/>
                <a:gd name="T41" fmla="*/ 1 h 894"/>
                <a:gd name="T42" fmla="*/ 1 w 722"/>
                <a:gd name="T43" fmla="*/ 1 h 894"/>
                <a:gd name="T44" fmla="*/ 1 w 722"/>
                <a:gd name="T45" fmla="*/ 1 h 894"/>
                <a:gd name="T46" fmla="*/ 1 w 722"/>
                <a:gd name="T47" fmla="*/ 1 h 894"/>
                <a:gd name="T48" fmla="*/ 1 w 722"/>
                <a:gd name="T49" fmla="*/ 1 h 894"/>
                <a:gd name="T50" fmla="*/ 1 w 722"/>
                <a:gd name="T51" fmla="*/ 1 h 894"/>
                <a:gd name="T52" fmla="*/ 1 w 722"/>
                <a:gd name="T53" fmla="*/ 1 h 894"/>
                <a:gd name="T54" fmla="*/ 1 w 722"/>
                <a:gd name="T55" fmla="*/ 1 h 894"/>
                <a:gd name="T56" fmla="*/ 1 w 722"/>
                <a:gd name="T57" fmla="*/ 1 h 894"/>
                <a:gd name="T58" fmla="*/ 1 w 722"/>
                <a:gd name="T59" fmla="*/ 1 h 894"/>
                <a:gd name="T60" fmla="*/ 1 w 722"/>
                <a:gd name="T61" fmla="*/ 1 h 894"/>
                <a:gd name="T62" fmla="*/ 1 w 722"/>
                <a:gd name="T63" fmla="*/ 1 h 894"/>
                <a:gd name="T64" fmla="*/ 1 w 722"/>
                <a:gd name="T65" fmla="*/ 1 h 894"/>
                <a:gd name="T66" fmla="*/ 1 w 722"/>
                <a:gd name="T67" fmla="*/ 1 h 894"/>
                <a:gd name="T68" fmla="*/ 1 w 722"/>
                <a:gd name="T69" fmla="*/ 1 h 894"/>
                <a:gd name="T70" fmla="*/ 1 w 722"/>
                <a:gd name="T71" fmla="*/ 1 h 894"/>
                <a:gd name="T72" fmla="*/ 1 w 722"/>
                <a:gd name="T73" fmla="*/ 1 h 894"/>
                <a:gd name="T74" fmla="*/ 1 w 722"/>
                <a:gd name="T75" fmla="*/ 1 h 894"/>
                <a:gd name="T76" fmla="*/ 1 w 722"/>
                <a:gd name="T77" fmla="*/ 1 h 894"/>
                <a:gd name="T78" fmla="*/ 1 w 722"/>
                <a:gd name="T79" fmla="*/ 1 h 894"/>
                <a:gd name="T80" fmla="*/ 1 w 722"/>
                <a:gd name="T81" fmla="*/ 1 h 894"/>
                <a:gd name="T82" fmla="*/ 1 w 722"/>
                <a:gd name="T83" fmla="*/ 0 h 894"/>
                <a:gd name="T84" fmla="*/ 1 w 722"/>
                <a:gd name="T85" fmla="*/ 1 h 894"/>
                <a:gd name="T86" fmla="*/ 1 w 722"/>
                <a:gd name="T87" fmla="*/ 1 h 894"/>
                <a:gd name="T88" fmla="*/ 1 w 722"/>
                <a:gd name="T89" fmla="*/ 1 h 894"/>
                <a:gd name="T90" fmla="*/ 1 w 722"/>
                <a:gd name="T91" fmla="*/ 1 h 894"/>
                <a:gd name="T92" fmla="*/ 1 w 722"/>
                <a:gd name="T93" fmla="*/ 1 h 894"/>
                <a:gd name="T94" fmla="*/ 1 w 722"/>
                <a:gd name="T95" fmla="*/ 1 h 894"/>
                <a:gd name="T96" fmla="*/ 1 w 722"/>
                <a:gd name="T97" fmla="*/ 1 h 894"/>
                <a:gd name="T98" fmla="*/ 1 w 722"/>
                <a:gd name="T99" fmla="*/ 1 h 894"/>
                <a:gd name="T100" fmla="*/ 1 w 722"/>
                <a:gd name="T101" fmla="*/ 1 h 894"/>
                <a:gd name="T102" fmla="*/ 1 w 722"/>
                <a:gd name="T103" fmla="*/ 1 h 894"/>
                <a:gd name="T104" fmla="*/ 1 w 722"/>
                <a:gd name="T105" fmla="*/ 1 h 894"/>
                <a:gd name="T106" fmla="*/ 1 w 722"/>
                <a:gd name="T107" fmla="*/ 1 h 894"/>
                <a:gd name="T108" fmla="*/ 0 w 722"/>
                <a:gd name="T109" fmla="*/ 1 h 894"/>
                <a:gd name="T110" fmla="*/ 1 w 722"/>
                <a:gd name="T111" fmla="*/ 1 h 894"/>
                <a:gd name="T112" fmla="*/ 1 w 722"/>
                <a:gd name="T113" fmla="*/ 1 h 894"/>
                <a:gd name="T114" fmla="*/ 1 w 722"/>
                <a:gd name="T115" fmla="*/ 1 h 894"/>
                <a:gd name="T116" fmla="*/ 1 w 722"/>
                <a:gd name="T117" fmla="*/ 1 h 894"/>
                <a:gd name="T118" fmla="*/ 1 w 722"/>
                <a:gd name="T119" fmla="*/ 1 h 894"/>
                <a:gd name="T120" fmla="*/ 1 w 722"/>
                <a:gd name="T121" fmla="*/ 1 h 894"/>
                <a:gd name="T122" fmla="*/ 1 w 722"/>
                <a:gd name="T123" fmla="*/ 1 h 8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22"/>
                <a:gd name="T187" fmla="*/ 0 h 894"/>
                <a:gd name="T188" fmla="*/ 722 w 722"/>
                <a:gd name="T189" fmla="*/ 894 h 8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22" h="894">
                  <a:moveTo>
                    <a:pt x="74" y="591"/>
                  </a:moveTo>
                  <a:lnTo>
                    <a:pt x="94" y="620"/>
                  </a:lnTo>
                  <a:lnTo>
                    <a:pt x="133" y="652"/>
                  </a:lnTo>
                  <a:lnTo>
                    <a:pt x="165" y="650"/>
                  </a:lnTo>
                  <a:lnTo>
                    <a:pt x="202" y="669"/>
                  </a:lnTo>
                  <a:lnTo>
                    <a:pt x="202" y="766"/>
                  </a:lnTo>
                  <a:lnTo>
                    <a:pt x="234" y="807"/>
                  </a:lnTo>
                  <a:lnTo>
                    <a:pt x="250" y="868"/>
                  </a:lnTo>
                  <a:lnTo>
                    <a:pt x="267" y="872"/>
                  </a:lnTo>
                  <a:lnTo>
                    <a:pt x="303" y="827"/>
                  </a:lnTo>
                  <a:lnTo>
                    <a:pt x="338" y="815"/>
                  </a:lnTo>
                  <a:lnTo>
                    <a:pt x="358" y="841"/>
                  </a:lnTo>
                  <a:lnTo>
                    <a:pt x="326" y="878"/>
                  </a:lnTo>
                  <a:lnTo>
                    <a:pt x="366" y="894"/>
                  </a:lnTo>
                  <a:lnTo>
                    <a:pt x="425" y="833"/>
                  </a:lnTo>
                  <a:lnTo>
                    <a:pt x="454" y="868"/>
                  </a:lnTo>
                  <a:lnTo>
                    <a:pt x="531" y="870"/>
                  </a:lnTo>
                  <a:lnTo>
                    <a:pt x="557" y="886"/>
                  </a:lnTo>
                  <a:lnTo>
                    <a:pt x="616" y="825"/>
                  </a:lnTo>
                  <a:lnTo>
                    <a:pt x="645" y="752"/>
                  </a:lnTo>
                  <a:lnTo>
                    <a:pt x="673" y="709"/>
                  </a:lnTo>
                  <a:lnTo>
                    <a:pt x="704" y="697"/>
                  </a:lnTo>
                  <a:lnTo>
                    <a:pt x="683" y="654"/>
                  </a:lnTo>
                  <a:lnTo>
                    <a:pt x="722" y="604"/>
                  </a:lnTo>
                  <a:lnTo>
                    <a:pt x="720" y="563"/>
                  </a:lnTo>
                  <a:lnTo>
                    <a:pt x="689" y="567"/>
                  </a:lnTo>
                  <a:lnTo>
                    <a:pt x="647" y="551"/>
                  </a:lnTo>
                  <a:lnTo>
                    <a:pt x="598" y="567"/>
                  </a:lnTo>
                  <a:lnTo>
                    <a:pt x="588" y="508"/>
                  </a:lnTo>
                  <a:lnTo>
                    <a:pt x="533" y="482"/>
                  </a:lnTo>
                  <a:lnTo>
                    <a:pt x="521" y="429"/>
                  </a:lnTo>
                  <a:lnTo>
                    <a:pt x="549" y="386"/>
                  </a:lnTo>
                  <a:lnTo>
                    <a:pt x="496" y="331"/>
                  </a:lnTo>
                  <a:lnTo>
                    <a:pt x="431" y="252"/>
                  </a:lnTo>
                  <a:lnTo>
                    <a:pt x="435" y="185"/>
                  </a:lnTo>
                  <a:lnTo>
                    <a:pt x="403" y="166"/>
                  </a:lnTo>
                  <a:lnTo>
                    <a:pt x="374" y="173"/>
                  </a:lnTo>
                  <a:lnTo>
                    <a:pt x="358" y="138"/>
                  </a:lnTo>
                  <a:lnTo>
                    <a:pt x="291" y="136"/>
                  </a:lnTo>
                  <a:lnTo>
                    <a:pt x="305" y="47"/>
                  </a:lnTo>
                  <a:lnTo>
                    <a:pt x="273" y="61"/>
                  </a:lnTo>
                  <a:lnTo>
                    <a:pt x="214" y="0"/>
                  </a:lnTo>
                  <a:lnTo>
                    <a:pt x="177" y="16"/>
                  </a:lnTo>
                  <a:lnTo>
                    <a:pt x="157" y="63"/>
                  </a:lnTo>
                  <a:lnTo>
                    <a:pt x="137" y="67"/>
                  </a:lnTo>
                  <a:lnTo>
                    <a:pt x="149" y="101"/>
                  </a:lnTo>
                  <a:lnTo>
                    <a:pt x="204" y="122"/>
                  </a:lnTo>
                  <a:lnTo>
                    <a:pt x="222" y="183"/>
                  </a:lnTo>
                  <a:lnTo>
                    <a:pt x="167" y="215"/>
                  </a:lnTo>
                  <a:lnTo>
                    <a:pt x="114" y="166"/>
                  </a:lnTo>
                  <a:lnTo>
                    <a:pt x="67" y="195"/>
                  </a:lnTo>
                  <a:lnTo>
                    <a:pt x="86" y="250"/>
                  </a:lnTo>
                  <a:lnTo>
                    <a:pt x="49" y="282"/>
                  </a:lnTo>
                  <a:lnTo>
                    <a:pt x="53" y="335"/>
                  </a:lnTo>
                  <a:lnTo>
                    <a:pt x="0" y="349"/>
                  </a:lnTo>
                  <a:lnTo>
                    <a:pt x="43" y="384"/>
                  </a:lnTo>
                  <a:lnTo>
                    <a:pt x="98" y="447"/>
                  </a:lnTo>
                  <a:lnTo>
                    <a:pt x="157" y="410"/>
                  </a:lnTo>
                  <a:lnTo>
                    <a:pt x="175" y="473"/>
                  </a:lnTo>
                  <a:lnTo>
                    <a:pt x="171" y="536"/>
                  </a:lnTo>
                  <a:lnTo>
                    <a:pt x="96" y="575"/>
                  </a:lnTo>
                  <a:lnTo>
                    <a:pt x="74" y="591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128">
              <a:extLst>
                <a:ext uri="{FF2B5EF4-FFF2-40B4-BE49-F238E27FC236}">
                  <a16:creationId xmlns:a16="http://schemas.microsoft.com/office/drawing/2014/main" id="{EDB57942-BB4E-4CB3-AD03-5D4BBAE97DA4}"/>
                </a:ext>
              </a:extLst>
            </p:cNvPr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1 w 1136"/>
                <a:gd name="T1" fmla="*/ 0 h 713"/>
                <a:gd name="T2" fmla="*/ 1 w 1136"/>
                <a:gd name="T3" fmla="*/ 0 h 713"/>
                <a:gd name="T4" fmla="*/ 1 w 1136"/>
                <a:gd name="T5" fmla="*/ 0 h 713"/>
                <a:gd name="T6" fmla="*/ 1 w 1136"/>
                <a:gd name="T7" fmla="*/ 0 h 713"/>
                <a:gd name="T8" fmla="*/ 0 w 1136"/>
                <a:gd name="T9" fmla="*/ 0 h 713"/>
                <a:gd name="T10" fmla="*/ 1 w 1136"/>
                <a:gd name="T11" fmla="*/ 0 h 713"/>
                <a:gd name="T12" fmla="*/ 1 w 1136"/>
                <a:gd name="T13" fmla="*/ 0 h 713"/>
                <a:gd name="T14" fmla="*/ 1 w 1136"/>
                <a:gd name="T15" fmla="*/ 0 h 713"/>
                <a:gd name="T16" fmla="*/ 1 w 1136"/>
                <a:gd name="T17" fmla="*/ 0 h 713"/>
                <a:gd name="T18" fmla="*/ 1 w 1136"/>
                <a:gd name="T19" fmla="*/ 0 h 713"/>
                <a:gd name="T20" fmla="*/ 1 w 1136"/>
                <a:gd name="T21" fmla="*/ 0 h 713"/>
                <a:gd name="T22" fmla="*/ 1 w 1136"/>
                <a:gd name="T23" fmla="*/ 0 h 713"/>
                <a:gd name="T24" fmla="*/ 1 w 1136"/>
                <a:gd name="T25" fmla="*/ 0 h 713"/>
                <a:gd name="T26" fmla="*/ 1 w 1136"/>
                <a:gd name="T27" fmla="*/ 0 h 713"/>
                <a:gd name="T28" fmla="*/ 1 w 1136"/>
                <a:gd name="T29" fmla="*/ 0 h 713"/>
                <a:gd name="T30" fmla="*/ 1 w 1136"/>
                <a:gd name="T31" fmla="*/ 0 h 713"/>
                <a:gd name="T32" fmla="*/ 2 w 1136"/>
                <a:gd name="T33" fmla="*/ 0 h 713"/>
                <a:gd name="T34" fmla="*/ 2 w 1136"/>
                <a:gd name="T35" fmla="*/ 0 h 713"/>
                <a:gd name="T36" fmla="*/ 2 w 1136"/>
                <a:gd name="T37" fmla="*/ 0 h 713"/>
                <a:gd name="T38" fmla="*/ 2 w 1136"/>
                <a:gd name="T39" fmla="*/ 0 h 713"/>
                <a:gd name="T40" fmla="*/ 1 w 1136"/>
                <a:gd name="T41" fmla="*/ 0 h 713"/>
                <a:gd name="T42" fmla="*/ 1 w 1136"/>
                <a:gd name="T43" fmla="*/ 0 h 713"/>
                <a:gd name="T44" fmla="*/ 1 w 1136"/>
                <a:gd name="T45" fmla="*/ 0 h 713"/>
                <a:gd name="T46" fmla="*/ 1 w 1136"/>
                <a:gd name="T47" fmla="*/ 0 h 713"/>
                <a:gd name="T48" fmla="*/ 1 w 1136"/>
                <a:gd name="T49" fmla="*/ 0 h 713"/>
                <a:gd name="T50" fmla="*/ 1 w 1136"/>
                <a:gd name="T51" fmla="*/ 0 h 713"/>
                <a:gd name="T52" fmla="*/ 1 w 1136"/>
                <a:gd name="T53" fmla="*/ 0 h 713"/>
                <a:gd name="T54" fmla="*/ 1 w 1136"/>
                <a:gd name="T55" fmla="*/ 0 h 713"/>
                <a:gd name="T56" fmla="*/ 1 w 1136"/>
                <a:gd name="T57" fmla="*/ 0 h 713"/>
                <a:gd name="T58" fmla="*/ 1 w 1136"/>
                <a:gd name="T59" fmla="*/ 0 h 713"/>
                <a:gd name="T60" fmla="*/ 1 w 1136"/>
                <a:gd name="T61" fmla="*/ 0 h 713"/>
                <a:gd name="T62" fmla="*/ 1 w 1136"/>
                <a:gd name="T63" fmla="*/ 0 h 713"/>
                <a:gd name="T64" fmla="*/ 1 w 1136"/>
                <a:gd name="T65" fmla="*/ 0 h 713"/>
                <a:gd name="T66" fmla="*/ 1 w 1136"/>
                <a:gd name="T67" fmla="*/ 0 h 713"/>
                <a:gd name="T68" fmla="*/ 1 w 1136"/>
                <a:gd name="T69" fmla="*/ 0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129">
              <a:extLst>
                <a:ext uri="{FF2B5EF4-FFF2-40B4-BE49-F238E27FC236}">
                  <a16:creationId xmlns:a16="http://schemas.microsoft.com/office/drawing/2014/main" id="{9ABB7666-880A-45D5-AE29-12F36484508B}"/>
                </a:ext>
              </a:extLst>
            </p:cNvPr>
            <p:cNvSpPr>
              <a:spLocks/>
            </p:cNvSpPr>
            <p:nvPr/>
          </p:nvSpPr>
          <p:spPr bwMode="gray">
            <a:xfrm>
              <a:off x="3034" y="2686"/>
              <a:ext cx="568" cy="356"/>
            </a:xfrm>
            <a:custGeom>
              <a:avLst/>
              <a:gdLst>
                <a:gd name="T0" fmla="*/ 1 w 1136"/>
                <a:gd name="T1" fmla="*/ 0 h 713"/>
                <a:gd name="T2" fmla="*/ 1 w 1136"/>
                <a:gd name="T3" fmla="*/ 0 h 713"/>
                <a:gd name="T4" fmla="*/ 1 w 1136"/>
                <a:gd name="T5" fmla="*/ 0 h 713"/>
                <a:gd name="T6" fmla="*/ 1 w 1136"/>
                <a:gd name="T7" fmla="*/ 0 h 713"/>
                <a:gd name="T8" fmla="*/ 0 w 1136"/>
                <a:gd name="T9" fmla="*/ 0 h 713"/>
                <a:gd name="T10" fmla="*/ 1 w 1136"/>
                <a:gd name="T11" fmla="*/ 0 h 713"/>
                <a:gd name="T12" fmla="*/ 1 w 1136"/>
                <a:gd name="T13" fmla="*/ 0 h 713"/>
                <a:gd name="T14" fmla="*/ 1 w 1136"/>
                <a:gd name="T15" fmla="*/ 0 h 713"/>
                <a:gd name="T16" fmla="*/ 1 w 1136"/>
                <a:gd name="T17" fmla="*/ 0 h 713"/>
                <a:gd name="T18" fmla="*/ 1 w 1136"/>
                <a:gd name="T19" fmla="*/ 0 h 713"/>
                <a:gd name="T20" fmla="*/ 1 w 1136"/>
                <a:gd name="T21" fmla="*/ 0 h 713"/>
                <a:gd name="T22" fmla="*/ 1 w 1136"/>
                <a:gd name="T23" fmla="*/ 0 h 713"/>
                <a:gd name="T24" fmla="*/ 1 w 1136"/>
                <a:gd name="T25" fmla="*/ 0 h 713"/>
                <a:gd name="T26" fmla="*/ 1 w 1136"/>
                <a:gd name="T27" fmla="*/ 0 h 713"/>
                <a:gd name="T28" fmla="*/ 1 w 1136"/>
                <a:gd name="T29" fmla="*/ 0 h 713"/>
                <a:gd name="T30" fmla="*/ 1 w 1136"/>
                <a:gd name="T31" fmla="*/ 0 h 713"/>
                <a:gd name="T32" fmla="*/ 2 w 1136"/>
                <a:gd name="T33" fmla="*/ 0 h 713"/>
                <a:gd name="T34" fmla="*/ 2 w 1136"/>
                <a:gd name="T35" fmla="*/ 0 h 713"/>
                <a:gd name="T36" fmla="*/ 2 w 1136"/>
                <a:gd name="T37" fmla="*/ 0 h 713"/>
                <a:gd name="T38" fmla="*/ 2 w 1136"/>
                <a:gd name="T39" fmla="*/ 0 h 713"/>
                <a:gd name="T40" fmla="*/ 1 w 1136"/>
                <a:gd name="T41" fmla="*/ 0 h 713"/>
                <a:gd name="T42" fmla="*/ 1 w 1136"/>
                <a:gd name="T43" fmla="*/ 0 h 713"/>
                <a:gd name="T44" fmla="*/ 1 w 1136"/>
                <a:gd name="T45" fmla="*/ 0 h 713"/>
                <a:gd name="T46" fmla="*/ 1 w 1136"/>
                <a:gd name="T47" fmla="*/ 0 h 713"/>
                <a:gd name="T48" fmla="*/ 1 w 1136"/>
                <a:gd name="T49" fmla="*/ 0 h 713"/>
                <a:gd name="T50" fmla="*/ 1 w 1136"/>
                <a:gd name="T51" fmla="*/ 0 h 713"/>
                <a:gd name="T52" fmla="*/ 1 w 1136"/>
                <a:gd name="T53" fmla="*/ 0 h 713"/>
                <a:gd name="T54" fmla="*/ 1 w 1136"/>
                <a:gd name="T55" fmla="*/ 0 h 713"/>
                <a:gd name="T56" fmla="*/ 1 w 1136"/>
                <a:gd name="T57" fmla="*/ 0 h 713"/>
                <a:gd name="T58" fmla="*/ 1 w 1136"/>
                <a:gd name="T59" fmla="*/ 0 h 713"/>
                <a:gd name="T60" fmla="*/ 1 w 1136"/>
                <a:gd name="T61" fmla="*/ 0 h 713"/>
                <a:gd name="T62" fmla="*/ 1 w 1136"/>
                <a:gd name="T63" fmla="*/ 0 h 713"/>
                <a:gd name="T64" fmla="*/ 1 w 1136"/>
                <a:gd name="T65" fmla="*/ 0 h 713"/>
                <a:gd name="T66" fmla="*/ 1 w 1136"/>
                <a:gd name="T67" fmla="*/ 0 h 713"/>
                <a:gd name="T68" fmla="*/ 1 w 1136"/>
                <a:gd name="T69" fmla="*/ 0 h 7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6"/>
                <a:gd name="T106" fmla="*/ 0 h 713"/>
                <a:gd name="T107" fmla="*/ 1136 w 1136"/>
                <a:gd name="T108" fmla="*/ 713 h 7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6" h="713">
                  <a:moveTo>
                    <a:pt x="130" y="169"/>
                  </a:moveTo>
                  <a:lnTo>
                    <a:pt x="159" y="205"/>
                  </a:lnTo>
                  <a:lnTo>
                    <a:pt x="157" y="258"/>
                  </a:lnTo>
                  <a:lnTo>
                    <a:pt x="208" y="256"/>
                  </a:lnTo>
                  <a:lnTo>
                    <a:pt x="236" y="331"/>
                  </a:lnTo>
                  <a:lnTo>
                    <a:pt x="234" y="417"/>
                  </a:lnTo>
                  <a:lnTo>
                    <a:pt x="183" y="425"/>
                  </a:lnTo>
                  <a:lnTo>
                    <a:pt x="140" y="474"/>
                  </a:lnTo>
                  <a:lnTo>
                    <a:pt x="33" y="482"/>
                  </a:lnTo>
                  <a:lnTo>
                    <a:pt x="0" y="516"/>
                  </a:lnTo>
                  <a:lnTo>
                    <a:pt x="23" y="591"/>
                  </a:lnTo>
                  <a:lnTo>
                    <a:pt x="82" y="671"/>
                  </a:lnTo>
                  <a:lnTo>
                    <a:pt x="134" y="713"/>
                  </a:lnTo>
                  <a:lnTo>
                    <a:pt x="161" y="648"/>
                  </a:lnTo>
                  <a:lnTo>
                    <a:pt x="220" y="596"/>
                  </a:lnTo>
                  <a:lnTo>
                    <a:pt x="319" y="612"/>
                  </a:lnTo>
                  <a:lnTo>
                    <a:pt x="332" y="585"/>
                  </a:lnTo>
                  <a:lnTo>
                    <a:pt x="303" y="545"/>
                  </a:lnTo>
                  <a:lnTo>
                    <a:pt x="372" y="528"/>
                  </a:lnTo>
                  <a:lnTo>
                    <a:pt x="460" y="555"/>
                  </a:lnTo>
                  <a:lnTo>
                    <a:pt x="531" y="559"/>
                  </a:lnTo>
                  <a:lnTo>
                    <a:pt x="588" y="598"/>
                  </a:lnTo>
                  <a:lnTo>
                    <a:pt x="649" y="563"/>
                  </a:lnTo>
                  <a:lnTo>
                    <a:pt x="681" y="569"/>
                  </a:lnTo>
                  <a:lnTo>
                    <a:pt x="687" y="600"/>
                  </a:lnTo>
                  <a:lnTo>
                    <a:pt x="758" y="553"/>
                  </a:lnTo>
                  <a:lnTo>
                    <a:pt x="791" y="587"/>
                  </a:lnTo>
                  <a:lnTo>
                    <a:pt x="785" y="640"/>
                  </a:lnTo>
                  <a:lnTo>
                    <a:pt x="832" y="654"/>
                  </a:lnTo>
                  <a:lnTo>
                    <a:pt x="884" y="608"/>
                  </a:lnTo>
                  <a:lnTo>
                    <a:pt x="947" y="594"/>
                  </a:lnTo>
                  <a:lnTo>
                    <a:pt x="988" y="543"/>
                  </a:lnTo>
                  <a:lnTo>
                    <a:pt x="1019" y="533"/>
                  </a:lnTo>
                  <a:lnTo>
                    <a:pt x="1055" y="496"/>
                  </a:lnTo>
                  <a:lnTo>
                    <a:pt x="1108" y="516"/>
                  </a:lnTo>
                  <a:lnTo>
                    <a:pt x="1136" y="490"/>
                  </a:lnTo>
                  <a:lnTo>
                    <a:pt x="1122" y="431"/>
                  </a:lnTo>
                  <a:lnTo>
                    <a:pt x="1088" y="388"/>
                  </a:lnTo>
                  <a:lnTo>
                    <a:pt x="1088" y="291"/>
                  </a:lnTo>
                  <a:lnTo>
                    <a:pt x="1051" y="272"/>
                  </a:lnTo>
                  <a:lnTo>
                    <a:pt x="1019" y="274"/>
                  </a:lnTo>
                  <a:lnTo>
                    <a:pt x="980" y="242"/>
                  </a:lnTo>
                  <a:lnTo>
                    <a:pt x="960" y="213"/>
                  </a:lnTo>
                  <a:lnTo>
                    <a:pt x="901" y="236"/>
                  </a:lnTo>
                  <a:lnTo>
                    <a:pt x="836" y="187"/>
                  </a:lnTo>
                  <a:lnTo>
                    <a:pt x="783" y="203"/>
                  </a:lnTo>
                  <a:lnTo>
                    <a:pt x="748" y="160"/>
                  </a:lnTo>
                  <a:lnTo>
                    <a:pt x="744" y="98"/>
                  </a:lnTo>
                  <a:lnTo>
                    <a:pt x="677" y="126"/>
                  </a:lnTo>
                  <a:lnTo>
                    <a:pt x="628" y="106"/>
                  </a:lnTo>
                  <a:lnTo>
                    <a:pt x="514" y="124"/>
                  </a:lnTo>
                  <a:lnTo>
                    <a:pt x="427" y="87"/>
                  </a:lnTo>
                  <a:lnTo>
                    <a:pt x="329" y="0"/>
                  </a:lnTo>
                  <a:lnTo>
                    <a:pt x="283" y="24"/>
                  </a:lnTo>
                  <a:lnTo>
                    <a:pt x="205" y="18"/>
                  </a:lnTo>
                  <a:lnTo>
                    <a:pt x="201" y="16"/>
                  </a:lnTo>
                  <a:lnTo>
                    <a:pt x="187" y="14"/>
                  </a:lnTo>
                  <a:lnTo>
                    <a:pt x="171" y="10"/>
                  </a:lnTo>
                  <a:lnTo>
                    <a:pt x="153" y="6"/>
                  </a:lnTo>
                  <a:lnTo>
                    <a:pt x="140" y="4"/>
                  </a:lnTo>
                  <a:lnTo>
                    <a:pt x="136" y="4"/>
                  </a:lnTo>
                  <a:lnTo>
                    <a:pt x="134" y="8"/>
                  </a:lnTo>
                  <a:lnTo>
                    <a:pt x="130" y="18"/>
                  </a:lnTo>
                  <a:lnTo>
                    <a:pt x="124" y="28"/>
                  </a:lnTo>
                  <a:lnTo>
                    <a:pt x="120" y="36"/>
                  </a:lnTo>
                  <a:lnTo>
                    <a:pt x="118" y="39"/>
                  </a:lnTo>
                  <a:lnTo>
                    <a:pt x="181" y="79"/>
                  </a:lnTo>
                  <a:lnTo>
                    <a:pt x="216" y="98"/>
                  </a:lnTo>
                  <a:lnTo>
                    <a:pt x="151" y="140"/>
                  </a:lnTo>
                  <a:lnTo>
                    <a:pt x="130" y="169"/>
                  </a:lnTo>
                </a:path>
              </a:pathLst>
            </a:custGeom>
            <a:solidFill>
              <a:srgbClr val="203864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130">
              <a:extLst>
                <a:ext uri="{FF2B5EF4-FFF2-40B4-BE49-F238E27FC236}">
                  <a16:creationId xmlns:a16="http://schemas.microsoft.com/office/drawing/2014/main" id="{5531E4BE-30BC-4D5E-A2F9-8DE9868105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0 h 797"/>
                <a:gd name="T2" fmla="*/ 1 w 896"/>
                <a:gd name="T3" fmla="*/ 0 h 797"/>
                <a:gd name="T4" fmla="*/ 1 w 896"/>
                <a:gd name="T5" fmla="*/ 0 h 797"/>
                <a:gd name="T6" fmla="*/ 1 w 896"/>
                <a:gd name="T7" fmla="*/ 0 h 797"/>
                <a:gd name="T8" fmla="*/ 1 w 896"/>
                <a:gd name="T9" fmla="*/ 0 h 797"/>
                <a:gd name="T10" fmla="*/ 1 w 896"/>
                <a:gd name="T11" fmla="*/ 0 h 797"/>
                <a:gd name="T12" fmla="*/ 1 w 896"/>
                <a:gd name="T13" fmla="*/ 0 h 797"/>
                <a:gd name="T14" fmla="*/ 1 w 896"/>
                <a:gd name="T15" fmla="*/ 0 h 797"/>
                <a:gd name="T16" fmla="*/ 1 w 896"/>
                <a:gd name="T17" fmla="*/ 0 h 797"/>
                <a:gd name="T18" fmla="*/ 1 w 896"/>
                <a:gd name="T19" fmla="*/ 0 h 797"/>
                <a:gd name="T20" fmla="*/ 1 w 896"/>
                <a:gd name="T21" fmla="*/ 0 h 797"/>
                <a:gd name="T22" fmla="*/ 1 w 896"/>
                <a:gd name="T23" fmla="*/ 0 h 797"/>
                <a:gd name="T24" fmla="*/ 1 w 896"/>
                <a:gd name="T25" fmla="*/ 0 h 797"/>
                <a:gd name="T26" fmla="*/ 1 w 896"/>
                <a:gd name="T27" fmla="*/ 0 h 797"/>
                <a:gd name="T28" fmla="*/ 1 w 896"/>
                <a:gd name="T29" fmla="*/ 0 h 797"/>
                <a:gd name="T30" fmla="*/ 1 w 896"/>
                <a:gd name="T31" fmla="*/ 0 h 797"/>
                <a:gd name="T32" fmla="*/ 1 w 896"/>
                <a:gd name="T33" fmla="*/ 0 h 797"/>
                <a:gd name="T34" fmla="*/ 1 w 896"/>
                <a:gd name="T35" fmla="*/ 0 h 797"/>
                <a:gd name="T36" fmla="*/ 1 w 896"/>
                <a:gd name="T37" fmla="*/ 0 h 797"/>
                <a:gd name="T38" fmla="*/ 1 w 896"/>
                <a:gd name="T39" fmla="*/ 0 h 797"/>
                <a:gd name="T40" fmla="*/ 1 w 896"/>
                <a:gd name="T41" fmla="*/ 0 h 797"/>
                <a:gd name="T42" fmla="*/ 1 w 896"/>
                <a:gd name="T43" fmla="*/ 0 h 797"/>
                <a:gd name="T44" fmla="*/ 1 w 896"/>
                <a:gd name="T45" fmla="*/ 0 h 797"/>
                <a:gd name="T46" fmla="*/ 1 w 896"/>
                <a:gd name="T47" fmla="*/ 0 h 797"/>
                <a:gd name="T48" fmla="*/ 1 w 896"/>
                <a:gd name="T49" fmla="*/ 0 h 797"/>
                <a:gd name="T50" fmla="*/ 1 w 896"/>
                <a:gd name="T51" fmla="*/ 0 h 797"/>
                <a:gd name="T52" fmla="*/ 1 w 896"/>
                <a:gd name="T53" fmla="*/ 0 h 797"/>
                <a:gd name="T54" fmla="*/ 1 w 896"/>
                <a:gd name="T55" fmla="*/ 0 h 797"/>
                <a:gd name="T56" fmla="*/ 1 w 896"/>
                <a:gd name="T57" fmla="*/ 0 h 797"/>
                <a:gd name="T58" fmla="*/ 1 w 896"/>
                <a:gd name="T59" fmla="*/ 0 h 797"/>
                <a:gd name="T60" fmla="*/ 1 w 896"/>
                <a:gd name="T61" fmla="*/ 0 h 797"/>
                <a:gd name="T62" fmla="*/ 1 w 896"/>
                <a:gd name="T63" fmla="*/ 0 h 797"/>
                <a:gd name="T64" fmla="*/ 1 w 896"/>
                <a:gd name="T65" fmla="*/ 0 h 797"/>
                <a:gd name="T66" fmla="*/ 1 w 896"/>
                <a:gd name="T67" fmla="*/ 0 h 797"/>
                <a:gd name="T68" fmla="*/ 1 w 896"/>
                <a:gd name="T69" fmla="*/ 0 h 797"/>
                <a:gd name="T70" fmla="*/ 1 w 896"/>
                <a:gd name="T71" fmla="*/ 0 h 797"/>
                <a:gd name="T72" fmla="*/ 1 w 896"/>
                <a:gd name="T73" fmla="*/ 0 h 797"/>
                <a:gd name="T74" fmla="*/ 1 w 896"/>
                <a:gd name="T75" fmla="*/ 0 h 797"/>
                <a:gd name="T76" fmla="*/ 1 w 896"/>
                <a:gd name="T77" fmla="*/ 0 h 797"/>
                <a:gd name="T78" fmla="*/ 1 w 896"/>
                <a:gd name="T79" fmla="*/ 0 h 797"/>
                <a:gd name="T80" fmla="*/ 1 w 896"/>
                <a:gd name="T81" fmla="*/ 0 h 797"/>
                <a:gd name="T82" fmla="*/ 1 w 896"/>
                <a:gd name="T83" fmla="*/ 0 h 797"/>
                <a:gd name="T84" fmla="*/ 1 w 896"/>
                <a:gd name="T85" fmla="*/ 0 h 797"/>
                <a:gd name="T86" fmla="*/ 1 w 896"/>
                <a:gd name="T87" fmla="*/ 0 h 797"/>
                <a:gd name="T88" fmla="*/ 1 w 896"/>
                <a:gd name="T89" fmla="*/ 0 h 797"/>
                <a:gd name="T90" fmla="*/ 0 w 896"/>
                <a:gd name="T91" fmla="*/ 0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  <a:close/>
                </a:path>
              </a:pathLst>
            </a:custGeom>
            <a:grp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131">
              <a:extLst>
                <a:ext uri="{FF2B5EF4-FFF2-40B4-BE49-F238E27FC236}">
                  <a16:creationId xmlns:a16="http://schemas.microsoft.com/office/drawing/2014/main" id="{48F50CAF-3386-4615-BE6A-424D9B3875B5}"/>
                </a:ext>
              </a:extLst>
            </p:cNvPr>
            <p:cNvSpPr>
              <a:spLocks/>
            </p:cNvSpPr>
            <p:nvPr/>
          </p:nvSpPr>
          <p:spPr bwMode="gray">
            <a:xfrm>
              <a:off x="3140" y="2406"/>
              <a:ext cx="448" cy="398"/>
            </a:xfrm>
            <a:custGeom>
              <a:avLst/>
              <a:gdLst>
                <a:gd name="T0" fmla="*/ 0 w 896"/>
                <a:gd name="T1" fmla="*/ 0 h 797"/>
                <a:gd name="T2" fmla="*/ 1 w 896"/>
                <a:gd name="T3" fmla="*/ 0 h 797"/>
                <a:gd name="T4" fmla="*/ 1 w 896"/>
                <a:gd name="T5" fmla="*/ 0 h 797"/>
                <a:gd name="T6" fmla="*/ 1 w 896"/>
                <a:gd name="T7" fmla="*/ 0 h 797"/>
                <a:gd name="T8" fmla="*/ 1 w 896"/>
                <a:gd name="T9" fmla="*/ 0 h 797"/>
                <a:gd name="T10" fmla="*/ 1 w 896"/>
                <a:gd name="T11" fmla="*/ 0 h 797"/>
                <a:gd name="T12" fmla="*/ 1 w 896"/>
                <a:gd name="T13" fmla="*/ 0 h 797"/>
                <a:gd name="T14" fmla="*/ 1 w 896"/>
                <a:gd name="T15" fmla="*/ 0 h 797"/>
                <a:gd name="T16" fmla="*/ 1 w 896"/>
                <a:gd name="T17" fmla="*/ 0 h 797"/>
                <a:gd name="T18" fmla="*/ 1 w 896"/>
                <a:gd name="T19" fmla="*/ 0 h 797"/>
                <a:gd name="T20" fmla="*/ 1 w 896"/>
                <a:gd name="T21" fmla="*/ 0 h 797"/>
                <a:gd name="T22" fmla="*/ 1 w 896"/>
                <a:gd name="T23" fmla="*/ 0 h 797"/>
                <a:gd name="T24" fmla="*/ 1 w 896"/>
                <a:gd name="T25" fmla="*/ 0 h 797"/>
                <a:gd name="T26" fmla="*/ 1 w 896"/>
                <a:gd name="T27" fmla="*/ 0 h 797"/>
                <a:gd name="T28" fmla="*/ 1 w 896"/>
                <a:gd name="T29" fmla="*/ 0 h 797"/>
                <a:gd name="T30" fmla="*/ 1 w 896"/>
                <a:gd name="T31" fmla="*/ 0 h 797"/>
                <a:gd name="T32" fmla="*/ 1 w 896"/>
                <a:gd name="T33" fmla="*/ 0 h 797"/>
                <a:gd name="T34" fmla="*/ 1 w 896"/>
                <a:gd name="T35" fmla="*/ 0 h 797"/>
                <a:gd name="T36" fmla="*/ 1 w 896"/>
                <a:gd name="T37" fmla="*/ 0 h 797"/>
                <a:gd name="T38" fmla="*/ 1 w 896"/>
                <a:gd name="T39" fmla="*/ 0 h 797"/>
                <a:gd name="T40" fmla="*/ 1 w 896"/>
                <a:gd name="T41" fmla="*/ 0 h 797"/>
                <a:gd name="T42" fmla="*/ 1 w 896"/>
                <a:gd name="T43" fmla="*/ 0 h 797"/>
                <a:gd name="T44" fmla="*/ 1 w 896"/>
                <a:gd name="T45" fmla="*/ 0 h 797"/>
                <a:gd name="T46" fmla="*/ 1 w 896"/>
                <a:gd name="T47" fmla="*/ 0 h 797"/>
                <a:gd name="T48" fmla="*/ 1 w 896"/>
                <a:gd name="T49" fmla="*/ 0 h 797"/>
                <a:gd name="T50" fmla="*/ 1 w 896"/>
                <a:gd name="T51" fmla="*/ 0 h 797"/>
                <a:gd name="T52" fmla="*/ 1 w 896"/>
                <a:gd name="T53" fmla="*/ 0 h 797"/>
                <a:gd name="T54" fmla="*/ 1 w 896"/>
                <a:gd name="T55" fmla="*/ 0 h 797"/>
                <a:gd name="T56" fmla="*/ 1 w 896"/>
                <a:gd name="T57" fmla="*/ 0 h 797"/>
                <a:gd name="T58" fmla="*/ 1 w 896"/>
                <a:gd name="T59" fmla="*/ 0 h 797"/>
                <a:gd name="T60" fmla="*/ 1 w 896"/>
                <a:gd name="T61" fmla="*/ 0 h 797"/>
                <a:gd name="T62" fmla="*/ 1 w 896"/>
                <a:gd name="T63" fmla="*/ 0 h 797"/>
                <a:gd name="T64" fmla="*/ 1 w 896"/>
                <a:gd name="T65" fmla="*/ 0 h 797"/>
                <a:gd name="T66" fmla="*/ 1 w 896"/>
                <a:gd name="T67" fmla="*/ 0 h 797"/>
                <a:gd name="T68" fmla="*/ 1 w 896"/>
                <a:gd name="T69" fmla="*/ 0 h 797"/>
                <a:gd name="T70" fmla="*/ 1 w 896"/>
                <a:gd name="T71" fmla="*/ 0 h 797"/>
                <a:gd name="T72" fmla="*/ 1 w 896"/>
                <a:gd name="T73" fmla="*/ 0 h 797"/>
                <a:gd name="T74" fmla="*/ 1 w 896"/>
                <a:gd name="T75" fmla="*/ 0 h 797"/>
                <a:gd name="T76" fmla="*/ 1 w 896"/>
                <a:gd name="T77" fmla="*/ 0 h 797"/>
                <a:gd name="T78" fmla="*/ 1 w 896"/>
                <a:gd name="T79" fmla="*/ 0 h 797"/>
                <a:gd name="T80" fmla="*/ 1 w 896"/>
                <a:gd name="T81" fmla="*/ 0 h 797"/>
                <a:gd name="T82" fmla="*/ 1 w 896"/>
                <a:gd name="T83" fmla="*/ 0 h 797"/>
                <a:gd name="T84" fmla="*/ 1 w 896"/>
                <a:gd name="T85" fmla="*/ 0 h 797"/>
                <a:gd name="T86" fmla="*/ 1 w 896"/>
                <a:gd name="T87" fmla="*/ 0 h 797"/>
                <a:gd name="T88" fmla="*/ 1 w 896"/>
                <a:gd name="T89" fmla="*/ 0 h 797"/>
                <a:gd name="T90" fmla="*/ 0 w 896"/>
                <a:gd name="T91" fmla="*/ 0 h 7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96"/>
                <a:gd name="T139" fmla="*/ 0 h 797"/>
                <a:gd name="T140" fmla="*/ 896 w 896"/>
                <a:gd name="T141" fmla="*/ 797 h 79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96" h="797">
                  <a:moveTo>
                    <a:pt x="0" y="339"/>
                  </a:moveTo>
                  <a:lnTo>
                    <a:pt x="28" y="402"/>
                  </a:lnTo>
                  <a:lnTo>
                    <a:pt x="65" y="463"/>
                  </a:lnTo>
                  <a:lnTo>
                    <a:pt x="120" y="510"/>
                  </a:lnTo>
                  <a:lnTo>
                    <a:pt x="117" y="561"/>
                  </a:lnTo>
                  <a:lnTo>
                    <a:pt x="211" y="648"/>
                  </a:lnTo>
                  <a:lnTo>
                    <a:pt x="302" y="685"/>
                  </a:lnTo>
                  <a:lnTo>
                    <a:pt x="416" y="667"/>
                  </a:lnTo>
                  <a:lnTo>
                    <a:pt x="465" y="687"/>
                  </a:lnTo>
                  <a:lnTo>
                    <a:pt x="532" y="659"/>
                  </a:lnTo>
                  <a:lnTo>
                    <a:pt x="536" y="721"/>
                  </a:lnTo>
                  <a:lnTo>
                    <a:pt x="571" y="764"/>
                  </a:lnTo>
                  <a:lnTo>
                    <a:pt x="624" y="748"/>
                  </a:lnTo>
                  <a:lnTo>
                    <a:pt x="689" y="797"/>
                  </a:lnTo>
                  <a:lnTo>
                    <a:pt x="750" y="776"/>
                  </a:lnTo>
                  <a:lnTo>
                    <a:pt x="772" y="756"/>
                  </a:lnTo>
                  <a:lnTo>
                    <a:pt x="845" y="719"/>
                  </a:lnTo>
                  <a:lnTo>
                    <a:pt x="851" y="654"/>
                  </a:lnTo>
                  <a:lnTo>
                    <a:pt x="831" y="595"/>
                  </a:lnTo>
                  <a:lnTo>
                    <a:pt x="774" y="630"/>
                  </a:lnTo>
                  <a:lnTo>
                    <a:pt x="717" y="567"/>
                  </a:lnTo>
                  <a:lnTo>
                    <a:pt x="678" y="534"/>
                  </a:lnTo>
                  <a:lnTo>
                    <a:pt x="727" y="518"/>
                  </a:lnTo>
                  <a:lnTo>
                    <a:pt x="723" y="465"/>
                  </a:lnTo>
                  <a:lnTo>
                    <a:pt x="760" y="433"/>
                  </a:lnTo>
                  <a:lnTo>
                    <a:pt x="743" y="378"/>
                  </a:lnTo>
                  <a:lnTo>
                    <a:pt x="788" y="349"/>
                  </a:lnTo>
                  <a:lnTo>
                    <a:pt x="841" y="398"/>
                  </a:lnTo>
                  <a:lnTo>
                    <a:pt x="896" y="366"/>
                  </a:lnTo>
                  <a:lnTo>
                    <a:pt x="876" y="303"/>
                  </a:lnTo>
                  <a:lnTo>
                    <a:pt x="823" y="284"/>
                  </a:lnTo>
                  <a:lnTo>
                    <a:pt x="811" y="250"/>
                  </a:lnTo>
                  <a:lnTo>
                    <a:pt x="727" y="266"/>
                  </a:lnTo>
                  <a:lnTo>
                    <a:pt x="676" y="213"/>
                  </a:lnTo>
                  <a:lnTo>
                    <a:pt x="626" y="215"/>
                  </a:lnTo>
                  <a:lnTo>
                    <a:pt x="622" y="165"/>
                  </a:lnTo>
                  <a:lnTo>
                    <a:pt x="691" y="83"/>
                  </a:lnTo>
                  <a:lnTo>
                    <a:pt x="683" y="12"/>
                  </a:lnTo>
                  <a:lnTo>
                    <a:pt x="609" y="26"/>
                  </a:lnTo>
                  <a:lnTo>
                    <a:pt x="445" y="0"/>
                  </a:lnTo>
                  <a:lnTo>
                    <a:pt x="437" y="130"/>
                  </a:lnTo>
                  <a:lnTo>
                    <a:pt x="353" y="197"/>
                  </a:lnTo>
                  <a:lnTo>
                    <a:pt x="288" y="209"/>
                  </a:lnTo>
                  <a:lnTo>
                    <a:pt x="168" y="286"/>
                  </a:lnTo>
                  <a:lnTo>
                    <a:pt x="97" y="317"/>
                  </a:lnTo>
                  <a:lnTo>
                    <a:pt x="0" y="339"/>
                  </a:lnTo>
                </a:path>
              </a:pathLst>
            </a:custGeom>
            <a:solidFill>
              <a:srgbClr val="203864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132">
              <a:extLst>
                <a:ext uri="{FF2B5EF4-FFF2-40B4-BE49-F238E27FC236}">
                  <a16:creationId xmlns:a16="http://schemas.microsoft.com/office/drawing/2014/main" id="{FA7742D3-E085-4849-AC7D-4481EA27E4C6}"/>
                </a:ext>
              </a:extLst>
            </p:cNvPr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 w 502"/>
                <a:gd name="T1" fmla="*/ 1 h 1051"/>
                <a:gd name="T2" fmla="*/ 1 w 502"/>
                <a:gd name="T3" fmla="*/ 2 h 1051"/>
                <a:gd name="T4" fmla="*/ 1 w 502"/>
                <a:gd name="T5" fmla="*/ 2 h 1051"/>
                <a:gd name="T6" fmla="*/ 1 w 502"/>
                <a:gd name="T7" fmla="*/ 1 h 1051"/>
                <a:gd name="T8" fmla="*/ 1 w 502"/>
                <a:gd name="T9" fmla="*/ 1 h 1051"/>
                <a:gd name="T10" fmla="*/ 1 w 502"/>
                <a:gd name="T11" fmla="*/ 1 h 1051"/>
                <a:gd name="T12" fmla="*/ 1 w 502"/>
                <a:gd name="T13" fmla="*/ 1 h 1051"/>
                <a:gd name="T14" fmla="*/ 1 w 502"/>
                <a:gd name="T15" fmla="*/ 1 h 1051"/>
                <a:gd name="T16" fmla="*/ 1 w 502"/>
                <a:gd name="T17" fmla="*/ 1 h 1051"/>
                <a:gd name="T18" fmla="*/ 1 w 502"/>
                <a:gd name="T19" fmla="*/ 1 h 1051"/>
                <a:gd name="T20" fmla="*/ 1 w 502"/>
                <a:gd name="T21" fmla="*/ 1 h 1051"/>
                <a:gd name="T22" fmla="*/ 1 w 502"/>
                <a:gd name="T23" fmla="*/ 1 h 1051"/>
                <a:gd name="T24" fmla="*/ 1 w 502"/>
                <a:gd name="T25" fmla="*/ 1 h 1051"/>
                <a:gd name="T26" fmla="*/ 1 w 502"/>
                <a:gd name="T27" fmla="*/ 1 h 1051"/>
                <a:gd name="T28" fmla="*/ 1 w 502"/>
                <a:gd name="T29" fmla="*/ 1 h 1051"/>
                <a:gd name="T30" fmla="*/ 1 w 502"/>
                <a:gd name="T31" fmla="*/ 1 h 1051"/>
                <a:gd name="T32" fmla="*/ 1 w 502"/>
                <a:gd name="T33" fmla="*/ 1 h 1051"/>
                <a:gd name="T34" fmla="*/ 1 w 502"/>
                <a:gd name="T35" fmla="*/ 1 h 1051"/>
                <a:gd name="T36" fmla="*/ 1 w 502"/>
                <a:gd name="T37" fmla="*/ 1 h 1051"/>
                <a:gd name="T38" fmla="*/ 1 w 502"/>
                <a:gd name="T39" fmla="*/ 1 h 1051"/>
                <a:gd name="T40" fmla="*/ 1 w 502"/>
                <a:gd name="T41" fmla="*/ 1 h 1051"/>
                <a:gd name="T42" fmla="*/ 1 w 502"/>
                <a:gd name="T43" fmla="*/ 1 h 1051"/>
                <a:gd name="T44" fmla="*/ 1 w 502"/>
                <a:gd name="T45" fmla="*/ 1 h 1051"/>
                <a:gd name="T46" fmla="*/ 1 w 502"/>
                <a:gd name="T47" fmla="*/ 1 h 1051"/>
                <a:gd name="T48" fmla="*/ 1 w 502"/>
                <a:gd name="T49" fmla="*/ 0 h 1051"/>
                <a:gd name="T50" fmla="*/ 1 w 502"/>
                <a:gd name="T51" fmla="*/ 1 h 1051"/>
                <a:gd name="T52" fmla="*/ 1 w 502"/>
                <a:gd name="T53" fmla="*/ 1 h 1051"/>
                <a:gd name="T54" fmla="*/ 1 w 502"/>
                <a:gd name="T55" fmla="*/ 1 h 1051"/>
                <a:gd name="T56" fmla="*/ 1 w 502"/>
                <a:gd name="T57" fmla="*/ 1 h 1051"/>
                <a:gd name="T58" fmla="*/ 1 w 502"/>
                <a:gd name="T59" fmla="*/ 1 h 1051"/>
                <a:gd name="T60" fmla="*/ 1 w 502"/>
                <a:gd name="T61" fmla="*/ 1 h 1051"/>
                <a:gd name="T62" fmla="*/ 1 w 502"/>
                <a:gd name="T63" fmla="*/ 1 h 1051"/>
                <a:gd name="T64" fmla="*/ 0 w 502"/>
                <a:gd name="T65" fmla="*/ 1 h 1051"/>
                <a:gd name="T66" fmla="*/ 1 w 502"/>
                <a:gd name="T67" fmla="*/ 1 h 1051"/>
                <a:gd name="T68" fmla="*/ 1 w 502"/>
                <a:gd name="T69" fmla="*/ 1 h 1051"/>
                <a:gd name="T70" fmla="*/ 1 w 502"/>
                <a:gd name="T71" fmla="*/ 1 h 1051"/>
                <a:gd name="T72" fmla="*/ 1 w 502"/>
                <a:gd name="T73" fmla="*/ 1 h 1051"/>
                <a:gd name="T74" fmla="*/ 1 w 502"/>
                <a:gd name="T75" fmla="*/ 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  <a:close/>
                </a:path>
              </a:pathLst>
            </a:custGeom>
            <a:noFill/>
            <a:ln w="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 dirty="0"/>
            </a:p>
          </p:txBody>
        </p:sp>
        <p:sp>
          <p:nvSpPr>
            <p:cNvPr id="165" name="Freeform 133">
              <a:extLst>
                <a:ext uri="{FF2B5EF4-FFF2-40B4-BE49-F238E27FC236}">
                  <a16:creationId xmlns:a16="http://schemas.microsoft.com/office/drawing/2014/main" id="{76301EBB-5599-45BF-89CD-DE42CDB765A3}"/>
                </a:ext>
              </a:extLst>
            </p:cNvPr>
            <p:cNvSpPr>
              <a:spLocks/>
            </p:cNvSpPr>
            <p:nvPr/>
          </p:nvSpPr>
          <p:spPr bwMode="gray">
            <a:xfrm>
              <a:off x="3128" y="2050"/>
              <a:ext cx="251" cy="526"/>
            </a:xfrm>
            <a:custGeom>
              <a:avLst/>
              <a:gdLst>
                <a:gd name="T0" fmla="*/ 1 w 502"/>
                <a:gd name="T1" fmla="*/ 1 h 1051"/>
                <a:gd name="T2" fmla="*/ 1 w 502"/>
                <a:gd name="T3" fmla="*/ 2 h 1051"/>
                <a:gd name="T4" fmla="*/ 1 w 502"/>
                <a:gd name="T5" fmla="*/ 2 h 1051"/>
                <a:gd name="T6" fmla="*/ 1 w 502"/>
                <a:gd name="T7" fmla="*/ 1 h 1051"/>
                <a:gd name="T8" fmla="*/ 1 w 502"/>
                <a:gd name="T9" fmla="*/ 1 h 1051"/>
                <a:gd name="T10" fmla="*/ 1 w 502"/>
                <a:gd name="T11" fmla="*/ 1 h 1051"/>
                <a:gd name="T12" fmla="*/ 1 w 502"/>
                <a:gd name="T13" fmla="*/ 1 h 1051"/>
                <a:gd name="T14" fmla="*/ 1 w 502"/>
                <a:gd name="T15" fmla="*/ 1 h 1051"/>
                <a:gd name="T16" fmla="*/ 1 w 502"/>
                <a:gd name="T17" fmla="*/ 1 h 1051"/>
                <a:gd name="T18" fmla="*/ 1 w 502"/>
                <a:gd name="T19" fmla="*/ 1 h 1051"/>
                <a:gd name="T20" fmla="*/ 1 w 502"/>
                <a:gd name="T21" fmla="*/ 1 h 1051"/>
                <a:gd name="T22" fmla="*/ 1 w 502"/>
                <a:gd name="T23" fmla="*/ 1 h 1051"/>
                <a:gd name="T24" fmla="*/ 1 w 502"/>
                <a:gd name="T25" fmla="*/ 1 h 1051"/>
                <a:gd name="T26" fmla="*/ 1 w 502"/>
                <a:gd name="T27" fmla="*/ 1 h 1051"/>
                <a:gd name="T28" fmla="*/ 1 w 502"/>
                <a:gd name="T29" fmla="*/ 1 h 1051"/>
                <a:gd name="T30" fmla="*/ 1 w 502"/>
                <a:gd name="T31" fmla="*/ 1 h 1051"/>
                <a:gd name="T32" fmla="*/ 1 w 502"/>
                <a:gd name="T33" fmla="*/ 1 h 1051"/>
                <a:gd name="T34" fmla="*/ 1 w 502"/>
                <a:gd name="T35" fmla="*/ 1 h 1051"/>
                <a:gd name="T36" fmla="*/ 1 w 502"/>
                <a:gd name="T37" fmla="*/ 1 h 1051"/>
                <a:gd name="T38" fmla="*/ 1 w 502"/>
                <a:gd name="T39" fmla="*/ 1 h 1051"/>
                <a:gd name="T40" fmla="*/ 1 w 502"/>
                <a:gd name="T41" fmla="*/ 1 h 1051"/>
                <a:gd name="T42" fmla="*/ 1 w 502"/>
                <a:gd name="T43" fmla="*/ 1 h 1051"/>
                <a:gd name="T44" fmla="*/ 1 w 502"/>
                <a:gd name="T45" fmla="*/ 1 h 1051"/>
                <a:gd name="T46" fmla="*/ 1 w 502"/>
                <a:gd name="T47" fmla="*/ 1 h 1051"/>
                <a:gd name="T48" fmla="*/ 1 w 502"/>
                <a:gd name="T49" fmla="*/ 0 h 1051"/>
                <a:gd name="T50" fmla="*/ 1 w 502"/>
                <a:gd name="T51" fmla="*/ 1 h 1051"/>
                <a:gd name="T52" fmla="*/ 1 w 502"/>
                <a:gd name="T53" fmla="*/ 1 h 1051"/>
                <a:gd name="T54" fmla="*/ 1 w 502"/>
                <a:gd name="T55" fmla="*/ 1 h 1051"/>
                <a:gd name="T56" fmla="*/ 1 w 502"/>
                <a:gd name="T57" fmla="*/ 1 h 1051"/>
                <a:gd name="T58" fmla="*/ 1 w 502"/>
                <a:gd name="T59" fmla="*/ 1 h 1051"/>
                <a:gd name="T60" fmla="*/ 1 w 502"/>
                <a:gd name="T61" fmla="*/ 1 h 1051"/>
                <a:gd name="T62" fmla="*/ 1 w 502"/>
                <a:gd name="T63" fmla="*/ 1 h 1051"/>
                <a:gd name="T64" fmla="*/ 0 w 502"/>
                <a:gd name="T65" fmla="*/ 1 h 1051"/>
                <a:gd name="T66" fmla="*/ 1 w 502"/>
                <a:gd name="T67" fmla="*/ 1 h 1051"/>
                <a:gd name="T68" fmla="*/ 1 w 502"/>
                <a:gd name="T69" fmla="*/ 1 h 1051"/>
                <a:gd name="T70" fmla="*/ 1 w 502"/>
                <a:gd name="T71" fmla="*/ 1 h 1051"/>
                <a:gd name="T72" fmla="*/ 1 w 502"/>
                <a:gd name="T73" fmla="*/ 1 h 1051"/>
                <a:gd name="T74" fmla="*/ 1 w 502"/>
                <a:gd name="T75" fmla="*/ 1 h 105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2"/>
                <a:gd name="T115" fmla="*/ 0 h 1051"/>
                <a:gd name="T116" fmla="*/ 502 w 502"/>
                <a:gd name="T117" fmla="*/ 1051 h 105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2" h="1051">
                  <a:moveTo>
                    <a:pt x="25" y="942"/>
                  </a:moveTo>
                  <a:lnTo>
                    <a:pt x="23" y="1051"/>
                  </a:lnTo>
                  <a:lnTo>
                    <a:pt x="120" y="1027"/>
                  </a:lnTo>
                  <a:lnTo>
                    <a:pt x="191" y="998"/>
                  </a:lnTo>
                  <a:lnTo>
                    <a:pt x="311" y="919"/>
                  </a:lnTo>
                  <a:lnTo>
                    <a:pt x="376" y="909"/>
                  </a:lnTo>
                  <a:lnTo>
                    <a:pt x="460" y="840"/>
                  </a:lnTo>
                  <a:lnTo>
                    <a:pt x="468" y="712"/>
                  </a:lnTo>
                  <a:lnTo>
                    <a:pt x="429" y="675"/>
                  </a:lnTo>
                  <a:lnTo>
                    <a:pt x="433" y="635"/>
                  </a:lnTo>
                  <a:lnTo>
                    <a:pt x="460" y="600"/>
                  </a:lnTo>
                  <a:lnTo>
                    <a:pt x="454" y="565"/>
                  </a:lnTo>
                  <a:lnTo>
                    <a:pt x="484" y="504"/>
                  </a:lnTo>
                  <a:lnTo>
                    <a:pt x="470" y="433"/>
                  </a:lnTo>
                  <a:lnTo>
                    <a:pt x="395" y="395"/>
                  </a:lnTo>
                  <a:lnTo>
                    <a:pt x="397" y="324"/>
                  </a:lnTo>
                  <a:lnTo>
                    <a:pt x="429" y="293"/>
                  </a:lnTo>
                  <a:lnTo>
                    <a:pt x="435" y="254"/>
                  </a:lnTo>
                  <a:lnTo>
                    <a:pt x="476" y="240"/>
                  </a:lnTo>
                  <a:lnTo>
                    <a:pt x="502" y="169"/>
                  </a:lnTo>
                  <a:lnTo>
                    <a:pt x="476" y="122"/>
                  </a:lnTo>
                  <a:lnTo>
                    <a:pt x="437" y="104"/>
                  </a:lnTo>
                  <a:lnTo>
                    <a:pt x="441" y="61"/>
                  </a:lnTo>
                  <a:lnTo>
                    <a:pt x="484" y="41"/>
                  </a:lnTo>
                  <a:lnTo>
                    <a:pt x="454" y="0"/>
                  </a:lnTo>
                  <a:lnTo>
                    <a:pt x="348" y="43"/>
                  </a:lnTo>
                  <a:lnTo>
                    <a:pt x="285" y="43"/>
                  </a:lnTo>
                  <a:lnTo>
                    <a:pt x="199" y="74"/>
                  </a:lnTo>
                  <a:lnTo>
                    <a:pt x="151" y="193"/>
                  </a:lnTo>
                  <a:lnTo>
                    <a:pt x="73" y="222"/>
                  </a:lnTo>
                  <a:lnTo>
                    <a:pt x="73" y="291"/>
                  </a:lnTo>
                  <a:lnTo>
                    <a:pt x="45" y="415"/>
                  </a:lnTo>
                  <a:lnTo>
                    <a:pt x="0" y="468"/>
                  </a:lnTo>
                  <a:lnTo>
                    <a:pt x="51" y="555"/>
                  </a:lnTo>
                  <a:lnTo>
                    <a:pt x="14" y="655"/>
                  </a:lnTo>
                  <a:lnTo>
                    <a:pt x="33" y="789"/>
                  </a:lnTo>
                  <a:lnTo>
                    <a:pt x="57" y="877"/>
                  </a:lnTo>
                  <a:lnTo>
                    <a:pt x="25" y="942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134">
              <a:extLst>
                <a:ext uri="{FF2B5EF4-FFF2-40B4-BE49-F238E27FC236}">
                  <a16:creationId xmlns:a16="http://schemas.microsoft.com/office/drawing/2014/main" id="{BDFE829F-E2C3-4333-BF10-9EA87387495A}"/>
                </a:ext>
              </a:extLst>
            </p:cNvPr>
            <p:cNvSpPr>
              <a:spLocks/>
            </p:cNvSpPr>
            <p:nvPr/>
          </p:nvSpPr>
          <p:spPr bwMode="gray">
            <a:xfrm>
              <a:off x="2736" y="2154"/>
              <a:ext cx="464" cy="664"/>
            </a:xfrm>
            <a:custGeom>
              <a:avLst/>
              <a:gdLst>
                <a:gd name="T0" fmla="*/ 0 w 929"/>
                <a:gd name="T1" fmla="*/ 0 h 1329"/>
                <a:gd name="T2" fmla="*/ 0 w 929"/>
                <a:gd name="T3" fmla="*/ 0 h 1329"/>
                <a:gd name="T4" fmla="*/ 0 w 929"/>
                <a:gd name="T5" fmla="*/ 0 h 1329"/>
                <a:gd name="T6" fmla="*/ 0 w 929"/>
                <a:gd name="T7" fmla="*/ 0 h 1329"/>
                <a:gd name="T8" fmla="*/ 0 w 929"/>
                <a:gd name="T9" fmla="*/ 0 h 1329"/>
                <a:gd name="T10" fmla="*/ 0 w 929"/>
                <a:gd name="T11" fmla="*/ 0 h 1329"/>
                <a:gd name="T12" fmla="*/ 0 w 929"/>
                <a:gd name="T13" fmla="*/ 0 h 1329"/>
                <a:gd name="T14" fmla="*/ 0 w 929"/>
                <a:gd name="T15" fmla="*/ 0 h 1329"/>
                <a:gd name="T16" fmla="*/ 0 w 929"/>
                <a:gd name="T17" fmla="*/ 0 h 1329"/>
                <a:gd name="T18" fmla="*/ 0 w 929"/>
                <a:gd name="T19" fmla="*/ 0 h 1329"/>
                <a:gd name="T20" fmla="*/ 0 w 929"/>
                <a:gd name="T21" fmla="*/ 0 h 1329"/>
                <a:gd name="T22" fmla="*/ 0 w 929"/>
                <a:gd name="T23" fmla="*/ 0 h 1329"/>
                <a:gd name="T24" fmla="*/ 0 w 929"/>
                <a:gd name="T25" fmla="*/ 0 h 1329"/>
                <a:gd name="T26" fmla="*/ 0 w 929"/>
                <a:gd name="T27" fmla="*/ 0 h 1329"/>
                <a:gd name="T28" fmla="*/ 0 w 929"/>
                <a:gd name="T29" fmla="*/ 0 h 1329"/>
                <a:gd name="T30" fmla="*/ 0 w 929"/>
                <a:gd name="T31" fmla="*/ 0 h 1329"/>
                <a:gd name="T32" fmla="*/ 0 w 929"/>
                <a:gd name="T33" fmla="*/ 0 h 1329"/>
                <a:gd name="T34" fmla="*/ 0 w 929"/>
                <a:gd name="T35" fmla="*/ 0 h 1329"/>
                <a:gd name="T36" fmla="*/ 0 w 929"/>
                <a:gd name="T37" fmla="*/ 1 h 1329"/>
                <a:gd name="T38" fmla="*/ 0 w 929"/>
                <a:gd name="T39" fmla="*/ 1 h 1329"/>
                <a:gd name="T40" fmla="*/ 0 w 929"/>
                <a:gd name="T41" fmla="*/ 1 h 1329"/>
                <a:gd name="T42" fmla="*/ 0 w 929"/>
                <a:gd name="T43" fmla="*/ 1 h 1329"/>
                <a:gd name="T44" fmla="*/ 0 w 929"/>
                <a:gd name="T45" fmla="*/ 1 h 1329"/>
                <a:gd name="T46" fmla="*/ 0 w 929"/>
                <a:gd name="T47" fmla="*/ 1 h 1329"/>
                <a:gd name="T48" fmla="*/ 0 w 929"/>
                <a:gd name="T49" fmla="*/ 1 h 1329"/>
                <a:gd name="T50" fmla="*/ 0 w 929"/>
                <a:gd name="T51" fmla="*/ 1 h 1329"/>
                <a:gd name="T52" fmla="*/ 0 w 929"/>
                <a:gd name="T53" fmla="*/ 1 h 1329"/>
                <a:gd name="T54" fmla="*/ 0 w 929"/>
                <a:gd name="T55" fmla="*/ 1 h 1329"/>
                <a:gd name="T56" fmla="*/ 0 w 929"/>
                <a:gd name="T57" fmla="*/ 1 h 1329"/>
                <a:gd name="T58" fmla="*/ 0 w 929"/>
                <a:gd name="T59" fmla="*/ 1 h 1329"/>
                <a:gd name="T60" fmla="*/ 0 w 929"/>
                <a:gd name="T61" fmla="*/ 0 h 1329"/>
                <a:gd name="T62" fmla="*/ 0 w 929"/>
                <a:gd name="T63" fmla="*/ 0 h 1329"/>
                <a:gd name="T64" fmla="*/ 0 w 929"/>
                <a:gd name="T65" fmla="*/ 0 h 1329"/>
                <a:gd name="T66" fmla="*/ 0 w 929"/>
                <a:gd name="T67" fmla="*/ 0 h 1329"/>
                <a:gd name="T68" fmla="*/ 0 w 929"/>
                <a:gd name="T69" fmla="*/ 0 h 1329"/>
                <a:gd name="T70" fmla="*/ 0 w 929"/>
                <a:gd name="T71" fmla="*/ 0 h 1329"/>
                <a:gd name="T72" fmla="*/ 0 w 929"/>
                <a:gd name="T73" fmla="*/ 0 h 1329"/>
                <a:gd name="T74" fmla="*/ 0 w 929"/>
                <a:gd name="T75" fmla="*/ 0 h 1329"/>
                <a:gd name="T76" fmla="*/ 0 w 929"/>
                <a:gd name="T77" fmla="*/ 0 h 1329"/>
                <a:gd name="T78" fmla="*/ 0 w 929"/>
                <a:gd name="T79" fmla="*/ 0 h 1329"/>
                <a:gd name="T80" fmla="*/ 0 w 929"/>
                <a:gd name="T81" fmla="*/ 0 h 1329"/>
                <a:gd name="T82" fmla="*/ 0 w 929"/>
                <a:gd name="T83" fmla="*/ 0 h 1329"/>
                <a:gd name="T84" fmla="*/ 0 w 929"/>
                <a:gd name="T85" fmla="*/ 0 h 1329"/>
                <a:gd name="T86" fmla="*/ 0 w 929"/>
                <a:gd name="T87" fmla="*/ 0 h 1329"/>
                <a:gd name="T88" fmla="*/ 0 w 929"/>
                <a:gd name="T89" fmla="*/ 0 h 1329"/>
                <a:gd name="T90" fmla="*/ 0 w 929"/>
                <a:gd name="T91" fmla="*/ 0 h 1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929"/>
                <a:gd name="T139" fmla="*/ 0 h 1329"/>
                <a:gd name="T140" fmla="*/ 929 w 929"/>
                <a:gd name="T141" fmla="*/ 1329 h 1329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929" h="1329">
                  <a:moveTo>
                    <a:pt x="0" y="406"/>
                  </a:moveTo>
                  <a:lnTo>
                    <a:pt x="8" y="425"/>
                  </a:lnTo>
                  <a:lnTo>
                    <a:pt x="36" y="461"/>
                  </a:lnTo>
                  <a:lnTo>
                    <a:pt x="87" y="504"/>
                  </a:lnTo>
                  <a:lnTo>
                    <a:pt x="85" y="538"/>
                  </a:lnTo>
                  <a:lnTo>
                    <a:pt x="124" y="595"/>
                  </a:lnTo>
                  <a:lnTo>
                    <a:pt x="107" y="636"/>
                  </a:lnTo>
                  <a:lnTo>
                    <a:pt x="107" y="681"/>
                  </a:lnTo>
                  <a:lnTo>
                    <a:pt x="150" y="697"/>
                  </a:lnTo>
                  <a:lnTo>
                    <a:pt x="174" y="732"/>
                  </a:lnTo>
                  <a:lnTo>
                    <a:pt x="239" y="762"/>
                  </a:lnTo>
                  <a:lnTo>
                    <a:pt x="272" y="748"/>
                  </a:lnTo>
                  <a:lnTo>
                    <a:pt x="278" y="705"/>
                  </a:lnTo>
                  <a:lnTo>
                    <a:pt x="317" y="689"/>
                  </a:lnTo>
                  <a:lnTo>
                    <a:pt x="335" y="648"/>
                  </a:lnTo>
                  <a:lnTo>
                    <a:pt x="315" y="612"/>
                  </a:lnTo>
                  <a:lnTo>
                    <a:pt x="264" y="593"/>
                  </a:lnTo>
                  <a:lnTo>
                    <a:pt x="288" y="435"/>
                  </a:lnTo>
                  <a:lnTo>
                    <a:pt x="319" y="451"/>
                  </a:lnTo>
                  <a:lnTo>
                    <a:pt x="370" y="453"/>
                  </a:lnTo>
                  <a:lnTo>
                    <a:pt x="372" y="484"/>
                  </a:lnTo>
                  <a:lnTo>
                    <a:pt x="439" y="504"/>
                  </a:lnTo>
                  <a:lnTo>
                    <a:pt x="563" y="559"/>
                  </a:lnTo>
                  <a:lnTo>
                    <a:pt x="575" y="603"/>
                  </a:lnTo>
                  <a:lnTo>
                    <a:pt x="550" y="646"/>
                  </a:lnTo>
                  <a:lnTo>
                    <a:pt x="561" y="697"/>
                  </a:lnTo>
                  <a:lnTo>
                    <a:pt x="557" y="750"/>
                  </a:lnTo>
                  <a:lnTo>
                    <a:pt x="449" y="758"/>
                  </a:lnTo>
                  <a:lnTo>
                    <a:pt x="449" y="807"/>
                  </a:lnTo>
                  <a:lnTo>
                    <a:pt x="396" y="819"/>
                  </a:lnTo>
                  <a:lnTo>
                    <a:pt x="349" y="793"/>
                  </a:lnTo>
                  <a:lnTo>
                    <a:pt x="286" y="797"/>
                  </a:lnTo>
                  <a:lnTo>
                    <a:pt x="288" y="851"/>
                  </a:lnTo>
                  <a:lnTo>
                    <a:pt x="260" y="890"/>
                  </a:lnTo>
                  <a:lnTo>
                    <a:pt x="305" y="921"/>
                  </a:lnTo>
                  <a:lnTo>
                    <a:pt x="282" y="998"/>
                  </a:lnTo>
                  <a:lnTo>
                    <a:pt x="292" y="1057"/>
                  </a:lnTo>
                  <a:lnTo>
                    <a:pt x="195" y="1071"/>
                  </a:lnTo>
                  <a:lnTo>
                    <a:pt x="211" y="1093"/>
                  </a:lnTo>
                  <a:lnTo>
                    <a:pt x="215" y="1142"/>
                  </a:lnTo>
                  <a:lnTo>
                    <a:pt x="191" y="1156"/>
                  </a:lnTo>
                  <a:lnTo>
                    <a:pt x="252" y="1217"/>
                  </a:lnTo>
                  <a:lnTo>
                    <a:pt x="345" y="1191"/>
                  </a:lnTo>
                  <a:lnTo>
                    <a:pt x="443" y="1232"/>
                  </a:lnTo>
                  <a:lnTo>
                    <a:pt x="506" y="1280"/>
                  </a:lnTo>
                  <a:lnTo>
                    <a:pt x="571" y="1254"/>
                  </a:lnTo>
                  <a:lnTo>
                    <a:pt x="642" y="1299"/>
                  </a:lnTo>
                  <a:lnTo>
                    <a:pt x="689" y="1299"/>
                  </a:lnTo>
                  <a:lnTo>
                    <a:pt x="691" y="1329"/>
                  </a:lnTo>
                  <a:lnTo>
                    <a:pt x="754" y="1323"/>
                  </a:lnTo>
                  <a:lnTo>
                    <a:pt x="756" y="1270"/>
                  </a:lnTo>
                  <a:lnTo>
                    <a:pt x="727" y="1234"/>
                  </a:lnTo>
                  <a:lnTo>
                    <a:pt x="748" y="1205"/>
                  </a:lnTo>
                  <a:lnTo>
                    <a:pt x="811" y="1163"/>
                  </a:lnTo>
                  <a:lnTo>
                    <a:pt x="776" y="1142"/>
                  </a:lnTo>
                  <a:lnTo>
                    <a:pt x="715" y="1104"/>
                  </a:lnTo>
                  <a:lnTo>
                    <a:pt x="733" y="1069"/>
                  </a:lnTo>
                  <a:lnTo>
                    <a:pt x="802" y="1083"/>
                  </a:lnTo>
                  <a:lnTo>
                    <a:pt x="880" y="1089"/>
                  </a:lnTo>
                  <a:lnTo>
                    <a:pt x="926" y="1065"/>
                  </a:lnTo>
                  <a:lnTo>
                    <a:pt x="929" y="1014"/>
                  </a:lnTo>
                  <a:lnTo>
                    <a:pt x="874" y="967"/>
                  </a:lnTo>
                  <a:lnTo>
                    <a:pt x="837" y="906"/>
                  </a:lnTo>
                  <a:lnTo>
                    <a:pt x="809" y="845"/>
                  </a:lnTo>
                  <a:lnTo>
                    <a:pt x="811" y="736"/>
                  </a:lnTo>
                  <a:lnTo>
                    <a:pt x="843" y="671"/>
                  </a:lnTo>
                  <a:lnTo>
                    <a:pt x="819" y="583"/>
                  </a:lnTo>
                  <a:lnTo>
                    <a:pt x="800" y="449"/>
                  </a:lnTo>
                  <a:lnTo>
                    <a:pt x="837" y="351"/>
                  </a:lnTo>
                  <a:lnTo>
                    <a:pt x="786" y="262"/>
                  </a:lnTo>
                  <a:lnTo>
                    <a:pt x="829" y="209"/>
                  </a:lnTo>
                  <a:lnTo>
                    <a:pt x="859" y="85"/>
                  </a:lnTo>
                  <a:lnTo>
                    <a:pt x="859" y="18"/>
                  </a:lnTo>
                  <a:lnTo>
                    <a:pt x="825" y="0"/>
                  </a:lnTo>
                  <a:lnTo>
                    <a:pt x="788" y="59"/>
                  </a:lnTo>
                  <a:lnTo>
                    <a:pt x="731" y="40"/>
                  </a:lnTo>
                  <a:lnTo>
                    <a:pt x="678" y="99"/>
                  </a:lnTo>
                  <a:lnTo>
                    <a:pt x="658" y="179"/>
                  </a:lnTo>
                  <a:lnTo>
                    <a:pt x="561" y="309"/>
                  </a:lnTo>
                  <a:lnTo>
                    <a:pt x="516" y="349"/>
                  </a:lnTo>
                  <a:lnTo>
                    <a:pt x="487" y="321"/>
                  </a:lnTo>
                  <a:lnTo>
                    <a:pt x="396" y="337"/>
                  </a:lnTo>
                  <a:lnTo>
                    <a:pt x="355" y="284"/>
                  </a:lnTo>
                  <a:lnTo>
                    <a:pt x="296" y="282"/>
                  </a:lnTo>
                  <a:lnTo>
                    <a:pt x="254" y="242"/>
                  </a:lnTo>
                  <a:lnTo>
                    <a:pt x="290" y="168"/>
                  </a:lnTo>
                  <a:lnTo>
                    <a:pt x="305" y="122"/>
                  </a:lnTo>
                  <a:lnTo>
                    <a:pt x="272" y="73"/>
                  </a:lnTo>
                  <a:lnTo>
                    <a:pt x="207" y="91"/>
                  </a:lnTo>
                  <a:lnTo>
                    <a:pt x="172" y="170"/>
                  </a:lnTo>
                  <a:lnTo>
                    <a:pt x="158" y="307"/>
                  </a:lnTo>
                  <a:lnTo>
                    <a:pt x="107" y="362"/>
                  </a:lnTo>
                  <a:lnTo>
                    <a:pt x="0" y="406"/>
                  </a:lnTo>
                </a:path>
              </a:pathLst>
            </a:custGeom>
            <a:noFill/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135">
              <a:extLst>
                <a:ext uri="{FF2B5EF4-FFF2-40B4-BE49-F238E27FC236}">
                  <a16:creationId xmlns:a16="http://schemas.microsoft.com/office/drawing/2014/main" id="{3735D56F-FFC3-4C6C-8B18-FC324A4B53CE}"/>
                </a:ext>
              </a:extLst>
            </p:cNvPr>
            <p:cNvSpPr>
              <a:spLocks/>
            </p:cNvSpPr>
            <p:nvPr/>
          </p:nvSpPr>
          <p:spPr bwMode="gray">
            <a:xfrm>
              <a:off x="3987" y="3238"/>
              <a:ext cx="121" cy="305"/>
            </a:xfrm>
            <a:custGeom>
              <a:avLst/>
              <a:gdLst>
                <a:gd name="T0" fmla="*/ 1 w 242"/>
                <a:gd name="T1" fmla="*/ 1 h 610"/>
                <a:gd name="T2" fmla="*/ 1 w 242"/>
                <a:gd name="T3" fmla="*/ 1 h 610"/>
                <a:gd name="T4" fmla="*/ 1 w 242"/>
                <a:gd name="T5" fmla="*/ 1 h 610"/>
                <a:gd name="T6" fmla="*/ 1 w 242"/>
                <a:gd name="T7" fmla="*/ 1 h 610"/>
                <a:gd name="T8" fmla="*/ 1 w 242"/>
                <a:gd name="T9" fmla="*/ 1 h 610"/>
                <a:gd name="T10" fmla="*/ 1 w 242"/>
                <a:gd name="T11" fmla="*/ 1 h 610"/>
                <a:gd name="T12" fmla="*/ 1 w 242"/>
                <a:gd name="T13" fmla="*/ 1 h 610"/>
                <a:gd name="T14" fmla="*/ 1 w 242"/>
                <a:gd name="T15" fmla="*/ 1 h 610"/>
                <a:gd name="T16" fmla="*/ 1 w 242"/>
                <a:gd name="T17" fmla="*/ 1 h 610"/>
                <a:gd name="T18" fmla="*/ 1 w 242"/>
                <a:gd name="T19" fmla="*/ 1 h 610"/>
                <a:gd name="T20" fmla="*/ 1 w 242"/>
                <a:gd name="T21" fmla="*/ 1 h 610"/>
                <a:gd name="T22" fmla="*/ 1 w 242"/>
                <a:gd name="T23" fmla="*/ 1 h 610"/>
                <a:gd name="T24" fmla="*/ 1 w 242"/>
                <a:gd name="T25" fmla="*/ 1 h 610"/>
                <a:gd name="T26" fmla="*/ 1 w 242"/>
                <a:gd name="T27" fmla="*/ 1 h 610"/>
                <a:gd name="T28" fmla="*/ 1 w 242"/>
                <a:gd name="T29" fmla="*/ 1 h 610"/>
                <a:gd name="T30" fmla="*/ 1 w 242"/>
                <a:gd name="T31" fmla="*/ 1 h 610"/>
                <a:gd name="T32" fmla="*/ 1 w 242"/>
                <a:gd name="T33" fmla="*/ 1 h 610"/>
                <a:gd name="T34" fmla="*/ 1 w 242"/>
                <a:gd name="T35" fmla="*/ 1 h 610"/>
                <a:gd name="T36" fmla="*/ 1 w 242"/>
                <a:gd name="T37" fmla="*/ 1 h 610"/>
                <a:gd name="T38" fmla="*/ 1 w 242"/>
                <a:gd name="T39" fmla="*/ 1 h 610"/>
                <a:gd name="T40" fmla="*/ 1 w 242"/>
                <a:gd name="T41" fmla="*/ 1 h 610"/>
                <a:gd name="T42" fmla="*/ 1 w 242"/>
                <a:gd name="T43" fmla="*/ 1 h 610"/>
                <a:gd name="T44" fmla="*/ 1 w 242"/>
                <a:gd name="T45" fmla="*/ 1 h 610"/>
                <a:gd name="T46" fmla="*/ 1 w 242"/>
                <a:gd name="T47" fmla="*/ 1 h 610"/>
                <a:gd name="T48" fmla="*/ 1 w 242"/>
                <a:gd name="T49" fmla="*/ 1 h 610"/>
                <a:gd name="T50" fmla="*/ 1 w 242"/>
                <a:gd name="T51" fmla="*/ 1 h 610"/>
                <a:gd name="T52" fmla="*/ 1 w 242"/>
                <a:gd name="T53" fmla="*/ 1 h 610"/>
                <a:gd name="T54" fmla="*/ 1 w 242"/>
                <a:gd name="T55" fmla="*/ 1 h 610"/>
                <a:gd name="T56" fmla="*/ 1 w 242"/>
                <a:gd name="T57" fmla="*/ 1 h 610"/>
                <a:gd name="T58" fmla="*/ 1 w 242"/>
                <a:gd name="T59" fmla="*/ 1 h 610"/>
                <a:gd name="T60" fmla="*/ 1 w 242"/>
                <a:gd name="T61" fmla="*/ 1 h 610"/>
                <a:gd name="T62" fmla="*/ 1 w 242"/>
                <a:gd name="T63" fmla="*/ 1 h 610"/>
                <a:gd name="T64" fmla="*/ 1 w 242"/>
                <a:gd name="T65" fmla="*/ 1 h 610"/>
                <a:gd name="T66" fmla="*/ 1 w 242"/>
                <a:gd name="T67" fmla="*/ 1 h 610"/>
                <a:gd name="T68" fmla="*/ 1 w 242"/>
                <a:gd name="T69" fmla="*/ 1 h 610"/>
                <a:gd name="T70" fmla="*/ 1 w 242"/>
                <a:gd name="T71" fmla="*/ 0 h 6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2"/>
                <a:gd name="T109" fmla="*/ 0 h 610"/>
                <a:gd name="T110" fmla="*/ 242 w 242"/>
                <a:gd name="T111" fmla="*/ 610 h 6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2" h="610">
                  <a:moveTo>
                    <a:pt x="173" y="0"/>
                  </a:moveTo>
                  <a:lnTo>
                    <a:pt x="172" y="4"/>
                  </a:lnTo>
                  <a:lnTo>
                    <a:pt x="164" y="12"/>
                  </a:lnTo>
                  <a:lnTo>
                    <a:pt x="154" y="24"/>
                  </a:lnTo>
                  <a:lnTo>
                    <a:pt x="144" y="36"/>
                  </a:lnTo>
                  <a:lnTo>
                    <a:pt x="132" y="44"/>
                  </a:lnTo>
                  <a:lnTo>
                    <a:pt x="122" y="49"/>
                  </a:lnTo>
                  <a:lnTo>
                    <a:pt x="111" y="63"/>
                  </a:lnTo>
                  <a:lnTo>
                    <a:pt x="97" y="79"/>
                  </a:lnTo>
                  <a:lnTo>
                    <a:pt x="87" y="97"/>
                  </a:lnTo>
                  <a:lnTo>
                    <a:pt x="77" y="112"/>
                  </a:lnTo>
                  <a:lnTo>
                    <a:pt x="73" y="122"/>
                  </a:lnTo>
                  <a:lnTo>
                    <a:pt x="71" y="132"/>
                  </a:lnTo>
                  <a:lnTo>
                    <a:pt x="63" y="148"/>
                  </a:lnTo>
                  <a:lnTo>
                    <a:pt x="53" y="168"/>
                  </a:lnTo>
                  <a:lnTo>
                    <a:pt x="44" y="189"/>
                  </a:lnTo>
                  <a:lnTo>
                    <a:pt x="32" y="213"/>
                  </a:lnTo>
                  <a:lnTo>
                    <a:pt x="20" y="234"/>
                  </a:lnTo>
                  <a:lnTo>
                    <a:pt x="10" y="254"/>
                  </a:lnTo>
                  <a:lnTo>
                    <a:pt x="4" y="268"/>
                  </a:lnTo>
                  <a:lnTo>
                    <a:pt x="0" y="288"/>
                  </a:lnTo>
                  <a:lnTo>
                    <a:pt x="2" y="309"/>
                  </a:lnTo>
                  <a:lnTo>
                    <a:pt x="8" y="331"/>
                  </a:lnTo>
                  <a:lnTo>
                    <a:pt x="14" y="354"/>
                  </a:lnTo>
                  <a:lnTo>
                    <a:pt x="18" y="376"/>
                  </a:lnTo>
                  <a:lnTo>
                    <a:pt x="18" y="396"/>
                  </a:lnTo>
                  <a:lnTo>
                    <a:pt x="14" y="414"/>
                  </a:lnTo>
                  <a:lnTo>
                    <a:pt x="12" y="431"/>
                  </a:lnTo>
                  <a:lnTo>
                    <a:pt x="14" y="445"/>
                  </a:lnTo>
                  <a:lnTo>
                    <a:pt x="24" y="455"/>
                  </a:lnTo>
                  <a:lnTo>
                    <a:pt x="42" y="467"/>
                  </a:lnTo>
                  <a:lnTo>
                    <a:pt x="57" y="477"/>
                  </a:lnTo>
                  <a:lnTo>
                    <a:pt x="71" y="492"/>
                  </a:lnTo>
                  <a:lnTo>
                    <a:pt x="85" y="514"/>
                  </a:lnTo>
                  <a:lnTo>
                    <a:pt x="99" y="530"/>
                  </a:lnTo>
                  <a:lnTo>
                    <a:pt x="111" y="540"/>
                  </a:lnTo>
                  <a:lnTo>
                    <a:pt x="122" y="547"/>
                  </a:lnTo>
                  <a:lnTo>
                    <a:pt x="130" y="555"/>
                  </a:lnTo>
                  <a:lnTo>
                    <a:pt x="136" y="569"/>
                  </a:lnTo>
                  <a:lnTo>
                    <a:pt x="140" y="583"/>
                  </a:lnTo>
                  <a:lnTo>
                    <a:pt x="144" y="597"/>
                  </a:lnTo>
                  <a:lnTo>
                    <a:pt x="148" y="606"/>
                  </a:lnTo>
                  <a:lnTo>
                    <a:pt x="154" y="610"/>
                  </a:lnTo>
                  <a:lnTo>
                    <a:pt x="162" y="606"/>
                  </a:lnTo>
                  <a:lnTo>
                    <a:pt x="168" y="597"/>
                  </a:lnTo>
                  <a:lnTo>
                    <a:pt x="168" y="581"/>
                  </a:lnTo>
                  <a:lnTo>
                    <a:pt x="168" y="559"/>
                  </a:lnTo>
                  <a:lnTo>
                    <a:pt x="168" y="538"/>
                  </a:lnTo>
                  <a:lnTo>
                    <a:pt x="172" y="516"/>
                  </a:lnTo>
                  <a:lnTo>
                    <a:pt x="179" y="494"/>
                  </a:lnTo>
                  <a:lnTo>
                    <a:pt x="189" y="475"/>
                  </a:lnTo>
                  <a:lnTo>
                    <a:pt x="201" y="457"/>
                  </a:lnTo>
                  <a:lnTo>
                    <a:pt x="211" y="435"/>
                  </a:lnTo>
                  <a:lnTo>
                    <a:pt x="217" y="412"/>
                  </a:lnTo>
                  <a:lnTo>
                    <a:pt x="221" y="380"/>
                  </a:lnTo>
                  <a:lnTo>
                    <a:pt x="225" y="343"/>
                  </a:lnTo>
                  <a:lnTo>
                    <a:pt x="227" y="303"/>
                  </a:lnTo>
                  <a:lnTo>
                    <a:pt x="229" y="264"/>
                  </a:lnTo>
                  <a:lnTo>
                    <a:pt x="227" y="231"/>
                  </a:lnTo>
                  <a:lnTo>
                    <a:pt x="229" y="203"/>
                  </a:lnTo>
                  <a:lnTo>
                    <a:pt x="233" y="179"/>
                  </a:lnTo>
                  <a:lnTo>
                    <a:pt x="240" y="156"/>
                  </a:lnTo>
                  <a:lnTo>
                    <a:pt x="242" y="134"/>
                  </a:lnTo>
                  <a:lnTo>
                    <a:pt x="238" y="112"/>
                  </a:lnTo>
                  <a:lnTo>
                    <a:pt x="229" y="89"/>
                  </a:lnTo>
                  <a:lnTo>
                    <a:pt x="223" y="73"/>
                  </a:lnTo>
                  <a:lnTo>
                    <a:pt x="215" y="59"/>
                  </a:lnTo>
                  <a:lnTo>
                    <a:pt x="207" y="42"/>
                  </a:lnTo>
                  <a:lnTo>
                    <a:pt x="195" y="22"/>
                  </a:lnTo>
                  <a:lnTo>
                    <a:pt x="185" y="10"/>
                  </a:lnTo>
                  <a:lnTo>
                    <a:pt x="177" y="2"/>
                  </a:lnTo>
                  <a:lnTo>
                    <a:pt x="173" y="0"/>
                  </a:lnTo>
                </a:path>
              </a:pathLst>
            </a:custGeom>
            <a:solidFill>
              <a:srgbClr val="ADCDE5"/>
            </a:solidFill>
            <a:ln w="6350">
              <a:solidFill>
                <a:srgbClr val="003E5A">
                  <a:alpha val="18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68" name="文本框 167">
            <a:extLst>
              <a:ext uri="{FF2B5EF4-FFF2-40B4-BE49-F238E27FC236}">
                <a16:creationId xmlns:a16="http://schemas.microsoft.com/office/drawing/2014/main" id="{4586FB98-D7C7-4B6D-B386-6A7521549EA2}"/>
              </a:ext>
            </a:extLst>
          </p:cNvPr>
          <p:cNvSpPr txBox="1"/>
          <p:nvPr/>
        </p:nvSpPr>
        <p:spPr>
          <a:xfrm>
            <a:off x="8041376" y="1685553"/>
            <a:ext cx="33218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国内研究综述</a:t>
            </a:r>
          </a:p>
        </p:txBody>
      </p:sp>
      <p:sp>
        <p:nvSpPr>
          <p:cNvPr id="169" name="文本框 168">
            <a:extLst>
              <a:ext uri="{FF2B5EF4-FFF2-40B4-BE49-F238E27FC236}">
                <a16:creationId xmlns:a16="http://schemas.microsoft.com/office/drawing/2014/main" id="{A444B951-5381-4E98-8779-7EE1DEA9B5B9}"/>
              </a:ext>
            </a:extLst>
          </p:cNvPr>
          <p:cNvSpPr txBox="1"/>
          <p:nvPr/>
        </p:nvSpPr>
        <p:spPr>
          <a:xfrm>
            <a:off x="8041375" y="2228478"/>
            <a:ext cx="4150623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</a:t>
            </a:r>
            <a:r>
              <a:rPr lang="zh-CN" altLang="en-US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</a:p>
        </p:txBody>
      </p:sp>
      <p:sp>
        <p:nvSpPr>
          <p:cNvPr id="170" name="Freeform 30">
            <a:extLst>
              <a:ext uri="{FF2B5EF4-FFF2-40B4-BE49-F238E27FC236}">
                <a16:creationId xmlns:a16="http://schemas.microsoft.com/office/drawing/2014/main" id="{4F9CB5C4-A858-4669-A4F8-D7B6E50F5FDF}"/>
              </a:ext>
            </a:extLst>
          </p:cNvPr>
          <p:cNvSpPr>
            <a:spLocks/>
          </p:cNvSpPr>
          <p:nvPr/>
        </p:nvSpPr>
        <p:spPr bwMode="auto">
          <a:xfrm>
            <a:off x="8297013" y="5092819"/>
            <a:ext cx="3653684" cy="539596"/>
          </a:xfrm>
          <a:custGeom>
            <a:avLst/>
            <a:gdLst>
              <a:gd name="T0" fmla="*/ 319013 w 447"/>
              <a:gd name="T1" fmla="*/ 0 h 66"/>
              <a:gd name="T2" fmla="*/ 4011829 w 447"/>
              <a:gd name="T3" fmla="*/ 0 h 66"/>
              <a:gd name="T4" fmla="*/ 4040830 w 447"/>
              <a:gd name="T5" fmla="*/ 0 h 66"/>
              <a:gd name="T6" fmla="*/ 4243839 w 447"/>
              <a:gd name="T7" fmla="*/ 116032 h 66"/>
              <a:gd name="T8" fmla="*/ 4301841 w 447"/>
              <a:gd name="T9" fmla="*/ 241733 h 66"/>
              <a:gd name="T10" fmla="*/ 4311508 w 447"/>
              <a:gd name="T11" fmla="*/ 367434 h 66"/>
              <a:gd name="T12" fmla="*/ 4301841 w 447"/>
              <a:gd name="T13" fmla="*/ 396442 h 66"/>
              <a:gd name="T14" fmla="*/ 4176169 w 447"/>
              <a:gd name="T15" fmla="*/ 580159 h 66"/>
              <a:gd name="T16" fmla="*/ 4060164 w 447"/>
              <a:gd name="T17" fmla="*/ 628506 h 66"/>
              <a:gd name="T18" fmla="*/ 4002162 w 447"/>
              <a:gd name="T19" fmla="*/ 638175 h 66"/>
              <a:gd name="T20" fmla="*/ 299679 w 447"/>
              <a:gd name="T21" fmla="*/ 638175 h 66"/>
              <a:gd name="T22" fmla="*/ 183674 w 447"/>
              <a:gd name="T23" fmla="*/ 609167 h 66"/>
              <a:gd name="T24" fmla="*/ 154673 w 447"/>
              <a:gd name="T25" fmla="*/ 589828 h 66"/>
              <a:gd name="T26" fmla="*/ 9667 w 447"/>
              <a:gd name="T27" fmla="*/ 396442 h 66"/>
              <a:gd name="T28" fmla="*/ 0 w 447"/>
              <a:gd name="T29" fmla="*/ 270741 h 66"/>
              <a:gd name="T30" fmla="*/ 9667 w 447"/>
              <a:gd name="T31" fmla="*/ 241733 h 66"/>
              <a:gd name="T32" fmla="*/ 145006 w 447"/>
              <a:gd name="T33" fmla="*/ 48347 h 66"/>
              <a:gd name="T34" fmla="*/ 261011 w 447"/>
              <a:gd name="T35" fmla="*/ 0 h 66"/>
              <a:gd name="T36" fmla="*/ 319013 w 447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7" h="66">
                <a:moveTo>
                  <a:pt x="33" y="0"/>
                </a:moveTo>
                <a:cubicBezTo>
                  <a:pt x="131" y="0"/>
                  <a:pt x="317" y="0"/>
                  <a:pt x="415" y="0"/>
                </a:cubicBezTo>
                <a:cubicBezTo>
                  <a:pt x="416" y="0"/>
                  <a:pt x="417" y="0"/>
                  <a:pt x="418" y="0"/>
                </a:cubicBezTo>
                <a:cubicBezTo>
                  <a:pt x="427" y="2"/>
                  <a:pt x="433" y="5"/>
                  <a:pt x="439" y="12"/>
                </a:cubicBezTo>
                <a:cubicBezTo>
                  <a:pt x="442" y="16"/>
                  <a:pt x="444" y="20"/>
                  <a:pt x="445" y="25"/>
                </a:cubicBezTo>
                <a:cubicBezTo>
                  <a:pt x="446" y="29"/>
                  <a:pt x="447" y="33"/>
                  <a:pt x="446" y="38"/>
                </a:cubicBezTo>
                <a:cubicBezTo>
                  <a:pt x="446" y="39"/>
                  <a:pt x="446" y="40"/>
                  <a:pt x="445" y="41"/>
                </a:cubicBezTo>
                <a:cubicBezTo>
                  <a:pt x="443" y="49"/>
                  <a:pt x="439" y="55"/>
                  <a:pt x="432" y="60"/>
                </a:cubicBezTo>
                <a:cubicBezTo>
                  <a:pt x="428" y="63"/>
                  <a:pt x="424" y="64"/>
                  <a:pt x="420" y="65"/>
                </a:cubicBezTo>
                <a:cubicBezTo>
                  <a:pt x="418" y="66"/>
                  <a:pt x="416" y="66"/>
                  <a:pt x="414" y="66"/>
                </a:cubicBezTo>
                <a:cubicBezTo>
                  <a:pt x="316" y="66"/>
                  <a:pt x="129" y="66"/>
                  <a:pt x="31" y="66"/>
                </a:cubicBezTo>
                <a:cubicBezTo>
                  <a:pt x="27" y="66"/>
                  <a:pt x="23" y="65"/>
                  <a:pt x="19" y="63"/>
                </a:cubicBezTo>
                <a:cubicBezTo>
                  <a:pt x="18" y="62"/>
                  <a:pt x="17" y="62"/>
                  <a:pt x="16" y="61"/>
                </a:cubicBezTo>
                <a:cubicBezTo>
                  <a:pt x="8" y="56"/>
                  <a:pt x="4" y="50"/>
                  <a:pt x="1" y="41"/>
                </a:cubicBezTo>
                <a:cubicBezTo>
                  <a:pt x="0" y="37"/>
                  <a:pt x="0" y="32"/>
                  <a:pt x="0" y="28"/>
                </a:cubicBezTo>
                <a:cubicBezTo>
                  <a:pt x="1" y="27"/>
                  <a:pt x="1" y="26"/>
                  <a:pt x="1" y="25"/>
                </a:cubicBezTo>
                <a:cubicBezTo>
                  <a:pt x="3" y="16"/>
                  <a:pt x="8" y="10"/>
                  <a:pt x="15" y="5"/>
                </a:cubicBezTo>
                <a:cubicBezTo>
                  <a:pt x="18" y="3"/>
                  <a:pt x="22" y="1"/>
                  <a:pt x="27" y="0"/>
                </a:cubicBezTo>
                <a:cubicBezTo>
                  <a:pt x="29" y="0"/>
                  <a:pt x="31" y="0"/>
                  <a:pt x="33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" name="Freeform 40">
            <a:extLst>
              <a:ext uri="{FF2B5EF4-FFF2-40B4-BE49-F238E27FC236}">
                <a16:creationId xmlns:a16="http://schemas.microsoft.com/office/drawing/2014/main" id="{13E38286-4C1E-4090-B4F0-6F8B87D8832F}"/>
              </a:ext>
            </a:extLst>
          </p:cNvPr>
          <p:cNvSpPr>
            <a:spLocks/>
          </p:cNvSpPr>
          <p:nvPr/>
        </p:nvSpPr>
        <p:spPr bwMode="auto">
          <a:xfrm>
            <a:off x="8539109" y="5156910"/>
            <a:ext cx="3202040" cy="383890"/>
          </a:xfrm>
          <a:custGeom>
            <a:avLst/>
            <a:gdLst>
              <a:gd name="T0" fmla="*/ 231952 w 341"/>
              <a:gd name="T1" fmla="*/ 0 h 47"/>
              <a:gd name="T2" fmla="*/ 3073363 w 341"/>
              <a:gd name="T3" fmla="*/ 0 h 47"/>
              <a:gd name="T4" fmla="*/ 3237662 w 341"/>
              <a:gd name="T5" fmla="*/ 96601 h 47"/>
              <a:gd name="T6" fmla="*/ 3276321 w 341"/>
              <a:gd name="T7" fmla="*/ 289803 h 47"/>
              <a:gd name="T8" fmla="*/ 3131351 w 341"/>
              <a:gd name="T9" fmla="*/ 444365 h 47"/>
              <a:gd name="T10" fmla="*/ 3054033 w 341"/>
              <a:gd name="T11" fmla="*/ 454025 h 47"/>
              <a:gd name="T12" fmla="*/ 222287 w 341"/>
              <a:gd name="T13" fmla="*/ 454025 h 47"/>
              <a:gd name="T14" fmla="*/ 48323 w 341"/>
              <a:gd name="T15" fmla="*/ 367084 h 47"/>
              <a:gd name="T16" fmla="*/ 9665 w 341"/>
              <a:gd name="T17" fmla="*/ 173882 h 47"/>
              <a:gd name="T18" fmla="*/ 154635 w 341"/>
              <a:gd name="T19" fmla="*/ 19320 h 47"/>
              <a:gd name="T20" fmla="*/ 231952 w 341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1" h="47">
                <a:moveTo>
                  <a:pt x="24" y="0"/>
                </a:moveTo>
                <a:cubicBezTo>
                  <a:pt x="122" y="0"/>
                  <a:pt x="220" y="0"/>
                  <a:pt x="318" y="0"/>
                </a:cubicBezTo>
                <a:cubicBezTo>
                  <a:pt x="325" y="1"/>
                  <a:pt x="331" y="4"/>
                  <a:pt x="335" y="10"/>
                </a:cubicBezTo>
                <a:cubicBezTo>
                  <a:pt x="340" y="16"/>
                  <a:pt x="341" y="22"/>
                  <a:pt x="339" y="30"/>
                </a:cubicBezTo>
                <a:cubicBezTo>
                  <a:pt x="337" y="37"/>
                  <a:pt x="332" y="43"/>
                  <a:pt x="324" y="46"/>
                </a:cubicBezTo>
                <a:cubicBezTo>
                  <a:pt x="322" y="47"/>
                  <a:pt x="319" y="47"/>
                  <a:pt x="316" y="47"/>
                </a:cubicBezTo>
                <a:cubicBezTo>
                  <a:pt x="219" y="47"/>
                  <a:pt x="121" y="47"/>
                  <a:pt x="23" y="47"/>
                </a:cubicBezTo>
                <a:cubicBezTo>
                  <a:pt x="16" y="47"/>
                  <a:pt x="10" y="44"/>
                  <a:pt x="5" y="38"/>
                </a:cubicBezTo>
                <a:cubicBezTo>
                  <a:pt x="1" y="32"/>
                  <a:pt x="0" y="25"/>
                  <a:pt x="1" y="18"/>
                </a:cubicBezTo>
                <a:cubicBezTo>
                  <a:pt x="4" y="10"/>
                  <a:pt x="9" y="5"/>
                  <a:pt x="16" y="2"/>
                </a:cubicBezTo>
                <a:cubicBezTo>
                  <a:pt x="19" y="1"/>
                  <a:pt x="21" y="0"/>
                  <a:pt x="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5" name="Freeform 41">
            <a:extLst>
              <a:ext uri="{FF2B5EF4-FFF2-40B4-BE49-F238E27FC236}">
                <a16:creationId xmlns:a16="http://schemas.microsoft.com/office/drawing/2014/main" id="{639922A5-E0E0-4254-8DEE-C2F31FECBA35}"/>
              </a:ext>
            </a:extLst>
          </p:cNvPr>
          <p:cNvSpPr>
            <a:spLocks/>
          </p:cNvSpPr>
          <p:nvPr/>
        </p:nvSpPr>
        <p:spPr bwMode="auto">
          <a:xfrm>
            <a:off x="8618470" y="5241724"/>
            <a:ext cx="3056894" cy="229528"/>
          </a:xfrm>
          <a:custGeom>
            <a:avLst/>
            <a:gdLst>
              <a:gd name="T0" fmla="*/ 135295 w 320"/>
              <a:gd name="T1" fmla="*/ 0 h 28"/>
              <a:gd name="T2" fmla="*/ 2957155 w 320"/>
              <a:gd name="T3" fmla="*/ 0 h 28"/>
              <a:gd name="T4" fmla="*/ 3092450 w 320"/>
              <a:gd name="T5" fmla="*/ 135732 h 28"/>
              <a:gd name="T6" fmla="*/ 3092450 w 320"/>
              <a:gd name="T7" fmla="*/ 135732 h 28"/>
              <a:gd name="T8" fmla="*/ 2957155 w 320"/>
              <a:gd name="T9" fmla="*/ 271463 h 28"/>
              <a:gd name="T10" fmla="*/ 135295 w 320"/>
              <a:gd name="T11" fmla="*/ 271463 h 28"/>
              <a:gd name="T12" fmla="*/ 0 w 320"/>
              <a:gd name="T13" fmla="*/ 135732 h 28"/>
              <a:gd name="T14" fmla="*/ 0 w 320"/>
              <a:gd name="T15" fmla="*/ 135732 h 28"/>
              <a:gd name="T16" fmla="*/ 135295 w 320"/>
              <a:gd name="T17" fmla="*/ 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0" h="28">
                <a:moveTo>
                  <a:pt x="14" y="0"/>
                </a:moveTo>
                <a:cubicBezTo>
                  <a:pt x="112" y="0"/>
                  <a:pt x="209" y="0"/>
                  <a:pt x="306" y="0"/>
                </a:cubicBezTo>
                <a:cubicBezTo>
                  <a:pt x="314" y="0"/>
                  <a:pt x="320" y="6"/>
                  <a:pt x="320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0" y="22"/>
                  <a:pt x="314" y="28"/>
                  <a:pt x="306" y="28"/>
                </a:cubicBezTo>
                <a:cubicBezTo>
                  <a:pt x="209" y="28"/>
                  <a:pt x="112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F4F4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6" name="TextBox 28">
            <a:extLst>
              <a:ext uri="{FF2B5EF4-FFF2-40B4-BE49-F238E27FC236}">
                <a16:creationId xmlns:a16="http://schemas.microsoft.com/office/drawing/2014/main" id="{4E517BEA-47ED-4430-ACF5-28F5237B2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2289" y="3979566"/>
            <a:ext cx="6785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000" b="1" dirty="0">
                <a:solidFill>
                  <a:srgbClr val="203864"/>
                </a:solidFill>
              </a:rPr>
              <a:t>63%</a:t>
            </a:r>
          </a:p>
        </p:txBody>
      </p:sp>
      <p:sp>
        <p:nvSpPr>
          <p:cNvPr id="177" name="TextBox 29">
            <a:extLst>
              <a:ext uri="{FF2B5EF4-FFF2-40B4-BE49-F238E27FC236}">
                <a16:creationId xmlns:a16="http://schemas.microsoft.com/office/drawing/2014/main" id="{C124891B-F730-4399-AA9F-ACACADACB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2289" y="5156910"/>
            <a:ext cx="6785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000" b="1" dirty="0">
                <a:solidFill>
                  <a:srgbClr val="ADCDE5"/>
                </a:solidFill>
              </a:rPr>
              <a:t>35%</a:t>
            </a:r>
          </a:p>
        </p:txBody>
      </p:sp>
      <p:sp>
        <p:nvSpPr>
          <p:cNvPr id="178" name="Freeform 30">
            <a:extLst>
              <a:ext uri="{FF2B5EF4-FFF2-40B4-BE49-F238E27FC236}">
                <a16:creationId xmlns:a16="http://schemas.microsoft.com/office/drawing/2014/main" id="{546A36BE-A434-4BC8-A408-B9B28C461B5E}"/>
              </a:ext>
            </a:extLst>
          </p:cNvPr>
          <p:cNvSpPr>
            <a:spLocks/>
          </p:cNvSpPr>
          <p:nvPr/>
        </p:nvSpPr>
        <p:spPr bwMode="auto">
          <a:xfrm>
            <a:off x="8278337" y="3924690"/>
            <a:ext cx="3653684" cy="539596"/>
          </a:xfrm>
          <a:custGeom>
            <a:avLst/>
            <a:gdLst>
              <a:gd name="T0" fmla="*/ 319013 w 447"/>
              <a:gd name="T1" fmla="*/ 0 h 66"/>
              <a:gd name="T2" fmla="*/ 4011829 w 447"/>
              <a:gd name="T3" fmla="*/ 0 h 66"/>
              <a:gd name="T4" fmla="*/ 4040830 w 447"/>
              <a:gd name="T5" fmla="*/ 0 h 66"/>
              <a:gd name="T6" fmla="*/ 4243839 w 447"/>
              <a:gd name="T7" fmla="*/ 116032 h 66"/>
              <a:gd name="T8" fmla="*/ 4301841 w 447"/>
              <a:gd name="T9" fmla="*/ 241733 h 66"/>
              <a:gd name="T10" fmla="*/ 4311508 w 447"/>
              <a:gd name="T11" fmla="*/ 367434 h 66"/>
              <a:gd name="T12" fmla="*/ 4301841 w 447"/>
              <a:gd name="T13" fmla="*/ 396442 h 66"/>
              <a:gd name="T14" fmla="*/ 4176169 w 447"/>
              <a:gd name="T15" fmla="*/ 580159 h 66"/>
              <a:gd name="T16" fmla="*/ 4060164 w 447"/>
              <a:gd name="T17" fmla="*/ 628506 h 66"/>
              <a:gd name="T18" fmla="*/ 4002162 w 447"/>
              <a:gd name="T19" fmla="*/ 638175 h 66"/>
              <a:gd name="T20" fmla="*/ 299679 w 447"/>
              <a:gd name="T21" fmla="*/ 638175 h 66"/>
              <a:gd name="T22" fmla="*/ 183674 w 447"/>
              <a:gd name="T23" fmla="*/ 609167 h 66"/>
              <a:gd name="T24" fmla="*/ 154673 w 447"/>
              <a:gd name="T25" fmla="*/ 589828 h 66"/>
              <a:gd name="T26" fmla="*/ 9667 w 447"/>
              <a:gd name="T27" fmla="*/ 396442 h 66"/>
              <a:gd name="T28" fmla="*/ 0 w 447"/>
              <a:gd name="T29" fmla="*/ 270741 h 66"/>
              <a:gd name="T30" fmla="*/ 9667 w 447"/>
              <a:gd name="T31" fmla="*/ 241733 h 66"/>
              <a:gd name="T32" fmla="*/ 145006 w 447"/>
              <a:gd name="T33" fmla="*/ 48347 h 66"/>
              <a:gd name="T34" fmla="*/ 261011 w 447"/>
              <a:gd name="T35" fmla="*/ 0 h 66"/>
              <a:gd name="T36" fmla="*/ 319013 w 447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7" h="66">
                <a:moveTo>
                  <a:pt x="33" y="0"/>
                </a:moveTo>
                <a:cubicBezTo>
                  <a:pt x="131" y="0"/>
                  <a:pt x="317" y="0"/>
                  <a:pt x="415" y="0"/>
                </a:cubicBezTo>
                <a:cubicBezTo>
                  <a:pt x="416" y="0"/>
                  <a:pt x="417" y="0"/>
                  <a:pt x="418" y="0"/>
                </a:cubicBezTo>
                <a:cubicBezTo>
                  <a:pt x="427" y="2"/>
                  <a:pt x="433" y="5"/>
                  <a:pt x="439" y="12"/>
                </a:cubicBezTo>
                <a:cubicBezTo>
                  <a:pt x="442" y="16"/>
                  <a:pt x="444" y="20"/>
                  <a:pt x="445" y="25"/>
                </a:cubicBezTo>
                <a:cubicBezTo>
                  <a:pt x="446" y="29"/>
                  <a:pt x="447" y="33"/>
                  <a:pt x="446" y="38"/>
                </a:cubicBezTo>
                <a:cubicBezTo>
                  <a:pt x="446" y="39"/>
                  <a:pt x="446" y="40"/>
                  <a:pt x="445" y="41"/>
                </a:cubicBezTo>
                <a:cubicBezTo>
                  <a:pt x="443" y="49"/>
                  <a:pt x="439" y="55"/>
                  <a:pt x="432" y="60"/>
                </a:cubicBezTo>
                <a:cubicBezTo>
                  <a:pt x="428" y="63"/>
                  <a:pt x="424" y="64"/>
                  <a:pt x="420" y="65"/>
                </a:cubicBezTo>
                <a:cubicBezTo>
                  <a:pt x="418" y="66"/>
                  <a:pt x="416" y="66"/>
                  <a:pt x="414" y="66"/>
                </a:cubicBezTo>
                <a:cubicBezTo>
                  <a:pt x="316" y="66"/>
                  <a:pt x="129" y="66"/>
                  <a:pt x="31" y="66"/>
                </a:cubicBezTo>
                <a:cubicBezTo>
                  <a:pt x="27" y="66"/>
                  <a:pt x="23" y="65"/>
                  <a:pt x="19" y="63"/>
                </a:cubicBezTo>
                <a:cubicBezTo>
                  <a:pt x="18" y="62"/>
                  <a:pt x="17" y="62"/>
                  <a:pt x="16" y="61"/>
                </a:cubicBezTo>
                <a:cubicBezTo>
                  <a:pt x="8" y="56"/>
                  <a:pt x="4" y="50"/>
                  <a:pt x="1" y="41"/>
                </a:cubicBezTo>
                <a:cubicBezTo>
                  <a:pt x="0" y="37"/>
                  <a:pt x="0" y="32"/>
                  <a:pt x="0" y="28"/>
                </a:cubicBezTo>
                <a:cubicBezTo>
                  <a:pt x="1" y="27"/>
                  <a:pt x="1" y="26"/>
                  <a:pt x="1" y="25"/>
                </a:cubicBezTo>
                <a:cubicBezTo>
                  <a:pt x="3" y="16"/>
                  <a:pt x="8" y="10"/>
                  <a:pt x="15" y="5"/>
                </a:cubicBezTo>
                <a:cubicBezTo>
                  <a:pt x="18" y="3"/>
                  <a:pt x="22" y="1"/>
                  <a:pt x="27" y="0"/>
                </a:cubicBezTo>
                <a:cubicBezTo>
                  <a:pt x="29" y="0"/>
                  <a:pt x="31" y="0"/>
                  <a:pt x="33" y="0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9" name="Freeform 40">
            <a:extLst>
              <a:ext uri="{FF2B5EF4-FFF2-40B4-BE49-F238E27FC236}">
                <a16:creationId xmlns:a16="http://schemas.microsoft.com/office/drawing/2014/main" id="{F2AB43EB-67F9-498C-A547-4AA8C9405A42}"/>
              </a:ext>
            </a:extLst>
          </p:cNvPr>
          <p:cNvSpPr>
            <a:spLocks/>
          </p:cNvSpPr>
          <p:nvPr/>
        </p:nvSpPr>
        <p:spPr bwMode="auto">
          <a:xfrm>
            <a:off x="8520432" y="3988781"/>
            <a:ext cx="3220717" cy="383890"/>
          </a:xfrm>
          <a:custGeom>
            <a:avLst/>
            <a:gdLst>
              <a:gd name="T0" fmla="*/ 231952 w 341"/>
              <a:gd name="T1" fmla="*/ 0 h 47"/>
              <a:gd name="T2" fmla="*/ 3073363 w 341"/>
              <a:gd name="T3" fmla="*/ 0 h 47"/>
              <a:gd name="T4" fmla="*/ 3237662 w 341"/>
              <a:gd name="T5" fmla="*/ 96601 h 47"/>
              <a:gd name="T6" fmla="*/ 3276321 w 341"/>
              <a:gd name="T7" fmla="*/ 289803 h 47"/>
              <a:gd name="T8" fmla="*/ 3131351 w 341"/>
              <a:gd name="T9" fmla="*/ 444365 h 47"/>
              <a:gd name="T10" fmla="*/ 3054033 w 341"/>
              <a:gd name="T11" fmla="*/ 454025 h 47"/>
              <a:gd name="T12" fmla="*/ 222287 w 341"/>
              <a:gd name="T13" fmla="*/ 454025 h 47"/>
              <a:gd name="T14" fmla="*/ 48323 w 341"/>
              <a:gd name="T15" fmla="*/ 367084 h 47"/>
              <a:gd name="T16" fmla="*/ 9665 w 341"/>
              <a:gd name="T17" fmla="*/ 173882 h 47"/>
              <a:gd name="T18" fmla="*/ 154635 w 341"/>
              <a:gd name="T19" fmla="*/ 19320 h 47"/>
              <a:gd name="T20" fmla="*/ 231952 w 341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41" h="47">
                <a:moveTo>
                  <a:pt x="24" y="0"/>
                </a:moveTo>
                <a:cubicBezTo>
                  <a:pt x="122" y="0"/>
                  <a:pt x="220" y="0"/>
                  <a:pt x="318" y="0"/>
                </a:cubicBezTo>
                <a:cubicBezTo>
                  <a:pt x="325" y="1"/>
                  <a:pt x="331" y="4"/>
                  <a:pt x="335" y="10"/>
                </a:cubicBezTo>
                <a:cubicBezTo>
                  <a:pt x="340" y="16"/>
                  <a:pt x="341" y="22"/>
                  <a:pt x="339" y="30"/>
                </a:cubicBezTo>
                <a:cubicBezTo>
                  <a:pt x="337" y="37"/>
                  <a:pt x="332" y="43"/>
                  <a:pt x="324" y="46"/>
                </a:cubicBezTo>
                <a:cubicBezTo>
                  <a:pt x="322" y="47"/>
                  <a:pt x="319" y="47"/>
                  <a:pt x="316" y="47"/>
                </a:cubicBezTo>
                <a:cubicBezTo>
                  <a:pt x="219" y="47"/>
                  <a:pt x="121" y="47"/>
                  <a:pt x="23" y="47"/>
                </a:cubicBezTo>
                <a:cubicBezTo>
                  <a:pt x="16" y="47"/>
                  <a:pt x="10" y="44"/>
                  <a:pt x="5" y="38"/>
                </a:cubicBezTo>
                <a:cubicBezTo>
                  <a:pt x="1" y="32"/>
                  <a:pt x="0" y="25"/>
                  <a:pt x="1" y="18"/>
                </a:cubicBezTo>
                <a:cubicBezTo>
                  <a:pt x="4" y="10"/>
                  <a:pt x="9" y="5"/>
                  <a:pt x="16" y="2"/>
                </a:cubicBezTo>
                <a:cubicBezTo>
                  <a:pt x="19" y="1"/>
                  <a:pt x="21" y="0"/>
                  <a:pt x="2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0" name="Freeform 41">
            <a:extLst>
              <a:ext uri="{FF2B5EF4-FFF2-40B4-BE49-F238E27FC236}">
                <a16:creationId xmlns:a16="http://schemas.microsoft.com/office/drawing/2014/main" id="{5C4EBA5D-C45E-4934-934C-A66ECD15C256}"/>
              </a:ext>
            </a:extLst>
          </p:cNvPr>
          <p:cNvSpPr>
            <a:spLocks/>
          </p:cNvSpPr>
          <p:nvPr/>
        </p:nvSpPr>
        <p:spPr bwMode="auto">
          <a:xfrm>
            <a:off x="8599793" y="4073595"/>
            <a:ext cx="3062399" cy="229528"/>
          </a:xfrm>
          <a:custGeom>
            <a:avLst/>
            <a:gdLst>
              <a:gd name="T0" fmla="*/ 135295 w 320"/>
              <a:gd name="T1" fmla="*/ 0 h 28"/>
              <a:gd name="T2" fmla="*/ 2957155 w 320"/>
              <a:gd name="T3" fmla="*/ 0 h 28"/>
              <a:gd name="T4" fmla="*/ 3092450 w 320"/>
              <a:gd name="T5" fmla="*/ 135732 h 28"/>
              <a:gd name="T6" fmla="*/ 3092450 w 320"/>
              <a:gd name="T7" fmla="*/ 135732 h 28"/>
              <a:gd name="T8" fmla="*/ 2957155 w 320"/>
              <a:gd name="T9" fmla="*/ 271463 h 28"/>
              <a:gd name="T10" fmla="*/ 135295 w 320"/>
              <a:gd name="T11" fmla="*/ 271463 h 28"/>
              <a:gd name="T12" fmla="*/ 0 w 320"/>
              <a:gd name="T13" fmla="*/ 135732 h 28"/>
              <a:gd name="T14" fmla="*/ 0 w 320"/>
              <a:gd name="T15" fmla="*/ 135732 h 28"/>
              <a:gd name="T16" fmla="*/ 135295 w 320"/>
              <a:gd name="T17" fmla="*/ 0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0" h="28">
                <a:moveTo>
                  <a:pt x="14" y="0"/>
                </a:moveTo>
                <a:cubicBezTo>
                  <a:pt x="112" y="0"/>
                  <a:pt x="209" y="0"/>
                  <a:pt x="306" y="0"/>
                </a:cubicBezTo>
                <a:cubicBezTo>
                  <a:pt x="314" y="0"/>
                  <a:pt x="320" y="6"/>
                  <a:pt x="320" y="14"/>
                </a:cubicBezTo>
                <a:cubicBezTo>
                  <a:pt x="320" y="14"/>
                  <a:pt x="320" y="14"/>
                  <a:pt x="320" y="14"/>
                </a:cubicBezTo>
                <a:cubicBezTo>
                  <a:pt x="320" y="22"/>
                  <a:pt x="314" y="28"/>
                  <a:pt x="306" y="28"/>
                </a:cubicBezTo>
                <a:cubicBezTo>
                  <a:pt x="209" y="28"/>
                  <a:pt x="112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"/>
                  <a:pt x="6" y="0"/>
                  <a:pt x="14" y="0"/>
                </a:cubicBezTo>
                <a:close/>
              </a:path>
            </a:pathLst>
          </a:custGeom>
          <a:solidFill>
            <a:srgbClr val="F4F4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1" name="Freeform 39">
            <a:extLst>
              <a:ext uri="{FF2B5EF4-FFF2-40B4-BE49-F238E27FC236}">
                <a16:creationId xmlns:a16="http://schemas.microsoft.com/office/drawing/2014/main" id="{3D2B94B4-3DC2-4F93-9282-0DACAB5D62A1}"/>
              </a:ext>
            </a:extLst>
          </p:cNvPr>
          <p:cNvSpPr>
            <a:spLocks/>
          </p:cNvSpPr>
          <p:nvPr/>
        </p:nvSpPr>
        <p:spPr bwMode="auto">
          <a:xfrm>
            <a:off x="8596070" y="4067009"/>
            <a:ext cx="1527131" cy="237840"/>
          </a:xfrm>
          <a:prstGeom prst="roundRect">
            <a:avLst>
              <a:gd name="adj" fmla="val 50000"/>
            </a:avLst>
          </a:prstGeom>
          <a:solidFill>
            <a:srgbClr val="203864"/>
          </a:solidFill>
          <a:ln w="9525">
            <a:solidFill>
              <a:srgbClr val="000000"/>
            </a:solidFill>
            <a:round/>
            <a:headEnd/>
            <a:tailEnd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  <p:sp>
        <p:nvSpPr>
          <p:cNvPr id="182" name="Freeform 46">
            <a:extLst>
              <a:ext uri="{FF2B5EF4-FFF2-40B4-BE49-F238E27FC236}">
                <a16:creationId xmlns:a16="http://schemas.microsoft.com/office/drawing/2014/main" id="{7AD6DE45-EA4C-4F9D-A928-309CFBB4BCDD}"/>
              </a:ext>
            </a:extLst>
          </p:cNvPr>
          <p:cNvSpPr>
            <a:spLocks/>
          </p:cNvSpPr>
          <p:nvPr/>
        </p:nvSpPr>
        <p:spPr bwMode="auto">
          <a:xfrm>
            <a:off x="8613479" y="5240970"/>
            <a:ext cx="1150604" cy="239317"/>
          </a:xfrm>
          <a:prstGeom prst="roundRect">
            <a:avLst>
              <a:gd name="adj" fmla="val 50000"/>
            </a:avLst>
          </a:prstGeom>
          <a:solidFill>
            <a:srgbClr val="ADCDE5"/>
          </a:solidFill>
          <a:ln>
            <a:noFill/>
          </a:ln>
          <a:extLst/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18001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B8CA2E9A-6D8A-4EDA-B8A5-EFEF22DE72E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 radius="5"/>
                    </a14:imgEffect>
                    <a14:imgEffect>
                      <a14:sharpenSoften amount="-42000"/>
                    </a14:imgEffect>
                    <a14:imgEffect>
                      <a14:colorTemperature colorTemp="6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74" t="4359" r="1774" b="42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0" y="19051"/>
            <a:ext cx="12192000" cy="6857999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4000">
                <a:schemeClr val="bg1">
                  <a:alpha val="90000"/>
                  <a:lumMod val="95000"/>
                </a:schemeClr>
              </a:gs>
            </a:gsLst>
            <a:lin ang="16200000" scaled="1"/>
            <a:tileRect/>
          </a:gra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1C3DE976-94F8-4BE9-924A-9B1FAD5F6C57}"/>
              </a:ext>
            </a:extLst>
          </p:cNvPr>
          <p:cNvSpPr/>
          <p:nvPr/>
        </p:nvSpPr>
        <p:spPr>
          <a:xfrm>
            <a:off x="0" y="0"/>
            <a:ext cx="1692275" cy="6858000"/>
          </a:xfrm>
          <a:prstGeom prst="rect">
            <a:avLst/>
          </a:prstGeom>
          <a:solidFill>
            <a:schemeClr val="bg1">
              <a:alpha val="19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/>
          </a:p>
        </p:txBody>
      </p:sp>
      <p:graphicFrame>
        <p:nvGraphicFramePr>
          <p:cNvPr id="31" name="表格 30">
            <a:extLst>
              <a:ext uri="{FF2B5EF4-FFF2-40B4-BE49-F238E27FC236}">
                <a16:creationId xmlns:a16="http://schemas.microsoft.com/office/drawing/2014/main" id="{B899FB83-8140-45F8-AB68-600E0A12854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68413"/>
          <a:ext cx="1692275" cy="396081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69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2162">
                <a:tc>
                  <a:txBody>
                    <a:bodyPr/>
                    <a:lstStyle/>
                    <a:p>
                      <a:pPr algn="ctr"/>
                      <a:endParaRPr lang="zh-CN" altLang="en-US" sz="1800" dirty="0"/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研究方法与思路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关键技术与难点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研究成果与应用</a:t>
                      </a: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216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accent1">
                              <a:lumMod val="50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论文总结</a:t>
                      </a:r>
                      <a:endParaRPr lang="en-US" altLang="zh-CN" sz="1600" dirty="0">
                        <a:solidFill>
                          <a:schemeClr val="accent1">
                            <a:lumMod val="50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marL="91472" marR="91472" marT="45729" marB="4572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32" name="组合 31">
            <a:extLst>
              <a:ext uri="{FF2B5EF4-FFF2-40B4-BE49-F238E27FC236}">
                <a16:creationId xmlns:a16="http://schemas.microsoft.com/office/drawing/2014/main" id="{F5657478-6F79-4DAF-808E-A2FFA93E22F3}"/>
              </a:ext>
            </a:extLst>
          </p:cNvPr>
          <p:cNvGrpSpPr>
            <a:grpSpLocks/>
          </p:cNvGrpSpPr>
          <p:nvPr/>
        </p:nvGrpSpPr>
        <p:grpSpPr bwMode="auto">
          <a:xfrm>
            <a:off x="0" y="1273175"/>
            <a:ext cx="1692275" cy="787400"/>
            <a:chOff x="0" y="1272662"/>
            <a:chExt cx="1691680" cy="788186"/>
          </a:xfrm>
        </p:grpSpPr>
        <p:sp>
          <p:nvSpPr>
            <p:cNvPr id="33" name="矩形 32">
              <a:extLst>
                <a:ext uri="{FF2B5EF4-FFF2-40B4-BE49-F238E27FC236}">
                  <a16:creationId xmlns:a16="http://schemas.microsoft.com/office/drawing/2014/main" id="{556A3E38-0F07-4254-BECC-007A2A66D1EC}"/>
                </a:ext>
              </a:extLst>
            </p:cNvPr>
            <p:cNvSpPr/>
            <p:nvPr userDrawn="1"/>
          </p:nvSpPr>
          <p:spPr>
            <a:xfrm>
              <a:off x="0" y="1272662"/>
              <a:ext cx="1691680" cy="788186"/>
            </a:xfrm>
            <a:prstGeom prst="rect">
              <a:avLst/>
            </a:prstGeom>
            <a:solidFill>
              <a:srgbClr val="0062AF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绪论</a:t>
              </a:r>
            </a:p>
          </p:txBody>
        </p:sp>
        <p:sp>
          <p:nvSpPr>
            <p:cNvPr id="34" name="等腰三角形 33">
              <a:extLst>
                <a:ext uri="{FF2B5EF4-FFF2-40B4-BE49-F238E27FC236}">
                  <a16:creationId xmlns:a16="http://schemas.microsoft.com/office/drawing/2014/main" id="{A48E1CBA-01AE-4C61-AC3C-C1A68C010CC9}"/>
                </a:ext>
              </a:extLst>
            </p:cNvPr>
            <p:cNvSpPr/>
            <p:nvPr userDrawn="1"/>
          </p:nvSpPr>
          <p:spPr>
            <a:xfrm rot="16200000">
              <a:off x="1547965" y="1594550"/>
              <a:ext cx="143018" cy="144411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235" name="组合 234">
            <a:extLst>
              <a:ext uri="{FF2B5EF4-FFF2-40B4-BE49-F238E27FC236}">
                <a16:creationId xmlns:a16="http://schemas.microsoft.com/office/drawing/2014/main" id="{E6D03D1C-29A3-47A9-ACEC-FF42E42C01C5}"/>
              </a:ext>
            </a:extLst>
          </p:cNvPr>
          <p:cNvGrpSpPr/>
          <p:nvPr/>
        </p:nvGrpSpPr>
        <p:grpSpPr>
          <a:xfrm>
            <a:off x="47625" y="337367"/>
            <a:ext cx="1693999" cy="608785"/>
            <a:chOff x="10010007" y="372206"/>
            <a:chExt cx="1693999" cy="608785"/>
          </a:xfrm>
        </p:grpSpPr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8BD349A0-E1A2-44CF-B118-F972D189B71D}"/>
                </a:ext>
              </a:extLst>
            </p:cNvPr>
            <p:cNvGrpSpPr/>
            <p:nvPr/>
          </p:nvGrpSpPr>
          <p:grpSpPr>
            <a:xfrm>
              <a:off x="10010007" y="372206"/>
              <a:ext cx="623848" cy="608316"/>
              <a:chOff x="4391057" y="3538897"/>
              <a:chExt cx="1530350" cy="1492250"/>
            </a:xfrm>
          </p:grpSpPr>
          <p:sp>
            <p:nvSpPr>
              <p:cNvPr id="221" name="Freeform 6">
                <a:extLst>
                  <a:ext uri="{FF2B5EF4-FFF2-40B4-BE49-F238E27FC236}">
                    <a16:creationId xmlns:a16="http://schemas.microsoft.com/office/drawing/2014/main" id="{D4A28BEC-2B06-466A-A12E-CF660647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045" y="3700822"/>
                <a:ext cx="1225550" cy="1182688"/>
              </a:xfrm>
              <a:custGeom>
                <a:avLst/>
                <a:gdLst>
                  <a:gd name="T0" fmla="*/ 248 w 496"/>
                  <a:gd name="T1" fmla="*/ 0 h 479"/>
                  <a:gd name="T2" fmla="*/ 423 w 496"/>
                  <a:gd name="T3" fmla="*/ 70 h 479"/>
                  <a:gd name="T4" fmla="*/ 496 w 496"/>
                  <a:gd name="T5" fmla="*/ 240 h 479"/>
                  <a:gd name="T6" fmla="*/ 423 w 496"/>
                  <a:gd name="T7" fmla="*/ 409 h 479"/>
                  <a:gd name="T8" fmla="*/ 248 w 496"/>
                  <a:gd name="T9" fmla="*/ 479 h 479"/>
                  <a:gd name="T10" fmla="*/ 72 w 496"/>
                  <a:gd name="T11" fmla="*/ 409 h 479"/>
                  <a:gd name="T12" fmla="*/ 0 w 496"/>
                  <a:gd name="T13" fmla="*/ 240 h 479"/>
                  <a:gd name="T14" fmla="*/ 72 w 496"/>
                  <a:gd name="T15" fmla="*/ 70 h 479"/>
                  <a:gd name="T16" fmla="*/ 248 w 496"/>
                  <a:gd name="T17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479"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7">
                <a:extLst>
                  <a:ext uri="{FF2B5EF4-FFF2-40B4-BE49-F238E27FC236}">
                    <a16:creationId xmlns:a16="http://schemas.microsoft.com/office/drawing/2014/main" id="{B4ACF52F-D000-4E65-98B8-FAB03DA8FB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5507" y="4092935"/>
                <a:ext cx="1446213" cy="898525"/>
              </a:xfrm>
              <a:custGeom>
                <a:avLst/>
                <a:gdLst>
                  <a:gd name="T0" fmla="*/ 557 w 585"/>
                  <a:gd name="T1" fmla="*/ 16 h 364"/>
                  <a:gd name="T2" fmla="*/ 572 w 585"/>
                  <a:gd name="T3" fmla="*/ 26 h 364"/>
                  <a:gd name="T4" fmla="*/ 561 w 585"/>
                  <a:gd name="T5" fmla="*/ 15 h 364"/>
                  <a:gd name="T6" fmla="*/ 540 w 585"/>
                  <a:gd name="T7" fmla="*/ 136 h 364"/>
                  <a:gd name="T8" fmla="*/ 568 w 585"/>
                  <a:gd name="T9" fmla="*/ 163 h 364"/>
                  <a:gd name="T10" fmla="*/ 529 w 585"/>
                  <a:gd name="T11" fmla="*/ 171 h 364"/>
                  <a:gd name="T12" fmla="*/ 523 w 585"/>
                  <a:gd name="T13" fmla="*/ 200 h 364"/>
                  <a:gd name="T14" fmla="*/ 543 w 585"/>
                  <a:gd name="T15" fmla="*/ 215 h 364"/>
                  <a:gd name="T16" fmla="*/ 30 w 585"/>
                  <a:gd name="T17" fmla="*/ 29 h 364"/>
                  <a:gd name="T18" fmla="*/ 14 w 585"/>
                  <a:gd name="T19" fmla="*/ 30 h 364"/>
                  <a:gd name="T20" fmla="*/ 30 w 585"/>
                  <a:gd name="T21" fmla="*/ 33 h 364"/>
                  <a:gd name="T22" fmla="*/ 2 w 585"/>
                  <a:gd name="T23" fmla="*/ 38 h 364"/>
                  <a:gd name="T24" fmla="*/ 38 w 585"/>
                  <a:gd name="T25" fmla="*/ 81 h 364"/>
                  <a:gd name="T26" fmla="*/ 2 w 585"/>
                  <a:gd name="T27" fmla="*/ 114 h 364"/>
                  <a:gd name="T28" fmla="*/ 1 w 585"/>
                  <a:gd name="T29" fmla="*/ 93 h 364"/>
                  <a:gd name="T30" fmla="*/ 20 w 585"/>
                  <a:gd name="T31" fmla="*/ 115 h 364"/>
                  <a:gd name="T32" fmla="*/ 31 w 585"/>
                  <a:gd name="T33" fmla="*/ 134 h 364"/>
                  <a:gd name="T34" fmla="*/ 18 w 585"/>
                  <a:gd name="T35" fmla="*/ 134 h 364"/>
                  <a:gd name="T36" fmla="*/ 42 w 585"/>
                  <a:gd name="T37" fmla="*/ 220 h 364"/>
                  <a:gd name="T38" fmla="*/ 38 w 585"/>
                  <a:gd name="T39" fmla="*/ 211 h 364"/>
                  <a:gd name="T40" fmla="*/ 65 w 585"/>
                  <a:gd name="T41" fmla="*/ 251 h 364"/>
                  <a:gd name="T42" fmla="*/ 49 w 585"/>
                  <a:gd name="T43" fmla="*/ 239 h 364"/>
                  <a:gd name="T44" fmla="*/ 63 w 585"/>
                  <a:gd name="T45" fmla="*/ 257 h 364"/>
                  <a:gd name="T46" fmla="*/ 128 w 585"/>
                  <a:gd name="T47" fmla="*/ 268 h 364"/>
                  <a:gd name="T48" fmla="*/ 95 w 585"/>
                  <a:gd name="T49" fmla="*/ 283 h 364"/>
                  <a:gd name="T50" fmla="*/ 132 w 585"/>
                  <a:gd name="T51" fmla="*/ 272 h 364"/>
                  <a:gd name="T52" fmla="*/ 138 w 585"/>
                  <a:gd name="T53" fmla="*/ 296 h 364"/>
                  <a:gd name="T54" fmla="*/ 159 w 585"/>
                  <a:gd name="T55" fmla="*/ 311 h 364"/>
                  <a:gd name="T56" fmla="*/ 174 w 585"/>
                  <a:gd name="T57" fmla="*/ 311 h 364"/>
                  <a:gd name="T58" fmla="*/ 163 w 585"/>
                  <a:gd name="T59" fmla="*/ 316 h 364"/>
                  <a:gd name="T60" fmla="*/ 190 w 585"/>
                  <a:gd name="T61" fmla="*/ 308 h 364"/>
                  <a:gd name="T62" fmla="*/ 193 w 585"/>
                  <a:gd name="T63" fmla="*/ 342 h 364"/>
                  <a:gd name="T64" fmla="*/ 194 w 585"/>
                  <a:gd name="T65" fmla="*/ 346 h 364"/>
                  <a:gd name="T66" fmla="*/ 191 w 585"/>
                  <a:gd name="T67" fmla="*/ 312 h 364"/>
                  <a:gd name="T68" fmla="*/ 218 w 585"/>
                  <a:gd name="T69" fmla="*/ 318 h 364"/>
                  <a:gd name="T70" fmla="*/ 238 w 585"/>
                  <a:gd name="T71" fmla="*/ 326 h 364"/>
                  <a:gd name="T72" fmla="*/ 268 w 585"/>
                  <a:gd name="T73" fmla="*/ 364 h 364"/>
                  <a:gd name="T74" fmla="*/ 273 w 585"/>
                  <a:gd name="T75" fmla="*/ 343 h 364"/>
                  <a:gd name="T76" fmla="*/ 338 w 585"/>
                  <a:gd name="T77" fmla="*/ 354 h 364"/>
                  <a:gd name="T78" fmla="*/ 351 w 585"/>
                  <a:gd name="T79" fmla="*/ 325 h 364"/>
                  <a:gd name="T80" fmla="*/ 338 w 585"/>
                  <a:gd name="T81" fmla="*/ 322 h 364"/>
                  <a:gd name="T82" fmla="*/ 371 w 585"/>
                  <a:gd name="T83" fmla="*/ 336 h 364"/>
                  <a:gd name="T84" fmla="*/ 431 w 585"/>
                  <a:gd name="T85" fmla="*/ 291 h 364"/>
                  <a:gd name="T86" fmla="*/ 442 w 585"/>
                  <a:gd name="T87" fmla="*/ 307 h 364"/>
                  <a:gd name="T88" fmla="*/ 451 w 585"/>
                  <a:gd name="T89" fmla="*/ 320 h 364"/>
                  <a:gd name="T90" fmla="*/ 466 w 585"/>
                  <a:gd name="T91" fmla="*/ 260 h 364"/>
                  <a:gd name="T92" fmla="*/ 475 w 585"/>
                  <a:gd name="T93" fmla="*/ 277 h 364"/>
                  <a:gd name="T94" fmla="*/ 490 w 585"/>
                  <a:gd name="T95" fmla="*/ 244 h 364"/>
                  <a:gd name="T96" fmla="*/ 483 w 585"/>
                  <a:gd name="T97" fmla="*/ 247 h 364"/>
                  <a:gd name="T98" fmla="*/ 484 w 585"/>
                  <a:gd name="T99" fmla="*/ 269 h 364"/>
                  <a:gd name="T100" fmla="*/ 510 w 585"/>
                  <a:gd name="T101" fmla="*/ 236 h 364"/>
                  <a:gd name="T102" fmla="*/ 527 w 585"/>
                  <a:gd name="T103" fmla="*/ 242 h 364"/>
                  <a:gd name="T104" fmla="*/ 526 w 585"/>
                  <a:gd name="T105" fmla="*/ 222 h 364"/>
                  <a:gd name="T106" fmla="*/ 514 w 585"/>
                  <a:gd name="T107" fmla="*/ 218 h 364"/>
                  <a:gd name="T108" fmla="*/ 546 w 585"/>
                  <a:gd name="T109" fmla="*/ 127 h 364"/>
                  <a:gd name="T110" fmla="*/ 564 w 585"/>
                  <a:gd name="T111" fmla="*/ 115 h 364"/>
                  <a:gd name="T112" fmla="*/ 557 w 585"/>
                  <a:gd name="T113" fmla="*/ 68 h 364"/>
                  <a:gd name="T114" fmla="*/ 573 w 585"/>
                  <a:gd name="T115" fmla="*/ 73 h 364"/>
                  <a:gd name="T116" fmla="*/ 549 w 585"/>
                  <a:gd name="T117" fmla="*/ 72 h 364"/>
                  <a:gd name="T118" fmla="*/ 565 w 585"/>
                  <a:gd name="T119" fmla="*/ 42 h 364"/>
                  <a:gd name="T120" fmla="*/ 545 w 585"/>
                  <a:gd name="T121" fmla="*/ 3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5" h="364">
                    <a:moveTo>
                      <a:pt x="546" y="6"/>
                    </a:moveTo>
                    <a:cubicBezTo>
                      <a:pt x="548" y="10"/>
                      <a:pt x="548" y="10"/>
                      <a:pt x="548" y="10"/>
                    </a:cubicBezTo>
                    <a:cubicBezTo>
                      <a:pt x="544" y="12"/>
                      <a:pt x="543" y="15"/>
                      <a:pt x="544" y="19"/>
                    </a:cubicBezTo>
                    <a:cubicBezTo>
                      <a:pt x="544" y="22"/>
                      <a:pt x="545" y="23"/>
                      <a:pt x="547" y="24"/>
                    </a:cubicBezTo>
                    <a:cubicBezTo>
                      <a:pt x="548" y="25"/>
                      <a:pt x="550" y="25"/>
                      <a:pt x="551" y="25"/>
                    </a:cubicBezTo>
                    <a:cubicBezTo>
                      <a:pt x="553" y="25"/>
                      <a:pt x="555" y="24"/>
                      <a:pt x="556" y="22"/>
                    </a:cubicBezTo>
                    <a:cubicBezTo>
                      <a:pt x="556" y="21"/>
                      <a:pt x="557" y="19"/>
                      <a:pt x="557" y="16"/>
                    </a:cubicBezTo>
                    <a:cubicBezTo>
                      <a:pt x="557" y="14"/>
                      <a:pt x="557" y="14"/>
                      <a:pt x="557" y="14"/>
                    </a:cubicBezTo>
                    <a:cubicBezTo>
                      <a:pt x="557" y="10"/>
                      <a:pt x="558" y="6"/>
                      <a:pt x="559" y="4"/>
                    </a:cubicBezTo>
                    <a:cubicBezTo>
                      <a:pt x="560" y="3"/>
                      <a:pt x="562" y="2"/>
                      <a:pt x="565" y="1"/>
                    </a:cubicBezTo>
                    <a:cubicBezTo>
                      <a:pt x="568" y="0"/>
                      <a:pt x="571" y="1"/>
                      <a:pt x="573" y="3"/>
                    </a:cubicBezTo>
                    <a:cubicBezTo>
                      <a:pt x="576" y="5"/>
                      <a:pt x="577" y="7"/>
                      <a:pt x="578" y="11"/>
                    </a:cubicBezTo>
                    <a:cubicBezTo>
                      <a:pt x="579" y="15"/>
                      <a:pt x="579" y="18"/>
                      <a:pt x="577" y="21"/>
                    </a:cubicBezTo>
                    <a:cubicBezTo>
                      <a:pt x="576" y="23"/>
                      <a:pt x="574" y="25"/>
                      <a:pt x="572" y="26"/>
                    </a:cubicBezTo>
                    <a:cubicBezTo>
                      <a:pt x="569" y="22"/>
                      <a:pt x="569" y="22"/>
                      <a:pt x="569" y="22"/>
                    </a:cubicBezTo>
                    <a:cubicBezTo>
                      <a:pt x="572" y="21"/>
                      <a:pt x="573" y="20"/>
                      <a:pt x="574" y="18"/>
                    </a:cubicBezTo>
                    <a:cubicBezTo>
                      <a:pt x="575" y="16"/>
                      <a:pt x="575" y="14"/>
                      <a:pt x="574" y="12"/>
                    </a:cubicBezTo>
                    <a:cubicBezTo>
                      <a:pt x="574" y="9"/>
                      <a:pt x="573" y="7"/>
                      <a:pt x="571" y="6"/>
                    </a:cubicBezTo>
                    <a:cubicBezTo>
                      <a:pt x="570" y="5"/>
                      <a:pt x="568" y="5"/>
                      <a:pt x="566" y="5"/>
                    </a:cubicBezTo>
                    <a:cubicBezTo>
                      <a:pt x="564" y="6"/>
                      <a:pt x="563" y="7"/>
                      <a:pt x="562" y="8"/>
                    </a:cubicBezTo>
                    <a:cubicBezTo>
                      <a:pt x="561" y="10"/>
                      <a:pt x="561" y="12"/>
                      <a:pt x="561" y="15"/>
                    </a:cubicBezTo>
                    <a:cubicBezTo>
                      <a:pt x="561" y="17"/>
                      <a:pt x="561" y="17"/>
                      <a:pt x="561" y="17"/>
                    </a:cubicBezTo>
                    <a:cubicBezTo>
                      <a:pt x="561" y="21"/>
                      <a:pt x="560" y="24"/>
                      <a:pt x="558" y="26"/>
                    </a:cubicBezTo>
                    <a:cubicBezTo>
                      <a:pt x="557" y="28"/>
                      <a:pt x="555" y="29"/>
                      <a:pt x="553" y="29"/>
                    </a:cubicBezTo>
                    <a:cubicBezTo>
                      <a:pt x="550" y="30"/>
                      <a:pt x="547" y="29"/>
                      <a:pt x="545" y="28"/>
                    </a:cubicBezTo>
                    <a:cubicBezTo>
                      <a:pt x="543" y="26"/>
                      <a:pt x="541" y="23"/>
                      <a:pt x="540" y="20"/>
                    </a:cubicBezTo>
                    <a:cubicBezTo>
                      <a:pt x="539" y="14"/>
                      <a:pt x="541" y="9"/>
                      <a:pt x="546" y="6"/>
                    </a:cubicBezTo>
                    <a:close/>
                    <a:moveTo>
                      <a:pt x="540" y="136"/>
                    </a:moveTo>
                    <a:cubicBezTo>
                      <a:pt x="543" y="137"/>
                      <a:pt x="543" y="137"/>
                      <a:pt x="543" y="137"/>
                    </a:cubicBezTo>
                    <a:cubicBezTo>
                      <a:pt x="539" y="156"/>
                      <a:pt x="539" y="156"/>
                      <a:pt x="539" y="156"/>
                    </a:cubicBezTo>
                    <a:cubicBezTo>
                      <a:pt x="551" y="158"/>
                      <a:pt x="551" y="158"/>
                      <a:pt x="551" y="158"/>
                    </a:cubicBezTo>
                    <a:cubicBezTo>
                      <a:pt x="554" y="144"/>
                      <a:pt x="554" y="144"/>
                      <a:pt x="554" y="144"/>
                    </a:cubicBezTo>
                    <a:cubicBezTo>
                      <a:pt x="558" y="145"/>
                      <a:pt x="558" y="145"/>
                      <a:pt x="558" y="145"/>
                    </a:cubicBezTo>
                    <a:cubicBezTo>
                      <a:pt x="554" y="159"/>
                      <a:pt x="554" y="159"/>
                      <a:pt x="554" y="159"/>
                    </a:cubicBezTo>
                    <a:cubicBezTo>
                      <a:pt x="568" y="163"/>
                      <a:pt x="568" y="163"/>
                      <a:pt x="568" y="163"/>
                    </a:cubicBezTo>
                    <a:cubicBezTo>
                      <a:pt x="573" y="144"/>
                      <a:pt x="573" y="144"/>
                      <a:pt x="573" y="144"/>
                    </a:cubicBezTo>
                    <a:cubicBezTo>
                      <a:pt x="576" y="144"/>
                      <a:pt x="576" y="144"/>
                      <a:pt x="576" y="144"/>
                    </a:cubicBezTo>
                    <a:cubicBezTo>
                      <a:pt x="571" y="168"/>
                      <a:pt x="571" y="168"/>
                      <a:pt x="571" y="168"/>
                    </a:cubicBezTo>
                    <a:cubicBezTo>
                      <a:pt x="535" y="159"/>
                      <a:pt x="535" y="159"/>
                      <a:pt x="535" y="159"/>
                    </a:cubicBezTo>
                    <a:cubicBezTo>
                      <a:pt x="540" y="136"/>
                      <a:pt x="540" y="136"/>
                      <a:pt x="540" y="136"/>
                    </a:cubicBezTo>
                    <a:close/>
                    <a:moveTo>
                      <a:pt x="530" y="167"/>
                    </a:moveTo>
                    <a:cubicBezTo>
                      <a:pt x="529" y="171"/>
                      <a:pt x="529" y="171"/>
                      <a:pt x="529" y="171"/>
                    </a:cubicBezTo>
                    <a:cubicBezTo>
                      <a:pt x="563" y="185"/>
                      <a:pt x="563" y="185"/>
                      <a:pt x="563" y="185"/>
                    </a:cubicBezTo>
                    <a:cubicBezTo>
                      <a:pt x="565" y="180"/>
                      <a:pt x="565" y="180"/>
                      <a:pt x="565" y="180"/>
                    </a:cubicBezTo>
                    <a:cubicBezTo>
                      <a:pt x="530" y="167"/>
                      <a:pt x="530" y="167"/>
                      <a:pt x="530" y="167"/>
                    </a:cubicBezTo>
                    <a:close/>
                    <a:moveTo>
                      <a:pt x="535" y="182"/>
                    </a:moveTo>
                    <a:cubicBezTo>
                      <a:pt x="534" y="187"/>
                      <a:pt x="534" y="187"/>
                      <a:pt x="534" y="187"/>
                    </a:cubicBezTo>
                    <a:cubicBezTo>
                      <a:pt x="529" y="185"/>
                      <a:pt x="525" y="187"/>
                      <a:pt x="523" y="191"/>
                    </a:cubicBezTo>
                    <a:cubicBezTo>
                      <a:pt x="521" y="194"/>
                      <a:pt x="521" y="197"/>
                      <a:pt x="523" y="200"/>
                    </a:cubicBezTo>
                    <a:cubicBezTo>
                      <a:pt x="525" y="203"/>
                      <a:pt x="528" y="206"/>
                      <a:pt x="532" y="208"/>
                    </a:cubicBezTo>
                    <a:cubicBezTo>
                      <a:pt x="537" y="210"/>
                      <a:pt x="541" y="211"/>
                      <a:pt x="544" y="211"/>
                    </a:cubicBezTo>
                    <a:cubicBezTo>
                      <a:pt x="547" y="210"/>
                      <a:pt x="549" y="208"/>
                      <a:pt x="551" y="206"/>
                    </a:cubicBezTo>
                    <a:cubicBezTo>
                      <a:pt x="553" y="201"/>
                      <a:pt x="552" y="197"/>
                      <a:pt x="548" y="193"/>
                    </a:cubicBezTo>
                    <a:cubicBezTo>
                      <a:pt x="551" y="190"/>
                      <a:pt x="551" y="190"/>
                      <a:pt x="551" y="190"/>
                    </a:cubicBezTo>
                    <a:cubicBezTo>
                      <a:pt x="556" y="195"/>
                      <a:pt x="557" y="201"/>
                      <a:pt x="554" y="207"/>
                    </a:cubicBezTo>
                    <a:cubicBezTo>
                      <a:pt x="552" y="212"/>
                      <a:pt x="548" y="214"/>
                      <a:pt x="543" y="215"/>
                    </a:cubicBezTo>
                    <a:cubicBezTo>
                      <a:pt x="539" y="216"/>
                      <a:pt x="535" y="215"/>
                      <a:pt x="530" y="212"/>
                    </a:cubicBezTo>
                    <a:cubicBezTo>
                      <a:pt x="524" y="209"/>
                      <a:pt x="520" y="205"/>
                      <a:pt x="519" y="201"/>
                    </a:cubicBezTo>
                    <a:cubicBezTo>
                      <a:pt x="517" y="197"/>
                      <a:pt x="518" y="193"/>
                      <a:pt x="520" y="189"/>
                    </a:cubicBezTo>
                    <a:cubicBezTo>
                      <a:pt x="521" y="186"/>
                      <a:pt x="524" y="184"/>
                      <a:pt x="527" y="183"/>
                    </a:cubicBezTo>
                    <a:cubicBezTo>
                      <a:pt x="529" y="182"/>
                      <a:pt x="532" y="182"/>
                      <a:pt x="535" y="182"/>
                    </a:cubicBezTo>
                    <a:close/>
                    <a:moveTo>
                      <a:pt x="30" y="33"/>
                    </a:moveTo>
                    <a:cubicBezTo>
                      <a:pt x="30" y="29"/>
                      <a:pt x="30" y="29"/>
                      <a:pt x="30" y="29"/>
                    </a:cubicBezTo>
                    <a:cubicBezTo>
                      <a:pt x="35" y="29"/>
                      <a:pt x="38" y="26"/>
                      <a:pt x="39" y="22"/>
                    </a:cubicBezTo>
                    <a:cubicBezTo>
                      <a:pt x="40" y="18"/>
                      <a:pt x="39" y="15"/>
                      <a:pt x="37" y="13"/>
                    </a:cubicBezTo>
                    <a:cubicBezTo>
                      <a:pt x="35" y="10"/>
                      <a:pt x="32" y="9"/>
                      <a:pt x="27" y="8"/>
                    </a:cubicBezTo>
                    <a:cubicBezTo>
                      <a:pt x="22" y="6"/>
                      <a:pt x="18" y="7"/>
                      <a:pt x="15" y="8"/>
                    </a:cubicBezTo>
                    <a:cubicBezTo>
                      <a:pt x="12" y="10"/>
                      <a:pt x="11" y="12"/>
                      <a:pt x="10" y="15"/>
                    </a:cubicBezTo>
                    <a:cubicBezTo>
                      <a:pt x="9" y="20"/>
                      <a:pt x="11" y="23"/>
                      <a:pt x="16" y="26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7" y="26"/>
                      <a:pt x="5" y="21"/>
                      <a:pt x="7" y="14"/>
                    </a:cubicBezTo>
                    <a:cubicBezTo>
                      <a:pt x="8" y="9"/>
                      <a:pt x="10" y="6"/>
                      <a:pt x="15" y="4"/>
                    </a:cubicBezTo>
                    <a:cubicBezTo>
                      <a:pt x="18" y="2"/>
                      <a:pt x="23" y="2"/>
                      <a:pt x="28" y="3"/>
                    </a:cubicBezTo>
                    <a:cubicBezTo>
                      <a:pt x="34" y="4"/>
                      <a:pt x="38" y="7"/>
                      <a:pt x="41" y="11"/>
                    </a:cubicBezTo>
                    <a:cubicBezTo>
                      <a:pt x="43" y="15"/>
                      <a:pt x="44" y="18"/>
                      <a:pt x="43" y="23"/>
                    </a:cubicBezTo>
                    <a:cubicBezTo>
                      <a:pt x="42" y="26"/>
                      <a:pt x="40" y="29"/>
                      <a:pt x="38" y="31"/>
                    </a:cubicBezTo>
                    <a:cubicBezTo>
                      <a:pt x="36" y="32"/>
                      <a:pt x="33" y="33"/>
                      <a:pt x="30" y="33"/>
                    </a:cubicBezTo>
                    <a:close/>
                    <a:moveTo>
                      <a:pt x="38" y="67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7"/>
                      <a:pt x="38" y="67"/>
                      <a:pt x="38" y="67"/>
                    </a:cubicBezTo>
                    <a:close/>
                    <a:moveTo>
                      <a:pt x="38" y="81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38" y="81"/>
                      <a:pt x="38" y="81"/>
                      <a:pt x="38" y="81"/>
                    </a:cubicBezTo>
                    <a:close/>
                    <a:moveTo>
                      <a:pt x="40" y="117"/>
                    </a:moveTo>
                    <a:cubicBezTo>
                      <a:pt x="3" y="120"/>
                      <a:pt x="3" y="120"/>
                      <a:pt x="3" y="120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8" y="99"/>
                      <a:pt x="34" y="95"/>
                    </a:cubicBezTo>
                    <a:cubicBezTo>
                      <a:pt x="34" y="94"/>
                      <a:pt x="34" y="94"/>
                      <a:pt x="34" y="94"/>
                    </a:cubicBezTo>
                    <a:cubicBezTo>
                      <a:pt x="34" y="94"/>
                      <a:pt x="31" y="95"/>
                      <a:pt x="28" y="95"/>
                    </a:cubicBezTo>
                    <a:cubicBezTo>
                      <a:pt x="26" y="95"/>
                      <a:pt x="24" y="95"/>
                      <a:pt x="22" y="95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38" y="90"/>
                      <a:pt x="38" y="90"/>
                      <a:pt x="38" y="90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7" y="110"/>
                      <a:pt x="15" y="111"/>
                      <a:pt x="13" y="112"/>
                    </a:cubicBezTo>
                    <a:cubicBezTo>
                      <a:pt x="10" y="114"/>
                      <a:pt x="8" y="115"/>
                      <a:pt x="8" y="115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15" y="115"/>
                      <a:pt x="19" y="115"/>
                      <a:pt x="20" y="115"/>
                    </a:cubicBezTo>
                    <a:cubicBezTo>
                      <a:pt x="40" y="113"/>
                      <a:pt x="40" y="113"/>
                      <a:pt x="40" y="113"/>
                    </a:cubicBezTo>
                    <a:cubicBezTo>
                      <a:pt x="40" y="117"/>
                      <a:pt x="40" y="117"/>
                      <a:pt x="40" y="117"/>
                    </a:cubicBezTo>
                    <a:close/>
                    <a:moveTo>
                      <a:pt x="24" y="145"/>
                    </a:move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39"/>
                      <a:pt x="37" y="137"/>
                      <a:pt x="41" y="136"/>
                    </a:cubicBezTo>
                    <a:cubicBezTo>
                      <a:pt x="41" y="135"/>
                      <a:pt x="41" y="135"/>
                      <a:pt x="41" y="135"/>
                    </a:cubicBezTo>
                    <a:cubicBezTo>
                      <a:pt x="37" y="135"/>
                      <a:pt x="34" y="135"/>
                      <a:pt x="31" y="134"/>
                    </a:cubicBezTo>
                    <a:cubicBezTo>
                      <a:pt x="22" y="134"/>
                      <a:pt x="22" y="134"/>
                      <a:pt x="22" y="134"/>
                    </a:cubicBezTo>
                    <a:cubicBezTo>
                      <a:pt x="24" y="145"/>
                      <a:pt x="24" y="145"/>
                      <a:pt x="24" y="145"/>
                    </a:cubicBezTo>
                    <a:close/>
                    <a:moveTo>
                      <a:pt x="45" y="137"/>
                    </a:moveTo>
                    <a:cubicBezTo>
                      <a:pt x="11" y="157"/>
                      <a:pt x="11" y="157"/>
                      <a:pt x="11" y="157"/>
                    </a:cubicBezTo>
                    <a:cubicBezTo>
                      <a:pt x="10" y="153"/>
                      <a:pt x="10" y="153"/>
                      <a:pt x="10" y="153"/>
                    </a:cubicBezTo>
                    <a:cubicBezTo>
                      <a:pt x="21" y="147"/>
                      <a:pt x="21" y="147"/>
                      <a:pt x="21" y="147"/>
                    </a:cubicBezTo>
                    <a:cubicBezTo>
                      <a:pt x="18" y="134"/>
                      <a:pt x="18" y="134"/>
                      <a:pt x="18" y="134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44" y="132"/>
                      <a:pt x="44" y="132"/>
                      <a:pt x="44" y="132"/>
                    </a:cubicBezTo>
                    <a:cubicBezTo>
                      <a:pt x="45" y="137"/>
                      <a:pt x="45" y="137"/>
                      <a:pt x="45" y="137"/>
                    </a:cubicBezTo>
                    <a:close/>
                    <a:moveTo>
                      <a:pt x="75" y="206"/>
                    </a:moveTo>
                    <a:cubicBezTo>
                      <a:pt x="53" y="218"/>
                      <a:pt x="53" y="218"/>
                      <a:pt x="53" y="218"/>
                    </a:cubicBezTo>
                    <a:cubicBezTo>
                      <a:pt x="49" y="220"/>
                      <a:pt x="46" y="221"/>
                      <a:pt x="42" y="220"/>
                    </a:cubicBezTo>
                    <a:cubicBezTo>
                      <a:pt x="39" y="218"/>
                      <a:pt x="37" y="216"/>
                      <a:pt x="35" y="213"/>
                    </a:cubicBezTo>
                    <a:cubicBezTo>
                      <a:pt x="33" y="209"/>
                      <a:pt x="32" y="206"/>
                      <a:pt x="33" y="202"/>
                    </a:cubicBezTo>
                    <a:cubicBezTo>
                      <a:pt x="34" y="199"/>
                      <a:pt x="36" y="197"/>
                      <a:pt x="40" y="195"/>
                    </a:cubicBezTo>
                    <a:cubicBezTo>
                      <a:pt x="61" y="182"/>
                      <a:pt x="61" y="182"/>
                      <a:pt x="61" y="182"/>
                    </a:cubicBezTo>
                    <a:cubicBezTo>
                      <a:pt x="63" y="186"/>
                      <a:pt x="63" y="186"/>
                      <a:pt x="63" y="186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37" y="202"/>
                      <a:pt x="35" y="206"/>
                      <a:pt x="38" y="211"/>
                    </a:cubicBezTo>
                    <a:cubicBezTo>
                      <a:pt x="41" y="217"/>
                      <a:pt x="46" y="218"/>
                      <a:pt x="51" y="214"/>
                    </a:cubicBezTo>
                    <a:cubicBezTo>
                      <a:pt x="73" y="202"/>
                      <a:pt x="73" y="202"/>
                      <a:pt x="73" y="202"/>
                    </a:cubicBezTo>
                    <a:cubicBezTo>
                      <a:pt x="75" y="206"/>
                      <a:pt x="75" y="206"/>
                      <a:pt x="75" y="206"/>
                    </a:cubicBezTo>
                    <a:close/>
                    <a:moveTo>
                      <a:pt x="93" y="234"/>
                    </a:moveTo>
                    <a:cubicBezTo>
                      <a:pt x="90" y="231"/>
                      <a:pt x="90" y="231"/>
                      <a:pt x="90" y="231"/>
                    </a:cubicBezTo>
                    <a:cubicBezTo>
                      <a:pt x="75" y="243"/>
                      <a:pt x="75" y="243"/>
                      <a:pt x="75" y="243"/>
                    </a:cubicBezTo>
                    <a:cubicBezTo>
                      <a:pt x="74" y="244"/>
                      <a:pt x="71" y="247"/>
                      <a:pt x="65" y="251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5" y="250"/>
                      <a:pt x="66" y="248"/>
                      <a:pt x="67" y="246"/>
                    </a:cubicBezTo>
                    <a:cubicBezTo>
                      <a:pt x="68" y="243"/>
                      <a:pt x="69" y="241"/>
                      <a:pt x="70" y="239"/>
                    </a:cubicBezTo>
                    <a:cubicBezTo>
                      <a:pt x="80" y="218"/>
                      <a:pt x="80" y="218"/>
                      <a:pt x="80" y="218"/>
                    </a:cubicBezTo>
                    <a:cubicBezTo>
                      <a:pt x="76" y="213"/>
                      <a:pt x="76" y="213"/>
                      <a:pt x="76" y="213"/>
                    </a:cubicBezTo>
                    <a:cubicBezTo>
                      <a:pt x="47" y="236"/>
                      <a:pt x="47" y="236"/>
                      <a:pt x="47" y="236"/>
                    </a:cubicBezTo>
                    <a:cubicBezTo>
                      <a:pt x="49" y="239"/>
                      <a:pt x="49" y="239"/>
                      <a:pt x="49" y="239"/>
                    </a:cubicBezTo>
                    <a:cubicBezTo>
                      <a:pt x="66" y="226"/>
                      <a:pt x="66" y="226"/>
                      <a:pt x="66" y="226"/>
                    </a:cubicBezTo>
                    <a:cubicBezTo>
                      <a:pt x="67" y="225"/>
                      <a:pt x="68" y="224"/>
                      <a:pt x="70" y="222"/>
                    </a:cubicBezTo>
                    <a:cubicBezTo>
                      <a:pt x="73" y="220"/>
                      <a:pt x="74" y="219"/>
                      <a:pt x="75" y="218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2" y="226"/>
                      <a:pt x="71" y="229"/>
                      <a:pt x="70" y="230"/>
                    </a:cubicBezTo>
                    <a:cubicBezTo>
                      <a:pt x="60" y="253"/>
                      <a:pt x="60" y="253"/>
                      <a:pt x="60" y="253"/>
                    </a:cubicBezTo>
                    <a:cubicBezTo>
                      <a:pt x="63" y="257"/>
                      <a:pt x="63" y="257"/>
                      <a:pt x="63" y="257"/>
                    </a:cubicBezTo>
                    <a:cubicBezTo>
                      <a:pt x="93" y="234"/>
                      <a:pt x="93" y="234"/>
                      <a:pt x="93" y="234"/>
                    </a:cubicBezTo>
                    <a:close/>
                    <a:moveTo>
                      <a:pt x="102" y="244"/>
                    </a:moveTo>
                    <a:cubicBezTo>
                      <a:pt x="75" y="269"/>
                      <a:pt x="75" y="269"/>
                      <a:pt x="75" y="269"/>
                    </a:cubicBezTo>
                    <a:cubicBezTo>
                      <a:pt x="72" y="266"/>
                      <a:pt x="72" y="266"/>
                      <a:pt x="72" y="266"/>
                    </a:cubicBezTo>
                    <a:cubicBezTo>
                      <a:pt x="99" y="240"/>
                      <a:pt x="99" y="240"/>
                      <a:pt x="99" y="240"/>
                    </a:cubicBezTo>
                    <a:cubicBezTo>
                      <a:pt x="102" y="244"/>
                      <a:pt x="102" y="244"/>
                      <a:pt x="102" y="244"/>
                    </a:cubicBezTo>
                    <a:close/>
                    <a:moveTo>
                      <a:pt x="128" y="268"/>
                    </a:moveTo>
                    <a:cubicBezTo>
                      <a:pt x="95" y="288"/>
                      <a:pt x="95" y="288"/>
                      <a:pt x="95" y="288"/>
                    </a:cubicBezTo>
                    <a:cubicBezTo>
                      <a:pt x="91" y="285"/>
                      <a:pt x="91" y="285"/>
                      <a:pt x="91" y="285"/>
                    </a:cubicBezTo>
                    <a:cubicBezTo>
                      <a:pt x="106" y="249"/>
                      <a:pt x="106" y="249"/>
                      <a:pt x="106" y="249"/>
                    </a:cubicBezTo>
                    <a:cubicBezTo>
                      <a:pt x="110" y="252"/>
                      <a:pt x="110" y="252"/>
                      <a:pt x="110" y="252"/>
                    </a:cubicBezTo>
                    <a:cubicBezTo>
                      <a:pt x="101" y="272"/>
                      <a:pt x="101" y="272"/>
                      <a:pt x="101" y="272"/>
                    </a:cubicBezTo>
                    <a:cubicBezTo>
                      <a:pt x="100" y="273"/>
                      <a:pt x="99" y="275"/>
                      <a:pt x="98" y="278"/>
                    </a:cubicBezTo>
                    <a:cubicBezTo>
                      <a:pt x="97" y="280"/>
                      <a:pt x="96" y="282"/>
                      <a:pt x="95" y="283"/>
                    </a:cubicBezTo>
                    <a:cubicBezTo>
                      <a:pt x="96" y="284"/>
                      <a:pt x="96" y="284"/>
                      <a:pt x="96" y="284"/>
                    </a:cubicBezTo>
                    <a:cubicBezTo>
                      <a:pt x="97" y="283"/>
                      <a:pt x="98" y="282"/>
                      <a:pt x="101" y="280"/>
                    </a:cubicBezTo>
                    <a:cubicBezTo>
                      <a:pt x="103" y="279"/>
                      <a:pt x="105" y="278"/>
                      <a:pt x="106" y="277"/>
                    </a:cubicBezTo>
                    <a:cubicBezTo>
                      <a:pt x="125" y="265"/>
                      <a:pt x="125" y="265"/>
                      <a:pt x="125" y="265"/>
                    </a:cubicBezTo>
                    <a:cubicBezTo>
                      <a:pt x="128" y="268"/>
                      <a:pt x="128" y="268"/>
                      <a:pt x="128" y="268"/>
                    </a:cubicBezTo>
                    <a:close/>
                    <a:moveTo>
                      <a:pt x="151" y="286"/>
                    </a:move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0" y="302"/>
                      <a:pt x="110" y="302"/>
                      <a:pt x="110" y="302"/>
                    </a:cubicBezTo>
                    <a:cubicBezTo>
                      <a:pt x="130" y="316"/>
                      <a:pt x="130" y="316"/>
                      <a:pt x="130" y="316"/>
                    </a:cubicBezTo>
                    <a:cubicBezTo>
                      <a:pt x="132" y="313"/>
                      <a:pt x="132" y="313"/>
                      <a:pt x="132" y="313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24" y="290"/>
                      <a:pt x="124" y="290"/>
                      <a:pt x="124" y="290"/>
                    </a:cubicBezTo>
                    <a:cubicBezTo>
                      <a:pt x="136" y="299"/>
                      <a:pt x="136" y="299"/>
                      <a:pt x="136" y="299"/>
                    </a:cubicBezTo>
                    <a:cubicBezTo>
                      <a:pt x="138" y="296"/>
                      <a:pt x="138" y="296"/>
                      <a:pt x="138" y="296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34" y="278"/>
                      <a:pt x="134" y="278"/>
                      <a:pt x="134" y="278"/>
                    </a:cubicBezTo>
                    <a:cubicBezTo>
                      <a:pt x="149" y="289"/>
                      <a:pt x="149" y="289"/>
                      <a:pt x="149" y="289"/>
                    </a:cubicBezTo>
                    <a:cubicBezTo>
                      <a:pt x="151" y="286"/>
                      <a:pt x="151" y="286"/>
                      <a:pt x="151" y="286"/>
                    </a:cubicBezTo>
                    <a:close/>
                    <a:moveTo>
                      <a:pt x="158" y="296"/>
                    </a:moveTo>
                    <a:cubicBezTo>
                      <a:pt x="153" y="308"/>
                      <a:pt x="153" y="308"/>
                      <a:pt x="153" y="308"/>
                    </a:cubicBezTo>
                    <a:cubicBezTo>
                      <a:pt x="159" y="311"/>
                      <a:pt x="159" y="311"/>
                      <a:pt x="159" y="311"/>
                    </a:cubicBezTo>
                    <a:cubicBezTo>
                      <a:pt x="165" y="314"/>
                      <a:pt x="168" y="313"/>
                      <a:pt x="170" y="309"/>
                    </a:cubicBezTo>
                    <a:cubicBezTo>
                      <a:pt x="171" y="307"/>
                      <a:pt x="171" y="306"/>
                      <a:pt x="171" y="304"/>
                    </a:cubicBezTo>
                    <a:cubicBezTo>
                      <a:pt x="170" y="302"/>
                      <a:pt x="168" y="301"/>
                      <a:pt x="166" y="300"/>
                    </a:cubicBezTo>
                    <a:cubicBezTo>
                      <a:pt x="158" y="296"/>
                      <a:pt x="158" y="296"/>
                      <a:pt x="158" y="296"/>
                    </a:cubicBezTo>
                    <a:close/>
                    <a:moveTo>
                      <a:pt x="156" y="291"/>
                    </a:moveTo>
                    <a:cubicBezTo>
                      <a:pt x="167" y="297"/>
                      <a:pt x="167" y="297"/>
                      <a:pt x="167" y="297"/>
                    </a:cubicBezTo>
                    <a:cubicBezTo>
                      <a:pt x="175" y="301"/>
                      <a:pt x="177" y="305"/>
                      <a:pt x="174" y="311"/>
                    </a:cubicBezTo>
                    <a:cubicBezTo>
                      <a:pt x="173" y="314"/>
                      <a:pt x="172" y="315"/>
                      <a:pt x="170" y="316"/>
                    </a:cubicBezTo>
                    <a:cubicBezTo>
                      <a:pt x="169" y="316"/>
                      <a:pt x="169" y="316"/>
                      <a:pt x="168" y="316"/>
                    </a:cubicBezTo>
                    <a:cubicBezTo>
                      <a:pt x="168" y="316"/>
                      <a:pt x="169" y="320"/>
                      <a:pt x="168" y="323"/>
                    </a:cubicBezTo>
                    <a:cubicBezTo>
                      <a:pt x="167" y="328"/>
                      <a:pt x="163" y="335"/>
                      <a:pt x="163" y="336"/>
                    </a:cubicBezTo>
                    <a:cubicBezTo>
                      <a:pt x="159" y="334"/>
                      <a:pt x="159" y="334"/>
                      <a:pt x="159" y="334"/>
                    </a:cubicBezTo>
                    <a:cubicBezTo>
                      <a:pt x="161" y="328"/>
                      <a:pt x="163" y="325"/>
                      <a:pt x="164" y="319"/>
                    </a:cubicBezTo>
                    <a:cubicBezTo>
                      <a:pt x="164" y="318"/>
                      <a:pt x="163" y="316"/>
                      <a:pt x="163" y="316"/>
                    </a:cubicBezTo>
                    <a:cubicBezTo>
                      <a:pt x="151" y="311"/>
                      <a:pt x="151" y="311"/>
                      <a:pt x="151" y="311"/>
                    </a:cubicBezTo>
                    <a:cubicBezTo>
                      <a:pt x="143" y="326"/>
                      <a:pt x="143" y="326"/>
                      <a:pt x="143" y="326"/>
                    </a:cubicBezTo>
                    <a:cubicBezTo>
                      <a:pt x="139" y="324"/>
                      <a:pt x="139" y="324"/>
                      <a:pt x="139" y="324"/>
                    </a:cubicBezTo>
                    <a:cubicBezTo>
                      <a:pt x="156" y="291"/>
                      <a:pt x="156" y="291"/>
                      <a:pt x="156" y="291"/>
                    </a:cubicBezTo>
                    <a:close/>
                    <a:moveTo>
                      <a:pt x="207" y="322"/>
                    </a:moveTo>
                    <a:cubicBezTo>
                      <a:pt x="207" y="316"/>
                      <a:pt x="204" y="311"/>
                      <a:pt x="199" y="309"/>
                    </a:cubicBezTo>
                    <a:cubicBezTo>
                      <a:pt x="195" y="308"/>
                      <a:pt x="192" y="308"/>
                      <a:pt x="190" y="308"/>
                    </a:cubicBezTo>
                    <a:cubicBezTo>
                      <a:pt x="187" y="309"/>
                      <a:pt x="185" y="311"/>
                      <a:pt x="184" y="314"/>
                    </a:cubicBezTo>
                    <a:cubicBezTo>
                      <a:pt x="183" y="316"/>
                      <a:pt x="183" y="319"/>
                      <a:pt x="184" y="320"/>
                    </a:cubicBezTo>
                    <a:cubicBezTo>
                      <a:pt x="184" y="323"/>
                      <a:pt x="187" y="325"/>
                      <a:pt x="190" y="328"/>
                    </a:cubicBezTo>
                    <a:cubicBezTo>
                      <a:pt x="191" y="329"/>
                      <a:pt x="191" y="329"/>
                      <a:pt x="191" y="329"/>
                    </a:cubicBezTo>
                    <a:cubicBezTo>
                      <a:pt x="194" y="331"/>
                      <a:pt x="196" y="332"/>
                      <a:pt x="196" y="334"/>
                    </a:cubicBezTo>
                    <a:cubicBezTo>
                      <a:pt x="197" y="335"/>
                      <a:pt x="197" y="337"/>
                      <a:pt x="196" y="339"/>
                    </a:cubicBezTo>
                    <a:cubicBezTo>
                      <a:pt x="196" y="340"/>
                      <a:pt x="195" y="342"/>
                      <a:pt x="193" y="342"/>
                    </a:cubicBezTo>
                    <a:cubicBezTo>
                      <a:pt x="191" y="343"/>
                      <a:pt x="189" y="343"/>
                      <a:pt x="186" y="342"/>
                    </a:cubicBezTo>
                    <a:cubicBezTo>
                      <a:pt x="184" y="341"/>
                      <a:pt x="183" y="340"/>
                      <a:pt x="182" y="338"/>
                    </a:cubicBezTo>
                    <a:cubicBezTo>
                      <a:pt x="180" y="337"/>
                      <a:pt x="180" y="334"/>
                      <a:pt x="180" y="332"/>
                    </a:cubicBezTo>
                    <a:cubicBezTo>
                      <a:pt x="176" y="332"/>
                      <a:pt x="176" y="332"/>
                      <a:pt x="176" y="332"/>
                    </a:cubicBezTo>
                    <a:cubicBezTo>
                      <a:pt x="175" y="335"/>
                      <a:pt x="176" y="337"/>
                      <a:pt x="177" y="339"/>
                    </a:cubicBezTo>
                    <a:cubicBezTo>
                      <a:pt x="179" y="342"/>
                      <a:pt x="181" y="344"/>
                      <a:pt x="185" y="345"/>
                    </a:cubicBezTo>
                    <a:cubicBezTo>
                      <a:pt x="188" y="347"/>
                      <a:pt x="192" y="347"/>
                      <a:pt x="194" y="346"/>
                    </a:cubicBezTo>
                    <a:cubicBezTo>
                      <a:pt x="197" y="345"/>
                      <a:pt x="199" y="343"/>
                      <a:pt x="201" y="340"/>
                    </a:cubicBezTo>
                    <a:cubicBezTo>
                      <a:pt x="202" y="337"/>
                      <a:pt x="202" y="335"/>
                      <a:pt x="201" y="333"/>
                    </a:cubicBezTo>
                    <a:cubicBezTo>
                      <a:pt x="200" y="331"/>
                      <a:pt x="198" y="329"/>
                      <a:pt x="194" y="326"/>
                    </a:cubicBezTo>
                    <a:cubicBezTo>
                      <a:pt x="193" y="325"/>
                      <a:pt x="193" y="325"/>
                      <a:pt x="193" y="325"/>
                    </a:cubicBezTo>
                    <a:cubicBezTo>
                      <a:pt x="191" y="323"/>
                      <a:pt x="189" y="322"/>
                      <a:pt x="188" y="320"/>
                    </a:cubicBezTo>
                    <a:cubicBezTo>
                      <a:pt x="188" y="319"/>
                      <a:pt x="187" y="317"/>
                      <a:pt x="188" y="315"/>
                    </a:cubicBezTo>
                    <a:cubicBezTo>
                      <a:pt x="189" y="314"/>
                      <a:pt x="190" y="313"/>
                      <a:pt x="191" y="312"/>
                    </a:cubicBezTo>
                    <a:cubicBezTo>
                      <a:pt x="193" y="311"/>
                      <a:pt x="195" y="312"/>
                      <a:pt x="197" y="312"/>
                    </a:cubicBezTo>
                    <a:cubicBezTo>
                      <a:pt x="201" y="314"/>
                      <a:pt x="203" y="317"/>
                      <a:pt x="202" y="321"/>
                    </a:cubicBezTo>
                    <a:cubicBezTo>
                      <a:pt x="207" y="322"/>
                      <a:pt x="207" y="322"/>
                      <a:pt x="207" y="322"/>
                    </a:cubicBezTo>
                    <a:close/>
                    <a:moveTo>
                      <a:pt x="222" y="319"/>
                    </a:moveTo>
                    <a:cubicBezTo>
                      <a:pt x="212" y="355"/>
                      <a:pt x="212" y="355"/>
                      <a:pt x="212" y="355"/>
                    </a:cubicBezTo>
                    <a:cubicBezTo>
                      <a:pt x="208" y="354"/>
                      <a:pt x="208" y="354"/>
                      <a:pt x="208" y="354"/>
                    </a:cubicBezTo>
                    <a:cubicBezTo>
                      <a:pt x="218" y="318"/>
                      <a:pt x="218" y="318"/>
                      <a:pt x="218" y="318"/>
                    </a:cubicBezTo>
                    <a:cubicBezTo>
                      <a:pt x="222" y="319"/>
                      <a:pt x="222" y="319"/>
                      <a:pt x="222" y="319"/>
                    </a:cubicBezTo>
                    <a:close/>
                    <a:moveTo>
                      <a:pt x="255" y="324"/>
                    </a:moveTo>
                    <a:cubicBezTo>
                      <a:pt x="254" y="328"/>
                      <a:pt x="254" y="328"/>
                      <a:pt x="254" y="328"/>
                    </a:cubicBezTo>
                    <a:cubicBezTo>
                      <a:pt x="242" y="326"/>
                      <a:pt x="242" y="326"/>
                      <a:pt x="242" y="326"/>
                    </a:cubicBezTo>
                    <a:cubicBezTo>
                      <a:pt x="238" y="360"/>
                      <a:pt x="238" y="360"/>
                      <a:pt x="238" y="360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27" y="324"/>
                      <a:pt x="227" y="324"/>
                      <a:pt x="227" y="324"/>
                    </a:cubicBezTo>
                    <a:cubicBezTo>
                      <a:pt x="227" y="321"/>
                      <a:pt x="227" y="321"/>
                      <a:pt x="227" y="321"/>
                    </a:cubicBezTo>
                    <a:cubicBezTo>
                      <a:pt x="255" y="324"/>
                      <a:pt x="255" y="324"/>
                      <a:pt x="255" y="324"/>
                    </a:cubicBezTo>
                    <a:close/>
                    <a:moveTo>
                      <a:pt x="287" y="328"/>
                    </a:moveTo>
                    <a:cubicBezTo>
                      <a:pt x="273" y="349"/>
                      <a:pt x="273" y="349"/>
                      <a:pt x="273" y="349"/>
                    </a:cubicBezTo>
                    <a:cubicBezTo>
                      <a:pt x="272" y="364"/>
                      <a:pt x="272" y="364"/>
                      <a:pt x="272" y="364"/>
                    </a:cubicBezTo>
                    <a:cubicBezTo>
                      <a:pt x="268" y="364"/>
                      <a:pt x="268" y="364"/>
                      <a:pt x="268" y="364"/>
                    </a:cubicBezTo>
                    <a:cubicBezTo>
                      <a:pt x="269" y="348"/>
                      <a:pt x="269" y="348"/>
                      <a:pt x="269" y="348"/>
                    </a:cubicBez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63" y="326"/>
                      <a:pt x="263" y="326"/>
                      <a:pt x="263" y="326"/>
                    </a:cubicBezTo>
                    <a:cubicBezTo>
                      <a:pt x="270" y="342"/>
                      <a:pt x="270" y="342"/>
                      <a:pt x="270" y="342"/>
                    </a:cubicBezTo>
                    <a:cubicBezTo>
                      <a:pt x="270" y="342"/>
                      <a:pt x="271" y="343"/>
                      <a:pt x="271" y="343"/>
                    </a:cubicBezTo>
                    <a:cubicBezTo>
                      <a:pt x="271" y="344"/>
                      <a:pt x="271" y="344"/>
                      <a:pt x="272" y="345"/>
                    </a:cubicBezTo>
                    <a:cubicBezTo>
                      <a:pt x="272" y="344"/>
                      <a:pt x="272" y="344"/>
                      <a:pt x="273" y="343"/>
                    </a:cubicBezTo>
                    <a:cubicBezTo>
                      <a:pt x="273" y="343"/>
                      <a:pt x="273" y="342"/>
                      <a:pt x="273" y="342"/>
                    </a:cubicBezTo>
                    <a:cubicBezTo>
                      <a:pt x="283" y="328"/>
                      <a:pt x="283" y="328"/>
                      <a:pt x="283" y="328"/>
                    </a:cubicBezTo>
                    <a:cubicBezTo>
                      <a:pt x="287" y="328"/>
                      <a:pt x="287" y="328"/>
                      <a:pt x="287" y="328"/>
                    </a:cubicBezTo>
                    <a:close/>
                    <a:moveTo>
                      <a:pt x="339" y="326"/>
                    </a:moveTo>
                    <a:cubicBezTo>
                      <a:pt x="336" y="326"/>
                      <a:pt x="333" y="329"/>
                      <a:pt x="332" y="332"/>
                    </a:cubicBezTo>
                    <a:cubicBezTo>
                      <a:pt x="331" y="335"/>
                      <a:pt x="331" y="339"/>
                      <a:pt x="332" y="343"/>
                    </a:cubicBezTo>
                    <a:cubicBezTo>
                      <a:pt x="333" y="349"/>
                      <a:pt x="335" y="352"/>
                      <a:pt x="338" y="354"/>
                    </a:cubicBezTo>
                    <a:cubicBezTo>
                      <a:pt x="340" y="356"/>
                      <a:pt x="343" y="357"/>
                      <a:pt x="346" y="356"/>
                    </a:cubicBezTo>
                    <a:cubicBezTo>
                      <a:pt x="349" y="355"/>
                      <a:pt x="352" y="353"/>
                      <a:pt x="353" y="350"/>
                    </a:cubicBezTo>
                    <a:cubicBezTo>
                      <a:pt x="354" y="347"/>
                      <a:pt x="354" y="343"/>
                      <a:pt x="353" y="339"/>
                    </a:cubicBezTo>
                    <a:cubicBezTo>
                      <a:pt x="352" y="333"/>
                      <a:pt x="350" y="330"/>
                      <a:pt x="347" y="327"/>
                    </a:cubicBezTo>
                    <a:cubicBezTo>
                      <a:pt x="345" y="326"/>
                      <a:pt x="342" y="325"/>
                      <a:pt x="339" y="326"/>
                    </a:cubicBezTo>
                    <a:close/>
                    <a:moveTo>
                      <a:pt x="338" y="322"/>
                    </a:moveTo>
                    <a:cubicBezTo>
                      <a:pt x="343" y="321"/>
                      <a:pt x="347" y="322"/>
                      <a:pt x="351" y="325"/>
                    </a:cubicBezTo>
                    <a:cubicBezTo>
                      <a:pt x="354" y="328"/>
                      <a:pt x="356" y="332"/>
                      <a:pt x="357" y="337"/>
                    </a:cubicBezTo>
                    <a:cubicBezTo>
                      <a:pt x="359" y="344"/>
                      <a:pt x="358" y="349"/>
                      <a:pt x="356" y="353"/>
                    </a:cubicBezTo>
                    <a:cubicBezTo>
                      <a:pt x="354" y="357"/>
                      <a:pt x="351" y="359"/>
                      <a:pt x="347" y="360"/>
                    </a:cubicBezTo>
                    <a:cubicBezTo>
                      <a:pt x="342" y="361"/>
                      <a:pt x="338" y="360"/>
                      <a:pt x="334" y="357"/>
                    </a:cubicBezTo>
                    <a:cubicBezTo>
                      <a:pt x="331" y="354"/>
                      <a:pt x="329" y="350"/>
                      <a:pt x="328" y="344"/>
                    </a:cubicBezTo>
                    <a:cubicBezTo>
                      <a:pt x="326" y="338"/>
                      <a:pt x="327" y="333"/>
                      <a:pt x="329" y="329"/>
                    </a:cubicBezTo>
                    <a:cubicBezTo>
                      <a:pt x="331" y="325"/>
                      <a:pt x="334" y="323"/>
                      <a:pt x="338" y="322"/>
                    </a:cubicBezTo>
                    <a:close/>
                    <a:moveTo>
                      <a:pt x="383" y="312"/>
                    </a:moveTo>
                    <a:cubicBezTo>
                      <a:pt x="384" y="315"/>
                      <a:pt x="384" y="315"/>
                      <a:pt x="384" y="315"/>
                    </a:cubicBezTo>
                    <a:cubicBezTo>
                      <a:pt x="366" y="321"/>
                      <a:pt x="366" y="321"/>
                      <a:pt x="366" y="321"/>
                    </a:cubicBezTo>
                    <a:cubicBezTo>
                      <a:pt x="370" y="333"/>
                      <a:pt x="370" y="333"/>
                      <a:pt x="370" y="333"/>
                    </a:cubicBezTo>
                    <a:cubicBezTo>
                      <a:pt x="383" y="328"/>
                      <a:pt x="383" y="328"/>
                      <a:pt x="383" y="328"/>
                    </a:cubicBezTo>
                    <a:cubicBezTo>
                      <a:pt x="385" y="332"/>
                      <a:pt x="385" y="332"/>
                      <a:pt x="385" y="332"/>
                    </a:cubicBezTo>
                    <a:cubicBezTo>
                      <a:pt x="371" y="336"/>
                      <a:pt x="371" y="336"/>
                      <a:pt x="371" y="336"/>
                    </a:cubicBezTo>
                    <a:cubicBezTo>
                      <a:pt x="377" y="353"/>
                      <a:pt x="377" y="353"/>
                      <a:pt x="377" y="353"/>
                    </a:cubicBezTo>
                    <a:cubicBezTo>
                      <a:pt x="372" y="355"/>
                      <a:pt x="372" y="355"/>
                      <a:pt x="372" y="355"/>
                    </a:cubicBezTo>
                    <a:cubicBezTo>
                      <a:pt x="361" y="319"/>
                      <a:pt x="361" y="319"/>
                      <a:pt x="361" y="319"/>
                    </a:cubicBezTo>
                    <a:cubicBezTo>
                      <a:pt x="383" y="312"/>
                      <a:pt x="383" y="312"/>
                      <a:pt x="383" y="312"/>
                    </a:cubicBezTo>
                    <a:close/>
                    <a:moveTo>
                      <a:pt x="446" y="289"/>
                    </a:moveTo>
                    <a:cubicBezTo>
                      <a:pt x="443" y="292"/>
                      <a:pt x="443" y="292"/>
                      <a:pt x="443" y="292"/>
                    </a:cubicBezTo>
                    <a:cubicBezTo>
                      <a:pt x="439" y="289"/>
                      <a:pt x="435" y="288"/>
                      <a:pt x="431" y="291"/>
                    </a:cubicBezTo>
                    <a:cubicBezTo>
                      <a:pt x="428" y="293"/>
                      <a:pt x="427" y="296"/>
                      <a:pt x="427" y="299"/>
                    </a:cubicBezTo>
                    <a:cubicBezTo>
                      <a:pt x="427" y="303"/>
                      <a:pt x="429" y="306"/>
                      <a:pt x="431" y="310"/>
                    </a:cubicBezTo>
                    <a:cubicBezTo>
                      <a:pt x="434" y="314"/>
                      <a:pt x="438" y="317"/>
                      <a:pt x="441" y="318"/>
                    </a:cubicBezTo>
                    <a:cubicBezTo>
                      <a:pt x="444" y="319"/>
                      <a:pt x="447" y="318"/>
                      <a:pt x="449" y="317"/>
                    </a:cubicBezTo>
                    <a:cubicBezTo>
                      <a:pt x="452" y="315"/>
                      <a:pt x="453" y="312"/>
                      <a:pt x="453" y="309"/>
                    </a:cubicBezTo>
                    <a:cubicBezTo>
                      <a:pt x="453" y="307"/>
                      <a:pt x="452" y="304"/>
                      <a:pt x="450" y="301"/>
                    </a:cubicBezTo>
                    <a:cubicBezTo>
                      <a:pt x="442" y="307"/>
                      <a:pt x="442" y="307"/>
                      <a:pt x="442" y="307"/>
                    </a:cubicBezTo>
                    <a:cubicBezTo>
                      <a:pt x="440" y="304"/>
                      <a:pt x="440" y="304"/>
                      <a:pt x="440" y="304"/>
                    </a:cubicBezTo>
                    <a:cubicBezTo>
                      <a:pt x="451" y="296"/>
                      <a:pt x="451" y="296"/>
                      <a:pt x="451" y="296"/>
                    </a:cubicBezTo>
                    <a:cubicBezTo>
                      <a:pt x="462" y="311"/>
                      <a:pt x="462" y="311"/>
                      <a:pt x="462" y="311"/>
                    </a:cubicBezTo>
                    <a:cubicBezTo>
                      <a:pt x="460" y="313"/>
                      <a:pt x="460" y="313"/>
                      <a:pt x="460" y="313"/>
                    </a:cubicBezTo>
                    <a:cubicBezTo>
                      <a:pt x="456" y="308"/>
                      <a:pt x="456" y="308"/>
                      <a:pt x="456" y="308"/>
                    </a:cubicBezTo>
                    <a:cubicBezTo>
                      <a:pt x="456" y="311"/>
                      <a:pt x="456" y="313"/>
                      <a:pt x="455" y="315"/>
                    </a:cubicBezTo>
                    <a:cubicBezTo>
                      <a:pt x="454" y="317"/>
                      <a:pt x="453" y="318"/>
                      <a:pt x="451" y="320"/>
                    </a:cubicBezTo>
                    <a:cubicBezTo>
                      <a:pt x="447" y="323"/>
                      <a:pt x="443" y="323"/>
                      <a:pt x="438" y="322"/>
                    </a:cubicBezTo>
                    <a:cubicBezTo>
                      <a:pt x="434" y="320"/>
                      <a:pt x="431" y="317"/>
                      <a:pt x="428" y="313"/>
                    </a:cubicBezTo>
                    <a:cubicBezTo>
                      <a:pt x="424" y="307"/>
                      <a:pt x="422" y="302"/>
                      <a:pt x="423" y="298"/>
                    </a:cubicBezTo>
                    <a:cubicBezTo>
                      <a:pt x="424" y="294"/>
                      <a:pt x="426" y="290"/>
                      <a:pt x="429" y="288"/>
                    </a:cubicBezTo>
                    <a:cubicBezTo>
                      <a:pt x="432" y="286"/>
                      <a:pt x="435" y="285"/>
                      <a:pt x="438" y="285"/>
                    </a:cubicBezTo>
                    <a:cubicBezTo>
                      <a:pt x="441" y="286"/>
                      <a:pt x="444" y="287"/>
                      <a:pt x="446" y="289"/>
                    </a:cubicBezTo>
                    <a:close/>
                    <a:moveTo>
                      <a:pt x="466" y="260"/>
                    </a:moveTo>
                    <a:cubicBezTo>
                      <a:pt x="449" y="275"/>
                      <a:pt x="449" y="275"/>
                      <a:pt x="449" y="275"/>
                    </a:cubicBezTo>
                    <a:cubicBezTo>
                      <a:pt x="473" y="303"/>
                      <a:pt x="473" y="303"/>
                      <a:pt x="473" y="303"/>
                    </a:cubicBezTo>
                    <a:cubicBezTo>
                      <a:pt x="491" y="288"/>
                      <a:pt x="491" y="288"/>
                      <a:pt x="491" y="288"/>
                    </a:cubicBezTo>
                    <a:cubicBezTo>
                      <a:pt x="488" y="285"/>
                      <a:pt x="488" y="285"/>
                      <a:pt x="488" y="285"/>
                    </a:cubicBezTo>
                    <a:cubicBezTo>
                      <a:pt x="474" y="298"/>
                      <a:pt x="474" y="298"/>
                      <a:pt x="474" y="298"/>
                    </a:cubicBezTo>
                    <a:cubicBezTo>
                      <a:pt x="464" y="287"/>
                      <a:pt x="464" y="287"/>
                      <a:pt x="464" y="287"/>
                    </a:cubicBezTo>
                    <a:cubicBezTo>
                      <a:pt x="475" y="277"/>
                      <a:pt x="475" y="277"/>
                      <a:pt x="475" y="277"/>
                    </a:cubicBezTo>
                    <a:cubicBezTo>
                      <a:pt x="473" y="275"/>
                      <a:pt x="473" y="275"/>
                      <a:pt x="473" y="275"/>
                    </a:cubicBezTo>
                    <a:cubicBezTo>
                      <a:pt x="462" y="284"/>
                      <a:pt x="462" y="284"/>
                      <a:pt x="462" y="284"/>
                    </a:cubicBezTo>
                    <a:cubicBezTo>
                      <a:pt x="454" y="275"/>
                      <a:pt x="454" y="275"/>
                      <a:pt x="454" y="275"/>
                    </a:cubicBezTo>
                    <a:cubicBezTo>
                      <a:pt x="469" y="263"/>
                      <a:pt x="469" y="263"/>
                      <a:pt x="469" y="263"/>
                    </a:cubicBezTo>
                    <a:cubicBezTo>
                      <a:pt x="466" y="260"/>
                      <a:pt x="466" y="260"/>
                      <a:pt x="466" y="260"/>
                    </a:cubicBezTo>
                    <a:close/>
                    <a:moveTo>
                      <a:pt x="483" y="247"/>
                    </a:moveTo>
                    <a:cubicBezTo>
                      <a:pt x="485" y="245"/>
                      <a:pt x="487" y="244"/>
                      <a:pt x="490" y="244"/>
                    </a:cubicBezTo>
                    <a:cubicBezTo>
                      <a:pt x="494" y="244"/>
                      <a:pt x="497" y="246"/>
                      <a:pt x="501" y="249"/>
                    </a:cubicBezTo>
                    <a:cubicBezTo>
                      <a:pt x="505" y="252"/>
                      <a:pt x="507" y="255"/>
                      <a:pt x="508" y="258"/>
                    </a:cubicBezTo>
                    <a:cubicBezTo>
                      <a:pt x="509" y="262"/>
                      <a:pt x="508" y="265"/>
                      <a:pt x="506" y="268"/>
                    </a:cubicBezTo>
                    <a:cubicBezTo>
                      <a:pt x="504" y="270"/>
                      <a:pt x="502" y="271"/>
                      <a:pt x="499" y="271"/>
                    </a:cubicBezTo>
                    <a:cubicBezTo>
                      <a:pt x="495" y="271"/>
                      <a:pt x="491" y="269"/>
                      <a:pt x="487" y="265"/>
                    </a:cubicBezTo>
                    <a:cubicBezTo>
                      <a:pt x="484" y="262"/>
                      <a:pt x="482" y="259"/>
                      <a:pt x="481" y="256"/>
                    </a:cubicBezTo>
                    <a:cubicBezTo>
                      <a:pt x="480" y="253"/>
                      <a:pt x="480" y="250"/>
                      <a:pt x="483" y="247"/>
                    </a:cubicBezTo>
                    <a:close/>
                    <a:moveTo>
                      <a:pt x="480" y="245"/>
                    </a:moveTo>
                    <a:cubicBezTo>
                      <a:pt x="483" y="241"/>
                      <a:pt x="487" y="239"/>
                      <a:pt x="492" y="240"/>
                    </a:cubicBezTo>
                    <a:cubicBezTo>
                      <a:pt x="496" y="240"/>
                      <a:pt x="500" y="242"/>
                      <a:pt x="504" y="246"/>
                    </a:cubicBezTo>
                    <a:cubicBezTo>
                      <a:pt x="509" y="250"/>
                      <a:pt x="512" y="254"/>
                      <a:pt x="512" y="259"/>
                    </a:cubicBezTo>
                    <a:cubicBezTo>
                      <a:pt x="513" y="263"/>
                      <a:pt x="512" y="267"/>
                      <a:pt x="509" y="270"/>
                    </a:cubicBezTo>
                    <a:cubicBezTo>
                      <a:pt x="506" y="274"/>
                      <a:pt x="502" y="275"/>
                      <a:pt x="497" y="275"/>
                    </a:cubicBezTo>
                    <a:cubicBezTo>
                      <a:pt x="493" y="275"/>
                      <a:pt x="488" y="273"/>
                      <a:pt x="484" y="269"/>
                    </a:cubicBezTo>
                    <a:cubicBezTo>
                      <a:pt x="479" y="265"/>
                      <a:pt x="477" y="260"/>
                      <a:pt x="476" y="255"/>
                    </a:cubicBezTo>
                    <a:cubicBezTo>
                      <a:pt x="476" y="251"/>
                      <a:pt x="477" y="248"/>
                      <a:pt x="480" y="245"/>
                    </a:cubicBezTo>
                    <a:close/>
                    <a:moveTo>
                      <a:pt x="516" y="214"/>
                    </a:moveTo>
                    <a:cubicBezTo>
                      <a:pt x="510" y="212"/>
                      <a:pt x="505" y="214"/>
                      <a:pt x="501" y="219"/>
                    </a:cubicBezTo>
                    <a:cubicBezTo>
                      <a:pt x="500" y="222"/>
                      <a:pt x="499" y="225"/>
                      <a:pt x="499" y="228"/>
                    </a:cubicBezTo>
                    <a:cubicBezTo>
                      <a:pt x="499" y="231"/>
                      <a:pt x="501" y="233"/>
                      <a:pt x="503" y="234"/>
                    </a:cubicBezTo>
                    <a:cubicBezTo>
                      <a:pt x="505" y="236"/>
                      <a:pt x="508" y="237"/>
                      <a:pt x="510" y="236"/>
                    </a:cubicBezTo>
                    <a:cubicBezTo>
                      <a:pt x="512" y="236"/>
                      <a:pt x="515" y="234"/>
                      <a:pt x="518" y="231"/>
                    </a:cubicBezTo>
                    <a:cubicBezTo>
                      <a:pt x="519" y="230"/>
                      <a:pt x="519" y="230"/>
                      <a:pt x="519" y="230"/>
                    </a:cubicBezTo>
                    <a:cubicBezTo>
                      <a:pt x="522" y="228"/>
                      <a:pt x="524" y="227"/>
                      <a:pt x="525" y="227"/>
                    </a:cubicBezTo>
                    <a:cubicBezTo>
                      <a:pt x="527" y="226"/>
                      <a:pt x="528" y="226"/>
                      <a:pt x="530" y="228"/>
                    </a:cubicBezTo>
                    <a:cubicBezTo>
                      <a:pt x="532" y="229"/>
                      <a:pt x="533" y="230"/>
                      <a:pt x="533" y="231"/>
                    </a:cubicBezTo>
                    <a:cubicBezTo>
                      <a:pt x="533" y="233"/>
                      <a:pt x="533" y="236"/>
                      <a:pt x="531" y="238"/>
                    </a:cubicBezTo>
                    <a:cubicBezTo>
                      <a:pt x="530" y="240"/>
                      <a:pt x="528" y="241"/>
                      <a:pt x="527" y="242"/>
                    </a:cubicBezTo>
                    <a:cubicBezTo>
                      <a:pt x="525" y="243"/>
                      <a:pt x="522" y="243"/>
                      <a:pt x="520" y="242"/>
                    </a:cubicBezTo>
                    <a:cubicBezTo>
                      <a:pt x="519" y="246"/>
                      <a:pt x="519" y="246"/>
                      <a:pt x="519" y="246"/>
                    </a:cubicBezTo>
                    <a:cubicBezTo>
                      <a:pt x="522" y="247"/>
                      <a:pt x="524" y="247"/>
                      <a:pt x="527" y="246"/>
                    </a:cubicBezTo>
                    <a:cubicBezTo>
                      <a:pt x="530" y="245"/>
                      <a:pt x="532" y="243"/>
                      <a:pt x="534" y="240"/>
                    </a:cubicBezTo>
                    <a:cubicBezTo>
                      <a:pt x="536" y="237"/>
                      <a:pt x="537" y="234"/>
                      <a:pt x="537" y="231"/>
                    </a:cubicBezTo>
                    <a:cubicBezTo>
                      <a:pt x="537" y="228"/>
                      <a:pt x="535" y="225"/>
                      <a:pt x="532" y="224"/>
                    </a:cubicBezTo>
                    <a:cubicBezTo>
                      <a:pt x="530" y="222"/>
                      <a:pt x="528" y="221"/>
                      <a:pt x="526" y="222"/>
                    </a:cubicBezTo>
                    <a:cubicBezTo>
                      <a:pt x="523" y="222"/>
                      <a:pt x="520" y="224"/>
                      <a:pt x="517" y="227"/>
                    </a:cubicBezTo>
                    <a:cubicBezTo>
                      <a:pt x="516" y="228"/>
                      <a:pt x="516" y="228"/>
                      <a:pt x="516" y="228"/>
                    </a:cubicBezTo>
                    <a:cubicBezTo>
                      <a:pt x="514" y="230"/>
                      <a:pt x="512" y="231"/>
                      <a:pt x="510" y="232"/>
                    </a:cubicBezTo>
                    <a:cubicBezTo>
                      <a:pt x="509" y="232"/>
                      <a:pt x="507" y="232"/>
                      <a:pt x="505" y="231"/>
                    </a:cubicBezTo>
                    <a:cubicBezTo>
                      <a:pt x="504" y="230"/>
                      <a:pt x="503" y="228"/>
                      <a:pt x="503" y="227"/>
                    </a:cubicBezTo>
                    <a:cubicBezTo>
                      <a:pt x="503" y="225"/>
                      <a:pt x="503" y="223"/>
                      <a:pt x="505" y="221"/>
                    </a:cubicBezTo>
                    <a:cubicBezTo>
                      <a:pt x="507" y="218"/>
                      <a:pt x="510" y="217"/>
                      <a:pt x="514" y="218"/>
                    </a:cubicBezTo>
                    <a:cubicBezTo>
                      <a:pt x="516" y="214"/>
                      <a:pt x="516" y="214"/>
                      <a:pt x="516" y="214"/>
                    </a:cubicBezTo>
                    <a:close/>
                    <a:moveTo>
                      <a:pt x="545" y="103"/>
                    </a:moveTo>
                    <a:cubicBezTo>
                      <a:pt x="582" y="107"/>
                      <a:pt x="582" y="107"/>
                      <a:pt x="582" y="107"/>
                    </a:cubicBezTo>
                    <a:cubicBezTo>
                      <a:pt x="581" y="113"/>
                      <a:pt x="581" y="113"/>
                      <a:pt x="581" y="113"/>
                    </a:cubicBezTo>
                    <a:cubicBezTo>
                      <a:pt x="557" y="122"/>
                      <a:pt x="557" y="122"/>
                      <a:pt x="557" y="122"/>
                    </a:cubicBezTo>
                    <a:cubicBezTo>
                      <a:pt x="557" y="122"/>
                      <a:pt x="553" y="123"/>
                      <a:pt x="546" y="126"/>
                    </a:cubicBezTo>
                    <a:cubicBezTo>
                      <a:pt x="546" y="127"/>
                      <a:pt x="546" y="127"/>
                      <a:pt x="546" y="127"/>
                    </a:cubicBezTo>
                    <a:cubicBezTo>
                      <a:pt x="547" y="127"/>
                      <a:pt x="549" y="127"/>
                      <a:pt x="552" y="127"/>
                    </a:cubicBezTo>
                    <a:cubicBezTo>
                      <a:pt x="555" y="127"/>
                      <a:pt x="556" y="128"/>
                      <a:pt x="558" y="128"/>
                    </a:cubicBezTo>
                    <a:cubicBezTo>
                      <a:pt x="579" y="130"/>
                      <a:pt x="579" y="130"/>
                      <a:pt x="579" y="130"/>
                    </a:cubicBezTo>
                    <a:cubicBezTo>
                      <a:pt x="579" y="134"/>
                      <a:pt x="579" y="134"/>
                      <a:pt x="579" y="134"/>
                    </a:cubicBezTo>
                    <a:cubicBezTo>
                      <a:pt x="542" y="130"/>
                      <a:pt x="542" y="130"/>
                      <a:pt x="542" y="130"/>
                    </a:cubicBezTo>
                    <a:cubicBezTo>
                      <a:pt x="542" y="123"/>
                      <a:pt x="542" y="123"/>
                      <a:pt x="542" y="123"/>
                    </a:cubicBezTo>
                    <a:cubicBezTo>
                      <a:pt x="564" y="115"/>
                      <a:pt x="564" y="115"/>
                      <a:pt x="564" y="115"/>
                    </a:cubicBezTo>
                    <a:cubicBezTo>
                      <a:pt x="566" y="114"/>
                      <a:pt x="568" y="114"/>
                      <a:pt x="571" y="113"/>
                    </a:cubicBezTo>
                    <a:cubicBezTo>
                      <a:pt x="574" y="112"/>
                      <a:pt x="575" y="111"/>
                      <a:pt x="576" y="111"/>
                    </a:cubicBezTo>
                    <a:cubicBezTo>
                      <a:pt x="576" y="110"/>
                      <a:pt x="576" y="110"/>
                      <a:pt x="576" y="110"/>
                    </a:cubicBezTo>
                    <a:cubicBezTo>
                      <a:pt x="569" y="110"/>
                      <a:pt x="565" y="109"/>
                      <a:pt x="564" y="109"/>
                    </a:cubicBezTo>
                    <a:cubicBezTo>
                      <a:pt x="544" y="107"/>
                      <a:pt x="544" y="107"/>
                      <a:pt x="544" y="107"/>
                    </a:cubicBezTo>
                    <a:cubicBezTo>
                      <a:pt x="545" y="103"/>
                      <a:pt x="545" y="103"/>
                      <a:pt x="545" y="103"/>
                    </a:cubicBezTo>
                    <a:close/>
                    <a:moveTo>
                      <a:pt x="557" y="68"/>
                    </a:moveTo>
                    <a:cubicBezTo>
                      <a:pt x="558" y="73"/>
                      <a:pt x="558" y="73"/>
                      <a:pt x="558" y="73"/>
                    </a:cubicBezTo>
                    <a:cubicBezTo>
                      <a:pt x="553" y="74"/>
                      <a:pt x="550" y="77"/>
                      <a:pt x="550" y="82"/>
                    </a:cubicBezTo>
                    <a:cubicBezTo>
                      <a:pt x="550" y="85"/>
                      <a:pt x="551" y="88"/>
                      <a:pt x="554" y="90"/>
                    </a:cubicBezTo>
                    <a:cubicBezTo>
                      <a:pt x="557" y="92"/>
                      <a:pt x="560" y="93"/>
                      <a:pt x="565" y="93"/>
                    </a:cubicBezTo>
                    <a:cubicBezTo>
                      <a:pt x="570" y="93"/>
                      <a:pt x="574" y="92"/>
                      <a:pt x="577" y="90"/>
                    </a:cubicBezTo>
                    <a:cubicBezTo>
                      <a:pt x="580" y="88"/>
                      <a:pt x="581" y="85"/>
                      <a:pt x="581" y="82"/>
                    </a:cubicBezTo>
                    <a:cubicBezTo>
                      <a:pt x="581" y="77"/>
                      <a:pt x="578" y="74"/>
                      <a:pt x="573" y="73"/>
                    </a:cubicBezTo>
                    <a:cubicBezTo>
                      <a:pt x="574" y="68"/>
                      <a:pt x="574" y="68"/>
                      <a:pt x="574" y="68"/>
                    </a:cubicBezTo>
                    <a:cubicBezTo>
                      <a:pt x="581" y="71"/>
                      <a:pt x="585" y="75"/>
                      <a:pt x="585" y="82"/>
                    </a:cubicBezTo>
                    <a:cubicBezTo>
                      <a:pt x="584" y="87"/>
                      <a:pt x="582" y="91"/>
                      <a:pt x="579" y="94"/>
                    </a:cubicBezTo>
                    <a:cubicBezTo>
                      <a:pt x="575" y="96"/>
                      <a:pt x="571" y="98"/>
                      <a:pt x="565" y="98"/>
                    </a:cubicBezTo>
                    <a:cubicBezTo>
                      <a:pt x="559" y="97"/>
                      <a:pt x="554" y="96"/>
                      <a:pt x="550" y="92"/>
                    </a:cubicBezTo>
                    <a:cubicBezTo>
                      <a:pt x="547" y="89"/>
                      <a:pt x="546" y="86"/>
                      <a:pt x="546" y="82"/>
                    </a:cubicBezTo>
                    <a:cubicBezTo>
                      <a:pt x="546" y="78"/>
                      <a:pt x="547" y="75"/>
                      <a:pt x="549" y="72"/>
                    </a:cubicBezTo>
                    <a:cubicBezTo>
                      <a:pt x="551" y="70"/>
                      <a:pt x="554" y="69"/>
                      <a:pt x="557" y="68"/>
                    </a:cubicBezTo>
                    <a:close/>
                    <a:moveTo>
                      <a:pt x="545" y="38"/>
                    </a:moveTo>
                    <a:cubicBezTo>
                      <a:pt x="549" y="38"/>
                      <a:pt x="549" y="38"/>
                      <a:pt x="549" y="38"/>
                    </a:cubicBezTo>
                    <a:cubicBezTo>
                      <a:pt x="550" y="57"/>
                      <a:pt x="550" y="57"/>
                      <a:pt x="550" y="57"/>
                    </a:cubicBezTo>
                    <a:cubicBezTo>
                      <a:pt x="562" y="56"/>
                      <a:pt x="562" y="56"/>
                      <a:pt x="562" y="56"/>
                    </a:cubicBezTo>
                    <a:cubicBezTo>
                      <a:pt x="561" y="42"/>
                      <a:pt x="561" y="42"/>
                      <a:pt x="561" y="42"/>
                    </a:cubicBezTo>
                    <a:cubicBezTo>
                      <a:pt x="565" y="42"/>
                      <a:pt x="565" y="42"/>
                      <a:pt x="565" y="42"/>
                    </a:cubicBezTo>
                    <a:cubicBezTo>
                      <a:pt x="566" y="56"/>
                      <a:pt x="566" y="56"/>
                      <a:pt x="566" y="56"/>
                    </a:cubicBezTo>
                    <a:cubicBezTo>
                      <a:pt x="580" y="55"/>
                      <a:pt x="580" y="55"/>
                      <a:pt x="580" y="55"/>
                    </a:cubicBezTo>
                    <a:cubicBezTo>
                      <a:pt x="579" y="36"/>
                      <a:pt x="579" y="36"/>
                      <a:pt x="579" y="36"/>
                    </a:cubicBezTo>
                    <a:cubicBezTo>
                      <a:pt x="582" y="36"/>
                      <a:pt x="582" y="36"/>
                      <a:pt x="582" y="36"/>
                    </a:cubicBezTo>
                    <a:cubicBezTo>
                      <a:pt x="584" y="59"/>
                      <a:pt x="584" y="59"/>
                      <a:pt x="584" y="59"/>
                    </a:cubicBezTo>
                    <a:cubicBezTo>
                      <a:pt x="547" y="62"/>
                      <a:pt x="547" y="62"/>
                      <a:pt x="547" y="62"/>
                    </a:cubicBezTo>
                    <a:lnTo>
                      <a:pt x="545" y="38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8">
                <a:extLst>
                  <a:ext uri="{FF2B5EF4-FFF2-40B4-BE49-F238E27FC236}">
                    <a16:creationId xmlns:a16="http://schemas.microsoft.com/office/drawing/2014/main" id="{E220DD5B-A94E-47B2-82F9-81C469AA71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107" y="3583347"/>
                <a:ext cx="1238250" cy="387350"/>
              </a:xfrm>
              <a:custGeom>
                <a:avLst/>
                <a:gdLst>
                  <a:gd name="T0" fmla="*/ 36 w 501"/>
                  <a:gd name="T1" fmla="*/ 127 h 157"/>
                  <a:gd name="T2" fmla="*/ 43 w 501"/>
                  <a:gd name="T3" fmla="*/ 118 h 157"/>
                  <a:gd name="T4" fmla="*/ 23 w 501"/>
                  <a:gd name="T5" fmla="*/ 103 h 157"/>
                  <a:gd name="T6" fmla="*/ 20 w 501"/>
                  <a:gd name="T7" fmla="*/ 157 h 157"/>
                  <a:gd name="T8" fmla="*/ 48 w 501"/>
                  <a:gd name="T9" fmla="*/ 121 h 157"/>
                  <a:gd name="T10" fmla="*/ 65 w 501"/>
                  <a:gd name="T11" fmla="*/ 62 h 157"/>
                  <a:gd name="T12" fmla="*/ 90 w 501"/>
                  <a:gd name="T13" fmla="*/ 93 h 157"/>
                  <a:gd name="T14" fmla="*/ 142 w 501"/>
                  <a:gd name="T15" fmla="*/ 52 h 157"/>
                  <a:gd name="T16" fmla="*/ 127 w 501"/>
                  <a:gd name="T17" fmla="*/ 53 h 157"/>
                  <a:gd name="T18" fmla="*/ 127 w 501"/>
                  <a:gd name="T19" fmla="*/ 53 h 157"/>
                  <a:gd name="T20" fmla="*/ 130 w 501"/>
                  <a:gd name="T21" fmla="*/ 51 h 157"/>
                  <a:gd name="T22" fmla="*/ 119 w 501"/>
                  <a:gd name="T23" fmla="*/ 48 h 157"/>
                  <a:gd name="T24" fmla="*/ 85 w 501"/>
                  <a:gd name="T25" fmla="*/ 60 h 157"/>
                  <a:gd name="T26" fmla="*/ 90 w 501"/>
                  <a:gd name="T27" fmla="*/ 66 h 157"/>
                  <a:gd name="T28" fmla="*/ 95 w 501"/>
                  <a:gd name="T29" fmla="*/ 73 h 157"/>
                  <a:gd name="T30" fmla="*/ 167 w 501"/>
                  <a:gd name="T31" fmla="*/ 19 h 157"/>
                  <a:gd name="T32" fmla="*/ 171 w 501"/>
                  <a:gd name="T33" fmla="*/ 42 h 157"/>
                  <a:gd name="T34" fmla="*/ 191 w 501"/>
                  <a:gd name="T35" fmla="*/ 38 h 157"/>
                  <a:gd name="T36" fmla="*/ 187 w 501"/>
                  <a:gd name="T37" fmla="*/ 21 h 157"/>
                  <a:gd name="T38" fmla="*/ 165 w 501"/>
                  <a:gd name="T39" fmla="*/ 9 h 157"/>
                  <a:gd name="T40" fmla="*/ 195 w 501"/>
                  <a:gd name="T41" fmla="*/ 16 h 157"/>
                  <a:gd name="T42" fmla="*/ 197 w 501"/>
                  <a:gd name="T43" fmla="*/ 40 h 157"/>
                  <a:gd name="T44" fmla="*/ 250 w 501"/>
                  <a:gd name="T45" fmla="*/ 28 h 157"/>
                  <a:gd name="T46" fmla="*/ 208 w 501"/>
                  <a:gd name="T47" fmla="*/ 18 h 157"/>
                  <a:gd name="T48" fmla="*/ 228 w 501"/>
                  <a:gd name="T49" fmla="*/ 15 h 157"/>
                  <a:gd name="T50" fmla="*/ 234 w 501"/>
                  <a:gd name="T51" fmla="*/ 24 h 157"/>
                  <a:gd name="T52" fmla="*/ 228 w 501"/>
                  <a:gd name="T53" fmla="*/ 0 h 157"/>
                  <a:gd name="T54" fmla="*/ 260 w 501"/>
                  <a:gd name="T55" fmla="*/ 35 h 157"/>
                  <a:gd name="T56" fmla="*/ 282 w 501"/>
                  <a:gd name="T57" fmla="*/ 11 h 157"/>
                  <a:gd name="T58" fmla="*/ 282 w 501"/>
                  <a:gd name="T59" fmla="*/ 19 h 157"/>
                  <a:gd name="T60" fmla="*/ 301 w 501"/>
                  <a:gd name="T61" fmla="*/ 25 h 157"/>
                  <a:gd name="T62" fmla="*/ 290 w 501"/>
                  <a:gd name="T63" fmla="*/ 39 h 157"/>
                  <a:gd name="T64" fmla="*/ 336 w 501"/>
                  <a:gd name="T65" fmla="*/ 47 h 157"/>
                  <a:gd name="T66" fmla="*/ 323 w 501"/>
                  <a:gd name="T67" fmla="*/ 36 h 157"/>
                  <a:gd name="T68" fmla="*/ 313 w 501"/>
                  <a:gd name="T69" fmla="*/ 19 h 157"/>
                  <a:gd name="T70" fmla="*/ 314 w 501"/>
                  <a:gd name="T71" fmla="*/ 12 h 157"/>
                  <a:gd name="T72" fmla="*/ 306 w 501"/>
                  <a:gd name="T73" fmla="*/ 5 h 157"/>
                  <a:gd name="T74" fmla="*/ 359 w 501"/>
                  <a:gd name="T75" fmla="*/ 35 h 157"/>
                  <a:gd name="T76" fmla="*/ 370 w 501"/>
                  <a:gd name="T77" fmla="*/ 60 h 157"/>
                  <a:gd name="T78" fmla="*/ 422 w 501"/>
                  <a:gd name="T79" fmla="*/ 92 h 157"/>
                  <a:gd name="T80" fmla="*/ 427 w 501"/>
                  <a:gd name="T81" fmla="*/ 76 h 157"/>
                  <a:gd name="T82" fmla="*/ 397 w 501"/>
                  <a:gd name="T83" fmla="*/ 37 h 157"/>
                  <a:gd name="T84" fmla="*/ 451 w 501"/>
                  <a:gd name="T85" fmla="*/ 123 h 157"/>
                  <a:gd name="T86" fmla="*/ 457 w 501"/>
                  <a:gd name="T87" fmla="*/ 139 h 157"/>
                  <a:gd name="T88" fmla="*/ 468 w 501"/>
                  <a:gd name="T89" fmla="*/ 131 h 157"/>
                  <a:gd name="T90" fmla="*/ 461 w 501"/>
                  <a:gd name="T91" fmla="*/ 107 h 157"/>
                  <a:gd name="T92" fmla="*/ 457 w 501"/>
                  <a:gd name="T93" fmla="*/ 118 h 157"/>
                  <a:gd name="T94" fmla="*/ 451 w 501"/>
                  <a:gd name="T95" fmla="*/ 123 h 157"/>
                  <a:gd name="T96" fmla="*/ 456 w 501"/>
                  <a:gd name="T97" fmla="*/ 82 h 157"/>
                  <a:gd name="T98" fmla="*/ 470 w 501"/>
                  <a:gd name="T99" fmla="*/ 97 h 157"/>
                  <a:gd name="T100" fmla="*/ 490 w 501"/>
                  <a:gd name="T101" fmla="*/ 121 h 157"/>
                  <a:gd name="T102" fmla="*/ 493 w 501"/>
                  <a:gd name="T103" fmla="*/ 148 h 157"/>
                  <a:gd name="T104" fmla="*/ 466 w 501"/>
                  <a:gd name="T105" fmla="*/ 108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1" h="157">
                    <a:moveTo>
                      <a:pt x="24" y="143"/>
                    </a:moveTo>
                    <a:cubicBezTo>
                      <a:pt x="14" y="135"/>
                      <a:pt x="14" y="135"/>
                      <a:pt x="14" y="13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24" y="143"/>
                      <a:pt x="24" y="143"/>
                      <a:pt x="24" y="143"/>
                    </a:cubicBezTo>
                    <a:close/>
                    <a:moveTo>
                      <a:pt x="49" y="93"/>
                    </a:moveTo>
                    <a:cubicBezTo>
                      <a:pt x="58" y="100"/>
                      <a:pt x="58" y="100"/>
                      <a:pt x="58" y="100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49" y="93"/>
                      <a:pt x="49" y="93"/>
                      <a:pt x="49" y="93"/>
                    </a:cubicBezTo>
                    <a:close/>
                    <a:moveTo>
                      <a:pt x="30" y="107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15" y="112"/>
                      <a:pt x="15" y="112"/>
                      <a:pt x="15" y="112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20" y="157"/>
                      <a:pt x="20" y="157"/>
                      <a:pt x="20" y="157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48" y="137"/>
                      <a:pt x="48" y="137"/>
                      <a:pt x="48" y="13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30" y="107"/>
                      <a:pt x="30" y="107"/>
                      <a:pt x="30" y="107"/>
                    </a:cubicBezTo>
                    <a:close/>
                    <a:moveTo>
                      <a:pt x="65" y="62"/>
                    </a:moveTo>
                    <a:cubicBezTo>
                      <a:pt x="77" y="54"/>
                      <a:pt x="87" y="47"/>
                      <a:pt x="99" y="40"/>
                    </a:cubicBezTo>
                    <a:cubicBezTo>
                      <a:pt x="111" y="32"/>
                      <a:pt x="123" y="25"/>
                      <a:pt x="136" y="18"/>
                    </a:cubicBezTo>
                    <a:cubicBezTo>
                      <a:pt x="155" y="52"/>
                      <a:pt x="155" y="52"/>
                      <a:pt x="155" y="52"/>
                    </a:cubicBezTo>
                    <a:cubicBezTo>
                      <a:pt x="90" y="93"/>
                      <a:pt x="90" y="93"/>
                      <a:pt x="90" y="93"/>
                    </a:cubicBezTo>
                    <a:cubicBezTo>
                      <a:pt x="65" y="62"/>
                      <a:pt x="65" y="62"/>
                      <a:pt x="65" y="62"/>
                    </a:cubicBezTo>
                    <a:close/>
                    <a:moveTo>
                      <a:pt x="96" y="81"/>
                    </a:moveTo>
                    <a:cubicBezTo>
                      <a:pt x="119" y="66"/>
                      <a:pt x="119" y="66"/>
                      <a:pt x="119" y="66"/>
                    </a:cubicBezTo>
                    <a:cubicBezTo>
                      <a:pt x="142" y="52"/>
                      <a:pt x="142" y="52"/>
                      <a:pt x="142" y="52"/>
                    </a:cubicBezTo>
                    <a:cubicBezTo>
                      <a:pt x="128" y="29"/>
                      <a:pt x="128" y="29"/>
                      <a:pt x="128" y="29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96" y="81"/>
                      <a:pt x="96" y="81"/>
                      <a:pt x="96" y="81"/>
                    </a:cubicBezTo>
                    <a:close/>
                    <a:moveTo>
                      <a:pt x="127" y="53"/>
                    </a:moveTo>
                    <a:cubicBezTo>
                      <a:pt x="125" y="50"/>
                      <a:pt x="125" y="50"/>
                      <a:pt x="125" y="50"/>
                    </a:cubicBezTo>
                    <a:cubicBezTo>
                      <a:pt x="121" y="52"/>
                      <a:pt x="121" y="52"/>
                      <a:pt x="121" y="52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7" y="53"/>
                      <a:pt x="127" y="53"/>
                      <a:pt x="127" y="53"/>
                    </a:cubicBezTo>
                    <a:close/>
                    <a:moveTo>
                      <a:pt x="120" y="62"/>
                    </a:moveTo>
                    <a:cubicBezTo>
                      <a:pt x="137" y="52"/>
                      <a:pt x="137" y="52"/>
                      <a:pt x="137" y="52"/>
                    </a:cubicBezTo>
                    <a:cubicBezTo>
                      <a:pt x="135" y="48"/>
                      <a:pt x="135" y="48"/>
                      <a:pt x="135" y="48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28" y="48"/>
                      <a:pt x="128" y="48"/>
                      <a:pt x="128" y="48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0" y="41"/>
                      <a:pt x="130" y="41"/>
                      <a:pt x="130" y="41"/>
                    </a:cubicBezTo>
                    <a:cubicBezTo>
                      <a:pt x="119" y="48"/>
                      <a:pt x="119" y="48"/>
                      <a:pt x="119" y="48"/>
                    </a:cubicBezTo>
                    <a:cubicBezTo>
                      <a:pt x="117" y="45"/>
                      <a:pt x="117" y="45"/>
                      <a:pt x="117" y="45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6" y="34"/>
                      <a:pt x="126" y="34"/>
                      <a:pt x="126" y="34"/>
                    </a:cubicBezTo>
                    <a:cubicBezTo>
                      <a:pt x="112" y="43"/>
                      <a:pt x="99" y="51"/>
                      <a:pt x="85" y="60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3" y="58"/>
                      <a:pt x="103" y="58"/>
                      <a:pt x="103" y="58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8" y="65"/>
                      <a:pt x="108" y="65"/>
                      <a:pt x="108" y="65"/>
                    </a:cubicBezTo>
                    <a:cubicBezTo>
                      <a:pt x="95" y="73"/>
                      <a:pt x="95" y="73"/>
                      <a:pt x="95" y="73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20" y="62"/>
                      <a:pt x="120" y="62"/>
                      <a:pt x="120" y="62"/>
                    </a:cubicBezTo>
                    <a:close/>
                    <a:moveTo>
                      <a:pt x="165" y="9"/>
                    </a:moveTo>
                    <a:cubicBezTo>
                      <a:pt x="167" y="19"/>
                      <a:pt x="167" y="19"/>
                      <a:pt x="167" y="19"/>
                    </a:cubicBezTo>
                    <a:cubicBezTo>
                      <a:pt x="159" y="20"/>
                      <a:pt x="159" y="20"/>
                      <a:pt x="159" y="20"/>
                    </a:cubicBezTo>
                    <a:cubicBezTo>
                      <a:pt x="160" y="25"/>
                      <a:pt x="160" y="25"/>
                      <a:pt x="160" y="25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71" y="42"/>
                      <a:pt x="171" y="42"/>
                      <a:pt x="171" y="42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7"/>
                      <a:pt x="166" y="47"/>
                      <a:pt x="166" y="47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84" y="40"/>
                      <a:pt x="184" y="40"/>
                      <a:pt x="184" y="40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1" y="22"/>
                      <a:pt x="181" y="22"/>
                      <a:pt x="181" y="22"/>
                    </a:cubicBezTo>
                    <a:cubicBezTo>
                      <a:pt x="187" y="21"/>
                      <a:pt x="187" y="21"/>
                      <a:pt x="187" y="21"/>
                    </a:cubicBezTo>
                    <a:cubicBezTo>
                      <a:pt x="186" y="17"/>
                      <a:pt x="186" y="17"/>
                      <a:pt x="186" y="17"/>
                    </a:cubicBezTo>
                    <a:cubicBezTo>
                      <a:pt x="181" y="17"/>
                      <a:pt x="181" y="17"/>
                      <a:pt x="181" y="17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65" y="9"/>
                      <a:pt x="165" y="9"/>
                      <a:pt x="165" y="9"/>
                    </a:cubicBezTo>
                    <a:close/>
                    <a:moveTo>
                      <a:pt x="208" y="14"/>
                    </a:moveTo>
                    <a:cubicBezTo>
                      <a:pt x="208" y="9"/>
                      <a:pt x="208" y="9"/>
                      <a:pt x="208" y="9"/>
                    </a:cubicBezTo>
                    <a:cubicBezTo>
                      <a:pt x="194" y="9"/>
                      <a:pt x="194" y="9"/>
                      <a:pt x="194" y="9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92" y="16"/>
                      <a:pt x="192" y="16"/>
                      <a:pt x="192" y="16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5" y="20"/>
                      <a:pt x="195" y="20"/>
                      <a:pt x="195" y="20"/>
                    </a:cubicBezTo>
                    <a:cubicBezTo>
                      <a:pt x="197" y="40"/>
                      <a:pt x="197" y="40"/>
                      <a:pt x="197" y="40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31" y="38"/>
                      <a:pt x="241" y="38"/>
                      <a:pt x="250" y="38"/>
                    </a:cubicBezTo>
                    <a:cubicBezTo>
                      <a:pt x="250" y="28"/>
                      <a:pt x="250" y="28"/>
                      <a:pt x="250" y="28"/>
                    </a:cubicBezTo>
                    <a:cubicBezTo>
                      <a:pt x="236" y="28"/>
                      <a:pt x="236" y="28"/>
                      <a:pt x="236" y="28"/>
                    </a:cubicBezTo>
                    <a:cubicBezTo>
                      <a:pt x="236" y="34"/>
                      <a:pt x="236" y="34"/>
                      <a:pt x="236" y="34"/>
                    </a:cubicBezTo>
                    <a:cubicBezTo>
                      <a:pt x="209" y="34"/>
                      <a:pt x="209" y="34"/>
                      <a:pt x="209" y="34"/>
                    </a:cubicBezTo>
                    <a:cubicBezTo>
                      <a:pt x="208" y="18"/>
                      <a:pt x="208" y="18"/>
                      <a:pt x="208" y="18"/>
                    </a:cubicBezTo>
                    <a:cubicBezTo>
                      <a:pt x="215" y="17"/>
                      <a:pt x="215" y="17"/>
                      <a:pt x="215" y="17"/>
                    </a:cubicBezTo>
                    <a:cubicBezTo>
                      <a:pt x="216" y="27"/>
                      <a:pt x="216" y="27"/>
                      <a:pt x="216" y="27"/>
                    </a:cubicBezTo>
                    <a:cubicBezTo>
                      <a:pt x="228" y="26"/>
                      <a:pt x="228" y="26"/>
                      <a:pt x="228" y="26"/>
                    </a:cubicBezTo>
                    <a:cubicBezTo>
                      <a:pt x="228" y="15"/>
                      <a:pt x="228" y="15"/>
                      <a:pt x="228" y="15"/>
                    </a:cubicBezTo>
                    <a:cubicBezTo>
                      <a:pt x="236" y="14"/>
                      <a:pt x="236" y="14"/>
                      <a:pt x="236" y="14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4" y="19"/>
                      <a:pt x="234" y="19"/>
                      <a:pt x="234" y="19"/>
                    </a:cubicBezTo>
                    <a:cubicBezTo>
                      <a:pt x="234" y="24"/>
                      <a:pt x="234" y="24"/>
                      <a:pt x="234" y="24"/>
                    </a:cubicBezTo>
                    <a:cubicBezTo>
                      <a:pt x="248" y="24"/>
                      <a:pt x="248" y="24"/>
                      <a:pt x="248" y="24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28" y="11"/>
                      <a:pt x="228" y="11"/>
                      <a:pt x="228" y="11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14" y="0"/>
                      <a:pt x="214" y="0"/>
                      <a:pt x="214" y="0"/>
                    </a:cubicBezTo>
                    <a:cubicBezTo>
                      <a:pt x="215" y="13"/>
                      <a:pt x="215" y="13"/>
                      <a:pt x="215" y="13"/>
                    </a:cubicBezTo>
                    <a:cubicBezTo>
                      <a:pt x="208" y="14"/>
                      <a:pt x="208" y="14"/>
                      <a:pt x="208" y="14"/>
                    </a:cubicBezTo>
                    <a:close/>
                    <a:moveTo>
                      <a:pt x="260" y="35"/>
                    </a:moveTo>
                    <a:cubicBezTo>
                      <a:pt x="280" y="33"/>
                      <a:pt x="277" y="27"/>
                      <a:pt x="278" y="6"/>
                    </a:cubicBezTo>
                    <a:cubicBezTo>
                      <a:pt x="303" y="9"/>
                      <a:pt x="303" y="9"/>
                      <a:pt x="303" y="9"/>
                    </a:cubicBezTo>
                    <a:cubicBezTo>
                      <a:pt x="303" y="13"/>
                      <a:pt x="303" y="13"/>
                      <a:pt x="303" y="13"/>
                    </a:cubicBezTo>
                    <a:cubicBezTo>
                      <a:pt x="282" y="11"/>
                      <a:pt x="282" y="11"/>
                      <a:pt x="282" y="11"/>
                    </a:cubicBezTo>
                    <a:cubicBezTo>
                      <a:pt x="282" y="15"/>
                      <a:pt x="282" y="15"/>
                      <a:pt x="282" y="15"/>
                    </a:cubicBezTo>
                    <a:cubicBezTo>
                      <a:pt x="302" y="17"/>
                      <a:pt x="302" y="17"/>
                      <a:pt x="302" y="17"/>
                    </a:cubicBezTo>
                    <a:cubicBezTo>
                      <a:pt x="302" y="20"/>
                      <a:pt x="302" y="20"/>
                      <a:pt x="302" y="20"/>
                    </a:cubicBezTo>
                    <a:cubicBezTo>
                      <a:pt x="282" y="19"/>
                      <a:pt x="282" y="19"/>
                      <a:pt x="282" y="19"/>
                    </a:cubicBezTo>
                    <a:cubicBezTo>
                      <a:pt x="281" y="29"/>
                      <a:pt x="281" y="29"/>
                      <a:pt x="281" y="29"/>
                    </a:cubicBezTo>
                    <a:cubicBezTo>
                      <a:pt x="292" y="29"/>
                      <a:pt x="292" y="29"/>
                      <a:pt x="292" y="29"/>
                    </a:cubicBezTo>
                    <a:cubicBezTo>
                      <a:pt x="292" y="24"/>
                      <a:pt x="292" y="24"/>
                      <a:pt x="292" y="24"/>
                    </a:cubicBezTo>
                    <a:cubicBezTo>
                      <a:pt x="301" y="25"/>
                      <a:pt x="301" y="25"/>
                      <a:pt x="301" y="25"/>
                    </a:cubicBezTo>
                    <a:cubicBezTo>
                      <a:pt x="299" y="31"/>
                      <a:pt x="292" y="33"/>
                      <a:pt x="285" y="34"/>
                    </a:cubicBezTo>
                    <a:cubicBezTo>
                      <a:pt x="273" y="37"/>
                      <a:pt x="273" y="37"/>
                      <a:pt x="273" y="37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82" y="40"/>
                      <a:pt x="287" y="39"/>
                      <a:pt x="290" y="39"/>
                    </a:cubicBezTo>
                    <a:cubicBezTo>
                      <a:pt x="294" y="39"/>
                      <a:pt x="300" y="37"/>
                      <a:pt x="306" y="35"/>
                    </a:cubicBezTo>
                    <a:cubicBezTo>
                      <a:pt x="308" y="40"/>
                      <a:pt x="315" y="44"/>
                      <a:pt x="322" y="46"/>
                    </a:cubicBezTo>
                    <a:cubicBezTo>
                      <a:pt x="327" y="48"/>
                      <a:pt x="331" y="49"/>
                      <a:pt x="335" y="50"/>
                    </a:cubicBezTo>
                    <a:cubicBezTo>
                      <a:pt x="336" y="47"/>
                      <a:pt x="336" y="47"/>
                      <a:pt x="336" y="47"/>
                    </a:cubicBezTo>
                    <a:cubicBezTo>
                      <a:pt x="322" y="41"/>
                      <a:pt x="322" y="41"/>
                      <a:pt x="322" y="41"/>
                    </a:cubicBezTo>
                    <a:cubicBezTo>
                      <a:pt x="315" y="37"/>
                      <a:pt x="314" y="35"/>
                      <a:pt x="312" y="27"/>
                    </a:cubicBezTo>
                    <a:cubicBezTo>
                      <a:pt x="324" y="29"/>
                      <a:pt x="324" y="29"/>
                      <a:pt x="324" y="29"/>
                    </a:cubicBezTo>
                    <a:cubicBezTo>
                      <a:pt x="323" y="36"/>
                      <a:pt x="323" y="36"/>
                      <a:pt x="323" y="36"/>
                    </a:cubicBezTo>
                    <a:cubicBezTo>
                      <a:pt x="335" y="38"/>
                      <a:pt x="335" y="38"/>
                      <a:pt x="335" y="38"/>
                    </a:cubicBezTo>
                    <a:cubicBezTo>
                      <a:pt x="337" y="28"/>
                      <a:pt x="337" y="28"/>
                      <a:pt x="337" y="28"/>
                    </a:cubicBezTo>
                    <a:cubicBezTo>
                      <a:pt x="313" y="22"/>
                      <a:pt x="313" y="22"/>
                      <a:pt x="313" y="22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41" y="25"/>
                      <a:pt x="341" y="25"/>
                      <a:pt x="341" y="25"/>
                    </a:cubicBezTo>
                    <a:cubicBezTo>
                      <a:pt x="342" y="21"/>
                      <a:pt x="342" y="21"/>
                      <a:pt x="342" y="21"/>
                    </a:cubicBezTo>
                    <a:cubicBezTo>
                      <a:pt x="313" y="16"/>
                      <a:pt x="313" y="16"/>
                      <a:pt x="313" y="16"/>
                    </a:cubicBezTo>
                    <a:cubicBezTo>
                      <a:pt x="314" y="12"/>
                      <a:pt x="314" y="12"/>
                      <a:pt x="314" y="12"/>
                    </a:cubicBezTo>
                    <a:cubicBezTo>
                      <a:pt x="320" y="13"/>
                      <a:pt x="325" y="14"/>
                      <a:pt x="330" y="16"/>
                    </a:cubicBezTo>
                    <a:cubicBezTo>
                      <a:pt x="344" y="19"/>
                      <a:pt x="344" y="19"/>
                      <a:pt x="344" y="19"/>
                    </a:cubicBezTo>
                    <a:cubicBezTo>
                      <a:pt x="345" y="15"/>
                      <a:pt x="345" y="15"/>
                      <a:pt x="345" y="15"/>
                    </a:cubicBezTo>
                    <a:cubicBezTo>
                      <a:pt x="333" y="12"/>
                      <a:pt x="317" y="7"/>
                      <a:pt x="306" y="5"/>
                    </a:cubicBezTo>
                    <a:cubicBezTo>
                      <a:pt x="292" y="3"/>
                      <a:pt x="283" y="2"/>
                      <a:pt x="269" y="1"/>
                    </a:cubicBezTo>
                    <a:cubicBezTo>
                      <a:pt x="268" y="13"/>
                      <a:pt x="270" y="21"/>
                      <a:pt x="266" y="29"/>
                    </a:cubicBezTo>
                    <a:cubicBezTo>
                      <a:pt x="265" y="32"/>
                      <a:pt x="263" y="32"/>
                      <a:pt x="260" y="35"/>
                    </a:cubicBezTo>
                    <a:close/>
                    <a:moveTo>
                      <a:pt x="359" y="35"/>
                    </a:moveTo>
                    <a:cubicBezTo>
                      <a:pt x="388" y="51"/>
                      <a:pt x="388" y="51"/>
                      <a:pt x="388" y="51"/>
                    </a:cubicBezTo>
                    <a:cubicBezTo>
                      <a:pt x="382" y="52"/>
                      <a:pt x="375" y="53"/>
                      <a:pt x="370" y="53"/>
                    </a:cubicBezTo>
                    <a:cubicBezTo>
                      <a:pt x="362" y="53"/>
                      <a:pt x="355" y="52"/>
                      <a:pt x="348" y="51"/>
                    </a:cubicBezTo>
                    <a:cubicBezTo>
                      <a:pt x="347" y="57"/>
                      <a:pt x="366" y="59"/>
                      <a:pt x="370" y="60"/>
                    </a:cubicBezTo>
                    <a:cubicBezTo>
                      <a:pt x="376" y="61"/>
                      <a:pt x="386" y="60"/>
                      <a:pt x="392" y="60"/>
                    </a:cubicBezTo>
                    <a:cubicBezTo>
                      <a:pt x="396" y="71"/>
                      <a:pt x="401" y="78"/>
                      <a:pt x="405" y="82"/>
                    </a:cubicBezTo>
                    <a:cubicBezTo>
                      <a:pt x="418" y="95"/>
                      <a:pt x="418" y="95"/>
                      <a:pt x="418" y="95"/>
                    </a:cubicBezTo>
                    <a:cubicBezTo>
                      <a:pt x="422" y="92"/>
                      <a:pt x="422" y="92"/>
                      <a:pt x="422" y="92"/>
                    </a:cubicBezTo>
                    <a:cubicBezTo>
                      <a:pt x="416" y="84"/>
                      <a:pt x="416" y="84"/>
                      <a:pt x="416" y="84"/>
                    </a:cubicBezTo>
                    <a:cubicBezTo>
                      <a:pt x="412" y="79"/>
                      <a:pt x="408" y="75"/>
                      <a:pt x="407" y="73"/>
                    </a:cubicBezTo>
                    <a:cubicBezTo>
                      <a:pt x="404" y="68"/>
                      <a:pt x="402" y="63"/>
                      <a:pt x="401" y="59"/>
                    </a:cubicBezTo>
                    <a:cubicBezTo>
                      <a:pt x="427" y="76"/>
                      <a:pt x="427" y="76"/>
                      <a:pt x="427" y="76"/>
                    </a:cubicBezTo>
                    <a:cubicBezTo>
                      <a:pt x="430" y="72"/>
                      <a:pt x="430" y="72"/>
                      <a:pt x="430" y="72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397" y="37"/>
                      <a:pt x="397" y="37"/>
                      <a:pt x="397" y="37"/>
                    </a:cubicBezTo>
                    <a:cubicBezTo>
                      <a:pt x="391" y="47"/>
                      <a:pt x="391" y="47"/>
                      <a:pt x="391" y="47"/>
                    </a:cubicBezTo>
                    <a:cubicBezTo>
                      <a:pt x="381" y="42"/>
                      <a:pt x="371" y="36"/>
                      <a:pt x="361" y="30"/>
                    </a:cubicBezTo>
                    <a:cubicBezTo>
                      <a:pt x="359" y="35"/>
                      <a:pt x="359" y="35"/>
                      <a:pt x="359" y="35"/>
                    </a:cubicBezTo>
                    <a:close/>
                    <a:moveTo>
                      <a:pt x="451" y="123"/>
                    </a:moveTo>
                    <a:cubicBezTo>
                      <a:pt x="439" y="110"/>
                      <a:pt x="439" y="110"/>
                      <a:pt x="439" y="110"/>
                    </a:cubicBezTo>
                    <a:cubicBezTo>
                      <a:pt x="435" y="113"/>
                      <a:pt x="435" y="113"/>
                      <a:pt x="435" y="113"/>
                    </a:cubicBezTo>
                    <a:cubicBezTo>
                      <a:pt x="447" y="127"/>
                      <a:pt x="447" y="127"/>
                      <a:pt x="447" y="127"/>
                    </a:cubicBezTo>
                    <a:cubicBezTo>
                      <a:pt x="457" y="139"/>
                      <a:pt x="457" y="139"/>
                      <a:pt x="457" y="139"/>
                    </a:cubicBezTo>
                    <a:cubicBezTo>
                      <a:pt x="464" y="134"/>
                      <a:pt x="464" y="134"/>
                      <a:pt x="464" y="134"/>
                    </a:cubicBezTo>
                    <a:cubicBezTo>
                      <a:pt x="482" y="157"/>
                      <a:pt x="482" y="157"/>
                      <a:pt x="482" y="157"/>
                    </a:cubicBezTo>
                    <a:cubicBezTo>
                      <a:pt x="485" y="154"/>
                      <a:pt x="485" y="154"/>
                      <a:pt x="485" y="154"/>
                    </a:cubicBezTo>
                    <a:cubicBezTo>
                      <a:pt x="468" y="131"/>
                      <a:pt x="468" y="131"/>
                      <a:pt x="468" y="131"/>
                    </a:cubicBezTo>
                    <a:cubicBezTo>
                      <a:pt x="481" y="132"/>
                      <a:pt x="481" y="132"/>
                      <a:pt x="481" y="132"/>
                    </a:cubicBezTo>
                    <a:cubicBezTo>
                      <a:pt x="475" y="124"/>
                      <a:pt x="475" y="124"/>
                      <a:pt x="475" y="124"/>
                    </a:cubicBezTo>
                    <a:cubicBezTo>
                      <a:pt x="468" y="116"/>
                      <a:pt x="468" y="116"/>
                      <a:pt x="468" y="116"/>
                    </a:cubicBezTo>
                    <a:cubicBezTo>
                      <a:pt x="461" y="107"/>
                      <a:pt x="461" y="107"/>
                      <a:pt x="461" y="107"/>
                    </a:cubicBezTo>
                    <a:cubicBezTo>
                      <a:pt x="453" y="99"/>
                      <a:pt x="453" y="99"/>
                      <a:pt x="453" y="99"/>
                    </a:cubicBezTo>
                    <a:cubicBezTo>
                      <a:pt x="450" y="102"/>
                      <a:pt x="450" y="102"/>
                      <a:pt x="450" y="102"/>
                    </a:cubicBezTo>
                    <a:cubicBezTo>
                      <a:pt x="464" y="118"/>
                      <a:pt x="464" y="118"/>
                      <a:pt x="464" y="118"/>
                    </a:cubicBezTo>
                    <a:cubicBezTo>
                      <a:pt x="457" y="118"/>
                      <a:pt x="457" y="118"/>
                      <a:pt x="457" y="118"/>
                    </a:cubicBezTo>
                    <a:cubicBezTo>
                      <a:pt x="435" y="94"/>
                      <a:pt x="435" y="94"/>
                      <a:pt x="435" y="94"/>
                    </a:cubicBezTo>
                    <a:cubicBezTo>
                      <a:pt x="431" y="97"/>
                      <a:pt x="431" y="97"/>
                      <a:pt x="431" y="97"/>
                    </a:cubicBezTo>
                    <a:cubicBezTo>
                      <a:pt x="453" y="121"/>
                      <a:pt x="453" y="121"/>
                      <a:pt x="453" y="121"/>
                    </a:cubicBezTo>
                    <a:cubicBezTo>
                      <a:pt x="451" y="123"/>
                      <a:pt x="451" y="123"/>
                      <a:pt x="451" y="123"/>
                    </a:cubicBezTo>
                    <a:close/>
                    <a:moveTo>
                      <a:pt x="441" y="85"/>
                    </a:moveTo>
                    <a:cubicBezTo>
                      <a:pt x="447" y="79"/>
                      <a:pt x="447" y="79"/>
                      <a:pt x="447" y="79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6" y="82"/>
                      <a:pt x="456" y="82"/>
                      <a:pt x="456" y="82"/>
                    </a:cubicBezTo>
                    <a:cubicBezTo>
                      <a:pt x="465" y="92"/>
                      <a:pt x="465" y="92"/>
                      <a:pt x="465" y="92"/>
                    </a:cubicBezTo>
                    <a:cubicBezTo>
                      <a:pt x="465" y="98"/>
                      <a:pt x="465" y="98"/>
                      <a:pt x="465" y="98"/>
                    </a:cubicBezTo>
                    <a:cubicBezTo>
                      <a:pt x="470" y="104"/>
                      <a:pt x="470" y="104"/>
                      <a:pt x="470" y="104"/>
                    </a:cubicBezTo>
                    <a:cubicBezTo>
                      <a:pt x="470" y="97"/>
                      <a:pt x="470" y="97"/>
                      <a:pt x="470" y="97"/>
                    </a:cubicBezTo>
                    <a:cubicBezTo>
                      <a:pt x="482" y="110"/>
                      <a:pt x="482" y="110"/>
                      <a:pt x="482" y="110"/>
                    </a:cubicBezTo>
                    <a:cubicBezTo>
                      <a:pt x="481" y="117"/>
                      <a:pt x="481" y="117"/>
                      <a:pt x="481" y="117"/>
                    </a:cubicBezTo>
                    <a:cubicBezTo>
                      <a:pt x="486" y="124"/>
                      <a:pt x="486" y="124"/>
                      <a:pt x="486" y="124"/>
                    </a:cubicBezTo>
                    <a:cubicBezTo>
                      <a:pt x="490" y="121"/>
                      <a:pt x="490" y="121"/>
                      <a:pt x="490" y="121"/>
                    </a:cubicBezTo>
                    <a:cubicBezTo>
                      <a:pt x="500" y="133"/>
                      <a:pt x="500" y="133"/>
                      <a:pt x="500" y="133"/>
                    </a:cubicBezTo>
                    <a:cubicBezTo>
                      <a:pt x="496" y="136"/>
                      <a:pt x="496" y="136"/>
                      <a:pt x="496" y="136"/>
                    </a:cubicBezTo>
                    <a:cubicBezTo>
                      <a:pt x="501" y="143"/>
                      <a:pt x="501" y="143"/>
                      <a:pt x="501" y="143"/>
                    </a:cubicBezTo>
                    <a:cubicBezTo>
                      <a:pt x="493" y="148"/>
                      <a:pt x="493" y="148"/>
                      <a:pt x="493" y="148"/>
                    </a:cubicBezTo>
                    <a:cubicBezTo>
                      <a:pt x="485" y="137"/>
                      <a:pt x="485" y="137"/>
                      <a:pt x="485" y="137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79" y="123"/>
                      <a:pt x="479" y="123"/>
                      <a:pt x="479" y="123"/>
                    </a:cubicBezTo>
                    <a:cubicBezTo>
                      <a:pt x="466" y="108"/>
                      <a:pt x="466" y="108"/>
                      <a:pt x="466" y="108"/>
                    </a:cubicBezTo>
                    <a:cubicBezTo>
                      <a:pt x="453" y="92"/>
                      <a:pt x="453" y="92"/>
                      <a:pt x="453" y="92"/>
                    </a:cubicBezTo>
                    <a:cubicBezTo>
                      <a:pt x="450" y="95"/>
                      <a:pt x="450" y="95"/>
                      <a:pt x="450" y="95"/>
                    </a:cubicBezTo>
                    <a:lnTo>
                      <a:pt x="441" y="85"/>
                    </a:lnTo>
                    <a:close/>
                  </a:path>
                </a:pathLst>
              </a:custGeom>
              <a:solidFill>
                <a:srgbClr val="0062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9">
                <a:extLst>
                  <a:ext uri="{FF2B5EF4-FFF2-40B4-BE49-F238E27FC236}">
                    <a16:creationId xmlns:a16="http://schemas.microsoft.com/office/drawing/2014/main" id="{EFF23875-6735-4B68-B21B-D83C6DDE43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457" y="4769210"/>
                <a:ext cx="212725" cy="79375"/>
              </a:xfrm>
              <a:custGeom>
                <a:avLst/>
                <a:gdLst>
                  <a:gd name="T0" fmla="*/ 7 w 86"/>
                  <a:gd name="T1" fmla="*/ 32 h 32"/>
                  <a:gd name="T2" fmla="*/ 4 w 86"/>
                  <a:gd name="T3" fmla="*/ 10 h 32"/>
                  <a:gd name="T4" fmla="*/ 0 w 86"/>
                  <a:gd name="T5" fmla="*/ 8 h 32"/>
                  <a:gd name="T6" fmla="*/ 8 w 86"/>
                  <a:gd name="T7" fmla="*/ 0 h 32"/>
                  <a:gd name="T8" fmla="*/ 10 w 86"/>
                  <a:gd name="T9" fmla="*/ 32 h 32"/>
                  <a:gd name="T10" fmla="*/ 25 w 86"/>
                  <a:gd name="T11" fmla="*/ 24 h 32"/>
                  <a:gd name="T12" fmla="*/ 29 w 86"/>
                  <a:gd name="T13" fmla="*/ 29 h 32"/>
                  <a:gd name="T14" fmla="*/ 34 w 86"/>
                  <a:gd name="T15" fmla="*/ 26 h 32"/>
                  <a:gd name="T16" fmla="*/ 36 w 86"/>
                  <a:gd name="T17" fmla="*/ 17 h 32"/>
                  <a:gd name="T18" fmla="*/ 33 w 86"/>
                  <a:gd name="T19" fmla="*/ 20 h 32"/>
                  <a:gd name="T20" fmla="*/ 23 w 86"/>
                  <a:gd name="T21" fmla="*/ 18 h 32"/>
                  <a:gd name="T22" fmla="*/ 23 w 86"/>
                  <a:gd name="T23" fmla="*/ 3 h 32"/>
                  <a:gd name="T24" fmla="*/ 34 w 86"/>
                  <a:gd name="T25" fmla="*/ 1 h 32"/>
                  <a:gd name="T26" fmla="*/ 39 w 86"/>
                  <a:gd name="T27" fmla="*/ 15 h 32"/>
                  <a:gd name="T28" fmla="*/ 34 w 86"/>
                  <a:gd name="T29" fmla="*/ 30 h 32"/>
                  <a:gd name="T30" fmla="*/ 24 w 86"/>
                  <a:gd name="T31" fmla="*/ 30 h 32"/>
                  <a:gd name="T32" fmla="*/ 35 w 86"/>
                  <a:gd name="T33" fmla="*/ 10 h 32"/>
                  <a:gd name="T34" fmla="*/ 30 w 86"/>
                  <a:gd name="T35" fmla="*/ 3 h 32"/>
                  <a:gd name="T36" fmla="*/ 24 w 86"/>
                  <a:gd name="T37" fmla="*/ 11 h 32"/>
                  <a:gd name="T38" fmla="*/ 30 w 86"/>
                  <a:gd name="T39" fmla="*/ 17 h 32"/>
                  <a:gd name="T40" fmla="*/ 35 w 86"/>
                  <a:gd name="T41" fmla="*/ 10 h 32"/>
                  <a:gd name="T42" fmla="*/ 48 w 86"/>
                  <a:gd name="T43" fmla="*/ 23 h 32"/>
                  <a:gd name="T44" fmla="*/ 53 w 86"/>
                  <a:gd name="T45" fmla="*/ 29 h 32"/>
                  <a:gd name="T46" fmla="*/ 59 w 86"/>
                  <a:gd name="T47" fmla="*/ 21 h 32"/>
                  <a:gd name="T48" fmla="*/ 53 w 86"/>
                  <a:gd name="T49" fmla="*/ 14 h 32"/>
                  <a:gd name="T50" fmla="*/ 48 w 86"/>
                  <a:gd name="T51" fmla="*/ 17 h 32"/>
                  <a:gd name="T52" fmla="*/ 48 w 86"/>
                  <a:gd name="T53" fmla="*/ 0 h 32"/>
                  <a:gd name="T54" fmla="*/ 61 w 86"/>
                  <a:gd name="T55" fmla="*/ 4 h 32"/>
                  <a:gd name="T56" fmla="*/ 49 w 86"/>
                  <a:gd name="T57" fmla="*/ 13 h 32"/>
                  <a:gd name="T58" fmla="*/ 60 w 86"/>
                  <a:gd name="T59" fmla="*/ 13 h 32"/>
                  <a:gd name="T60" fmla="*/ 60 w 86"/>
                  <a:gd name="T61" fmla="*/ 28 h 32"/>
                  <a:gd name="T62" fmla="*/ 47 w 86"/>
                  <a:gd name="T63" fmla="*/ 30 h 32"/>
                  <a:gd name="T64" fmla="*/ 86 w 86"/>
                  <a:gd name="T65" fmla="*/ 28 h 32"/>
                  <a:gd name="T66" fmla="*/ 67 w 86"/>
                  <a:gd name="T67" fmla="*/ 32 h 32"/>
                  <a:gd name="T68" fmla="*/ 70 w 86"/>
                  <a:gd name="T69" fmla="*/ 25 h 32"/>
                  <a:gd name="T70" fmla="*/ 80 w 86"/>
                  <a:gd name="T71" fmla="*/ 13 h 32"/>
                  <a:gd name="T72" fmla="*/ 81 w 86"/>
                  <a:gd name="T73" fmla="*/ 5 h 32"/>
                  <a:gd name="T74" fmla="*/ 73 w 86"/>
                  <a:gd name="T75" fmla="*/ 5 h 32"/>
                  <a:gd name="T76" fmla="*/ 68 w 86"/>
                  <a:gd name="T77" fmla="*/ 9 h 32"/>
                  <a:gd name="T78" fmla="*/ 77 w 86"/>
                  <a:gd name="T79" fmla="*/ 0 h 32"/>
                  <a:gd name="T80" fmla="*/ 85 w 86"/>
                  <a:gd name="T81" fmla="*/ 9 h 32"/>
                  <a:gd name="T82" fmla="*/ 83 w 86"/>
                  <a:gd name="T83" fmla="*/ 16 h 32"/>
                  <a:gd name="T84" fmla="*/ 73 w 86"/>
                  <a:gd name="T85" fmla="*/ 26 h 32"/>
                  <a:gd name="T86" fmla="*/ 86 w 86"/>
                  <a:gd name="T8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6" h="32">
                    <a:moveTo>
                      <a:pt x="10" y="32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4" y="5"/>
                      <a:pt x="5" y="4"/>
                    </a:cubicBezTo>
                    <a:cubicBezTo>
                      <a:pt x="6" y="3"/>
                      <a:pt x="7" y="1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32"/>
                      <a:pt x="10" y="32"/>
                      <a:pt x="10" y="32"/>
                    </a:cubicBezTo>
                    <a:close/>
                    <a:moveTo>
                      <a:pt x="21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6"/>
                      <a:pt x="26" y="27"/>
                      <a:pt x="26" y="28"/>
                    </a:cubicBezTo>
                    <a:cubicBezTo>
                      <a:pt x="27" y="29"/>
                      <a:pt x="28" y="29"/>
                      <a:pt x="29" y="29"/>
                    </a:cubicBezTo>
                    <a:cubicBezTo>
                      <a:pt x="30" y="29"/>
                      <a:pt x="31" y="29"/>
                      <a:pt x="32" y="28"/>
                    </a:cubicBezTo>
                    <a:cubicBezTo>
                      <a:pt x="33" y="28"/>
                      <a:pt x="33" y="27"/>
                      <a:pt x="34" y="26"/>
                    </a:cubicBezTo>
                    <a:cubicBezTo>
                      <a:pt x="34" y="25"/>
                      <a:pt x="35" y="24"/>
                      <a:pt x="35" y="22"/>
                    </a:cubicBezTo>
                    <a:cubicBezTo>
                      <a:pt x="35" y="21"/>
                      <a:pt x="36" y="19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5" y="18"/>
                      <a:pt x="34" y="19"/>
                      <a:pt x="33" y="20"/>
                    </a:cubicBezTo>
                    <a:cubicBezTo>
                      <a:pt x="32" y="21"/>
                      <a:pt x="30" y="21"/>
                      <a:pt x="29" y="21"/>
                    </a:cubicBezTo>
                    <a:cubicBezTo>
                      <a:pt x="27" y="21"/>
                      <a:pt x="25" y="20"/>
                      <a:pt x="23" y="18"/>
                    </a:cubicBezTo>
                    <a:cubicBezTo>
                      <a:pt x="22" y="16"/>
                      <a:pt x="21" y="14"/>
                      <a:pt x="21" y="11"/>
                    </a:cubicBezTo>
                    <a:cubicBezTo>
                      <a:pt x="21" y="7"/>
                      <a:pt x="22" y="5"/>
                      <a:pt x="23" y="3"/>
                    </a:cubicBezTo>
                    <a:cubicBezTo>
                      <a:pt x="25" y="1"/>
                      <a:pt x="27" y="0"/>
                      <a:pt x="30" y="0"/>
                    </a:cubicBezTo>
                    <a:cubicBezTo>
                      <a:pt x="31" y="0"/>
                      <a:pt x="33" y="0"/>
                      <a:pt x="34" y="1"/>
                    </a:cubicBezTo>
                    <a:cubicBezTo>
                      <a:pt x="36" y="3"/>
                      <a:pt x="37" y="4"/>
                      <a:pt x="38" y="6"/>
                    </a:cubicBezTo>
                    <a:cubicBezTo>
                      <a:pt x="39" y="8"/>
                      <a:pt x="39" y="11"/>
                      <a:pt x="39" y="15"/>
                    </a:cubicBezTo>
                    <a:cubicBezTo>
                      <a:pt x="39" y="19"/>
                      <a:pt x="39" y="22"/>
                      <a:pt x="38" y="25"/>
                    </a:cubicBezTo>
                    <a:cubicBezTo>
                      <a:pt x="37" y="27"/>
                      <a:pt x="36" y="29"/>
                      <a:pt x="34" y="30"/>
                    </a:cubicBezTo>
                    <a:cubicBezTo>
                      <a:pt x="33" y="32"/>
                      <a:pt x="31" y="32"/>
                      <a:pt x="29" y="32"/>
                    </a:cubicBezTo>
                    <a:cubicBezTo>
                      <a:pt x="27" y="32"/>
                      <a:pt x="25" y="32"/>
                      <a:pt x="24" y="30"/>
                    </a:cubicBezTo>
                    <a:cubicBezTo>
                      <a:pt x="23" y="29"/>
                      <a:pt x="22" y="27"/>
                      <a:pt x="21" y="24"/>
                    </a:cubicBezTo>
                    <a:close/>
                    <a:moveTo>
                      <a:pt x="35" y="10"/>
                    </a:moveTo>
                    <a:cubicBezTo>
                      <a:pt x="35" y="8"/>
                      <a:pt x="35" y="6"/>
                      <a:pt x="34" y="5"/>
                    </a:cubicBezTo>
                    <a:cubicBezTo>
                      <a:pt x="33" y="4"/>
                      <a:pt x="31" y="3"/>
                      <a:pt x="30" y="3"/>
                    </a:cubicBezTo>
                    <a:cubicBezTo>
                      <a:pt x="28" y="3"/>
                      <a:pt x="27" y="4"/>
                      <a:pt x="26" y="5"/>
                    </a:cubicBezTo>
                    <a:cubicBezTo>
                      <a:pt x="25" y="7"/>
                      <a:pt x="24" y="8"/>
                      <a:pt x="24" y="11"/>
                    </a:cubicBezTo>
                    <a:cubicBezTo>
                      <a:pt x="24" y="13"/>
                      <a:pt x="25" y="14"/>
                      <a:pt x="26" y="16"/>
                    </a:cubicBezTo>
                    <a:cubicBezTo>
                      <a:pt x="27" y="17"/>
                      <a:pt x="28" y="17"/>
                      <a:pt x="30" y="17"/>
                    </a:cubicBezTo>
                    <a:cubicBezTo>
                      <a:pt x="31" y="17"/>
                      <a:pt x="33" y="17"/>
                      <a:pt x="34" y="16"/>
                    </a:cubicBezTo>
                    <a:cubicBezTo>
                      <a:pt x="35" y="14"/>
                      <a:pt x="35" y="13"/>
                      <a:pt x="35" y="10"/>
                    </a:cubicBezTo>
                    <a:close/>
                    <a:moveTo>
                      <a:pt x="44" y="23"/>
                    </a:move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5"/>
                      <a:pt x="49" y="27"/>
                      <a:pt x="50" y="28"/>
                    </a:cubicBezTo>
                    <a:cubicBezTo>
                      <a:pt x="51" y="29"/>
                      <a:pt x="52" y="29"/>
                      <a:pt x="53" y="29"/>
                    </a:cubicBezTo>
                    <a:cubicBezTo>
                      <a:pt x="55" y="29"/>
                      <a:pt x="56" y="28"/>
                      <a:pt x="57" y="27"/>
                    </a:cubicBezTo>
                    <a:cubicBezTo>
                      <a:pt x="58" y="25"/>
                      <a:pt x="59" y="24"/>
                      <a:pt x="59" y="21"/>
                    </a:cubicBezTo>
                    <a:cubicBezTo>
                      <a:pt x="59" y="19"/>
                      <a:pt x="58" y="17"/>
                      <a:pt x="57" y="16"/>
                    </a:cubicBezTo>
                    <a:cubicBezTo>
                      <a:pt x="56" y="15"/>
                      <a:pt x="55" y="14"/>
                      <a:pt x="53" y="14"/>
                    </a:cubicBezTo>
                    <a:cubicBezTo>
                      <a:pt x="52" y="14"/>
                      <a:pt x="51" y="14"/>
                      <a:pt x="50" y="15"/>
                    </a:cubicBezTo>
                    <a:cubicBezTo>
                      <a:pt x="49" y="16"/>
                      <a:pt x="49" y="16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6" y="11"/>
                      <a:pt x="58" y="12"/>
                      <a:pt x="60" y="13"/>
                    </a:cubicBezTo>
                    <a:cubicBezTo>
                      <a:pt x="62" y="15"/>
                      <a:pt x="63" y="18"/>
                      <a:pt x="63" y="21"/>
                    </a:cubicBezTo>
                    <a:cubicBezTo>
                      <a:pt x="63" y="24"/>
                      <a:pt x="62" y="26"/>
                      <a:pt x="60" y="28"/>
                    </a:cubicBezTo>
                    <a:cubicBezTo>
                      <a:pt x="59" y="31"/>
                      <a:pt x="56" y="32"/>
                      <a:pt x="53" y="32"/>
                    </a:cubicBezTo>
                    <a:cubicBezTo>
                      <a:pt x="51" y="32"/>
                      <a:pt x="49" y="31"/>
                      <a:pt x="47" y="30"/>
                    </a:cubicBezTo>
                    <a:cubicBezTo>
                      <a:pt x="46" y="28"/>
                      <a:pt x="45" y="26"/>
                      <a:pt x="44" y="23"/>
                    </a:cubicBezTo>
                    <a:close/>
                    <a:moveTo>
                      <a:pt x="86" y="28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31"/>
                      <a:pt x="67" y="30"/>
                      <a:pt x="68" y="29"/>
                    </a:cubicBezTo>
                    <a:cubicBezTo>
                      <a:pt x="68" y="28"/>
                      <a:pt x="69" y="26"/>
                      <a:pt x="70" y="25"/>
                    </a:cubicBezTo>
                    <a:cubicBezTo>
                      <a:pt x="71" y="23"/>
                      <a:pt x="72" y="22"/>
                      <a:pt x="74" y="20"/>
                    </a:cubicBezTo>
                    <a:cubicBezTo>
                      <a:pt x="77" y="17"/>
                      <a:pt x="79" y="15"/>
                      <a:pt x="80" y="13"/>
                    </a:cubicBezTo>
                    <a:cubicBezTo>
                      <a:pt x="81" y="12"/>
                      <a:pt x="82" y="10"/>
                      <a:pt x="82" y="9"/>
                    </a:cubicBezTo>
                    <a:cubicBezTo>
                      <a:pt x="82" y="7"/>
                      <a:pt x="82" y="6"/>
                      <a:pt x="81" y="5"/>
                    </a:cubicBezTo>
                    <a:cubicBezTo>
                      <a:pt x="80" y="4"/>
                      <a:pt x="78" y="3"/>
                      <a:pt x="77" y="3"/>
                    </a:cubicBezTo>
                    <a:cubicBezTo>
                      <a:pt x="75" y="3"/>
                      <a:pt x="74" y="4"/>
                      <a:pt x="73" y="5"/>
                    </a:cubicBezTo>
                    <a:cubicBezTo>
                      <a:pt x="72" y="6"/>
                      <a:pt x="71" y="7"/>
                      <a:pt x="71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6"/>
                      <a:pt x="69" y="4"/>
                      <a:pt x="71" y="2"/>
                    </a:cubicBezTo>
                    <a:cubicBezTo>
                      <a:pt x="72" y="1"/>
                      <a:pt x="74" y="0"/>
                      <a:pt x="77" y="0"/>
                    </a:cubicBezTo>
                    <a:cubicBezTo>
                      <a:pt x="80" y="0"/>
                      <a:pt x="82" y="1"/>
                      <a:pt x="83" y="2"/>
                    </a:cubicBezTo>
                    <a:cubicBezTo>
                      <a:pt x="85" y="4"/>
                      <a:pt x="85" y="6"/>
                      <a:pt x="85" y="9"/>
                    </a:cubicBezTo>
                    <a:cubicBezTo>
                      <a:pt x="85" y="10"/>
                      <a:pt x="85" y="11"/>
                      <a:pt x="85" y="12"/>
                    </a:cubicBezTo>
                    <a:cubicBezTo>
                      <a:pt x="84" y="14"/>
                      <a:pt x="84" y="15"/>
                      <a:pt x="83" y="16"/>
                    </a:cubicBezTo>
                    <a:cubicBezTo>
                      <a:pt x="82" y="18"/>
                      <a:pt x="80" y="19"/>
                      <a:pt x="77" y="22"/>
                    </a:cubicBezTo>
                    <a:cubicBezTo>
                      <a:pt x="75" y="24"/>
                      <a:pt x="74" y="25"/>
                      <a:pt x="73" y="26"/>
                    </a:cubicBezTo>
                    <a:cubicBezTo>
                      <a:pt x="73" y="27"/>
                      <a:pt x="72" y="27"/>
                      <a:pt x="72" y="28"/>
                    </a:cubicBezTo>
                    <a:lnTo>
                      <a:pt x="86" y="28"/>
                    </a:lnTo>
                    <a:close/>
                  </a:path>
                </a:pathLst>
              </a:custGeom>
              <a:solidFill>
                <a:srgbClr val="E1E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0">
                <a:extLst>
                  <a:ext uri="{FF2B5EF4-FFF2-40B4-BE49-F238E27FC236}">
                    <a16:creationId xmlns:a16="http://schemas.microsoft.com/office/drawing/2014/main" id="{8B998339-590B-4D22-813E-9A51982BC6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5044" y="3700823"/>
                <a:ext cx="1225550" cy="1182688"/>
              </a:xfrm>
              <a:custGeom>
                <a:avLst/>
                <a:gdLst>
                  <a:gd name="T0" fmla="*/ 376 w 496"/>
                  <a:gd name="T1" fmla="*/ 242 h 479"/>
                  <a:gd name="T2" fmla="*/ 302 w 496"/>
                  <a:gd name="T3" fmla="*/ 153 h 479"/>
                  <a:gd name="T4" fmla="*/ 245 w 496"/>
                  <a:gd name="T5" fmla="*/ 122 h 479"/>
                  <a:gd name="T6" fmla="*/ 221 w 496"/>
                  <a:gd name="T7" fmla="*/ 153 h 479"/>
                  <a:gd name="T8" fmla="*/ 237 w 496"/>
                  <a:gd name="T9" fmla="*/ 218 h 479"/>
                  <a:gd name="T10" fmla="*/ 145 w 496"/>
                  <a:gd name="T11" fmla="*/ 131 h 479"/>
                  <a:gd name="T12" fmla="*/ 248 w 496"/>
                  <a:gd name="T13" fmla="*/ 93 h 479"/>
                  <a:gd name="T14" fmla="*/ 398 w 496"/>
                  <a:gd name="T15" fmla="*/ 237 h 479"/>
                  <a:gd name="T16" fmla="*/ 237 w 496"/>
                  <a:gd name="T17" fmla="*/ 242 h 479"/>
                  <a:gd name="T18" fmla="*/ 237 w 496"/>
                  <a:gd name="T19" fmla="*/ 242 h 479"/>
                  <a:gd name="T20" fmla="*/ 259 w 496"/>
                  <a:gd name="T21" fmla="*/ 386 h 479"/>
                  <a:gd name="T22" fmla="*/ 358 w 496"/>
                  <a:gd name="T23" fmla="*/ 351 h 479"/>
                  <a:gd name="T24" fmla="*/ 91 w 496"/>
                  <a:gd name="T25" fmla="*/ 248 h 479"/>
                  <a:gd name="T26" fmla="*/ 342 w 496"/>
                  <a:gd name="T27" fmla="*/ 114 h 479"/>
                  <a:gd name="T28" fmla="*/ 252 w 496"/>
                  <a:gd name="T29" fmla="*/ 85 h 479"/>
                  <a:gd name="T30" fmla="*/ 64 w 496"/>
                  <a:gd name="T31" fmla="*/ 247 h 479"/>
                  <a:gd name="T32" fmla="*/ 151 w 496"/>
                  <a:gd name="T33" fmla="*/ 373 h 479"/>
                  <a:gd name="T34" fmla="*/ 89 w 496"/>
                  <a:gd name="T35" fmla="*/ 339 h 479"/>
                  <a:gd name="T36" fmla="*/ 151 w 496"/>
                  <a:gd name="T37" fmla="*/ 373 h 479"/>
                  <a:gd name="T38" fmla="*/ 199 w 496"/>
                  <a:gd name="T39" fmla="*/ 423 h 479"/>
                  <a:gd name="T40" fmla="*/ 327 w 496"/>
                  <a:gd name="T41" fmla="*/ 384 h 479"/>
                  <a:gd name="T42" fmla="*/ 296 w 496"/>
                  <a:gd name="T43" fmla="*/ 423 h 479"/>
                  <a:gd name="T44" fmla="*/ 451 w 496"/>
                  <a:gd name="T45" fmla="*/ 362 h 479"/>
                  <a:gd name="T46" fmla="*/ 357 w 496"/>
                  <a:gd name="T47" fmla="*/ 445 h 479"/>
                  <a:gd name="T48" fmla="*/ 459 w 496"/>
                  <a:gd name="T49" fmla="*/ 130 h 479"/>
                  <a:gd name="T50" fmla="*/ 488 w 496"/>
                  <a:gd name="T51" fmla="*/ 238 h 479"/>
                  <a:gd name="T52" fmla="*/ 248 w 496"/>
                  <a:gd name="T53" fmla="*/ 427 h 479"/>
                  <a:gd name="T54" fmla="*/ 333 w 496"/>
                  <a:gd name="T55" fmla="*/ 442 h 479"/>
                  <a:gd name="T56" fmla="*/ 456 w 496"/>
                  <a:gd name="T57" fmla="*/ 355 h 479"/>
                  <a:gd name="T58" fmla="*/ 488 w 496"/>
                  <a:gd name="T59" fmla="*/ 246 h 479"/>
                  <a:gd name="T60" fmla="*/ 55 w 496"/>
                  <a:gd name="T61" fmla="*/ 247 h 479"/>
                  <a:gd name="T62" fmla="*/ 8 w 496"/>
                  <a:gd name="T63" fmla="*/ 246 h 479"/>
                  <a:gd name="T64" fmla="*/ 156 w 496"/>
                  <a:gd name="T65" fmla="*/ 437 h 479"/>
                  <a:gd name="T66" fmla="*/ 78 w 496"/>
                  <a:gd name="T67" fmla="*/ 403 h 479"/>
                  <a:gd name="T68" fmla="*/ 79 w 496"/>
                  <a:gd name="T69" fmla="*/ 144 h 479"/>
                  <a:gd name="T70" fmla="*/ 78 w 496"/>
                  <a:gd name="T71" fmla="*/ 76 h 479"/>
                  <a:gd name="T72" fmla="*/ 243 w 496"/>
                  <a:gd name="T73" fmla="*/ 59 h 479"/>
                  <a:gd name="T74" fmla="*/ 412 w 496"/>
                  <a:gd name="T75" fmla="*/ 246 h 479"/>
                  <a:gd name="T76" fmla="*/ 430 w 496"/>
                  <a:gd name="T77" fmla="*/ 246 h 479"/>
                  <a:gd name="T78" fmla="*/ 131 w 496"/>
                  <a:gd name="T79" fmla="*/ 132 h 479"/>
                  <a:gd name="T80" fmla="*/ 164 w 496"/>
                  <a:gd name="T81" fmla="*/ 45 h 479"/>
                  <a:gd name="T82" fmla="*/ 385 w 496"/>
                  <a:gd name="T83" fmla="*/ 331 h 479"/>
                  <a:gd name="T84" fmla="*/ 306 w 496"/>
                  <a:gd name="T85" fmla="*/ 425 h 479"/>
                  <a:gd name="T86" fmla="*/ 385 w 496"/>
                  <a:gd name="T87" fmla="*/ 331 h 479"/>
                  <a:gd name="T88" fmla="*/ 148 w 496"/>
                  <a:gd name="T89" fmla="*/ 29 h 479"/>
                  <a:gd name="T90" fmla="*/ 390 w 496"/>
                  <a:gd name="T91" fmla="*/ 165 h 479"/>
                  <a:gd name="T92" fmla="*/ 411 w 496"/>
                  <a:gd name="T93" fmla="*/ 156 h 479"/>
                  <a:gd name="T94" fmla="*/ 76 w 496"/>
                  <a:gd name="T95" fmla="*/ 151 h 479"/>
                  <a:gd name="T96" fmla="*/ 37 w 496"/>
                  <a:gd name="T97" fmla="*/ 129 h 479"/>
                  <a:gd name="T98" fmla="*/ 340 w 496"/>
                  <a:gd name="T99" fmla="*/ 41 h 479"/>
                  <a:gd name="T100" fmla="*/ 418 w 496"/>
                  <a:gd name="T101" fmla="*/ 76 h 479"/>
                  <a:gd name="T102" fmla="*/ 385 w 496"/>
                  <a:gd name="T103" fmla="*/ 158 h 479"/>
                  <a:gd name="T104" fmla="*/ 308 w 496"/>
                  <a:gd name="T105" fmla="*/ 52 h 479"/>
                  <a:gd name="T106" fmla="*/ 105 w 496"/>
                  <a:gd name="T107" fmla="*/ 165 h 479"/>
                  <a:gd name="T108" fmla="*/ 83 w 496"/>
                  <a:gd name="T109" fmla="*/ 239 h 479"/>
                  <a:gd name="T110" fmla="*/ 496 w 496"/>
                  <a:gd name="T111" fmla="*/ 240 h 479"/>
                  <a:gd name="T112" fmla="*/ 72 w 496"/>
                  <a:gd name="T113" fmla="*/ 409 h 479"/>
                  <a:gd name="T114" fmla="*/ 248 w 496"/>
                  <a:gd name="T115" fmla="*/ 0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6" h="479">
                    <a:moveTo>
                      <a:pt x="259" y="227"/>
                    </a:moveTo>
                    <a:cubicBezTo>
                      <a:pt x="259" y="242"/>
                      <a:pt x="259" y="242"/>
                      <a:pt x="259" y="242"/>
                    </a:cubicBezTo>
                    <a:cubicBezTo>
                      <a:pt x="376" y="242"/>
                      <a:pt x="376" y="242"/>
                      <a:pt x="376" y="242"/>
                    </a:cubicBezTo>
                    <a:cubicBezTo>
                      <a:pt x="259" y="227"/>
                      <a:pt x="259" y="227"/>
                      <a:pt x="259" y="227"/>
                    </a:cubicBezTo>
                    <a:close/>
                    <a:moveTo>
                      <a:pt x="259" y="168"/>
                    </a:moveTo>
                    <a:cubicBezTo>
                      <a:pt x="258" y="150"/>
                      <a:pt x="291" y="153"/>
                      <a:pt x="302" y="153"/>
                    </a:cubicBezTo>
                    <a:cubicBezTo>
                      <a:pt x="329" y="153"/>
                      <a:pt x="362" y="154"/>
                      <a:pt x="362" y="154"/>
                    </a:cubicBezTo>
                    <a:cubicBezTo>
                      <a:pt x="360" y="151"/>
                      <a:pt x="354" y="147"/>
                      <a:pt x="349" y="144"/>
                    </a:cubicBezTo>
                    <a:cubicBezTo>
                      <a:pt x="322" y="129"/>
                      <a:pt x="260" y="122"/>
                      <a:pt x="245" y="122"/>
                    </a:cubicBezTo>
                    <a:cubicBezTo>
                      <a:pt x="203" y="122"/>
                      <a:pt x="153" y="132"/>
                      <a:pt x="153" y="13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1"/>
                      <a:pt x="216" y="152"/>
                      <a:pt x="221" y="153"/>
                    </a:cubicBezTo>
                    <a:cubicBezTo>
                      <a:pt x="224" y="154"/>
                      <a:pt x="228" y="154"/>
                      <a:pt x="231" y="156"/>
                    </a:cubicBezTo>
                    <a:cubicBezTo>
                      <a:pt x="234" y="158"/>
                      <a:pt x="236" y="165"/>
                      <a:pt x="236" y="168"/>
                    </a:cubicBezTo>
                    <a:cubicBezTo>
                      <a:pt x="237" y="177"/>
                      <a:pt x="237" y="185"/>
                      <a:pt x="237" y="218"/>
                    </a:cubicBezTo>
                    <a:cubicBezTo>
                      <a:pt x="91" y="238"/>
                      <a:pt x="91" y="238"/>
                      <a:pt x="91" y="238"/>
                    </a:cubicBezTo>
                    <a:cubicBezTo>
                      <a:pt x="93" y="200"/>
                      <a:pt x="110" y="164"/>
                      <a:pt x="137" y="138"/>
                    </a:cubicBezTo>
                    <a:cubicBezTo>
                      <a:pt x="140" y="135"/>
                      <a:pt x="142" y="133"/>
                      <a:pt x="145" y="131"/>
                    </a:cubicBezTo>
                    <a:cubicBezTo>
                      <a:pt x="145" y="131"/>
                      <a:pt x="145" y="131"/>
                      <a:pt x="145" y="131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73" y="107"/>
                      <a:pt x="209" y="93"/>
                      <a:pt x="248" y="93"/>
                    </a:cubicBezTo>
                    <a:cubicBezTo>
                      <a:pt x="291" y="93"/>
                      <a:pt x="330" y="110"/>
                      <a:pt x="358" y="138"/>
                    </a:cubicBezTo>
                    <a:cubicBezTo>
                      <a:pt x="384" y="163"/>
                      <a:pt x="401" y="198"/>
                      <a:pt x="403" y="237"/>
                    </a:cubicBezTo>
                    <a:cubicBezTo>
                      <a:pt x="398" y="237"/>
                      <a:pt x="398" y="237"/>
                      <a:pt x="398" y="237"/>
                    </a:cubicBezTo>
                    <a:cubicBezTo>
                      <a:pt x="259" y="218"/>
                      <a:pt x="259" y="218"/>
                      <a:pt x="259" y="218"/>
                    </a:cubicBezTo>
                    <a:cubicBezTo>
                      <a:pt x="259" y="168"/>
                      <a:pt x="259" y="168"/>
                      <a:pt x="259" y="168"/>
                    </a:cubicBezTo>
                    <a:close/>
                    <a:moveTo>
                      <a:pt x="237" y="242"/>
                    </a:moveTo>
                    <a:cubicBezTo>
                      <a:pt x="114" y="242"/>
                      <a:pt x="114" y="242"/>
                      <a:pt x="114" y="242"/>
                    </a:cubicBezTo>
                    <a:cubicBezTo>
                      <a:pt x="237" y="258"/>
                      <a:pt x="237" y="258"/>
                      <a:pt x="237" y="258"/>
                    </a:cubicBezTo>
                    <a:cubicBezTo>
                      <a:pt x="237" y="251"/>
                      <a:pt x="237" y="249"/>
                      <a:pt x="237" y="242"/>
                    </a:cubicBezTo>
                    <a:close/>
                    <a:moveTo>
                      <a:pt x="237" y="266"/>
                    </a:moveTo>
                    <a:cubicBezTo>
                      <a:pt x="237" y="386"/>
                      <a:pt x="237" y="386"/>
                      <a:pt x="237" y="386"/>
                    </a:cubicBezTo>
                    <a:cubicBezTo>
                      <a:pt x="259" y="386"/>
                      <a:pt x="259" y="386"/>
                      <a:pt x="259" y="386"/>
                    </a:cubicBezTo>
                    <a:cubicBezTo>
                      <a:pt x="259" y="266"/>
                      <a:pt x="259" y="266"/>
                      <a:pt x="259" y="266"/>
                    </a:cubicBezTo>
                    <a:cubicBezTo>
                      <a:pt x="403" y="247"/>
                      <a:pt x="403" y="247"/>
                      <a:pt x="403" y="247"/>
                    </a:cubicBezTo>
                    <a:cubicBezTo>
                      <a:pt x="403" y="288"/>
                      <a:pt x="385" y="324"/>
                      <a:pt x="358" y="351"/>
                    </a:cubicBezTo>
                    <a:cubicBezTo>
                      <a:pt x="329" y="378"/>
                      <a:pt x="290" y="395"/>
                      <a:pt x="247" y="395"/>
                    </a:cubicBezTo>
                    <a:cubicBezTo>
                      <a:pt x="204" y="395"/>
                      <a:pt x="165" y="378"/>
                      <a:pt x="137" y="351"/>
                    </a:cubicBezTo>
                    <a:cubicBezTo>
                      <a:pt x="110" y="324"/>
                      <a:pt x="92" y="288"/>
                      <a:pt x="91" y="248"/>
                    </a:cubicBezTo>
                    <a:cubicBezTo>
                      <a:pt x="237" y="266"/>
                      <a:pt x="237" y="266"/>
                      <a:pt x="237" y="266"/>
                    </a:cubicBezTo>
                    <a:close/>
                    <a:moveTo>
                      <a:pt x="252" y="85"/>
                    </a:moveTo>
                    <a:cubicBezTo>
                      <a:pt x="285" y="86"/>
                      <a:pt x="316" y="97"/>
                      <a:pt x="342" y="114"/>
                    </a:cubicBezTo>
                    <a:cubicBezTo>
                      <a:pt x="325" y="81"/>
                      <a:pt x="305" y="61"/>
                      <a:pt x="298" y="54"/>
                    </a:cubicBezTo>
                    <a:cubicBezTo>
                      <a:pt x="285" y="57"/>
                      <a:pt x="270" y="59"/>
                      <a:pt x="252" y="59"/>
                    </a:cubicBezTo>
                    <a:cubicBezTo>
                      <a:pt x="252" y="85"/>
                      <a:pt x="252" y="85"/>
                      <a:pt x="252" y="85"/>
                    </a:cubicBezTo>
                    <a:close/>
                    <a:moveTo>
                      <a:pt x="105" y="324"/>
                    </a:moveTo>
                    <a:cubicBezTo>
                      <a:pt x="91" y="301"/>
                      <a:pt x="84" y="275"/>
                      <a:pt x="83" y="247"/>
                    </a:cubicBezTo>
                    <a:cubicBezTo>
                      <a:pt x="64" y="247"/>
                      <a:pt x="64" y="247"/>
                      <a:pt x="64" y="247"/>
                    </a:cubicBezTo>
                    <a:cubicBezTo>
                      <a:pt x="64" y="278"/>
                      <a:pt x="73" y="307"/>
                      <a:pt x="85" y="332"/>
                    </a:cubicBezTo>
                    <a:cubicBezTo>
                      <a:pt x="91" y="329"/>
                      <a:pt x="98" y="326"/>
                      <a:pt x="105" y="324"/>
                    </a:cubicBezTo>
                    <a:close/>
                    <a:moveTo>
                      <a:pt x="151" y="373"/>
                    </a:moveTo>
                    <a:cubicBezTo>
                      <a:pt x="144" y="368"/>
                      <a:pt x="137" y="363"/>
                      <a:pt x="131" y="357"/>
                    </a:cubicBezTo>
                    <a:cubicBezTo>
                      <a:pt x="123" y="349"/>
                      <a:pt x="116" y="340"/>
                      <a:pt x="109" y="331"/>
                    </a:cubicBezTo>
                    <a:cubicBezTo>
                      <a:pt x="102" y="334"/>
                      <a:pt x="95" y="336"/>
                      <a:pt x="89" y="339"/>
                    </a:cubicBezTo>
                    <a:cubicBezTo>
                      <a:pt x="115" y="391"/>
                      <a:pt x="155" y="425"/>
                      <a:pt x="164" y="433"/>
                    </a:cubicBezTo>
                    <a:cubicBezTo>
                      <a:pt x="171" y="430"/>
                      <a:pt x="180" y="427"/>
                      <a:pt x="189" y="425"/>
                    </a:cubicBezTo>
                    <a:cubicBezTo>
                      <a:pt x="181" y="417"/>
                      <a:pt x="166" y="400"/>
                      <a:pt x="151" y="373"/>
                    </a:cubicBezTo>
                    <a:close/>
                    <a:moveTo>
                      <a:pt x="243" y="403"/>
                    </a:moveTo>
                    <a:cubicBezTo>
                      <a:pt x="215" y="403"/>
                      <a:pt x="189" y="395"/>
                      <a:pt x="166" y="383"/>
                    </a:cubicBezTo>
                    <a:cubicBezTo>
                      <a:pt x="181" y="406"/>
                      <a:pt x="194" y="419"/>
                      <a:pt x="199" y="423"/>
                    </a:cubicBezTo>
                    <a:cubicBezTo>
                      <a:pt x="212" y="420"/>
                      <a:pt x="226" y="419"/>
                      <a:pt x="243" y="418"/>
                    </a:cubicBezTo>
                    <a:cubicBezTo>
                      <a:pt x="243" y="403"/>
                      <a:pt x="243" y="403"/>
                      <a:pt x="243" y="403"/>
                    </a:cubicBezTo>
                    <a:close/>
                    <a:moveTo>
                      <a:pt x="327" y="384"/>
                    </a:moveTo>
                    <a:cubicBezTo>
                      <a:pt x="304" y="396"/>
                      <a:pt x="279" y="403"/>
                      <a:pt x="252" y="403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69" y="419"/>
                      <a:pt x="284" y="421"/>
                      <a:pt x="296" y="423"/>
                    </a:cubicBezTo>
                    <a:cubicBezTo>
                      <a:pt x="301" y="419"/>
                      <a:pt x="313" y="406"/>
                      <a:pt x="327" y="384"/>
                    </a:cubicBezTo>
                    <a:close/>
                    <a:moveTo>
                      <a:pt x="418" y="403"/>
                    </a:moveTo>
                    <a:cubicBezTo>
                      <a:pt x="430" y="391"/>
                      <a:pt x="442" y="377"/>
                      <a:pt x="451" y="362"/>
                    </a:cubicBezTo>
                    <a:cubicBezTo>
                      <a:pt x="446" y="359"/>
                      <a:pt x="433" y="351"/>
                      <a:pt x="414" y="343"/>
                    </a:cubicBezTo>
                    <a:cubicBezTo>
                      <a:pt x="390" y="392"/>
                      <a:pt x="355" y="426"/>
                      <a:pt x="342" y="437"/>
                    </a:cubicBezTo>
                    <a:cubicBezTo>
                      <a:pt x="350" y="441"/>
                      <a:pt x="355" y="444"/>
                      <a:pt x="357" y="445"/>
                    </a:cubicBezTo>
                    <a:cubicBezTo>
                      <a:pt x="380" y="434"/>
                      <a:pt x="400" y="420"/>
                      <a:pt x="418" y="403"/>
                    </a:cubicBezTo>
                    <a:close/>
                    <a:moveTo>
                      <a:pt x="488" y="238"/>
                    </a:moveTo>
                    <a:cubicBezTo>
                      <a:pt x="487" y="199"/>
                      <a:pt x="477" y="162"/>
                      <a:pt x="459" y="130"/>
                    </a:cubicBezTo>
                    <a:cubicBezTo>
                      <a:pt x="453" y="134"/>
                      <a:pt x="439" y="143"/>
                      <a:pt x="419" y="152"/>
                    </a:cubicBezTo>
                    <a:cubicBezTo>
                      <a:pt x="430" y="178"/>
                      <a:pt x="437" y="207"/>
                      <a:pt x="438" y="238"/>
                    </a:cubicBezTo>
                    <a:cubicBezTo>
                      <a:pt x="488" y="238"/>
                      <a:pt x="488" y="238"/>
                      <a:pt x="488" y="238"/>
                    </a:cubicBezTo>
                    <a:close/>
                    <a:moveTo>
                      <a:pt x="248" y="471"/>
                    </a:moveTo>
                    <a:cubicBezTo>
                      <a:pt x="212" y="471"/>
                      <a:pt x="179" y="464"/>
                      <a:pt x="148" y="450"/>
                    </a:cubicBezTo>
                    <a:cubicBezTo>
                      <a:pt x="161" y="443"/>
                      <a:pt x="193" y="426"/>
                      <a:pt x="248" y="427"/>
                    </a:cubicBezTo>
                    <a:cubicBezTo>
                      <a:pt x="287" y="427"/>
                      <a:pt x="314" y="435"/>
                      <a:pt x="332" y="442"/>
                    </a:cubicBezTo>
                    <a:cubicBezTo>
                      <a:pt x="332" y="442"/>
                      <a:pt x="332" y="442"/>
                      <a:pt x="333" y="442"/>
                    </a:cubicBezTo>
                    <a:cubicBezTo>
                      <a:pt x="333" y="442"/>
                      <a:pt x="333" y="442"/>
                      <a:pt x="333" y="442"/>
                    </a:cubicBezTo>
                    <a:cubicBezTo>
                      <a:pt x="340" y="445"/>
                      <a:pt x="345" y="448"/>
                      <a:pt x="348" y="450"/>
                    </a:cubicBezTo>
                    <a:cubicBezTo>
                      <a:pt x="318" y="463"/>
                      <a:pt x="284" y="471"/>
                      <a:pt x="248" y="471"/>
                    </a:cubicBezTo>
                    <a:close/>
                    <a:moveTo>
                      <a:pt x="456" y="355"/>
                    </a:moveTo>
                    <a:cubicBezTo>
                      <a:pt x="450" y="352"/>
                      <a:pt x="437" y="344"/>
                      <a:pt x="418" y="335"/>
                    </a:cubicBezTo>
                    <a:cubicBezTo>
                      <a:pt x="429" y="309"/>
                      <a:pt x="438" y="279"/>
                      <a:pt x="438" y="246"/>
                    </a:cubicBezTo>
                    <a:cubicBezTo>
                      <a:pt x="488" y="246"/>
                      <a:pt x="488" y="246"/>
                      <a:pt x="488" y="246"/>
                    </a:cubicBezTo>
                    <a:cubicBezTo>
                      <a:pt x="486" y="286"/>
                      <a:pt x="475" y="323"/>
                      <a:pt x="456" y="355"/>
                    </a:cubicBezTo>
                    <a:close/>
                    <a:moveTo>
                      <a:pt x="8" y="246"/>
                    </a:moveTo>
                    <a:cubicBezTo>
                      <a:pt x="55" y="247"/>
                      <a:pt x="55" y="247"/>
                      <a:pt x="55" y="247"/>
                    </a:cubicBezTo>
                    <a:cubicBezTo>
                      <a:pt x="56" y="280"/>
                      <a:pt x="65" y="309"/>
                      <a:pt x="78" y="335"/>
                    </a:cubicBezTo>
                    <a:cubicBezTo>
                      <a:pt x="59" y="344"/>
                      <a:pt x="46" y="352"/>
                      <a:pt x="41" y="356"/>
                    </a:cubicBezTo>
                    <a:cubicBezTo>
                      <a:pt x="21" y="324"/>
                      <a:pt x="9" y="286"/>
                      <a:pt x="8" y="246"/>
                    </a:cubicBezTo>
                    <a:close/>
                    <a:moveTo>
                      <a:pt x="78" y="403"/>
                    </a:moveTo>
                    <a:cubicBezTo>
                      <a:pt x="96" y="421"/>
                      <a:pt x="117" y="435"/>
                      <a:pt x="140" y="446"/>
                    </a:cubicBezTo>
                    <a:cubicBezTo>
                      <a:pt x="143" y="444"/>
                      <a:pt x="148" y="441"/>
                      <a:pt x="156" y="437"/>
                    </a:cubicBezTo>
                    <a:cubicBezTo>
                      <a:pt x="142" y="425"/>
                      <a:pt x="106" y="391"/>
                      <a:pt x="81" y="343"/>
                    </a:cubicBezTo>
                    <a:cubicBezTo>
                      <a:pt x="63" y="352"/>
                      <a:pt x="50" y="360"/>
                      <a:pt x="45" y="363"/>
                    </a:cubicBezTo>
                    <a:cubicBezTo>
                      <a:pt x="54" y="378"/>
                      <a:pt x="66" y="391"/>
                      <a:pt x="78" y="403"/>
                    </a:cubicBezTo>
                    <a:close/>
                    <a:moveTo>
                      <a:pt x="78" y="76"/>
                    </a:moveTo>
                    <a:cubicBezTo>
                      <a:pt x="64" y="90"/>
                      <a:pt x="52" y="105"/>
                      <a:pt x="41" y="122"/>
                    </a:cubicBezTo>
                    <a:cubicBezTo>
                      <a:pt x="47" y="126"/>
                      <a:pt x="60" y="134"/>
                      <a:pt x="79" y="144"/>
                    </a:cubicBezTo>
                    <a:cubicBezTo>
                      <a:pt x="104" y="91"/>
                      <a:pt x="142" y="54"/>
                      <a:pt x="155" y="41"/>
                    </a:cubicBezTo>
                    <a:cubicBezTo>
                      <a:pt x="147" y="38"/>
                      <a:pt x="142" y="35"/>
                      <a:pt x="139" y="33"/>
                    </a:cubicBezTo>
                    <a:cubicBezTo>
                      <a:pt x="116" y="45"/>
                      <a:pt x="96" y="59"/>
                      <a:pt x="78" y="76"/>
                    </a:cubicBezTo>
                    <a:close/>
                    <a:moveTo>
                      <a:pt x="153" y="114"/>
                    </a:moveTo>
                    <a:cubicBezTo>
                      <a:pt x="179" y="96"/>
                      <a:pt x="210" y="86"/>
                      <a:pt x="243" y="85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26" y="59"/>
                      <a:pt x="210" y="57"/>
                      <a:pt x="197" y="54"/>
                    </a:cubicBezTo>
                    <a:cubicBezTo>
                      <a:pt x="190" y="61"/>
                      <a:pt x="170" y="81"/>
                      <a:pt x="153" y="114"/>
                    </a:cubicBezTo>
                    <a:close/>
                    <a:moveTo>
                      <a:pt x="412" y="246"/>
                    </a:moveTo>
                    <a:cubicBezTo>
                      <a:pt x="411" y="275"/>
                      <a:pt x="403" y="301"/>
                      <a:pt x="390" y="324"/>
                    </a:cubicBezTo>
                    <a:cubicBezTo>
                      <a:pt x="397" y="327"/>
                      <a:pt x="404" y="329"/>
                      <a:pt x="410" y="332"/>
                    </a:cubicBezTo>
                    <a:cubicBezTo>
                      <a:pt x="421" y="307"/>
                      <a:pt x="429" y="278"/>
                      <a:pt x="430" y="246"/>
                    </a:cubicBezTo>
                    <a:cubicBezTo>
                      <a:pt x="412" y="246"/>
                      <a:pt x="412" y="246"/>
                      <a:pt x="412" y="246"/>
                    </a:cubicBezTo>
                    <a:close/>
                    <a:moveTo>
                      <a:pt x="110" y="158"/>
                    </a:moveTo>
                    <a:cubicBezTo>
                      <a:pt x="116" y="148"/>
                      <a:pt x="123" y="140"/>
                      <a:pt x="131" y="132"/>
                    </a:cubicBezTo>
                    <a:cubicBezTo>
                      <a:pt x="134" y="129"/>
                      <a:pt x="136" y="127"/>
                      <a:pt x="139" y="125"/>
                    </a:cubicBezTo>
                    <a:cubicBezTo>
                      <a:pt x="155" y="88"/>
                      <a:pt x="177" y="63"/>
                      <a:pt x="187" y="52"/>
                    </a:cubicBezTo>
                    <a:cubicBezTo>
                      <a:pt x="178" y="50"/>
                      <a:pt x="171" y="47"/>
                      <a:pt x="164" y="45"/>
                    </a:cubicBezTo>
                    <a:cubicBezTo>
                      <a:pt x="155" y="53"/>
                      <a:pt x="113" y="91"/>
                      <a:pt x="86" y="148"/>
                    </a:cubicBezTo>
                    <a:cubicBezTo>
                      <a:pt x="93" y="151"/>
                      <a:pt x="101" y="154"/>
                      <a:pt x="110" y="158"/>
                    </a:cubicBezTo>
                    <a:close/>
                    <a:moveTo>
                      <a:pt x="385" y="331"/>
                    </a:moveTo>
                    <a:cubicBezTo>
                      <a:pt x="379" y="340"/>
                      <a:pt x="372" y="349"/>
                      <a:pt x="363" y="357"/>
                    </a:cubicBezTo>
                    <a:cubicBezTo>
                      <a:pt x="357" y="363"/>
                      <a:pt x="349" y="369"/>
                      <a:pt x="341" y="375"/>
                    </a:cubicBezTo>
                    <a:cubicBezTo>
                      <a:pt x="328" y="400"/>
                      <a:pt x="314" y="417"/>
                      <a:pt x="306" y="425"/>
                    </a:cubicBezTo>
                    <a:cubicBezTo>
                      <a:pt x="317" y="428"/>
                      <a:pt x="326" y="431"/>
                      <a:pt x="334" y="434"/>
                    </a:cubicBezTo>
                    <a:cubicBezTo>
                      <a:pt x="342" y="426"/>
                      <a:pt x="381" y="392"/>
                      <a:pt x="407" y="339"/>
                    </a:cubicBezTo>
                    <a:cubicBezTo>
                      <a:pt x="400" y="337"/>
                      <a:pt x="393" y="334"/>
                      <a:pt x="385" y="331"/>
                    </a:cubicBezTo>
                    <a:close/>
                    <a:moveTo>
                      <a:pt x="346" y="29"/>
                    </a:moveTo>
                    <a:cubicBezTo>
                      <a:pt x="335" y="36"/>
                      <a:pt x="305" y="50"/>
                      <a:pt x="248" y="51"/>
                    </a:cubicBezTo>
                    <a:cubicBezTo>
                      <a:pt x="199" y="52"/>
                      <a:pt x="163" y="36"/>
                      <a:pt x="148" y="29"/>
                    </a:cubicBezTo>
                    <a:cubicBezTo>
                      <a:pt x="179" y="16"/>
                      <a:pt x="212" y="8"/>
                      <a:pt x="248" y="8"/>
                    </a:cubicBezTo>
                    <a:cubicBezTo>
                      <a:pt x="283" y="8"/>
                      <a:pt x="316" y="16"/>
                      <a:pt x="346" y="29"/>
                    </a:cubicBezTo>
                    <a:close/>
                    <a:moveTo>
                      <a:pt x="390" y="165"/>
                    </a:moveTo>
                    <a:cubicBezTo>
                      <a:pt x="403" y="187"/>
                      <a:pt x="410" y="212"/>
                      <a:pt x="411" y="238"/>
                    </a:cubicBezTo>
                    <a:cubicBezTo>
                      <a:pt x="430" y="238"/>
                      <a:pt x="430" y="238"/>
                      <a:pt x="430" y="238"/>
                    </a:cubicBezTo>
                    <a:cubicBezTo>
                      <a:pt x="429" y="208"/>
                      <a:pt x="422" y="180"/>
                      <a:pt x="411" y="156"/>
                    </a:cubicBezTo>
                    <a:cubicBezTo>
                      <a:pt x="405" y="159"/>
                      <a:pt x="398" y="162"/>
                      <a:pt x="390" y="165"/>
                    </a:cubicBezTo>
                    <a:close/>
                    <a:moveTo>
                      <a:pt x="37" y="129"/>
                    </a:moveTo>
                    <a:cubicBezTo>
                      <a:pt x="43" y="133"/>
                      <a:pt x="56" y="142"/>
                      <a:pt x="76" y="151"/>
                    </a:cubicBezTo>
                    <a:cubicBezTo>
                      <a:pt x="64" y="177"/>
                      <a:pt x="56" y="207"/>
                      <a:pt x="55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8" y="198"/>
                      <a:pt x="19" y="161"/>
                      <a:pt x="37" y="129"/>
                    </a:cubicBezTo>
                    <a:close/>
                    <a:moveTo>
                      <a:pt x="418" y="76"/>
                    </a:moveTo>
                    <a:cubicBezTo>
                      <a:pt x="399" y="59"/>
                      <a:pt x="378" y="44"/>
                      <a:pt x="355" y="33"/>
                    </a:cubicBezTo>
                    <a:cubicBezTo>
                      <a:pt x="353" y="35"/>
                      <a:pt x="348" y="38"/>
                      <a:pt x="340" y="41"/>
                    </a:cubicBezTo>
                    <a:cubicBezTo>
                      <a:pt x="353" y="54"/>
                      <a:pt x="391" y="91"/>
                      <a:pt x="416" y="145"/>
                    </a:cubicBezTo>
                    <a:cubicBezTo>
                      <a:pt x="436" y="135"/>
                      <a:pt x="449" y="126"/>
                      <a:pt x="455" y="123"/>
                    </a:cubicBezTo>
                    <a:cubicBezTo>
                      <a:pt x="444" y="106"/>
                      <a:pt x="432" y="90"/>
                      <a:pt x="418" y="76"/>
                    </a:cubicBezTo>
                    <a:close/>
                    <a:moveTo>
                      <a:pt x="356" y="125"/>
                    </a:moveTo>
                    <a:cubicBezTo>
                      <a:pt x="359" y="127"/>
                      <a:pt x="361" y="129"/>
                      <a:pt x="364" y="132"/>
                    </a:cubicBezTo>
                    <a:cubicBezTo>
                      <a:pt x="372" y="140"/>
                      <a:pt x="379" y="148"/>
                      <a:pt x="385" y="158"/>
                    </a:cubicBezTo>
                    <a:cubicBezTo>
                      <a:pt x="394" y="155"/>
                      <a:pt x="401" y="152"/>
                      <a:pt x="408" y="148"/>
                    </a:cubicBezTo>
                    <a:cubicBezTo>
                      <a:pt x="382" y="92"/>
                      <a:pt x="341" y="53"/>
                      <a:pt x="332" y="45"/>
                    </a:cubicBezTo>
                    <a:cubicBezTo>
                      <a:pt x="325" y="48"/>
                      <a:pt x="317" y="50"/>
                      <a:pt x="308" y="52"/>
                    </a:cubicBezTo>
                    <a:cubicBezTo>
                      <a:pt x="318" y="63"/>
                      <a:pt x="340" y="88"/>
                      <a:pt x="356" y="125"/>
                    </a:cubicBezTo>
                    <a:close/>
                    <a:moveTo>
                      <a:pt x="83" y="239"/>
                    </a:moveTo>
                    <a:cubicBezTo>
                      <a:pt x="84" y="212"/>
                      <a:pt x="92" y="187"/>
                      <a:pt x="105" y="165"/>
                    </a:cubicBezTo>
                    <a:cubicBezTo>
                      <a:pt x="97" y="162"/>
                      <a:pt x="90" y="158"/>
                      <a:pt x="83" y="155"/>
                    </a:cubicBezTo>
                    <a:cubicBezTo>
                      <a:pt x="72" y="180"/>
                      <a:pt x="64" y="208"/>
                      <a:pt x="64" y="239"/>
                    </a:cubicBezTo>
                    <a:cubicBezTo>
                      <a:pt x="83" y="239"/>
                      <a:pt x="83" y="239"/>
                      <a:pt x="83" y="239"/>
                    </a:cubicBezTo>
                    <a:close/>
                    <a:moveTo>
                      <a:pt x="248" y="0"/>
                    </a:moveTo>
                    <a:cubicBezTo>
                      <a:pt x="316" y="0"/>
                      <a:pt x="378" y="27"/>
                      <a:pt x="423" y="70"/>
                    </a:cubicBezTo>
                    <a:cubicBezTo>
                      <a:pt x="468" y="114"/>
                      <a:pt x="496" y="173"/>
                      <a:pt x="496" y="240"/>
                    </a:cubicBezTo>
                    <a:cubicBezTo>
                      <a:pt x="496" y="306"/>
                      <a:pt x="468" y="366"/>
                      <a:pt x="423" y="409"/>
                    </a:cubicBezTo>
                    <a:cubicBezTo>
                      <a:pt x="378" y="452"/>
                      <a:pt x="316" y="479"/>
                      <a:pt x="248" y="479"/>
                    </a:cubicBezTo>
                    <a:cubicBezTo>
                      <a:pt x="179" y="479"/>
                      <a:pt x="117" y="452"/>
                      <a:pt x="72" y="409"/>
                    </a:cubicBezTo>
                    <a:cubicBezTo>
                      <a:pt x="27" y="366"/>
                      <a:pt x="0" y="306"/>
                      <a:pt x="0" y="240"/>
                    </a:cubicBezTo>
                    <a:cubicBezTo>
                      <a:pt x="0" y="173"/>
                      <a:pt x="27" y="114"/>
                      <a:pt x="72" y="70"/>
                    </a:cubicBezTo>
                    <a:cubicBezTo>
                      <a:pt x="117" y="27"/>
                      <a:pt x="179" y="0"/>
                      <a:pt x="248" y="0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1">
                <a:extLst>
                  <a:ext uri="{FF2B5EF4-FFF2-40B4-BE49-F238E27FC236}">
                    <a16:creationId xmlns:a16="http://schemas.microsoft.com/office/drawing/2014/main" id="{7281C07C-2B69-4B70-A6DC-420E1BD285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1057" y="3538897"/>
                <a:ext cx="1530350" cy="1492250"/>
              </a:xfrm>
              <a:custGeom>
                <a:avLst/>
                <a:gdLst>
                  <a:gd name="T0" fmla="*/ 309 w 619"/>
                  <a:gd name="T1" fmla="*/ 0 h 605"/>
                  <a:gd name="T2" fmla="*/ 528 w 619"/>
                  <a:gd name="T3" fmla="*/ 89 h 605"/>
                  <a:gd name="T4" fmla="*/ 619 w 619"/>
                  <a:gd name="T5" fmla="*/ 303 h 605"/>
                  <a:gd name="T6" fmla="*/ 528 w 619"/>
                  <a:gd name="T7" fmla="*/ 517 h 605"/>
                  <a:gd name="T8" fmla="*/ 309 w 619"/>
                  <a:gd name="T9" fmla="*/ 605 h 605"/>
                  <a:gd name="T10" fmla="*/ 91 w 619"/>
                  <a:gd name="T11" fmla="*/ 517 h 605"/>
                  <a:gd name="T12" fmla="*/ 0 w 619"/>
                  <a:gd name="T13" fmla="*/ 303 h 605"/>
                  <a:gd name="T14" fmla="*/ 91 w 619"/>
                  <a:gd name="T15" fmla="*/ 89 h 605"/>
                  <a:gd name="T16" fmla="*/ 309 w 619"/>
                  <a:gd name="T17" fmla="*/ 0 h 605"/>
                  <a:gd name="T18" fmla="*/ 523 w 619"/>
                  <a:gd name="T19" fmla="*/ 95 h 605"/>
                  <a:gd name="T20" fmla="*/ 309 w 619"/>
                  <a:gd name="T21" fmla="*/ 9 h 605"/>
                  <a:gd name="T22" fmla="*/ 96 w 619"/>
                  <a:gd name="T23" fmla="*/ 95 h 605"/>
                  <a:gd name="T24" fmla="*/ 8 w 619"/>
                  <a:gd name="T25" fmla="*/ 303 h 605"/>
                  <a:gd name="T26" fmla="*/ 96 w 619"/>
                  <a:gd name="T27" fmla="*/ 511 h 605"/>
                  <a:gd name="T28" fmla="*/ 309 w 619"/>
                  <a:gd name="T29" fmla="*/ 597 h 605"/>
                  <a:gd name="T30" fmla="*/ 523 w 619"/>
                  <a:gd name="T31" fmla="*/ 511 h 605"/>
                  <a:gd name="T32" fmla="*/ 611 w 619"/>
                  <a:gd name="T33" fmla="*/ 303 h 605"/>
                  <a:gd name="T34" fmla="*/ 523 w 619"/>
                  <a:gd name="T35" fmla="*/ 95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05">
                    <a:moveTo>
                      <a:pt x="309" y="0"/>
                    </a:moveTo>
                    <a:cubicBezTo>
                      <a:pt x="395" y="0"/>
                      <a:pt x="472" y="34"/>
                      <a:pt x="528" y="89"/>
                    </a:cubicBezTo>
                    <a:cubicBezTo>
                      <a:pt x="584" y="144"/>
                      <a:pt x="619" y="219"/>
                      <a:pt x="619" y="303"/>
                    </a:cubicBezTo>
                    <a:cubicBezTo>
                      <a:pt x="619" y="386"/>
                      <a:pt x="584" y="462"/>
                      <a:pt x="528" y="517"/>
                    </a:cubicBezTo>
                    <a:cubicBezTo>
                      <a:pt x="472" y="571"/>
                      <a:pt x="395" y="605"/>
                      <a:pt x="309" y="605"/>
                    </a:cubicBezTo>
                    <a:cubicBezTo>
                      <a:pt x="224" y="605"/>
                      <a:pt x="147" y="571"/>
                      <a:pt x="91" y="517"/>
                    </a:cubicBezTo>
                    <a:cubicBezTo>
                      <a:pt x="35" y="462"/>
                      <a:pt x="0" y="386"/>
                      <a:pt x="0" y="303"/>
                    </a:cubicBezTo>
                    <a:cubicBezTo>
                      <a:pt x="0" y="219"/>
                      <a:pt x="35" y="144"/>
                      <a:pt x="91" y="89"/>
                    </a:cubicBezTo>
                    <a:cubicBezTo>
                      <a:pt x="147" y="34"/>
                      <a:pt x="224" y="0"/>
                      <a:pt x="309" y="0"/>
                    </a:cubicBezTo>
                    <a:close/>
                    <a:moveTo>
                      <a:pt x="523" y="95"/>
                    </a:moveTo>
                    <a:cubicBezTo>
                      <a:pt x="468" y="42"/>
                      <a:pt x="393" y="9"/>
                      <a:pt x="309" y="9"/>
                    </a:cubicBezTo>
                    <a:cubicBezTo>
                      <a:pt x="226" y="9"/>
                      <a:pt x="151" y="42"/>
                      <a:pt x="96" y="95"/>
                    </a:cubicBezTo>
                    <a:cubicBezTo>
                      <a:pt x="42" y="148"/>
                      <a:pt x="8" y="222"/>
                      <a:pt x="8" y="303"/>
                    </a:cubicBezTo>
                    <a:cubicBezTo>
                      <a:pt x="8" y="384"/>
                      <a:pt x="42" y="458"/>
                      <a:pt x="96" y="511"/>
                    </a:cubicBezTo>
                    <a:cubicBezTo>
                      <a:pt x="151" y="564"/>
                      <a:pt x="226" y="597"/>
                      <a:pt x="309" y="597"/>
                    </a:cubicBezTo>
                    <a:cubicBezTo>
                      <a:pt x="393" y="597"/>
                      <a:pt x="468" y="564"/>
                      <a:pt x="523" y="511"/>
                    </a:cubicBezTo>
                    <a:cubicBezTo>
                      <a:pt x="577" y="458"/>
                      <a:pt x="611" y="384"/>
                      <a:pt x="611" y="303"/>
                    </a:cubicBezTo>
                    <a:cubicBezTo>
                      <a:pt x="611" y="222"/>
                      <a:pt x="577" y="148"/>
                      <a:pt x="523" y="95"/>
                    </a:cubicBezTo>
                    <a:close/>
                  </a:path>
                </a:pathLst>
              </a:custGeom>
              <a:solidFill>
                <a:srgbClr val="C0C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CA24E788-09E6-4C92-B7C5-0B3423462DE2}"/>
                </a:ext>
              </a:extLst>
            </p:cNvPr>
            <p:cNvGrpSpPr/>
            <p:nvPr/>
          </p:nvGrpSpPr>
          <p:grpSpPr>
            <a:xfrm>
              <a:off x="10718800" y="487596"/>
              <a:ext cx="859168" cy="212900"/>
              <a:chOff x="3732034" y="4252643"/>
              <a:chExt cx="1620838" cy="401638"/>
            </a:xfrm>
            <a:solidFill>
              <a:schemeClr val="tx1"/>
            </a:solidFill>
          </p:grpSpPr>
          <p:sp>
            <p:nvSpPr>
              <p:cNvPr id="228" name="Freeform 10">
                <a:extLst>
                  <a:ext uri="{FF2B5EF4-FFF2-40B4-BE49-F238E27FC236}">
                    <a16:creationId xmlns:a16="http://schemas.microsoft.com/office/drawing/2014/main" id="{F7398E8D-5AD0-43F4-8F1C-DDBB0AB4E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222" y="4273281"/>
                <a:ext cx="247650" cy="338138"/>
              </a:xfrm>
              <a:custGeom>
                <a:avLst/>
                <a:gdLst>
                  <a:gd name="T0" fmla="*/ 58 w 217"/>
                  <a:gd name="T1" fmla="*/ 251 h 294"/>
                  <a:gd name="T2" fmla="*/ 69 w 217"/>
                  <a:gd name="T3" fmla="*/ 232 h 294"/>
                  <a:gd name="T4" fmla="*/ 60 w 217"/>
                  <a:gd name="T5" fmla="*/ 258 h 294"/>
                  <a:gd name="T6" fmla="*/ 88 w 217"/>
                  <a:gd name="T7" fmla="*/ 276 h 294"/>
                  <a:gd name="T8" fmla="*/ 124 w 217"/>
                  <a:gd name="T9" fmla="*/ 236 h 294"/>
                  <a:gd name="T10" fmla="*/ 79 w 217"/>
                  <a:gd name="T11" fmla="*/ 229 h 294"/>
                  <a:gd name="T12" fmla="*/ 142 w 217"/>
                  <a:gd name="T13" fmla="*/ 138 h 294"/>
                  <a:gd name="T14" fmla="*/ 101 w 217"/>
                  <a:gd name="T15" fmla="*/ 58 h 294"/>
                  <a:gd name="T16" fmla="*/ 107 w 217"/>
                  <a:gd name="T17" fmla="*/ 64 h 294"/>
                  <a:gd name="T18" fmla="*/ 151 w 217"/>
                  <a:gd name="T19" fmla="*/ 41 h 294"/>
                  <a:gd name="T20" fmla="*/ 152 w 217"/>
                  <a:gd name="T21" fmla="*/ 40 h 294"/>
                  <a:gd name="T22" fmla="*/ 209 w 217"/>
                  <a:gd name="T23" fmla="*/ 41 h 294"/>
                  <a:gd name="T24" fmla="*/ 194 w 217"/>
                  <a:gd name="T25" fmla="*/ 2 h 294"/>
                  <a:gd name="T26" fmla="*/ 167 w 217"/>
                  <a:gd name="T27" fmla="*/ 13 h 294"/>
                  <a:gd name="T28" fmla="*/ 137 w 217"/>
                  <a:gd name="T29" fmla="*/ 41 h 294"/>
                  <a:gd name="T30" fmla="*/ 112 w 217"/>
                  <a:gd name="T31" fmla="*/ 32 h 294"/>
                  <a:gd name="T32" fmla="*/ 69 w 217"/>
                  <a:gd name="T33" fmla="*/ 36 h 294"/>
                  <a:gd name="T34" fmla="*/ 48 w 217"/>
                  <a:gd name="T35" fmla="*/ 36 h 294"/>
                  <a:gd name="T36" fmla="*/ 36 w 217"/>
                  <a:gd name="T37" fmla="*/ 44 h 294"/>
                  <a:gd name="T38" fmla="*/ 61 w 217"/>
                  <a:gd name="T39" fmla="*/ 89 h 294"/>
                  <a:gd name="T40" fmla="*/ 52 w 217"/>
                  <a:gd name="T41" fmla="*/ 105 h 294"/>
                  <a:gd name="T42" fmla="*/ 26 w 217"/>
                  <a:gd name="T43" fmla="*/ 123 h 294"/>
                  <a:gd name="T44" fmla="*/ 0 w 217"/>
                  <a:gd name="T45" fmla="*/ 160 h 294"/>
                  <a:gd name="T46" fmla="*/ 30 w 217"/>
                  <a:gd name="T47" fmla="*/ 174 h 294"/>
                  <a:gd name="T48" fmla="*/ 65 w 217"/>
                  <a:gd name="T49" fmla="*/ 150 h 294"/>
                  <a:gd name="T50" fmla="*/ 98 w 217"/>
                  <a:gd name="T51" fmla="*/ 133 h 294"/>
                  <a:gd name="T52" fmla="*/ 120 w 217"/>
                  <a:gd name="T53" fmla="*/ 125 h 294"/>
                  <a:gd name="T54" fmla="*/ 156 w 217"/>
                  <a:gd name="T55" fmla="*/ 114 h 294"/>
                  <a:gd name="T56" fmla="*/ 141 w 217"/>
                  <a:gd name="T57" fmla="*/ 126 h 294"/>
                  <a:gd name="T58" fmla="*/ 110 w 217"/>
                  <a:gd name="T59" fmla="*/ 137 h 294"/>
                  <a:gd name="T60" fmla="*/ 100 w 217"/>
                  <a:gd name="T61" fmla="*/ 184 h 294"/>
                  <a:gd name="T62" fmla="*/ 74 w 217"/>
                  <a:gd name="T63" fmla="*/ 212 h 294"/>
                  <a:gd name="T64" fmla="*/ 49 w 217"/>
                  <a:gd name="T65" fmla="*/ 227 h 294"/>
                  <a:gd name="T66" fmla="*/ 40 w 217"/>
                  <a:gd name="T67" fmla="*/ 252 h 294"/>
                  <a:gd name="T68" fmla="*/ 64 w 217"/>
                  <a:gd name="T69" fmla="*/ 291 h 294"/>
                  <a:gd name="T70" fmla="*/ 112 w 217"/>
                  <a:gd name="T71" fmla="*/ 289 h 294"/>
                  <a:gd name="T72" fmla="*/ 143 w 217"/>
                  <a:gd name="T73" fmla="*/ 264 h 294"/>
                  <a:gd name="T74" fmla="*/ 152 w 217"/>
                  <a:gd name="T75" fmla="*/ 228 h 294"/>
                  <a:gd name="T76" fmla="*/ 179 w 217"/>
                  <a:gd name="T77" fmla="*/ 227 h 294"/>
                  <a:gd name="T78" fmla="*/ 209 w 217"/>
                  <a:gd name="T79" fmla="*/ 222 h 294"/>
                  <a:gd name="T80" fmla="*/ 184 w 217"/>
                  <a:gd name="T81" fmla="*/ 195 h 294"/>
                  <a:gd name="T82" fmla="*/ 139 w 217"/>
                  <a:gd name="T83" fmla="*/ 193 h 294"/>
                  <a:gd name="T84" fmla="*/ 129 w 217"/>
                  <a:gd name="T85" fmla="*/ 181 h 294"/>
                  <a:gd name="T86" fmla="*/ 150 w 217"/>
                  <a:gd name="T87" fmla="*/ 149 h 294"/>
                  <a:gd name="T88" fmla="*/ 170 w 217"/>
                  <a:gd name="T89" fmla="*/ 138 h 294"/>
                  <a:gd name="T90" fmla="*/ 204 w 217"/>
                  <a:gd name="T91" fmla="*/ 125 h 294"/>
                  <a:gd name="T92" fmla="*/ 176 w 217"/>
                  <a:gd name="T93" fmla="*/ 88 h 294"/>
                  <a:gd name="T94" fmla="*/ 137 w 217"/>
                  <a:gd name="T95" fmla="*/ 95 h 294"/>
                  <a:gd name="T96" fmla="*/ 119 w 217"/>
                  <a:gd name="T97" fmla="*/ 102 h 294"/>
                  <a:gd name="T98" fmla="*/ 84 w 217"/>
                  <a:gd name="T99" fmla="*/ 116 h 294"/>
                  <a:gd name="T100" fmla="*/ 64 w 217"/>
                  <a:gd name="T101" fmla="*/ 127 h 294"/>
                  <a:gd name="T102" fmla="*/ 31 w 217"/>
                  <a:gd name="T103" fmla="*/ 142 h 294"/>
                  <a:gd name="T104" fmla="*/ 46 w 217"/>
                  <a:gd name="T105" fmla="*/ 117 h 294"/>
                  <a:gd name="T106" fmla="*/ 105 w 217"/>
                  <a:gd name="T107" fmla="*/ 87 h 294"/>
                  <a:gd name="T108" fmla="*/ 132 w 217"/>
                  <a:gd name="T109" fmla="*/ 80 h 294"/>
                  <a:gd name="T110" fmla="*/ 151 w 217"/>
                  <a:gd name="T111" fmla="*/ 67 h 294"/>
                  <a:gd name="T112" fmla="*/ 170 w 217"/>
                  <a:gd name="T113" fmla="*/ 143 h 294"/>
                  <a:gd name="T114" fmla="*/ 64 w 217"/>
                  <a:gd name="T115" fmla="*/ 253 h 294"/>
                  <a:gd name="T116" fmla="*/ 173 w 217"/>
                  <a:gd name="T117" fmla="*/ 139 h 294"/>
                  <a:gd name="T118" fmla="*/ 142 w 217"/>
                  <a:gd name="T119" fmla="*/ 78 h 294"/>
                  <a:gd name="T120" fmla="*/ 156 w 217"/>
                  <a:gd name="T121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7" h="294">
                    <a:moveTo>
                      <a:pt x="58" y="254"/>
                    </a:moveTo>
                    <a:cubicBezTo>
                      <a:pt x="59" y="255"/>
                      <a:pt x="59" y="256"/>
                      <a:pt x="58" y="257"/>
                    </a:cubicBezTo>
                    <a:cubicBezTo>
                      <a:pt x="58" y="254"/>
                      <a:pt x="58" y="254"/>
                      <a:pt x="58" y="254"/>
                    </a:cubicBezTo>
                    <a:close/>
                    <a:moveTo>
                      <a:pt x="57" y="252"/>
                    </a:moveTo>
                    <a:cubicBezTo>
                      <a:pt x="57" y="252"/>
                      <a:pt x="57" y="252"/>
                      <a:pt x="57" y="252"/>
                    </a:cubicBezTo>
                    <a:cubicBezTo>
                      <a:pt x="58" y="254"/>
                      <a:pt x="58" y="254"/>
                      <a:pt x="58" y="254"/>
                    </a:cubicBezTo>
                    <a:cubicBezTo>
                      <a:pt x="58" y="252"/>
                      <a:pt x="58" y="253"/>
                      <a:pt x="57" y="252"/>
                    </a:cubicBezTo>
                    <a:close/>
                    <a:moveTo>
                      <a:pt x="57" y="252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58" y="251"/>
                      <a:pt x="57" y="250"/>
                      <a:pt x="58" y="251"/>
                    </a:cubicBezTo>
                    <a:cubicBezTo>
                      <a:pt x="57" y="252"/>
                      <a:pt x="57" y="252"/>
                      <a:pt x="57" y="252"/>
                    </a:cubicBezTo>
                    <a:close/>
                    <a:moveTo>
                      <a:pt x="65" y="237"/>
                    </a:moveTo>
                    <a:cubicBezTo>
                      <a:pt x="66" y="234"/>
                      <a:pt x="65" y="235"/>
                      <a:pt x="68" y="233"/>
                    </a:cubicBezTo>
                    <a:cubicBezTo>
                      <a:pt x="68" y="234"/>
                      <a:pt x="68" y="234"/>
                      <a:pt x="67" y="235"/>
                    </a:cubicBezTo>
                    <a:cubicBezTo>
                      <a:pt x="67" y="236"/>
                      <a:pt x="66" y="236"/>
                      <a:pt x="65" y="237"/>
                    </a:cubicBezTo>
                    <a:close/>
                    <a:moveTo>
                      <a:pt x="71" y="230"/>
                    </a:moveTo>
                    <a:cubicBezTo>
                      <a:pt x="71" y="228"/>
                      <a:pt x="72" y="230"/>
                      <a:pt x="73" y="228"/>
                    </a:cubicBezTo>
                    <a:cubicBezTo>
                      <a:pt x="71" y="229"/>
                      <a:pt x="70" y="229"/>
                      <a:pt x="70" y="229"/>
                    </a:cubicBezTo>
                    <a:cubicBezTo>
                      <a:pt x="70" y="230"/>
                      <a:pt x="70" y="230"/>
                      <a:pt x="70" y="230"/>
                    </a:cubicBezTo>
                    <a:cubicBezTo>
                      <a:pt x="69" y="231"/>
                      <a:pt x="69" y="231"/>
                      <a:pt x="69" y="232"/>
                    </a:cubicBezTo>
                    <a:cubicBezTo>
                      <a:pt x="71" y="232"/>
                      <a:pt x="72" y="232"/>
                      <a:pt x="74" y="231"/>
                    </a:cubicBezTo>
                    <a:cubicBezTo>
                      <a:pt x="73" y="233"/>
                      <a:pt x="73" y="233"/>
                      <a:pt x="71" y="233"/>
                    </a:cubicBezTo>
                    <a:cubicBezTo>
                      <a:pt x="71" y="235"/>
                      <a:pt x="71" y="234"/>
                      <a:pt x="71" y="236"/>
                    </a:cubicBezTo>
                    <a:cubicBezTo>
                      <a:pt x="69" y="236"/>
                      <a:pt x="69" y="237"/>
                      <a:pt x="66" y="237"/>
                    </a:cubicBezTo>
                    <a:cubicBezTo>
                      <a:pt x="66" y="238"/>
                      <a:pt x="66" y="238"/>
                      <a:pt x="66" y="238"/>
                    </a:cubicBezTo>
                    <a:cubicBezTo>
                      <a:pt x="64" y="238"/>
                      <a:pt x="65" y="238"/>
                      <a:pt x="63" y="238"/>
                    </a:cubicBezTo>
                    <a:cubicBezTo>
                      <a:pt x="64" y="240"/>
                      <a:pt x="64" y="239"/>
                      <a:pt x="63" y="240"/>
                    </a:cubicBezTo>
                    <a:cubicBezTo>
                      <a:pt x="60" y="243"/>
                      <a:pt x="60" y="251"/>
                      <a:pt x="60" y="255"/>
                    </a:cubicBezTo>
                    <a:cubicBezTo>
                      <a:pt x="60" y="255"/>
                      <a:pt x="60" y="257"/>
                      <a:pt x="60" y="257"/>
                    </a:cubicBezTo>
                    <a:cubicBezTo>
                      <a:pt x="60" y="259"/>
                      <a:pt x="60" y="257"/>
                      <a:pt x="60" y="258"/>
                    </a:cubicBezTo>
                    <a:cubicBezTo>
                      <a:pt x="60" y="259"/>
                      <a:pt x="60" y="259"/>
                      <a:pt x="60" y="259"/>
                    </a:cubicBezTo>
                    <a:cubicBezTo>
                      <a:pt x="60" y="260"/>
                      <a:pt x="60" y="259"/>
                      <a:pt x="61" y="260"/>
                    </a:cubicBezTo>
                    <a:cubicBezTo>
                      <a:pt x="61" y="261"/>
                      <a:pt x="60" y="260"/>
                      <a:pt x="61" y="261"/>
                    </a:cubicBezTo>
                    <a:cubicBezTo>
                      <a:pt x="61" y="262"/>
                      <a:pt x="62" y="262"/>
                      <a:pt x="62" y="263"/>
                    </a:cubicBezTo>
                    <a:cubicBezTo>
                      <a:pt x="61" y="265"/>
                      <a:pt x="63" y="265"/>
                      <a:pt x="65" y="265"/>
                    </a:cubicBezTo>
                    <a:cubicBezTo>
                      <a:pt x="65" y="267"/>
                      <a:pt x="64" y="266"/>
                      <a:pt x="66" y="268"/>
                    </a:cubicBezTo>
                    <a:cubicBezTo>
                      <a:pt x="70" y="273"/>
                      <a:pt x="69" y="272"/>
                      <a:pt x="75" y="274"/>
                    </a:cubicBezTo>
                    <a:cubicBezTo>
                      <a:pt x="75" y="275"/>
                      <a:pt x="75" y="275"/>
                      <a:pt x="76" y="275"/>
                    </a:cubicBezTo>
                    <a:cubicBezTo>
                      <a:pt x="77" y="276"/>
                      <a:pt x="76" y="275"/>
                      <a:pt x="76" y="276"/>
                    </a:cubicBezTo>
                    <a:cubicBezTo>
                      <a:pt x="81" y="277"/>
                      <a:pt x="84" y="276"/>
                      <a:pt x="88" y="276"/>
                    </a:cubicBezTo>
                    <a:cubicBezTo>
                      <a:pt x="99" y="276"/>
                      <a:pt x="96" y="275"/>
                      <a:pt x="100" y="275"/>
                    </a:cubicBezTo>
                    <a:cubicBezTo>
                      <a:pt x="101" y="273"/>
                      <a:pt x="100" y="274"/>
                      <a:pt x="101" y="274"/>
                    </a:cubicBezTo>
                    <a:cubicBezTo>
                      <a:pt x="101" y="274"/>
                      <a:pt x="101" y="274"/>
                      <a:pt x="101" y="274"/>
                    </a:cubicBezTo>
                    <a:cubicBezTo>
                      <a:pt x="102" y="274"/>
                      <a:pt x="103" y="274"/>
                      <a:pt x="104" y="273"/>
                    </a:cubicBezTo>
                    <a:cubicBezTo>
                      <a:pt x="107" y="271"/>
                      <a:pt x="107" y="271"/>
                      <a:pt x="107" y="271"/>
                    </a:cubicBezTo>
                    <a:cubicBezTo>
                      <a:pt x="114" y="268"/>
                      <a:pt x="116" y="266"/>
                      <a:pt x="121" y="260"/>
                    </a:cubicBezTo>
                    <a:cubicBezTo>
                      <a:pt x="121" y="259"/>
                      <a:pt x="121" y="259"/>
                      <a:pt x="122" y="259"/>
                    </a:cubicBezTo>
                    <a:cubicBezTo>
                      <a:pt x="126" y="253"/>
                      <a:pt x="126" y="253"/>
                      <a:pt x="126" y="253"/>
                    </a:cubicBezTo>
                    <a:cubicBezTo>
                      <a:pt x="128" y="247"/>
                      <a:pt x="126" y="243"/>
                      <a:pt x="125" y="238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1" y="232"/>
                      <a:pt x="116" y="224"/>
                      <a:pt x="112" y="223"/>
                    </a:cubicBezTo>
                    <a:cubicBezTo>
                      <a:pt x="111" y="223"/>
                      <a:pt x="108" y="223"/>
                      <a:pt x="107" y="222"/>
                    </a:cubicBezTo>
                    <a:cubicBezTo>
                      <a:pt x="106" y="221"/>
                      <a:pt x="105" y="222"/>
                      <a:pt x="104" y="221"/>
                    </a:cubicBezTo>
                    <a:cubicBezTo>
                      <a:pt x="99" y="222"/>
                      <a:pt x="99" y="222"/>
                      <a:pt x="99" y="222"/>
                    </a:cubicBezTo>
                    <a:cubicBezTo>
                      <a:pt x="98" y="223"/>
                      <a:pt x="96" y="223"/>
                      <a:pt x="94" y="224"/>
                    </a:cubicBezTo>
                    <a:cubicBezTo>
                      <a:pt x="84" y="228"/>
                      <a:pt x="84" y="228"/>
                      <a:pt x="84" y="228"/>
                    </a:cubicBezTo>
                    <a:cubicBezTo>
                      <a:pt x="81" y="227"/>
                      <a:pt x="81" y="227"/>
                      <a:pt x="81" y="227"/>
                    </a:cubicBezTo>
                    <a:cubicBezTo>
                      <a:pt x="81" y="228"/>
                      <a:pt x="81" y="226"/>
                      <a:pt x="81" y="228"/>
                    </a:cubicBezTo>
                    <a:cubicBezTo>
                      <a:pt x="80" y="226"/>
                      <a:pt x="80" y="226"/>
                      <a:pt x="80" y="226"/>
                    </a:cubicBezTo>
                    <a:cubicBezTo>
                      <a:pt x="80" y="228"/>
                      <a:pt x="80" y="227"/>
                      <a:pt x="79" y="229"/>
                    </a:cubicBezTo>
                    <a:cubicBezTo>
                      <a:pt x="79" y="226"/>
                      <a:pt x="79" y="226"/>
                      <a:pt x="79" y="226"/>
                    </a:cubicBezTo>
                    <a:cubicBezTo>
                      <a:pt x="78" y="227"/>
                      <a:pt x="78" y="226"/>
                      <a:pt x="77" y="226"/>
                    </a:cubicBezTo>
                    <a:cubicBezTo>
                      <a:pt x="75" y="227"/>
                      <a:pt x="76" y="227"/>
                      <a:pt x="74" y="227"/>
                    </a:cubicBezTo>
                    <a:cubicBezTo>
                      <a:pt x="73" y="228"/>
                      <a:pt x="74" y="229"/>
                      <a:pt x="73" y="229"/>
                    </a:cubicBezTo>
                    <a:cubicBezTo>
                      <a:pt x="73" y="230"/>
                      <a:pt x="73" y="230"/>
                      <a:pt x="71" y="230"/>
                    </a:cubicBezTo>
                    <a:close/>
                    <a:moveTo>
                      <a:pt x="143" y="142"/>
                    </a:moveTo>
                    <a:cubicBezTo>
                      <a:pt x="143" y="144"/>
                      <a:pt x="143" y="144"/>
                      <a:pt x="143" y="144"/>
                    </a:cubicBezTo>
                    <a:cubicBezTo>
                      <a:pt x="142" y="144"/>
                      <a:pt x="142" y="144"/>
                      <a:pt x="141" y="144"/>
                    </a:cubicBezTo>
                    <a:cubicBezTo>
                      <a:pt x="141" y="142"/>
                      <a:pt x="141" y="142"/>
                      <a:pt x="143" y="142"/>
                    </a:cubicBezTo>
                    <a:close/>
                    <a:moveTo>
                      <a:pt x="142" y="138"/>
                    </a:moveTo>
                    <a:cubicBezTo>
                      <a:pt x="142" y="140"/>
                      <a:pt x="143" y="139"/>
                      <a:pt x="141" y="139"/>
                    </a:cubicBezTo>
                    <a:cubicBezTo>
                      <a:pt x="141" y="138"/>
                      <a:pt x="141" y="139"/>
                      <a:pt x="142" y="138"/>
                    </a:cubicBezTo>
                    <a:close/>
                    <a:moveTo>
                      <a:pt x="143" y="98"/>
                    </a:moveTo>
                    <a:cubicBezTo>
                      <a:pt x="143" y="96"/>
                      <a:pt x="144" y="97"/>
                      <a:pt x="144" y="98"/>
                    </a:cubicBezTo>
                    <a:cubicBezTo>
                      <a:pt x="144" y="99"/>
                      <a:pt x="143" y="99"/>
                      <a:pt x="143" y="98"/>
                    </a:cubicBezTo>
                    <a:close/>
                    <a:moveTo>
                      <a:pt x="96" y="70"/>
                    </a:moveTo>
                    <a:cubicBezTo>
                      <a:pt x="96" y="68"/>
                      <a:pt x="96" y="66"/>
                      <a:pt x="97" y="65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100" y="59"/>
                      <a:pt x="99" y="61"/>
                      <a:pt x="101" y="5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2"/>
                      <a:pt x="106" y="52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2" y="48"/>
                      <a:pt x="110" y="49"/>
                      <a:pt x="110" y="51"/>
                    </a:cubicBezTo>
                    <a:cubicBezTo>
                      <a:pt x="109" y="53"/>
                      <a:pt x="109" y="53"/>
                      <a:pt x="109" y="54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8"/>
                      <a:pt x="108" y="60"/>
                      <a:pt x="108" y="61"/>
                    </a:cubicBezTo>
                    <a:cubicBezTo>
                      <a:pt x="108" y="64"/>
                      <a:pt x="107" y="61"/>
                      <a:pt x="107" y="64"/>
                    </a:cubicBezTo>
                    <a:cubicBezTo>
                      <a:pt x="107" y="66"/>
                      <a:pt x="108" y="63"/>
                      <a:pt x="108" y="66"/>
                    </a:cubicBezTo>
                    <a:cubicBezTo>
                      <a:pt x="108" y="71"/>
                      <a:pt x="107" y="71"/>
                      <a:pt x="105" y="72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7" y="71"/>
                      <a:pt x="97" y="72"/>
                      <a:pt x="96" y="71"/>
                    </a:cubicBezTo>
                    <a:cubicBezTo>
                      <a:pt x="96" y="71"/>
                      <a:pt x="96" y="71"/>
                      <a:pt x="95" y="72"/>
                    </a:cubicBezTo>
                    <a:cubicBezTo>
                      <a:pt x="95" y="70"/>
                      <a:pt x="94" y="71"/>
                      <a:pt x="96" y="70"/>
                    </a:cubicBezTo>
                    <a:close/>
                    <a:moveTo>
                      <a:pt x="150" y="42"/>
                    </a:moveTo>
                    <a:cubicBezTo>
                      <a:pt x="150" y="41"/>
                      <a:pt x="151" y="41"/>
                      <a:pt x="151" y="41"/>
                    </a:cubicBezTo>
                    <a:cubicBezTo>
                      <a:pt x="151" y="41"/>
                      <a:pt x="152" y="41"/>
                      <a:pt x="152" y="41"/>
                    </a:cubicBezTo>
                    <a:cubicBezTo>
                      <a:pt x="151" y="42"/>
                      <a:pt x="151" y="42"/>
                      <a:pt x="150" y="42"/>
                    </a:cubicBezTo>
                    <a:close/>
                    <a:moveTo>
                      <a:pt x="152" y="40"/>
                    </a:moveTo>
                    <a:cubicBezTo>
                      <a:pt x="152" y="39"/>
                      <a:pt x="152" y="40"/>
                      <a:pt x="153" y="39"/>
                    </a:cubicBezTo>
                    <a:cubicBezTo>
                      <a:pt x="154" y="37"/>
                      <a:pt x="161" y="29"/>
                      <a:pt x="163" y="29"/>
                    </a:cubicBezTo>
                    <a:cubicBezTo>
                      <a:pt x="163" y="30"/>
                      <a:pt x="163" y="29"/>
                      <a:pt x="163" y="30"/>
                    </a:cubicBezTo>
                    <a:cubicBezTo>
                      <a:pt x="163" y="30"/>
                      <a:pt x="161" y="34"/>
                      <a:pt x="158" y="34"/>
                    </a:cubicBezTo>
                    <a:cubicBezTo>
                      <a:pt x="159" y="35"/>
                      <a:pt x="159" y="35"/>
                      <a:pt x="159" y="35"/>
                    </a:cubicBezTo>
                    <a:cubicBezTo>
                      <a:pt x="157" y="35"/>
                      <a:pt x="158" y="35"/>
                      <a:pt x="157" y="36"/>
                    </a:cubicBezTo>
                    <a:cubicBezTo>
                      <a:pt x="156" y="38"/>
                      <a:pt x="154" y="40"/>
                      <a:pt x="152" y="40"/>
                    </a:cubicBezTo>
                    <a:close/>
                    <a:moveTo>
                      <a:pt x="177" y="61"/>
                    </a:moveTo>
                    <a:cubicBezTo>
                      <a:pt x="180" y="61"/>
                      <a:pt x="179" y="60"/>
                      <a:pt x="181" y="60"/>
                    </a:cubicBezTo>
                    <a:cubicBezTo>
                      <a:pt x="192" y="60"/>
                      <a:pt x="187" y="61"/>
                      <a:pt x="195" y="57"/>
                    </a:cubicBezTo>
                    <a:cubicBezTo>
                      <a:pt x="199" y="55"/>
                      <a:pt x="206" y="51"/>
                      <a:pt x="206" y="47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6"/>
                      <a:pt x="208" y="46"/>
                      <a:pt x="208" y="44"/>
                    </a:cubicBezTo>
                    <a:cubicBezTo>
                      <a:pt x="209" y="44"/>
                      <a:pt x="209" y="44"/>
                      <a:pt x="209" y="44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3"/>
                      <a:pt x="209" y="43"/>
                      <a:pt x="209" y="43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11" y="36"/>
                      <a:pt x="211" y="36"/>
                      <a:pt x="211" y="36"/>
                    </a:cubicBezTo>
                    <a:cubicBezTo>
                      <a:pt x="212" y="35"/>
                      <a:pt x="211" y="33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3" y="29"/>
                      <a:pt x="212" y="27"/>
                      <a:pt x="212" y="26"/>
                    </a:cubicBezTo>
                    <a:cubicBezTo>
                      <a:pt x="209" y="13"/>
                      <a:pt x="208" y="15"/>
                      <a:pt x="206" y="12"/>
                    </a:cubicBezTo>
                    <a:cubicBezTo>
                      <a:pt x="205" y="8"/>
                      <a:pt x="202" y="6"/>
                      <a:pt x="200" y="4"/>
                    </a:cubicBezTo>
                    <a:cubicBezTo>
                      <a:pt x="198" y="3"/>
                      <a:pt x="196" y="2"/>
                      <a:pt x="194" y="2"/>
                    </a:cubicBezTo>
                    <a:cubicBezTo>
                      <a:pt x="191" y="0"/>
                      <a:pt x="189" y="0"/>
                      <a:pt x="186" y="0"/>
                    </a:cubicBezTo>
                    <a:cubicBezTo>
                      <a:pt x="184" y="0"/>
                      <a:pt x="183" y="1"/>
                      <a:pt x="182" y="2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2" y="8"/>
                      <a:pt x="172" y="9"/>
                      <a:pt x="171" y="9"/>
                    </a:cubicBezTo>
                    <a:cubicBezTo>
                      <a:pt x="167" y="13"/>
                      <a:pt x="167" y="13"/>
                      <a:pt x="167" y="13"/>
                    </a:cubicBezTo>
                    <a:cubicBezTo>
                      <a:pt x="164" y="17"/>
                      <a:pt x="164" y="16"/>
                      <a:pt x="164" y="18"/>
                    </a:cubicBezTo>
                    <a:cubicBezTo>
                      <a:pt x="163" y="17"/>
                      <a:pt x="163" y="17"/>
                      <a:pt x="163" y="17"/>
                    </a:cubicBezTo>
                    <a:cubicBezTo>
                      <a:pt x="163" y="19"/>
                      <a:pt x="163" y="18"/>
                      <a:pt x="162" y="20"/>
                    </a:cubicBezTo>
                    <a:cubicBezTo>
                      <a:pt x="161" y="20"/>
                      <a:pt x="161" y="21"/>
                      <a:pt x="160" y="21"/>
                    </a:cubicBezTo>
                    <a:cubicBezTo>
                      <a:pt x="158" y="23"/>
                      <a:pt x="157" y="25"/>
                      <a:pt x="155" y="27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49" y="33"/>
                      <a:pt x="149" y="33"/>
                      <a:pt x="149" y="33"/>
                    </a:cubicBezTo>
                    <a:cubicBezTo>
                      <a:pt x="143" y="38"/>
                      <a:pt x="143" y="38"/>
                      <a:pt x="143" y="38"/>
                    </a:cubicBezTo>
                    <a:cubicBezTo>
                      <a:pt x="141" y="40"/>
                      <a:pt x="140" y="41"/>
                      <a:pt x="137" y="41"/>
                    </a:cubicBezTo>
                    <a:cubicBezTo>
                      <a:pt x="138" y="38"/>
                      <a:pt x="138" y="39"/>
                      <a:pt x="137" y="36"/>
                    </a:cubicBezTo>
                    <a:cubicBezTo>
                      <a:pt x="136" y="34"/>
                      <a:pt x="137" y="36"/>
                      <a:pt x="136" y="34"/>
                    </a:cubicBezTo>
                    <a:cubicBezTo>
                      <a:pt x="136" y="33"/>
                      <a:pt x="135" y="32"/>
                      <a:pt x="134" y="31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27"/>
                      <a:pt x="123" y="27"/>
                      <a:pt x="123" y="27"/>
                    </a:cubicBez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26"/>
                      <a:pt x="116" y="28"/>
                      <a:pt x="114" y="30"/>
                    </a:cubicBezTo>
                    <a:cubicBezTo>
                      <a:pt x="114" y="30"/>
                      <a:pt x="113" y="30"/>
                      <a:pt x="113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0" y="33"/>
                      <a:pt x="116" y="29"/>
                      <a:pt x="112" y="32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0" y="42"/>
                      <a:pt x="89" y="43"/>
                      <a:pt x="87" y="44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81" y="49"/>
                      <a:pt x="81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6" y="49"/>
                      <a:pt x="74" y="51"/>
                      <a:pt x="73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5"/>
                      <a:pt x="72" y="43"/>
                      <a:pt x="72" y="41"/>
                    </a:cubicBezTo>
                    <a:cubicBezTo>
                      <a:pt x="71" y="39"/>
                      <a:pt x="70" y="38"/>
                      <a:pt x="69" y="35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4"/>
                      <a:pt x="66" y="33"/>
                      <a:pt x="64" y="33"/>
                    </a:cubicBezTo>
                    <a:cubicBezTo>
                      <a:pt x="63" y="34"/>
                      <a:pt x="64" y="32"/>
                      <a:pt x="63" y="34"/>
                    </a:cubicBezTo>
                    <a:cubicBezTo>
                      <a:pt x="62" y="34"/>
                      <a:pt x="62" y="34"/>
                      <a:pt x="60" y="34"/>
                    </a:cubicBezTo>
                    <a:cubicBezTo>
                      <a:pt x="58" y="35"/>
                      <a:pt x="59" y="35"/>
                      <a:pt x="58" y="36"/>
                    </a:cubicBezTo>
                    <a:cubicBezTo>
                      <a:pt x="58" y="35"/>
                      <a:pt x="58" y="35"/>
                      <a:pt x="57" y="36"/>
                    </a:cubicBezTo>
                    <a:cubicBezTo>
                      <a:pt x="55" y="36"/>
                      <a:pt x="50" y="36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5" y="36"/>
                      <a:pt x="42" y="36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3"/>
                      <a:pt x="36" y="43"/>
                      <a:pt x="36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5"/>
                      <a:pt x="34" y="56"/>
                      <a:pt x="37" y="60"/>
                    </a:cubicBezTo>
                    <a:cubicBezTo>
                      <a:pt x="37" y="61"/>
                      <a:pt x="37" y="61"/>
                      <a:pt x="38" y="62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0" y="78"/>
                      <a:pt x="49" y="77"/>
                      <a:pt x="50" y="78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4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4" y="91"/>
                      <a:pt x="63" y="91"/>
                      <a:pt x="64" y="91"/>
                    </a:cubicBezTo>
                    <a:cubicBezTo>
                      <a:pt x="65" y="92"/>
                      <a:pt x="66" y="92"/>
                      <a:pt x="67" y="93"/>
                    </a:cubicBezTo>
                    <a:cubicBezTo>
                      <a:pt x="67" y="95"/>
                      <a:pt x="67" y="95"/>
                      <a:pt x="65" y="96"/>
                    </a:cubicBezTo>
                    <a:cubicBezTo>
                      <a:pt x="65" y="96"/>
                      <a:pt x="65" y="96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1" y="98"/>
                      <a:pt x="62" y="98"/>
                      <a:pt x="61" y="99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57" y="102"/>
                      <a:pt x="55" y="102"/>
                      <a:pt x="54" y="103"/>
                    </a:cubicBezTo>
                    <a:cubicBezTo>
                      <a:pt x="53" y="104"/>
                      <a:pt x="52" y="105"/>
                      <a:pt x="52" y="105"/>
                    </a:cubicBezTo>
                    <a:cubicBezTo>
                      <a:pt x="51" y="106"/>
                      <a:pt x="50" y="106"/>
                      <a:pt x="50" y="106"/>
                    </a:cubicBezTo>
                    <a:cubicBezTo>
                      <a:pt x="43" y="112"/>
                      <a:pt x="43" y="112"/>
                      <a:pt x="43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0" y="114"/>
                      <a:pt x="39" y="114"/>
                      <a:pt x="39" y="114"/>
                    </a:cubicBezTo>
                    <a:cubicBezTo>
                      <a:pt x="29" y="121"/>
                      <a:pt x="29" y="121"/>
                      <a:pt x="29" y="121"/>
                    </a:cubicBezTo>
                    <a:cubicBezTo>
                      <a:pt x="29" y="121"/>
                      <a:pt x="29" y="121"/>
                      <a:pt x="28" y="122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6" y="123"/>
                      <a:pt x="27" y="123"/>
                      <a:pt x="26" y="123"/>
                    </a:cubicBezTo>
                    <a:cubicBezTo>
                      <a:pt x="25" y="124"/>
                      <a:pt x="25" y="124"/>
                      <a:pt x="24" y="125"/>
                    </a:cubicBezTo>
                    <a:cubicBezTo>
                      <a:pt x="23" y="126"/>
                      <a:pt x="21" y="128"/>
                      <a:pt x="19" y="129"/>
                    </a:cubicBezTo>
                    <a:cubicBezTo>
                      <a:pt x="18" y="130"/>
                      <a:pt x="18" y="130"/>
                      <a:pt x="17" y="131"/>
                    </a:cubicBezTo>
                    <a:cubicBezTo>
                      <a:pt x="15" y="133"/>
                      <a:pt x="12" y="136"/>
                      <a:pt x="11" y="139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10" y="140"/>
                      <a:pt x="10" y="140"/>
                      <a:pt x="10" y="140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6"/>
                      <a:pt x="0" y="158"/>
                      <a:pt x="0" y="160"/>
                    </a:cubicBezTo>
                    <a:cubicBezTo>
                      <a:pt x="0" y="167"/>
                      <a:pt x="0" y="164"/>
                      <a:pt x="1" y="169"/>
                    </a:cubicBezTo>
                    <a:cubicBezTo>
                      <a:pt x="1" y="170"/>
                      <a:pt x="2" y="171"/>
                      <a:pt x="2" y="172"/>
                    </a:cubicBezTo>
                    <a:cubicBezTo>
                      <a:pt x="2" y="174"/>
                      <a:pt x="1" y="172"/>
                      <a:pt x="3" y="175"/>
                    </a:cubicBezTo>
                    <a:cubicBezTo>
                      <a:pt x="3" y="175"/>
                      <a:pt x="3" y="175"/>
                      <a:pt x="4" y="176"/>
                    </a:cubicBezTo>
                    <a:cubicBezTo>
                      <a:pt x="7" y="178"/>
                      <a:pt x="7" y="178"/>
                      <a:pt x="7" y="178"/>
                    </a:cubicBezTo>
                    <a:cubicBezTo>
                      <a:pt x="8" y="179"/>
                      <a:pt x="9" y="180"/>
                      <a:pt x="11" y="181"/>
                    </a:cubicBezTo>
                    <a:cubicBezTo>
                      <a:pt x="12" y="181"/>
                      <a:pt x="16" y="180"/>
                      <a:pt x="18" y="179"/>
                    </a:cubicBezTo>
                    <a:cubicBezTo>
                      <a:pt x="19" y="179"/>
                      <a:pt x="19" y="177"/>
                      <a:pt x="21" y="176"/>
                    </a:cubicBezTo>
                    <a:cubicBezTo>
                      <a:pt x="26" y="173"/>
                      <a:pt x="28" y="176"/>
                      <a:pt x="28" y="174"/>
                    </a:cubicBezTo>
                    <a:cubicBezTo>
                      <a:pt x="29" y="174"/>
                      <a:pt x="29" y="174"/>
                      <a:pt x="30" y="174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6" y="172"/>
                      <a:pt x="39" y="171"/>
                    </a:cubicBezTo>
                    <a:cubicBezTo>
                      <a:pt x="41" y="170"/>
                      <a:pt x="39" y="171"/>
                      <a:pt x="41" y="170"/>
                    </a:cubicBezTo>
                    <a:cubicBezTo>
                      <a:pt x="43" y="169"/>
                      <a:pt x="44" y="168"/>
                      <a:pt x="46" y="166"/>
                    </a:cubicBezTo>
                    <a:cubicBezTo>
                      <a:pt x="48" y="166"/>
                      <a:pt x="47" y="166"/>
                      <a:pt x="49" y="166"/>
                    </a:cubicBezTo>
                    <a:cubicBezTo>
                      <a:pt x="52" y="164"/>
                      <a:pt x="53" y="163"/>
                      <a:pt x="56" y="160"/>
                    </a:cubicBezTo>
                    <a:cubicBezTo>
                      <a:pt x="56" y="160"/>
                      <a:pt x="56" y="160"/>
                      <a:pt x="56" y="160"/>
                    </a:cubicBezTo>
                    <a:cubicBezTo>
                      <a:pt x="62" y="153"/>
                      <a:pt x="62" y="153"/>
                      <a:pt x="62" y="153"/>
                    </a:cubicBezTo>
                    <a:cubicBezTo>
                      <a:pt x="62" y="153"/>
                      <a:pt x="62" y="152"/>
                      <a:pt x="62" y="152"/>
                    </a:cubicBezTo>
                    <a:cubicBezTo>
                      <a:pt x="65" y="150"/>
                      <a:pt x="65" y="150"/>
                      <a:pt x="65" y="150"/>
                    </a:cubicBezTo>
                    <a:cubicBezTo>
                      <a:pt x="67" y="148"/>
                      <a:pt x="69" y="148"/>
                      <a:pt x="71" y="146"/>
                    </a:cubicBezTo>
                    <a:cubicBezTo>
                      <a:pt x="73" y="144"/>
                      <a:pt x="76" y="143"/>
                      <a:pt x="78" y="142"/>
                    </a:cubicBezTo>
                    <a:cubicBezTo>
                      <a:pt x="81" y="141"/>
                      <a:pt x="77" y="143"/>
                      <a:pt x="79" y="142"/>
                    </a:cubicBezTo>
                    <a:cubicBezTo>
                      <a:pt x="81" y="141"/>
                      <a:pt x="80" y="139"/>
                      <a:pt x="83" y="139"/>
                    </a:cubicBezTo>
                    <a:cubicBezTo>
                      <a:pt x="85" y="139"/>
                      <a:pt x="85" y="139"/>
                      <a:pt x="86" y="139"/>
                    </a:cubicBezTo>
                    <a:cubicBezTo>
                      <a:pt x="86" y="139"/>
                      <a:pt x="86" y="138"/>
                      <a:pt x="86" y="138"/>
                    </a:cubicBezTo>
                    <a:cubicBezTo>
                      <a:pt x="90" y="136"/>
                      <a:pt x="90" y="136"/>
                      <a:pt x="90" y="136"/>
                    </a:cubicBezTo>
                    <a:cubicBezTo>
                      <a:pt x="92" y="135"/>
                      <a:pt x="94" y="136"/>
                      <a:pt x="96" y="135"/>
                    </a:cubicBezTo>
                    <a:cubicBezTo>
                      <a:pt x="97" y="134"/>
                      <a:pt x="97" y="134"/>
                      <a:pt x="97" y="134"/>
                    </a:cubicBezTo>
                    <a:cubicBezTo>
                      <a:pt x="97" y="134"/>
                      <a:pt x="97" y="134"/>
                      <a:pt x="98" y="133"/>
                    </a:cubicBezTo>
                    <a:cubicBezTo>
                      <a:pt x="98" y="133"/>
                      <a:pt x="98" y="133"/>
                      <a:pt x="99" y="133"/>
                    </a:cubicBezTo>
                    <a:cubicBezTo>
                      <a:pt x="99" y="132"/>
                      <a:pt x="99" y="133"/>
                      <a:pt x="99" y="133"/>
                    </a:cubicBezTo>
                    <a:cubicBezTo>
                      <a:pt x="99" y="133"/>
                      <a:pt x="99" y="133"/>
                      <a:pt x="99" y="133"/>
                    </a:cubicBezTo>
                    <a:cubicBezTo>
                      <a:pt x="101" y="133"/>
                      <a:pt x="105" y="132"/>
                      <a:pt x="107" y="130"/>
                    </a:cubicBezTo>
                    <a:cubicBezTo>
                      <a:pt x="109" y="130"/>
                      <a:pt x="109" y="130"/>
                      <a:pt x="111" y="129"/>
                    </a:cubicBezTo>
                    <a:cubicBezTo>
                      <a:pt x="111" y="129"/>
                      <a:pt x="111" y="128"/>
                      <a:pt x="111" y="128"/>
                    </a:cubicBezTo>
                    <a:cubicBezTo>
                      <a:pt x="115" y="127"/>
                      <a:pt x="116" y="128"/>
                      <a:pt x="119" y="125"/>
                    </a:cubicBezTo>
                    <a:cubicBezTo>
                      <a:pt x="119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0" y="125"/>
                      <a:pt x="120" y="125"/>
                      <a:pt x="120" y="125"/>
                    </a:cubicBezTo>
                    <a:cubicBezTo>
                      <a:pt x="122" y="124"/>
                      <a:pt x="123" y="124"/>
                      <a:pt x="125" y="123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2" y="121"/>
                      <a:pt x="134" y="119"/>
                      <a:pt x="136" y="117"/>
                    </a:cubicBezTo>
                    <a:cubicBezTo>
                      <a:pt x="136" y="117"/>
                      <a:pt x="137" y="117"/>
                      <a:pt x="137" y="117"/>
                    </a:cubicBezTo>
                    <a:cubicBezTo>
                      <a:pt x="144" y="112"/>
                      <a:pt x="144" y="112"/>
                      <a:pt x="144" y="112"/>
                    </a:cubicBezTo>
                    <a:cubicBezTo>
                      <a:pt x="144" y="115"/>
                      <a:pt x="144" y="113"/>
                      <a:pt x="145" y="115"/>
                    </a:cubicBezTo>
                    <a:cubicBezTo>
                      <a:pt x="146" y="115"/>
                      <a:pt x="147" y="116"/>
                      <a:pt x="148" y="115"/>
                    </a:cubicBezTo>
                    <a:cubicBezTo>
                      <a:pt x="151" y="114"/>
                      <a:pt x="151" y="114"/>
                      <a:pt x="151" y="114"/>
                    </a:cubicBezTo>
                    <a:cubicBezTo>
                      <a:pt x="153" y="113"/>
                      <a:pt x="153" y="113"/>
                      <a:pt x="156" y="114"/>
                    </a:cubicBezTo>
                    <a:cubicBezTo>
                      <a:pt x="156" y="114"/>
                      <a:pt x="156" y="114"/>
                      <a:pt x="156" y="114"/>
                    </a:cubicBezTo>
                    <a:cubicBezTo>
                      <a:pt x="156" y="114"/>
                      <a:pt x="156" y="114"/>
                      <a:pt x="156" y="115"/>
                    </a:cubicBezTo>
                    <a:cubicBezTo>
                      <a:pt x="156" y="115"/>
                      <a:pt x="156" y="115"/>
                      <a:pt x="155" y="115"/>
                    </a:cubicBezTo>
                    <a:cubicBezTo>
                      <a:pt x="155" y="115"/>
                      <a:pt x="155" y="115"/>
                      <a:pt x="155" y="114"/>
                    </a:cubicBezTo>
                    <a:cubicBezTo>
                      <a:pt x="154" y="118"/>
                      <a:pt x="149" y="119"/>
                      <a:pt x="148" y="121"/>
                    </a:cubicBezTo>
                    <a:cubicBezTo>
                      <a:pt x="145" y="121"/>
                      <a:pt x="144" y="123"/>
                      <a:pt x="142" y="124"/>
                    </a:cubicBezTo>
                    <a:cubicBezTo>
                      <a:pt x="142" y="126"/>
                      <a:pt x="142" y="126"/>
                      <a:pt x="142" y="128"/>
                    </a:cubicBezTo>
                    <a:cubicBezTo>
                      <a:pt x="141" y="129"/>
                      <a:pt x="141" y="129"/>
                      <a:pt x="141" y="129"/>
                    </a:cubicBezTo>
                    <a:cubicBezTo>
                      <a:pt x="140" y="128"/>
                      <a:pt x="141" y="130"/>
                      <a:pt x="140" y="128"/>
                    </a:cubicBezTo>
                    <a:cubicBezTo>
                      <a:pt x="140" y="127"/>
                      <a:pt x="140" y="128"/>
                      <a:pt x="140" y="127"/>
                    </a:cubicBezTo>
                    <a:cubicBezTo>
                      <a:pt x="141" y="126"/>
                      <a:pt x="140" y="127"/>
                      <a:pt x="141" y="126"/>
                    </a:cubicBezTo>
                    <a:cubicBezTo>
                      <a:pt x="142" y="123"/>
                      <a:pt x="140" y="128"/>
                      <a:pt x="141" y="125"/>
                    </a:cubicBezTo>
                    <a:cubicBezTo>
                      <a:pt x="138" y="125"/>
                      <a:pt x="136" y="127"/>
                      <a:pt x="133" y="127"/>
                    </a:cubicBezTo>
                    <a:cubicBezTo>
                      <a:pt x="131" y="127"/>
                      <a:pt x="132" y="128"/>
                      <a:pt x="130" y="128"/>
                    </a:cubicBezTo>
                    <a:cubicBezTo>
                      <a:pt x="128" y="130"/>
                      <a:pt x="128" y="130"/>
                      <a:pt x="128" y="130"/>
                    </a:cubicBezTo>
                    <a:cubicBezTo>
                      <a:pt x="125" y="132"/>
                      <a:pt x="123" y="132"/>
                      <a:pt x="120" y="133"/>
                    </a:cubicBezTo>
                    <a:cubicBezTo>
                      <a:pt x="118" y="134"/>
                      <a:pt x="119" y="134"/>
                      <a:pt x="118" y="134"/>
                    </a:cubicBezTo>
                    <a:cubicBezTo>
                      <a:pt x="116" y="134"/>
                      <a:pt x="113" y="134"/>
                      <a:pt x="112" y="136"/>
                    </a:cubicBezTo>
                    <a:cubicBezTo>
                      <a:pt x="111" y="135"/>
                      <a:pt x="111" y="135"/>
                      <a:pt x="111" y="135"/>
                    </a:cubicBezTo>
                    <a:cubicBezTo>
                      <a:pt x="111" y="136"/>
                      <a:pt x="111" y="136"/>
                      <a:pt x="111" y="136"/>
                    </a:cubicBezTo>
                    <a:cubicBezTo>
                      <a:pt x="110" y="137"/>
                      <a:pt x="110" y="137"/>
                      <a:pt x="110" y="137"/>
                    </a:cubicBezTo>
                    <a:cubicBezTo>
                      <a:pt x="108" y="138"/>
                      <a:pt x="105" y="140"/>
                      <a:pt x="103" y="141"/>
                    </a:cubicBezTo>
                    <a:cubicBezTo>
                      <a:pt x="101" y="141"/>
                      <a:pt x="97" y="143"/>
                      <a:pt x="96" y="145"/>
                    </a:cubicBezTo>
                    <a:cubicBezTo>
                      <a:pt x="94" y="143"/>
                      <a:pt x="95" y="145"/>
                      <a:pt x="93" y="144"/>
                    </a:cubicBezTo>
                    <a:cubicBezTo>
                      <a:pt x="92" y="145"/>
                      <a:pt x="93" y="145"/>
                      <a:pt x="92" y="145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8" y="148"/>
                      <a:pt x="88" y="149"/>
                      <a:pt x="86" y="153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0" y="164"/>
                      <a:pt x="79" y="167"/>
                      <a:pt x="81" y="171"/>
                    </a:cubicBezTo>
                    <a:cubicBezTo>
                      <a:pt x="83" y="175"/>
                      <a:pt x="84" y="176"/>
                      <a:pt x="87" y="178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0" y="184"/>
                      <a:pt x="100" y="184"/>
                      <a:pt x="100" y="184"/>
                    </a:cubicBezTo>
                    <a:cubicBezTo>
                      <a:pt x="101" y="185"/>
                      <a:pt x="99" y="187"/>
                      <a:pt x="98" y="188"/>
                    </a:cubicBezTo>
                    <a:cubicBezTo>
                      <a:pt x="98" y="189"/>
                      <a:pt x="98" y="190"/>
                      <a:pt x="97" y="191"/>
                    </a:cubicBezTo>
                    <a:cubicBezTo>
                      <a:pt x="95" y="196"/>
                      <a:pt x="95" y="196"/>
                      <a:pt x="95" y="196"/>
                    </a:cubicBezTo>
                    <a:cubicBezTo>
                      <a:pt x="94" y="197"/>
                      <a:pt x="94" y="202"/>
                      <a:pt x="95" y="203"/>
                    </a:cubicBezTo>
                    <a:cubicBezTo>
                      <a:pt x="92" y="204"/>
                      <a:pt x="93" y="204"/>
                      <a:pt x="91" y="205"/>
                    </a:cubicBezTo>
                    <a:cubicBezTo>
                      <a:pt x="91" y="206"/>
                      <a:pt x="91" y="205"/>
                      <a:pt x="90" y="205"/>
                    </a:cubicBezTo>
                    <a:cubicBezTo>
                      <a:pt x="75" y="212"/>
                      <a:pt x="75" y="212"/>
                      <a:pt x="75" y="212"/>
                    </a:cubicBezTo>
                    <a:cubicBezTo>
                      <a:pt x="75" y="212"/>
                      <a:pt x="74" y="212"/>
                      <a:pt x="74" y="212"/>
                    </a:cubicBezTo>
                    <a:cubicBezTo>
                      <a:pt x="67" y="215"/>
                      <a:pt x="67" y="215"/>
                      <a:pt x="67" y="215"/>
                    </a:cubicBezTo>
                    <a:cubicBezTo>
                      <a:pt x="66" y="215"/>
                      <a:pt x="67" y="215"/>
                      <a:pt x="66" y="215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65" y="216"/>
                      <a:pt x="65" y="216"/>
                      <a:pt x="65" y="216"/>
                    </a:cubicBezTo>
                    <a:cubicBezTo>
                      <a:pt x="49" y="226"/>
                      <a:pt x="49" y="226"/>
                      <a:pt x="49" y="226"/>
                    </a:cubicBezTo>
                    <a:cubicBezTo>
                      <a:pt x="49" y="224"/>
                      <a:pt x="49" y="224"/>
                      <a:pt x="49" y="224"/>
                    </a:cubicBezTo>
                    <a:cubicBezTo>
                      <a:pt x="48" y="225"/>
                      <a:pt x="46" y="225"/>
                      <a:pt x="46" y="227"/>
                    </a:cubicBezTo>
                    <a:cubicBezTo>
                      <a:pt x="49" y="226"/>
                      <a:pt x="43" y="228"/>
                      <a:pt x="47" y="227"/>
                    </a:cubicBezTo>
                    <a:cubicBezTo>
                      <a:pt x="48" y="226"/>
                      <a:pt x="45" y="227"/>
                      <a:pt x="47" y="226"/>
                    </a:cubicBezTo>
                    <a:cubicBezTo>
                      <a:pt x="50" y="226"/>
                      <a:pt x="49" y="227"/>
                      <a:pt x="49" y="227"/>
                    </a:cubicBezTo>
                    <a:cubicBezTo>
                      <a:pt x="49" y="227"/>
                      <a:pt x="49" y="227"/>
                      <a:pt x="49" y="227"/>
                    </a:cubicBezTo>
                    <a:cubicBezTo>
                      <a:pt x="49" y="228"/>
                      <a:pt x="49" y="228"/>
                      <a:pt x="49" y="228"/>
                    </a:cubicBezTo>
                    <a:cubicBezTo>
                      <a:pt x="47" y="229"/>
                      <a:pt x="49" y="228"/>
                      <a:pt x="48" y="229"/>
                    </a:cubicBezTo>
                    <a:cubicBezTo>
                      <a:pt x="44" y="233"/>
                      <a:pt x="44" y="233"/>
                      <a:pt x="44" y="233"/>
                    </a:cubicBezTo>
                    <a:cubicBezTo>
                      <a:pt x="44" y="233"/>
                      <a:pt x="44" y="233"/>
                      <a:pt x="43" y="234"/>
                    </a:cubicBezTo>
                    <a:cubicBezTo>
                      <a:pt x="41" y="237"/>
                      <a:pt x="41" y="241"/>
                      <a:pt x="39" y="244"/>
                    </a:cubicBezTo>
                    <a:cubicBezTo>
                      <a:pt x="39" y="244"/>
                      <a:pt x="39" y="244"/>
                      <a:pt x="39" y="245"/>
                    </a:cubicBezTo>
                    <a:cubicBezTo>
                      <a:pt x="39" y="245"/>
                      <a:pt x="39" y="245"/>
                      <a:pt x="39" y="245"/>
                    </a:cubicBezTo>
                    <a:cubicBezTo>
                      <a:pt x="38" y="247"/>
                      <a:pt x="38" y="249"/>
                      <a:pt x="39" y="251"/>
                    </a:cubicBezTo>
                    <a:cubicBezTo>
                      <a:pt x="39" y="251"/>
                      <a:pt x="40" y="252"/>
                      <a:pt x="40" y="252"/>
                    </a:cubicBezTo>
                    <a:cubicBezTo>
                      <a:pt x="39" y="253"/>
                      <a:pt x="40" y="255"/>
                      <a:pt x="39" y="258"/>
                    </a:cubicBezTo>
                    <a:cubicBezTo>
                      <a:pt x="39" y="261"/>
                      <a:pt x="38" y="260"/>
                      <a:pt x="39" y="263"/>
                    </a:cubicBezTo>
                    <a:cubicBezTo>
                      <a:pt x="43" y="272"/>
                      <a:pt x="43" y="272"/>
                      <a:pt x="43" y="272"/>
                    </a:cubicBezTo>
                    <a:cubicBezTo>
                      <a:pt x="43" y="275"/>
                      <a:pt x="43" y="274"/>
                      <a:pt x="45" y="275"/>
                    </a:cubicBezTo>
                    <a:cubicBezTo>
                      <a:pt x="46" y="276"/>
                      <a:pt x="46" y="278"/>
                      <a:pt x="47" y="279"/>
                    </a:cubicBezTo>
                    <a:cubicBezTo>
                      <a:pt x="48" y="278"/>
                      <a:pt x="47" y="278"/>
                      <a:pt x="48" y="278"/>
                    </a:cubicBezTo>
                    <a:cubicBezTo>
                      <a:pt x="53" y="284"/>
                      <a:pt x="53" y="284"/>
                      <a:pt x="53" y="284"/>
                    </a:cubicBezTo>
                    <a:cubicBezTo>
                      <a:pt x="55" y="286"/>
                      <a:pt x="57" y="286"/>
                      <a:pt x="59" y="287"/>
                    </a:cubicBezTo>
                    <a:cubicBezTo>
                      <a:pt x="64" y="290"/>
                      <a:pt x="64" y="290"/>
                      <a:pt x="64" y="290"/>
                    </a:cubicBezTo>
                    <a:cubicBezTo>
                      <a:pt x="64" y="290"/>
                      <a:pt x="64" y="290"/>
                      <a:pt x="64" y="291"/>
                    </a:cubicBezTo>
                    <a:cubicBezTo>
                      <a:pt x="70" y="292"/>
                      <a:pt x="74" y="293"/>
                      <a:pt x="79" y="293"/>
                    </a:cubicBezTo>
                    <a:cubicBezTo>
                      <a:pt x="83" y="293"/>
                      <a:pt x="83" y="292"/>
                      <a:pt x="85" y="294"/>
                    </a:cubicBezTo>
                    <a:cubicBezTo>
                      <a:pt x="87" y="292"/>
                      <a:pt x="86" y="294"/>
                      <a:pt x="89" y="293"/>
                    </a:cubicBezTo>
                    <a:cubicBezTo>
                      <a:pt x="90" y="293"/>
                      <a:pt x="89" y="294"/>
                      <a:pt x="90" y="293"/>
                    </a:cubicBezTo>
                    <a:cubicBezTo>
                      <a:pt x="90" y="294"/>
                      <a:pt x="91" y="294"/>
                      <a:pt x="92" y="293"/>
                    </a:cubicBezTo>
                    <a:cubicBezTo>
                      <a:pt x="93" y="293"/>
                      <a:pt x="93" y="293"/>
                      <a:pt x="93" y="293"/>
                    </a:cubicBezTo>
                    <a:cubicBezTo>
                      <a:pt x="96" y="292"/>
                      <a:pt x="96" y="293"/>
                      <a:pt x="100" y="292"/>
                    </a:cubicBezTo>
                    <a:cubicBezTo>
                      <a:pt x="107" y="291"/>
                      <a:pt x="107" y="291"/>
                      <a:pt x="107" y="291"/>
                    </a:cubicBezTo>
                    <a:cubicBezTo>
                      <a:pt x="108" y="290"/>
                      <a:pt x="110" y="290"/>
                      <a:pt x="112" y="289"/>
                    </a:cubicBezTo>
                    <a:cubicBezTo>
                      <a:pt x="112" y="289"/>
                      <a:pt x="112" y="289"/>
                      <a:pt x="112" y="289"/>
                    </a:cubicBezTo>
                    <a:cubicBezTo>
                      <a:pt x="115" y="288"/>
                      <a:pt x="115" y="288"/>
                      <a:pt x="115" y="288"/>
                    </a:cubicBezTo>
                    <a:cubicBezTo>
                      <a:pt x="116" y="287"/>
                      <a:pt x="115" y="288"/>
                      <a:pt x="116" y="287"/>
                    </a:cubicBezTo>
                    <a:cubicBezTo>
                      <a:pt x="117" y="286"/>
                      <a:pt x="116" y="287"/>
                      <a:pt x="117" y="286"/>
                    </a:cubicBezTo>
                    <a:cubicBezTo>
                      <a:pt x="119" y="287"/>
                      <a:pt x="122" y="283"/>
                      <a:pt x="125" y="283"/>
                    </a:cubicBezTo>
                    <a:cubicBezTo>
                      <a:pt x="124" y="280"/>
                      <a:pt x="127" y="284"/>
                      <a:pt x="125" y="280"/>
                    </a:cubicBezTo>
                    <a:cubicBezTo>
                      <a:pt x="129" y="278"/>
                      <a:pt x="129" y="278"/>
                      <a:pt x="129" y="278"/>
                    </a:cubicBezTo>
                    <a:cubicBezTo>
                      <a:pt x="129" y="278"/>
                      <a:pt x="130" y="277"/>
                      <a:pt x="130" y="277"/>
                    </a:cubicBezTo>
                    <a:cubicBezTo>
                      <a:pt x="135" y="274"/>
                      <a:pt x="132" y="276"/>
                      <a:pt x="136" y="272"/>
                    </a:cubicBezTo>
                    <a:cubicBezTo>
                      <a:pt x="138" y="270"/>
                      <a:pt x="143" y="267"/>
                      <a:pt x="141" y="264"/>
                    </a:cubicBezTo>
                    <a:cubicBezTo>
                      <a:pt x="142" y="264"/>
                      <a:pt x="143" y="264"/>
                      <a:pt x="143" y="264"/>
                    </a:cubicBezTo>
                    <a:cubicBezTo>
                      <a:pt x="147" y="262"/>
                      <a:pt x="147" y="262"/>
                      <a:pt x="147" y="262"/>
                    </a:cubicBezTo>
                    <a:cubicBezTo>
                      <a:pt x="151" y="254"/>
                      <a:pt x="151" y="254"/>
                      <a:pt x="151" y="254"/>
                    </a:cubicBezTo>
                    <a:cubicBezTo>
                      <a:pt x="152" y="254"/>
                      <a:pt x="152" y="254"/>
                      <a:pt x="152" y="254"/>
                    </a:cubicBezTo>
                    <a:cubicBezTo>
                      <a:pt x="152" y="253"/>
                      <a:pt x="152" y="253"/>
                      <a:pt x="152" y="253"/>
                    </a:cubicBezTo>
                    <a:cubicBezTo>
                      <a:pt x="154" y="251"/>
                      <a:pt x="152" y="251"/>
                      <a:pt x="154" y="246"/>
                    </a:cubicBezTo>
                    <a:cubicBezTo>
                      <a:pt x="154" y="245"/>
                      <a:pt x="154" y="246"/>
                      <a:pt x="154" y="246"/>
                    </a:cubicBezTo>
                    <a:cubicBezTo>
                      <a:pt x="155" y="244"/>
                      <a:pt x="155" y="244"/>
                      <a:pt x="155" y="244"/>
                    </a:cubicBezTo>
                    <a:cubicBezTo>
                      <a:pt x="155" y="243"/>
                      <a:pt x="154" y="241"/>
                      <a:pt x="154" y="240"/>
                    </a:cubicBezTo>
                    <a:cubicBezTo>
                      <a:pt x="153" y="237"/>
                      <a:pt x="153" y="231"/>
                      <a:pt x="152" y="229"/>
                    </a:cubicBezTo>
                    <a:cubicBezTo>
                      <a:pt x="152" y="229"/>
                      <a:pt x="152" y="229"/>
                      <a:pt x="152" y="228"/>
                    </a:cubicBezTo>
                    <a:cubicBezTo>
                      <a:pt x="151" y="228"/>
                      <a:pt x="151" y="228"/>
                      <a:pt x="151" y="228"/>
                    </a:cubicBezTo>
                    <a:cubicBezTo>
                      <a:pt x="152" y="227"/>
                      <a:pt x="152" y="227"/>
                      <a:pt x="152" y="227"/>
                    </a:cubicBezTo>
                    <a:cubicBezTo>
                      <a:pt x="151" y="227"/>
                      <a:pt x="151" y="227"/>
                      <a:pt x="151" y="226"/>
                    </a:cubicBezTo>
                    <a:cubicBezTo>
                      <a:pt x="150" y="224"/>
                      <a:pt x="149" y="222"/>
                      <a:pt x="149" y="220"/>
                    </a:cubicBezTo>
                    <a:cubicBezTo>
                      <a:pt x="152" y="220"/>
                      <a:pt x="159" y="219"/>
                      <a:pt x="160" y="220"/>
                    </a:cubicBezTo>
                    <a:cubicBezTo>
                      <a:pt x="164" y="221"/>
                      <a:pt x="164" y="221"/>
                      <a:pt x="164" y="221"/>
                    </a:cubicBezTo>
                    <a:cubicBezTo>
                      <a:pt x="165" y="221"/>
                      <a:pt x="165" y="221"/>
                      <a:pt x="166" y="221"/>
                    </a:cubicBezTo>
                    <a:cubicBezTo>
                      <a:pt x="167" y="222"/>
                      <a:pt x="169" y="223"/>
                      <a:pt x="170" y="224"/>
                    </a:cubicBezTo>
                    <a:cubicBezTo>
                      <a:pt x="170" y="223"/>
                      <a:pt x="170" y="223"/>
                      <a:pt x="170" y="223"/>
                    </a:cubicBezTo>
                    <a:cubicBezTo>
                      <a:pt x="171" y="226"/>
                      <a:pt x="177" y="227"/>
                      <a:pt x="179" y="227"/>
                    </a:cubicBezTo>
                    <a:cubicBezTo>
                      <a:pt x="179" y="229"/>
                      <a:pt x="179" y="229"/>
                      <a:pt x="180" y="227"/>
                    </a:cubicBezTo>
                    <a:cubicBezTo>
                      <a:pt x="181" y="229"/>
                      <a:pt x="181" y="229"/>
                      <a:pt x="181" y="229"/>
                    </a:cubicBezTo>
                    <a:cubicBezTo>
                      <a:pt x="184" y="229"/>
                      <a:pt x="184" y="229"/>
                      <a:pt x="186" y="230"/>
                    </a:cubicBezTo>
                    <a:cubicBezTo>
                      <a:pt x="189" y="232"/>
                      <a:pt x="188" y="231"/>
                      <a:pt x="192" y="232"/>
                    </a:cubicBezTo>
                    <a:cubicBezTo>
                      <a:pt x="193" y="232"/>
                      <a:pt x="193" y="231"/>
                      <a:pt x="195" y="230"/>
                    </a:cubicBezTo>
                    <a:cubicBezTo>
                      <a:pt x="197" y="229"/>
                      <a:pt x="197" y="229"/>
                      <a:pt x="197" y="229"/>
                    </a:cubicBezTo>
                    <a:cubicBezTo>
                      <a:pt x="198" y="229"/>
                      <a:pt x="199" y="228"/>
                      <a:pt x="200" y="228"/>
                    </a:cubicBezTo>
                    <a:cubicBezTo>
                      <a:pt x="200" y="227"/>
                      <a:pt x="200" y="228"/>
                      <a:pt x="201" y="228"/>
                    </a:cubicBezTo>
                    <a:cubicBezTo>
                      <a:pt x="202" y="227"/>
                      <a:pt x="203" y="227"/>
                      <a:pt x="205" y="226"/>
                    </a:cubicBezTo>
                    <a:cubicBezTo>
                      <a:pt x="207" y="224"/>
                      <a:pt x="208" y="224"/>
                      <a:pt x="209" y="222"/>
                    </a:cubicBezTo>
                    <a:cubicBezTo>
                      <a:pt x="210" y="220"/>
                      <a:pt x="210" y="217"/>
                      <a:pt x="210" y="215"/>
                    </a:cubicBezTo>
                    <a:cubicBezTo>
                      <a:pt x="211" y="214"/>
                      <a:pt x="213" y="213"/>
                      <a:pt x="213" y="211"/>
                    </a:cubicBezTo>
                    <a:cubicBezTo>
                      <a:pt x="209" y="209"/>
                      <a:pt x="209" y="209"/>
                      <a:pt x="209" y="209"/>
                    </a:cubicBezTo>
                    <a:cubicBezTo>
                      <a:pt x="209" y="209"/>
                      <a:pt x="209" y="209"/>
                      <a:pt x="209" y="208"/>
                    </a:cubicBezTo>
                    <a:cubicBezTo>
                      <a:pt x="203" y="205"/>
                      <a:pt x="203" y="205"/>
                      <a:pt x="203" y="205"/>
                    </a:cubicBezTo>
                    <a:cubicBezTo>
                      <a:pt x="202" y="204"/>
                      <a:pt x="200" y="203"/>
                      <a:pt x="199" y="201"/>
                    </a:cubicBezTo>
                    <a:cubicBezTo>
                      <a:pt x="195" y="196"/>
                      <a:pt x="193" y="199"/>
                      <a:pt x="192" y="197"/>
                    </a:cubicBezTo>
                    <a:cubicBezTo>
                      <a:pt x="190" y="196"/>
                      <a:pt x="189" y="196"/>
                      <a:pt x="187" y="196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6" y="196"/>
                      <a:pt x="185" y="196"/>
                      <a:pt x="184" y="195"/>
                    </a:cubicBezTo>
                    <a:cubicBezTo>
                      <a:pt x="181" y="194"/>
                      <a:pt x="179" y="194"/>
                      <a:pt x="176" y="194"/>
                    </a:cubicBezTo>
                    <a:cubicBezTo>
                      <a:pt x="175" y="193"/>
                      <a:pt x="175" y="193"/>
                      <a:pt x="172" y="193"/>
                    </a:cubicBezTo>
                    <a:cubicBezTo>
                      <a:pt x="170" y="193"/>
                      <a:pt x="166" y="192"/>
                      <a:pt x="164" y="194"/>
                    </a:cubicBezTo>
                    <a:cubicBezTo>
                      <a:pt x="162" y="191"/>
                      <a:pt x="157" y="193"/>
                      <a:pt x="152" y="192"/>
                    </a:cubicBezTo>
                    <a:cubicBezTo>
                      <a:pt x="150" y="192"/>
                      <a:pt x="151" y="191"/>
                      <a:pt x="149" y="192"/>
                    </a:cubicBezTo>
                    <a:cubicBezTo>
                      <a:pt x="148" y="191"/>
                      <a:pt x="148" y="191"/>
                      <a:pt x="148" y="191"/>
                    </a:cubicBezTo>
                    <a:cubicBezTo>
                      <a:pt x="145" y="191"/>
                      <a:pt x="146" y="191"/>
                      <a:pt x="144" y="190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42" y="192"/>
                      <a:pt x="142" y="191"/>
                      <a:pt x="141" y="190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3"/>
                      <a:pt x="139" y="193"/>
                      <a:pt x="139" y="193"/>
                    </a:cubicBezTo>
                    <a:cubicBezTo>
                      <a:pt x="139" y="194"/>
                      <a:pt x="139" y="194"/>
                      <a:pt x="138" y="195"/>
                    </a:cubicBezTo>
                    <a:cubicBezTo>
                      <a:pt x="132" y="195"/>
                      <a:pt x="132" y="195"/>
                      <a:pt x="132" y="195"/>
                    </a:cubicBezTo>
                    <a:cubicBezTo>
                      <a:pt x="132" y="196"/>
                      <a:pt x="132" y="195"/>
                      <a:pt x="132" y="195"/>
                    </a:cubicBezTo>
                    <a:cubicBezTo>
                      <a:pt x="126" y="195"/>
                      <a:pt x="126" y="195"/>
                      <a:pt x="126" y="195"/>
                    </a:cubicBezTo>
                    <a:cubicBezTo>
                      <a:pt x="122" y="194"/>
                      <a:pt x="121" y="192"/>
                      <a:pt x="124" y="188"/>
                    </a:cubicBezTo>
                    <a:cubicBezTo>
                      <a:pt x="126" y="186"/>
                      <a:pt x="126" y="187"/>
                      <a:pt x="126" y="184"/>
                    </a:cubicBezTo>
                    <a:cubicBezTo>
                      <a:pt x="127" y="185"/>
                      <a:pt x="126" y="185"/>
                      <a:pt x="127" y="184"/>
                    </a:cubicBezTo>
                    <a:cubicBezTo>
                      <a:pt x="129" y="182"/>
                      <a:pt x="129" y="182"/>
                      <a:pt x="129" y="182"/>
                    </a:cubicBezTo>
                    <a:cubicBezTo>
                      <a:pt x="129" y="182"/>
                      <a:pt x="129" y="182"/>
                      <a:pt x="129" y="181"/>
                    </a:cubicBezTo>
                    <a:cubicBezTo>
                      <a:pt x="129" y="181"/>
                      <a:pt x="130" y="181"/>
                      <a:pt x="130" y="181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0" y="171"/>
                      <a:pt x="141" y="170"/>
                    </a:cubicBezTo>
                    <a:cubicBezTo>
                      <a:pt x="142" y="168"/>
                      <a:pt x="142" y="168"/>
                      <a:pt x="144" y="167"/>
                    </a:cubicBezTo>
                    <a:cubicBezTo>
                      <a:pt x="146" y="167"/>
                      <a:pt x="147" y="166"/>
                      <a:pt x="147" y="162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7" y="161"/>
                      <a:pt x="148" y="160"/>
                    </a:cubicBezTo>
                    <a:cubicBezTo>
                      <a:pt x="149" y="159"/>
                      <a:pt x="149" y="158"/>
                      <a:pt x="150" y="157"/>
                    </a:cubicBezTo>
                    <a:cubicBezTo>
                      <a:pt x="149" y="156"/>
                      <a:pt x="149" y="153"/>
                      <a:pt x="149" y="151"/>
                    </a:cubicBezTo>
                    <a:cubicBezTo>
                      <a:pt x="149" y="149"/>
                      <a:pt x="149" y="150"/>
                      <a:pt x="150" y="149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9" y="148"/>
                      <a:pt x="149" y="148"/>
                      <a:pt x="149" y="148"/>
                    </a:cubicBezTo>
                    <a:cubicBezTo>
                      <a:pt x="148" y="147"/>
                      <a:pt x="148" y="147"/>
                      <a:pt x="148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5" y="146"/>
                      <a:pt x="145" y="146"/>
                      <a:pt x="145" y="146"/>
                    </a:cubicBezTo>
                    <a:cubicBezTo>
                      <a:pt x="147" y="144"/>
                      <a:pt x="155" y="142"/>
                      <a:pt x="158" y="141"/>
                    </a:cubicBezTo>
                    <a:cubicBezTo>
                      <a:pt x="164" y="138"/>
                      <a:pt x="164" y="138"/>
                      <a:pt x="164" y="138"/>
                    </a:cubicBezTo>
                    <a:cubicBezTo>
                      <a:pt x="166" y="137"/>
                      <a:pt x="166" y="137"/>
                      <a:pt x="168" y="137"/>
                    </a:cubicBezTo>
                    <a:cubicBezTo>
                      <a:pt x="169" y="140"/>
                      <a:pt x="168" y="136"/>
                      <a:pt x="170" y="138"/>
                    </a:cubicBezTo>
                    <a:cubicBezTo>
                      <a:pt x="170" y="136"/>
                      <a:pt x="172" y="136"/>
                      <a:pt x="174" y="135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4" y="137"/>
                      <a:pt x="175" y="137"/>
                      <a:pt x="175" y="137"/>
                    </a:cubicBezTo>
                    <a:cubicBezTo>
                      <a:pt x="176" y="136"/>
                      <a:pt x="176" y="136"/>
                      <a:pt x="176" y="136"/>
                    </a:cubicBezTo>
                    <a:cubicBezTo>
                      <a:pt x="176" y="139"/>
                      <a:pt x="177" y="136"/>
                      <a:pt x="176" y="138"/>
                    </a:cubicBezTo>
                    <a:cubicBezTo>
                      <a:pt x="175" y="139"/>
                      <a:pt x="175" y="138"/>
                      <a:pt x="175" y="139"/>
                    </a:cubicBezTo>
                    <a:cubicBezTo>
                      <a:pt x="181" y="139"/>
                      <a:pt x="178" y="139"/>
                      <a:pt x="183" y="137"/>
                    </a:cubicBezTo>
                    <a:cubicBezTo>
                      <a:pt x="185" y="136"/>
                      <a:pt x="186" y="135"/>
                      <a:pt x="189" y="135"/>
                    </a:cubicBezTo>
                    <a:cubicBezTo>
                      <a:pt x="190" y="133"/>
                      <a:pt x="193" y="132"/>
                      <a:pt x="195" y="131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7" y="124"/>
                      <a:pt x="207" y="124"/>
                      <a:pt x="207" y="124"/>
                    </a:cubicBezTo>
                    <a:cubicBezTo>
                      <a:pt x="209" y="122"/>
                      <a:pt x="212" y="120"/>
                      <a:pt x="213" y="117"/>
                    </a:cubicBezTo>
                    <a:cubicBezTo>
                      <a:pt x="216" y="109"/>
                      <a:pt x="216" y="109"/>
                      <a:pt x="216" y="109"/>
                    </a:cubicBezTo>
                    <a:cubicBezTo>
                      <a:pt x="217" y="103"/>
                      <a:pt x="217" y="103"/>
                      <a:pt x="217" y="103"/>
                    </a:cubicBezTo>
                    <a:cubicBezTo>
                      <a:pt x="213" y="100"/>
                      <a:pt x="211" y="95"/>
                      <a:pt x="207" y="93"/>
                    </a:cubicBezTo>
                    <a:cubicBezTo>
                      <a:pt x="206" y="93"/>
                      <a:pt x="206" y="93"/>
                      <a:pt x="206" y="92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3" y="88"/>
                      <a:pt x="189" y="89"/>
                      <a:pt x="186" y="88"/>
                    </a:cubicBezTo>
                    <a:cubicBezTo>
                      <a:pt x="183" y="87"/>
                      <a:pt x="179" y="87"/>
                      <a:pt x="176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69" y="88"/>
                      <a:pt x="166" y="88"/>
                      <a:pt x="163" y="89"/>
                    </a:cubicBezTo>
                    <a:cubicBezTo>
                      <a:pt x="162" y="89"/>
                      <a:pt x="163" y="88"/>
                      <a:pt x="162" y="90"/>
                    </a:cubicBezTo>
                    <a:cubicBezTo>
                      <a:pt x="161" y="90"/>
                      <a:pt x="159" y="89"/>
                      <a:pt x="158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49" y="91"/>
                      <a:pt x="151" y="91"/>
                      <a:pt x="150" y="91"/>
                    </a:cubicBezTo>
                    <a:cubicBezTo>
                      <a:pt x="149" y="92"/>
                      <a:pt x="149" y="92"/>
                      <a:pt x="148" y="92"/>
                    </a:cubicBezTo>
                    <a:cubicBezTo>
                      <a:pt x="138" y="94"/>
                      <a:pt x="138" y="94"/>
                      <a:pt x="138" y="94"/>
                    </a:cubicBezTo>
                    <a:cubicBezTo>
                      <a:pt x="137" y="95"/>
                      <a:pt x="139" y="93"/>
                      <a:pt x="138" y="94"/>
                    </a:cubicBezTo>
                    <a:cubicBezTo>
                      <a:pt x="137" y="95"/>
                      <a:pt x="138" y="95"/>
                      <a:pt x="137" y="95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5" y="95"/>
                      <a:pt x="136" y="96"/>
                      <a:pt x="134" y="96"/>
                    </a:cubicBezTo>
                    <a:cubicBezTo>
                      <a:pt x="131" y="97"/>
                      <a:pt x="131" y="97"/>
                      <a:pt x="131" y="97"/>
                    </a:cubicBezTo>
                    <a:cubicBezTo>
                      <a:pt x="132" y="98"/>
                      <a:pt x="131" y="96"/>
                      <a:pt x="131" y="98"/>
                    </a:cubicBezTo>
                    <a:cubicBezTo>
                      <a:pt x="130" y="99"/>
                      <a:pt x="131" y="99"/>
                      <a:pt x="129" y="99"/>
                    </a:cubicBezTo>
                    <a:cubicBezTo>
                      <a:pt x="129" y="99"/>
                      <a:pt x="128" y="99"/>
                      <a:pt x="127" y="100"/>
                    </a:cubicBezTo>
                    <a:cubicBezTo>
                      <a:pt x="126" y="100"/>
                      <a:pt x="127" y="100"/>
                      <a:pt x="126" y="100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2"/>
                      <a:pt x="121" y="101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07" y="107"/>
                      <a:pt x="107" y="107"/>
                      <a:pt x="107" y="107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5" y="107"/>
                      <a:pt x="105" y="107"/>
                      <a:pt x="104" y="107"/>
                    </a:cubicBezTo>
                    <a:cubicBezTo>
                      <a:pt x="104" y="110"/>
                      <a:pt x="101" y="107"/>
                      <a:pt x="100" y="109"/>
                    </a:cubicBezTo>
                    <a:cubicBezTo>
                      <a:pt x="96" y="109"/>
                      <a:pt x="99" y="112"/>
                      <a:pt x="90" y="112"/>
                    </a:cubicBezTo>
                    <a:cubicBezTo>
                      <a:pt x="89" y="114"/>
                      <a:pt x="89" y="114"/>
                      <a:pt x="87" y="115"/>
                    </a:cubicBezTo>
                    <a:cubicBezTo>
                      <a:pt x="86" y="115"/>
                      <a:pt x="87" y="115"/>
                      <a:pt x="86" y="115"/>
                    </a:cubicBezTo>
                    <a:cubicBezTo>
                      <a:pt x="83" y="116"/>
                      <a:pt x="87" y="115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80" y="117"/>
                      <a:pt x="80" y="117"/>
                      <a:pt x="80" y="117"/>
                    </a:cubicBezTo>
                    <a:cubicBezTo>
                      <a:pt x="79" y="118"/>
                      <a:pt x="78" y="119"/>
                      <a:pt x="77" y="120"/>
                    </a:cubicBezTo>
                    <a:cubicBezTo>
                      <a:pt x="75" y="121"/>
                      <a:pt x="75" y="121"/>
                      <a:pt x="75" y="121"/>
                    </a:cubicBezTo>
                    <a:cubicBezTo>
                      <a:pt x="74" y="121"/>
                      <a:pt x="73" y="121"/>
                      <a:pt x="71" y="122"/>
                    </a:cubicBezTo>
                    <a:cubicBezTo>
                      <a:pt x="71" y="122"/>
                      <a:pt x="71" y="122"/>
                      <a:pt x="71" y="122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68" y="124"/>
                      <a:pt x="70" y="124"/>
                      <a:pt x="67" y="124"/>
                    </a:cubicBezTo>
                    <a:cubicBezTo>
                      <a:pt x="64" y="127"/>
                      <a:pt x="64" y="127"/>
                      <a:pt x="64" y="127"/>
                    </a:cubicBezTo>
                    <a:cubicBezTo>
                      <a:pt x="61" y="130"/>
                      <a:pt x="62" y="132"/>
                      <a:pt x="57" y="132"/>
                    </a:cubicBezTo>
                    <a:cubicBezTo>
                      <a:pt x="57" y="133"/>
                      <a:pt x="57" y="133"/>
                      <a:pt x="58" y="133"/>
                    </a:cubicBezTo>
                    <a:cubicBezTo>
                      <a:pt x="54" y="133"/>
                      <a:pt x="58" y="134"/>
                      <a:pt x="55" y="134"/>
                    </a:cubicBezTo>
                    <a:cubicBezTo>
                      <a:pt x="54" y="134"/>
                      <a:pt x="54" y="134"/>
                      <a:pt x="53" y="134"/>
                    </a:cubicBezTo>
                    <a:cubicBezTo>
                      <a:pt x="50" y="136"/>
                      <a:pt x="47" y="138"/>
                      <a:pt x="44" y="138"/>
                    </a:cubicBezTo>
                    <a:cubicBezTo>
                      <a:pt x="44" y="139"/>
                      <a:pt x="45" y="139"/>
                      <a:pt x="44" y="139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39" y="140"/>
                      <a:pt x="39" y="140"/>
                      <a:pt x="38" y="140"/>
                    </a:cubicBezTo>
                    <a:cubicBezTo>
                      <a:pt x="35" y="141"/>
                      <a:pt x="35" y="141"/>
                      <a:pt x="35" y="141"/>
                    </a:cubicBezTo>
                    <a:cubicBezTo>
                      <a:pt x="34" y="142"/>
                      <a:pt x="33" y="143"/>
                      <a:pt x="31" y="142"/>
                    </a:cubicBezTo>
                    <a:cubicBezTo>
                      <a:pt x="31" y="142"/>
                      <a:pt x="31" y="142"/>
                      <a:pt x="31" y="142"/>
                    </a:cubicBezTo>
                    <a:cubicBezTo>
                      <a:pt x="24" y="140"/>
                      <a:pt x="24" y="140"/>
                      <a:pt x="24" y="140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6" y="133"/>
                      <a:pt x="27" y="132"/>
                      <a:pt x="27" y="132"/>
                    </a:cubicBezTo>
                    <a:cubicBezTo>
                      <a:pt x="29" y="130"/>
                      <a:pt x="30" y="128"/>
                      <a:pt x="32" y="129"/>
                    </a:cubicBezTo>
                    <a:cubicBezTo>
                      <a:pt x="32" y="126"/>
                      <a:pt x="38" y="123"/>
                      <a:pt x="40" y="121"/>
                    </a:cubicBezTo>
                    <a:cubicBezTo>
                      <a:pt x="41" y="121"/>
                      <a:pt x="40" y="121"/>
                      <a:pt x="41" y="120"/>
                    </a:cubicBezTo>
                    <a:cubicBezTo>
                      <a:pt x="43" y="119"/>
                      <a:pt x="45" y="118"/>
                      <a:pt x="46" y="117"/>
                    </a:cubicBezTo>
                    <a:cubicBezTo>
                      <a:pt x="47" y="115"/>
                      <a:pt x="47" y="115"/>
                      <a:pt x="47" y="115"/>
                    </a:cubicBezTo>
                    <a:cubicBezTo>
                      <a:pt x="48" y="115"/>
                      <a:pt x="48" y="115"/>
                      <a:pt x="49" y="114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61" y="104"/>
                      <a:pt x="66" y="102"/>
                      <a:pt x="67" y="100"/>
                    </a:cubicBezTo>
                    <a:cubicBezTo>
                      <a:pt x="70" y="99"/>
                      <a:pt x="70" y="98"/>
                      <a:pt x="72" y="98"/>
                    </a:cubicBezTo>
                    <a:cubicBezTo>
                      <a:pt x="76" y="97"/>
                      <a:pt x="75" y="97"/>
                      <a:pt x="77" y="98"/>
                    </a:cubicBezTo>
                    <a:cubicBezTo>
                      <a:pt x="90" y="99"/>
                      <a:pt x="90" y="99"/>
                      <a:pt x="90" y="99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5" y="96"/>
                      <a:pt x="97" y="94"/>
                      <a:pt x="98" y="91"/>
                    </a:cubicBezTo>
                    <a:cubicBezTo>
                      <a:pt x="101" y="85"/>
                      <a:pt x="99" y="89"/>
                      <a:pt x="105" y="87"/>
                    </a:cubicBezTo>
                    <a:cubicBezTo>
                      <a:pt x="111" y="84"/>
                      <a:pt x="109" y="87"/>
                      <a:pt x="116" y="86"/>
                    </a:cubicBezTo>
                    <a:cubicBezTo>
                      <a:pt x="117" y="87"/>
                      <a:pt x="117" y="86"/>
                      <a:pt x="119" y="87"/>
                    </a:cubicBezTo>
                    <a:cubicBezTo>
                      <a:pt x="120" y="87"/>
                      <a:pt x="119" y="87"/>
                      <a:pt x="120" y="87"/>
                    </a:cubicBezTo>
                    <a:cubicBezTo>
                      <a:pt x="120" y="88"/>
                      <a:pt x="120" y="88"/>
                      <a:pt x="120" y="88"/>
                    </a:cubicBezTo>
                    <a:cubicBezTo>
                      <a:pt x="122" y="88"/>
                      <a:pt x="122" y="88"/>
                      <a:pt x="123" y="88"/>
                    </a:cubicBezTo>
                    <a:cubicBezTo>
                      <a:pt x="125" y="87"/>
                      <a:pt x="124" y="88"/>
                      <a:pt x="125" y="87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86"/>
                      <a:pt x="127" y="86"/>
                      <a:pt x="127" y="86"/>
                    </a:cubicBezTo>
                    <a:cubicBezTo>
                      <a:pt x="128" y="84"/>
                      <a:pt x="128" y="84"/>
                      <a:pt x="129" y="84"/>
                    </a:cubicBezTo>
                    <a:cubicBezTo>
                      <a:pt x="131" y="83"/>
                      <a:pt x="131" y="81"/>
                      <a:pt x="132" y="80"/>
                    </a:cubicBezTo>
                    <a:cubicBezTo>
                      <a:pt x="132" y="80"/>
                      <a:pt x="132" y="80"/>
                      <a:pt x="132" y="80"/>
                    </a:cubicBezTo>
                    <a:cubicBezTo>
                      <a:pt x="132" y="80"/>
                      <a:pt x="132" y="80"/>
                      <a:pt x="133" y="80"/>
                    </a:cubicBezTo>
                    <a:cubicBezTo>
                      <a:pt x="136" y="78"/>
                      <a:pt x="133" y="77"/>
                      <a:pt x="136" y="79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6" y="77"/>
                      <a:pt x="137" y="76"/>
                      <a:pt x="137" y="76"/>
                    </a:cubicBezTo>
                    <a:cubicBezTo>
                      <a:pt x="138" y="76"/>
                      <a:pt x="137" y="76"/>
                      <a:pt x="138" y="77"/>
                    </a:cubicBezTo>
                    <a:cubicBezTo>
                      <a:pt x="138" y="74"/>
                      <a:pt x="139" y="74"/>
                      <a:pt x="140" y="73"/>
                    </a:cubicBezTo>
                    <a:cubicBezTo>
                      <a:pt x="142" y="70"/>
                      <a:pt x="142" y="70"/>
                      <a:pt x="142" y="70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6" y="70"/>
                      <a:pt x="148" y="69"/>
                      <a:pt x="151" y="67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61" y="62"/>
                      <a:pt x="162" y="61"/>
                      <a:pt x="162" y="61"/>
                    </a:cubicBezTo>
                    <a:cubicBezTo>
                      <a:pt x="166" y="62"/>
                      <a:pt x="166" y="62"/>
                      <a:pt x="166" y="62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7" y="61"/>
                      <a:pt x="167" y="61"/>
                      <a:pt x="168" y="61"/>
                    </a:cubicBezTo>
                    <a:cubicBezTo>
                      <a:pt x="169" y="60"/>
                      <a:pt x="170" y="59"/>
                      <a:pt x="173" y="59"/>
                    </a:cubicBezTo>
                    <a:cubicBezTo>
                      <a:pt x="181" y="59"/>
                      <a:pt x="172" y="61"/>
                      <a:pt x="177" y="61"/>
                    </a:cubicBezTo>
                    <a:close/>
                    <a:moveTo>
                      <a:pt x="170" y="144"/>
                    </a:moveTo>
                    <a:cubicBezTo>
                      <a:pt x="170" y="144"/>
                      <a:pt x="170" y="144"/>
                      <a:pt x="170" y="144"/>
                    </a:cubicBezTo>
                    <a:cubicBezTo>
                      <a:pt x="170" y="143"/>
                      <a:pt x="170" y="143"/>
                      <a:pt x="170" y="143"/>
                    </a:cubicBezTo>
                    <a:cubicBezTo>
                      <a:pt x="166" y="145"/>
                      <a:pt x="169" y="143"/>
                      <a:pt x="165" y="144"/>
                    </a:cubicBezTo>
                    <a:cubicBezTo>
                      <a:pt x="168" y="143"/>
                      <a:pt x="166" y="144"/>
                      <a:pt x="167" y="143"/>
                    </a:cubicBezTo>
                    <a:cubicBezTo>
                      <a:pt x="166" y="142"/>
                      <a:pt x="166" y="142"/>
                      <a:pt x="165" y="141"/>
                    </a:cubicBezTo>
                    <a:cubicBezTo>
                      <a:pt x="167" y="141"/>
                      <a:pt x="166" y="142"/>
                      <a:pt x="167" y="140"/>
                    </a:cubicBezTo>
                    <a:cubicBezTo>
                      <a:pt x="172" y="142"/>
                      <a:pt x="172" y="142"/>
                      <a:pt x="172" y="142"/>
                    </a:cubicBezTo>
                    <a:cubicBezTo>
                      <a:pt x="170" y="142"/>
                      <a:pt x="172" y="142"/>
                      <a:pt x="170" y="144"/>
                    </a:cubicBezTo>
                    <a:close/>
                    <a:moveTo>
                      <a:pt x="64" y="253"/>
                    </a:moveTo>
                    <a:cubicBezTo>
                      <a:pt x="63" y="252"/>
                      <a:pt x="63" y="250"/>
                      <a:pt x="64" y="248"/>
                    </a:cubicBezTo>
                    <a:cubicBezTo>
                      <a:pt x="65" y="247"/>
                      <a:pt x="65" y="247"/>
                      <a:pt x="67" y="247"/>
                    </a:cubicBezTo>
                    <a:cubicBezTo>
                      <a:pt x="65" y="252"/>
                      <a:pt x="65" y="254"/>
                      <a:pt x="64" y="253"/>
                    </a:cubicBezTo>
                    <a:close/>
                    <a:moveTo>
                      <a:pt x="161" y="147"/>
                    </a:moveTo>
                    <a:cubicBezTo>
                      <a:pt x="159" y="148"/>
                      <a:pt x="160" y="147"/>
                      <a:pt x="158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5"/>
                      <a:pt x="157" y="145"/>
                    </a:cubicBezTo>
                    <a:cubicBezTo>
                      <a:pt x="158" y="145"/>
                      <a:pt x="158" y="145"/>
                      <a:pt x="158" y="145"/>
                    </a:cubicBezTo>
                    <a:cubicBezTo>
                      <a:pt x="159" y="146"/>
                      <a:pt x="159" y="145"/>
                      <a:pt x="160" y="146"/>
                    </a:cubicBezTo>
                    <a:cubicBezTo>
                      <a:pt x="161" y="147"/>
                      <a:pt x="161" y="147"/>
                      <a:pt x="161" y="147"/>
                    </a:cubicBezTo>
                    <a:close/>
                    <a:moveTo>
                      <a:pt x="174" y="140"/>
                    </a:moveTo>
                    <a:cubicBezTo>
                      <a:pt x="173" y="143"/>
                      <a:pt x="173" y="143"/>
                      <a:pt x="173" y="143"/>
                    </a:cubicBezTo>
                    <a:cubicBezTo>
                      <a:pt x="173" y="139"/>
                      <a:pt x="173" y="139"/>
                      <a:pt x="173" y="139"/>
                    </a:cubicBezTo>
                    <a:cubicBezTo>
                      <a:pt x="175" y="139"/>
                      <a:pt x="174" y="139"/>
                      <a:pt x="175" y="140"/>
                    </a:cubicBezTo>
                    <a:cubicBezTo>
                      <a:pt x="175" y="140"/>
                      <a:pt x="175" y="140"/>
                      <a:pt x="174" y="140"/>
                    </a:cubicBezTo>
                    <a:close/>
                    <a:moveTo>
                      <a:pt x="68" y="242"/>
                    </a:moveTo>
                    <a:cubicBezTo>
                      <a:pt x="72" y="242"/>
                      <a:pt x="69" y="242"/>
                      <a:pt x="70" y="243"/>
                    </a:cubicBezTo>
                    <a:cubicBezTo>
                      <a:pt x="69" y="244"/>
                      <a:pt x="69" y="244"/>
                      <a:pt x="69" y="244"/>
                    </a:cubicBezTo>
                    <a:cubicBezTo>
                      <a:pt x="68" y="243"/>
                      <a:pt x="68" y="243"/>
                      <a:pt x="68" y="242"/>
                    </a:cubicBezTo>
                    <a:close/>
                    <a:moveTo>
                      <a:pt x="139" y="79"/>
                    </a:moveTo>
                    <a:cubicBezTo>
                      <a:pt x="140" y="77"/>
                      <a:pt x="140" y="77"/>
                      <a:pt x="140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42" y="78"/>
                      <a:pt x="142" y="78"/>
                      <a:pt x="142" y="78"/>
                    </a:cubicBezTo>
                    <a:cubicBezTo>
                      <a:pt x="140" y="79"/>
                      <a:pt x="139" y="78"/>
                      <a:pt x="140" y="80"/>
                    </a:cubicBezTo>
                    <a:cubicBezTo>
                      <a:pt x="139" y="79"/>
                      <a:pt x="139" y="79"/>
                      <a:pt x="139" y="79"/>
                    </a:cubicBezTo>
                    <a:close/>
                    <a:moveTo>
                      <a:pt x="71" y="241"/>
                    </a:moveTo>
                    <a:cubicBezTo>
                      <a:pt x="70" y="241"/>
                      <a:pt x="71" y="241"/>
                      <a:pt x="70" y="240"/>
                    </a:cubicBezTo>
                    <a:cubicBezTo>
                      <a:pt x="73" y="240"/>
                      <a:pt x="73" y="240"/>
                      <a:pt x="73" y="240"/>
                    </a:cubicBezTo>
                    <a:cubicBezTo>
                      <a:pt x="71" y="242"/>
                      <a:pt x="72" y="241"/>
                      <a:pt x="71" y="241"/>
                    </a:cubicBezTo>
                    <a:close/>
                    <a:moveTo>
                      <a:pt x="71" y="241"/>
                    </a:moveTo>
                    <a:cubicBezTo>
                      <a:pt x="71" y="243"/>
                      <a:pt x="72" y="242"/>
                      <a:pt x="70" y="242"/>
                    </a:cubicBezTo>
                    <a:cubicBezTo>
                      <a:pt x="71" y="241"/>
                      <a:pt x="70" y="242"/>
                      <a:pt x="71" y="241"/>
                    </a:cubicBezTo>
                    <a:close/>
                    <a:moveTo>
                      <a:pt x="156" y="146"/>
                    </a:moveTo>
                    <a:cubicBezTo>
                      <a:pt x="156" y="146"/>
                      <a:pt x="157" y="146"/>
                      <a:pt x="156" y="147"/>
                    </a:cubicBezTo>
                    <a:cubicBezTo>
                      <a:pt x="156" y="147"/>
                      <a:pt x="155" y="147"/>
                      <a:pt x="156" y="1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1">
                <a:extLst>
                  <a:ext uri="{FF2B5EF4-FFF2-40B4-BE49-F238E27FC236}">
                    <a16:creationId xmlns:a16="http://schemas.microsoft.com/office/drawing/2014/main" id="{1739891C-203E-459F-B934-CCBE159A0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397" y="4333606"/>
                <a:ext cx="200025" cy="247650"/>
              </a:xfrm>
              <a:custGeom>
                <a:avLst/>
                <a:gdLst>
                  <a:gd name="T0" fmla="*/ 118 w 175"/>
                  <a:gd name="T1" fmla="*/ 8 h 216"/>
                  <a:gd name="T2" fmla="*/ 102 w 175"/>
                  <a:gd name="T3" fmla="*/ 0 h 216"/>
                  <a:gd name="T4" fmla="*/ 90 w 175"/>
                  <a:gd name="T5" fmla="*/ 10 h 216"/>
                  <a:gd name="T6" fmla="*/ 88 w 175"/>
                  <a:gd name="T7" fmla="*/ 35 h 216"/>
                  <a:gd name="T8" fmla="*/ 85 w 175"/>
                  <a:gd name="T9" fmla="*/ 57 h 216"/>
                  <a:gd name="T10" fmla="*/ 80 w 175"/>
                  <a:gd name="T11" fmla="*/ 72 h 216"/>
                  <a:gd name="T12" fmla="*/ 75 w 175"/>
                  <a:gd name="T13" fmla="*/ 80 h 216"/>
                  <a:gd name="T14" fmla="*/ 58 w 175"/>
                  <a:gd name="T15" fmla="*/ 88 h 216"/>
                  <a:gd name="T16" fmla="*/ 47 w 175"/>
                  <a:gd name="T17" fmla="*/ 94 h 216"/>
                  <a:gd name="T18" fmla="*/ 41 w 175"/>
                  <a:gd name="T19" fmla="*/ 98 h 216"/>
                  <a:gd name="T20" fmla="*/ 11 w 175"/>
                  <a:gd name="T21" fmla="*/ 105 h 216"/>
                  <a:gd name="T22" fmla="*/ 11 w 175"/>
                  <a:gd name="T23" fmla="*/ 122 h 216"/>
                  <a:gd name="T24" fmla="*/ 28 w 175"/>
                  <a:gd name="T25" fmla="*/ 131 h 216"/>
                  <a:gd name="T26" fmla="*/ 41 w 175"/>
                  <a:gd name="T27" fmla="*/ 133 h 216"/>
                  <a:gd name="T28" fmla="*/ 53 w 175"/>
                  <a:gd name="T29" fmla="*/ 130 h 216"/>
                  <a:gd name="T30" fmla="*/ 62 w 175"/>
                  <a:gd name="T31" fmla="*/ 127 h 216"/>
                  <a:gd name="T32" fmla="*/ 63 w 175"/>
                  <a:gd name="T33" fmla="*/ 139 h 216"/>
                  <a:gd name="T34" fmla="*/ 57 w 175"/>
                  <a:gd name="T35" fmla="*/ 151 h 216"/>
                  <a:gd name="T36" fmla="*/ 43 w 175"/>
                  <a:gd name="T37" fmla="*/ 173 h 216"/>
                  <a:gd name="T38" fmla="*/ 38 w 175"/>
                  <a:gd name="T39" fmla="*/ 179 h 216"/>
                  <a:gd name="T40" fmla="*/ 17 w 175"/>
                  <a:gd name="T41" fmla="*/ 198 h 216"/>
                  <a:gd name="T42" fmla="*/ 7 w 175"/>
                  <a:gd name="T43" fmla="*/ 205 h 216"/>
                  <a:gd name="T44" fmla="*/ 18 w 175"/>
                  <a:gd name="T45" fmla="*/ 215 h 216"/>
                  <a:gd name="T46" fmla="*/ 39 w 175"/>
                  <a:gd name="T47" fmla="*/ 213 h 216"/>
                  <a:gd name="T48" fmla="*/ 58 w 175"/>
                  <a:gd name="T49" fmla="*/ 201 h 216"/>
                  <a:gd name="T50" fmla="*/ 72 w 175"/>
                  <a:gd name="T51" fmla="*/ 184 h 216"/>
                  <a:gd name="T52" fmla="*/ 82 w 175"/>
                  <a:gd name="T53" fmla="*/ 170 h 216"/>
                  <a:gd name="T54" fmla="*/ 111 w 175"/>
                  <a:gd name="T55" fmla="*/ 165 h 216"/>
                  <a:gd name="T56" fmla="*/ 142 w 175"/>
                  <a:gd name="T57" fmla="*/ 200 h 216"/>
                  <a:gd name="T58" fmla="*/ 154 w 175"/>
                  <a:gd name="T59" fmla="*/ 205 h 216"/>
                  <a:gd name="T60" fmla="*/ 162 w 175"/>
                  <a:gd name="T61" fmla="*/ 207 h 216"/>
                  <a:gd name="T62" fmla="*/ 174 w 175"/>
                  <a:gd name="T63" fmla="*/ 195 h 216"/>
                  <a:gd name="T64" fmla="*/ 170 w 175"/>
                  <a:gd name="T65" fmla="*/ 175 h 216"/>
                  <a:gd name="T66" fmla="*/ 162 w 175"/>
                  <a:gd name="T67" fmla="*/ 165 h 216"/>
                  <a:gd name="T68" fmla="*/ 148 w 175"/>
                  <a:gd name="T69" fmla="*/ 153 h 216"/>
                  <a:gd name="T70" fmla="*/ 126 w 175"/>
                  <a:gd name="T71" fmla="*/ 139 h 216"/>
                  <a:gd name="T72" fmla="*/ 112 w 175"/>
                  <a:gd name="T73" fmla="*/ 134 h 216"/>
                  <a:gd name="T74" fmla="*/ 111 w 175"/>
                  <a:gd name="T75" fmla="*/ 135 h 216"/>
                  <a:gd name="T76" fmla="*/ 102 w 175"/>
                  <a:gd name="T77" fmla="*/ 132 h 216"/>
                  <a:gd name="T78" fmla="*/ 108 w 175"/>
                  <a:gd name="T79" fmla="*/ 109 h 216"/>
                  <a:gd name="T80" fmla="*/ 119 w 175"/>
                  <a:gd name="T81" fmla="*/ 103 h 216"/>
                  <a:gd name="T82" fmla="*/ 123 w 175"/>
                  <a:gd name="T83" fmla="*/ 101 h 216"/>
                  <a:gd name="T84" fmla="*/ 141 w 175"/>
                  <a:gd name="T85" fmla="*/ 92 h 216"/>
                  <a:gd name="T86" fmla="*/ 151 w 175"/>
                  <a:gd name="T87" fmla="*/ 89 h 216"/>
                  <a:gd name="T88" fmla="*/ 162 w 175"/>
                  <a:gd name="T89" fmla="*/ 84 h 216"/>
                  <a:gd name="T90" fmla="*/ 173 w 175"/>
                  <a:gd name="T91" fmla="*/ 69 h 216"/>
                  <a:gd name="T92" fmla="*/ 152 w 175"/>
                  <a:gd name="T93" fmla="*/ 59 h 216"/>
                  <a:gd name="T94" fmla="*/ 141 w 175"/>
                  <a:gd name="T95" fmla="*/ 54 h 216"/>
                  <a:gd name="T96" fmla="*/ 119 w 175"/>
                  <a:gd name="T97" fmla="*/ 58 h 216"/>
                  <a:gd name="T98" fmla="*/ 120 w 175"/>
                  <a:gd name="T99" fmla="*/ 37 h 216"/>
                  <a:gd name="T100" fmla="*/ 122 w 175"/>
                  <a:gd name="T101" fmla="*/ 2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5" h="216">
                    <a:moveTo>
                      <a:pt x="121" y="13"/>
                    </a:moveTo>
                    <a:cubicBezTo>
                      <a:pt x="120" y="11"/>
                      <a:pt x="119" y="11"/>
                      <a:pt x="119" y="9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9"/>
                      <a:pt x="118" y="8"/>
                      <a:pt x="118" y="8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6"/>
                      <a:pt x="115" y="5"/>
                      <a:pt x="114" y="4"/>
                    </a:cubicBezTo>
                    <a:cubicBezTo>
                      <a:pt x="112" y="2"/>
                      <a:pt x="109" y="1"/>
                      <a:pt x="107" y="1"/>
                    </a:cubicBezTo>
                    <a:cubicBezTo>
                      <a:pt x="105" y="0"/>
                      <a:pt x="104" y="0"/>
                      <a:pt x="102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1"/>
                      <a:pt x="99" y="1"/>
                      <a:pt x="98" y="1"/>
                    </a:cubicBezTo>
                    <a:cubicBezTo>
                      <a:pt x="96" y="3"/>
                      <a:pt x="96" y="6"/>
                      <a:pt x="92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8" y="19"/>
                      <a:pt x="91" y="18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5"/>
                      <a:pt x="88" y="31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8"/>
                      <a:pt x="87" y="38"/>
                      <a:pt x="87" y="41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5" y="54"/>
                      <a:pt x="85" y="54"/>
                      <a:pt x="85" y="57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2" y="63"/>
                      <a:pt x="82" y="65"/>
                      <a:pt x="82" y="66"/>
                    </a:cubicBezTo>
                    <a:cubicBezTo>
                      <a:pt x="81" y="65"/>
                      <a:pt x="82" y="66"/>
                      <a:pt x="81" y="68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79" y="72"/>
                      <a:pt x="80" y="72"/>
                      <a:pt x="80" y="72"/>
                    </a:cubicBezTo>
                    <a:cubicBezTo>
                      <a:pt x="80" y="73"/>
                      <a:pt x="80" y="75"/>
                      <a:pt x="79" y="76"/>
                    </a:cubicBezTo>
                    <a:cubicBezTo>
                      <a:pt x="78" y="78"/>
                      <a:pt x="76" y="79"/>
                      <a:pt x="74" y="7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2" y="80"/>
                      <a:pt x="69" y="82"/>
                      <a:pt x="66" y="84"/>
                    </a:cubicBezTo>
                    <a:cubicBezTo>
                      <a:pt x="64" y="85"/>
                      <a:pt x="65" y="84"/>
                      <a:pt x="64" y="85"/>
                    </a:cubicBezTo>
                    <a:cubicBezTo>
                      <a:pt x="63" y="86"/>
                      <a:pt x="61" y="86"/>
                      <a:pt x="61" y="86"/>
                    </a:cubicBezTo>
                    <a:cubicBezTo>
                      <a:pt x="60" y="87"/>
                      <a:pt x="60" y="88"/>
                      <a:pt x="58" y="88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8" y="94"/>
                      <a:pt x="47" y="9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2" y="97"/>
                      <a:pt x="44" y="97"/>
                      <a:pt x="41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42" y="97"/>
                      <a:pt x="42" y="98"/>
                      <a:pt x="41" y="98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4" y="102"/>
                      <a:pt x="21" y="102"/>
                      <a:pt x="19" y="102"/>
                    </a:cubicBezTo>
                    <a:cubicBezTo>
                      <a:pt x="18" y="103"/>
                      <a:pt x="19" y="103"/>
                      <a:pt x="18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2" y="106"/>
                      <a:pt x="12" y="105"/>
                      <a:pt x="12" y="106"/>
                    </a:cubicBezTo>
                    <a:cubicBezTo>
                      <a:pt x="12" y="106"/>
                      <a:pt x="11" y="107"/>
                      <a:pt x="11" y="107"/>
                    </a:cubicBezTo>
                    <a:cubicBezTo>
                      <a:pt x="7" y="113"/>
                      <a:pt x="11" y="111"/>
                      <a:pt x="9" y="116"/>
                    </a:cubicBezTo>
                    <a:cubicBezTo>
                      <a:pt x="8" y="118"/>
                      <a:pt x="10" y="120"/>
                      <a:pt x="11" y="122"/>
                    </a:cubicBezTo>
                    <a:cubicBezTo>
                      <a:pt x="13" y="125"/>
                      <a:pt x="13" y="123"/>
                      <a:pt x="15" y="125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8"/>
                      <a:pt x="19" y="127"/>
                      <a:pt x="21" y="128"/>
                    </a:cubicBezTo>
                    <a:cubicBezTo>
                      <a:pt x="24" y="129"/>
                      <a:pt x="26" y="131"/>
                      <a:pt x="28" y="131"/>
                    </a:cubicBezTo>
                    <a:cubicBezTo>
                      <a:pt x="35" y="132"/>
                      <a:pt x="35" y="132"/>
                      <a:pt x="35" y="132"/>
                    </a:cubicBezTo>
                    <a:cubicBezTo>
                      <a:pt x="35" y="132"/>
                      <a:pt x="36" y="132"/>
                      <a:pt x="36" y="132"/>
                    </a:cubicBezTo>
                    <a:cubicBezTo>
                      <a:pt x="40" y="133"/>
                      <a:pt x="40" y="133"/>
                      <a:pt x="40" y="133"/>
                    </a:cubicBezTo>
                    <a:cubicBezTo>
                      <a:pt x="40" y="133"/>
                      <a:pt x="41" y="133"/>
                      <a:pt x="41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3" y="130"/>
                      <a:pt x="53" y="130"/>
                      <a:pt x="53" y="130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7" y="128"/>
                      <a:pt x="57" y="129"/>
                      <a:pt x="59" y="128"/>
                    </a:cubicBezTo>
                    <a:cubicBezTo>
                      <a:pt x="61" y="126"/>
                      <a:pt x="59" y="127"/>
                      <a:pt x="62" y="127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68" y="126"/>
                      <a:pt x="69" y="124"/>
                      <a:pt x="68" y="126"/>
                    </a:cubicBezTo>
                    <a:cubicBezTo>
                      <a:pt x="67" y="132"/>
                      <a:pt x="67" y="130"/>
                      <a:pt x="65" y="135"/>
                    </a:cubicBezTo>
                    <a:cubicBezTo>
                      <a:pt x="63" y="139"/>
                      <a:pt x="63" y="139"/>
                      <a:pt x="63" y="139"/>
                    </a:cubicBezTo>
                    <a:cubicBezTo>
                      <a:pt x="63" y="139"/>
                      <a:pt x="63" y="139"/>
                      <a:pt x="63" y="140"/>
                    </a:cubicBezTo>
                    <a:cubicBezTo>
                      <a:pt x="63" y="140"/>
                      <a:pt x="63" y="140"/>
                      <a:pt x="63" y="140"/>
                    </a:cubicBezTo>
                    <a:cubicBezTo>
                      <a:pt x="61" y="144"/>
                      <a:pt x="62" y="141"/>
                      <a:pt x="60" y="145"/>
                    </a:cubicBezTo>
                    <a:cubicBezTo>
                      <a:pt x="57" y="151"/>
                      <a:pt x="57" y="151"/>
                      <a:pt x="57" y="151"/>
                    </a:cubicBezTo>
                    <a:cubicBezTo>
                      <a:pt x="57" y="151"/>
                      <a:pt x="56" y="152"/>
                      <a:pt x="56" y="152"/>
                    </a:cubicBezTo>
                    <a:cubicBezTo>
                      <a:pt x="49" y="165"/>
                      <a:pt x="49" y="165"/>
                      <a:pt x="49" y="165"/>
                    </a:cubicBezTo>
                    <a:cubicBezTo>
                      <a:pt x="49" y="165"/>
                      <a:pt x="48" y="165"/>
                      <a:pt x="48" y="165"/>
                    </a:cubicBezTo>
                    <a:cubicBezTo>
                      <a:pt x="43" y="173"/>
                      <a:pt x="43" y="173"/>
                      <a:pt x="43" y="173"/>
                    </a:cubicBezTo>
                    <a:cubicBezTo>
                      <a:pt x="42" y="174"/>
                      <a:pt x="42" y="174"/>
                      <a:pt x="41" y="175"/>
                    </a:cubicBezTo>
                    <a:cubicBezTo>
                      <a:pt x="40" y="176"/>
                      <a:pt x="40" y="176"/>
                      <a:pt x="40" y="177"/>
                    </a:cubicBezTo>
                    <a:cubicBezTo>
                      <a:pt x="39" y="176"/>
                      <a:pt x="39" y="176"/>
                      <a:pt x="39" y="176"/>
                    </a:cubicBezTo>
                    <a:cubicBezTo>
                      <a:pt x="39" y="178"/>
                      <a:pt x="39" y="178"/>
                      <a:pt x="38" y="179"/>
                    </a:cubicBezTo>
                    <a:cubicBezTo>
                      <a:pt x="28" y="190"/>
                      <a:pt x="28" y="190"/>
                      <a:pt x="28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6" y="191"/>
                      <a:pt x="23" y="193"/>
                      <a:pt x="22" y="194"/>
                    </a:cubicBezTo>
                    <a:cubicBezTo>
                      <a:pt x="17" y="198"/>
                      <a:pt x="17" y="198"/>
                      <a:pt x="17" y="198"/>
                    </a:cubicBezTo>
                    <a:cubicBezTo>
                      <a:pt x="17" y="198"/>
                      <a:pt x="16" y="199"/>
                      <a:pt x="16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7" y="205"/>
                      <a:pt x="7" y="205"/>
                      <a:pt x="7" y="205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2" y="211"/>
                      <a:pt x="4" y="211"/>
                      <a:pt x="5" y="213"/>
                    </a:cubicBezTo>
                    <a:cubicBezTo>
                      <a:pt x="9" y="211"/>
                      <a:pt x="14" y="215"/>
                      <a:pt x="18" y="215"/>
                    </a:cubicBezTo>
                    <a:cubicBezTo>
                      <a:pt x="22" y="215"/>
                      <a:pt x="24" y="214"/>
                      <a:pt x="28" y="214"/>
                    </a:cubicBezTo>
                    <a:cubicBezTo>
                      <a:pt x="28" y="216"/>
                      <a:pt x="28" y="216"/>
                      <a:pt x="28" y="216"/>
                    </a:cubicBezTo>
                    <a:cubicBezTo>
                      <a:pt x="34" y="215"/>
                      <a:pt x="35" y="214"/>
                      <a:pt x="35" y="214"/>
                    </a:cubicBezTo>
                    <a:cubicBezTo>
                      <a:pt x="37" y="213"/>
                      <a:pt x="38" y="213"/>
                      <a:pt x="39" y="213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47" y="209"/>
                      <a:pt x="48" y="206"/>
                      <a:pt x="54" y="205"/>
                    </a:cubicBezTo>
                    <a:cubicBezTo>
                      <a:pt x="56" y="204"/>
                      <a:pt x="56" y="203"/>
                      <a:pt x="57" y="204"/>
                    </a:cubicBezTo>
                    <a:cubicBezTo>
                      <a:pt x="58" y="201"/>
                      <a:pt x="58" y="201"/>
                      <a:pt x="58" y="201"/>
                    </a:cubicBezTo>
                    <a:cubicBezTo>
                      <a:pt x="60" y="200"/>
                      <a:pt x="59" y="200"/>
                      <a:pt x="61" y="198"/>
                    </a:cubicBezTo>
                    <a:cubicBezTo>
                      <a:pt x="67" y="192"/>
                      <a:pt x="67" y="192"/>
                      <a:pt x="67" y="192"/>
                    </a:cubicBezTo>
                    <a:cubicBezTo>
                      <a:pt x="68" y="191"/>
                      <a:pt x="69" y="189"/>
                      <a:pt x="70" y="188"/>
                    </a:cubicBezTo>
                    <a:cubicBezTo>
                      <a:pt x="72" y="186"/>
                      <a:pt x="71" y="187"/>
                      <a:pt x="72" y="184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76" y="178"/>
                      <a:pt x="77" y="178"/>
                      <a:pt x="77" y="177"/>
                    </a:cubicBezTo>
                    <a:cubicBezTo>
                      <a:pt x="79" y="175"/>
                      <a:pt x="80" y="173"/>
                      <a:pt x="81" y="171"/>
                    </a:cubicBezTo>
                    <a:cubicBezTo>
                      <a:pt x="82" y="170"/>
                      <a:pt x="82" y="171"/>
                      <a:pt x="82" y="170"/>
                    </a:cubicBezTo>
                    <a:cubicBezTo>
                      <a:pt x="95" y="146"/>
                      <a:pt x="95" y="146"/>
                      <a:pt x="95" y="146"/>
                    </a:cubicBezTo>
                    <a:cubicBezTo>
                      <a:pt x="95" y="146"/>
                      <a:pt x="96" y="145"/>
                      <a:pt x="96" y="145"/>
                    </a:cubicBezTo>
                    <a:cubicBezTo>
                      <a:pt x="100" y="148"/>
                      <a:pt x="102" y="154"/>
                      <a:pt x="106" y="157"/>
                    </a:cubicBezTo>
                    <a:cubicBezTo>
                      <a:pt x="109" y="161"/>
                      <a:pt x="109" y="161"/>
                      <a:pt x="111" y="165"/>
                    </a:cubicBezTo>
                    <a:cubicBezTo>
                      <a:pt x="119" y="176"/>
                      <a:pt x="119" y="176"/>
                      <a:pt x="119" y="176"/>
                    </a:cubicBezTo>
                    <a:cubicBezTo>
                      <a:pt x="120" y="178"/>
                      <a:pt x="119" y="177"/>
                      <a:pt x="120" y="178"/>
                    </a:cubicBezTo>
                    <a:cubicBezTo>
                      <a:pt x="124" y="183"/>
                      <a:pt x="123" y="184"/>
                      <a:pt x="129" y="189"/>
                    </a:cubicBezTo>
                    <a:cubicBezTo>
                      <a:pt x="142" y="200"/>
                      <a:pt x="142" y="200"/>
                      <a:pt x="142" y="200"/>
                    </a:cubicBezTo>
                    <a:cubicBezTo>
                      <a:pt x="142" y="200"/>
                      <a:pt x="143" y="200"/>
                      <a:pt x="143" y="200"/>
                    </a:cubicBezTo>
                    <a:cubicBezTo>
                      <a:pt x="145" y="202"/>
                      <a:pt x="145" y="202"/>
                      <a:pt x="145" y="202"/>
                    </a:cubicBezTo>
                    <a:cubicBezTo>
                      <a:pt x="146" y="202"/>
                      <a:pt x="146" y="202"/>
                      <a:pt x="146" y="202"/>
                    </a:cubicBezTo>
                    <a:cubicBezTo>
                      <a:pt x="154" y="205"/>
                      <a:pt x="154" y="205"/>
                      <a:pt x="154" y="205"/>
                    </a:cubicBezTo>
                    <a:cubicBezTo>
                      <a:pt x="158" y="207"/>
                      <a:pt x="159" y="206"/>
                      <a:pt x="160" y="206"/>
                    </a:cubicBezTo>
                    <a:cubicBezTo>
                      <a:pt x="161" y="207"/>
                      <a:pt x="160" y="206"/>
                      <a:pt x="161" y="206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7"/>
                      <a:pt x="162" y="207"/>
                      <a:pt x="162" y="207"/>
                    </a:cubicBezTo>
                    <a:cubicBezTo>
                      <a:pt x="162" y="206"/>
                      <a:pt x="162" y="207"/>
                      <a:pt x="162" y="206"/>
                    </a:cubicBezTo>
                    <a:cubicBezTo>
                      <a:pt x="167" y="206"/>
                      <a:pt x="170" y="203"/>
                      <a:pt x="173" y="200"/>
                    </a:cubicBezTo>
                    <a:cubicBezTo>
                      <a:pt x="173" y="199"/>
                      <a:pt x="174" y="199"/>
                      <a:pt x="174" y="198"/>
                    </a:cubicBezTo>
                    <a:cubicBezTo>
                      <a:pt x="174" y="197"/>
                      <a:pt x="174" y="195"/>
                      <a:pt x="174" y="195"/>
                    </a:cubicBezTo>
                    <a:cubicBezTo>
                      <a:pt x="175" y="193"/>
                      <a:pt x="175" y="193"/>
                      <a:pt x="175" y="193"/>
                    </a:cubicBezTo>
                    <a:cubicBezTo>
                      <a:pt x="175" y="190"/>
                      <a:pt x="175" y="188"/>
                      <a:pt x="174" y="185"/>
                    </a:cubicBezTo>
                    <a:cubicBezTo>
                      <a:pt x="174" y="184"/>
                      <a:pt x="174" y="184"/>
                      <a:pt x="174" y="184"/>
                    </a:cubicBezTo>
                    <a:cubicBezTo>
                      <a:pt x="170" y="175"/>
                      <a:pt x="170" y="175"/>
                      <a:pt x="170" y="175"/>
                    </a:cubicBezTo>
                    <a:cubicBezTo>
                      <a:pt x="169" y="174"/>
                      <a:pt x="170" y="174"/>
                      <a:pt x="168" y="171"/>
                    </a:cubicBezTo>
                    <a:cubicBezTo>
                      <a:pt x="164" y="167"/>
                      <a:pt x="164" y="167"/>
                      <a:pt x="164" y="167"/>
                    </a:cubicBezTo>
                    <a:cubicBezTo>
                      <a:pt x="163" y="166"/>
                      <a:pt x="163" y="166"/>
                      <a:pt x="163" y="166"/>
                    </a:cubicBezTo>
                    <a:cubicBezTo>
                      <a:pt x="162" y="165"/>
                      <a:pt x="162" y="165"/>
                      <a:pt x="162" y="165"/>
                    </a:cubicBezTo>
                    <a:cubicBezTo>
                      <a:pt x="161" y="164"/>
                      <a:pt x="161" y="164"/>
                      <a:pt x="159" y="163"/>
                    </a:cubicBezTo>
                    <a:cubicBezTo>
                      <a:pt x="160" y="162"/>
                      <a:pt x="160" y="162"/>
                      <a:pt x="160" y="162"/>
                    </a:cubicBezTo>
                    <a:cubicBezTo>
                      <a:pt x="158" y="162"/>
                      <a:pt x="159" y="161"/>
                      <a:pt x="157" y="160"/>
                    </a:cubicBezTo>
                    <a:cubicBezTo>
                      <a:pt x="148" y="153"/>
                      <a:pt x="148" y="153"/>
                      <a:pt x="148" y="153"/>
                    </a:cubicBezTo>
                    <a:cubicBezTo>
                      <a:pt x="146" y="151"/>
                      <a:pt x="142" y="146"/>
                      <a:pt x="138" y="145"/>
                    </a:cubicBezTo>
                    <a:cubicBezTo>
                      <a:pt x="139" y="145"/>
                      <a:pt x="139" y="145"/>
                      <a:pt x="139" y="145"/>
                    </a:cubicBezTo>
                    <a:cubicBezTo>
                      <a:pt x="137" y="144"/>
                      <a:pt x="136" y="144"/>
                      <a:pt x="135" y="143"/>
                    </a:cubicBezTo>
                    <a:cubicBezTo>
                      <a:pt x="126" y="139"/>
                      <a:pt x="126" y="139"/>
                      <a:pt x="126" y="139"/>
                    </a:cubicBezTo>
                    <a:cubicBezTo>
                      <a:pt x="123" y="138"/>
                      <a:pt x="122" y="137"/>
                      <a:pt x="119" y="137"/>
                    </a:cubicBezTo>
                    <a:cubicBezTo>
                      <a:pt x="119" y="136"/>
                      <a:pt x="117" y="136"/>
                      <a:pt x="116" y="135"/>
                    </a:cubicBezTo>
                    <a:cubicBezTo>
                      <a:pt x="113" y="135"/>
                      <a:pt x="113" y="135"/>
                      <a:pt x="113" y="135"/>
                    </a:cubicBezTo>
                    <a:cubicBezTo>
                      <a:pt x="112" y="133"/>
                      <a:pt x="113" y="134"/>
                      <a:pt x="112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4"/>
                      <a:pt x="111" y="134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1" y="134"/>
                      <a:pt x="111" y="135"/>
                      <a:pt x="111" y="135"/>
                    </a:cubicBezTo>
                    <a:cubicBezTo>
                      <a:pt x="110" y="134"/>
                      <a:pt x="110" y="134"/>
                      <a:pt x="110" y="134"/>
                    </a:cubicBezTo>
                    <a:cubicBezTo>
                      <a:pt x="110" y="134"/>
                      <a:pt x="109" y="134"/>
                      <a:pt x="109" y="134"/>
                    </a:cubicBezTo>
                    <a:cubicBezTo>
                      <a:pt x="108" y="133"/>
                      <a:pt x="106" y="134"/>
                      <a:pt x="106" y="133"/>
                    </a:cubicBezTo>
                    <a:cubicBezTo>
                      <a:pt x="103" y="133"/>
                      <a:pt x="104" y="132"/>
                      <a:pt x="102" y="132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5" y="119"/>
                      <a:pt x="105" y="120"/>
                      <a:pt x="105" y="119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0"/>
                      <a:pt x="107" y="112"/>
                      <a:pt x="108" y="109"/>
                    </a:cubicBezTo>
                    <a:cubicBezTo>
                      <a:pt x="109" y="108"/>
                      <a:pt x="109" y="108"/>
                      <a:pt x="109" y="108"/>
                    </a:cubicBezTo>
                    <a:cubicBezTo>
                      <a:pt x="109" y="106"/>
                      <a:pt x="109" y="107"/>
                      <a:pt x="109" y="105"/>
                    </a:cubicBezTo>
                    <a:cubicBezTo>
                      <a:pt x="113" y="105"/>
                      <a:pt x="114" y="104"/>
                      <a:pt x="117" y="103"/>
                    </a:cubicBezTo>
                    <a:cubicBezTo>
                      <a:pt x="118" y="103"/>
                      <a:pt x="119" y="103"/>
                      <a:pt x="119" y="103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1" y="102"/>
                      <a:pt x="121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4" y="101"/>
                      <a:pt x="122" y="102"/>
                      <a:pt x="123" y="101"/>
                    </a:cubicBezTo>
                    <a:cubicBezTo>
                      <a:pt x="135" y="96"/>
                      <a:pt x="135" y="96"/>
                      <a:pt x="135" y="96"/>
                    </a:cubicBezTo>
                    <a:cubicBezTo>
                      <a:pt x="136" y="95"/>
                      <a:pt x="136" y="95"/>
                      <a:pt x="137" y="95"/>
                    </a:cubicBezTo>
                    <a:cubicBezTo>
                      <a:pt x="139" y="93"/>
                      <a:pt x="139" y="93"/>
                      <a:pt x="141" y="93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3" y="92"/>
                      <a:pt x="142" y="92"/>
                      <a:pt x="143" y="91"/>
                    </a:cubicBezTo>
                    <a:cubicBezTo>
                      <a:pt x="144" y="91"/>
                      <a:pt x="144" y="91"/>
                      <a:pt x="144" y="91"/>
                    </a:cubicBezTo>
                    <a:cubicBezTo>
                      <a:pt x="151" y="90"/>
                      <a:pt x="151" y="90"/>
                      <a:pt x="151" y="90"/>
                    </a:cubicBezTo>
                    <a:cubicBezTo>
                      <a:pt x="151" y="90"/>
                      <a:pt x="151" y="89"/>
                      <a:pt x="151" y="89"/>
                    </a:cubicBezTo>
                    <a:cubicBezTo>
                      <a:pt x="152" y="89"/>
                      <a:pt x="152" y="89"/>
                      <a:pt x="152" y="89"/>
                    </a:cubicBezTo>
                    <a:cubicBezTo>
                      <a:pt x="159" y="88"/>
                      <a:pt x="159" y="88"/>
                      <a:pt x="159" y="88"/>
                    </a:cubicBezTo>
                    <a:cubicBezTo>
                      <a:pt x="160" y="85"/>
                      <a:pt x="159" y="89"/>
                      <a:pt x="160" y="86"/>
                    </a:cubicBezTo>
                    <a:cubicBezTo>
                      <a:pt x="161" y="84"/>
                      <a:pt x="161" y="85"/>
                      <a:pt x="162" y="84"/>
                    </a:cubicBezTo>
                    <a:cubicBezTo>
                      <a:pt x="163" y="82"/>
                      <a:pt x="162" y="83"/>
                      <a:pt x="163" y="82"/>
                    </a:cubicBezTo>
                    <a:cubicBezTo>
                      <a:pt x="164" y="80"/>
                      <a:pt x="168" y="77"/>
                      <a:pt x="170" y="76"/>
                    </a:cubicBezTo>
                    <a:cubicBezTo>
                      <a:pt x="172" y="76"/>
                      <a:pt x="172" y="75"/>
                      <a:pt x="173" y="74"/>
                    </a:cubicBezTo>
                    <a:cubicBezTo>
                      <a:pt x="173" y="69"/>
                      <a:pt x="173" y="69"/>
                      <a:pt x="173" y="69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7" y="63"/>
                      <a:pt x="167" y="64"/>
                      <a:pt x="164" y="63"/>
                    </a:cubicBezTo>
                    <a:cubicBezTo>
                      <a:pt x="156" y="60"/>
                      <a:pt x="156" y="60"/>
                      <a:pt x="156" y="60"/>
                    </a:cubicBezTo>
                    <a:cubicBezTo>
                      <a:pt x="155" y="59"/>
                      <a:pt x="153" y="59"/>
                      <a:pt x="152" y="59"/>
                    </a:cubicBezTo>
                    <a:cubicBezTo>
                      <a:pt x="152" y="59"/>
                      <a:pt x="153" y="59"/>
                      <a:pt x="152" y="59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150" y="57"/>
                      <a:pt x="151" y="58"/>
                      <a:pt x="149" y="57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37" y="53"/>
                      <a:pt x="133" y="53"/>
                      <a:pt x="129" y="54"/>
                    </a:cubicBezTo>
                    <a:cubicBezTo>
                      <a:pt x="128" y="54"/>
                      <a:pt x="128" y="54"/>
                      <a:pt x="128" y="54"/>
                    </a:cubicBezTo>
                    <a:cubicBezTo>
                      <a:pt x="127" y="54"/>
                      <a:pt x="125" y="55"/>
                      <a:pt x="124" y="55"/>
                    </a:cubicBezTo>
                    <a:cubicBezTo>
                      <a:pt x="119" y="58"/>
                      <a:pt x="119" y="58"/>
                      <a:pt x="119" y="58"/>
                    </a:cubicBezTo>
                    <a:cubicBezTo>
                      <a:pt x="118" y="58"/>
                      <a:pt x="118" y="58"/>
                      <a:pt x="118" y="58"/>
                    </a:cubicBezTo>
                    <a:cubicBezTo>
                      <a:pt x="119" y="51"/>
                      <a:pt x="119" y="51"/>
                      <a:pt x="119" y="51"/>
                    </a:cubicBezTo>
                    <a:cubicBezTo>
                      <a:pt x="119" y="50"/>
                      <a:pt x="119" y="45"/>
                      <a:pt x="120" y="42"/>
                    </a:cubicBezTo>
                    <a:cubicBezTo>
                      <a:pt x="120" y="41"/>
                      <a:pt x="120" y="39"/>
                      <a:pt x="120" y="37"/>
                    </a:cubicBez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33"/>
                      <a:pt x="121" y="32"/>
                      <a:pt x="121" y="30"/>
                    </a:cubicBezTo>
                    <a:cubicBezTo>
                      <a:pt x="121" y="26"/>
                      <a:pt x="121" y="26"/>
                      <a:pt x="121" y="26"/>
                    </a:cubicBezTo>
                    <a:cubicBezTo>
                      <a:pt x="121" y="25"/>
                      <a:pt x="120" y="25"/>
                      <a:pt x="122" y="25"/>
                    </a:cubicBezTo>
                    <a:cubicBezTo>
                      <a:pt x="122" y="21"/>
                      <a:pt x="122" y="21"/>
                      <a:pt x="122" y="21"/>
                    </a:cubicBezTo>
                    <a:cubicBezTo>
                      <a:pt x="122" y="15"/>
                      <a:pt x="122" y="15"/>
                      <a:pt x="12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2">
                <a:extLst>
                  <a:ext uri="{FF2B5EF4-FFF2-40B4-BE49-F238E27FC236}">
                    <a16:creationId xmlns:a16="http://schemas.microsoft.com/office/drawing/2014/main" id="{11BA895F-C413-419E-9602-8216BF4E77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7534" y="4252643"/>
                <a:ext cx="242888" cy="369888"/>
              </a:xfrm>
              <a:custGeom>
                <a:avLst/>
                <a:gdLst>
                  <a:gd name="T0" fmla="*/ 148 w 212"/>
                  <a:gd name="T1" fmla="*/ 261 h 322"/>
                  <a:gd name="T2" fmla="*/ 107 w 212"/>
                  <a:gd name="T3" fmla="*/ 211 h 322"/>
                  <a:gd name="T4" fmla="*/ 121 w 212"/>
                  <a:gd name="T5" fmla="*/ 193 h 322"/>
                  <a:gd name="T6" fmla="*/ 111 w 212"/>
                  <a:gd name="T7" fmla="*/ 211 h 322"/>
                  <a:gd name="T8" fmla="*/ 113 w 212"/>
                  <a:gd name="T9" fmla="*/ 149 h 322"/>
                  <a:gd name="T10" fmla="*/ 147 w 212"/>
                  <a:gd name="T11" fmla="*/ 148 h 322"/>
                  <a:gd name="T12" fmla="*/ 136 w 212"/>
                  <a:gd name="T13" fmla="*/ 166 h 322"/>
                  <a:gd name="T14" fmla="*/ 135 w 212"/>
                  <a:gd name="T15" fmla="*/ 176 h 322"/>
                  <a:gd name="T16" fmla="*/ 140 w 212"/>
                  <a:gd name="T17" fmla="*/ 186 h 322"/>
                  <a:gd name="T18" fmla="*/ 153 w 212"/>
                  <a:gd name="T19" fmla="*/ 229 h 322"/>
                  <a:gd name="T20" fmla="*/ 153 w 212"/>
                  <a:gd name="T21" fmla="*/ 186 h 322"/>
                  <a:gd name="T22" fmla="*/ 116 w 212"/>
                  <a:gd name="T23" fmla="*/ 147 h 322"/>
                  <a:gd name="T24" fmla="*/ 133 w 212"/>
                  <a:gd name="T25" fmla="*/ 128 h 322"/>
                  <a:gd name="T26" fmla="*/ 123 w 212"/>
                  <a:gd name="T27" fmla="*/ 117 h 322"/>
                  <a:gd name="T28" fmla="*/ 160 w 212"/>
                  <a:gd name="T29" fmla="*/ 97 h 322"/>
                  <a:gd name="T30" fmla="*/ 161 w 212"/>
                  <a:gd name="T31" fmla="*/ 96 h 322"/>
                  <a:gd name="T32" fmla="*/ 95 w 212"/>
                  <a:gd name="T33" fmla="*/ 83 h 322"/>
                  <a:gd name="T34" fmla="*/ 130 w 212"/>
                  <a:gd name="T35" fmla="*/ 96 h 322"/>
                  <a:gd name="T36" fmla="*/ 140 w 212"/>
                  <a:gd name="T37" fmla="*/ 89 h 322"/>
                  <a:gd name="T38" fmla="*/ 130 w 212"/>
                  <a:gd name="T39" fmla="*/ 95 h 322"/>
                  <a:gd name="T40" fmla="*/ 124 w 212"/>
                  <a:gd name="T41" fmla="*/ 141 h 322"/>
                  <a:gd name="T42" fmla="*/ 140 w 212"/>
                  <a:gd name="T43" fmla="*/ 122 h 322"/>
                  <a:gd name="T44" fmla="*/ 148 w 212"/>
                  <a:gd name="T45" fmla="*/ 110 h 322"/>
                  <a:gd name="T46" fmla="*/ 167 w 212"/>
                  <a:gd name="T47" fmla="*/ 94 h 322"/>
                  <a:gd name="T48" fmla="*/ 173 w 212"/>
                  <a:gd name="T49" fmla="*/ 61 h 322"/>
                  <a:gd name="T50" fmla="*/ 137 w 212"/>
                  <a:gd name="T51" fmla="*/ 73 h 322"/>
                  <a:gd name="T52" fmla="*/ 105 w 212"/>
                  <a:gd name="T53" fmla="*/ 109 h 322"/>
                  <a:gd name="T54" fmla="*/ 80 w 212"/>
                  <a:gd name="T55" fmla="*/ 153 h 322"/>
                  <a:gd name="T56" fmla="*/ 63 w 212"/>
                  <a:gd name="T57" fmla="*/ 101 h 322"/>
                  <a:gd name="T58" fmla="*/ 113 w 212"/>
                  <a:gd name="T59" fmla="*/ 75 h 322"/>
                  <a:gd name="T60" fmla="*/ 123 w 212"/>
                  <a:gd name="T61" fmla="*/ 71 h 322"/>
                  <a:gd name="T62" fmla="*/ 149 w 212"/>
                  <a:gd name="T63" fmla="*/ 52 h 322"/>
                  <a:gd name="T64" fmla="*/ 150 w 212"/>
                  <a:gd name="T65" fmla="*/ 0 h 322"/>
                  <a:gd name="T66" fmla="*/ 103 w 212"/>
                  <a:gd name="T67" fmla="*/ 56 h 322"/>
                  <a:gd name="T68" fmla="*/ 41 w 212"/>
                  <a:gd name="T69" fmla="*/ 95 h 322"/>
                  <a:gd name="T70" fmla="*/ 4 w 212"/>
                  <a:gd name="T71" fmla="*/ 109 h 322"/>
                  <a:gd name="T72" fmla="*/ 40 w 212"/>
                  <a:gd name="T73" fmla="*/ 133 h 322"/>
                  <a:gd name="T74" fmla="*/ 33 w 212"/>
                  <a:gd name="T75" fmla="*/ 198 h 322"/>
                  <a:gd name="T76" fmla="*/ 17 w 212"/>
                  <a:gd name="T77" fmla="*/ 258 h 322"/>
                  <a:gd name="T78" fmla="*/ 55 w 212"/>
                  <a:gd name="T79" fmla="*/ 255 h 322"/>
                  <a:gd name="T80" fmla="*/ 65 w 212"/>
                  <a:gd name="T81" fmla="*/ 227 h 322"/>
                  <a:gd name="T82" fmla="*/ 83 w 212"/>
                  <a:gd name="T83" fmla="*/ 238 h 322"/>
                  <a:gd name="T84" fmla="*/ 103 w 212"/>
                  <a:gd name="T85" fmla="*/ 231 h 322"/>
                  <a:gd name="T86" fmla="*/ 122 w 212"/>
                  <a:gd name="T87" fmla="*/ 197 h 322"/>
                  <a:gd name="T88" fmla="*/ 105 w 212"/>
                  <a:gd name="T89" fmla="*/ 260 h 322"/>
                  <a:gd name="T90" fmla="*/ 63 w 212"/>
                  <a:gd name="T91" fmla="*/ 287 h 322"/>
                  <a:gd name="T92" fmla="*/ 44 w 212"/>
                  <a:gd name="T93" fmla="*/ 301 h 322"/>
                  <a:gd name="T94" fmla="*/ 87 w 212"/>
                  <a:gd name="T95" fmla="*/ 304 h 322"/>
                  <a:gd name="T96" fmla="*/ 115 w 212"/>
                  <a:gd name="T97" fmla="*/ 294 h 322"/>
                  <a:gd name="T98" fmla="*/ 153 w 212"/>
                  <a:gd name="T99" fmla="*/ 279 h 322"/>
                  <a:gd name="T100" fmla="*/ 193 w 212"/>
                  <a:gd name="T101" fmla="*/ 321 h 322"/>
                  <a:gd name="T102" fmla="*/ 195 w 212"/>
                  <a:gd name="T103" fmla="*/ 282 h 322"/>
                  <a:gd name="T104" fmla="*/ 187 w 212"/>
                  <a:gd name="T105" fmla="*/ 199 h 322"/>
                  <a:gd name="T106" fmla="*/ 198 w 212"/>
                  <a:gd name="T107" fmla="*/ 169 h 322"/>
                  <a:gd name="T108" fmla="*/ 177 w 212"/>
                  <a:gd name="T109" fmla="*/ 121 h 322"/>
                  <a:gd name="T110" fmla="*/ 150 w 212"/>
                  <a:gd name="T111" fmla="*/ 133 h 322"/>
                  <a:gd name="T112" fmla="*/ 123 w 212"/>
                  <a:gd name="T113" fmla="*/ 162 h 322"/>
                  <a:gd name="T114" fmla="*/ 142 w 212"/>
                  <a:gd name="T115" fmla="*/ 157 h 322"/>
                  <a:gd name="T116" fmla="*/ 147 w 212"/>
                  <a:gd name="T117" fmla="*/ 156 h 322"/>
                  <a:gd name="T118" fmla="*/ 142 w 212"/>
                  <a:gd name="T119" fmla="*/ 163 h 322"/>
                  <a:gd name="T120" fmla="*/ 123 w 212"/>
                  <a:gd name="T121" fmla="*/ 145 h 322"/>
                  <a:gd name="T122" fmla="*/ 32 w 212"/>
                  <a:gd name="T123" fmla="*/ 115 h 322"/>
                  <a:gd name="T124" fmla="*/ 33 w 212"/>
                  <a:gd name="T125" fmla="*/ 299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2" h="322">
                    <a:moveTo>
                      <a:pt x="160" y="287"/>
                    </a:moveTo>
                    <a:cubicBezTo>
                      <a:pt x="160" y="287"/>
                      <a:pt x="161" y="286"/>
                      <a:pt x="160" y="287"/>
                    </a:cubicBezTo>
                    <a:cubicBezTo>
                      <a:pt x="160" y="288"/>
                      <a:pt x="162" y="288"/>
                      <a:pt x="160" y="288"/>
                    </a:cubicBezTo>
                    <a:cubicBezTo>
                      <a:pt x="159" y="288"/>
                      <a:pt x="160" y="288"/>
                      <a:pt x="160" y="287"/>
                    </a:cubicBezTo>
                    <a:close/>
                    <a:moveTo>
                      <a:pt x="142" y="244"/>
                    </a:moveTo>
                    <a:cubicBezTo>
                      <a:pt x="143" y="242"/>
                      <a:pt x="145" y="240"/>
                      <a:pt x="147" y="241"/>
                    </a:cubicBezTo>
                    <a:cubicBezTo>
                      <a:pt x="149" y="243"/>
                      <a:pt x="149" y="243"/>
                      <a:pt x="149" y="243"/>
                    </a:cubicBezTo>
                    <a:cubicBezTo>
                      <a:pt x="149" y="244"/>
                      <a:pt x="149" y="243"/>
                      <a:pt x="150" y="244"/>
                    </a:cubicBezTo>
                    <a:cubicBezTo>
                      <a:pt x="152" y="248"/>
                      <a:pt x="152" y="248"/>
                      <a:pt x="152" y="248"/>
                    </a:cubicBezTo>
                    <a:cubicBezTo>
                      <a:pt x="155" y="254"/>
                      <a:pt x="154" y="260"/>
                      <a:pt x="151" y="262"/>
                    </a:cubicBezTo>
                    <a:cubicBezTo>
                      <a:pt x="151" y="262"/>
                      <a:pt x="151" y="262"/>
                      <a:pt x="151" y="262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8" y="261"/>
                      <a:pt x="148" y="261"/>
                      <a:pt x="148" y="261"/>
                    </a:cubicBezTo>
                    <a:cubicBezTo>
                      <a:pt x="146" y="260"/>
                      <a:pt x="147" y="261"/>
                      <a:pt x="142" y="260"/>
                    </a:cubicBezTo>
                    <a:cubicBezTo>
                      <a:pt x="141" y="260"/>
                      <a:pt x="141" y="260"/>
                      <a:pt x="141" y="260"/>
                    </a:cubicBezTo>
                    <a:cubicBezTo>
                      <a:pt x="140" y="260"/>
                      <a:pt x="141" y="259"/>
                      <a:pt x="140" y="260"/>
                    </a:cubicBezTo>
                    <a:cubicBezTo>
                      <a:pt x="140" y="260"/>
                      <a:pt x="139" y="259"/>
                      <a:pt x="139" y="259"/>
                    </a:cubicBezTo>
                    <a:cubicBezTo>
                      <a:pt x="139" y="257"/>
                      <a:pt x="139" y="257"/>
                      <a:pt x="139" y="257"/>
                    </a:cubicBezTo>
                    <a:cubicBezTo>
                      <a:pt x="141" y="258"/>
                      <a:pt x="138" y="256"/>
                      <a:pt x="140" y="257"/>
                    </a:cubicBezTo>
                    <a:cubicBezTo>
                      <a:pt x="142" y="253"/>
                      <a:pt x="142" y="253"/>
                      <a:pt x="142" y="253"/>
                    </a:cubicBezTo>
                    <a:cubicBezTo>
                      <a:pt x="144" y="248"/>
                      <a:pt x="146" y="249"/>
                      <a:pt x="142" y="244"/>
                    </a:cubicBezTo>
                    <a:close/>
                    <a:moveTo>
                      <a:pt x="108" y="216"/>
                    </a:moveTo>
                    <a:cubicBezTo>
                      <a:pt x="108" y="218"/>
                      <a:pt x="108" y="218"/>
                      <a:pt x="108" y="218"/>
                    </a:cubicBezTo>
                    <a:cubicBezTo>
                      <a:pt x="107" y="216"/>
                      <a:pt x="107" y="217"/>
                      <a:pt x="108" y="216"/>
                    </a:cubicBezTo>
                    <a:close/>
                    <a:moveTo>
                      <a:pt x="106" y="214"/>
                    </a:moveTo>
                    <a:cubicBezTo>
                      <a:pt x="106" y="212"/>
                      <a:pt x="107" y="212"/>
                      <a:pt x="107" y="211"/>
                    </a:cubicBezTo>
                    <a:cubicBezTo>
                      <a:pt x="107" y="211"/>
                      <a:pt x="109" y="212"/>
                      <a:pt x="106" y="214"/>
                    </a:cubicBezTo>
                    <a:close/>
                    <a:moveTo>
                      <a:pt x="123" y="195"/>
                    </a:moveTo>
                    <a:cubicBezTo>
                      <a:pt x="123" y="196"/>
                      <a:pt x="123" y="196"/>
                      <a:pt x="124" y="197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5"/>
                      <a:pt x="123" y="195"/>
                      <a:pt x="123" y="195"/>
                    </a:cubicBezTo>
                    <a:close/>
                    <a:moveTo>
                      <a:pt x="108" y="216"/>
                    </a:moveTo>
                    <a:cubicBezTo>
                      <a:pt x="109" y="216"/>
                      <a:pt x="109" y="216"/>
                      <a:pt x="109" y="216"/>
                    </a:cubicBezTo>
                    <a:cubicBezTo>
                      <a:pt x="109" y="215"/>
                      <a:pt x="109" y="215"/>
                      <a:pt x="110" y="213"/>
                    </a:cubicBezTo>
                    <a:cubicBezTo>
                      <a:pt x="111" y="212"/>
                      <a:pt x="110" y="213"/>
                      <a:pt x="111" y="212"/>
                    </a:cubicBezTo>
                    <a:cubicBezTo>
                      <a:pt x="111" y="211"/>
                      <a:pt x="111" y="212"/>
                      <a:pt x="111" y="211"/>
                    </a:cubicBezTo>
                    <a:cubicBezTo>
                      <a:pt x="116" y="202"/>
                      <a:pt x="116" y="202"/>
                      <a:pt x="116" y="202"/>
                    </a:cubicBezTo>
                    <a:cubicBezTo>
                      <a:pt x="118" y="199"/>
                      <a:pt x="120" y="198"/>
                      <a:pt x="120" y="197"/>
                    </a:cubicBezTo>
                    <a:cubicBezTo>
                      <a:pt x="120" y="195"/>
                      <a:pt x="120" y="194"/>
                      <a:pt x="121" y="193"/>
                    </a:cubicBezTo>
                    <a:cubicBezTo>
                      <a:pt x="123" y="191"/>
                      <a:pt x="123" y="193"/>
                      <a:pt x="123" y="190"/>
                    </a:cubicBezTo>
                    <a:cubicBezTo>
                      <a:pt x="118" y="193"/>
                      <a:pt x="120" y="195"/>
                      <a:pt x="117" y="196"/>
                    </a:cubicBezTo>
                    <a:cubicBezTo>
                      <a:pt x="115" y="196"/>
                      <a:pt x="116" y="196"/>
                      <a:pt x="113" y="198"/>
                    </a:cubicBezTo>
                    <a:cubicBezTo>
                      <a:pt x="112" y="202"/>
                      <a:pt x="112" y="202"/>
                      <a:pt x="112" y="202"/>
                    </a:cubicBezTo>
                    <a:cubicBezTo>
                      <a:pt x="110" y="203"/>
                      <a:pt x="113" y="201"/>
                      <a:pt x="111" y="202"/>
                    </a:cubicBezTo>
                    <a:cubicBezTo>
                      <a:pt x="111" y="202"/>
                      <a:pt x="111" y="203"/>
                      <a:pt x="111" y="203"/>
                    </a:cubicBezTo>
                    <a:cubicBezTo>
                      <a:pt x="110" y="204"/>
                      <a:pt x="110" y="204"/>
                      <a:pt x="110" y="204"/>
                    </a:cubicBezTo>
                    <a:cubicBezTo>
                      <a:pt x="109" y="206"/>
                      <a:pt x="110" y="206"/>
                      <a:pt x="109" y="207"/>
                    </a:cubicBezTo>
                    <a:cubicBezTo>
                      <a:pt x="109" y="208"/>
                      <a:pt x="109" y="208"/>
                      <a:pt x="109" y="208"/>
                    </a:cubicBezTo>
                    <a:cubicBezTo>
                      <a:pt x="109" y="209"/>
                      <a:pt x="109" y="207"/>
                      <a:pt x="109" y="209"/>
                    </a:cubicBezTo>
                    <a:cubicBezTo>
                      <a:pt x="108" y="208"/>
                      <a:pt x="108" y="208"/>
                      <a:pt x="108" y="208"/>
                    </a:cubicBezTo>
                    <a:cubicBezTo>
                      <a:pt x="108" y="210"/>
                      <a:pt x="108" y="210"/>
                      <a:pt x="111" y="209"/>
                    </a:cubicBezTo>
                    <a:cubicBezTo>
                      <a:pt x="111" y="211"/>
                      <a:pt x="111" y="211"/>
                      <a:pt x="111" y="211"/>
                    </a:cubicBezTo>
                    <a:cubicBezTo>
                      <a:pt x="109" y="213"/>
                      <a:pt x="108" y="214"/>
                      <a:pt x="108" y="216"/>
                    </a:cubicBezTo>
                    <a:close/>
                    <a:moveTo>
                      <a:pt x="112" y="150"/>
                    </a:move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0"/>
                      <a:pt x="112" y="150"/>
                      <a:pt x="112" y="150"/>
                    </a:cubicBezTo>
                    <a:close/>
                    <a:moveTo>
                      <a:pt x="150" y="150"/>
                    </a:moveTo>
                    <a:cubicBezTo>
                      <a:pt x="150" y="149"/>
                      <a:pt x="150" y="150"/>
                      <a:pt x="151" y="149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3" y="149"/>
                    </a:moveTo>
                    <a:cubicBezTo>
                      <a:pt x="112" y="150"/>
                      <a:pt x="113" y="149"/>
                      <a:pt x="111" y="149"/>
                    </a:cubicBezTo>
                    <a:cubicBezTo>
                      <a:pt x="112" y="150"/>
                      <a:pt x="111" y="149"/>
                      <a:pt x="112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lnTo>
                      <a:pt x="113" y="149"/>
                    </a:lnTo>
                    <a:close/>
                    <a:moveTo>
                      <a:pt x="113" y="149"/>
                    </a:move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4" y="148"/>
                      <a:pt x="114" y="148"/>
                      <a:pt x="114" y="149"/>
                    </a:cubicBezTo>
                    <a:cubicBezTo>
                      <a:pt x="113" y="149"/>
                      <a:pt x="113" y="149"/>
                      <a:pt x="113" y="149"/>
                    </a:cubicBezTo>
                    <a:close/>
                    <a:moveTo>
                      <a:pt x="150" y="150"/>
                    </a:moveTo>
                    <a:cubicBezTo>
                      <a:pt x="149" y="149"/>
                      <a:pt x="149" y="149"/>
                      <a:pt x="149" y="149"/>
                    </a:cubicBezTo>
                    <a:cubicBezTo>
                      <a:pt x="148" y="151"/>
                      <a:pt x="150" y="150"/>
                      <a:pt x="147" y="150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5" y="152"/>
                      <a:pt x="145" y="152"/>
                      <a:pt x="145" y="152"/>
                    </a:cubicBezTo>
                    <a:cubicBezTo>
                      <a:pt x="145" y="151"/>
                      <a:pt x="145" y="151"/>
                      <a:pt x="145" y="150"/>
                    </a:cubicBezTo>
                    <a:cubicBezTo>
                      <a:pt x="146" y="152"/>
                      <a:pt x="146" y="151"/>
                      <a:pt x="146" y="151"/>
                    </a:cubicBezTo>
                    <a:cubicBezTo>
                      <a:pt x="146" y="150"/>
                      <a:pt x="145" y="151"/>
                      <a:pt x="146" y="149"/>
                    </a:cubicBezTo>
                    <a:cubicBezTo>
                      <a:pt x="147" y="148"/>
                      <a:pt x="147" y="148"/>
                      <a:pt x="147" y="148"/>
                    </a:cubicBezTo>
                    <a:cubicBezTo>
                      <a:pt x="149" y="146"/>
                      <a:pt x="149" y="148"/>
                      <a:pt x="149" y="145"/>
                    </a:cubicBezTo>
                    <a:cubicBezTo>
                      <a:pt x="145" y="145"/>
                      <a:pt x="148" y="148"/>
                      <a:pt x="143" y="149"/>
                    </a:cubicBezTo>
                    <a:cubicBezTo>
                      <a:pt x="142" y="151"/>
                      <a:pt x="142" y="151"/>
                      <a:pt x="142" y="151"/>
                    </a:cubicBezTo>
                    <a:cubicBezTo>
                      <a:pt x="142" y="152"/>
                      <a:pt x="142" y="152"/>
                      <a:pt x="142" y="152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7"/>
                      <a:pt x="139" y="157"/>
                      <a:pt x="139" y="157"/>
                    </a:cubicBezTo>
                    <a:cubicBezTo>
                      <a:pt x="136" y="160"/>
                      <a:pt x="138" y="159"/>
                      <a:pt x="136" y="162"/>
                    </a:cubicBezTo>
                    <a:cubicBezTo>
                      <a:pt x="136" y="162"/>
                      <a:pt x="136" y="162"/>
                      <a:pt x="136" y="162"/>
                    </a:cubicBezTo>
                    <a:cubicBezTo>
                      <a:pt x="136" y="162"/>
                      <a:pt x="137" y="162"/>
                      <a:pt x="137" y="162"/>
                    </a:cubicBezTo>
                    <a:cubicBezTo>
                      <a:pt x="138" y="164"/>
                      <a:pt x="138" y="164"/>
                      <a:pt x="138" y="164"/>
                    </a:cubicBezTo>
                    <a:cubicBezTo>
                      <a:pt x="137" y="165"/>
                      <a:pt x="137" y="166"/>
                      <a:pt x="135" y="165"/>
                    </a:cubicBezTo>
                    <a:cubicBezTo>
                      <a:pt x="135" y="167"/>
                      <a:pt x="135" y="166"/>
                      <a:pt x="136" y="166"/>
                    </a:cubicBezTo>
                    <a:cubicBezTo>
                      <a:pt x="136" y="168"/>
                      <a:pt x="136" y="167"/>
                      <a:pt x="136" y="168"/>
                    </a:cubicBezTo>
                    <a:cubicBezTo>
                      <a:pt x="134" y="171"/>
                      <a:pt x="134" y="171"/>
                      <a:pt x="134" y="171"/>
                    </a:cubicBezTo>
                    <a:cubicBezTo>
                      <a:pt x="132" y="171"/>
                      <a:pt x="134" y="171"/>
                      <a:pt x="132" y="171"/>
                    </a:cubicBezTo>
                    <a:cubicBezTo>
                      <a:pt x="132" y="172"/>
                      <a:pt x="132" y="173"/>
                      <a:pt x="131" y="174"/>
                    </a:cubicBezTo>
                    <a:cubicBezTo>
                      <a:pt x="131" y="177"/>
                      <a:pt x="131" y="177"/>
                      <a:pt x="131" y="177"/>
                    </a:cubicBezTo>
                    <a:cubicBezTo>
                      <a:pt x="129" y="178"/>
                      <a:pt x="129" y="178"/>
                      <a:pt x="129" y="180"/>
                    </a:cubicBezTo>
                    <a:cubicBezTo>
                      <a:pt x="130" y="180"/>
                      <a:pt x="129" y="180"/>
                      <a:pt x="131" y="180"/>
                    </a:cubicBezTo>
                    <a:cubicBezTo>
                      <a:pt x="132" y="179"/>
                      <a:pt x="130" y="179"/>
                      <a:pt x="132" y="179"/>
                    </a:cubicBezTo>
                    <a:cubicBezTo>
                      <a:pt x="131" y="181"/>
                      <a:pt x="132" y="181"/>
                      <a:pt x="133" y="181"/>
                    </a:cubicBezTo>
                    <a:cubicBezTo>
                      <a:pt x="132" y="175"/>
                      <a:pt x="133" y="179"/>
                      <a:pt x="133" y="175"/>
                    </a:cubicBezTo>
                    <a:cubicBezTo>
                      <a:pt x="135" y="174"/>
                      <a:pt x="135" y="174"/>
                      <a:pt x="135" y="174"/>
                    </a:cubicBezTo>
                    <a:cubicBezTo>
                      <a:pt x="135" y="175"/>
                      <a:pt x="135" y="174"/>
                      <a:pt x="135" y="175"/>
                    </a:cubicBezTo>
                    <a:cubicBezTo>
                      <a:pt x="135" y="175"/>
                      <a:pt x="135" y="176"/>
                      <a:pt x="135" y="176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38" y="173"/>
                      <a:pt x="136" y="174"/>
                      <a:pt x="138" y="174"/>
                    </a:cubicBez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7" y="172"/>
                      <a:pt x="136" y="172"/>
                      <a:pt x="138" y="168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40" y="167"/>
                      <a:pt x="140" y="167"/>
                      <a:pt x="140" y="167"/>
                    </a:cubicBezTo>
                    <a:cubicBezTo>
                      <a:pt x="140" y="168"/>
                      <a:pt x="140" y="168"/>
                      <a:pt x="140" y="169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38" y="172"/>
                      <a:pt x="138" y="172"/>
                      <a:pt x="139" y="173"/>
                    </a:cubicBezTo>
                    <a:cubicBezTo>
                      <a:pt x="136" y="177"/>
                      <a:pt x="137" y="178"/>
                      <a:pt x="135" y="179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37" y="184"/>
                      <a:pt x="137" y="182"/>
                      <a:pt x="140" y="186"/>
                    </a:cubicBezTo>
                    <a:cubicBezTo>
                      <a:pt x="142" y="188"/>
                      <a:pt x="144" y="191"/>
                      <a:pt x="145" y="190"/>
                    </a:cubicBezTo>
                    <a:cubicBezTo>
                      <a:pt x="145" y="192"/>
                      <a:pt x="146" y="196"/>
                      <a:pt x="147" y="197"/>
                    </a:cubicBezTo>
                    <a:cubicBezTo>
                      <a:pt x="146" y="200"/>
                      <a:pt x="147" y="198"/>
                      <a:pt x="147" y="204"/>
                    </a:cubicBezTo>
                    <a:cubicBezTo>
                      <a:pt x="147" y="210"/>
                      <a:pt x="147" y="206"/>
                      <a:pt x="147" y="209"/>
                    </a:cubicBezTo>
                    <a:cubicBezTo>
                      <a:pt x="148" y="213"/>
                      <a:pt x="148" y="218"/>
                      <a:pt x="148" y="219"/>
                    </a:cubicBezTo>
                    <a:cubicBezTo>
                      <a:pt x="149" y="224"/>
                      <a:pt x="149" y="224"/>
                      <a:pt x="149" y="224"/>
                    </a:cubicBezTo>
                    <a:cubicBezTo>
                      <a:pt x="150" y="225"/>
                      <a:pt x="150" y="225"/>
                      <a:pt x="150" y="227"/>
                    </a:cubicBezTo>
                    <a:cubicBezTo>
                      <a:pt x="150" y="228"/>
                      <a:pt x="148" y="239"/>
                      <a:pt x="148" y="238"/>
                    </a:cubicBezTo>
                    <a:cubicBezTo>
                      <a:pt x="148" y="238"/>
                      <a:pt x="147" y="238"/>
                      <a:pt x="147" y="238"/>
                    </a:cubicBezTo>
                    <a:cubicBezTo>
                      <a:pt x="150" y="240"/>
                      <a:pt x="151" y="243"/>
                      <a:pt x="153" y="243"/>
                    </a:cubicBezTo>
                    <a:cubicBezTo>
                      <a:pt x="154" y="241"/>
                      <a:pt x="153" y="243"/>
                      <a:pt x="153" y="240"/>
                    </a:cubicBezTo>
                    <a:cubicBezTo>
                      <a:pt x="153" y="239"/>
                      <a:pt x="153" y="237"/>
                      <a:pt x="153" y="236"/>
                    </a:cubicBezTo>
                    <a:cubicBezTo>
                      <a:pt x="152" y="234"/>
                      <a:pt x="151" y="232"/>
                      <a:pt x="153" y="229"/>
                    </a:cubicBezTo>
                    <a:cubicBezTo>
                      <a:pt x="152" y="229"/>
                      <a:pt x="151" y="227"/>
                      <a:pt x="151" y="226"/>
                    </a:cubicBezTo>
                    <a:cubicBezTo>
                      <a:pt x="151" y="223"/>
                      <a:pt x="152" y="223"/>
                      <a:pt x="151" y="221"/>
                    </a:cubicBezTo>
                    <a:cubicBezTo>
                      <a:pt x="152" y="222"/>
                      <a:pt x="152" y="221"/>
                      <a:pt x="152" y="222"/>
                    </a:cubicBezTo>
                    <a:cubicBezTo>
                      <a:pt x="152" y="217"/>
                      <a:pt x="152" y="217"/>
                      <a:pt x="152" y="217"/>
                    </a:cubicBezTo>
                    <a:cubicBezTo>
                      <a:pt x="151" y="218"/>
                      <a:pt x="152" y="217"/>
                      <a:pt x="151" y="218"/>
                    </a:cubicBezTo>
                    <a:cubicBezTo>
                      <a:pt x="151" y="215"/>
                      <a:pt x="151" y="216"/>
                      <a:pt x="151" y="214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1"/>
                      <a:pt x="153" y="212"/>
                      <a:pt x="153" y="211"/>
                    </a:cubicBezTo>
                    <a:cubicBezTo>
                      <a:pt x="154" y="202"/>
                      <a:pt x="153" y="193"/>
                      <a:pt x="153" y="193"/>
                    </a:cubicBezTo>
                    <a:cubicBezTo>
                      <a:pt x="153" y="191"/>
                      <a:pt x="154" y="193"/>
                      <a:pt x="153" y="187"/>
                    </a:cubicBezTo>
                    <a:cubicBezTo>
                      <a:pt x="153" y="187"/>
                      <a:pt x="153" y="187"/>
                      <a:pt x="153" y="187"/>
                    </a:cubicBezTo>
                    <a:cubicBezTo>
                      <a:pt x="153" y="187"/>
                      <a:pt x="153" y="186"/>
                      <a:pt x="153" y="186"/>
                    </a:cubicBezTo>
                    <a:cubicBezTo>
                      <a:pt x="153" y="186"/>
                      <a:pt x="153" y="186"/>
                      <a:pt x="153" y="186"/>
                    </a:cubicBezTo>
                    <a:cubicBezTo>
                      <a:pt x="153" y="184"/>
                      <a:pt x="153" y="184"/>
                      <a:pt x="153" y="184"/>
                    </a:cubicBezTo>
                    <a:cubicBezTo>
                      <a:pt x="152" y="182"/>
                      <a:pt x="152" y="183"/>
                      <a:pt x="152" y="183"/>
                    </a:cubicBezTo>
                    <a:cubicBezTo>
                      <a:pt x="152" y="183"/>
                      <a:pt x="152" y="183"/>
                      <a:pt x="152" y="183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3" y="181"/>
                      <a:pt x="153" y="181"/>
                      <a:pt x="153" y="181"/>
                    </a:cubicBezTo>
                    <a:cubicBezTo>
                      <a:pt x="152" y="178"/>
                      <a:pt x="152" y="169"/>
                      <a:pt x="153" y="165"/>
                    </a:cubicBezTo>
                    <a:cubicBezTo>
                      <a:pt x="153" y="160"/>
                      <a:pt x="152" y="161"/>
                      <a:pt x="151" y="158"/>
                    </a:cubicBezTo>
                    <a:cubicBezTo>
                      <a:pt x="151" y="157"/>
                      <a:pt x="151" y="154"/>
                      <a:pt x="151" y="152"/>
                    </a:cubicBezTo>
                    <a:cubicBezTo>
                      <a:pt x="150" y="150"/>
                      <a:pt x="150" y="150"/>
                      <a:pt x="150" y="150"/>
                    </a:cubicBezTo>
                    <a:close/>
                    <a:moveTo>
                      <a:pt x="116" y="147"/>
                    </a:moveTo>
                    <a:cubicBezTo>
                      <a:pt x="118" y="144"/>
                      <a:pt x="118" y="143"/>
                      <a:pt x="120" y="144"/>
                    </a:cubicBezTo>
                    <a:cubicBezTo>
                      <a:pt x="116" y="147"/>
                      <a:pt x="116" y="147"/>
                      <a:pt x="116" y="147"/>
                    </a:cubicBezTo>
                    <a:close/>
                    <a:moveTo>
                      <a:pt x="120" y="143"/>
                    </a:moveTo>
                    <a:cubicBezTo>
                      <a:pt x="120" y="143"/>
                      <a:pt x="121" y="143"/>
                      <a:pt x="121" y="142"/>
                    </a:cubicBezTo>
                    <a:cubicBezTo>
                      <a:pt x="121" y="142"/>
                      <a:pt x="120" y="142"/>
                      <a:pt x="120" y="143"/>
                    </a:cubicBezTo>
                    <a:close/>
                    <a:moveTo>
                      <a:pt x="124" y="138"/>
                    </a:move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3" y="140"/>
                      <a:pt x="122" y="141"/>
                      <a:pt x="122" y="141"/>
                    </a:cubicBezTo>
                    <a:cubicBezTo>
                      <a:pt x="122" y="141"/>
                      <a:pt x="121" y="142"/>
                      <a:pt x="122" y="140"/>
                    </a:cubicBezTo>
                    <a:cubicBezTo>
                      <a:pt x="123" y="139"/>
                      <a:pt x="123" y="139"/>
                      <a:pt x="124" y="138"/>
                    </a:cubicBezTo>
                    <a:close/>
                    <a:moveTo>
                      <a:pt x="124" y="138"/>
                    </a:moveTo>
                    <a:cubicBezTo>
                      <a:pt x="125" y="138"/>
                      <a:pt x="125" y="139"/>
                      <a:pt x="124" y="137"/>
                    </a:cubicBezTo>
                    <a:cubicBezTo>
                      <a:pt x="124" y="138"/>
                      <a:pt x="124" y="137"/>
                      <a:pt x="124" y="138"/>
                    </a:cubicBezTo>
                    <a:close/>
                    <a:moveTo>
                      <a:pt x="134" y="127"/>
                    </a:moveTo>
                    <a:cubicBezTo>
                      <a:pt x="134" y="129"/>
                      <a:pt x="135" y="128"/>
                      <a:pt x="133" y="128"/>
                    </a:cubicBezTo>
                    <a:cubicBezTo>
                      <a:pt x="134" y="127"/>
                      <a:pt x="133" y="127"/>
                      <a:pt x="134" y="127"/>
                    </a:cubicBezTo>
                    <a:close/>
                    <a:moveTo>
                      <a:pt x="135" y="127"/>
                    </a:moveTo>
                    <a:cubicBezTo>
                      <a:pt x="136" y="126"/>
                      <a:pt x="136" y="126"/>
                      <a:pt x="136" y="126"/>
                    </a:cubicBezTo>
                    <a:cubicBezTo>
                      <a:pt x="136" y="126"/>
                      <a:pt x="136" y="125"/>
                      <a:pt x="136" y="125"/>
                    </a:cubicBezTo>
                    <a:cubicBezTo>
                      <a:pt x="136" y="125"/>
                      <a:pt x="137" y="125"/>
                      <a:pt x="137" y="12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39" y="122"/>
                      <a:pt x="139" y="121"/>
                    </a:cubicBezTo>
                    <a:cubicBezTo>
                      <a:pt x="136" y="122"/>
                      <a:pt x="137" y="123"/>
                      <a:pt x="136" y="124"/>
                    </a:cubicBezTo>
                    <a:cubicBezTo>
                      <a:pt x="134" y="125"/>
                      <a:pt x="134" y="125"/>
                      <a:pt x="134" y="125"/>
                    </a:cubicBezTo>
                    <a:cubicBezTo>
                      <a:pt x="134" y="126"/>
                      <a:pt x="134" y="125"/>
                      <a:pt x="134" y="127"/>
                    </a:cubicBezTo>
                    <a:cubicBezTo>
                      <a:pt x="135" y="127"/>
                      <a:pt x="135" y="127"/>
                      <a:pt x="135" y="127"/>
                    </a:cubicBezTo>
                    <a:close/>
                    <a:moveTo>
                      <a:pt x="123" y="115"/>
                    </a:move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2" y="116"/>
                      <a:pt x="122" y="116"/>
                      <a:pt x="122" y="115"/>
                    </a:cubicBezTo>
                    <a:lnTo>
                      <a:pt x="123" y="115"/>
                    </a:lnTo>
                    <a:close/>
                    <a:moveTo>
                      <a:pt x="123" y="115"/>
                    </a:moveTo>
                    <a:cubicBezTo>
                      <a:pt x="124" y="115"/>
                      <a:pt x="124" y="115"/>
                      <a:pt x="124" y="115"/>
                    </a:cubicBezTo>
                    <a:cubicBezTo>
                      <a:pt x="124" y="113"/>
                      <a:pt x="124" y="114"/>
                      <a:pt x="123" y="114"/>
                    </a:cubicBezTo>
                    <a:cubicBezTo>
                      <a:pt x="123" y="115"/>
                      <a:pt x="123" y="115"/>
                      <a:pt x="123" y="115"/>
                    </a:cubicBezTo>
                    <a:close/>
                    <a:moveTo>
                      <a:pt x="155" y="101"/>
                    </a:moveTo>
                    <a:cubicBezTo>
                      <a:pt x="155" y="100"/>
                      <a:pt x="155" y="100"/>
                      <a:pt x="155" y="100"/>
                    </a:cubicBezTo>
                    <a:cubicBezTo>
                      <a:pt x="158" y="99"/>
                      <a:pt x="155" y="99"/>
                      <a:pt x="156" y="100"/>
                    </a:cubicBezTo>
                    <a:cubicBezTo>
                      <a:pt x="156" y="101"/>
                      <a:pt x="157" y="101"/>
                      <a:pt x="155" y="101"/>
                    </a:cubicBezTo>
                    <a:close/>
                    <a:moveTo>
                      <a:pt x="161" y="96"/>
                    </a:moveTo>
                    <a:cubicBezTo>
                      <a:pt x="160" y="97"/>
                      <a:pt x="160" y="97"/>
                      <a:pt x="160" y="97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1" y="96"/>
                      <a:pt x="161" y="96"/>
                      <a:pt x="161" y="96"/>
                    </a:cubicBezTo>
                    <a:close/>
                    <a:moveTo>
                      <a:pt x="65" y="97"/>
                    </a:moveTo>
                    <a:cubicBezTo>
                      <a:pt x="65" y="97"/>
                      <a:pt x="65" y="97"/>
                      <a:pt x="66" y="97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66" y="96"/>
                      <a:pt x="68" y="96"/>
                    </a:cubicBezTo>
                    <a:cubicBezTo>
                      <a:pt x="66" y="98"/>
                      <a:pt x="66" y="98"/>
                      <a:pt x="65" y="97"/>
                    </a:cubicBezTo>
                    <a:close/>
                    <a:moveTo>
                      <a:pt x="72" y="95"/>
                    </a:moveTo>
                    <a:cubicBezTo>
                      <a:pt x="72" y="94"/>
                      <a:pt x="73" y="96"/>
                      <a:pt x="72" y="95"/>
                    </a:cubicBezTo>
                    <a:close/>
                    <a:moveTo>
                      <a:pt x="161" y="96"/>
                    </a:moveTo>
                    <a:cubicBezTo>
                      <a:pt x="161" y="95"/>
                      <a:pt x="161" y="97"/>
                      <a:pt x="162" y="95"/>
                    </a:cubicBezTo>
                    <a:cubicBezTo>
                      <a:pt x="163" y="93"/>
                      <a:pt x="162" y="94"/>
                      <a:pt x="162" y="94"/>
                    </a:cubicBezTo>
                    <a:cubicBezTo>
                      <a:pt x="160" y="95"/>
                      <a:pt x="161" y="92"/>
                      <a:pt x="161" y="96"/>
                    </a:cubicBezTo>
                    <a:close/>
                    <a:moveTo>
                      <a:pt x="88" y="89"/>
                    </a:moveTo>
                    <a:cubicBezTo>
                      <a:pt x="86" y="88"/>
                      <a:pt x="87" y="89"/>
                      <a:pt x="87" y="88"/>
                    </a:cubicBezTo>
                    <a:cubicBezTo>
                      <a:pt x="86" y="88"/>
                      <a:pt x="87" y="89"/>
                      <a:pt x="86" y="88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89"/>
                      <a:pt x="88" y="89"/>
                      <a:pt x="88" y="89"/>
                    </a:cubicBezTo>
                    <a:close/>
                    <a:moveTo>
                      <a:pt x="176" y="84"/>
                    </a:moveTo>
                    <a:cubicBezTo>
                      <a:pt x="176" y="83"/>
                      <a:pt x="176" y="84"/>
                      <a:pt x="176" y="84"/>
                    </a:cubicBezTo>
                    <a:cubicBezTo>
                      <a:pt x="177" y="83"/>
                      <a:pt x="177" y="83"/>
                      <a:pt x="177" y="83"/>
                    </a:cubicBezTo>
                    <a:cubicBezTo>
                      <a:pt x="177" y="85"/>
                      <a:pt x="177" y="84"/>
                      <a:pt x="176" y="86"/>
                    </a:cubicBezTo>
                    <a:cubicBezTo>
                      <a:pt x="176" y="85"/>
                      <a:pt x="176" y="86"/>
                      <a:pt x="176" y="84"/>
                    </a:cubicBezTo>
                    <a:close/>
                    <a:moveTo>
                      <a:pt x="95" y="83"/>
                    </a:moveTo>
                    <a:cubicBezTo>
                      <a:pt x="96" y="82"/>
                      <a:pt x="96" y="83"/>
                      <a:pt x="96" y="83"/>
                    </a:cubicBezTo>
                    <a:cubicBezTo>
                      <a:pt x="95" y="83"/>
                      <a:pt x="95" y="83"/>
                      <a:pt x="95" y="83"/>
                    </a:cubicBezTo>
                    <a:close/>
                    <a:moveTo>
                      <a:pt x="132" y="83"/>
                    </a:moveTo>
                    <a:cubicBezTo>
                      <a:pt x="134" y="82"/>
                      <a:pt x="133" y="83"/>
                      <a:pt x="134" y="82"/>
                    </a:cubicBezTo>
                    <a:cubicBezTo>
                      <a:pt x="136" y="82"/>
                      <a:pt x="136" y="82"/>
                      <a:pt x="136" y="82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5"/>
                      <a:pt x="134" y="84"/>
                      <a:pt x="132" y="87"/>
                    </a:cubicBezTo>
                    <a:cubicBezTo>
                      <a:pt x="131" y="86"/>
                      <a:pt x="131" y="86"/>
                      <a:pt x="131" y="86"/>
                    </a:cubicBezTo>
                    <a:cubicBezTo>
                      <a:pt x="131" y="86"/>
                      <a:pt x="132" y="87"/>
                      <a:pt x="131" y="85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2" y="83"/>
                      <a:pt x="132" y="83"/>
                      <a:pt x="132" y="83"/>
                    </a:cubicBezTo>
                    <a:close/>
                    <a:moveTo>
                      <a:pt x="142" y="77"/>
                    </a:moveTo>
                    <a:cubicBezTo>
                      <a:pt x="141" y="76"/>
                      <a:pt x="142" y="77"/>
                      <a:pt x="142" y="77"/>
                    </a:cubicBezTo>
                    <a:cubicBezTo>
                      <a:pt x="142" y="78"/>
                      <a:pt x="142" y="77"/>
                      <a:pt x="142" y="77"/>
                    </a:cubicBezTo>
                    <a:close/>
                    <a:moveTo>
                      <a:pt x="130" y="96"/>
                    </a:moveTo>
                    <a:cubicBezTo>
                      <a:pt x="127" y="95"/>
                      <a:pt x="130" y="97"/>
                      <a:pt x="126" y="98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5" y="101"/>
                      <a:pt x="125" y="101"/>
                      <a:pt x="125" y="103"/>
                    </a:cubicBezTo>
                    <a:cubicBezTo>
                      <a:pt x="122" y="102"/>
                      <a:pt x="122" y="107"/>
                      <a:pt x="119" y="110"/>
                    </a:cubicBezTo>
                    <a:cubicBezTo>
                      <a:pt x="119" y="112"/>
                      <a:pt x="119" y="112"/>
                      <a:pt x="119" y="112"/>
                    </a:cubicBezTo>
                    <a:cubicBezTo>
                      <a:pt x="121" y="111"/>
                      <a:pt x="119" y="113"/>
                      <a:pt x="121" y="111"/>
                    </a:cubicBezTo>
                    <a:cubicBezTo>
                      <a:pt x="123" y="109"/>
                      <a:pt x="122" y="109"/>
                      <a:pt x="124" y="109"/>
                    </a:cubicBezTo>
                    <a:cubicBezTo>
                      <a:pt x="124" y="106"/>
                      <a:pt x="125" y="105"/>
                      <a:pt x="125" y="102"/>
                    </a:cubicBezTo>
                    <a:cubicBezTo>
                      <a:pt x="128" y="101"/>
                      <a:pt x="127" y="102"/>
                      <a:pt x="127" y="100"/>
                    </a:cubicBezTo>
                    <a:cubicBezTo>
                      <a:pt x="131" y="99"/>
                      <a:pt x="130" y="96"/>
                      <a:pt x="134" y="94"/>
                    </a:cubicBezTo>
                    <a:cubicBezTo>
                      <a:pt x="135" y="93"/>
                      <a:pt x="135" y="93"/>
                      <a:pt x="135" y="93"/>
                    </a:cubicBezTo>
                    <a:cubicBezTo>
                      <a:pt x="137" y="92"/>
                      <a:pt x="136" y="94"/>
                      <a:pt x="137" y="93"/>
                    </a:cubicBezTo>
                    <a:cubicBezTo>
                      <a:pt x="140" y="91"/>
                      <a:pt x="137" y="90"/>
                      <a:pt x="140" y="89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1" y="88"/>
                      <a:pt x="141" y="88"/>
                      <a:pt x="141" y="89"/>
                    </a:cubicBezTo>
                    <a:cubicBezTo>
                      <a:pt x="141" y="88"/>
                      <a:pt x="141" y="88"/>
                      <a:pt x="142" y="87"/>
                    </a:cubicBezTo>
                    <a:cubicBezTo>
                      <a:pt x="143" y="84"/>
                      <a:pt x="145" y="85"/>
                      <a:pt x="146" y="81"/>
                    </a:cubicBezTo>
                    <a:cubicBezTo>
                      <a:pt x="150" y="81"/>
                      <a:pt x="150" y="77"/>
                      <a:pt x="153" y="76"/>
                    </a:cubicBezTo>
                    <a:cubicBezTo>
                      <a:pt x="152" y="75"/>
                      <a:pt x="152" y="75"/>
                      <a:pt x="152" y="75"/>
                    </a:cubicBezTo>
                    <a:cubicBezTo>
                      <a:pt x="151" y="77"/>
                      <a:pt x="151" y="76"/>
                      <a:pt x="148" y="78"/>
                    </a:cubicBezTo>
                    <a:cubicBezTo>
                      <a:pt x="146" y="80"/>
                      <a:pt x="147" y="79"/>
                      <a:pt x="145" y="80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38" y="86"/>
                      <a:pt x="139" y="85"/>
                      <a:pt x="137" y="88"/>
                    </a:cubicBezTo>
                    <a:cubicBezTo>
                      <a:pt x="133" y="92"/>
                      <a:pt x="134" y="89"/>
                      <a:pt x="133" y="91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0" y="94"/>
                      <a:pt x="130" y="94"/>
                      <a:pt x="130" y="95"/>
                    </a:cubicBezTo>
                    <a:cubicBezTo>
                      <a:pt x="130" y="95"/>
                      <a:pt x="130" y="94"/>
                      <a:pt x="130" y="96"/>
                    </a:cubicBezTo>
                    <a:close/>
                    <a:moveTo>
                      <a:pt x="118" y="72"/>
                    </a:moveTo>
                    <a:cubicBezTo>
                      <a:pt x="118" y="71"/>
                      <a:pt x="119" y="69"/>
                      <a:pt x="121" y="71"/>
                    </a:cubicBezTo>
                    <a:cubicBezTo>
                      <a:pt x="120" y="71"/>
                      <a:pt x="119" y="71"/>
                      <a:pt x="119" y="71"/>
                    </a:cubicBezTo>
                    <a:cubicBezTo>
                      <a:pt x="119" y="72"/>
                      <a:pt x="119" y="72"/>
                      <a:pt x="118" y="72"/>
                    </a:cubicBezTo>
                    <a:close/>
                    <a:moveTo>
                      <a:pt x="112" y="151"/>
                    </a:move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5" y="150"/>
                      <a:pt x="114" y="151"/>
                      <a:pt x="115" y="149"/>
                    </a:cubicBezTo>
                    <a:cubicBezTo>
                      <a:pt x="120" y="146"/>
                      <a:pt x="120" y="146"/>
                      <a:pt x="120" y="146"/>
                    </a:cubicBezTo>
                    <a:cubicBezTo>
                      <a:pt x="120" y="146"/>
                      <a:pt x="119" y="146"/>
                      <a:pt x="121" y="145"/>
                    </a:cubicBezTo>
                    <a:cubicBezTo>
                      <a:pt x="121" y="145"/>
                      <a:pt x="121" y="145"/>
                      <a:pt x="121" y="145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5" y="141"/>
                      <a:pt x="125" y="141"/>
                      <a:pt x="125" y="141"/>
                    </a:cubicBezTo>
                    <a:cubicBezTo>
                      <a:pt x="125" y="141"/>
                      <a:pt x="125" y="141"/>
                      <a:pt x="125" y="140"/>
                    </a:cubicBezTo>
                    <a:cubicBezTo>
                      <a:pt x="128" y="138"/>
                      <a:pt x="128" y="138"/>
                      <a:pt x="128" y="138"/>
                    </a:cubicBezTo>
                    <a:cubicBezTo>
                      <a:pt x="129" y="136"/>
                      <a:pt x="129" y="137"/>
                      <a:pt x="129" y="135"/>
                    </a:cubicBezTo>
                    <a:cubicBezTo>
                      <a:pt x="129" y="134"/>
                      <a:pt x="130" y="134"/>
                      <a:pt x="131" y="133"/>
                    </a:cubicBezTo>
                    <a:cubicBezTo>
                      <a:pt x="133" y="131"/>
                      <a:pt x="133" y="131"/>
                      <a:pt x="133" y="131"/>
                    </a:cubicBezTo>
                    <a:cubicBezTo>
                      <a:pt x="132" y="130"/>
                      <a:pt x="132" y="131"/>
                      <a:pt x="132" y="128"/>
                    </a:cubicBezTo>
                    <a:cubicBezTo>
                      <a:pt x="133" y="129"/>
                      <a:pt x="133" y="129"/>
                      <a:pt x="134" y="130"/>
                    </a:cubicBezTo>
                    <a:cubicBezTo>
                      <a:pt x="136" y="128"/>
                      <a:pt x="134" y="129"/>
                      <a:pt x="136" y="128"/>
                    </a:cubicBezTo>
                    <a:cubicBezTo>
                      <a:pt x="135" y="127"/>
                      <a:pt x="135" y="127"/>
                      <a:pt x="135" y="127"/>
                    </a:cubicBezTo>
                    <a:cubicBezTo>
                      <a:pt x="137" y="127"/>
                      <a:pt x="136" y="128"/>
                      <a:pt x="138" y="127"/>
                    </a:cubicBezTo>
                    <a:cubicBezTo>
                      <a:pt x="142" y="123"/>
                      <a:pt x="138" y="125"/>
                      <a:pt x="140" y="122"/>
                    </a:cubicBezTo>
                    <a:cubicBezTo>
                      <a:pt x="140" y="122"/>
                      <a:pt x="140" y="122"/>
                      <a:pt x="140" y="122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18"/>
                      <a:pt x="139" y="122"/>
                      <a:pt x="140" y="118"/>
                    </a:cubicBezTo>
                    <a:cubicBezTo>
                      <a:pt x="140" y="119"/>
                      <a:pt x="140" y="119"/>
                      <a:pt x="140" y="119"/>
                    </a:cubicBezTo>
                    <a:cubicBezTo>
                      <a:pt x="141" y="117"/>
                      <a:pt x="141" y="118"/>
                      <a:pt x="143" y="116"/>
                    </a:cubicBezTo>
                    <a:cubicBezTo>
                      <a:pt x="145" y="113"/>
                      <a:pt x="143" y="114"/>
                      <a:pt x="143" y="114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2" y="116"/>
                      <a:pt x="141" y="115"/>
                      <a:pt x="141" y="114"/>
                    </a:cubicBezTo>
                    <a:cubicBezTo>
                      <a:pt x="142" y="113"/>
                      <a:pt x="141" y="113"/>
                      <a:pt x="143" y="113"/>
                    </a:cubicBezTo>
                    <a:cubicBezTo>
                      <a:pt x="142" y="113"/>
                      <a:pt x="141" y="111"/>
                      <a:pt x="145" y="110"/>
                    </a:cubicBezTo>
                    <a:cubicBezTo>
                      <a:pt x="146" y="111"/>
                      <a:pt x="146" y="111"/>
                      <a:pt x="145" y="112"/>
                    </a:cubicBezTo>
                    <a:cubicBezTo>
                      <a:pt x="146" y="113"/>
                      <a:pt x="146" y="113"/>
                      <a:pt x="146" y="113"/>
                    </a:cubicBezTo>
                    <a:cubicBezTo>
                      <a:pt x="146" y="111"/>
                      <a:pt x="147" y="112"/>
                      <a:pt x="148" y="110"/>
                    </a:cubicBezTo>
                    <a:cubicBezTo>
                      <a:pt x="146" y="110"/>
                      <a:pt x="147" y="111"/>
                      <a:pt x="145" y="110"/>
                    </a:cubicBezTo>
                    <a:cubicBezTo>
                      <a:pt x="145" y="107"/>
                      <a:pt x="150" y="106"/>
                      <a:pt x="152" y="102"/>
                    </a:cubicBezTo>
                    <a:cubicBezTo>
                      <a:pt x="152" y="101"/>
                      <a:pt x="152" y="102"/>
                      <a:pt x="152" y="101"/>
                    </a:cubicBezTo>
                    <a:cubicBezTo>
                      <a:pt x="155" y="101"/>
                      <a:pt x="155" y="101"/>
                      <a:pt x="155" y="101"/>
                    </a:cubicBezTo>
                    <a:cubicBezTo>
                      <a:pt x="155" y="102"/>
                      <a:pt x="155" y="102"/>
                      <a:pt x="155" y="102"/>
                    </a:cubicBezTo>
                    <a:cubicBezTo>
                      <a:pt x="154" y="102"/>
                      <a:pt x="154" y="102"/>
                      <a:pt x="154" y="102"/>
                    </a:cubicBez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6" y="103"/>
                      <a:pt x="156" y="103"/>
                      <a:pt x="156" y="103"/>
                    </a:cubicBezTo>
                    <a:cubicBezTo>
                      <a:pt x="157" y="100"/>
                      <a:pt x="157" y="101"/>
                      <a:pt x="159" y="99"/>
                    </a:cubicBezTo>
                    <a:cubicBezTo>
                      <a:pt x="163" y="96"/>
                      <a:pt x="163" y="96"/>
                      <a:pt x="163" y="96"/>
                    </a:cubicBezTo>
                    <a:cubicBezTo>
                      <a:pt x="164" y="95"/>
                      <a:pt x="163" y="96"/>
                      <a:pt x="165" y="94"/>
                    </a:cubicBezTo>
                    <a:cubicBezTo>
                      <a:pt x="166" y="93"/>
                      <a:pt x="168" y="91"/>
                      <a:pt x="170" y="90"/>
                    </a:cubicBezTo>
                    <a:cubicBezTo>
                      <a:pt x="170" y="91"/>
                      <a:pt x="168" y="93"/>
                      <a:pt x="167" y="94"/>
                    </a:cubicBezTo>
                    <a:cubicBezTo>
                      <a:pt x="166" y="95"/>
                      <a:pt x="166" y="95"/>
                      <a:pt x="166" y="95"/>
                    </a:cubicBezTo>
                    <a:cubicBezTo>
                      <a:pt x="168" y="96"/>
                      <a:pt x="168" y="96"/>
                      <a:pt x="168" y="96"/>
                    </a:cubicBezTo>
                    <a:cubicBezTo>
                      <a:pt x="168" y="95"/>
                      <a:pt x="168" y="95"/>
                      <a:pt x="169" y="94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9" y="85"/>
                      <a:pt x="180" y="85"/>
                      <a:pt x="180" y="82"/>
                    </a:cubicBezTo>
                    <a:cubicBezTo>
                      <a:pt x="182" y="80"/>
                      <a:pt x="182" y="80"/>
                      <a:pt x="182" y="80"/>
                    </a:cubicBezTo>
                    <a:cubicBezTo>
                      <a:pt x="181" y="79"/>
                      <a:pt x="181" y="79"/>
                      <a:pt x="180" y="79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1"/>
                      <a:pt x="178" y="81"/>
                      <a:pt x="178" y="81"/>
                    </a:cubicBezTo>
                    <a:cubicBezTo>
                      <a:pt x="179" y="79"/>
                      <a:pt x="180" y="76"/>
                      <a:pt x="179" y="73"/>
                    </a:cubicBezTo>
                    <a:cubicBezTo>
                      <a:pt x="178" y="71"/>
                      <a:pt x="178" y="71"/>
                      <a:pt x="178" y="71"/>
                    </a:cubicBezTo>
                    <a:cubicBezTo>
                      <a:pt x="176" y="68"/>
                      <a:pt x="173" y="69"/>
                      <a:pt x="173" y="64"/>
                    </a:cubicBezTo>
                    <a:cubicBezTo>
                      <a:pt x="173" y="64"/>
                      <a:pt x="173" y="62"/>
                      <a:pt x="173" y="61"/>
                    </a:cubicBezTo>
                    <a:cubicBezTo>
                      <a:pt x="171" y="61"/>
                      <a:pt x="172" y="61"/>
                      <a:pt x="170" y="60"/>
                    </a:cubicBezTo>
                    <a:cubicBezTo>
                      <a:pt x="169" y="60"/>
                      <a:pt x="171" y="60"/>
                      <a:pt x="169" y="60"/>
                    </a:cubicBezTo>
                    <a:cubicBezTo>
                      <a:pt x="168" y="60"/>
                      <a:pt x="165" y="63"/>
                      <a:pt x="163" y="64"/>
                    </a:cubicBezTo>
                    <a:cubicBezTo>
                      <a:pt x="157" y="63"/>
                      <a:pt x="157" y="63"/>
                      <a:pt x="157" y="63"/>
                    </a:cubicBezTo>
                    <a:cubicBezTo>
                      <a:pt x="157" y="61"/>
                      <a:pt x="155" y="63"/>
                      <a:pt x="154" y="63"/>
                    </a:cubicBezTo>
                    <a:cubicBezTo>
                      <a:pt x="146" y="67"/>
                      <a:pt x="146" y="67"/>
                      <a:pt x="146" y="67"/>
                    </a:cubicBezTo>
                    <a:cubicBezTo>
                      <a:pt x="145" y="68"/>
                      <a:pt x="146" y="67"/>
                      <a:pt x="145" y="68"/>
                    </a:cubicBezTo>
                    <a:cubicBezTo>
                      <a:pt x="142" y="69"/>
                      <a:pt x="142" y="69"/>
                      <a:pt x="142" y="69"/>
                    </a:cubicBezTo>
                    <a:cubicBezTo>
                      <a:pt x="141" y="70"/>
                      <a:pt x="140" y="70"/>
                      <a:pt x="139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38" y="72"/>
                      <a:pt x="138" y="73"/>
                      <a:pt x="138" y="73"/>
                    </a:cubicBezTo>
                    <a:cubicBezTo>
                      <a:pt x="138" y="73"/>
                      <a:pt x="138" y="73"/>
                      <a:pt x="138" y="74"/>
                    </a:cubicBezTo>
                    <a:cubicBezTo>
                      <a:pt x="138" y="72"/>
                      <a:pt x="139" y="72"/>
                      <a:pt x="137" y="73"/>
                    </a:cubicBezTo>
                    <a:cubicBezTo>
                      <a:pt x="135" y="74"/>
                      <a:pt x="137" y="73"/>
                      <a:pt x="135" y="74"/>
                    </a:cubicBezTo>
                    <a:cubicBezTo>
                      <a:pt x="136" y="75"/>
                      <a:pt x="136" y="74"/>
                      <a:pt x="136" y="76"/>
                    </a:cubicBezTo>
                    <a:cubicBezTo>
                      <a:pt x="135" y="75"/>
                      <a:pt x="136" y="76"/>
                      <a:pt x="135" y="75"/>
                    </a:cubicBezTo>
                    <a:cubicBezTo>
                      <a:pt x="134" y="75"/>
                      <a:pt x="134" y="75"/>
                      <a:pt x="134" y="75"/>
                    </a:cubicBezTo>
                    <a:cubicBezTo>
                      <a:pt x="133" y="78"/>
                      <a:pt x="134" y="74"/>
                      <a:pt x="132" y="77"/>
                    </a:cubicBezTo>
                    <a:cubicBezTo>
                      <a:pt x="128" y="82"/>
                      <a:pt x="128" y="82"/>
                      <a:pt x="128" y="82"/>
                    </a:cubicBezTo>
                    <a:cubicBezTo>
                      <a:pt x="128" y="80"/>
                      <a:pt x="128" y="80"/>
                      <a:pt x="128" y="80"/>
                    </a:cubicBezTo>
                    <a:cubicBezTo>
                      <a:pt x="126" y="82"/>
                      <a:pt x="125" y="82"/>
                      <a:pt x="125" y="85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09" y="102"/>
                      <a:pt x="109" y="103"/>
                      <a:pt x="107" y="105"/>
                    </a:cubicBezTo>
                    <a:cubicBezTo>
                      <a:pt x="107" y="106"/>
                      <a:pt x="107" y="106"/>
                      <a:pt x="108" y="106"/>
                    </a:cubicBezTo>
                    <a:cubicBezTo>
                      <a:pt x="106" y="107"/>
                      <a:pt x="106" y="108"/>
                      <a:pt x="105" y="109"/>
                    </a:cubicBezTo>
                    <a:cubicBezTo>
                      <a:pt x="105" y="110"/>
                      <a:pt x="105" y="108"/>
                      <a:pt x="105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3" y="112"/>
                      <a:pt x="104" y="113"/>
                      <a:pt x="103" y="115"/>
                    </a:cubicBezTo>
                    <a:cubicBezTo>
                      <a:pt x="102" y="116"/>
                      <a:pt x="102" y="116"/>
                      <a:pt x="102" y="117"/>
                    </a:cubicBezTo>
                    <a:cubicBezTo>
                      <a:pt x="102" y="118"/>
                      <a:pt x="101" y="119"/>
                      <a:pt x="101" y="119"/>
                    </a:cubicBezTo>
                    <a:cubicBezTo>
                      <a:pt x="100" y="120"/>
                      <a:pt x="101" y="120"/>
                      <a:pt x="99" y="120"/>
                    </a:cubicBezTo>
                    <a:cubicBezTo>
                      <a:pt x="99" y="122"/>
                      <a:pt x="99" y="122"/>
                      <a:pt x="99" y="122"/>
                    </a:cubicBezTo>
                    <a:cubicBezTo>
                      <a:pt x="99" y="122"/>
                      <a:pt x="98" y="124"/>
                      <a:pt x="98" y="124"/>
                    </a:cubicBezTo>
                    <a:cubicBezTo>
                      <a:pt x="95" y="134"/>
                      <a:pt x="95" y="134"/>
                      <a:pt x="95" y="134"/>
                    </a:cubicBezTo>
                    <a:cubicBezTo>
                      <a:pt x="94" y="135"/>
                      <a:pt x="95" y="134"/>
                      <a:pt x="94" y="136"/>
                    </a:cubicBezTo>
                    <a:cubicBezTo>
                      <a:pt x="88" y="142"/>
                      <a:pt x="88" y="142"/>
                      <a:pt x="88" y="142"/>
                    </a:cubicBezTo>
                    <a:cubicBezTo>
                      <a:pt x="86" y="145"/>
                      <a:pt x="82" y="148"/>
                      <a:pt x="81" y="151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9" y="154"/>
                      <a:pt x="78" y="155"/>
                      <a:pt x="76" y="155"/>
                    </a:cubicBezTo>
                    <a:cubicBezTo>
                      <a:pt x="77" y="156"/>
                      <a:pt x="77" y="155"/>
                      <a:pt x="77" y="156"/>
                    </a:cubicBezTo>
                    <a:cubicBezTo>
                      <a:pt x="75" y="156"/>
                      <a:pt x="75" y="156"/>
                      <a:pt x="75" y="156"/>
                    </a:cubicBezTo>
                    <a:cubicBezTo>
                      <a:pt x="75" y="154"/>
                      <a:pt x="75" y="153"/>
                      <a:pt x="75" y="151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6"/>
                      <a:pt x="76" y="142"/>
                      <a:pt x="75" y="138"/>
                    </a:cubicBezTo>
                    <a:cubicBezTo>
                      <a:pt x="75" y="137"/>
                      <a:pt x="75" y="137"/>
                      <a:pt x="75" y="137"/>
                    </a:cubicBezTo>
                    <a:cubicBezTo>
                      <a:pt x="75" y="134"/>
                      <a:pt x="75" y="135"/>
                      <a:pt x="75" y="133"/>
                    </a:cubicBezTo>
                    <a:cubicBezTo>
                      <a:pt x="73" y="126"/>
                      <a:pt x="73" y="127"/>
                      <a:pt x="71" y="122"/>
                    </a:cubicBezTo>
                    <a:cubicBezTo>
                      <a:pt x="69" y="119"/>
                      <a:pt x="68" y="116"/>
                      <a:pt x="66" y="113"/>
                    </a:cubicBezTo>
                    <a:cubicBezTo>
                      <a:pt x="58" y="103"/>
                      <a:pt x="58" y="103"/>
                      <a:pt x="58" y="103"/>
                    </a:cubicBezTo>
                    <a:cubicBezTo>
                      <a:pt x="59" y="102"/>
                      <a:pt x="59" y="103"/>
                      <a:pt x="59" y="101"/>
                    </a:cubicBezTo>
                    <a:cubicBezTo>
                      <a:pt x="60" y="103"/>
                      <a:pt x="62" y="101"/>
                      <a:pt x="63" y="101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9" y="99"/>
                      <a:pt x="71" y="97"/>
                      <a:pt x="74" y="96"/>
                    </a:cubicBezTo>
                    <a:cubicBezTo>
                      <a:pt x="78" y="95"/>
                      <a:pt x="78" y="95"/>
                      <a:pt x="78" y="95"/>
                    </a:cubicBezTo>
                    <a:cubicBezTo>
                      <a:pt x="80" y="94"/>
                      <a:pt x="78" y="95"/>
                      <a:pt x="80" y="94"/>
                    </a:cubicBezTo>
                    <a:cubicBezTo>
                      <a:pt x="82" y="93"/>
                      <a:pt x="82" y="93"/>
                      <a:pt x="82" y="93"/>
                    </a:cubicBezTo>
                    <a:cubicBezTo>
                      <a:pt x="84" y="91"/>
                      <a:pt x="88" y="91"/>
                      <a:pt x="88" y="89"/>
                    </a:cubicBezTo>
                    <a:cubicBezTo>
                      <a:pt x="90" y="89"/>
                      <a:pt x="90" y="89"/>
                      <a:pt x="93" y="87"/>
                    </a:cubicBezTo>
                    <a:cubicBezTo>
                      <a:pt x="94" y="86"/>
                      <a:pt x="95" y="86"/>
                      <a:pt x="96" y="86"/>
                    </a:cubicBezTo>
                    <a:cubicBezTo>
                      <a:pt x="96" y="85"/>
                      <a:pt x="97" y="84"/>
                      <a:pt x="98" y="83"/>
                    </a:cubicBezTo>
                    <a:cubicBezTo>
                      <a:pt x="105" y="81"/>
                      <a:pt x="101" y="81"/>
                      <a:pt x="104" y="80"/>
                    </a:cubicBezTo>
                    <a:cubicBezTo>
                      <a:pt x="105" y="79"/>
                      <a:pt x="106" y="79"/>
                      <a:pt x="108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1" y="75"/>
                      <a:pt x="113" y="75"/>
                    </a:cubicBezTo>
                    <a:cubicBezTo>
                      <a:pt x="113" y="75"/>
                      <a:pt x="115" y="75"/>
                      <a:pt x="112" y="77"/>
                    </a:cubicBezTo>
                    <a:cubicBezTo>
                      <a:pt x="111" y="78"/>
                      <a:pt x="111" y="78"/>
                      <a:pt x="110" y="78"/>
                    </a:cubicBezTo>
                    <a:cubicBezTo>
                      <a:pt x="110" y="79"/>
                      <a:pt x="112" y="80"/>
                      <a:pt x="111" y="78"/>
                    </a:cubicBezTo>
                    <a:cubicBezTo>
                      <a:pt x="113" y="78"/>
                      <a:pt x="113" y="77"/>
                      <a:pt x="114" y="77"/>
                    </a:cubicBezTo>
                    <a:cubicBezTo>
                      <a:pt x="113" y="76"/>
                      <a:pt x="113" y="75"/>
                      <a:pt x="113" y="74"/>
                    </a:cubicBezTo>
                    <a:cubicBezTo>
                      <a:pt x="114" y="74"/>
                      <a:pt x="115" y="73"/>
                      <a:pt x="116" y="72"/>
                    </a:cubicBezTo>
                    <a:cubicBezTo>
                      <a:pt x="118" y="72"/>
                      <a:pt x="118" y="72"/>
                      <a:pt x="118" y="72"/>
                    </a:cubicBezTo>
                    <a:cubicBezTo>
                      <a:pt x="117" y="74"/>
                      <a:pt x="115" y="73"/>
                      <a:pt x="114" y="76"/>
                    </a:cubicBezTo>
                    <a:cubicBezTo>
                      <a:pt x="118" y="74"/>
                      <a:pt x="118" y="74"/>
                      <a:pt x="118" y="74"/>
                    </a:cubicBezTo>
                    <a:cubicBezTo>
                      <a:pt x="121" y="74"/>
                      <a:pt x="115" y="74"/>
                      <a:pt x="118" y="74"/>
                    </a:cubicBezTo>
                    <a:cubicBezTo>
                      <a:pt x="118" y="74"/>
                      <a:pt x="119" y="75"/>
                      <a:pt x="119" y="75"/>
                    </a:cubicBezTo>
                    <a:cubicBezTo>
                      <a:pt x="120" y="73"/>
                      <a:pt x="119" y="73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0"/>
                      <a:pt x="123" y="70"/>
                    </a:cubicBezTo>
                    <a:cubicBezTo>
                      <a:pt x="124" y="70"/>
                      <a:pt x="122" y="70"/>
                      <a:pt x="124" y="70"/>
                    </a:cubicBezTo>
                    <a:cubicBezTo>
                      <a:pt x="124" y="69"/>
                      <a:pt x="124" y="70"/>
                      <a:pt x="126" y="70"/>
                    </a:cubicBezTo>
                    <a:cubicBezTo>
                      <a:pt x="127" y="69"/>
                      <a:pt x="127" y="69"/>
                      <a:pt x="127" y="68"/>
                    </a:cubicBezTo>
                    <a:cubicBezTo>
                      <a:pt x="129" y="67"/>
                      <a:pt x="128" y="69"/>
                      <a:pt x="130" y="67"/>
                    </a:cubicBezTo>
                    <a:cubicBezTo>
                      <a:pt x="132" y="64"/>
                      <a:pt x="132" y="64"/>
                      <a:pt x="132" y="64"/>
                    </a:cubicBezTo>
                    <a:cubicBezTo>
                      <a:pt x="136" y="62"/>
                      <a:pt x="134" y="62"/>
                      <a:pt x="137" y="60"/>
                    </a:cubicBezTo>
                    <a:cubicBezTo>
                      <a:pt x="140" y="58"/>
                      <a:pt x="136" y="62"/>
                      <a:pt x="141" y="58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4" y="55"/>
                      <a:pt x="144" y="55"/>
                      <a:pt x="144" y="55"/>
                    </a:cubicBezTo>
                    <a:cubicBezTo>
                      <a:pt x="145" y="55"/>
                      <a:pt x="146" y="54"/>
                      <a:pt x="147" y="54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49" y="52"/>
                      <a:pt x="148" y="52"/>
                      <a:pt x="149" y="52"/>
                    </a:cubicBezTo>
                    <a:cubicBezTo>
                      <a:pt x="151" y="51"/>
                      <a:pt x="162" y="44"/>
                      <a:pt x="166" y="43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7" y="42"/>
                      <a:pt x="169" y="39"/>
                      <a:pt x="170" y="38"/>
                    </a:cubicBezTo>
                    <a:cubicBezTo>
                      <a:pt x="171" y="37"/>
                      <a:pt x="172" y="35"/>
                      <a:pt x="173" y="35"/>
                    </a:cubicBezTo>
                    <a:cubicBezTo>
                      <a:pt x="175" y="31"/>
                      <a:pt x="173" y="31"/>
                      <a:pt x="173" y="29"/>
                    </a:cubicBezTo>
                    <a:cubicBezTo>
                      <a:pt x="172" y="25"/>
                      <a:pt x="172" y="26"/>
                      <a:pt x="172" y="23"/>
                    </a:cubicBezTo>
                    <a:cubicBezTo>
                      <a:pt x="171" y="22"/>
                      <a:pt x="172" y="23"/>
                      <a:pt x="171" y="22"/>
                    </a:cubicBezTo>
                    <a:cubicBezTo>
                      <a:pt x="171" y="19"/>
                      <a:pt x="171" y="22"/>
                      <a:pt x="170" y="2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4" y="9"/>
                      <a:pt x="163" y="8"/>
                    </a:cubicBezTo>
                    <a:cubicBezTo>
                      <a:pt x="158" y="5"/>
                      <a:pt x="158" y="5"/>
                      <a:pt x="158" y="5"/>
                    </a:cubicBezTo>
                    <a:cubicBezTo>
                      <a:pt x="156" y="3"/>
                      <a:pt x="153" y="1"/>
                      <a:pt x="150" y="1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135" y="1"/>
                      <a:pt x="134" y="2"/>
                      <a:pt x="133" y="3"/>
                    </a:cubicBezTo>
                    <a:cubicBezTo>
                      <a:pt x="132" y="5"/>
                      <a:pt x="130" y="12"/>
                      <a:pt x="132" y="16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4" y="21"/>
                      <a:pt x="134" y="21"/>
                      <a:pt x="134" y="21"/>
                    </a:cubicBezTo>
                    <a:cubicBezTo>
                      <a:pt x="134" y="21"/>
                      <a:pt x="134" y="21"/>
                      <a:pt x="133" y="2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39"/>
                      <a:pt x="120" y="39"/>
                      <a:pt x="120" y="40"/>
                    </a:cubicBezTo>
                    <a:cubicBezTo>
                      <a:pt x="119" y="40"/>
                      <a:pt x="119" y="40"/>
                      <a:pt x="119" y="40"/>
                    </a:cubicBezTo>
                    <a:cubicBezTo>
                      <a:pt x="118" y="41"/>
                      <a:pt x="119" y="41"/>
                      <a:pt x="118" y="42"/>
                    </a:cubicBezTo>
                    <a:cubicBezTo>
                      <a:pt x="115" y="42"/>
                      <a:pt x="115" y="47"/>
                      <a:pt x="111" y="47"/>
                    </a:cubicBezTo>
                    <a:cubicBezTo>
                      <a:pt x="112" y="49"/>
                      <a:pt x="112" y="47"/>
                      <a:pt x="111" y="49"/>
                    </a:cubicBezTo>
                    <a:cubicBezTo>
                      <a:pt x="103" y="56"/>
                      <a:pt x="103" y="56"/>
                      <a:pt x="103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102" y="56"/>
                      <a:pt x="102" y="56"/>
                      <a:pt x="102" y="56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7" y="60"/>
                      <a:pt x="98" y="60"/>
                      <a:pt x="97" y="61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1" y="65"/>
                      <a:pt x="90" y="67"/>
                      <a:pt x="88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5" y="69"/>
                      <a:pt x="87" y="68"/>
                      <a:pt x="86" y="69"/>
                    </a:cubicBezTo>
                    <a:cubicBezTo>
                      <a:pt x="74" y="78"/>
                      <a:pt x="74" y="78"/>
                      <a:pt x="74" y="78"/>
                    </a:cubicBezTo>
                    <a:cubicBezTo>
                      <a:pt x="73" y="79"/>
                      <a:pt x="73" y="78"/>
                      <a:pt x="73" y="80"/>
                    </a:cubicBezTo>
                    <a:cubicBezTo>
                      <a:pt x="72" y="78"/>
                      <a:pt x="73" y="79"/>
                      <a:pt x="71" y="80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5" y="95"/>
                      <a:pt x="45" y="96"/>
                      <a:pt x="41" y="95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5" y="93"/>
                      <a:pt x="34" y="93"/>
                      <a:pt x="33" y="93"/>
                    </a:cubicBezTo>
                    <a:cubicBezTo>
                      <a:pt x="27" y="92"/>
                      <a:pt x="27" y="91"/>
                      <a:pt x="21" y="93"/>
                    </a:cubicBezTo>
                    <a:cubicBezTo>
                      <a:pt x="18" y="93"/>
                      <a:pt x="21" y="93"/>
                      <a:pt x="19" y="94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8" y="99"/>
                      <a:pt x="8" y="100"/>
                      <a:pt x="7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4" y="101"/>
                      <a:pt x="4" y="101"/>
                      <a:pt x="5" y="101"/>
                    </a:cubicBezTo>
                    <a:cubicBezTo>
                      <a:pt x="5" y="102"/>
                      <a:pt x="5" y="101"/>
                      <a:pt x="5" y="102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1" y="109"/>
                      <a:pt x="4" y="109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6" y="108"/>
                      <a:pt x="9" y="108"/>
                      <a:pt x="10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1" y="107"/>
                      <a:pt x="11" y="107"/>
                      <a:pt x="12" y="107"/>
                    </a:cubicBezTo>
                    <a:cubicBezTo>
                      <a:pt x="14" y="106"/>
                      <a:pt x="13" y="107"/>
                      <a:pt x="16" y="108"/>
                    </a:cubicBezTo>
                    <a:cubicBezTo>
                      <a:pt x="16" y="108"/>
                      <a:pt x="17" y="107"/>
                      <a:pt x="17" y="107"/>
                    </a:cubicBezTo>
                    <a:cubicBezTo>
                      <a:pt x="18" y="107"/>
                      <a:pt x="17" y="107"/>
                      <a:pt x="18" y="107"/>
                    </a:cubicBezTo>
                    <a:cubicBezTo>
                      <a:pt x="23" y="107"/>
                      <a:pt x="24" y="106"/>
                      <a:pt x="28" y="108"/>
                    </a:cubicBezTo>
                    <a:cubicBezTo>
                      <a:pt x="32" y="110"/>
                      <a:pt x="33" y="108"/>
                      <a:pt x="37" y="115"/>
                    </a:cubicBezTo>
                    <a:cubicBezTo>
                      <a:pt x="39" y="117"/>
                      <a:pt x="37" y="121"/>
                      <a:pt x="39" y="124"/>
                    </a:cubicBezTo>
                    <a:cubicBezTo>
                      <a:pt x="40" y="126"/>
                      <a:pt x="40" y="124"/>
                      <a:pt x="40" y="125"/>
                    </a:cubicBezTo>
                    <a:cubicBezTo>
                      <a:pt x="41" y="128"/>
                      <a:pt x="40" y="132"/>
                      <a:pt x="40" y="133"/>
                    </a:cubicBezTo>
                    <a:cubicBezTo>
                      <a:pt x="40" y="135"/>
                      <a:pt x="40" y="134"/>
                      <a:pt x="40" y="137"/>
                    </a:cubicBezTo>
                    <a:cubicBezTo>
                      <a:pt x="40" y="138"/>
                      <a:pt x="40" y="137"/>
                      <a:pt x="40" y="139"/>
                    </a:cubicBezTo>
                    <a:cubicBezTo>
                      <a:pt x="39" y="142"/>
                      <a:pt x="40" y="146"/>
                      <a:pt x="39" y="148"/>
                    </a:cubicBezTo>
                    <a:cubicBezTo>
                      <a:pt x="39" y="150"/>
                      <a:pt x="39" y="149"/>
                      <a:pt x="39" y="151"/>
                    </a:cubicBezTo>
                    <a:cubicBezTo>
                      <a:pt x="39" y="153"/>
                      <a:pt x="39" y="154"/>
                      <a:pt x="39" y="156"/>
                    </a:cubicBezTo>
                    <a:cubicBezTo>
                      <a:pt x="38" y="157"/>
                      <a:pt x="38" y="157"/>
                      <a:pt x="38" y="159"/>
                    </a:cubicBezTo>
                    <a:cubicBezTo>
                      <a:pt x="38" y="165"/>
                      <a:pt x="38" y="162"/>
                      <a:pt x="37" y="165"/>
                    </a:cubicBezTo>
                    <a:cubicBezTo>
                      <a:pt x="34" y="186"/>
                      <a:pt x="34" y="186"/>
                      <a:pt x="34" y="186"/>
                    </a:cubicBezTo>
                    <a:cubicBezTo>
                      <a:pt x="34" y="187"/>
                      <a:pt x="35" y="187"/>
                      <a:pt x="35" y="188"/>
                    </a:cubicBezTo>
                    <a:cubicBezTo>
                      <a:pt x="35" y="188"/>
                      <a:pt x="34" y="188"/>
                      <a:pt x="34" y="188"/>
                    </a:cubicBezTo>
                    <a:cubicBezTo>
                      <a:pt x="34" y="188"/>
                      <a:pt x="34" y="188"/>
                      <a:pt x="34" y="189"/>
                    </a:cubicBezTo>
                    <a:cubicBezTo>
                      <a:pt x="34" y="190"/>
                      <a:pt x="35" y="192"/>
                      <a:pt x="33" y="193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9"/>
                      <a:pt x="32" y="201"/>
                      <a:pt x="32" y="203"/>
                    </a:cubicBezTo>
                    <a:cubicBezTo>
                      <a:pt x="31" y="203"/>
                      <a:pt x="32" y="202"/>
                      <a:pt x="32" y="204"/>
                    </a:cubicBezTo>
                    <a:cubicBezTo>
                      <a:pt x="31" y="208"/>
                      <a:pt x="32" y="209"/>
                      <a:pt x="31" y="213"/>
                    </a:cubicBezTo>
                    <a:cubicBezTo>
                      <a:pt x="29" y="217"/>
                      <a:pt x="29" y="217"/>
                      <a:pt x="29" y="217"/>
                    </a:cubicBezTo>
                    <a:cubicBezTo>
                      <a:pt x="29" y="218"/>
                      <a:pt x="28" y="221"/>
                      <a:pt x="28" y="222"/>
                    </a:cubicBezTo>
                    <a:cubicBezTo>
                      <a:pt x="27" y="224"/>
                      <a:pt x="28" y="222"/>
                      <a:pt x="27" y="223"/>
                    </a:cubicBezTo>
                    <a:cubicBezTo>
                      <a:pt x="27" y="224"/>
                      <a:pt x="26" y="227"/>
                      <a:pt x="26" y="227"/>
                    </a:cubicBezTo>
                    <a:cubicBezTo>
                      <a:pt x="22" y="233"/>
                      <a:pt x="22" y="233"/>
                      <a:pt x="22" y="233"/>
                    </a:cubicBezTo>
                    <a:cubicBezTo>
                      <a:pt x="22" y="235"/>
                      <a:pt x="20" y="235"/>
                      <a:pt x="19" y="236"/>
                    </a:cubicBezTo>
                    <a:cubicBezTo>
                      <a:pt x="16" y="238"/>
                      <a:pt x="16" y="242"/>
                      <a:pt x="16" y="246"/>
                    </a:cubicBezTo>
                    <a:cubicBezTo>
                      <a:pt x="14" y="246"/>
                      <a:pt x="15" y="246"/>
                      <a:pt x="15" y="247"/>
                    </a:cubicBezTo>
                    <a:cubicBezTo>
                      <a:pt x="16" y="252"/>
                      <a:pt x="16" y="252"/>
                      <a:pt x="16" y="252"/>
                    </a:cubicBezTo>
                    <a:cubicBezTo>
                      <a:pt x="17" y="255"/>
                      <a:pt x="17" y="255"/>
                      <a:pt x="17" y="258"/>
                    </a:cubicBezTo>
                    <a:cubicBezTo>
                      <a:pt x="17" y="260"/>
                      <a:pt x="17" y="260"/>
                      <a:pt x="18" y="260"/>
                    </a:cubicBezTo>
                    <a:cubicBezTo>
                      <a:pt x="18" y="263"/>
                      <a:pt x="18" y="262"/>
                      <a:pt x="18" y="264"/>
                    </a:cubicBezTo>
                    <a:cubicBezTo>
                      <a:pt x="20" y="269"/>
                      <a:pt x="21" y="268"/>
                      <a:pt x="22" y="271"/>
                    </a:cubicBezTo>
                    <a:cubicBezTo>
                      <a:pt x="26" y="272"/>
                      <a:pt x="28" y="274"/>
                      <a:pt x="34" y="274"/>
                    </a:cubicBezTo>
                    <a:cubicBezTo>
                      <a:pt x="38" y="274"/>
                      <a:pt x="39" y="277"/>
                      <a:pt x="46" y="276"/>
                    </a:cubicBezTo>
                    <a:cubicBezTo>
                      <a:pt x="46" y="276"/>
                      <a:pt x="46" y="275"/>
                      <a:pt x="46" y="275"/>
                    </a:cubicBezTo>
                    <a:cubicBezTo>
                      <a:pt x="46" y="275"/>
                      <a:pt x="48" y="274"/>
                      <a:pt x="49" y="274"/>
                    </a:cubicBezTo>
                    <a:cubicBezTo>
                      <a:pt x="51" y="272"/>
                      <a:pt x="51" y="272"/>
                      <a:pt x="51" y="272"/>
                    </a:cubicBezTo>
                    <a:cubicBezTo>
                      <a:pt x="53" y="270"/>
                      <a:pt x="56" y="266"/>
                      <a:pt x="56" y="263"/>
                    </a:cubicBezTo>
                    <a:cubicBezTo>
                      <a:pt x="55" y="262"/>
                      <a:pt x="55" y="262"/>
                      <a:pt x="55" y="262"/>
                    </a:cubicBezTo>
                    <a:cubicBezTo>
                      <a:pt x="56" y="261"/>
                      <a:pt x="56" y="261"/>
                      <a:pt x="56" y="260"/>
                    </a:cubicBezTo>
                    <a:cubicBezTo>
                      <a:pt x="56" y="259"/>
                      <a:pt x="55" y="258"/>
                      <a:pt x="56" y="257"/>
                    </a:cubicBezTo>
                    <a:cubicBezTo>
                      <a:pt x="55" y="255"/>
                      <a:pt x="55" y="255"/>
                      <a:pt x="55" y="255"/>
                    </a:cubicBezTo>
                    <a:cubicBezTo>
                      <a:pt x="57" y="252"/>
                      <a:pt x="57" y="252"/>
                      <a:pt x="57" y="252"/>
                    </a:cubicBezTo>
                    <a:cubicBezTo>
                      <a:pt x="57" y="251"/>
                      <a:pt x="57" y="251"/>
                      <a:pt x="57" y="251"/>
                    </a:cubicBezTo>
                    <a:cubicBezTo>
                      <a:pt x="58" y="249"/>
                      <a:pt x="59" y="248"/>
                      <a:pt x="60" y="246"/>
                    </a:cubicBezTo>
                    <a:cubicBezTo>
                      <a:pt x="59" y="245"/>
                      <a:pt x="61" y="246"/>
                      <a:pt x="58" y="245"/>
                    </a:cubicBezTo>
                    <a:cubicBezTo>
                      <a:pt x="60" y="244"/>
                      <a:pt x="60" y="244"/>
                      <a:pt x="60" y="244"/>
                    </a:cubicBezTo>
                    <a:cubicBezTo>
                      <a:pt x="58" y="243"/>
                      <a:pt x="59" y="245"/>
                      <a:pt x="59" y="243"/>
                    </a:cubicBezTo>
                    <a:cubicBezTo>
                      <a:pt x="59" y="239"/>
                      <a:pt x="60" y="236"/>
                      <a:pt x="62" y="233"/>
                    </a:cubicBezTo>
                    <a:cubicBezTo>
                      <a:pt x="62" y="233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2"/>
                    </a:cubicBezTo>
                    <a:cubicBezTo>
                      <a:pt x="63" y="232"/>
                      <a:pt x="63" y="232"/>
                      <a:pt x="63" y="231"/>
                    </a:cubicBezTo>
                    <a:cubicBezTo>
                      <a:pt x="63" y="231"/>
                      <a:pt x="63" y="230"/>
                      <a:pt x="63" y="230"/>
                    </a:cubicBezTo>
                    <a:cubicBezTo>
                      <a:pt x="64" y="230"/>
                      <a:pt x="64" y="230"/>
                      <a:pt x="64" y="230"/>
                    </a:cubicBezTo>
                    <a:cubicBezTo>
                      <a:pt x="65" y="229"/>
                      <a:pt x="64" y="227"/>
                      <a:pt x="65" y="227"/>
                    </a:cubicBezTo>
                    <a:cubicBezTo>
                      <a:pt x="67" y="225"/>
                      <a:pt x="68" y="223"/>
                      <a:pt x="69" y="221"/>
                    </a:cubicBezTo>
                    <a:cubicBezTo>
                      <a:pt x="69" y="221"/>
                      <a:pt x="70" y="221"/>
                      <a:pt x="70" y="221"/>
                    </a:cubicBezTo>
                    <a:cubicBezTo>
                      <a:pt x="71" y="219"/>
                      <a:pt x="72" y="218"/>
                      <a:pt x="72" y="216"/>
                    </a:cubicBezTo>
                    <a:cubicBezTo>
                      <a:pt x="74" y="211"/>
                      <a:pt x="74" y="214"/>
                      <a:pt x="74" y="209"/>
                    </a:cubicBezTo>
                    <a:cubicBezTo>
                      <a:pt x="75" y="208"/>
                      <a:pt x="73" y="208"/>
                      <a:pt x="75" y="208"/>
                    </a:cubicBezTo>
                    <a:cubicBezTo>
                      <a:pt x="74" y="207"/>
                      <a:pt x="74" y="206"/>
                      <a:pt x="76" y="205"/>
                    </a:cubicBezTo>
                    <a:cubicBezTo>
                      <a:pt x="77" y="204"/>
                      <a:pt x="77" y="203"/>
                      <a:pt x="77" y="201"/>
                    </a:cubicBezTo>
                    <a:cubicBezTo>
                      <a:pt x="78" y="199"/>
                      <a:pt x="79" y="197"/>
                      <a:pt x="80" y="195"/>
                    </a:cubicBezTo>
                    <a:cubicBezTo>
                      <a:pt x="81" y="195"/>
                      <a:pt x="82" y="196"/>
                      <a:pt x="83" y="195"/>
                    </a:cubicBezTo>
                    <a:cubicBezTo>
                      <a:pt x="78" y="208"/>
                      <a:pt x="78" y="208"/>
                      <a:pt x="78" y="208"/>
                    </a:cubicBezTo>
                    <a:cubicBezTo>
                      <a:pt x="77" y="214"/>
                      <a:pt x="79" y="217"/>
                      <a:pt x="77" y="223"/>
                    </a:cubicBezTo>
                    <a:cubicBezTo>
                      <a:pt x="76" y="228"/>
                      <a:pt x="77" y="240"/>
                      <a:pt x="81" y="239"/>
                    </a:cubicBezTo>
                    <a:cubicBezTo>
                      <a:pt x="83" y="239"/>
                      <a:pt x="81" y="238"/>
                      <a:pt x="83" y="238"/>
                    </a:cubicBezTo>
                    <a:cubicBezTo>
                      <a:pt x="85" y="242"/>
                      <a:pt x="84" y="243"/>
                      <a:pt x="86" y="246"/>
                    </a:cubicBezTo>
                    <a:cubicBezTo>
                      <a:pt x="88" y="245"/>
                      <a:pt x="87" y="246"/>
                      <a:pt x="89" y="245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9" y="255"/>
                      <a:pt x="89" y="255"/>
                      <a:pt x="89" y="255"/>
                    </a:cubicBezTo>
                    <a:cubicBezTo>
                      <a:pt x="92" y="255"/>
                      <a:pt x="91" y="253"/>
                      <a:pt x="93" y="251"/>
                    </a:cubicBezTo>
                    <a:cubicBezTo>
                      <a:pt x="96" y="251"/>
                      <a:pt x="96" y="251"/>
                      <a:pt x="96" y="252"/>
                    </a:cubicBezTo>
                    <a:cubicBezTo>
                      <a:pt x="98" y="250"/>
                      <a:pt x="98" y="250"/>
                      <a:pt x="98" y="250"/>
                    </a:cubicBezTo>
                    <a:cubicBezTo>
                      <a:pt x="99" y="252"/>
                      <a:pt x="100" y="253"/>
                      <a:pt x="102" y="254"/>
                    </a:cubicBezTo>
                    <a:cubicBezTo>
                      <a:pt x="104" y="253"/>
                      <a:pt x="104" y="251"/>
                      <a:pt x="104" y="249"/>
                    </a:cubicBezTo>
                    <a:cubicBezTo>
                      <a:pt x="101" y="241"/>
                      <a:pt x="101" y="241"/>
                      <a:pt x="101" y="241"/>
                    </a:cubicBezTo>
                    <a:cubicBezTo>
                      <a:pt x="102" y="238"/>
                      <a:pt x="102" y="238"/>
                      <a:pt x="102" y="238"/>
                    </a:cubicBezTo>
                    <a:cubicBezTo>
                      <a:pt x="102" y="238"/>
                      <a:pt x="103" y="238"/>
                      <a:pt x="103" y="238"/>
                    </a:cubicBezTo>
                    <a:cubicBezTo>
                      <a:pt x="103" y="234"/>
                      <a:pt x="102" y="233"/>
                      <a:pt x="103" y="231"/>
                    </a:cubicBezTo>
                    <a:cubicBezTo>
                      <a:pt x="103" y="231"/>
                      <a:pt x="103" y="231"/>
                      <a:pt x="103" y="230"/>
                    </a:cubicBezTo>
                    <a:cubicBezTo>
                      <a:pt x="106" y="225"/>
                      <a:pt x="106" y="225"/>
                      <a:pt x="106" y="225"/>
                    </a:cubicBezTo>
                    <a:cubicBezTo>
                      <a:pt x="106" y="223"/>
                      <a:pt x="106" y="222"/>
                      <a:pt x="108" y="221"/>
                    </a:cubicBezTo>
                    <a:cubicBezTo>
                      <a:pt x="107" y="220"/>
                      <a:pt x="108" y="220"/>
                      <a:pt x="108" y="219"/>
                    </a:cubicBezTo>
                    <a:cubicBezTo>
                      <a:pt x="108" y="219"/>
                      <a:pt x="109" y="219"/>
                      <a:pt x="109" y="219"/>
                    </a:cubicBezTo>
                    <a:cubicBezTo>
                      <a:pt x="111" y="214"/>
                      <a:pt x="111" y="214"/>
                      <a:pt x="111" y="214"/>
                    </a:cubicBezTo>
                    <a:cubicBezTo>
                      <a:pt x="112" y="214"/>
                      <a:pt x="112" y="214"/>
                      <a:pt x="112" y="214"/>
                    </a:cubicBezTo>
                    <a:cubicBezTo>
                      <a:pt x="114" y="209"/>
                      <a:pt x="114" y="209"/>
                      <a:pt x="114" y="209"/>
                    </a:cubicBezTo>
                    <a:cubicBezTo>
                      <a:pt x="115" y="207"/>
                      <a:pt x="116" y="206"/>
                      <a:pt x="117" y="205"/>
                    </a:cubicBezTo>
                    <a:cubicBezTo>
                      <a:pt x="118" y="205"/>
                      <a:pt x="116" y="207"/>
                      <a:pt x="118" y="204"/>
                    </a:cubicBezTo>
                    <a:cubicBezTo>
                      <a:pt x="120" y="202"/>
                      <a:pt x="120" y="201"/>
                      <a:pt x="121" y="199"/>
                    </a:cubicBezTo>
                    <a:cubicBezTo>
                      <a:pt x="121" y="199"/>
                      <a:pt x="121" y="198"/>
                      <a:pt x="121" y="198"/>
                    </a:cubicBezTo>
                    <a:cubicBezTo>
                      <a:pt x="122" y="197"/>
                      <a:pt x="122" y="197"/>
                      <a:pt x="122" y="197"/>
                    </a:cubicBezTo>
                    <a:cubicBezTo>
                      <a:pt x="123" y="199"/>
                      <a:pt x="123" y="198"/>
                      <a:pt x="123" y="199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3" y="207"/>
                      <a:pt x="123" y="207"/>
                      <a:pt x="123" y="207"/>
                    </a:cubicBezTo>
                    <a:cubicBezTo>
                      <a:pt x="124" y="216"/>
                      <a:pt x="124" y="216"/>
                      <a:pt x="124" y="216"/>
                    </a:cubicBezTo>
                    <a:cubicBezTo>
                      <a:pt x="123" y="216"/>
                      <a:pt x="123" y="216"/>
                      <a:pt x="123" y="216"/>
                    </a:cubicBezTo>
                    <a:cubicBezTo>
                      <a:pt x="123" y="216"/>
                      <a:pt x="123" y="221"/>
                      <a:pt x="122" y="222"/>
                    </a:cubicBezTo>
                    <a:cubicBezTo>
                      <a:pt x="122" y="224"/>
                      <a:pt x="122" y="224"/>
                      <a:pt x="121" y="226"/>
                    </a:cubicBezTo>
                    <a:cubicBezTo>
                      <a:pt x="121" y="226"/>
                      <a:pt x="121" y="228"/>
                      <a:pt x="121" y="228"/>
                    </a:cubicBezTo>
                    <a:cubicBezTo>
                      <a:pt x="120" y="231"/>
                      <a:pt x="120" y="231"/>
                      <a:pt x="120" y="231"/>
                    </a:cubicBezTo>
                    <a:cubicBezTo>
                      <a:pt x="119" y="233"/>
                      <a:pt x="117" y="238"/>
                      <a:pt x="116" y="240"/>
                    </a:cubicBezTo>
                    <a:cubicBezTo>
                      <a:pt x="115" y="241"/>
                      <a:pt x="115" y="241"/>
                      <a:pt x="115" y="242"/>
                    </a:cubicBezTo>
                    <a:cubicBezTo>
                      <a:pt x="114" y="245"/>
                      <a:pt x="113" y="246"/>
                      <a:pt x="112" y="249"/>
                    </a:cubicBezTo>
                    <a:cubicBezTo>
                      <a:pt x="105" y="260"/>
                      <a:pt x="105" y="260"/>
                      <a:pt x="105" y="260"/>
                    </a:cubicBezTo>
                    <a:cubicBezTo>
                      <a:pt x="104" y="261"/>
                      <a:pt x="104" y="261"/>
                      <a:pt x="104" y="261"/>
                    </a:cubicBezTo>
                    <a:cubicBezTo>
                      <a:pt x="103" y="262"/>
                      <a:pt x="103" y="262"/>
                      <a:pt x="102" y="262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1" y="264"/>
                      <a:pt x="99" y="265"/>
                      <a:pt x="98" y="267"/>
                    </a:cubicBezTo>
                    <a:cubicBezTo>
                      <a:pt x="89" y="275"/>
                      <a:pt x="89" y="275"/>
                      <a:pt x="89" y="275"/>
                    </a:cubicBezTo>
                    <a:cubicBezTo>
                      <a:pt x="88" y="276"/>
                      <a:pt x="88" y="276"/>
                      <a:pt x="87" y="276"/>
                    </a:cubicBezTo>
                    <a:cubicBezTo>
                      <a:pt x="86" y="278"/>
                      <a:pt x="86" y="278"/>
                      <a:pt x="86" y="278"/>
                    </a:cubicBezTo>
                    <a:cubicBezTo>
                      <a:pt x="84" y="278"/>
                      <a:pt x="82" y="279"/>
                      <a:pt x="81" y="280"/>
                    </a:cubicBezTo>
                    <a:cubicBezTo>
                      <a:pt x="77" y="283"/>
                      <a:pt x="73" y="283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69" y="285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8"/>
                      <a:pt x="63" y="288"/>
                    </a:cubicBezTo>
                    <a:cubicBezTo>
                      <a:pt x="62" y="289"/>
                      <a:pt x="63" y="287"/>
                      <a:pt x="60" y="289"/>
                    </a:cubicBezTo>
                    <a:cubicBezTo>
                      <a:pt x="60" y="289"/>
                      <a:pt x="60" y="290"/>
                      <a:pt x="60" y="290"/>
                    </a:cubicBezTo>
                    <a:cubicBezTo>
                      <a:pt x="57" y="290"/>
                      <a:pt x="56" y="290"/>
                      <a:pt x="53" y="291"/>
                    </a:cubicBezTo>
                    <a:cubicBezTo>
                      <a:pt x="42" y="294"/>
                      <a:pt x="42" y="294"/>
                      <a:pt x="42" y="294"/>
                    </a:cubicBezTo>
                    <a:cubicBezTo>
                      <a:pt x="43" y="295"/>
                      <a:pt x="42" y="295"/>
                      <a:pt x="43" y="296"/>
                    </a:cubicBezTo>
                    <a:cubicBezTo>
                      <a:pt x="42" y="294"/>
                      <a:pt x="43" y="295"/>
                      <a:pt x="41" y="295"/>
                    </a:cubicBezTo>
                    <a:cubicBezTo>
                      <a:pt x="41" y="296"/>
                      <a:pt x="41" y="295"/>
                      <a:pt x="41" y="297"/>
                    </a:cubicBezTo>
                    <a:cubicBezTo>
                      <a:pt x="40" y="297"/>
                      <a:pt x="40" y="296"/>
                      <a:pt x="40" y="296"/>
                    </a:cubicBezTo>
                    <a:cubicBezTo>
                      <a:pt x="39" y="297"/>
                      <a:pt x="39" y="297"/>
                      <a:pt x="39" y="297"/>
                    </a:cubicBezTo>
                    <a:cubicBezTo>
                      <a:pt x="39" y="300"/>
                      <a:pt x="39" y="300"/>
                      <a:pt x="39" y="300"/>
                    </a:cubicBezTo>
                    <a:cubicBezTo>
                      <a:pt x="35" y="301"/>
                      <a:pt x="35" y="301"/>
                      <a:pt x="35" y="301"/>
                    </a:cubicBezTo>
                    <a:cubicBezTo>
                      <a:pt x="43" y="302"/>
                      <a:pt x="37" y="300"/>
                      <a:pt x="44" y="301"/>
                    </a:cubicBezTo>
                    <a:cubicBezTo>
                      <a:pt x="45" y="302"/>
                      <a:pt x="44" y="302"/>
                      <a:pt x="45" y="301"/>
                    </a:cubicBezTo>
                    <a:cubicBezTo>
                      <a:pt x="47" y="302"/>
                      <a:pt x="48" y="303"/>
                      <a:pt x="50" y="302"/>
                    </a:cubicBezTo>
                    <a:cubicBezTo>
                      <a:pt x="51" y="302"/>
                      <a:pt x="51" y="302"/>
                      <a:pt x="51" y="302"/>
                    </a:cubicBezTo>
                    <a:cubicBezTo>
                      <a:pt x="53" y="302"/>
                      <a:pt x="57" y="302"/>
                      <a:pt x="59" y="301"/>
                    </a:cubicBezTo>
                    <a:cubicBezTo>
                      <a:pt x="60" y="301"/>
                      <a:pt x="62" y="301"/>
                      <a:pt x="63" y="301"/>
                    </a:cubicBezTo>
                    <a:cubicBezTo>
                      <a:pt x="65" y="300"/>
                      <a:pt x="63" y="300"/>
                      <a:pt x="65" y="300"/>
                    </a:cubicBezTo>
                    <a:cubicBezTo>
                      <a:pt x="69" y="299"/>
                      <a:pt x="74" y="300"/>
                      <a:pt x="78" y="301"/>
                    </a:cubicBezTo>
                    <a:cubicBezTo>
                      <a:pt x="79" y="301"/>
                      <a:pt x="79" y="301"/>
                      <a:pt x="81" y="301"/>
                    </a:cubicBezTo>
                    <a:cubicBezTo>
                      <a:pt x="81" y="301"/>
                      <a:pt x="81" y="301"/>
                      <a:pt x="81" y="301"/>
                    </a:cubicBezTo>
                    <a:cubicBezTo>
                      <a:pt x="82" y="301"/>
                      <a:pt x="83" y="301"/>
                      <a:pt x="84" y="302"/>
                    </a:cubicBezTo>
                    <a:cubicBezTo>
                      <a:pt x="90" y="302"/>
                      <a:pt x="90" y="302"/>
                      <a:pt x="90" y="302"/>
                    </a:cubicBezTo>
                    <a:cubicBezTo>
                      <a:pt x="89" y="302"/>
                      <a:pt x="89" y="303"/>
                      <a:pt x="87" y="302"/>
                    </a:cubicBezTo>
                    <a:cubicBezTo>
                      <a:pt x="87" y="303"/>
                      <a:pt x="87" y="303"/>
                      <a:pt x="87" y="304"/>
                    </a:cubicBezTo>
                    <a:cubicBezTo>
                      <a:pt x="86" y="304"/>
                      <a:pt x="86" y="304"/>
                      <a:pt x="85" y="304"/>
                    </a:cubicBezTo>
                    <a:cubicBezTo>
                      <a:pt x="85" y="305"/>
                      <a:pt x="85" y="306"/>
                      <a:pt x="86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2" y="307"/>
                      <a:pt x="92" y="307"/>
                      <a:pt x="92" y="307"/>
                    </a:cubicBezTo>
                    <a:cubicBezTo>
                      <a:pt x="93" y="309"/>
                      <a:pt x="94" y="309"/>
                      <a:pt x="95" y="308"/>
                    </a:cubicBezTo>
                    <a:cubicBezTo>
                      <a:pt x="100" y="306"/>
                      <a:pt x="100" y="306"/>
                      <a:pt x="100" y="306"/>
                    </a:cubicBezTo>
                    <a:cubicBezTo>
                      <a:pt x="101" y="306"/>
                      <a:pt x="100" y="306"/>
                      <a:pt x="101" y="305"/>
                    </a:cubicBezTo>
                    <a:cubicBezTo>
                      <a:pt x="102" y="303"/>
                      <a:pt x="105" y="302"/>
                      <a:pt x="107" y="301"/>
                    </a:cubicBezTo>
                    <a:cubicBezTo>
                      <a:pt x="108" y="300"/>
                      <a:pt x="108" y="299"/>
                      <a:pt x="109" y="300"/>
                    </a:cubicBezTo>
                    <a:cubicBezTo>
                      <a:pt x="109" y="297"/>
                      <a:pt x="111" y="299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5"/>
                      <a:pt x="115" y="295"/>
                      <a:pt x="115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7" y="292"/>
                      <a:pt x="118" y="289"/>
                      <a:pt x="119" y="288"/>
                    </a:cubicBezTo>
                    <a:cubicBezTo>
                      <a:pt x="121" y="286"/>
                      <a:pt x="124" y="285"/>
                      <a:pt x="125" y="283"/>
                    </a:cubicBezTo>
                    <a:cubicBezTo>
                      <a:pt x="129" y="280"/>
                      <a:pt x="129" y="280"/>
                      <a:pt x="129" y="280"/>
                    </a:cubicBezTo>
                    <a:cubicBezTo>
                      <a:pt x="132" y="277"/>
                      <a:pt x="132" y="274"/>
                      <a:pt x="135" y="270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6" y="269"/>
                      <a:pt x="136" y="269"/>
                      <a:pt x="136" y="267"/>
                    </a:cubicBezTo>
                    <a:cubicBezTo>
                      <a:pt x="145" y="272"/>
                      <a:pt x="145" y="272"/>
                      <a:pt x="145" y="272"/>
                    </a:cubicBezTo>
                    <a:cubicBezTo>
                      <a:pt x="146" y="273"/>
                      <a:pt x="145" y="272"/>
                      <a:pt x="146" y="274"/>
                    </a:cubicBezTo>
                    <a:cubicBezTo>
                      <a:pt x="147" y="275"/>
                      <a:pt x="146" y="274"/>
                      <a:pt x="147" y="275"/>
                    </a:cubicBezTo>
                    <a:cubicBezTo>
                      <a:pt x="150" y="275"/>
                      <a:pt x="150" y="275"/>
                      <a:pt x="150" y="275"/>
                    </a:cubicBezTo>
                    <a:cubicBezTo>
                      <a:pt x="153" y="277"/>
                      <a:pt x="153" y="277"/>
                      <a:pt x="153" y="277"/>
                    </a:cubicBezTo>
                    <a:cubicBezTo>
                      <a:pt x="152" y="279"/>
                      <a:pt x="152" y="278"/>
                      <a:pt x="152" y="280"/>
                    </a:cubicBezTo>
                    <a:cubicBezTo>
                      <a:pt x="152" y="280"/>
                      <a:pt x="152" y="279"/>
                      <a:pt x="153" y="279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53" y="279"/>
                      <a:pt x="154" y="279"/>
                      <a:pt x="154" y="279"/>
                    </a:cubicBezTo>
                    <a:cubicBezTo>
                      <a:pt x="155" y="281"/>
                      <a:pt x="154" y="280"/>
                      <a:pt x="155" y="281"/>
                    </a:cubicBezTo>
                    <a:cubicBezTo>
                      <a:pt x="155" y="285"/>
                      <a:pt x="155" y="285"/>
                      <a:pt x="155" y="285"/>
                    </a:cubicBezTo>
                    <a:cubicBezTo>
                      <a:pt x="157" y="286"/>
                      <a:pt x="158" y="288"/>
                      <a:pt x="159" y="290"/>
                    </a:cubicBezTo>
                    <a:cubicBezTo>
                      <a:pt x="162" y="295"/>
                      <a:pt x="162" y="292"/>
                      <a:pt x="167" y="299"/>
                    </a:cubicBezTo>
                    <a:cubicBezTo>
                      <a:pt x="173" y="309"/>
                      <a:pt x="173" y="309"/>
                      <a:pt x="173" y="309"/>
                    </a:cubicBezTo>
                    <a:cubicBezTo>
                      <a:pt x="177" y="313"/>
                      <a:pt x="177" y="314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2" y="316"/>
                      <a:pt x="182" y="316"/>
                      <a:pt x="182" y="316"/>
                    </a:cubicBezTo>
                    <a:cubicBezTo>
                      <a:pt x="188" y="319"/>
                      <a:pt x="188" y="319"/>
                      <a:pt x="188" y="319"/>
                    </a:cubicBezTo>
                    <a:cubicBezTo>
                      <a:pt x="189" y="320"/>
                      <a:pt x="190" y="320"/>
                      <a:pt x="192" y="320"/>
                    </a:cubicBezTo>
                    <a:cubicBezTo>
                      <a:pt x="192" y="321"/>
                      <a:pt x="191" y="320"/>
                      <a:pt x="193" y="321"/>
                    </a:cubicBezTo>
                    <a:cubicBezTo>
                      <a:pt x="199" y="321"/>
                      <a:pt x="199" y="321"/>
                      <a:pt x="199" y="321"/>
                    </a:cubicBezTo>
                    <a:cubicBezTo>
                      <a:pt x="203" y="321"/>
                      <a:pt x="203" y="322"/>
                      <a:pt x="203" y="321"/>
                    </a:cubicBezTo>
                    <a:cubicBezTo>
                      <a:pt x="205" y="321"/>
                      <a:pt x="205" y="321"/>
                      <a:pt x="207" y="320"/>
                    </a:cubicBezTo>
                    <a:cubicBezTo>
                      <a:pt x="207" y="320"/>
                      <a:pt x="207" y="320"/>
                      <a:pt x="207" y="320"/>
                    </a:cubicBezTo>
                    <a:cubicBezTo>
                      <a:pt x="209" y="318"/>
                      <a:pt x="210" y="316"/>
                      <a:pt x="211" y="314"/>
                    </a:cubicBezTo>
                    <a:cubicBezTo>
                      <a:pt x="212" y="310"/>
                      <a:pt x="212" y="310"/>
                      <a:pt x="212" y="310"/>
                    </a:cubicBezTo>
                    <a:cubicBezTo>
                      <a:pt x="212" y="309"/>
                      <a:pt x="212" y="308"/>
                      <a:pt x="212" y="307"/>
                    </a:cubicBezTo>
                    <a:cubicBezTo>
                      <a:pt x="212" y="306"/>
                      <a:pt x="212" y="307"/>
                      <a:pt x="211" y="302"/>
                    </a:cubicBezTo>
                    <a:cubicBezTo>
                      <a:pt x="210" y="300"/>
                      <a:pt x="211" y="300"/>
                      <a:pt x="209" y="298"/>
                    </a:cubicBezTo>
                    <a:cubicBezTo>
                      <a:pt x="205" y="293"/>
                      <a:pt x="205" y="293"/>
                      <a:pt x="205" y="293"/>
                    </a:cubicBezTo>
                    <a:cubicBezTo>
                      <a:pt x="205" y="293"/>
                      <a:pt x="205" y="293"/>
                      <a:pt x="205" y="292"/>
                    </a:cubicBezTo>
                    <a:cubicBezTo>
                      <a:pt x="196" y="283"/>
                      <a:pt x="196" y="283"/>
                      <a:pt x="196" y="283"/>
                    </a:cubicBezTo>
                    <a:cubicBezTo>
                      <a:pt x="196" y="283"/>
                      <a:pt x="195" y="283"/>
                      <a:pt x="195" y="282"/>
                    </a:cubicBezTo>
                    <a:cubicBezTo>
                      <a:pt x="181" y="274"/>
                      <a:pt x="181" y="274"/>
                      <a:pt x="181" y="274"/>
                    </a:cubicBezTo>
                    <a:cubicBezTo>
                      <a:pt x="181" y="270"/>
                      <a:pt x="181" y="270"/>
                      <a:pt x="181" y="270"/>
                    </a:cubicBezTo>
                    <a:cubicBezTo>
                      <a:pt x="182" y="270"/>
                      <a:pt x="182" y="269"/>
                      <a:pt x="183" y="266"/>
                    </a:cubicBezTo>
                    <a:cubicBezTo>
                      <a:pt x="183" y="266"/>
                      <a:pt x="183" y="266"/>
                      <a:pt x="183" y="266"/>
                    </a:cubicBezTo>
                    <a:cubicBezTo>
                      <a:pt x="184" y="265"/>
                      <a:pt x="184" y="262"/>
                      <a:pt x="184" y="261"/>
                    </a:cubicBezTo>
                    <a:cubicBezTo>
                      <a:pt x="184" y="253"/>
                      <a:pt x="184" y="253"/>
                      <a:pt x="184" y="253"/>
                    </a:cubicBezTo>
                    <a:cubicBezTo>
                      <a:pt x="184" y="250"/>
                      <a:pt x="185" y="250"/>
                      <a:pt x="184" y="247"/>
                    </a:cubicBezTo>
                    <a:cubicBezTo>
                      <a:pt x="184" y="245"/>
                      <a:pt x="185" y="244"/>
                      <a:pt x="185" y="243"/>
                    </a:cubicBezTo>
                    <a:cubicBezTo>
                      <a:pt x="185" y="236"/>
                      <a:pt x="182" y="225"/>
                      <a:pt x="184" y="218"/>
                    </a:cubicBezTo>
                    <a:cubicBezTo>
                      <a:pt x="185" y="213"/>
                      <a:pt x="185" y="210"/>
                      <a:pt x="185" y="205"/>
                    </a:cubicBezTo>
                    <a:cubicBezTo>
                      <a:pt x="185" y="205"/>
                      <a:pt x="185" y="204"/>
                      <a:pt x="185" y="204"/>
                    </a:cubicBezTo>
                    <a:cubicBezTo>
                      <a:pt x="186" y="202"/>
                      <a:pt x="186" y="204"/>
                      <a:pt x="186" y="200"/>
                    </a:cubicBezTo>
                    <a:cubicBezTo>
                      <a:pt x="188" y="198"/>
                      <a:pt x="184" y="200"/>
                      <a:pt x="187" y="199"/>
                    </a:cubicBezTo>
                    <a:cubicBezTo>
                      <a:pt x="187" y="195"/>
                      <a:pt x="187" y="195"/>
                      <a:pt x="187" y="195"/>
                    </a:cubicBezTo>
                    <a:cubicBezTo>
                      <a:pt x="188" y="194"/>
                      <a:pt x="187" y="196"/>
                      <a:pt x="188" y="194"/>
                    </a:cubicBezTo>
                    <a:cubicBezTo>
                      <a:pt x="188" y="194"/>
                      <a:pt x="188" y="193"/>
                      <a:pt x="188" y="193"/>
                    </a:cubicBezTo>
                    <a:cubicBezTo>
                      <a:pt x="188" y="186"/>
                      <a:pt x="189" y="186"/>
                      <a:pt x="189" y="186"/>
                    </a:cubicBezTo>
                    <a:cubicBezTo>
                      <a:pt x="189" y="183"/>
                      <a:pt x="188" y="184"/>
                      <a:pt x="190" y="182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0" y="181"/>
                      <a:pt x="190" y="181"/>
                      <a:pt x="190" y="181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193" y="178"/>
                      <a:pt x="193" y="177"/>
                      <a:pt x="194" y="175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7" y="170"/>
                      <a:pt x="197" y="170"/>
                      <a:pt x="197" y="170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9"/>
                      <a:pt x="198" y="169"/>
                      <a:pt x="198" y="169"/>
                    </a:cubicBezTo>
                    <a:cubicBezTo>
                      <a:pt x="198" y="167"/>
                      <a:pt x="198" y="166"/>
                      <a:pt x="199" y="165"/>
                    </a:cubicBezTo>
                    <a:cubicBezTo>
                      <a:pt x="199" y="164"/>
                      <a:pt x="199" y="164"/>
                      <a:pt x="199" y="163"/>
                    </a:cubicBezTo>
                    <a:cubicBezTo>
                      <a:pt x="200" y="161"/>
                      <a:pt x="199" y="163"/>
                      <a:pt x="200" y="161"/>
                    </a:cubicBezTo>
                    <a:cubicBezTo>
                      <a:pt x="200" y="160"/>
                      <a:pt x="200" y="153"/>
                      <a:pt x="199" y="150"/>
                    </a:cubicBezTo>
                    <a:cubicBezTo>
                      <a:pt x="198" y="149"/>
                      <a:pt x="198" y="149"/>
                      <a:pt x="198" y="149"/>
                    </a:cubicBezTo>
                    <a:cubicBezTo>
                      <a:pt x="198" y="147"/>
                      <a:pt x="198" y="144"/>
                      <a:pt x="198" y="143"/>
                    </a:cubicBezTo>
                    <a:cubicBezTo>
                      <a:pt x="198" y="143"/>
                      <a:pt x="198" y="143"/>
                      <a:pt x="197" y="143"/>
                    </a:cubicBezTo>
                    <a:cubicBezTo>
                      <a:pt x="199" y="141"/>
                      <a:pt x="198" y="142"/>
                      <a:pt x="198" y="140"/>
                    </a:cubicBezTo>
                    <a:cubicBezTo>
                      <a:pt x="197" y="139"/>
                      <a:pt x="198" y="139"/>
                      <a:pt x="196" y="139"/>
                    </a:cubicBezTo>
                    <a:cubicBezTo>
                      <a:pt x="197" y="138"/>
                      <a:pt x="194" y="134"/>
                      <a:pt x="193" y="133"/>
                    </a:cubicBezTo>
                    <a:cubicBezTo>
                      <a:pt x="186" y="126"/>
                      <a:pt x="186" y="126"/>
                      <a:pt x="186" y="126"/>
                    </a:cubicBezTo>
                    <a:cubicBezTo>
                      <a:pt x="181" y="122"/>
                      <a:pt x="181" y="123"/>
                      <a:pt x="178" y="122"/>
                    </a:cubicBezTo>
                    <a:cubicBezTo>
                      <a:pt x="175" y="121"/>
                      <a:pt x="180" y="122"/>
                      <a:pt x="177" y="121"/>
                    </a:cubicBezTo>
                    <a:cubicBezTo>
                      <a:pt x="173" y="121"/>
                      <a:pt x="173" y="121"/>
                      <a:pt x="173" y="121"/>
                    </a:cubicBezTo>
                    <a:cubicBezTo>
                      <a:pt x="173" y="120"/>
                      <a:pt x="174" y="121"/>
                      <a:pt x="172" y="121"/>
                    </a:cubicBezTo>
                    <a:cubicBezTo>
                      <a:pt x="171" y="121"/>
                      <a:pt x="171" y="121"/>
                      <a:pt x="170" y="121"/>
                    </a:cubicBezTo>
                    <a:cubicBezTo>
                      <a:pt x="163" y="122"/>
                      <a:pt x="166" y="121"/>
                      <a:pt x="161" y="125"/>
                    </a:cubicBezTo>
                    <a:cubicBezTo>
                      <a:pt x="160" y="126"/>
                      <a:pt x="160" y="126"/>
                      <a:pt x="160" y="126"/>
                    </a:cubicBezTo>
                    <a:cubicBezTo>
                      <a:pt x="157" y="127"/>
                      <a:pt x="158" y="127"/>
                      <a:pt x="157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55" y="129"/>
                      <a:pt x="155" y="129"/>
                      <a:pt x="155" y="129"/>
                    </a:cubicBezTo>
                    <a:cubicBezTo>
                      <a:pt x="154" y="130"/>
                      <a:pt x="153" y="131"/>
                      <a:pt x="152" y="131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1" y="132"/>
                      <a:pt x="151" y="132"/>
                      <a:pt x="151" y="132"/>
                    </a:cubicBezTo>
                    <a:cubicBezTo>
                      <a:pt x="150" y="132"/>
                      <a:pt x="150" y="132"/>
                      <a:pt x="149" y="133"/>
                    </a:cubicBezTo>
                    <a:cubicBezTo>
                      <a:pt x="150" y="133"/>
                      <a:pt x="150" y="133"/>
                      <a:pt x="150" y="133"/>
                    </a:cubicBezTo>
                    <a:cubicBezTo>
                      <a:pt x="148" y="134"/>
                      <a:pt x="146" y="136"/>
                      <a:pt x="144" y="137"/>
                    </a:cubicBezTo>
                    <a:cubicBezTo>
                      <a:pt x="143" y="139"/>
                      <a:pt x="143" y="139"/>
                      <a:pt x="143" y="139"/>
                    </a:cubicBezTo>
                    <a:cubicBezTo>
                      <a:pt x="143" y="139"/>
                      <a:pt x="142" y="139"/>
                      <a:pt x="142" y="139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33" y="151"/>
                      <a:pt x="133" y="151"/>
                      <a:pt x="133" y="151"/>
                    </a:cubicBezTo>
                    <a:cubicBezTo>
                      <a:pt x="132" y="153"/>
                      <a:pt x="130" y="155"/>
                      <a:pt x="128" y="157"/>
                    </a:cubicBezTo>
                    <a:cubicBezTo>
                      <a:pt x="128" y="157"/>
                      <a:pt x="128" y="157"/>
                      <a:pt x="128" y="157"/>
                    </a:cubicBezTo>
                    <a:cubicBezTo>
                      <a:pt x="126" y="159"/>
                      <a:pt x="126" y="159"/>
                      <a:pt x="126" y="159"/>
                    </a:cubicBezTo>
                    <a:cubicBezTo>
                      <a:pt x="126" y="159"/>
                      <a:pt x="126" y="160"/>
                      <a:pt x="126" y="160"/>
                    </a:cubicBezTo>
                    <a:cubicBezTo>
                      <a:pt x="124" y="162"/>
                      <a:pt x="127" y="159"/>
                      <a:pt x="125" y="161"/>
                    </a:cubicBezTo>
                    <a:cubicBezTo>
                      <a:pt x="125" y="161"/>
                      <a:pt x="124" y="162"/>
                      <a:pt x="124" y="162"/>
                    </a:cubicBezTo>
                    <a:cubicBezTo>
                      <a:pt x="124" y="163"/>
                      <a:pt x="124" y="162"/>
                      <a:pt x="124" y="163"/>
                    </a:cubicBezTo>
                    <a:cubicBezTo>
                      <a:pt x="123" y="162"/>
                      <a:pt x="123" y="162"/>
                      <a:pt x="123" y="162"/>
                    </a:cubicBezTo>
                    <a:cubicBezTo>
                      <a:pt x="123" y="164"/>
                      <a:pt x="123" y="163"/>
                      <a:pt x="122" y="164"/>
                    </a:cubicBezTo>
                    <a:cubicBezTo>
                      <a:pt x="108" y="180"/>
                      <a:pt x="108" y="180"/>
                      <a:pt x="108" y="180"/>
                    </a:cubicBezTo>
                    <a:cubicBezTo>
                      <a:pt x="108" y="176"/>
                      <a:pt x="107" y="177"/>
                      <a:pt x="107" y="174"/>
                    </a:cubicBezTo>
                    <a:cubicBezTo>
                      <a:pt x="107" y="170"/>
                      <a:pt x="107" y="170"/>
                      <a:pt x="107" y="170"/>
                    </a:cubicBezTo>
                    <a:cubicBezTo>
                      <a:pt x="107" y="170"/>
                      <a:pt x="108" y="169"/>
                      <a:pt x="108" y="169"/>
                    </a:cubicBezTo>
                    <a:cubicBezTo>
                      <a:pt x="109" y="160"/>
                      <a:pt x="109" y="160"/>
                      <a:pt x="109" y="160"/>
                    </a:cubicBezTo>
                    <a:cubicBezTo>
                      <a:pt x="110" y="158"/>
                      <a:pt x="110" y="158"/>
                      <a:pt x="110" y="157"/>
                    </a:cubicBezTo>
                    <a:cubicBezTo>
                      <a:pt x="112" y="151"/>
                      <a:pt x="112" y="151"/>
                      <a:pt x="112" y="151"/>
                    </a:cubicBezTo>
                    <a:close/>
                    <a:moveTo>
                      <a:pt x="139" y="157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42" y="155"/>
                      <a:pt x="142" y="155"/>
                      <a:pt x="142" y="155"/>
                    </a:cubicBezTo>
                    <a:cubicBezTo>
                      <a:pt x="142" y="157"/>
                      <a:pt x="142" y="157"/>
                      <a:pt x="142" y="157"/>
                    </a:cubicBezTo>
                    <a:cubicBezTo>
                      <a:pt x="142" y="159"/>
                      <a:pt x="142" y="157"/>
                      <a:pt x="141" y="158"/>
                    </a:cubicBezTo>
                    <a:cubicBezTo>
                      <a:pt x="140" y="159"/>
                      <a:pt x="140" y="159"/>
                      <a:pt x="140" y="159"/>
                    </a:cubicBezTo>
                    <a:cubicBezTo>
                      <a:pt x="139" y="160"/>
                      <a:pt x="140" y="160"/>
                      <a:pt x="139" y="161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9"/>
                      <a:pt x="138" y="160"/>
                      <a:pt x="139" y="158"/>
                    </a:cubicBezTo>
                    <a:cubicBezTo>
                      <a:pt x="139" y="157"/>
                      <a:pt x="139" y="158"/>
                      <a:pt x="139" y="157"/>
                    </a:cubicBezTo>
                    <a:close/>
                    <a:moveTo>
                      <a:pt x="147" y="156"/>
                    </a:moveTo>
                    <a:cubicBezTo>
                      <a:pt x="147" y="154"/>
                      <a:pt x="147" y="154"/>
                      <a:pt x="147" y="154"/>
                    </a:cubicBezTo>
                    <a:cubicBezTo>
                      <a:pt x="149" y="155"/>
                      <a:pt x="148" y="154"/>
                      <a:pt x="149" y="155"/>
                    </a:cubicBezTo>
                    <a:cubicBezTo>
                      <a:pt x="149" y="155"/>
                      <a:pt x="148" y="157"/>
                      <a:pt x="149" y="156"/>
                    </a:cubicBezTo>
                    <a:cubicBezTo>
                      <a:pt x="149" y="156"/>
                      <a:pt x="149" y="156"/>
                      <a:pt x="149" y="156"/>
                    </a:cubicBezTo>
                    <a:cubicBezTo>
                      <a:pt x="149" y="156"/>
                      <a:pt x="148" y="156"/>
                      <a:pt x="148" y="156"/>
                    </a:cubicBezTo>
                    <a:cubicBezTo>
                      <a:pt x="146" y="156"/>
                      <a:pt x="148" y="156"/>
                      <a:pt x="147" y="156"/>
                    </a:cubicBezTo>
                    <a:close/>
                    <a:moveTo>
                      <a:pt x="38" y="299"/>
                    </a:moveTo>
                    <a:cubicBezTo>
                      <a:pt x="37" y="299"/>
                      <a:pt x="37" y="299"/>
                      <a:pt x="37" y="299"/>
                    </a:cubicBezTo>
                    <a:cubicBezTo>
                      <a:pt x="35" y="298"/>
                      <a:pt x="36" y="299"/>
                      <a:pt x="36" y="298"/>
                    </a:cubicBezTo>
                    <a:cubicBezTo>
                      <a:pt x="37" y="297"/>
                      <a:pt x="37" y="297"/>
                      <a:pt x="38" y="299"/>
                    </a:cubicBezTo>
                    <a:close/>
                    <a:moveTo>
                      <a:pt x="151" y="193"/>
                    </a:moveTo>
                    <a:cubicBezTo>
                      <a:pt x="152" y="190"/>
                      <a:pt x="152" y="192"/>
                      <a:pt x="152" y="193"/>
                    </a:cubicBezTo>
                    <a:cubicBezTo>
                      <a:pt x="151" y="193"/>
                      <a:pt x="151" y="193"/>
                      <a:pt x="151" y="193"/>
                    </a:cubicBezTo>
                    <a:close/>
                    <a:moveTo>
                      <a:pt x="154" y="103"/>
                    </a:moveTo>
                    <a:cubicBezTo>
                      <a:pt x="155" y="104"/>
                      <a:pt x="155" y="104"/>
                      <a:pt x="155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3" y="102"/>
                      <a:pt x="154" y="103"/>
                      <a:pt x="154" y="103"/>
                    </a:cubicBezTo>
                    <a:close/>
                    <a:moveTo>
                      <a:pt x="140" y="164"/>
                    </a:moveTo>
                    <a:cubicBezTo>
                      <a:pt x="142" y="162"/>
                      <a:pt x="141" y="165"/>
                      <a:pt x="142" y="163"/>
                    </a:cubicBezTo>
                    <a:cubicBezTo>
                      <a:pt x="142" y="163"/>
                      <a:pt x="142" y="164"/>
                      <a:pt x="142" y="164"/>
                    </a:cubicBezTo>
                    <a:cubicBezTo>
                      <a:pt x="142" y="164"/>
                      <a:pt x="142" y="164"/>
                      <a:pt x="142" y="164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141" y="164"/>
                      <a:pt x="141" y="164"/>
                      <a:pt x="140" y="164"/>
                    </a:cubicBezTo>
                    <a:close/>
                    <a:moveTo>
                      <a:pt x="145" y="112"/>
                    </a:moveTo>
                    <a:cubicBezTo>
                      <a:pt x="145" y="114"/>
                      <a:pt x="145" y="114"/>
                      <a:pt x="145" y="114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5" y="112"/>
                      <a:pt x="145" y="112"/>
                      <a:pt x="145" y="112"/>
                    </a:cubicBezTo>
                    <a:close/>
                    <a:moveTo>
                      <a:pt x="140" y="167"/>
                    </a:moveTo>
                    <a:cubicBezTo>
                      <a:pt x="140" y="166"/>
                      <a:pt x="140" y="166"/>
                      <a:pt x="140" y="166"/>
                    </a:cubicBezTo>
                    <a:cubicBezTo>
                      <a:pt x="140" y="166"/>
                      <a:pt x="140" y="166"/>
                      <a:pt x="140" y="167"/>
                    </a:cubicBezTo>
                    <a:cubicBezTo>
                      <a:pt x="141" y="168"/>
                      <a:pt x="140" y="167"/>
                      <a:pt x="140" y="167"/>
                    </a:cubicBezTo>
                    <a:close/>
                    <a:moveTo>
                      <a:pt x="123" y="145"/>
                    </a:moveTo>
                    <a:cubicBezTo>
                      <a:pt x="123" y="144"/>
                      <a:pt x="122" y="145"/>
                      <a:pt x="123" y="144"/>
                    </a:cubicBezTo>
                    <a:cubicBezTo>
                      <a:pt x="124" y="144"/>
                      <a:pt x="123" y="144"/>
                      <a:pt x="123" y="144"/>
                    </a:cubicBezTo>
                    <a:cubicBezTo>
                      <a:pt x="123" y="144"/>
                      <a:pt x="125" y="146"/>
                      <a:pt x="123" y="145"/>
                    </a:cubicBezTo>
                    <a:close/>
                    <a:moveTo>
                      <a:pt x="160" y="102"/>
                    </a:move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1" y="101"/>
                      <a:pt x="160" y="100"/>
                      <a:pt x="160" y="102"/>
                    </a:cubicBezTo>
                    <a:close/>
                    <a:moveTo>
                      <a:pt x="108" y="79"/>
                    </a:moveTo>
                    <a:cubicBezTo>
                      <a:pt x="109" y="79"/>
                      <a:pt x="109" y="79"/>
                      <a:pt x="109" y="79"/>
                    </a:cubicBezTo>
                    <a:cubicBezTo>
                      <a:pt x="108" y="80"/>
                      <a:pt x="109" y="80"/>
                      <a:pt x="108" y="79"/>
                    </a:cubicBezTo>
                    <a:close/>
                    <a:moveTo>
                      <a:pt x="75" y="215"/>
                    </a:moveTo>
                    <a:cubicBezTo>
                      <a:pt x="75" y="214"/>
                      <a:pt x="75" y="214"/>
                      <a:pt x="75" y="214"/>
                    </a:cubicBezTo>
                    <a:cubicBezTo>
                      <a:pt x="75" y="215"/>
                      <a:pt x="76" y="215"/>
                      <a:pt x="75" y="215"/>
                    </a:cubicBezTo>
                    <a:close/>
                    <a:moveTo>
                      <a:pt x="32" y="115"/>
                    </a:moveTo>
                    <a:cubicBezTo>
                      <a:pt x="32" y="114"/>
                      <a:pt x="32" y="115"/>
                      <a:pt x="32" y="115"/>
                    </a:cubicBezTo>
                    <a:cubicBezTo>
                      <a:pt x="32" y="116"/>
                      <a:pt x="32" y="115"/>
                      <a:pt x="32" y="115"/>
                    </a:cubicBezTo>
                    <a:close/>
                    <a:moveTo>
                      <a:pt x="148" y="110"/>
                    </a:moveTo>
                    <a:cubicBezTo>
                      <a:pt x="148" y="109"/>
                      <a:pt x="149" y="109"/>
                      <a:pt x="148" y="109"/>
                    </a:cubicBezTo>
                    <a:cubicBezTo>
                      <a:pt x="149" y="109"/>
                      <a:pt x="149" y="109"/>
                      <a:pt x="149" y="109"/>
                    </a:cubicBezTo>
                    <a:cubicBezTo>
                      <a:pt x="148" y="110"/>
                      <a:pt x="148" y="110"/>
                      <a:pt x="148" y="110"/>
                    </a:cubicBezTo>
                    <a:close/>
                    <a:moveTo>
                      <a:pt x="145" y="158"/>
                    </a:moveTo>
                    <a:cubicBezTo>
                      <a:pt x="144" y="157"/>
                      <a:pt x="145" y="158"/>
                      <a:pt x="145" y="158"/>
                    </a:cubicBezTo>
                    <a:cubicBezTo>
                      <a:pt x="146" y="159"/>
                      <a:pt x="145" y="158"/>
                      <a:pt x="145" y="158"/>
                    </a:cubicBezTo>
                    <a:close/>
                    <a:moveTo>
                      <a:pt x="153" y="280"/>
                    </a:move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52" y="281"/>
                      <a:pt x="153" y="281"/>
                      <a:pt x="153" y="280"/>
                    </a:cubicBezTo>
                    <a:close/>
                    <a:moveTo>
                      <a:pt x="33" y="299"/>
                    </a:moveTo>
                    <a:cubicBezTo>
                      <a:pt x="33" y="299"/>
                      <a:pt x="32" y="300"/>
                      <a:pt x="33" y="299"/>
                    </a:cubicBezTo>
                    <a:cubicBezTo>
                      <a:pt x="33" y="299"/>
                      <a:pt x="34" y="298"/>
                      <a:pt x="33" y="299"/>
                    </a:cubicBezTo>
                    <a:close/>
                    <a:moveTo>
                      <a:pt x="154" y="108"/>
                    </a:moveTo>
                    <a:cubicBezTo>
                      <a:pt x="154" y="108"/>
                      <a:pt x="154" y="108"/>
                      <a:pt x="154" y="108"/>
                    </a:cubicBezTo>
                    <a:cubicBezTo>
                      <a:pt x="154" y="108"/>
                      <a:pt x="153" y="108"/>
                      <a:pt x="154" y="108"/>
                    </a:cubicBezTo>
                    <a:close/>
                    <a:moveTo>
                      <a:pt x="115" y="152"/>
                    </a:moveTo>
                    <a:cubicBezTo>
                      <a:pt x="115" y="152"/>
                      <a:pt x="115" y="152"/>
                      <a:pt x="115" y="15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dirty="0"/>
              </a:p>
            </p:txBody>
          </p:sp>
          <p:sp>
            <p:nvSpPr>
              <p:cNvPr id="231" name="Freeform 13">
                <a:extLst>
                  <a:ext uri="{FF2B5EF4-FFF2-40B4-BE49-F238E27FC236}">
                    <a16:creationId xmlns:a16="http://schemas.microsoft.com/office/drawing/2014/main" id="{830C704E-7810-4A41-901F-F75144A79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60672" y="4327256"/>
                <a:ext cx="263525" cy="250825"/>
              </a:xfrm>
              <a:custGeom>
                <a:avLst/>
                <a:gdLst>
                  <a:gd name="T0" fmla="*/ 148 w 230"/>
                  <a:gd name="T1" fmla="*/ 91 h 218"/>
                  <a:gd name="T2" fmla="*/ 151 w 230"/>
                  <a:gd name="T3" fmla="*/ 87 h 218"/>
                  <a:gd name="T4" fmla="*/ 166 w 230"/>
                  <a:gd name="T5" fmla="*/ 76 h 218"/>
                  <a:gd name="T6" fmla="*/ 154 w 230"/>
                  <a:gd name="T7" fmla="*/ 83 h 218"/>
                  <a:gd name="T8" fmla="*/ 48 w 230"/>
                  <a:gd name="T9" fmla="*/ 45 h 218"/>
                  <a:gd name="T10" fmla="*/ 151 w 230"/>
                  <a:gd name="T11" fmla="*/ 36 h 218"/>
                  <a:gd name="T12" fmla="*/ 144 w 230"/>
                  <a:gd name="T13" fmla="*/ 58 h 218"/>
                  <a:gd name="T14" fmla="*/ 51 w 230"/>
                  <a:gd name="T15" fmla="*/ 35 h 218"/>
                  <a:gd name="T16" fmla="*/ 50 w 230"/>
                  <a:gd name="T17" fmla="*/ 41 h 218"/>
                  <a:gd name="T18" fmla="*/ 54 w 230"/>
                  <a:gd name="T19" fmla="*/ 44 h 218"/>
                  <a:gd name="T20" fmla="*/ 51 w 230"/>
                  <a:gd name="T21" fmla="*/ 56 h 218"/>
                  <a:gd name="T22" fmla="*/ 50 w 230"/>
                  <a:gd name="T23" fmla="*/ 70 h 218"/>
                  <a:gd name="T24" fmla="*/ 54 w 230"/>
                  <a:gd name="T25" fmla="*/ 57 h 218"/>
                  <a:gd name="T26" fmla="*/ 62 w 230"/>
                  <a:gd name="T27" fmla="*/ 38 h 218"/>
                  <a:gd name="T28" fmla="*/ 55 w 230"/>
                  <a:gd name="T29" fmla="*/ 27 h 218"/>
                  <a:gd name="T30" fmla="*/ 23 w 230"/>
                  <a:gd name="T31" fmla="*/ 159 h 218"/>
                  <a:gd name="T32" fmla="*/ 22 w 230"/>
                  <a:gd name="T33" fmla="*/ 187 h 218"/>
                  <a:gd name="T34" fmla="*/ 60 w 230"/>
                  <a:gd name="T35" fmla="*/ 207 h 218"/>
                  <a:gd name="T36" fmla="*/ 62 w 230"/>
                  <a:gd name="T37" fmla="*/ 194 h 218"/>
                  <a:gd name="T38" fmla="*/ 80 w 230"/>
                  <a:gd name="T39" fmla="*/ 168 h 218"/>
                  <a:gd name="T40" fmla="*/ 102 w 230"/>
                  <a:gd name="T41" fmla="*/ 191 h 218"/>
                  <a:gd name="T42" fmla="*/ 151 w 230"/>
                  <a:gd name="T43" fmla="*/ 212 h 218"/>
                  <a:gd name="T44" fmla="*/ 180 w 230"/>
                  <a:gd name="T45" fmla="*/ 214 h 218"/>
                  <a:gd name="T46" fmla="*/ 209 w 230"/>
                  <a:gd name="T47" fmla="*/ 212 h 218"/>
                  <a:gd name="T48" fmla="*/ 228 w 230"/>
                  <a:gd name="T49" fmla="*/ 192 h 218"/>
                  <a:gd name="T50" fmla="*/ 198 w 230"/>
                  <a:gd name="T51" fmla="*/ 164 h 218"/>
                  <a:gd name="T52" fmla="*/ 185 w 230"/>
                  <a:gd name="T53" fmla="*/ 174 h 218"/>
                  <a:gd name="T54" fmla="*/ 176 w 230"/>
                  <a:gd name="T55" fmla="*/ 177 h 218"/>
                  <a:gd name="T56" fmla="*/ 151 w 230"/>
                  <a:gd name="T57" fmla="*/ 177 h 218"/>
                  <a:gd name="T58" fmla="*/ 111 w 230"/>
                  <a:gd name="T59" fmla="*/ 157 h 218"/>
                  <a:gd name="T60" fmla="*/ 120 w 230"/>
                  <a:gd name="T61" fmla="*/ 133 h 218"/>
                  <a:gd name="T62" fmla="*/ 139 w 230"/>
                  <a:gd name="T63" fmla="*/ 154 h 218"/>
                  <a:gd name="T64" fmla="*/ 151 w 230"/>
                  <a:gd name="T65" fmla="*/ 140 h 218"/>
                  <a:gd name="T66" fmla="*/ 168 w 230"/>
                  <a:gd name="T67" fmla="*/ 128 h 218"/>
                  <a:gd name="T68" fmla="*/ 187 w 230"/>
                  <a:gd name="T69" fmla="*/ 97 h 218"/>
                  <a:gd name="T70" fmla="*/ 186 w 230"/>
                  <a:gd name="T71" fmla="*/ 50 h 218"/>
                  <a:gd name="T72" fmla="*/ 157 w 230"/>
                  <a:gd name="T73" fmla="*/ 49 h 218"/>
                  <a:gd name="T74" fmla="*/ 148 w 230"/>
                  <a:gd name="T75" fmla="*/ 6 h 218"/>
                  <a:gd name="T76" fmla="*/ 137 w 230"/>
                  <a:gd name="T77" fmla="*/ 37 h 218"/>
                  <a:gd name="T78" fmla="*/ 129 w 230"/>
                  <a:gd name="T79" fmla="*/ 77 h 218"/>
                  <a:gd name="T80" fmla="*/ 91 w 230"/>
                  <a:gd name="T81" fmla="*/ 112 h 218"/>
                  <a:gd name="T82" fmla="*/ 75 w 230"/>
                  <a:gd name="T83" fmla="*/ 139 h 218"/>
                  <a:gd name="T84" fmla="*/ 58 w 230"/>
                  <a:gd name="T85" fmla="*/ 157 h 218"/>
                  <a:gd name="T86" fmla="*/ 65 w 230"/>
                  <a:gd name="T87" fmla="*/ 112 h 218"/>
                  <a:gd name="T88" fmla="*/ 82 w 230"/>
                  <a:gd name="T89" fmla="*/ 77 h 218"/>
                  <a:gd name="T90" fmla="*/ 79 w 230"/>
                  <a:gd name="T91" fmla="*/ 36 h 218"/>
                  <a:gd name="T92" fmla="*/ 59 w 230"/>
                  <a:gd name="T93" fmla="*/ 5 h 218"/>
                  <a:gd name="T94" fmla="*/ 48 w 230"/>
                  <a:gd name="T95" fmla="*/ 36 h 218"/>
                  <a:gd name="T96" fmla="*/ 43 w 230"/>
                  <a:gd name="T97" fmla="*/ 43 h 218"/>
                  <a:gd name="T98" fmla="*/ 38 w 230"/>
                  <a:gd name="T99" fmla="*/ 59 h 218"/>
                  <a:gd name="T100" fmla="*/ 34 w 230"/>
                  <a:gd name="T101" fmla="*/ 84 h 218"/>
                  <a:gd name="T102" fmla="*/ 10 w 230"/>
                  <a:gd name="T103" fmla="*/ 106 h 218"/>
                  <a:gd name="T104" fmla="*/ 25 w 230"/>
                  <a:gd name="T105" fmla="*/ 130 h 218"/>
                  <a:gd name="T106" fmla="*/ 24 w 230"/>
                  <a:gd name="T107" fmla="*/ 152 h 218"/>
                  <a:gd name="T108" fmla="*/ 21 w 230"/>
                  <a:gd name="T109" fmla="*/ 180 h 218"/>
                  <a:gd name="T110" fmla="*/ 20 w 230"/>
                  <a:gd name="T111" fmla="*/ 180 h 218"/>
                  <a:gd name="T112" fmla="*/ 178 w 230"/>
                  <a:gd name="T113" fmla="*/ 217 h 218"/>
                  <a:gd name="T114" fmla="*/ 80 w 230"/>
                  <a:gd name="T115" fmla="*/ 16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0" h="218">
                    <a:moveTo>
                      <a:pt x="182" y="215"/>
                    </a:moveTo>
                    <a:cubicBezTo>
                      <a:pt x="181" y="214"/>
                      <a:pt x="182" y="217"/>
                      <a:pt x="181" y="214"/>
                    </a:cubicBezTo>
                    <a:cubicBezTo>
                      <a:pt x="182" y="215"/>
                      <a:pt x="181" y="213"/>
                      <a:pt x="182" y="215"/>
                    </a:cubicBezTo>
                    <a:close/>
                    <a:moveTo>
                      <a:pt x="22" y="168"/>
                    </a:moveTo>
                    <a:cubicBezTo>
                      <a:pt x="23" y="169"/>
                      <a:pt x="23" y="168"/>
                      <a:pt x="23" y="169"/>
                    </a:cubicBezTo>
                    <a:cubicBezTo>
                      <a:pt x="22" y="169"/>
                      <a:pt x="22" y="169"/>
                      <a:pt x="22" y="168"/>
                    </a:cubicBezTo>
                    <a:cubicBezTo>
                      <a:pt x="22" y="168"/>
                      <a:pt x="22" y="168"/>
                      <a:pt x="22" y="168"/>
                    </a:cubicBezTo>
                    <a:close/>
                    <a:moveTo>
                      <a:pt x="147" y="88"/>
                    </a:moveTo>
                    <a:cubicBezTo>
                      <a:pt x="149" y="88"/>
                      <a:pt x="148" y="88"/>
                      <a:pt x="148" y="91"/>
                    </a:cubicBezTo>
                    <a:cubicBezTo>
                      <a:pt x="149" y="95"/>
                      <a:pt x="149" y="95"/>
                      <a:pt x="149" y="95"/>
                    </a:cubicBezTo>
                    <a:cubicBezTo>
                      <a:pt x="149" y="96"/>
                      <a:pt x="149" y="96"/>
                      <a:pt x="149" y="97"/>
                    </a:cubicBezTo>
                    <a:cubicBezTo>
                      <a:pt x="149" y="99"/>
                      <a:pt x="149" y="100"/>
                      <a:pt x="149" y="101"/>
                    </a:cubicBezTo>
                    <a:cubicBezTo>
                      <a:pt x="148" y="101"/>
                      <a:pt x="148" y="101"/>
                      <a:pt x="148" y="101"/>
                    </a:cubicBezTo>
                    <a:cubicBezTo>
                      <a:pt x="147" y="88"/>
                      <a:pt x="147" y="88"/>
                      <a:pt x="147" y="88"/>
                    </a:cubicBezTo>
                    <a:close/>
                    <a:moveTo>
                      <a:pt x="153" y="100"/>
                    </a:moveTo>
                    <a:cubicBezTo>
                      <a:pt x="155" y="95"/>
                      <a:pt x="152" y="95"/>
                      <a:pt x="154" y="91"/>
                    </a:cubicBezTo>
                    <a:cubicBezTo>
                      <a:pt x="152" y="91"/>
                      <a:pt x="152" y="91"/>
                      <a:pt x="152" y="91"/>
                    </a:cubicBezTo>
                    <a:cubicBezTo>
                      <a:pt x="151" y="87"/>
                      <a:pt x="151" y="87"/>
                      <a:pt x="151" y="87"/>
                    </a:cubicBezTo>
                    <a:cubicBezTo>
                      <a:pt x="150" y="87"/>
                      <a:pt x="150" y="87"/>
                      <a:pt x="149" y="86"/>
                    </a:cubicBezTo>
                    <a:cubicBezTo>
                      <a:pt x="151" y="92"/>
                      <a:pt x="149" y="89"/>
                      <a:pt x="152" y="98"/>
                    </a:cubicBezTo>
                    <a:cubicBezTo>
                      <a:pt x="152" y="101"/>
                      <a:pt x="152" y="99"/>
                      <a:pt x="153" y="100"/>
                    </a:cubicBezTo>
                    <a:close/>
                    <a:moveTo>
                      <a:pt x="151" y="84"/>
                    </a:moveTo>
                    <a:cubicBezTo>
                      <a:pt x="151" y="85"/>
                      <a:pt x="151" y="85"/>
                      <a:pt x="151" y="86"/>
                    </a:cubicBezTo>
                    <a:cubicBezTo>
                      <a:pt x="150" y="86"/>
                      <a:pt x="150" y="87"/>
                      <a:pt x="150" y="85"/>
                    </a:cubicBezTo>
                    <a:cubicBezTo>
                      <a:pt x="150" y="83"/>
                      <a:pt x="151" y="84"/>
                      <a:pt x="151" y="84"/>
                    </a:cubicBezTo>
                    <a:close/>
                    <a:moveTo>
                      <a:pt x="165" y="76"/>
                    </a:moveTo>
                    <a:cubicBezTo>
                      <a:pt x="166" y="76"/>
                      <a:pt x="166" y="76"/>
                      <a:pt x="166" y="76"/>
                    </a:cubicBezTo>
                    <a:cubicBezTo>
                      <a:pt x="166" y="80"/>
                      <a:pt x="166" y="80"/>
                      <a:pt x="166" y="84"/>
                    </a:cubicBezTo>
                    <a:cubicBezTo>
                      <a:pt x="163" y="85"/>
                      <a:pt x="168" y="84"/>
                      <a:pt x="165" y="85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2" y="96"/>
                      <a:pt x="162" y="96"/>
                      <a:pt x="160" y="96"/>
                    </a:cubicBezTo>
                    <a:cubicBezTo>
                      <a:pt x="161" y="98"/>
                      <a:pt x="161" y="98"/>
                      <a:pt x="161" y="98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5" y="101"/>
                      <a:pt x="156" y="97"/>
                      <a:pt x="155" y="90"/>
                    </a:cubicBezTo>
                    <a:cubicBezTo>
                      <a:pt x="154" y="89"/>
                      <a:pt x="155" y="91"/>
                      <a:pt x="155" y="83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3" y="82"/>
                      <a:pt x="155" y="83"/>
                    </a:cubicBezTo>
                    <a:cubicBezTo>
                      <a:pt x="154" y="79"/>
                      <a:pt x="155" y="78"/>
                      <a:pt x="158" y="76"/>
                    </a:cubicBezTo>
                    <a:cubicBezTo>
                      <a:pt x="164" y="74"/>
                      <a:pt x="164" y="74"/>
                      <a:pt x="164" y="74"/>
                    </a:cubicBezTo>
                    <a:cubicBezTo>
                      <a:pt x="164" y="74"/>
                      <a:pt x="164" y="74"/>
                      <a:pt x="165" y="74"/>
                    </a:cubicBezTo>
                    <a:cubicBezTo>
                      <a:pt x="165" y="76"/>
                      <a:pt x="165" y="76"/>
                      <a:pt x="165" y="76"/>
                    </a:cubicBezTo>
                    <a:close/>
                    <a:moveTo>
                      <a:pt x="45" y="53"/>
                    </a:moveTo>
                    <a:cubicBezTo>
                      <a:pt x="45" y="52"/>
                      <a:pt x="46" y="53"/>
                      <a:pt x="46" y="53"/>
                    </a:cubicBezTo>
                    <a:cubicBezTo>
                      <a:pt x="46" y="54"/>
                      <a:pt x="45" y="53"/>
                      <a:pt x="45" y="53"/>
                    </a:cubicBezTo>
                    <a:close/>
                    <a:moveTo>
                      <a:pt x="48" y="45"/>
                    </a:moveTo>
                    <a:cubicBezTo>
                      <a:pt x="49" y="46"/>
                      <a:pt x="49" y="43"/>
                      <a:pt x="48" y="48"/>
                    </a:cubicBezTo>
                    <a:cubicBezTo>
                      <a:pt x="47" y="47"/>
                      <a:pt x="47" y="49"/>
                      <a:pt x="48" y="45"/>
                    </a:cubicBezTo>
                    <a:close/>
                    <a:moveTo>
                      <a:pt x="49" y="42"/>
                    </a:moveTo>
                    <a:cubicBezTo>
                      <a:pt x="49" y="43"/>
                      <a:pt x="49" y="43"/>
                      <a:pt x="49" y="43"/>
                    </a:cubicBezTo>
                    <a:cubicBezTo>
                      <a:pt x="49" y="44"/>
                      <a:pt x="49" y="43"/>
                      <a:pt x="48" y="45"/>
                    </a:cubicBezTo>
                    <a:cubicBezTo>
                      <a:pt x="50" y="44"/>
                      <a:pt x="50" y="44"/>
                      <a:pt x="49" y="42"/>
                    </a:cubicBezTo>
                    <a:close/>
                    <a:moveTo>
                      <a:pt x="149" y="35"/>
                    </a:moveTo>
                    <a:cubicBezTo>
                      <a:pt x="151" y="36"/>
                      <a:pt x="149" y="35"/>
                      <a:pt x="151" y="33"/>
                    </a:cubicBezTo>
                    <a:cubicBezTo>
                      <a:pt x="153" y="37"/>
                      <a:pt x="152" y="36"/>
                      <a:pt x="151" y="36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1" y="40"/>
                      <a:pt x="151" y="40"/>
                      <a:pt x="151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50"/>
                      <a:pt x="151" y="43"/>
                      <a:pt x="149" y="49"/>
                    </a:cubicBezTo>
                    <a:cubicBezTo>
                      <a:pt x="148" y="54"/>
                      <a:pt x="148" y="54"/>
                      <a:pt x="148" y="54"/>
                    </a:cubicBezTo>
                    <a:cubicBezTo>
                      <a:pt x="148" y="55"/>
                      <a:pt x="147" y="56"/>
                      <a:pt x="147" y="56"/>
                    </a:cubicBezTo>
                    <a:cubicBezTo>
                      <a:pt x="147" y="57"/>
                      <a:pt x="145" y="58"/>
                      <a:pt x="144" y="58"/>
                    </a:cubicBezTo>
                    <a:cubicBezTo>
                      <a:pt x="146" y="57"/>
                      <a:pt x="145" y="57"/>
                      <a:pt x="145" y="55"/>
                    </a:cubicBezTo>
                    <a:cubicBezTo>
                      <a:pt x="145" y="52"/>
                      <a:pt x="146" y="52"/>
                      <a:pt x="146" y="52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2"/>
                    </a:cubicBezTo>
                    <a:cubicBezTo>
                      <a:pt x="147" y="41"/>
                      <a:pt x="149" y="39"/>
                      <a:pt x="149" y="35"/>
                    </a:cubicBezTo>
                    <a:close/>
                    <a:moveTo>
                      <a:pt x="49" y="42"/>
                    </a:moveTo>
                    <a:cubicBezTo>
                      <a:pt x="49" y="40"/>
                      <a:pt x="50" y="40"/>
                      <a:pt x="50" y="38"/>
                    </a:cubicBezTo>
                    <a:cubicBezTo>
                      <a:pt x="51" y="38"/>
                      <a:pt x="51" y="36"/>
                      <a:pt x="51" y="35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3" y="33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4" y="30"/>
                      <a:pt x="53" y="32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2" y="37"/>
                      <a:pt x="53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lose/>
                    <a:moveTo>
                      <a:pt x="59" y="27"/>
                    </a:moveTo>
                    <a:cubicBezTo>
                      <a:pt x="58" y="28"/>
                      <a:pt x="58" y="28"/>
                      <a:pt x="58" y="28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6" y="37"/>
                      <a:pt x="55" y="37"/>
                      <a:pt x="56" y="38"/>
                    </a:cubicBezTo>
                    <a:cubicBezTo>
                      <a:pt x="56" y="39"/>
                      <a:pt x="55" y="38"/>
                      <a:pt x="56" y="39"/>
                    </a:cubicBezTo>
                    <a:cubicBezTo>
                      <a:pt x="56" y="39"/>
                      <a:pt x="57" y="41"/>
                      <a:pt x="55" y="39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6"/>
                      <a:pt x="53" y="45"/>
                      <a:pt x="53" y="49"/>
                    </a:cubicBezTo>
                    <a:cubicBezTo>
                      <a:pt x="51" y="49"/>
                      <a:pt x="52" y="49"/>
                      <a:pt x="52" y="50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53"/>
                      <a:pt x="52" y="54"/>
                      <a:pt x="52" y="54"/>
                    </a:cubicBezTo>
                    <a:cubicBezTo>
                      <a:pt x="51" y="54"/>
                      <a:pt x="53" y="54"/>
                      <a:pt x="51" y="54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1" y="56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49" y="64"/>
                      <a:pt x="50" y="61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2" y="71"/>
                      <a:pt x="48" y="72"/>
                      <a:pt x="50" y="70"/>
                    </a:cubicBezTo>
                    <a:cubicBezTo>
                      <a:pt x="51" y="69"/>
                      <a:pt x="52" y="67"/>
                      <a:pt x="50" y="66"/>
                    </a:cubicBezTo>
                    <a:cubicBezTo>
                      <a:pt x="51" y="66"/>
                      <a:pt x="51" y="66"/>
                      <a:pt x="52" y="65"/>
                    </a:cubicBezTo>
                    <a:cubicBezTo>
                      <a:pt x="52" y="65"/>
                      <a:pt x="52" y="64"/>
                      <a:pt x="52" y="64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0"/>
                      <a:pt x="53" y="59"/>
                      <a:pt x="52" y="59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4" y="56"/>
                      <a:pt x="54" y="57"/>
                      <a:pt x="55" y="55"/>
                    </a:cubicBezTo>
                    <a:cubicBezTo>
                      <a:pt x="55" y="53"/>
                      <a:pt x="54" y="53"/>
                      <a:pt x="54" y="51"/>
                    </a:cubicBezTo>
                    <a:cubicBezTo>
                      <a:pt x="55" y="52"/>
                      <a:pt x="54" y="51"/>
                      <a:pt x="56" y="51"/>
                    </a:cubicBezTo>
                    <a:cubicBezTo>
                      <a:pt x="57" y="50"/>
                      <a:pt x="56" y="50"/>
                      <a:pt x="57" y="49"/>
                    </a:cubicBezTo>
                    <a:cubicBezTo>
                      <a:pt x="57" y="49"/>
                      <a:pt x="57" y="48"/>
                      <a:pt x="58" y="48"/>
                    </a:cubicBezTo>
                    <a:cubicBezTo>
                      <a:pt x="58" y="47"/>
                      <a:pt x="58" y="48"/>
                      <a:pt x="58" y="46"/>
                    </a:cubicBezTo>
                    <a:cubicBezTo>
                      <a:pt x="59" y="43"/>
                      <a:pt x="58" y="46"/>
                      <a:pt x="60" y="42"/>
                    </a:cubicBezTo>
                    <a:cubicBezTo>
                      <a:pt x="61" y="43"/>
                      <a:pt x="61" y="43"/>
                      <a:pt x="62" y="44"/>
                    </a:cubicBezTo>
                    <a:cubicBezTo>
                      <a:pt x="63" y="42"/>
                      <a:pt x="64" y="40"/>
                      <a:pt x="62" y="38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3" y="33"/>
                      <a:pt x="63" y="33"/>
                      <a:pt x="63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3" y="28"/>
                      <a:pt x="63" y="31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6"/>
                      <a:pt x="60" y="26"/>
                      <a:pt x="59" y="27"/>
                    </a:cubicBezTo>
                    <a:close/>
                    <a:moveTo>
                      <a:pt x="55" y="27"/>
                    </a:moveTo>
                    <a:cubicBezTo>
                      <a:pt x="55" y="30"/>
                      <a:pt x="55" y="30"/>
                      <a:pt x="55" y="30"/>
                    </a:cubicBezTo>
                    <a:cubicBezTo>
                      <a:pt x="54" y="29"/>
                      <a:pt x="53" y="29"/>
                      <a:pt x="55" y="27"/>
                    </a:cubicBezTo>
                    <a:close/>
                    <a:moveTo>
                      <a:pt x="27" y="146"/>
                    </a:moveTo>
                    <a:cubicBezTo>
                      <a:pt x="26" y="148"/>
                      <a:pt x="27" y="146"/>
                      <a:pt x="26" y="150"/>
                    </a:cubicBezTo>
                    <a:cubicBezTo>
                      <a:pt x="26" y="150"/>
                      <a:pt x="26" y="150"/>
                      <a:pt x="25" y="151"/>
                    </a:cubicBezTo>
                    <a:cubicBezTo>
                      <a:pt x="24" y="156"/>
                      <a:pt x="24" y="156"/>
                      <a:pt x="24" y="156"/>
                    </a:cubicBezTo>
                    <a:cubicBezTo>
                      <a:pt x="24" y="158"/>
                      <a:pt x="24" y="157"/>
                      <a:pt x="24" y="159"/>
                    </a:cubicBezTo>
                    <a:cubicBezTo>
                      <a:pt x="24" y="160"/>
                      <a:pt x="24" y="162"/>
                      <a:pt x="24" y="164"/>
                    </a:cubicBezTo>
                    <a:cubicBezTo>
                      <a:pt x="23" y="163"/>
                      <a:pt x="23" y="163"/>
                      <a:pt x="23" y="163"/>
                    </a:cubicBezTo>
                    <a:cubicBezTo>
                      <a:pt x="23" y="164"/>
                      <a:pt x="23" y="168"/>
                      <a:pt x="22" y="168"/>
                    </a:cubicBezTo>
                    <a:cubicBezTo>
                      <a:pt x="21" y="164"/>
                      <a:pt x="23" y="164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59"/>
                      <a:pt x="23" y="159"/>
                      <a:pt x="22" y="159"/>
                    </a:cubicBezTo>
                    <a:cubicBezTo>
                      <a:pt x="22" y="159"/>
                      <a:pt x="22" y="159"/>
                      <a:pt x="22" y="159"/>
                    </a:cubicBezTo>
                    <a:cubicBezTo>
                      <a:pt x="20" y="161"/>
                      <a:pt x="21" y="170"/>
                      <a:pt x="21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3"/>
                      <a:pt x="22" y="181"/>
                      <a:pt x="22" y="184"/>
                    </a:cubicBezTo>
                    <a:cubicBezTo>
                      <a:pt x="21" y="184"/>
                      <a:pt x="21" y="183"/>
                      <a:pt x="20" y="182"/>
                    </a:cubicBezTo>
                    <a:cubicBezTo>
                      <a:pt x="21" y="185"/>
                      <a:pt x="21" y="183"/>
                      <a:pt x="20" y="186"/>
                    </a:cubicBezTo>
                    <a:cubicBezTo>
                      <a:pt x="22" y="187"/>
                      <a:pt x="22" y="187"/>
                      <a:pt x="22" y="187"/>
                    </a:cubicBezTo>
                    <a:cubicBezTo>
                      <a:pt x="22" y="189"/>
                      <a:pt x="22" y="189"/>
                      <a:pt x="22" y="189"/>
                    </a:cubicBezTo>
                    <a:cubicBezTo>
                      <a:pt x="22" y="190"/>
                      <a:pt x="21" y="190"/>
                      <a:pt x="21" y="191"/>
                    </a:cubicBezTo>
                    <a:cubicBezTo>
                      <a:pt x="21" y="193"/>
                      <a:pt x="22" y="193"/>
                      <a:pt x="23" y="195"/>
                    </a:cubicBezTo>
                    <a:cubicBezTo>
                      <a:pt x="25" y="199"/>
                      <a:pt x="28" y="200"/>
                      <a:pt x="32" y="206"/>
                    </a:cubicBezTo>
                    <a:cubicBezTo>
                      <a:pt x="32" y="207"/>
                      <a:pt x="33" y="208"/>
                      <a:pt x="34" y="209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40" y="214"/>
                      <a:pt x="45" y="213"/>
                      <a:pt x="48" y="213"/>
                    </a:cubicBezTo>
                    <a:cubicBezTo>
                      <a:pt x="49" y="213"/>
                      <a:pt x="51" y="213"/>
                      <a:pt x="52" y="213"/>
                    </a:cubicBezTo>
                    <a:cubicBezTo>
                      <a:pt x="56" y="212"/>
                      <a:pt x="58" y="208"/>
                      <a:pt x="60" y="207"/>
                    </a:cubicBezTo>
                    <a:cubicBezTo>
                      <a:pt x="58" y="206"/>
                      <a:pt x="59" y="207"/>
                      <a:pt x="59" y="206"/>
                    </a:cubicBezTo>
                    <a:cubicBezTo>
                      <a:pt x="59" y="206"/>
                      <a:pt x="59" y="206"/>
                      <a:pt x="59" y="206"/>
                    </a:cubicBezTo>
                    <a:cubicBezTo>
                      <a:pt x="59" y="206"/>
                      <a:pt x="59" y="205"/>
                      <a:pt x="59" y="205"/>
                    </a:cubicBezTo>
                    <a:cubicBezTo>
                      <a:pt x="60" y="205"/>
                      <a:pt x="59" y="205"/>
                      <a:pt x="60" y="205"/>
                    </a:cubicBezTo>
                    <a:cubicBezTo>
                      <a:pt x="60" y="201"/>
                      <a:pt x="60" y="201"/>
                      <a:pt x="60" y="201"/>
                    </a:cubicBezTo>
                    <a:cubicBezTo>
                      <a:pt x="61" y="201"/>
                      <a:pt x="60" y="201"/>
                      <a:pt x="60" y="200"/>
                    </a:cubicBezTo>
                    <a:cubicBezTo>
                      <a:pt x="61" y="196"/>
                      <a:pt x="61" y="196"/>
                      <a:pt x="61" y="196"/>
                    </a:cubicBezTo>
                    <a:cubicBezTo>
                      <a:pt x="61" y="195"/>
                      <a:pt x="61" y="195"/>
                      <a:pt x="61" y="195"/>
                    </a:cubicBezTo>
                    <a:cubicBezTo>
                      <a:pt x="61" y="195"/>
                      <a:pt x="61" y="195"/>
                      <a:pt x="62" y="194"/>
                    </a:cubicBezTo>
                    <a:cubicBezTo>
                      <a:pt x="62" y="193"/>
                      <a:pt x="66" y="187"/>
                      <a:pt x="67" y="187"/>
                    </a:cubicBezTo>
                    <a:cubicBezTo>
                      <a:pt x="67" y="185"/>
                      <a:pt x="67" y="185"/>
                      <a:pt x="68" y="183"/>
                    </a:cubicBezTo>
                    <a:cubicBezTo>
                      <a:pt x="69" y="182"/>
                      <a:pt x="69" y="182"/>
                      <a:pt x="69" y="182"/>
                    </a:cubicBezTo>
                    <a:cubicBezTo>
                      <a:pt x="71" y="180"/>
                      <a:pt x="70" y="181"/>
                      <a:pt x="72" y="177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6" y="171"/>
                      <a:pt x="76" y="171"/>
                      <a:pt x="76" y="171"/>
                    </a:cubicBezTo>
                    <a:cubicBezTo>
                      <a:pt x="79" y="167"/>
                      <a:pt x="79" y="167"/>
                      <a:pt x="79" y="167"/>
                    </a:cubicBezTo>
                    <a:cubicBezTo>
                      <a:pt x="80" y="166"/>
                      <a:pt x="79" y="166"/>
                      <a:pt x="81" y="166"/>
                    </a:cubicBezTo>
                    <a:cubicBezTo>
                      <a:pt x="80" y="167"/>
                      <a:pt x="80" y="166"/>
                      <a:pt x="80" y="168"/>
                    </a:cubicBezTo>
                    <a:cubicBezTo>
                      <a:pt x="81" y="168"/>
                      <a:pt x="82" y="167"/>
                      <a:pt x="83" y="166"/>
                    </a:cubicBezTo>
                    <a:cubicBezTo>
                      <a:pt x="82" y="163"/>
                      <a:pt x="82" y="163"/>
                      <a:pt x="82" y="163"/>
                    </a:cubicBezTo>
                    <a:cubicBezTo>
                      <a:pt x="83" y="163"/>
                      <a:pt x="82" y="164"/>
                      <a:pt x="83" y="162"/>
                    </a:cubicBezTo>
                    <a:cubicBezTo>
                      <a:pt x="84" y="163"/>
                      <a:pt x="84" y="163"/>
                      <a:pt x="84" y="164"/>
                    </a:cubicBezTo>
                    <a:cubicBezTo>
                      <a:pt x="85" y="163"/>
                      <a:pt x="85" y="163"/>
                      <a:pt x="86" y="163"/>
                    </a:cubicBezTo>
                    <a:cubicBezTo>
                      <a:pt x="87" y="164"/>
                      <a:pt x="87" y="167"/>
                      <a:pt x="89" y="170"/>
                    </a:cubicBezTo>
                    <a:cubicBezTo>
                      <a:pt x="89" y="170"/>
                      <a:pt x="89" y="170"/>
                      <a:pt x="89" y="170"/>
                    </a:cubicBezTo>
                    <a:cubicBezTo>
                      <a:pt x="90" y="173"/>
                      <a:pt x="94" y="179"/>
                      <a:pt x="96" y="183"/>
                    </a:cubicBezTo>
                    <a:cubicBezTo>
                      <a:pt x="102" y="191"/>
                      <a:pt x="102" y="191"/>
                      <a:pt x="102" y="191"/>
                    </a:cubicBezTo>
                    <a:cubicBezTo>
                      <a:pt x="108" y="199"/>
                      <a:pt x="111" y="197"/>
                      <a:pt x="114" y="198"/>
                    </a:cubicBezTo>
                    <a:cubicBezTo>
                      <a:pt x="116" y="199"/>
                      <a:pt x="116" y="201"/>
                      <a:pt x="118" y="202"/>
                    </a:cubicBezTo>
                    <a:cubicBezTo>
                      <a:pt x="118" y="202"/>
                      <a:pt x="118" y="202"/>
                      <a:pt x="118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19" y="203"/>
                      <a:pt x="119" y="203"/>
                      <a:pt x="119" y="203"/>
                    </a:cubicBezTo>
                    <a:cubicBezTo>
                      <a:pt x="120" y="203"/>
                      <a:pt x="121" y="204"/>
                      <a:pt x="122" y="204"/>
                    </a:cubicBezTo>
                    <a:cubicBezTo>
                      <a:pt x="132" y="206"/>
                      <a:pt x="132" y="206"/>
                      <a:pt x="132" y="206"/>
                    </a:cubicBezTo>
                    <a:cubicBezTo>
                      <a:pt x="134" y="207"/>
                      <a:pt x="132" y="207"/>
                      <a:pt x="136" y="207"/>
                    </a:cubicBezTo>
                    <a:cubicBezTo>
                      <a:pt x="151" y="212"/>
                      <a:pt x="151" y="212"/>
                      <a:pt x="151" y="212"/>
                    </a:cubicBezTo>
                    <a:cubicBezTo>
                      <a:pt x="156" y="214"/>
                      <a:pt x="155" y="213"/>
                      <a:pt x="159" y="212"/>
                    </a:cubicBezTo>
                    <a:cubicBezTo>
                      <a:pt x="159" y="214"/>
                      <a:pt x="159" y="214"/>
                      <a:pt x="159" y="214"/>
                    </a:cubicBezTo>
                    <a:cubicBezTo>
                      <a:pt x="160" y="213"/>
                      <a:pt x="160" y="214"/>
                      <a:pt x="160" y="213"/>
                    </a:cubicBezTo>
                    <a:cubicBezTo>
                      <a:pt x="162" y="214"/>
                      <a:pt x="163" y="214"/>
                      <a:pt x="166" y="214"/>
                    </a:cubicBezTo>
                    <a:cubicBezTo>
                      <a:pt x="167" y="216"/>
                      <a:pt x="169" y="218"/>
                      <a:pt x="171" y="216"/>
                    </a:cubicBezTo>
                    <a:cubicBezTo>
                      <a:pt x="172" y="217"/>
                      <a:pt x="172" y="216"/>
                      <a:pt x="174" y="217"/>
                    </a:cubicBezTo>
                    <a:cubicBezTo>
                      <a:pt x="174" y="217"/>
                      <a:pt x="174" y="217"/>
                      <a:pt x="174" y="217"/>
                    </a:cubicBezTo>
                    <a:cubicBezTo>
                      <a:pt x="175" y="216"/>
                      <a:pt x="175" y="216"/>
                      <a:pt x="175" y="216"/>
                    </a:cubicBezTo>
                    <a:cubicBezTo>
                      <a:pt x="177" y="216"/>
                      <a:pt x="178" y="215"/>
                      <a:pt x="180" y="214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2" y="217"/>
                      <a:pt x="182" y="217"/>
                      <a:pt x="182" y="217"/>
                    </a:cubicBezTo>
                    <a:cubicBezTo>
                      <a:pt x="183" y="215"/>
                      <a:pt x="183" y="215"/>
                      <a:pt x="183" y="215"/>
                    </a:cubicBezTo>
                    <a:cubicBezTo>
                      <a:pt x="185" y="216"/>
                      <a:pt x="185" y="216"/>
                      <a:pt x="185" y="216"/>
                    </a:cubicBezTo>
                    <a:cubicBezTo>
                      <a:pt x="187" y="215"/>
                      <a:pt x="187" y="215"/>
                      <a:pt x="189" y="215"/>
                    </a:cubicBezTo>
                    <a:cubicBezTo>
                      <a:pt x="196" y="214"/>
                      <a:pt x="196" y="214"/>
                      <a:pt x="196" y="214"/>
                    </a:cubicBezTo>
                    <a:cubicBezTo>
                      <a:pt x="196" y="215"/>
                      <a:pt x="196" y="215"/>
                      <a:pt x="196" y="215"/>
                    </a:cubicBezTo>
                    <a:cubicBezTo>
                      <a:pt x="197" y="215"/>
                      <a:pt x="199" y="214"/>
                      <a:pt x="200" y="214"/>
                    </a:cubicBezTo>
                    <a:cubicBezTo>
                      <a:pt x="203" y="212"/>
                      <a:pt x="206" y="213"/>
                      <a:pt x="209" y="212"/>
                    </a:cubicBezTo>
                    <a:cubicBezTo>
                      <a:pt x="211" y="211"/>
                      <a:pt x="211" y="210"/>
                      <a:pt x="211" y="210"/>
                    </a:cubicBezTo>
                    <a:cubicBezTo>
                      <a:pt x="213" y="210"/>
                      <a:pt x="213" y="210"/>
                      <a:pt x="213" y="211"/>
                    </a:cubicBezTo>
                    <a:cubicBezTo>
                      <a:pt x="214" y="209"/>
                      <a:pt x="216" y="209"/>
                      <a:pt x="218" y="209"/>
                    </a:cubicBezTo>
                    <a:cubicBezTo>
                      <a:pt x="218" y="208"/>
                      <a:pt x="220" y="207"/>
                      <a:pt x="221" y="206"/>
                    </a:cubicBezTo>
                    <a:cubicBezTo>
                      <a:pt x="221" y="205"/>
                      <a:pt x="221" y="204"/>
                      <a:pt x="221" y="203"/>
                    </a:cubicBezTo>
                    <a:cubicBezTo>
                      <a:pt x="223" y="203"/>
                      <a:pt x="222" y="203"/>
                      <a:pt x="223" y="202"/>
                    </a:cubicBezTo>
                    <a:cubicBezTo>
                      <a:pt x="224" y="202"/>
                      <a:pt x="225" y="202"/>
                      <a:pt x="225" y="201"/>
                    </a:cubicBezTo>
                    <a:cubicBezTo>
                      <a:pt x="226" y="200"/>
                      <a:pt x="227" y="200"/>
                      <a:pt x="227" y="193"/>
                    </a:cubicBezTo>
                    <a:cubicBezTo>
                      <a:pt x="227" y="193"/>
                      <a:pt x="227" y="193"/>
                      <a:pt x="228" y="192"/>
                    </a:cubicBezTo>
                    <a:cubicBezTo>
                      <a:pt x="230" y="190"/>
                      <a:pt x="230" y="183"/>
                      <a:pt x="229" y="181"/>
                    </a:cubicBezTo>
                    <a:cubicBezTo>
                      <a:pt x="227" y="178"/>
                      <a:pt x="227" y="178"/>
                      <a:pt x="227" y="178"/>
                    </a:cubicBezTo>
                    <a:cubicBezTo>
                      <a:pt x="226" y="177"/>
                      <a:pt x="226" y="177"/>
                      <a:pt x="225" y="177"/>
                    </a:cubicBezTo>
                    <a:cubicBezTo>
                      <a:pt x="218" y="172"/>
                      <a:pt x="218" y="172"/>
                      <a:pt x="218" y="172"/>
                    </a:cubicBezTo>
                    <a:cubicBezTo>
                      <a:pt x="218" y="172"/>
                      <a:pt x="217" y="171"/>
                      <a:pt x="217" y="171"/>
                    </a:cubicBezTo>
                    <a:cubicBezTo>
                      <a:pt x="211" y="168"/>
                      <a:pt x="211" y="168"/>
                      <a:pt x="211" y="168"/>
                    </a:cubicBezTo>
                    <a:cubicBezTo>
                      <a:pt x="205" y="163"/>
                      <a:pt x="206" y="165"/>
                      <a:pt x="203" y="164"/>
                    </a:cubicBezTo>
                    <a:cubicBezTo>
                      <a:pt x="203" y="164"/>
                      <a:pt x="201" y="163"/>
                      <a:pt x="200" y="164"/>
                    </a:cubicBezTo>
                    <a:cubicBezTo>
                      <a:pt x="198" y="164"/>
                      <a:pt x="198" y="164"/>
                      <a:pt x="198" y="164"/>
                    </a:cubicBezTo>
                    <a:cubicBezTo>
                      <a:pt x="197" y="163"/>
                      <a:pt x="198" y="164"/>
                      <a:pt x="196" y="164"/>
                    </a:cubicBezTo>
                    <a:cubicBezTo>
                      <a:pt x="197" y="164"/>
                      <a:pt x="197" y="164"/>
                      <a:pt x="197" y="164"/>
                    </a:cubicBezTo>
                    <a:cubicBezTo>
                      <a:pt x="197" y="164"/>
                      <a:pt x="196" y="165"/>
                      <a:pt x="195" y="164"/>
                    </a:cubicBezTo>
                    <a:cubicBezTo>
                      <a:pt x="194" y="163"/>
                      <a:pt x="194" y="163"/>
                      <a:pt x="194" y="163"/>
                    </a:cubicBezTo>
                    <a:cubicBezTo>
                      <a:pt x="192" y="164"/>
                      <a:pt x="193" y="165"/>
                      <a:pt x="190" y="164"/>
                    </a:cubicBezTo>
                    <a:cubicBezTo>
                      <a:pt x="190" y="167"/>
                      <a:pt x="190" y="167"/>
                      <a:pt x="188" y="168"/>
                    </a:cubicBezTo>
                    <a:cubicBezTo>
                      <a:pt x="186" y="171"/>
                      <a:pt x="187" y="169"/>
                      <a:pt x="187" y="171"/>
                    </a:cubicBezTo>
                    <a:cubicBezTo>
                      <a:pt x="186" y="171"/>
                      <a:pt x="186" y="170"/>
                      <a:pt x="186" y="170"/>
                    </a:cubicBezTo>
                    <a:cubicBezTo>
                      <a:pt x="185" y="174"/>
                      <a:pt x="185" y="174"/>
                      <a:pt x="185" y="174"/>
                    </a:cubicBezTo>
                    <a:cubicBezTo>
                      <a:pt x="183" y="174"/>
                      <a:pt x="181" y="174"/>
                      <a:pt x="180" y="176"/>
                    </a:cubicBezTo>
                    <a:cubicBezTo>
                      <a:pt x="180" y="177"/>
                      <a:pt x="180" y="177"/>
                      <a:pt x="180" y="177"/>
                    </a:cubicBezTo>
                    <a:cubicBezTo>
                      <a:pt x="179" y="177"/>
                      <a:pt x="179" y="177"/>
                      <a:pt x="179" y="177"/>
                    </a:cubicBezTo>
                    <a:cubicBezTo>
                      <a:pt x="179" y="177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9" y="176"/>
                      <a:pt x="179" y="176"/>
                      <a:pt x="179" y="176"/>
                    </a:cubicBezTo>
                    <a:cubicBezTo>
                      <a:pt x="178" y="176"/>
                      <a:pt x="178" y="175"/>
                      <a:pt x="178" y="175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6" y="177"/>
                      <a:pt x="176" y="177"/>
                      <a:pt x="176" y="177"/>
                    </a:cubicBezTo>
                    <a:cubicBezTo>
                      <a:pt x="175" y="176"/>
                      <a:pt x="174" y="177"/>
                      <a:pt x="173" y="175"/>
                    </a:cubicBezTo>
                    <a:cubicBezTo>
                      <a:pt x="173" y="174"/>
                      <a:pt x="173" y="174"/>
                      <a:pt x="173" y="174"/>
                    </a:cubicBezTo>
                    <a:cubicBezTo>
                      <a:pt x="172" y="176"/>
                      <a:pt x="172" y="176"/>
                      <a:pt x="171" y="177"/>
                    </a:cubicBezTo>
                    <a:cubicBezTo>
                      <a:pt x="171" y="179"/>
                      <a:pt x="171" y="179"/>
                      <a:pt x="172" y="180"/>
                    </a:cubicBezTo>
                    <a:cubicBezTo>
                      <a:pt x="172" y="180"/>
                      <a:pt x="173" y="180"/>
                      <a:pt x="171" y="180"/>
                    </a:cubicBezTo>
                    <a:cubicBezTo>
                      <a:pt x="160" y="180"/>
                      <a:pt x="160" y="180"/>
                      <a:pt x="160" y="180"/>
                    </a:cubicBezTo>
                    <a:cubicBezTo>
                      <a:pt x="156" y="180"/>
                      <a:pt x="155" y="179"/>
                      <a:pt x="154" y="178"/>
                    </a:cubicBezTo>
                    <a:cubicBezTo>
                      <a:pt x="153" y="178"/>
                      <a:pt x="153" y="178"/>
                      <a:pt x="152" y="178"/>
                    </a:cubicBezTo>
                    <a:cubicBezTo>
                      <a:pt x="150" y="178"/>
                      <a:pt x="152" y="178"/>
                      <a:pt x="151" y="177"/>
                    </a:cubicBezTo>
                    <a:cubicBezTo>
                      <a:pt x="144" y="176"/>
                      <a:pt x="144" y="176"/>
                      <a:pt x="144" y="176"/>
                    </a:cubicBezTo>
                    <a:cubicBezTo>
                      <a:pt x="142" y="175"/>
                      <a:pt x="143" y="175"/>
                      <a:pt x="141" y="175"/>
                    </a:cubicBezTo>
                    <a:cubicBezTo>
                      <a:pt x="140" y="174"/>
                      <a:pt x="141" y="175"/>
                      <a:pt x="140" y="175"/>
                    </a:cubicBezTo>
                    <a:cubicBezTo>
                      <a:pt x="126" y="169"/>
                      <a:pt x="126" y="169"/>
                      <a:pt x="126" y="169"/>
                    </a:cubicBezTo>
                    <a:cubicBezTo>
                      <a:pt x="123" y="169"/>
                      <a:pt x="121" y="167"/>
                      <a:pt x="119" y="166"/>
                    </a:cubicBezTo>
                    <a:cubicBezTo>
                      <a:pt x="118" y="164"/>
                      <a:pt x="119" y="165"/>
                      <a:pt x="117" y="164"/>
                    </a:cubicBezTo>
                    <a:cubicBezTo>
                      <a:pt x="115" y="162"/>
                      <a:pt x="114" y="161"/>
                      <a:pt x="112" y="158"/>
                    </a:cubicBezTo>
                    <a:cubicBezTo>
                      <a:pt x="112" y="158"/>
                      <a:pt x="112" y="158"/>
                      <a:pt x="112" y="158"/>
                    </a:cubicBezTo>
                    <a:cubicBezTo>
                      <a:pt x="111" y="157"/>
                      <a:pt x="111" y="157"/>
                      <a:pt x="111" y="157"/>
                    </a:cubicBezTo>
                    <a:cubicBezTo>
                      <a:pt x="111" y="157"/>
                      <a:pt x="111" y="158"/>
                      <a:pt x="111" y="156"/>
                    </a:cubicBezTo>
                    <a:cubicBezTo>
                      <a:pt x="110" y="151"/>
                      <a:pt x="111" y="155"/>
                      <a:pt x="109" y="152"/>
                    </a:cubicBezTo>
                    <a:cubicBezTo>
                      <a:pt x="109" y="143"/>
                      <a:pt x="109" y="143"/>
                      <a:pt x="109" y="143"/>
                    </a:cubicBezTo>
                    <a:cubicBezTo>
                      <a:pt x="109" y="141"/>
                      <a:pt x="108" y="142"/>
                      <a:pt x="109" y="140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133"/>
                      <a:pt x="110" y="125"/>
                      <a:pt x="114" y="127"/>
                    </a:cubicBezTo>
                    <a:cubicBezTo>
                      <a:pt x="114" y="127"/>
                      <a:pt x="115" y="127"/>
                      <a:pt x="115" y="127"/>
                    </a:cubicBezTo>
                    <a:cubicBezTo>
                      <a:pt x="117" y="129"/>
                      <a:pt x="117" y="129"/>
                      <a:pt x="117" y="129"/>
                    </a:cubicBezTo>
                    <a:cubicBezTo>
                      <a:pt x="118" y="130"/>
                      <a:pt x="119" y="131"/>
                      <a:pt x="120" y="133"/>
                    </a:cubicBezTo>
                    <a:cubicBezTo>
                      <a:pt x="120" y="133"/>
                      <a:pt x="120" y="133"/>
                      <a:pt x="120" y="134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7"/>
                      <a:pt x="122" y="141"/>
                      <a:pt x="123" y="143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24" y="146"/>
                      <a:pt x="124" y="146"/>
                      <a:pt x="124" y="146"/>
                    </a:cubicBezTo>
                    <a:cubicBezTo>
                      <a:pt x="124" y="146"/>
                      <a:pt x="124" y="146"/>
                      <a:pt x="125" y="146"/>
                    </a:cubicBezTo>
                    <a:cubicBezTo>
                      <a:pt x="126" y="148"/>
                      <a:pt x="127" y="149"/>
                      <a:pt x="129" y="150"/>
                    </a:cubicBezTo>
                    <a:cubicBezTo>
                      <a:pt x="132" y="151"/>
                      <a:pt x="136" y="149"/>
                      <a:pt x="136" y="155"/>
                    </a:cubicBezTo>
                    <a:cubicBezTo>
                      <a:pt x="139" y="154"/>
                      <a:pt x="139" y="154"/>
                      <a:pt x="139" y="154"/>
                    </a:cubicBezTo>
                    <a:cubicBezTo>
                      <a:pt x="139" y="156"/>
                      <a:pt x="139" y="156"/>
                      <a:pt x="139" y="156"/>
                    </a:cubicBezTo>
                    <a:cubicBezTo>
                      <a:pt x="139" y="157"/>
                      <a:pt x="140" y="156"/>
                      <a:pt x="139" y="157"/>
                    </a:cubicBezTo>
                    <a:cubicBezTo>
                      <a:pt x="140" y="158"/>
                      <a:pt x="139" y="158"/>
                      <a:pt x="141" y="159"/>
                    </a:cubicBezTo>
                    <a:cubicBezTo>
                      <a:pt x="142" y="158"/>
                      <a:pt x="142" y="158"/>
                      <a:pt x="143" y="156"/>
                    </a:cubicBezTo>
                    <a:cubicBezTo>
                      <a:pt x="143" y="155"/>
                      <a:pt x="143" y="155"/>
                      <a:pt x="143" y="154"/>
                    </a:cubicBezTo>
                    <a:cubicBezTo>
                      <a:pt x="145" y="153"/>
                      <a:pt x="144" y="153"/>
                      <a:pt x="145" y="153"/>
                    </a:cubicBezTo>
                    <a:cubicBezTo>
                      <a:pt x="147" y="152"/>
                      <a:pt x="147" y="152"/>
                      <a:pt x="147" y="152"/>
                    </a:cubicBezTo>
                    <a:cubicBezTo>
                      <a:pt x="148" y="151"/>
                      <a:pt x="149" y="149"/>
                      <a:pt x="150" y="147"/>
                    </a:cubicBezTo>
                    <a:cubicBezTo>
                      <a:pt x="150" y="146"/>
                      <a:pt x="151" y="141"/>
                      <a:pt x="151" y="140"/>
                    </a:cubicBezTo>
                    <a:cubicBezTo>
                      <a:pt x="151" y="140"/>
                      <a:pt x="151" y="140"/>
                      <a:pt x="151" y="140"/>
                    </a:cubicBezTo>
                    <a:cubicBezTo>
                      <a:pt x="151" y="131"/>
                      <a:pt x="151" y="131"/>
                      <a:pt x="151" y="131"/>
                    </a:cubicBezTo>
                    <a:cubicBezTo>
                      <a:pt x="155" y="131"/>
                      <a:pt x="155" y="131"/>
                      <a:pt x="155" y="131"/>
                    </a:cubicBezTo>
                    <a:cubicBezTo>
                      <a:pt x="155" y="131"/>
                      <a:pt x="155" y="131"/>
                      <a:pt x="156" y="131"/>
                    </a:cubicBezTo>
                    <a:cubicBezTo>
                      <a:pt x="156" y="132"/>
                      <a:pt x="156" y="132"/>
                      <a:pt x="156" y="132"/>
                    </a:cubicBezTo>
                    <a:cubicBezTo>
                      <a:pt x="160" y="132"/>
                      <a:pt x="160" y="131"/>
                      <a:pt x="163" y="130"/>
                    </a:cubicBezTo>
                    <a:cubicBezTo>
                      <a:pt x="164" y="130"/>
                      <a:pt x="164" y="130"/>
                      <a:pt x="165" y="129"/>
                    </a:cubicBezTo>
                    <a:cubicBezTo>
                      <a:pt x="166" y="129"/>
                      <a:pt x="165" y="129"/>
                      <a:pt x="167" y="129"/>
                    </a:cubicBezTo>
                    <a:cubicBezTo>
                      <a:pt x="167" y="128"/>
                      <a:pt x="167" y="129"/>
                      <a:pt x="168" y="128"/>
                    </a:cubicBezTo>
                    <a:cubicBezTo>
                      <a:pt x="174" y="122"/>
                      <a:pt x="174" y="122"/>
                      <a:pt x="174" y="122"/>
                    </a:cubicBezTo>
                    <a:cubicBezTo>
                      <a:pt x="175" y="121"/>
                      <a:pt x="175" y="121"/>
                      <a:pt x="175" y="121"/>
                    </a:cubicBezTo>
                    <a:cubicBezTo>
                      <a:pt x="176" y="120"/>
                      <a:pt x="176" y="120"/>
                      <a:pt x="177" y="119"/>
                    </a:cubicBezTo>
                    <a:cubicBezTo>
                      <a:pt x="178" y="116"/>
                      <a:pt x="184" y="112"/>
                      <a:pt x="182" y="108"/>
                    </a:cubicBezTo>
                    <a:cubicBezTo>
                      <a:pt x="186" y="105"/>
                      <a:pt x="185" y="104"/>
                      <a:pt x="186" y="101"/>
                    </a:cubicBezTo>
                    <a:cubicBezTo>
                      <a:pt x="186" y="101"/>
                      <a:pt x="185" y="101"/>
                      <a:pt x="185" y="101"/>
                    </a:cubicBezTo>
                    <a:cubicBezTo>
                      <a:pt x="185" y="101"/>
                      <a:pt x="185" y="101"/>
                      <a:pt x="185" y="100"/>
                    </a:cubicBezTo>
                    <a:cubicBezTo>
                      <a:pt x="185" y="100"/>
                      <a:pt x="185" y="100"/>
                      <a:pt x="184" y="100"/>
                    </a:cubicBezTo>
                    <a:cubicBezTo>
                      <a:pt x="186" y="99"/>
                      <a:pt x="186" y="99"/>
                      <a:pt x="187" y="97"/>
                    </a:cubicBezTo>
                    <a:cubicBezTo>
                      <a:pt x="188" y="96"/>
                      <a:pt x="189" y="95"/>
                      <a:pt x="189" y="94"/>
                    </a:cubicBezTo>
                    <a:cubicBezTo>
                      <a:pt x="190" y="90"/>
                      <a:pt x="190" y="90"/>
                      <a:pt x="190" y="90"/>
                    </a:cubicBezTo>
                    <a:cubicBezTo>
                      <a:pt x="191" y="88"/>
                      <a:pt x="189" y="87"/>
                      <a:pt x="191" y="86"/>
                    </a:cubicBezTo>
                    <a:cubicBezTo>
                      <a:pt x="190" y="85"/>
                      <a:pt x="190" y="86"/>
                      <a:pt x="191" y="85"/>
                    </a:cubicBezTo>
                    <a:cubicBezTo>
                      <a:pt x="191" y="82"/>
                      <a:pt x="191" y="75"/>
                      <a:pt x="192" y="72"/>
                    </a:cubicBezTo>
                    <a:cubicBezTo>
                      <a:pt x="192" y="71"/>
                      <a:pt x="192" y="72"/>
                      <a:pt x="192" y="70"/>
                    </a:cubicBezTo>
                    <a:cubicBezTo>
                      <a:pt x="192" y="68"/>
                      <a:pt x="192" y="69"/>
                      <a:pt x="192" y="65"/>
                    </a:cubicBezTo>
                    <a:cubicBezTo>
                      <a:pt x="192" y="61"/>
                      <a:pt x="191" y="58"/>
                      <a:pt x="190" y="55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84" y="48"/>
                      <a:pt x="180" y="48"/>
                      <a:pt x="177" y="48"/>
                    </a:cubicBezTo>
                    <a:cubicBezTo>
                      <a:pt x="177" y="48"/>
                      <a:pt x="177" y="48"/>
                      <a:pt x="176" y="48"/>
                    </a:cubicBezTo>
                    <a:cubicBezTo>
                      <a:pt x="176" y="48"/>
                      <a:pt x="176" y="48"/>
                      <a:pt x="175" y="48"/>
                    </a:cubicBezTo>
                    <a:cubicBezTo>
                      <a:pt x="173" y="49"/>
                      <a:pt x="172" y="49"/>
                      <a:pt x="170" y="49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4" y="50"/>
                    </a:cubicBezTo>
                    <a:cubicBezTo>
                      <a:pt x="162" y="51"/>
                      <a:pt x="159" y="52"/>
                      <a:pt x="157" y="54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57" y="51"/>
                      <a:pt x="157" y="51"/>
                      <a:pt x="157" y="49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39"/>
                      <a:pt x="160" y="40"/>
                      <a:pt x="160" y="36"/>
                    </a:cubicBezTo>
                    <a:cubicBezTo>
                      <a:pt x="161" y="35"/>
                      <a:pt x="161" y="35"/>
                      <a:pt x="161" y="35"/>
                    </a:cubicBezTo>
                    <a:cubicBezTo>
                      <a:pt x="161" y="31"/>
                      <a:pt x="161" y="29"/>
                      <a:pt x="163" y="25"/>
                    </a:cubicBezTo>
                    <a:cubicBezTo>
                      <a:pt x="165" y="21"/>
                      <a:pt x="165" y="11"/>
                      <a:pt x="162" y="7"/>
                    </a:cubicBezTo>
                    <a:cubicBezTo>
                      <a:pt x="161" y="5"/>
                      <a:pt x="158" y="4"/>
                      <a:pt x="156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5" y="4"/>
                      <a:pt x="155" y="4"/>
                      <a:pt x="155" y="4"/>
                    </a:cubicBezTo>
                    <a:cubicBezTo>
                      <a:pt x="153" y="6"/>
                      <a:pt x="150" y="6"/>
                      <a:pt x="148" y="6"/>
                    </a:cubicBezTo>
                    <a:cubicBezTo>
                      <a:pt x="148" y="6"/>
                      <a:pt x="147" y="7"/>
                      <a:pt x="147" y="7"/>
                    </a:cubicBezTo>
                    <a:cubicBezTo>
                      <a:pt x="146" y="9"/>
                      <a:pt x="145" y="10"/>
                      <a:pt x="145" y="12"/>
                    </a:cubicBezTo>
                    <a:cubicBezTo>
                      <a:pt x="144" y="13"/>
                      <a:pt x="144" y="13"/>
                      <a:pt x="144" y="13"/>
                    </a:cubicBezTo>
                    <a:cubicBezTo>
                      <a:pt x="143" y="18"/>
                      <a:pt x="143" y="16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ubicBezTo>
                      <a:pt x="139" y="24"/>
                      <a:pt x="138" y="27"/>
                      <a:pt x="138" y="31"/>
                    </a:cubicBezTo>
                    <a:cubicBezTo>
                      <a:pt x="136" y="30"/>
                      <a:pt x="138" y="33"/>
                      <a:pt x="137" y="37"/>
                    </a:cubicBezTo>
                    <a:cubicBezTo>
                      <a:pt x="137" y="37"/>
                      <a:pt x="136" y="37"/>
                      <a:pt x="136" y="37"/>
                    </a:cubicBezTo>
                    <a:cubicBezTo>
                      <a:pt x="136" y="38"/>
                      <a:pt x="136" y="37"/>
                      <a:pt x="137" y="37"/>
                    </a:cubicBezTo>
                    <a:cubicBezTo>
                      <a:pt x="136" y="41"/>
                      <a:pt x="134" y="44"/>
                      <a:pt x="134" y="47"/>
                    </a:cubicBezTo>
                    <a:cubicBezTo>
                      <a:pt x="132" y="48"/>
                      <a:pt x="136" y="47"/>
                      <a:pt x="134" y="48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7"/>
                      <a:pt x="132" y="58"/>
                    </a:cubicBezTo>
                    <a:cubicBezTo>
                      <a:pt x="131" y="60"/>
                      <a:pt x="131" y="66"/>
                      <a:pt x="131" y="68"/>
                    </a:cubicBezTo>
                    <a:cubicBezTo>
                      <a:pt x="130" y="69"/>
                      <a:pt x="130" y="68"/>
                      <a:pt x="130" y="70"/>
                    </a:cubicBezTo>
                    <a:cubicBezTo>
                      <a:pt x="130" y="71"/>
                      <a:pt x="130" y="72"/>
                      <a:pt x="130" y="72"/>
                    </a:cubicBezTo>
                    <a:cubicBezTo>
                      <a:pt x="129" y="73"/>
                      <a:pt x="129" y="74"/>
                      <a:pt x="129" y="76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8" y="79"/>
                      <a:pt x="128" y="78"/>
                      <a:pt x="128" y="80"/>
                    </a:cubicBezTo>
                    <a:cubicBezTo>
                      <a:pt x="112" y="95"/>
                      <a:pt x="112" y="95"/>
                      <a:pt x="112" y="95"/>
                    </a:cubicBezTo>
                    <a:cubicBezTo>
                      <a:pt x="112" y="95"/>
                      <a:pt x="112" y="95"/>
                      <a:pt x="112" y="96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7" y="100"/>
                      <a:pt x="106" y="101"/>
                      <a:pt x="104" y="101"/>
                    </a:cubicBezTo>
                    <a:cubicBezTo>
                      <a:pt x="103" y="101"/>
                      <a:pt x="103" y="100"/>
                      <a:pt x="103" y="102"/>
                    </a:cubicBezTo>
                    <a:cubicBezTo>
                      <a:pt x="101" y="102"/>
                      <a:pt x="100" y="102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5" y="106"/>
                      <a:pt x="93" y="108"/>
                      <a:pt x="91" y="112"/>
                    </a:cubicBezTo>
                    <a:cubicBezTo>
                      <a:pt x="89" y="116"/>
                      <a:pt x="89" y="116"/>
                      <a:pt x="89" y="116"/>
                    </a:cubicBezTo>
                    <a:cubicBezTo>
                      <a:pt x="88" y="118"/>
                      <a:pt x="87" y="120"/>
                      <a:pt x="87" y="12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4" y="127"/>
                      <a:pt x="82" y="130"/>
                      <a:pt x="81" y="132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7" y="137"/>
                      <a:pt x="77" y="137"/>
                    </a:cubicBezTo>
                    <a:cubicBezTo>
                      <a:pt x="77" y="137"/>
                      <a:pt x="77" y="137"/>
                      <a:pt x="76" y="137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5" y="140"/>
                      <a:pt x="74" y="140"/>
                      <a:pt x="74" y="140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1" y="144"/>
                    </a:cubicBezTo>
                    <a:cubicBezTo>
                      <a:pt x="71" y="144"/>
                      <a:pt x="71" y="144"/>
                      <a:pt x="70" y="145"/>
                    </a:cubicBezTo>
                    <a:cubicBezTo>
                      <a:pt x="70" y="146"/>
                      <a:pt x="68" y="147"/>
                      <a:pt x="67" y="148"/>
                    </a:cubicBezTo>
                    <a:cubicBezTo>
                      <a:pt x="61" y="156"/>
                      <a:pt x="61" y="156"/>
                      <a:pt x="61" y="156"/>
                    </a:cubicBezTo>
                    <a:cubicBezTo>
                      <a:pt x="60" y="156"/>
                      <a:pt x="60" y="156"/>
                      <a:pt x="60" y="157"/>
                    </a:cubicBezTo>
                    <a:cubicBezTo>
                      <a:pt x="58" y="157"/>
                      <a:pt x="60" y="158"/>
                      <a:pt x="58" y="157"/>
                    </a:cubicBezTo>
                    <a:cubicBezTo>
                      <a:pt x="58" y="156"/>
                      <a:pt x="58" y="157"/>
                      <a:pt x="59" y="156"/>
                    </a:cubicBezTo>
                    <a:cubicBezTo>
                      <a:pt x="59" y="156"/>
                      <a:pt x="59" y="156"/>
                      <a:pt x="59" y="156"/>
                    </a:cubicBezTo>
                    <a:cubicBezTo>
                      <a:pt x="59" y="131"/>
                      <a:pt x="59" y="131"/>
                      <a:pt x="59" y="131"/>
                    </a:cubicBezTo>
                    <a:cubicBezTo>
                      <a:pt x="59" y="129"/>
                      <a:pt x="59" y="128"/>
                      <a:pt x="59" y="126"/>
                    </a:cubicBezTo>
                    <a:cubicBezTo>
                      <a:pt x="59" y="124"/>
                      <a:pt x="59" y="122"/>
                      <a:pt x="59" y="121"/>
                    </a:cubicBezTo>
                    <a:cubicBezTo>
                      <a:pt x="59" y="120"/>
                      <a:pt x="60" y="119"/>
                      <a:pt x="60" y="116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3" y="114"/>
                      <a:pt x="63" y="114"/>
                      <a:pt x="63" y="114"/>
                    </a:cubicBezTo>
                    <a:cubicBezTo>
                      <a:pt x="65" y="112"/>
                      <a:pt x="65" y="112"/>
                      <a:pt x="65" y="112"/>
                    </a:cubicBezTo>
                    <a:cubicBezTo>
                      <a:pt x="66" y="112"/>
                      <a:pt x="67" y="112"/>
                      <a:pt x="69" y="110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6" y="104"/>
                      <a:pt x="76" y="104"/>
                      <a:pt x="76" y="104"/>
                    </a:cubicBezTo>
                    <a:cubicBezTo>
                      <a:pt x="77" y="102"/>
                      <a:pt x="78" y="101"/>
                      <a:pt x="80" y="98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0"/>
                      <a:pt x="83" y="91"/>
                      <a:pt x="84" y="90"/>
                    </a:cubicBezTo>
                    <a:cubicBezTo>
                      <a:pt x="85" y="82"/>
                      <a:pt x="82" y="82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1" y="77"/>
                      <a:pt x="81" y="77"/>
                    </a:cubicBezTo>
                    <a:cubicBezTo>
                      <a:pt x="81" y="72"/>
                      <a:pt x="81" y="72"/>
                      <a:pt x="81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0" y="72"/>
                      <a:pt x="81" y="72"/>
                      <a:pt x="80" y="72"/>
                    </a:cubicBezTo>
                    <a:cubicBezTo>
                      <a:pt x="81" y="67"/>
                      <a:pt x="79" y="67"/>
                      <a:pt x="79" y="65"/>
                    </a:cubicBezTo>
                    <a:cubicBezTo>
                      <a:pt x="79" y="49"/>
                      <a:pt x="79" y="49"/>
                      <a:pt x="79" y="49"/>
                    </a:cubicBezTo>
                    <a:cubicBezTo>
                      <a:pt x="79" y="46"/>
                      <a:pt x="80" y="41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5"/>
                      <a:pt x="79" y="34"/>
                      <a:pt x="78" y="34"/>
                    </a:cubicBezTo>
                    <a:cubicBezTo>
                      <a:pt x="78" y="26"/>
                      <a:pt x="82" y="25"/>
                      <a:pt x="77" y="22"/>
                    </a:cubicBezTo>
                    <a:cubicBezTo>
                      <a:pt x="73" y="19"/>
                      <a:pt x="75" y="18"/>
                      <a:pt x="74" y="13"/>
                    </a:cubicBezTo>
                    <a:cubicBezTo>
                      <a:pt x="73" y="8"/>
                      <a:pt x="75" y="4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0"/>
                      <a:pt x="65" y="0"/>
                      <a:pt x="64" y="0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8" y="7"/>
                      <a:pt x="56" y="9"/>
                      <a:pt x="55" y="11"/>
                    </a:cubicBezTo>
                    <a:cubicBezTo>
                      <a:pt x="54" y="15"/>
                      <a:pt x="53" y="18"/>
                      <a:pt x="52" y="21"/>
                    </a:cubicBezTo>
                    <a:cubicBezTo>
                      <a:pt x="51" y="24"/>
                      <a:pt x="51" y="23"/>
                      <a:pt x="51" y="26"/>
                    </a:cubicBezTo>
                    <a:cubicBezTo>
                      <a:pt x="51" y="27"/>
                      <a:pt x="50" y="27"/>
                      <a:pt x="49" y="27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7" y="33"/>
                      <a:pt x="48" y="33"/>
                      <a:pt x="47" y="34"/>
                    </a:cubicBezTo>
                    <a:cubicBezTo>
                      <a:pt x="47" y="35"/>
                      <a:pt x="47" y="35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6" y="37"/>
                      <a:pt x="46" y="39"/>
                    </a:cubicBezTo>
                    <a:cubicBezTo>
                      <a:pt x="46" y="38"/>
                      <a:pt x="46" y="38"/>
                      <a:pt x="45" y="38"/>
                    </a:cubicBezTo>
                    <a:cubicBezTo>
                      <a:pt x="45" y="39"/>
                      <a:pt x="45" y="39"/>
                      <a:pt x="46" y="40"/>
                    </a:cubicBezTo>
                    <a:cubicBezTo>
                      <a:pt x="46" y="40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4" y="41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3"/>
                      <a:pt x="44" y="41"/>
                      <a:pt x="43" y="43"/>
                    </a:cubicBezTo>
                    <a:cubicBezTo>
                      <a:pt x="43" y="44"/>
                      <a:pt x="44" y="43"/>
                      <a:pt x="42" y="44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3" y="47"/>
                      <a:pt x="45" y="47"/>
                      <a:pt x="43" y="47"/>
                    </a:cubicBezTo>
                    <a:cubicBezTo>
                      <a:pt x="43" y="47"/>
                      <a:pt x="42" y="47"/>
                      <a:pt x="42" y="47"/>
                    </a:cubicBezTo>
                    <a:cubicBezTo>
                      <a:pt x="41" y="50"/>
                      <a:pt x="42" y="49"/>
                      <a:pt x="41" y="49"/>
                    </a:cubicBezTo>
                    <a:cubicBezTo>
                      <a:pt x="41" y="53"/>
                      <a:pt x="43" y="55"/>
                      <a:pt x="41" y="55"/>
                    </a:cubicBezTo>
                    <a:cubicBezTo>
                      <a:pt x="41" y="57"/>
                      <a:pt x="40" y="60"/>
                      <a:pt x="40" y="60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61"/>
                      <a:pt x="37" y="61"/>
                      <a:pt x="40" y="62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7" y="64"/>
                      <a:pt x="39" y="64"/>
                      <a:pt x="38" y="65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7" y="66"/>
                      <a:pt x="36" y="66"/>
                      <a:pt x="36" y="66"/>
                    </a:cubicBezTo>
                    <a:cubicBezTo>
                      <a:pt x="36" y="69"/>
                      <a:pt x="37" y="71"/>
                      <a:pt x="37" y="74"/>
                    </a:cubicBezTo>
                    <a:cubicBezTo>
                      <a:pt x="37" y="75"/>
                      <a:pt x="37" y="74"/>
                      <a:pt x="36" y="77"/>
                    </a:cubicBezTo>
                    <a:cubicBezTo>
                      <a:pt x="34" y="80"/>
                      <a:pt x="34" y="79"/>
                      <a:pt x="35" y="84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3" y="85"/>
                      <a:pt x="34" y="87"/>
                      <a:pt x="33" y="88"/>
                    </a:cubicBezTo>
                    <a:cubicBezTo>
                      <a:pt x="33" y="89"/>
                      <a:pt x="33" y="89"/>
                      <a:pt x="34" y="90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2" y="93"/>
                      <a:pt x="32" y="93"/>
                      <a:pt x="32" y="94"/>
                    </a:cubicBezTo>
                    <a:cubicBezTo>
                      <a:pt x="31" y="95"/>
                      <a:pt x="28" y="98"/>
                      <a:pt x="28" y="98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3" y="101"/>
                      <a:pt x="22" y="102"/>
                      <a:pt x="21" y="101"/>
                    </a:cubicBezTo>
                    <a:cubicBezTo>
                      <a:pt x="20" y="105"/>
                      <a:pt x="17" y="103"/>
                      <a:pt x="15" y="104"/>
                    </a:cubicBezTo>
                    <a:cubicBezTo>
                      <a:pt x="13" y="105"/>
                      <a:pt x="14" y="106"/>
                      <a:pt x="10" y="106"/>
                    </a:cubicBezTo>
                    <a:cubicBezTo>
                      <a:pt x="8" y="108"/>
                      <a:pt x="8" y="108"/>
                      <a:pt x="6" y="108"/>
                    </a:cubicBezTo>
                    <a:cubicBezTo>
                      <a:pt x="4" y="110"/>
                      <a:pt x="5" y="108"/>
                      <a:pt x="5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2"/>
                      <a:pt x="2" y="110"/>
                      <a:pt x="1" y="112"/>
                    </a:cubicBezTo>
                    <a:cubicBezTo>
                      <a:pt x="0" y="115"/>
                      <a:pt x="0" y="116"/>
                      <a:pt x="1" y="118"/>
                    </a:cubicBezTo>
                    <a:cubicBezTo>
                      <a:pt x="3" y="123"/>
                      <a:pt x="6" y="122"/>
                      <a:pt x="6" y="126"/>
                    </a:cubicBezTo>
                    <a:cubicBezTo>
                      <a:pt x="7" y="125"/>
                      <a:pt x="8" y="126"/>
                      <a:pt x="11" y="127"/>
                    </a:cubicBezTo>
                    <a:cubicBezTo>
                      <a:pt x="12" y="127"/>
                      <a:pt x="11" y="127"/>
                      <a:pt x="13" y="128"/>
                    </a:cubicBezTo>
                    <a:cubicBezTo>
                      <a:pt x="18" y="129"/>
                      <a:pt x="24" y="129"/>
                      <a:pt x="25" y="130"/>
                    </a:cubicBezTo>
                    <a:cubicBezTo>
                      <a:pt x="26" y="135"/>
                      <a:pt x="24" y="136"/>
                      <a:pt x="27" y="137"/>
                    </a:cubicBezTo>
                    <a:cubicBezTo>
                      <a:pt x="27" y="134"/>
                      <a:pt x="27" y="134"/>
                      <a:pt x="27" y="134"/>
                    </a:cubicBezTo>
                    <a:cubicBezTo>
                      <a:pt x="29" y="136"/>
                      <a:pt x="27" y="142"/>
                      <a:pt x="27" y="144"/>
                    </a:cubicBezTo>
                    <a:cubicBezTo>
                      <a:pt x="28" y="145"/>
                      <a:pt x="28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0"/>
                      <a:pt x="29" y="151"/>
                      <a:pt x="26" y="150"/>
                    </a:cubicBezTo>
                    <a:cubicBezTo>
                      <a:pt x="27" y="146"/>
                      <a:pt x="27" y="146"/>
                      <a:pt x="27" y="146"/>
                    </a:cubicBezTo>
                    <a:close/>
                    <a:moveTo>
                      <a:pt x="22" y="157"/>
                    </a:moveTo>
                    <a:cubicBezTo>
                      <a:pt x="22" y="156"/>
                      <a:pt x="22" y="152"/>
                      <a:pt x="24" y="152"/>
                    </a:cubicBezTo>
                    <a:cubicBezTo>
                      <a:pt x="24" y="156"/>
                      <a:pt x="24" y="154"/>
                      <a:pt x="23" y="156"/>
                    </a:cubicBezTo>
                    <a:cubicBezTo>
                      <a:pt x="22" y="158"/>
                      <a:pt x="23" y="157"/>
                      <a:pt x="22" y="157"/>
                    </a:cubicBezTo>
                    <a:close/>
                    <a:moveTo>
                      <a:pt x="186" y="170"/>
                    </a:moveTo>
                    <a:cubicBezTo>
                      <a:pt x="183" y="164"/>
                      <a:pt x="183" y="164"/>
                      <a:pt x="183" y="164"/>
                    </a:cubicBezTo>
                    <a:cubicBezTo>
                      <a:pt x="184" y="165"/>
                      <a:pt x="184" y="165"/>
                      <a:pt x="184" y="165"/>
                    </a:cubicBezTo>
                    <a:cubicBezTo>
                      <a:pt x="184" y="166"/>
                      <a:pt x="184" y="166"/>
                      <a:pt x="185" y="167"/>
                    </a:cubicBezTo>
                    <a:cubicBezTo>
                      <a:pt x="186" y="169"/>
                      <a:pt x="185" y="168"/>
                      <a:pt x="187" y="168"/>
                    </a:cubicBezTo>
                    <a:cubicBezTo>
                      <a:pt x="185" y="170"/>
                      <a:pt x="186" y="168"/>
                      <a:pt x="186" y="170"/>
                    </a:cubicBezTo>
                    <a:close/>
                    <a:moveTo>
                      <a:pt x="21" y="180"/>
                    </a:moveTo>
                    <a:cubicBezTo>
                      <a:pt x="20" y="179"/>
                      <a:pt x="20" y="177"/>
                      <a:pt x="21" y="176"/>
                    </a:cubicBezTo>
                    <a:cubicBezTo>
                      <a:pt x="21" y="178"/>
                      <a:pt x="22" y="179"/>
                      <a:pt x="21" y="180"/>
                    </a:cubicBezTo>
                    <a:close/>
                    <a:moveTo>
                      <a:pt x="183" y="164"/>
                    </a:moveTo>
                    <a:cubicBezTo>
                      <a:pt x="183" y="164"/>
                      <a:pt x="182" y="164"/>
                      <a:pt x="182" y="164"/>
                    </a:cubicBezTo>
                    <a:cubicBezTo>
                      <a:pt x="181" y="161"/>
                      <a:pt x="182" y="163"/>
                      <a:pt x="182" y="162"/>
                    </a:cubicBezTo>
                    <a:cubicBezTo>
                      <a:pt x="183" y="164"/>
                      <a:pt x="183" y="164"/>
                      <a:pt x="183" y="164"/>
                    </a:cubicBezTo>
                    <a:close/>
                    <a:moveTo>
                      <a:pt x="21" y="180"/>
                    </a:moveTo>
                    <a:cubicBezTo>
                      <a:pt x="21" y="182"/>
                      <a:pt x="20" y="180"/>
                      <a:pt x="21" y="182"/>
                    </a:cubicBezTo>
                    <a:cubicBezTo>
                      <a:pt x="20" y="181"/>
                      <a:pt x="20" y="181"/>
                      <a:pt x="20" y="180"/>
                    </a:cubicBezTo>
                    <a:cubicBezTo>
                      <a:pt x="21" y="180"/>
                      <a:pt x="21" y="180"/>
                      <a:pt x="21" y="180"/>
                    </a:cubicBezTo>
                    <a:close/>
                    <a:moveTo>
                      <a:pt x="77" y="172"/>
                    </a:moveTo>
                    <a:cubicBezTo>
                      <a:pt x="77" y="172"/>
                      <a:pt x="77" y="172"/>
                      <a:pt x="77" y="172"/>
                    </a:cubicBezTo>
                    <a:cubicBezTo>
                      <a:pt x="76" y="172"/>
                      <a:pt x="77" y="171"/>
                      <a:pt x="77" y="172"/>
                    </a:cubicBezTo>
                    <a:close/>
                    <a:moveTo>
                      <a:pt x="165" y="76"/>
                    </a:moveTo>
                    <a:cubicBezTo>
                      <a:pt x="164" y="76"/>
                      <a:pt x="165" y="78"/>
                      <a:pt x="165" y="75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6" y="77"/>
                      <a:pt x="164" y="77"/>
                      <a:pt x="165" y="76"/>
                    </a:cubicBezTo>
                    <a:close/>
                    <a:moveTo>
                      <a:pt x="178" y="217"/>
                    </a:moveTo>
                    <a:cubicBezTo>
                      <a:pt x="177" y="218"/>
                      <a:pt x="177" y="217"/>
                      <a:pt x="177" y="218"/>
                    </a:cubicBezTo>
                    <a:cubicBezTo>
                      <a:pt x="177" y="217"/>
                      <a:pt x="176" y="216"/>
                      <a:pt x="178" y="217"/>
                    </a:cubicBezTo>
                    <a:close/>
                    <a:moveTo>
                      <a:pt x="27" y="146"/>
                    </a:move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28" y="145"/>
                      <a:pt x="28" y="146"/>
                      <a:pt x="27" y="146"/>
                    </a:cubicBezTo>
                    <a:close/>
                    <a:moveTo>
                      <a:pt x="80" y="168"/>
                    </a:moveTo>
                    <a:cubicBezTo>
                      <a:pt x="80" y="170"/>
                      <a:pt x="80" y="169"/>
                      <a:pt x="79" y="169"/>
                    </a:cubicBezTo>
                    <a:cubicBezTo>
                      <a:pt x="80" y="168"/>
                      <a:pt x="80" y="168"/>
                      <a:pt x="80" y="168"/>
                    </a:cubicBezTo>
                    <a:close/>
                    <a:moveTo>
                      <a:pt x="25" y="140"/>
                    </a:moveTo>
                    <a:cubicBezTo>
                      <a:pt x="25" y="139"/>
                      <a:pt x="25" y="139"/>
                      <a:pt x="25" y="139"/>
                    </a:cubicBezTo>
                    <a:cubicBezTo>
                      <a:pt x="26" y="141"/>
                      <a:pt x="25" y="140"/>
                      <a:pt x="25" y="140"/>
                    </a:cubicBezTo>
                    <a:close/>
                    <a:moveTo>
                      <a:pt x="164" y="216"/>
                    </a:moveTo>
                    <a:cubicBezTo>
                      <a:pt x="163" y="215"/>
                      <a:pt x="163" y="215"/>
                      <a:pt x="163" y="215"/>
                    </a:cubicBezTo>
                    <a:cubicBezTo>
                      <a:pt x="164" y="216"/>
                      <a:pt x="164" y="215"/>
                      <a:pt x="164" y="2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4">
                <a:extLst>
                  <a:ext uri="{FF2B5EF4-FFF2-40B4-BE49-F238E27FC236}">
                    <a16:creationId xmlns:a16="http://schemas.microsoft.com/office/drawing/2014/main" id="{11819885-07DD-4550-B37E-B433D630D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87622" y="4298681"/>
                <a:ext cx="220663" cy="300038"/>
              </a:xfrm>
              <a:custGeom>
                <a:avLst/>
                <a:gdLst>
                  <a:gd name="T0" fmla="*/ 120 w 192"/>
                  <a:gd name="T1" fmla="*/ 186 h 261"/>
                  <a:gd name="T2" fmla="*/ 87 w 192"/>
                  <a:gd name="T3" fmla="*/ 148 h 261"/>
                  <a:gd name="T4" fmla="*/ 92 w 192"/>
                  <a:gd name="T5" fmla="*/ 150 h 261"/>
                  <a:gd name="T6" fmla="*/ 92 w 192"/>
                  <a:gd name="T7" fmla="*/ 145 h 261"/>
                  <a:gd name="T8" fmla="*/ 54 w 192"/>
                  <a:gd name="T9" fmla="*/ 140 h 261"/>
                  <a:gd name="T10" fmla="*/ 56 w 192"/>
                  <a:gd name="T11" fmla="*/ 128 h 261"/>
                  <a:gd name="T12" fmla="*/ 54 w 192"/>
                  <a:gd name="T13" fmla="*/ 113 h 261"/>
                  <a:gd name="T14" fmla="*/ 112 w 192"/>
                  <a:gd name="T15" fmla="*/ 182 h 261"/>
                  <a:gd name="T16" fmla="*/ 92 w 192"/>
                  <a:gd name="T17" fmla="*/ 193 h 261"/>
                  <a:gd name="T18" fmla="*/ 104 w 192"/>
                  <a:gd name="T19" fmla="*/ 179 h 261"/>
                  <a:gd name="T20" fmla="*/ 111 w 192"/>
                  <a:gd name="T21" fmla="*/ 169 h 261"/>
                  <a:gd name="T22" fmla="*/ 104 w 192"/>
                  <a:gd name="T23" fmla="*/ 114 h 261"/>
                  <a:gd name="T24" fmla="*/ 100 w 192"/>
                  <a:gd name="T25" fmla="*/ 169 h 261"/>
                  <a:gd name="T26" fmla="*/ 57 w 192"/>
                  <a:gd name="T27" fmla="*/ 177 h 261"/>
                  <a:gd name="T28" fmla="*/ 59 w 192"/>
                  <a:gd name="T29" fmla="*/ 160 h 261"/>
                  <a:gd name="T30" fmla="*/ 44 w 192"/>
                  <a:gd name="T31" fmla="*/ 180 h 261"/>
                  <a:gd name="T32" fmla="*/ 51 w 192"/>
                  <a:gd name="T33" fmla="*/ 214 h 261"/>
                  <a:gd name="T34" fmla="*/ 80 w 192"/>
                  <a:gd name="T35" fmla="*/ 202 h 261"/>
                  <a:gd name="T36" fmla="*/ 108 w 192"/>
                  <a:gd name="T37" fmla="*/ 197 h 261"/>
                  <a:gd name="T38" fmla="*/ 114 w 192"/>
                  <a:gd name="T39" fmla="*/ 191 h 261"/>
                  <a:gd name="T40" fmla="*/ 118 w 192"/>
                  <a:gd name="T41" fmla="*/ 184 h 261"/>
                  <a:gd name="T42" fmla="*/ 56 w 192"/>
                  <a:gd name="T43" fmla="*/ 132 h 261"/>
                  <a:gd name="T44" fmla="*/ 56 w 192"/>
                  <a:gd name="T45" fmla="*/ 127 h 261"/>
                  <a:gd name="T46" fmla="*/ 60 w 192"/>
                  <a:gd name="T47" fmla="*/ 113 h 261"/>
                  <a:gd name="T48" fmla="*/ 92 w 192"/>
                  <a:gd name="T49" fmla="*/ 93 h 261"/>
                  <a:gd name="T50" fmla="*/ 105 w 192"/>
                  <a:gd name="T51" fmla="*/ 99 h 261"/>
                  <a:gd name="T52" fmla="*/ 97 w 192"/>
                  <a:gd name="T53" fmla="*/ 124 h 261"/>
                  <a:gd name="T54" fmla="*/ 54 w 192"/>
                  <a:gd name="T55" fmla="*/ 140 h 261"/>
                  <a:gd name="T56" fmla="*/ 66 w 192"/>
                  <a:gd name="T57" fmla="*/ 81 h 261"/>
                  <a:gd name="T58" fmla="*/ 70 w 192"/>
                  <a:gd name="T59" fmla="*/ 75 h 261"/>
                  <a:gd name="T60" fmla="*/ 145 w 192"/>
                  <a:gd name="T61" fmla="*/ 89 h 261"/>
                  <a:gd name="T62" fmla="*/ 141 w 192"/>
                  <a:gd name="T63" fmla="*/ 166 h 261"/>
                  <a:gd name="T64" fmla="*/ 143 w 192"/>
                  <a:gd name="T65" fmla="*/ 126 h 261"/>
                  <a:gd name="T66" fmla="*/ 141 w 192"/>
                  <a:gd name="T67" fmla="*/ 92 h 261"/>
                  <a:gd name="T68" fmla="*/ 84 w 192"/>
                  <a:gd name="T69" fmla="*/ 64 h 261"/>
                  <a:gd name="T70" fmla="*/ 65 w 192"/>
                  <a:gd name="T71" fmla="*/ 87 h 261"/>
                  <a:gd name="T72" fmla="*/ 83 w 192"/>
                  <a:gd name="T73" fmla="*/ 76 h 261"/>
                  <a:gd name="T74" fmla="*/ 92 w 192"/>
                  <a:gd name="T75" fmla="*/ 57 h 261"/>
                  <a:gd name="T76" fmla="*/ 124 w 192"/>
                  <a:gd name="T77" fmla="*/ 46 h 261"/>
                  <a:gd name="T78" fmla="*/ 128 w 192"/>
                  <a:gd name="T79" fmla="*/ 86 h 261"/>
                  <a:gd name="T80" fmla="*/ 120 w 192"/>
                  <a:gd name="T81" fmla="*/ 104 h 261"/>
                  <a:gd name="T82" fmla="*/ 111 w 192"/>
                  <a:gd name="T83" fmla="*/ 62 h 261"/>
                  <a:gd name="T84" fmla="*/ 119 w 192"/>
                  <a:gd name="T85" fmla="*/ 36 h 261"/>
                  <a:gd name="T86" fmla="*/ 128 w 192"/>
                  <a:gd name="T87" fmla="*/ 31 h 261"/>
                  <a:gd name="T88" fmla="*/ 137 w 192"/>
                  <a:gd name="T89" fmla="*/ 6 h 261"/>
                  <a:gd name="T90" fmla="*/ 82 w 192"/>
                  <a:gd name="T91" fmla="*/ 39 h 261"/>
                  <a:gd name="T92" fmla="*/ 50 w 192"/>
                  <a:gd name="T93" fmla="*/ 82 h 261"/>
                  <a:gd name="T94" fmla="*/ 31 w 192"/>
                  <a:gd name="T95" fmla="*/ 132 h 261"/>
                  <a:gd name="T96" fmla="*/ 30 w 192"/>
                  <a:gd name="T97" fmla="*/ 80 h 261"/>
                  <a:gd name="T98" fmla="*/ 13 w 192"/>
                  <a:gd name="T99" fmla="*/ 92 h 261"/>
                  <a:gd name="T100" fmla="*/ 1 w 192"/>
                  <a:gd name="T101" fmla="*/ 168 h 261"/>
                  <a:gd name="T102" fmla="*/ 40 w 192"/>
                  <a:gd name="T103" fmla="*/ 231 h 261"/>
                  <a:gd name="T104" fmla="*/ 138 w 192"/>
                  <a:gd name="T105" fmla="*/ 227 h 261"/>
                  <a:gd name="T106" fmla="*/ 166 w 192"/>
                  <a:gd name="T107" fmla="*/ 252 h 261"/>
                  <a:gd name="T108" fmla="*/ 180 w 192"/>
                  <a:gd name="T109" fmla="*/ 167 h 261"/>
                  <a:gd name="T110" fmla="*/ 181 w 192"/>
                  <a:gd name="T111" fmla="*/ 130 h 261"/>
                  <a:gd name="T112" fmla="*/ 179 w 192"/>
                  <a:gd name="T113" fmla="*/ 97 h 261"/>
                  <a:gd name="T114" fmla="*/ 191 w 192"/>
                  <a:gd name="T115" fmla="*/ 38 h 261"/>
                  <a:gd name="T116" fmla="*/ 94 w 192"/>
                  <a:gd name="T117" fmla="*/ 94 h 261"/>
                  <a:gd name="T118" fmla="*/ 58 w 192"/>
                  <a:gd name="T119" fmla="*/ 117 h 261"/>
                  <a:gd name="T120" fmla="*/ 92 w 192"/>
                  <a:gd name="T121" fmla="*/ 97 h 261"/>
                  <a:gd name="T122" fmla="*/ 14 w 192"/>
                  <a:gd name="T123" fmla="*/ 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2" h="261">
                    <a:moveTo>
                      <a:pt x="129" y="187"/>
                    </a:moveTo>
                    <a:cubicBezTo>
                      <a:pt x="129" y="188"/>
                      <a:pt x="129" y="188"/>
                      <a:pt x="129" y="188"/>
                    </a:cubicBezTo>
                    <a:cubicBezTo>
                      <a:pt x="128" y="188"/>
                      <a:pt x="129" y="189"/>
                      <a:pt x="129" y="187"/>
                    </a:cubicBezTo>
                    <a:close/>
                    <a:moveTo>
                      <a:pt x="118" y="187"/>
                    </a:moveTo>
                    <a:cubicBezTo>
                      <a:pt x="119" y="188"/>
                      <a:pt x="119" y="187"/>
                      <a:pt x="119" y="188"/>
                    </a:cubicBezTo>
                    <a:cubicBezTo>
                      <a:pt x="118" y="188"/>
                      <a:pt x="118" y="189"/>
                      <a:pt x="118" y="187"/>
                    </a:cubicBezTo>
                    <a:close/>
                    <a:moveTo>
                      <a:pt x="120" y="186"/>
                    </a:moveTo>
                    <a:cubicBezTo>
                      <a:pt x="121" y="186"/>
                      <a:pt x="121" y="186"/>
                      <a:pt x="121" y="186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1" y="187"/>
                      <a:pt x="121" y="187"/>
                      <a:pt x="121" y="187"/>
                    </a:cubicBezTo>
                    <a:cubicBezTo>
                      <a:pt x="123" y="188"/>
                      <a:pt x="125" y="189"/>
                      <a:pt x="126" y="190"/>
                    </a:cubicBezTo>
                    <a:cubicBezTo>
                      <a:pt x="125" y="191"/>
                      <a:pt x="126" y="191"/>
                      <a:pt x="123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20" y="188"/>
                      <a:pt x="121" y="189"/>
                      <a:pt x="120" y="186"/>
                    </a:cubicBezTo>
                    <a:close/>
                    <a:moveTo>
                      <a:pt x="40" y="177"/>
                    </a:moveTo>
                    <a:cubicBezTo>
                      <a:pt x="39" y="176"/>
                      <a:pt x="39" y="177"/>
                      <a:pt x="39" y="176"/>
                    </a:cubicBezTo>
                    <a:cubicBezTo>
                      <a:pt x="39" y="174"/>
                      <a:pt x="39" y="175"/>
                      <a:pt x="40" y="175"/>
                    </a:cubicBezTo>
                    <a:cubicBezTo>
                      <a:pt x="40" y="177"/>
                      <a:pt x="40" y="177"/>
                      <a:pt x="40" y="177"/>
                    </a:cubicBezTo>
                    <a:close/>
                    <a:moveTo>
                      <a:pt x="46" y="157"/>
                    </a:moveTo>
                    <a:cubicBezTo>
                      <a:pt x="49" y="155"/>
                      <a:pt x="47" y="157"/>
                      <a:pt x="48" y="157"/>
                    </a:cubicBezTo>
                    <a:cubicBezTo>
                      <a:pt x="46" y="157"/>
                      <a:pt x="46" y="157"/>
                      <a:pt x="46" y="157"/>
                    </a:cubicBezTo>
                    <a:close/>
                    <a:moveTo>
                      <a:pt x="83" y="152"/>
                    </a:moveTo>
                    <a:cubicBezTo>
                      <a:pt x="83" y="151"/>
                      <a:pt x="84" y="154"/>
                      <a:pt x="83" y="152"/>
                    </a:cubicBezTo>
                    <a:close/>
                    <a:moveTo>
                      <a:pt x="87" y="147"/>
                    </a:moveTo>
                    <a:cubicBezTo>
                      <a:pt x="86" y="149"/>
                      <a:pt x="86" y="149"/>
                      <a:pt x="86" y="149"/>
                    </a:cubicBezTo>
                    <a:cubicBezTo>
                      <a:pt x="85" y="146"/>
                      <a:pt x="86" y="147"/>
                      <a:pt x="87" y="147"/>
                    </a:cubicBezTo>
                    <a:close/>
                    <a:moveTo>
                      <a:pt x="87" y="147"/>
                    </a:moveTo>
                    <a:cubicBezTo>
                      <a:pt x="87" y="148"/>
                      <a:pt x="87" y="148"/>
                      <a:pt x="87" y="148"/>
                    </a:cubicBezTo>
                    <a:cubicBezTo>
                      <a:pt x="88" y="145"/>
                      <a:pt x="88" y="147"/>
                      <a:pt x="88" y="145"/>
                    </a:cubicBezTo>
                    <a:cubicBezTo>
                      <a:pt x="88" y="145"/>
                      <a:pt x="88" y="144"/>
                      <a:pt x="87" y="144"/>
                    </a:cubicBezTo>
                    <a:cubicBezTo>
                      <a:pt x="87" y="146"/>
                      <a:pt x="87" y="145"/>
                      <a:pt x="87" y="147"/>
                    </a:cubicBezTo>
                    <a:close/>
                    <a:moveTo>
                      <a:pt x="88" y="145"/>
                    </a:moveTo>
                    <a:cubicBezTo>
                      <a:pt x="89" y="141"/>
                      <a:pt x="89" y="145"/>
                      <a:pt x="89" y="142"/>
                    </a:cubicBezTo>
                    <a:cubicBezTo>
                      <a:pt x="89" y="142"/>
                      <a:pt x="89" y="142"/>
                      <a:pt x="90" y="142"/>
                    </a:cubicBezTo>
                    <a:cubicBezTo>
                      <a:pt x="91" y="143"/>
                      <a:pt x="91" y="143"/>
                      <a:pt x="91" y="143"/>
                    </a:cubicBezTo>
                    <a:cubicBezTo>
                      <a:pt x="91" y="143"/>
                      <a:pt x="91" y="144"/>
                      <a:pt x="91" y="144"/>
                    </a:cubicBezTo>
                    <a:cubicBezTo>
                      <a:pt x="93" y="143"/>
                      <a:pt x="92" y="143"/>
                      <a:pt x="93" y="142"/>
                    </a:cubicBezTo>
                    <a:cubicBezTo>
                      <a:pt x="95" y="140"/>
                      <a:pt x="95" y="140"/>
                      <a:pt x="95" y="140"/>
                    </a:cubicBezTo>
                    <a:cubicBezTo>
                      <a:pt x="96" y="140"/>
                      <a:pt x="96" y="140"/>
                      <a:pt x="97" y="140"/>
                    </a:cubicBezTo>
                    <a:cubicBezTo>
                      <a:pt x="95" y="142"/>
                      <a:pt x="95" y="143"/>
                      <a:pt x="94" y="146"/>
                    </a:cubicBezTo>
                    <a:cubicBezTo>
                      <a:pt x="94" y="146"/>
                      <a:pt x="94" y="147"/>
                      <a:pt x="94" y="147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1" y="151"/>
                      <a:pt x="92" y="151"/>
                      <a:pt x="91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91" y="153"/>
                      <a:pt x="91" y="153"/>
                      <a:pt x="90" y="155"/>
                    </a:cubicBezTo>
                    <a:cubicBezTo>
                      <a:pt x="86" y="160"/>
                      <a:pt x="86" y="160"/>
                      <a:pt x="86" y="160"/>
                    </a:cubicBezTo>
                    <a:cubicBezTo>
                      <a:pt x="86" y="161"/>
                      <a:pt x="81" y="167"/>
                      <a:pt x="80" y="168"/>
                    </a:cubicBezTo>
                    <a:cubicBezTo>
                      <a:pt x="79" y="168"/>
                      <a:pt x="79" y="167"/>
                      <a:pt x="79" y="167"/>
                    </a:cubicBezTo>
                    <a:cubicBezTo>
                      <a:pt x="80" y="165"/>
                      <a:pt x="80" y="167"/>
                      <a:pt x="80" y="163"/>
                    </a:cubicBezTo>
                    <a:cubicBezTo>
                      <a:pt x="82" y="162"/>
                      <a:pt x="82" y="162"/>
                      <a:pt x="82" y="162"/>
                    </a:cubicBezTo>
                    <a:cubicBezTo>
                      <a:pt x="82" y="160"/>
                      <a:pt x="82" y="160"/>
                      <a:pt x="82" y="160"/>
                    </a:cubicBezTo>
                    <a:cubicBezTo>
                      <a:pt x="82" y="160"/>
                      <a:pt x="83" y="159"/>
                      <a:pt x="83" y="159"/>
                    </a:cubicBezTo>
                    <a:cubicBezTo>
                      <a:pt x="86" y="157"/>
                      <a:pt x="84" y="156"/>
                      <a:pt x="86" y="156"/>
                    </a:cubicBezTo>
                    <a:cubicBezTo>
                      <a:pt x="86" y="155"/>
                      <a:pt x="86" y="155"/>
                      <a:pt x="86" y="154"/>
                    </a:cubicBezTo>
                    <a:cubicBezTo>
                      <a:pt x="89" y="152"/>
                      <a:pt x="88" y="151"/>
                      <a:pt x="90" y="148"/>
                    </a:cubicBezTo>
                    <a:cubicBezTo>
                      <a:pt x="91" y="146"/>
                      <a:pt x="91" y="147"/>
                      <a:pt x="92" y="145"/>
                    </a:cubicBezTo>
                    <a:cubicBezTo>
                      <a:pt x="89" y="145"/>
                      <a:pt x="90" y="144"/>
                      <a:pt x="88" y="145"/>
                    </a:cubicBezTo>
                    <a:close/>
                    <a:moveTo>
                      <a:pt x="53" y="140"/>
                    </a:moveTo>
                    <a:cubicBezTo>
                      <a:pt x="53" y="141"/>
                      <a:pt x="53" y="142"/>
                      <a:pt x="52" y="144"/>
                    </a:cubicBezTo>
                    <a:cubicBezTo>
                      <a:pt x="51" y="142"/>
                      <a:pt x="51" y="143"/>
                      <a:pt x="52" y="141"/>
                    </a:cubicBezTo>
                    <a:cubicBezTo>
                      <a:pt x="53" y="140"/>
                      <a:pt x="53" y="140"/>
                      <a:pt x="53" y="140"/>
                    </a:cubicBezTo>
                    <a:close/>
                    <a:moveTo>
                      <a:pt x="51" y="140"/>
                    </a:moveTo>
                    <a:cubicBezTo>
                      <a:pt x="49" y="140"/>
                      <a:pt x="50" y="141"/>
                      <a:pt x="50" y="138"/>
                    </a:cubicBezTo>
                    <a:cubicBezTo>
                      <a:pt x="50" y="137"/>
                      <a:pt x="50" y="136"/>
                      <a:pt x="50" y="136"/>
                    </a:cubicBezTo>
                    <a:cubicBezTo>
                      <a:pt x="51" y="140"/>
                      <a:pt x="51" y="140"/>
                      <a:pt x="51" y="140"/>
                    </a:cubicBezTo>
                    <a:close/>
                    <a:moveTo>
                      <a:pt x="97" y="138"/>
                    </a:moveTo>
                    <a:cubicBezTo>
                      <a:pt x="97" y="137"/>
                      <a:pt x="97" y="138"/>
                      <a:pt x="96" y="137"/>
                    </a:cubicBezTo>
                    <a:cubicBezTo>
                      <a:pt x="96" y="139"/>
                      <a:pt x="96" y="138"/>
                      <a:pt x="97" y="139"/>
                    </a:cubicBezTo>
                    <a:cubicBezTo>
                      <a:pt x="97" y="139"/>
                      <a:pt x="97" y="140"/>
                      <a:pt x="97" y="138"/>
                    </a:cubicBezTo>
                    <a:close/>
                    <a:moveTo>
                      <a:pt x="54" y="140"/>
                    </a:moveTo>
                    <a:cubicBezTo>
                      <a:pt x="54" y="136"/>
                      <a:pt x="54" y="139"/>
                      <a:pt x="55" y="137"/>
                    </a:cubicBezTo>
                    <a:cubicBezTo>
                      <a:pt x="55" y="134"/>
                      <a:pt x="55" y="136"/>
                      <a:pt x="54" y="135"/>
                    </a:cubicBezTo>
                    <a:cubicBezTo>
                      <a:pt x="54" y="138"/>
                      <a:pt x="53" y="137"/>
                      <a:pt x="53" y="140"/>
                    </a:cubicBezTo>
                    <a:cubicBezTo>
                      <a:pt x="54" y="140"/>
                      <a:pt x="54" y="140"/>
                      <a:pt x="54" y="140"/>
                    </a:cubicBezTo>
                    <a:close/>
                    <a:moveTo>
                      <a:pt x="51" y="134"/>
                    </a:moveTo>
                    <a:cubicBezTo>
                      <a:pt x="52" y="132"/>
                      <a:pt x="51" y="132"/>
                      <a:pt x="52" y="130"/>
                    </a:cubicBezTo>
                    <a:cubicBezTo>
                      <a:pt x="53" y="131"/>
                      <a:pt x="53" y="132"/>
                      <a:pt x="54" y="132"/>
                    </a:cubicBezTo>
                    <a:cubicBezTo>
                      <a:pt x="53" y="133"/>
                      <a:pt x="54" y="132"/>
                      <a:pt x="53" y="133"/>
                    </a:cubicBezTo>
                    <a:cubicBezTo>
                      <a:pt x="52" y="135"/>
                      <a:pt x="53" y="134"/>
                      <a:pt x="53" y="134"/>
                    </a:cubicBezTo>
                    <a:cubicBezTo>
                      <a:pt x="53" y="134"/>
                      <a:pt x="52" y="134"/>
                      <a:pt x="51" y="134"/>
                    </a:cubicBezTo>
                    <a:close/>
                    <a:moveTo>
                      <a:pt x="55" y="134"/>
                    </a:moveTo>
                    <a:cubicBezTo>
                      <a:pt x="55" y="133"/>
                      <a:pt x="55" y="133"/>
                      <a:pt x="55" y="132"/>
                    </a:cubicBezTo>
                    <a:cubicBezTo>
                      <a:pt x="57" y="134"/>
                      <a:pt x="56" y="134"/>
                      <a:pt x="55" y="134"/>
                    </a:cubicBezTo>
                    <a:close/>
                    <a:moveTo>
                      <a:pt x="56" y="128"/>
                    </a:moveTo>
                    <a:cubicBezTo>
                      <a:pt x="57" y="130"/>
                      <a:pt x="57" y="130"/>
                      <a:pt x="57" y="130"/>
                    </a:cubicBezTo>
                    <a:cubicBezTo>
                      <a:pt x="56" y="129"/>
                      <a:pt x="56" y="129"/>
                      <a:pt x="55" y="128"/>
                    </a:cubicBezTo>
                    <a:cubicBezTo>
                      <a:pt x="56" y="127"/>
                      <a:pt x="55" y="127"/>
                      <a:pt x="56" y="128"/>
                    </a:cubicBezTo>
                    <a:close/>
                    <a:moveTo>
                      <a:pt x="56" y="128"/>
                    </a:moveTo>
                    <a:cubicBezTo>
                      <a:pt x="58" y="130"/>
                      <a:pt x="56" y="128"/>
                      <a:pt x="58" y="129"/>
                    </a:cubicBezTo>
                    <a:cubicBezTo>
                      <a:pt x="58" y="127"/>
                      <a:pt x="58" y="127"/>
                      <a:pt x="58" y="127"/>
                    </a:cubicBezTo>
                    <a:cubicBezTo>
                      <a:pt x="57" y="127"/>
                      <a:pt x="58" y="127"/>
                      <a:pt x="56" y="127"/>
                    </a:cubicBezTo>
                    <a:cubicBezTo>
                      <a:pt x="56" y="128"/>
                      <a:pt x="56" y="128"/>
                      <a:pt x="56" y="128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6" y="116"/>
                      <a:pt x="56" y="116"/>
                    </a:cubicBezTo>
                    <a:cubicBezTo>
                      <a:pt x="57" y="117"/>
                      <a:pt x="57" y="117"/>
                      <a:pt x="57" y="117"/>
                    </a:cubicBezTo>
                    <a:cubicBezTo>
                      <a:pt x="56" y="117"/>
                      <a:pt x="56" y="117"/>
                      <a:pt x="56" y="117"/>
                    </a:cubicBezTo>
                    <a:close/>
                    <a:moveTo>
                      <a:pt x="55" y="112"/>
                    </a:moveTo>
                    <a:cubicBezTo>
                      <a:pt x="54" y="113"/>
                      <a:pt x="54" y="113"/>
                      <a:pt x="54" y="113"/>
                    </a:cubicBezTo>
                    <a:cubicBezTo>
                      <a:pt x="54" y="112"/>
                      <a:pt x="54" y="113"/>
                      <a:pt x="55" y="112"/>
                    </a:cubicBezTo>
                    <a:close/>
                    <a:moveTo>
                      <a:pt x="56" y="112"/>
                    </a:moveTo>
                    <a:cubicBezTo>
                      <a:pt x="56" y="110"/>
                      <a:pt x="56" y="111"/>
                      <a:pt x="55" y="110"/>
                    </a:cubicBezTo>
                    <a:cubicBezTo>
                      <a:pt x="55" y="112"/>
                      <a:pt x="55" y="112"/>
                      <a:pt x="55" y="112"/>
                    </a:cubicBezTo>
                    <a:cubicBezTo>
                      <a:pt x="56" y="112"/>
                      <a:pt x="56" y="112"/>
                      <a:pt x="56" y="112"/>
                    </a:cubicBezTo>
                    <a:close/>
                    <a:moveTo>
                      <a:pt x="129" y="187"/>
                    </a:moveTo>
                    <a:cubicBezTo>
                      <a:pt x="128" y="185"/>
                      <a:pt x="127" y="183"/>
                      <a:pt x="127" y="181"/>
                    </a:cubicBezTo>
                    <a:cubicBezTo>
                      <a:pt x="127" y="179"/>
                      <a:pt x="126" y="179"/>
                      <a:pt x="126" y="178"/>
                    </a:cubicBezTo>
                    <a:cubicBezTo>
                      <a:pt x="126" y="177"/>
                      <a:pt x="126" y="177"/>
                      <a:pt x="126" y="177"/>
                    </a:cubicBezTo>
                    <a:cubicBezTo>
                      <a:pt x="126" y="177"/>
                      <a:pt x="126" y="176"/>
                      <a:pt x="126" y="176"/>
                    </a:cubicBezTo>
                    <a:cubicBezTo>
                      <a:pt x="125" y="174"/>
                      <a:pt x="125" y="174"/>
                      <a:pt x="125" y="174"/>
                    </a:cubicBezTo>
                    <a:cubicBezTo>
                      <a:pt x="124" y="174"/>
                      <a:pt x="124" y="174"/>
                      <a:pt x="122" y="175"/>
                    </a:cubicBezTo>
                    <a:cubicBezTo>
                      <a:pt x="117" y="179"/>
                      <a:pt x="117" y="179"/>
                      <a:pt x="117" y="179"/>
                    </a:cubicBezTo>
                    <a:cubicBezTo>
                      <a:pt x="114" y="180"/>
                      <a:pt x="114" y="179"/>
                      <a:pt x="112" y="182"/>
                    </a:cubicBezTo>
                    <a:cubicBezTo>
                      <a:pt x="111" y="182"/>
                      <a:pt x="112" y="182"/>
                      <a:pt x="111" y="183"/>
                    </a:cubicBezTo>
                    <a:cubicBezTo>
                      <a:pt x="109" y="184"/>
                      <a:pt x="109" y="184"/>
                      <a:pt x="109" y="184"/>
                    </a:cubicBezTo>
                    <a:cubicBezTo>
                      <a:pt x="109" y="187"/>
                      <a:pt x="109" y="187"/>
                      <a:pt x="109" y="187"/>
                    </a:cubicBezTo>
                    <a:cubicBezTo>
                      <a:pt x="106" y="187"/>
                      <a:pt x="106" y="187"/>
                      <a:pt x="108" y="189"/>
                    </a:cubicBezTo>
                    <a:cubicBezTo>
                      <a:pt x="104" y="188"/>
                      <a:pt x="104" y="188"/>
                      <a:pt x="104" y="188"/>
                    </a:cubicBezTo>
                    <a:cubicBezTo>
                      <a:pt x="102" y="190"/>
                      <a:pt x="102" y="190"/>
                      <a:pt x="102" y="190"/>
                    </a:cubicBezTo>
                    <a:cubicBezTo>
                      <a:pt x="99" y="188"/>
                      <a:pt x="99" y="188"/>
                      <a:pt x="99" y="188"/>
                    </a:cubicBezTo>
                    <a:cubicBezTo>
                      <a:pt x="98" y="187"/>
                      <a:pt x="99" y="188"/>
                      <a:pt x="98" y="187"/>
                    </a:cubicBezTo>
                    <a:cubicBezTo>
                      <a:pt x="98" y="190"/>
                      <a:pt x="98" y="189"/>
                      <a:pt x="100" y="190"/>
                    </a:cubicBezTo>
                    <a:cubicBezTo>
                      <a:pt x="99" y="190"/>
                      <a:pt x="98" y="191"/>
                      <a:pt x="98" y="192"/>
                    </a:cubicBezTo>
                    <a:cubicBezTo>
                      <a:pt x="97" y="191"/>
                      <a:pt x="98" y="191"/>
                      <a:pt x="96" y="192"/>
                    </a:cubicBezTo>
                    <a:cubicBezTo>
                      <a:pt x="95" y="192"/>
                      <a:pt x="96" y="193"/>
                      <a:pt x="94" y="192"/>
                    </a:cubicBezTo>
                    <a:cubicBezTo>
                      <a:pt x="94" y="193"/>
                      <a:pt x="93" y="192"/>
                      <a:pt x="94" y="193"/>
                    </a:cubicBezTo>
                    <a:cubicBezTo>
                      <a:pt x="92" y="193"/>
                      <a:pt x="92" y="193"/>
                      <a:pt x="92" y="193"/>
                    </a:cubicBezTo>
                    <a:cubicBezTo>
                      <a:pt x="91" y="195"/>
                      <a:pt x="91" y="195"/>
                      <a:pt x="91" y="195"/>
                    </a:cubicBezTo>
                    <a:cubicBezTo>
                      <a:pt x="90" y="194"/>
                      <a:pt x="90" y="195"/>
                      <a:pt x="90" y="195"/>
                    </a:cubicBezTo>
                    <a:cubicBezTo>
                      <a:pt x="90" y="194"/>
                      <a:pt x="90" y="195"/>
                      <a:pt x="90" y="194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1" y="192"/>
                      <a:pt x="91" y="192"/>
                      <a:pt x="91" y="192"/>
                    </a:cubicBezTo>
                    <a:cubicBezTo>
                      <a:pt x="93" y="190"/>
                      <a:pt x="93" y="190"/>
                      <a:pt x="93" y="190"/>
                    </a:cubicBezTo>
                    <a:cubicBezTo>
                      <a:pt x="93" y="191"/>
                      <a:pt x="94" y="192"/>
                      <a:pt x="94" y="191"/>
                    </a:cubicBezTo>
                    <a:cubicBezTo>
                      <a:pt x="95" y="189"/>
                      <a:pt x="93" y="191"/>
                      <a:pt x="94" y="189"/>
                    </a:cubicBezTo>
                    <a:cubicBezTo>
                      <a:pt x="95" y="189"/>
                      <a:pt x="95" y="190"/>
                      <a:pt x="96" y="190"/>
                    </a:cubicBezTo>
                    <a:cubicBezTo>
                      <a:pt x="96" y="190"/>
                      <a:pt x="96" y="190"/>
                      <a:pt x="98" y="189"/>
                    </a:cubicBezTo>
                    <a:cubicBezTo>
                      <a:pt x="97" y="188"/>
                      <a:pt x="98" y="189"/>
                      <a:pt x="97" y="187"/>
                    </a:cubicBezTo>
                    <a:cubicBezTo>
                      <a:pt x="98" y="186"/>
                      <a:pt x="100" y="184"/>
                      <a:pt x="101" y="182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4" y="180"/>
                      <a:pt x="103" y="180"/>
                      <a:pt x="104" y="179"/>
                    </a:cubicBezTo>
                    <a:cubicBezTo>
                      <a:pt x="103" y="177"/>
                      <a:pt x="104" y="179"/>
                      <a:pt x="103" y="178"/>
                    </a:cubicBezTo>
                    <a:cubicBezTo>
                      <a:pt x="104" y="177"/>
                      <a:pt x="104" y="178"/>
                      <a:pt x="104" y="177"/>
                    </a:cubicBezTo>
                    <a:cubicBezTo>
                      <a:pt x="104" y="177"/>
                      <a:pt x="104" y="177"/>
                      <a:pt x="104" y="177"/>
                    </a:cubicBezTo>
                    <a:cubicBezTo>
                      <a:pt x="104" y="175"/>
                      <a:pt x="103" y="175"/>
                      <a:pt x="103" y="174"/>
                    </a:cubicBezTo>
                    <a:cubicBezTo>
                      <a:pt x="104" y="175"/>
                      <a:pt x="103" y="174"/>
                      <a:pt x="105" y="175"/>
                    </a:cubicBezTo>
                    <a:cubicBezTo>
                      <a:pt x="105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6" y="175"/>
                      <a:pt x="106" y="175"/>
                      <a:pt x="106" y="175"/>
                    </a:cubicBezTo>
                    <a:cubicBezTo>
                      <a:pt x="107" y="175"/>
                      <a:pt x="107" y="175"/>
                      <a:pt x="107" y="175"/>
                    </a:cubicBezTo>
                    <a:cubicBezTo>
                      <a:pt x="108" y="174"/>
                      <a:pt x="107" y="175"/>
                      <a:pt x="108" y="174"/>
                    </a:cubicBezTo>
                    <a:cubicBezTo>
                      <a:pt x="110" y="171"/>
                      <a:pt x="110" y="171"/>
                      <a:pt x="110" y="171"/>
                    </a:cubicBezTo>
                    <a:cubicBezTo>
                      <a:pt x="110" y="171"/>
                      <a:pt x="110" y="171"/>
                      <a:pt x="110" y="170"/>
                    </a:cubicBezTo>
                    <a:cubicBezTo>
                      <a:pt x="111" y="169"/>
                      <a:pt x="110" y="170"/>
                      <a:pt x="111" y="169"/>
                    </a:cubicBezTo>
                    <a:cubicBezTo>
                      <a:pt x="111" y="169"/>
                      <a:pt x="111" y="169"/>
                      <a:pt x="111" y="169"/>
                    </a:cubicBezTo>
                    <a:cubicBezTo>
                      <a:pt x="112" y="168"/>
                      <a:pt x="113" y="166"/>
                      <a:pt x="114" y="165"/>
                    </a:cubicBezTo>
                    <a:cubicBezTo>
                      <a:pt x="114" y="163"/>
                      <a:pt x="114" y="163"/>
                      <a:pt x="115" y="162"/>
                    </a:cubicBezTo>
                    <a:cubicBezTo>
                      <a:pt x="118" y="157"/>
                      <a:pt x="117" y="153"/>
                      <a:pt x="115" y="148"/>
                    </a:cubicBezTo>
                    <a:cubicBezTo>
                      <a:pt x="114" y="145"/>
                      <a:pt x="114" y="145"/>
                      <a:pt x="114" y="145"/>
                    </a:cubicBezTo>
                    <a:cubicBezTo>
                      <a:pt x="113" y="143"/>
                      <a:pt x="114" y="143"/>
                      <a:pt x="113" y="142"/>
                    </a:cubicBezTo>
                    <a:cubicBezTo>
                      <a:pt x="112" y="139"/>
                      <a:pt x="112" y="139"/>
                      <a:pt x="112" y="139"/>
                    </a:cubicBezTo>
                    <a:cubicBezTo>
                      <a:pt x="111" y="136"/>
                      <a:pt x="110" y="128"/>
                      <a:pt x="109" y="125"/>
                    </a:cubicBezTo>
                    <a:cubicBezTo>
                      <a:pt x="108" y="117"/>
                      <a:pt x="108" y="117"/>
                      <a:pt x="108" y="117"/>
                    </a:cubicBezTo>
                    <a:cubicBezTo>
                      <a:pt x="107" y="113"/>
                      <a:pt x="109" y="114"/>
                      <a:pt x="106" y="111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5" y="109"/>
                      <a:pt x="105" y="109"/>
                      <a:pt x="105" y="109"/>
                    </a:cubicBezTo>
                    <a:cubicBezTo>
                      <a:pt x="106" y="109"/>
                      <a:pt x="105" y="108"/>
                      <a:pt x="105" y="109"/>
                    </a:cubicBezTo>
                    <a:cubicBezTo>
                      <a:pt x="105" y="110"/>
                      <a:pt x="104" y="108"/>
                      <a:pt x="105" y="110"/>
                    </a:cubicBezTo>
                    <a:cubicBezTo>
                      <a:pt x="104" y="111"/>
                      <a:pt x="104" y="112"/>
                      <a:pt x="104" y="114"/>
                    </a:cubicBezTo>
                    <a:cubicBezTo>
                      <a:pt x="105" y="113"/>
                      <a:pt x="105" y="113"/>
                      <a:pt x="106" y="112"/>
                    </a:cubicBezTo>
                    <a:cubicBezTo>
                      <a:pt x="107" y="113"/>
                      <a:pt x="107" y="115"/>
                      <a:pt x="107" y="116"/>
                    </a:cubicBezTo>
                    <a:cubicBezTo>
                      <a:pt x="106" y="123"/>
                      <a:pt x="107" y="122"/>
                      <a:pt x="107" y="123"/>
                    </a:cubicBezTo>
                    <a:cubicBezTo>
                      <a:pt x="107" y="126"/>
                      <a:pt x="107" y="124"/>
                      <a:pt x="106" y="125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4"/>
                      <a:pt x="106" y="132"/>
                      <a:pt x="107" y="136"/>
                    </a:cubicBezTo>
                    <a:cubicBezTo>
                      <a:pt x="107" y="145"/>
                      <a:pt x="107" y="145"/>
                      <a:pt x="107" y="145"/>
                    </a:cubicBezTo>
                    <a:cubicBezTo>
                      <a:pt x="107" y="145"/>
                      <a:pt x="107" y="144"/>
                      <a:pt x="108" y="146"/>
                    </a:cubicBezTo>
                    <a:cubicBezTo>
                      <a:pt x="108" y="147"/>
                      <a:pt x="108" y="149"/>
                      <a:pt x="108" y="150"/>
                    </a:cubicBezTo>
                    <a:cubicBezTo>
                      <a:pt x="108" y="153"/>
                      <a:pt x="108" y="152"/>
                      <a:pt x="107" y="153"/>
                    </a:cubicBezTo>
                    <a:cubicBezTo>
                      <a:pt x="107" y="155"/>
                      <a:pt x="107" y="155"/>
                      <a:pt x="106" y="156"/>
                    </a:cubicBezTo>
                    <a:cubicBezTo>
                      <a:pt x="106" y="158"/>
                      <a:pt x="105" y="159"/>
                      <a:pt x="105" y="160"/>
                    </a:cubicBezTo>
                    <a:cubicBezTo>
                      <a:pt x="104" y="164"/>
                      <a:pt x="102" y="165"/>
                      <a:pt x="100" y="168"/>
                    </a:cubicBezTo>
                    <a:cubicBezTo>
                      <a:pt x="100" y="169"/>
                      <a:pt x="100" y="168"/>
                      <a:pt x="100" y="169"/>
                    </a:cubicBezTo>
                    <a:cubicBezTo>
                      <a:pt x="98" y="171"/>
                      <a:pt x="98" y="174"/>
                      <a:pt x="96" y="175"/>
                    </a:cubicBezTo>
                    <a:cubicBezTo>
                      <a:pt x="96" y="176"/>
                      <a:pt x="96" y="176"/>
                      <a:pt x="96" y="176"/>
                    </a:cubicBezTo>
                    <a:cubicBezTo>
                      <a:pt x="96" y="176"/>
                      <a:pt x="95" y="176"/>
                      <a:pt x="95" y="176"/>
                    </a:cubicBezTo>
                    <a:cubicBezTo>
                      <a:pt x="77" y="191"/>
                      <a:pt x="77" y="191"/>
                      <a:pt x="77" y="191"/>
                    </a:cubicBezTo>
                    <a:cubicBezTo>
                      <a:pt x="77" y="191"/>
                      <a:pt x="76" y="191"/>
                      <a:pt x="75" y="192"/>
                    </a:cubicBezTo>
                    <a:cubicBezTo>
                      <a:pt x="74" y="192"/>
                      <a:pt x="73" y="193"/>
                      <a:pt x="73" y="193"/>
                    </a:cubicBezTo>
                    <a:cubicBezTo>
                      <a:pt x="70" y="195"/>
                      <a:pt x="70" y="196"/>
                      <a:pt x="66" y="198"/>
                    </a:cubicBezTo>
                    <a:cubicBezTo>
                      <a:pt x="64" y="198"/>
                      <a:pt x="64" y="198"/>
                      <a:pt x="64" y="198"/>
                    </a:cubicBezTo>
                    <a:cubicBezTo>
                      <a:pt x="62" y="199"/>
                      <a:pt x="61" y="198"/>
                      <a:pt x="60" y="197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3" y="193"/>
                      <a:pt x="53" y="191"/>
                      <a:pt x="53" y="187"/>
                    </a:cubicBezTo>
                    <a:cubicBezTo>
                      <a:pt x="54" y="186"/>
                      <a:pt x="55" y="183"/>
                      <a:pt x="55" y="181"/>
                    </a:cubicBezTo>
                    <a:cubicBezTo>
                      <a:pt x="57" y="179"/>
                      <a:pt x="57" y="179"/>
                      <a:pt x="57" y="179"/>
                    </a:cubicBezTo>
                    <a:cubicBezTo>
                      <a:pt x="57" y="179"/>
                      <a:pt x="57" y="178"/>
                      <a:pt x="57" y="177"/>
                    </a:cubicBezTo>
                    <a:cubicBezTo>
                      <a:pt x="57" y="177"/>
                      <a:pt x="57" y="177"/>
                      <a:pt x="57" y="177"/>
                    </a:cubicBezTo>
                    <a:cubicBezTo>
                      <a:pt x="59" y="171"/>
                      <a:pt x="58" y="170"/>
                      <a:pt x="58" y="167"/>
                    </a:cubicBezTo>
                    <a:cubicBezTo>
                      <a:pt x="58" y="167"/>
                      <a:pt x="59" y="166"/>
                      <a:pt x="59" y="166"/>
                    </a:cubicBezTo>
                    <a:cubicBezTo>
                      <a:pt x="65" y="154"/>
                      <a:pt x="65" y="154"/>
                      <a:pt x="65" y="154"/>
                    </a:cubicBezTo>
                    <a:cubicBezTo>
                      <a:pt x="67" y="151"/>
                      <a:pt x="67" y="152"/>
                      <a:pt x="69" y="148"/>
                    </a:cubicBezTo>
                    <a:cubicBezTo>
                      <a:pt x="68" y="148"/>
                      <a:pt x="67" y="148"/>
                      <a:pt x="67" y="148"/>
                    </a:cubicBezTo>
                    <a:cubicBezTo>
                      <a:pt x="66" y="149"/>
                      <a:pt x="68" y="148"/>
                      <a:pt x="67" y="148"/>
                    </a:cubicBezTo>
                    <a:cubicBezTo>
                      <a:pt x="66" y="149"/>
                      <a:pt x="66" y="149"/>
                      <a:pt x="66" y="149"/>
                    </a:cubicBezTo>
                    <a:cubicBezTo>
                      <a:pt x="66" y="149"/>
                      <a:pt x="65" y="149"/>
                      <a:pt x="65" y="149"/>
                    </a:cubicBezTo>
                    <a:cubicBezTo>
                      <a:pt x="64" y="151"/>
                      <a:pt x="65" y="149"/>
                      <a:pt x="65" y="150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61" y="154"/>
                      <a:pt x="61" y="154"/>
                      <a:pt x="61" y="154"/>
                    </a:cubicBezTo>
                    <a:cubicBezTo>
                      <a:pt x="59" y="160"/>
                      <a:pt x="59" y="160"/>
                      <a:pt x="59" y="160"/>
                    </a:cubicBezTo>
                    <a:cubicBezTo>
                      <a:pt x="58" y="158"/>
                      <a:pt x="59" y="159"/>
                      <a:pt x="57" y="159"/>
                    </a:cubicBezTo>
                    <a:cubicBezTo>
                      <a:pt x="54" y="158"/>
                      <a:pt x="55" y="157"/>
                      <a:pt x="53" y="159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1" y="159"/>
                      <a:pt x="49" y="159"/>
                      <a:pt x="49" y="158"/>
                    </a:cubicBezTo>
                    <a:cubicBezTo>
                      <a:pt x="48" y="159"/>
                      <a:pt x="46" y="162"/>
                      <a:pt x="47" y="163"/>
                    </a:cubicBezTo>
                    <a:cubicBezTo>
                      <a:pt x="46" y="163"/>
                      <a:pt x="46" y="163"/>
                      <a:pt x="46" y="163"/>
                    </a:cubicBezTo>
                    <a:cubicBezTo>
                      <a:pt x="47" y="161"/>
                      <a:pt x="47" y="161"/>
                      <a:pt x="45" y="160"/>
                    </a:cubicBezTo>
                    <a:cubicBezTo>
                      <a:pt x="45" y="163"/>
                      <a:pt x="45" y="166"/>
                      <a:pt x="46" y="168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44" y="169"/>
                      <a:pt x="44" y="171"/>
                      <a:pt x="44" y="172"/>
                    </a:cubicBezTo>
                    <a:cubicBezTo>
                      <a:pt x="44" y="174"/>
                      <a:pt x="44" y="174"/>
                      <a:pt x="44" y="174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43" y="176"/>
                      <a:pt x="43" y="176"/>
                      <a:pt x="43" y="176"/>
                    </a:cubicBezTo>
                    <a:cubicBezTo>
                      <a:pt x="44" y="177"/>
                      <a:pt x="44" y="178"/>
                      <a:pt x="44" y="180"/>
                    </a:cubicBezTo>
                    <a:cubicBezTo>
                      <a:pt x="45" y="179"/>
                      <a:pt x="45" y="180"/>
                      <a:pt x="45" y="179"/>
                    </a:cubicBezTo>
                    <a:cubicBezTo>
                      <a:pt x="46" y="182"/>
                      <a:pt x="44" y="179"/>
                      <a:pt x="45" y="182"/>
                    </a:cubicBezTo>
                    <a:cubicBezTo>
                      <a:pt x="44" y="182"/>
                      <a:pt x="44" y="182"/>
                      <a:pt x="43" y="182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3"/>
                      <a:pt x="43" y="183"/>
                      <a:pt x="43" y="183"/>
                    </a:cubicBezTo>
                    <a:cubicBezTo>
                      <a:pt x="43" y="185"/>
                      <a:pt x="43" y="185"/>
                      <a:pt x="43" y="185"/>
                    </a:cubicBezTo>
                    <a:cubicBezTo>
                      <a:pt x="43" y="187"/>
                      <a:pt x="43" y="187"/>
                      <a:pt x="43" y="188"/>
                    </a:cubicBezTo>
                    <a:cubicBezTo>
                      <a:pt x="43" y="190"/>
                      <a:pt x="44" y="192"/>
                      <a:pt x="45" y="192"/>
                    </a:cubicBezTo>
                    <a:cubicBezTo>
                      <a:pt x="45" y="193"/>
                      <a:pt x="45" y="193"/>
                      <a:pt x="45" y="193"/>
                    </a:cubicBezTo>
                    <a:cubicBezTo>
                      <a:pt x="46" y="194"/>
                      <a:pt x="44" y="193"/>
                      <a:pt x="46" y="195"/>
                    </a:cubicBezTo>
                    <a:cubicBezTo>
                      <a:pt x="45" y="196"/>
                      <a:pt x="47" y="195"/>
                      <a:pt x="46" y="196"/>
                    </a:cubicBezTo>
                    <a:cubicBezTo>
                      <a:pt x="45" y="197"/>
                      <a:pt x="45" y="197"/>
                      <a:pt x="45" y="197"/>
                    </a:cubicBezTo>
                    <a:cubicBezTo>
                      <a:pt x="47" y="199"/>
                      <a:pt x="45" y="197"/>
                      <a:pt x="46" y="199"/>
                    </a:cubicBezTo>
                    <a:cubicBezTo>
                      <a:pt x="46" y="202"/>
                      <a:pt x="50" y="212"/>
                      <a:pt x="51" y="214"/>
                    </a:cubicBezTo>
                    <a:cubicBezTo>
                      <a:pt x="54" y="213"/>
                      <a:pt x="54" y="213"/>
                      <a:pt x="54" y="213"/>
                    </a:cubicBezTo>
                    <a:cubicBezTo>
                      <a:pt x="54" y="213"/>
                      <a:pt x="55" y="214"/>
                      <a:pt x="54" y="212"/>
                    </a:cubicBezTo>
                    <a:cubicBezTo>
                      <a:pt x="56" y="212"/>
                      <a:pt x="56" y="210"/>
                      <a:pt x="57" y="209"/>
                    </a:cubicBezTo>
                    <a:cubicBezTo>
                      <a:pt x="57" y="209"/>
                      <a:pt x="57" y="209"/>
                      <a:pt x="58" y="209"/>
                    </a:cubicBezTo>
                    <a:cubicBezTo>
                      <a:pt x="58" y="209"/>
                      <a:pt x="58" y="209"/>
                      <a:pt x="58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0" y="208"/>
                      <a:pt x="60" y="208"/>
                      <a:pt x="60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61" y="208"/>
                      <a:pt x="61" y="208"/>
                      <a:pt x="61" y="208"/>
                    </a:cubicBezTo>
                    <a:cubicBezTo>
                      <a:pt x="72" y="206"/>
                      <a:pt x="72" y="206"/>
                      <a:pt x="72" y="206"/>
                    </a:cubicBezTo>
                    <a:cubicBezTo>
                      <a:pt x="73" y="206"/>
                      <a:pt x="73" y="206"/>
                      <a:pt x="74" y="206"/>
                    </a:cubicBezTo>
                    <a:cubicBezTo>
                      <a:pt x="75" y="204"/>
                      <a:pt x="77" y="206"/>
                      <a:pt x="79" y="203"/>
                    </a:cubicBezTo>
                    <a:cubicBezTo>
                      <a:pt x="80" y="204"/>
                      <a:pt x="80" y="203"/>
                      <a:pt x="81" y="204"/>
                    </a:cubicBezTo>
                    <a:cubicBezTo>
                      <a:pt x="81" y="204"/>
                      <a:pt x="80" y="203"/>
                      <a:pt x="80" y="202"/>
                    </a:cubicBezTo>
                    <a:cubicBezTo>
                      <a:pt x="83" y="202"/>
                      <a:pt x="84" y="197"/>
                      <a:pt x="87" y="196"/>
                    </a:cubicBezTo>
                    <a:cubicBezTo>
                      <a:pt x="83" y="202"/>
                      <a:pt x="83" y="202"/>
                      <a:pt x="83" y="202"/>
                    </a:cubicBezTo>
                    <a:cubicBezTo>
                      <a:pt x="84" y="202"/>
                      <a:pt x="85" y="202"/>
                      <a:pt x="87" y="202"/>
                    </a:cubicBezTo>
                    <a:cubicBezTo>
                      <a:pt x="87" y="202"/>
                      <a:pt x="87" y="202"/>
                      <a:pt x="87" y="20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9" y="197"/>
                      <a:pt x="98" y="202"/>
                      <a:pt x="99" y="199"/>
                    </a:cubicBezTo>
                    <a:cubicBezTo>
                      <a:pt x="103" y="199"/>
                      <a:pt x="103" y="199"/>
                      <a:pt x="103" y="199"/>
                    </a:cubicBezTo>
                    <a:cubicBezTo>
                      <a:pt x="102" y="198"/>
                      <a:pt x="103" y="198"/>
                      <a:pt x="106" y="198"/>
                    </a:cubicBezTo>
                    <a:cubicBezTo>
                      <a:pt x="105" y="196"/>
                      <a:pt x="105" y="196"/>
                      <a:pt x="105" y="196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7" y="197"/>
                      <a:pt x="107" y="197"/>
                      <a:pt x="107" y="197"/>
                    </a:cubicBezTo>
                    <a:cubicBezTo>
                      <a:pt x="108" y="197"/>
                      <a:pt x="108" y="197"/>
                      <a:pt x="108" y="197"/>
                    </a:cubicBezTo>
                    <a:cubicBezTo>
                      <a:pt x="107" y="195"/>
                      <a:pt x="107" y="196"/>
                      <a:pt x="108" y="196"/>
                    </a:cubicBezTo>
                    <a:cubicBezTo>
                      <a:pt x="108" y="196"/>
                      <a:pt x="108" y="194"/>
                      <a:pt x="108" y="197"/>
                    </a:cubicBezTo>
                    <a:cubicBezTo>
                      <a:pt x="109" y="196"/>
                      <a:pt x="109" y="196"/>
                      <a:pt x="109" y="196"/>
                    </a:cubicBezTo>
                    <a:cubicBezTo>
                      <a:pt x="109" y="196"/>
                      <a:pt x="110" y="196"/>
                      <a:pt x="110" y="196"/>
                    </a:cubicBezTo>
                    <a:cubicBezTo>
                      <a:pt x="109" y="194"/>
                      <a:pt x="109" y="194"/>
                      <a:pt x="109" y="194"/>
                    </a:cubicBezTo>
                    <a:cubicBezTo>
                      <a:pt x="111" y="195"/>
                      <a:pt x="110" y="195"/>
                      <a:pt x="110" y="196"/>
                    </a:cubicBezTo>
                    <a:cubicBezTo>
                      <a:pt x="113" y="196"/>
                      <a:pt x="111" y="196"/>
                      <a:pt x="114" y="196"/>
                    </a:cubicBezTo>
                    <a:cubicBezTo>
                      <a:pt x="116" y="194"/>
                      <a:pt x="115" y="195"/>
                      <a:pt x="118" y="194"/>
                    </a:cubicBezTo>
                    <a:cubicBezTo>
                      <a:pt x="117" y="193"/>
                      <a:pt x="117" y="193"/>
                      <a:pt x="117" y="193"/>
                    </a:cubicBezTo>
                    <a:cubicBezTo>
                      <a:pt x="117" y="193"/>
                      <a:pt x="116" y="193"/>
                      <a:pt x="116" y="193"/>
                    </a:cubicBezTo>
                    <a:cubicBezTo>
                      <a:pt x="116" y="193"/>
                      <a:pt x="116" y="193"/>
                      <a:pt x="115" y="192"/>
                    </a:cubicBezTo>
                    <a:cubicBezTo>
                      <a:pt x="115" y="193"/>
                      <a:pt x="115" y="191"/>
                      <a:pt x="115" y="193"/>
                    </a:cubicBezTo>
                    <a:cubicBezTo>
                      <a:pt x="113" y="193"/>
                      <a:pt x="114" y="194"/>
                      <a:pt x="113" y="191"/>
                    </a:cubicBezTo>
                    <a:cubicBezTo>
                      <a:pt x="114" y="192"/>
                      <a:pt x="113" y="192"/>
                      <a:pt x="114" y="192"/>
                    </a:cubicBezTo>
                    <a:cubicBezTo>
                      <a:pt x="114" y="192"/>
                      <a:pt x="114" y="191"/>
                      <a:pt x="114" y="190"/>
                    </a:cubicBezTo>
                    <a:cubicBezTo>
                      <a:pt x="114" y="191"/>
                      <a:pt x="113" y="190"/>
                      <a:pt x="114" y="191"/>
                    </a:cubicBezTo>
                    <a:cubicBezTo>
                      <a:pt x="115" y="192"/>
                      <a:pt x="114" y="191"/>
                      <a:pt x="115" y="192"/>
                    </a:cubicBezTo>
                    <a:cubicBezTo>
                      <a:pt x="115" y="189"/>
                      <a:pt x="115" y="189"/>
                      <a:pt x="115" y="189"/>
                    </a:cubicBezTo>
                    <a:cubicBezTo>
                      <a:pt x="116" y="189"/>
                      <a:pt x="116" y="190"/>
                      <a:pt x="117" y="192"/>
                    </a:cubicBezTo>
                    <a:cubicBezTo>
                      <a:pt x="119" y="195"/>
                      <a:pt x="118" y="191"/>
                      <a:pt x="119" y="193"/>
                    </a:cubicBezTo>
                    <a:cubicBezTo>
                      <a:pt x="121" y="193"/>
                      <a:pt x="121" y="193"/>
                      <a:pt x="121" y="193"/>
                    </a:cubicBez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0" y="191"/>
                      <a:pt x="121" y="191"/>
                      <a:pt x="120" y="191"/>
                    </a:cubicBezTo>
                    <a:cubicBezTo>
                      <a:pt x="116" y="188"/>
                      <a:pt x="117" y="189"/>
                      <a:pt x="115" y="186"/>
                    </a:cubicBezTo>
                    <a:cubicBezTo>
                      <a:pt x="117" y="187"/>
                      <a:pt x="115" y="187"/>
                      <a:pt x="118" y="187"/>
                    </a:cubicBezTo>
                    <a:cubicBezTo>
                      <a:pt x="118" y="186"/>
                      <a:pt x="118" y="187"/>
                      <a:pt x="118" y="186"/>
                    </a:cubicBezTo>
                    <a:cubicBezTo>
                      <a:pt x="120" y="186"/>
                      <a:pt x="120" y="186"/>
                      <a:pt x="120" y="186"/>
                    </a:cubicBezTo>
                    <a:cubicBezTo>
                      <a:pt x="119" y="185"/>
                      <a:pt x="119" y="185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18" y="184"/>
                      <a:pt x="118" y="184"/>
                      <a:pt x="118" y="184"/>
                    </a:cubicBezTo>
                    <a:cubicBezTo>
                      <a:pt x="120" y="183"/>
                      <a:pt x="122" y="185"/>
                      <a:pt x="125" y="186"/>
                    </a:cubicBezTo>
                    <a:cubicBezTo>
                      <a:pt x="126" y="187"/>
                      <a:pt x="126" y="186"/>
                      <a:pt x="126" y="186"/>
                    </a:cubicBezTo>
                    <a:cubicBezTo>
                      <a:pt x="126" y="187"/>
                      <a:pt x="127" y="188"/>
                      <a:pt x="129" y="187"/>
                    </a:cubicBezTo>
                    <a:close/>
                    <a:moveTo>
                      <a:pt x="93" y="89"/>
                    </a:moveTo>
                    <a:cubicBezTo>
                      <a:pt x="93" y="89"/>
                      <a:pt x="93" y="89"/>
                      <a:pt x="93" y="90"/>
                    </a:cubicBezTo>
                    <a:cubicBezTo>
                      <a:pt x="93" y="90"/>
                      <a:pt x="94" y="90"/>
                      <a:pt x="92" y="90"/>
                    </a:cubicBezTo>
                    <a:cubicBezTo>
                      <a:pt x="92" y="89"/>
                      <a:pt x="92" y="89"/>
                      <a:pt x="93" y="89"/>
                    </a:cubicBezTo>
                    <a:close/>
                    <a:moveTo>
                      <a:pt x="94" y="88"/>
                    </a:moveTo>
                    <a:cubicBezTo>
                      <a:pt x="94" y="88"/>
                      <a:pt x="95" y="89"/>
                      <a:pt x="94" y="88"/>
                    </a:cubicBezTo>
                    <a:cubicBezTo>
                      <a:pt x="94" y="88"/>
                      <a:pt x="93" y="87"/>
                      <a:pt x="94" y="88"/>
                    </a:cubicBezTo>
                    <a:close/>
                    <a:moveTo>
                      <a:pt x="54" y="140"/>
                    </a:moveTo>
                    <a:cubicBezTo>
                      <a:pt x="56" y="139"/>
                      <a:pt x="55" y="139"/>
                      <a:pt x="56" y="140"/>
                    </a:cubicBezTo>
                    <a:cubicBezTo>
                      <a:pt x="56" y="136"/>
                      <a:pt x="57" y="139"/>
                      <a:pt x="57" y="136"/>
                    </a:cubicBezTo>
                    <a:cubicBezTo>
                      <a:pt x="57" y="134"/>
                      <a:pt x="56" y="135"/>
                      <a:pt x="56" y="132"/>
                    </a:cubicBezTo>
                    <a:cubicBezTo>
                      <a:pt x="56" y="132"/>
                      <a:pt x="57" y="132"/>
                      <a:pt x="57" y="132"/>
                    </a:cubicBezTo>
                    <a:cubicBezTo>
                      <a:pt x="58" y="132"/>
                      <a:pt x="58" y="132"/>
                      <a:pt x="58" y="132"/>
                    </a:cubicBezTo>
                    <a:cubicBezTo>
                      <a:pt x="60" y="130"/>
                      <a:pt x="59" y="120"/>
                      <a:pt x="59" y="120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8" y="119"/>
                      <a:pt x="58" y="117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58" y="120"/>
                      <a:pt x="58" y="121"/>
                      <a:pt x="59" y="121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57" y="122"/>
                      <a:pt x="57" y="122"/>
                      <a:pt x="57" y="122"/>
                    </a:cubicBezTo>
                    <a:cubicBezTo>
                      <a:pt x="58" y="122"/>
                      <a:pt x="56" y="123"/>
                      <a:pt x="58" y="123"/>
                    </a:cubicBezTo>
                    <a:cubicBezTo>
                      <a:pt x="57" y="123"/>
                      <a:pt x="58" y="123"/>
                      <a:pt x="57" y="124"/>
                    </a:cubicBezTo>
                    <a:cubicBezTo>
                      <a:pt x="56" y="125"/>
                      <a:pt x="58" y="123"/>
                      <a:pt x="57" y="125"/>
                    </a:cubicBezTo>
                    <a:cubicBezTo>
                      <a:pt x="56" y="127"/>
                      <a:pt x="56" y="127"/>
                      <a:pt x="56" y="127"/>
                    </a:cubicBezTo>
                    <a:cubicBezTo>
                      <a:pt x="55" y="127"/>
                      <a:pt x="55" y="127"/>
                      <a:pt x="55" y="127"/>
                    </a:cubicBezTo>
                    <a:cubicBezTo>
                      <a:pt x="55" y="129"/>
                      <a:pt x="55" y="129"/>
                      <a:pt x="55" y="129"/>
                    </a:cubicBezTo>
                    <a:cubicBezTo>
                      <a:pt x="54" y="128"/>
                      <a:pt x="54" y="127"/>
                      <a:pt x="55" y="125"/>
                    </a:cubicBezTo>
                    <a:cubicBezTo>
                      <a:pt x="54" y="124"/>
                      <a:pt x="54" y="124"/>
                      <a:pt x="54" y="124"/>
                    </a:cubicBezTo>
                    <a:cubicBezTo>
                      <a:pt x="54" y="118"/>
                      <a:pt x="55" y="121"/>
                      <a:pt x="55" y="118"/>
                    </a:cubicBezTo>
                    <a:cubicBezTo>
                      <a:pt x="55" y="118"/>
                      <a:pt x="55" y="117"/>
                      <a:pt x="55" y="116"/>
                    </a:cubicBezTo>
                    <a:cubicBezTo>
                      <a:pt x="56" y="117"/>
                      <a:pt x="56" y="117"/>
                      <a:pt x="56" y="117"/>
                    </a:cubicBezTo>
                    <a:cubicBezTo>
                      <a:pt x="57" y="118"/>
                      <a:pt x="55" y="118"/>
                      <a:pt x="57" y="118"/>
                    </a:cubicBezTo>
                    <a:cubicBezTo>
                      <a:pt x="57" y="118"/>
                      <a:pt x="58" y="116"/>
                      <a:pt x="58" y="116"/>
                    </a:cubicBezTo>
                    <a:cubicBezTo>
                      <a:pt x="56" y="114"/>
                      <a:pt x="56" y="117"/>
                      <a:pt x="56" y="112"/>
                    </a:cubicBezTo>
                    <a:cubicBezTo>
                      <a:pt x="58" y="113"/>
                      <a:pt x="56" y="112"/>
                      <a:pt x="58" y="113"/>
                    </a:cubicBezTo>
                    <a:cubicBezTo>
                      <a:pt x="58" y="112"/>
                      <a:pt x="58" y="112"/>
                      <a:pt x="59" y="111"/>
                    </a:cubicBezTo>
                    <a:cubicBezTo>
                      <a:pt x="59" y="112"/>
                      <a:pt x="59" y="111"/>
                      <a:pt x="59" y="112"/>
                    </a:cubicBezTo>
                    <a:cubicBezTo>
                      <a:pt x="59" y="112"/>
                      <a:pt x="60" y="113"/>
                      <a:pt x="60" y="113"/>
                    </a:cubicBezTo>
                    <a:cubicBezTo>
                      <a:pt x="60" y="112"/>
                      <a:pt x="60" y="111"/>
                      <a:pt x="60" y="111"/>
                    </a:cubicBezTo>
                    <a:cubicBezTo>
                      <a:pt x="60" y="111"/>
                      <a:pt x="61" y="110"/>
                      <a:pt x="61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4" y="109"/>
                      <a:pt x="68" y="106"/>
                      <a:pt x="71" y="105"/>
                    </a:cubicBezTo>
                    <a:cubicBezTo>
                      <a:pt x="71" y="105"/>
                      <a:pt x="72" y="105"/>
                      <a:pt x="72" y="105"/>
                    </a:cubicBezTo>
                    <a:cubicBezTo>
                      <a:pt x="72" y="104"/>
                      <a:pt x="72" y="104"/>
                      <a:pt x="72" y="104"/>
                    </a:cubicBezTo>
                    <a:cubicBezTo>
                      <a:pt x="74" y="104"/>
                      <a:pt x="76" y="103"/>
                      <a:pt x="78" y="102"/>
                    </a:cubicBezTo>
                    <a:cubicBezTo>
                      <a:pt x="82" y="100"/>
                      <a:pt x="81" y="99"/>
                      <a:pt x="83" y="99"/>
                    </a:cubicBezTo>
                    <a:cubicBezTo>
                      <a:pt x="82" y="98"/>
                      <a:pt x="82" y="98"/>
                      <a:pt x="82" y="98"/>
                    </a:cubicBezTo>
                    <a:cubicBezTo>
                      <a:pt x="84" y="98"/>
                      <a:pt x="85" y="97"/>
                      <a:pt x="85" y="95"/>
                    </a:cubicBezTo>
                    <a:cubicBezTo>
                      <a:pt x="86" y="95"/>
                      <a:pt x="87" y="95"/>
                      <a:pt x="87" y="96"/>
                    </a:cubicBezTo>
                    <a:cubicBezTo>
                      <a:pt x="88" y="93"/>
                      <a:pt x="88" y="93"/>
                      <a:pt x="88" y="93"/>
                    </a:cubicBezTo>
                    <a:cubicBezTo>
                      <a:pt x="91" y="92"/>
                      <a:pt x="90" y="93"/>
                      <a:pt x="91" y="90"/>
                    </a:cubicBezTo>
                    <a:cubicBezTo>
                      <a:pt x="91" y="92"/>
                      <a:pt x="91" y="92"/>
                      <a:pt x="92" y="93"/>
                    </a:cubicBezTo>
                    <a:cubicBezTo>
                      <a:pt x="93" y="93"/>
                      <a:pt x="93" y="93"/>
                      <a:pt x="93" y="93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0"/>
                      <a:pt x="95" y="89"/>
                      <a:pt x="96" y="89"/>
                    </a:cubicBezTo>
                    <a:cubicBezTo>
                      <a:pt x="95" y="87"/>
                      <a:pt x="95" y="89"/>
                      <a:pt x="96" y="87"/>
                    </a:cubicBezTo>
                    <a:cubicBezTo>
                      <a:pt x="98" y="86"/>
                      <a:pt x="97" y="86"/>
                      <a:pt x="98" y="86"/>
                    </a:cubicBezTo>
                    <a:cubicBezTo>
                      <a:pt x="98" y="85"/>
                      <a:pt x="99" y="84"/>
                      <a:pt x="99" y="83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2" y="84"/>
                      <a:pt x="102" y="82"/>
                      <a:pt x="102" y="85"/>
                    </a:cubicBezTo>
                    <a:cubicBezTo>
                      <a:pt x="103" y="88"/>
                      <a:pt x="103" y="88"/>
                      <a:pt x="103" y="88"/>
                    </a:cubicBezTo>
                    <a:cubicBezTo>
                      <a:pt x="103" y="89"/>
                      <a:pt x="103" y="88"/>
                      <a:pt x="103" y="90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3" y="92"/>
                      <a:pt x="103" y="92"/>
                      <a:pt x="104" y="93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4" y="96"/>
                      <a:pt x="104" y="96"/>
                      <a:pt x="105" y="99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5" y="105"/>
                      <a:pt x="105" y="105"/>
                    </a:cubicBezTo>
                    <a:cubicBezTo>
                      <a:pt x="104" y="106"/>
                      <a:pt x="104" y="106"/>
                      <a:pt x="104" y="106"/>
                    </a:cubicBezTo>
                    <a:cubicBezTo>
                      <a:pt x="104" y="104"/>
                      <a:pt x="105" y="107"/>
                      <a:pt x="102" y="103"/>
                    </a:cubicBezTo>
                    <a:cubicBezTo>
                      <a:pt x="102" y="108"/>
                      <a:pt x="102" y="115"/>
                      <a:pt x="105" y="116"/>
                    </a:cubicBezTo>
                    <a:cubicBezTo>
                      <a:pt x="104" y="123"/>
                      <a:pt x="104" y="123"/>
                      <a:pt x="104" y="123"/>
                    </a:cubicBezTo>
                    <a:cubicBezTo>
                      <a:pt x="103" y="123"/>
                      <a:pt x="103" y="124"/>
                      <a:pt x="103" y="123"/>
                    </a:cubicBezTo>
                    <a:cubicBezTo>
                      <a:pt x="103" y="123"/>
                      <a:pt x="103" y="124"/>
                      <a:pt x="103" y="124"/>
                    </a:cubicBezTo>
                    <a:cubicBezTo>
                      <a:pt x="102" y="123"/>
                      <a:pt x="102" y="123"/>
                      <a:pt x="101" y="122"/>
                    </a:cubicBezTo>
                    <a:cubicBezTo>
                      <a:pt x="99" y="125"/>
                      <a:pt x="99" y="125"/>
                      <a:pt x="99" y="125"/>
                    </a:cubicBezTo>
                    <a:cubicBezTo>
                      <a:pt x="99" y="125"/>
                      <a:pt x="99" y="125"/>
                      <a:pt x="98" y="125"/>
                    </a:cubicBezTo>
                    <a:cubicBezTo>
                      <a:pt x="98" y="125"/>
                      <a:pt x="98" y="125"/>
                      <a:pt x="98" y="125"/>
                    </a:cubicBezTo>
                    <a:cubicBezTo>
                      <a:pt x="98" y="125"/>
                      <a:pt x="98" y="124"/>
                      <a:pt x="98" y="124"/>
                    </a:cubicBezTo>
                    <a:cubicBezTo>
                      <a:pt x="98" y="124"/>
                      <a:pt x="98" y="124"/>
                      <a:pt x="97" y="124"/>
                    </a:cubicBezTo>
                    <a:cubicBezTo>
                      <a:pt x="97" y="124"/>
                      <a:pt x="97" y="124"/>
                      <a:pt x="97" y="123"/>
                    </a:cubicBezTo>
                    <a:cubicBezTo>
                      <a:pt x="93" y="122"/>
                      <a:pt x="93" y="122"/>
                      <a:pt x="93" y="122"/>
                    </a:cubicBezTo>
                    <a:cubicBezTo>
                      <a:pt x="89" y="121"/>
                      <a:pt x="83" y="123"/>
                      <a:pt x="79" y="125"/>
                    </a:cubicBezTo>
                    <a:cubicBezTo>
                      <a:pt x="78" y="126"/>
                      <a:pt x="77" y="128"/>
                      <a:pt x="77" y="130"/>
                    </a:cubicBezTo>
                    <a:cubicBezTo>
                      <a:pt x="76" y="130"/>
                      <a:pt x="76" y="130"/>
                      <a:pt x="75" y="131"/>
                    </a:cubicBezTo>
                    <a:cubicBezTo>
                      <a:pt x="75" y="131"/>
                      <a:pt x="75" y="131"/>
                      <a:pt x="75" y="131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6" y="145"/>
                      <a:pt x="56" y="145"/>
                      <a:pt x="56" y="145"/>
                    </a:cubicBezTo>
                    <a:cubicBezTo>
                      <a:pt x="56" y="143"/>
                      <a:pt x="56" y="144"/>
                      <a:pt x="56" y="142"/>
                    </a:cubicBezTo>
                    <a:cubicBezTo>
                      <a:pt x="55" y="143"/>
                      <a:pt x="55" y="143"/>
                      <a:pt x="55" y="143"/>
                    </a:cubicBezTo>
                    <a:cubicBezTo>
                      <a:pt x="55" y="143"/>
                      <a:pt x="54" y="145"/>
                      <a:pt x="55" y="143"/>
                    </a:cubicBezTo>
                    <a:cubicBezTo>
                      <a:pt x="54" y="143"/>
                      <a:pt x="54" y="143"/>
                      <a:pt x="54" y="142"/>
                    </a:cubicBezTo>
                    <a:cubicBezTo>
                      <a:pt x="54" y="141"/>
                      <a:pt x="54" y="141"/>
                      <a:pt x="54" y="140"/>
                    </a:cubicBezTo>
                    <a:close/>
                    <a:moveTo>
                      <a:pt x="96" y="87"/>
                    </a:moveTo>
                    <a:cubicBezTo>
                      <a:pt x="95" y="88"/>
                      <a:pt x="96" y="88"/>
                      <a:pt x="94" y="87"/>
                    </a:cubicBezTo>
                    <a:cubicBezTo>
                      <a:pt x="95" y="87"/>
                      <a:pt x="94" y="87"/>
                      <a:pt x="95" y="86"/>
                    </a:cubicBezTo>
                    <a:cubicBezTo>
                      <a:pt x="97" y="86"/>
                      <a:pt x="96" y="87"/>
                      <a:pt x="96" y="87"/>
                    </a:cubicBezTo>
                    <a:close/>
                    <a:moveTo>
                      <a:pt x="59" y="92"/>
                    </a:moveTo>
                    <a:cubicBezTo>
                      <a:pt x="62" y="94"/>
                      <a:pt x="62" y="91"/>
                      <a:pt x="63" y="90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5" y="84"/>
                      <a:pt x="62" y="88"/>
                      <a:pt x="66" y="83"/>
                    </a:cubicBezTo>
                    <a:cubicBezTo>
                      <a:pt x="65" y="81"/>
                      <a:pt x="66" y="82"/>
                      <a:pt x="65" y="81"/>
                    </a:cubicBezTo>
                    <a:cubicBezTo>
                      <a:pt x="64" y="84"/>
                      <a:pt x="65" y="81"/>
                      <a:pt x="63" y="84"/>
                    </a:cubicBezTo>
                    <a:cubicBezTo>
                      <a:pt x="62" y="86"/>
                      <a:pt x="61" y="91"/>
                      <a:pt x="59" y="92"/>
                    </a:cubicBezTo>
                    <a:close/>
                    <a:moveTo>
                      <a:pt x="66" y="80"/>
                    </a:move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5" y="80"/>
                    </a:cubicBezTo>
                    <a:cubicBezTo>
                      <a:pt x="66" y="80"/>
                      <a:pt x="66" y="80"/>
                      <a:pt x="66" y="80"/>
                    </a:cubicBezTo>
                    <a:close/>
                    <a:moveTo>
                      <a:pt x="67" y="78"/>
                    </a:moveTo>
                    <a:cubicBezTo>
                      <a:pt x="66" y="79"/>
                      <a:pt x="67" y="78"/>
                      <a:pt x="66" y="80"/>
                    </a:cubicBezTo>
                    <a:cubicBezTo>
                      <a:pt x="67" y="80"/>
                      <a:pt x="67" y="80"/>
                      <a:pt x="67" y="80"/>
                    </a:cubicBezTo>
                    <a:lnTo>
                      <a:pt x="67" y="78"/>
                    </a:lnTo>
                    <a:close/>
                    <a:moveTo>
                      <a:pt x="67" y="78"/>
                    </a:moveTo>
                    <a:cubicBezTo>
                      <a:pt x="68" y="77"/>
                      <a:pt x="67" y="77"/>
                      <a:pt x="68" y="77"/>
                    </a:cubicBezTo>
                    <a:cubicBezTo>
                      <a:pt x="68" y="78"/>
                      <a:pt x="68" y="77"/>
                      <a:pt x="67" y="78"/>
                    </a:cubicBezTo>
                    <a:close/>
                    <a:moveTo>
                      <a:pt x="70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9" y="76"/>
                      <a:pt x="69" y="77"/>
                      <a:pt x="69" y="76"/>
                    </a:cubicBezTo>
                    <a:cubicBezTo>
                      <a:pt x="70" y="75"/>
                      <a:pt x="69" y="76"/>
                      <a:pt x="70" y="75"/>
                    </a:cubicBezTo>
                    <a:close/>
                    <a:moveTo>
                      <a:pt x="70" y="75"/>
                    </a:moveTo>
                    <a:cubicBezTo>
                      <a:pt x="69" y="74"/>
                      <a:pt x="69" y="74"/>
                      <a:pt x="69" y="74"/>
                    </a:cubicBezTo>
                    <a:cubicBezTo>
                      <a:pt x="71" y="74"/>
                      <a:pt x="70" y="74"/>
                      <a:pt x="71" y="74"/>
                    </a:cubicBezTo>
                    <a:cubicBezTo>
                      <a:pt x="70" y="75"/>
                      <a:pt x="70" y="75"/>
                      <a:pt x="70" y="75"/>
                    </a:cubicBezTo>
                    <a:close/>
                    <a:moveTo>
                      <a:pt x="71" y="72"/>
                    </a:moveTo>
                    <a:cubicBezTo>
                      <a:pt x="72" y="71"/>
                      <a:pt x="72" y="72"/>
                      <a:pt x="72" y="71"/>
                    </a:cubicBezTo>
                    <a:cubicBezTo>
                      <a:pt x="72" y="72"/>
                      <a:pt x="72" y="72"/>
                      <a:pt x="71" y="73"/>
                    </a:cubicBezTo>
                    <a:cubicBezTo>
                      <a:pt x="71" y="72"/>
                      <a:pt x="71" y="72"/>
                      <a:pt x="71" y="72"/>
                    </a:cubicBezTo>
                    <a:close/>
                    <a:moveTo>
                      <a:pt x="138" y="63"/>
                    </a:moveTo>
                    <a:cubicBezTo>
                      <a:pt x="140" y="61"/>
                      <a:pt x="142" y="60"/>
                      <a:pt x="143" y="58"/>
                    </a:cubicBezTo>
                    <a:cubicBezTo>
                      <a:pt x="144" y="59"/>
                      <a:pt x="144" y="58"/>
                      <a:pt x="144" y="61"/>
                    </a:cubicBezTo>
                    <a:cubicBezTo>
                      <a:pt x="144" y="62"/>
                      <a:pt x="144" y="64"/>
                      <a:pt x="144" y="65"/>
                    </a:cubicBezTo>
                    <a:cubicBezTo>
                      <a:pt x="144" y="65"/>
                      <a:pt x="145" y="70"/>
                      <a:pt x="144" y="72"/>
                    </a:cubicBezTo>
                    <a:cubicBezTo>
                      <a:pt x="144" y="73"/>
                      <a:pt x="144" y="88"/>
                      <a:pt x="145" y="89"/>
                    </a:cubicBezTo>
                    <a:cubicBezTo>
                      <a:pt x="146" y="96"/>
                      <a:pt x="146" y="96"/>
                      <a:pt x="146" y="96"/>
                    </a:cubicBezTo>
                    <a:cubicBezTo>
                      <a:pt x="146" y="98"/>
                      <a:pt x="146" y="100"/>
                      <a:pt x="146" y="102"/>
                    </a:cubicBezTo>
                    <a:cubicBezTo>
                      <a:pt x="147" y="103"/>
                      <a:pt x="147" y="113"/>
                      <a:pt x="148" y="115"/>
                    </a:cubicBezTo>
                    <a:cubicBezTo>
                      <a:pt x="148" y="120"/>
                      <a:pt x="148" y="126"/>
                      <a:pt x="148" y="130"/>
                    </a:cubicBezTo>
                    <a:cubicBezTo>
                      <a:pt x="149" y="139"/>
                      <a:pt x="148" y="149"/>
                      <a:pt x="149" y="158"/>
                    </a:cubicBezTo>
                    <a:cubicBezTo>
                      <a:pt x="148" y="159"/>
                      <a:pt x="149" y="159"/>
                      <a:pt x="148" y="159"/>
                    </a:cubicBezTo>
                    <a:cubicBezTo>
                      <a:pt x="149" y="160"/>
                      <a:pt x="148" y="160"/>
                      <a:pt x="149" y="160"/>
                    </a:cubicBezTo>
                    <a:cubicBezTo>
                      <a:pt x="149" y="161"/>
                      <a:pt x="149" y="162"/>
                      <a:pt x="148" y="162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8" y="180"/>
                      <a:pt x="148" y="180"/>
                      <a:pt x="148" y="180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3" y="169"/>
                      <a:pt x="143" y="169"/>
                      <a:pt x="143" y="169"/>
                    </a:cubicBezTo>
                    <a:cubicBezTo>
                      <a:pt x="142" y="166"/>
                      <a:pt x="142" y="166"/>
                      <a:pt x="141" y="166"/>
                    </a:cubicBezTo>
                    <a:cubicBezTo>
                      <a:pt x="141" y="164"/>
                      <a:pt x="141" y="164"/>
                      <a:pt x="140" y="162"/>
                    </a:cubicBezTo>
                    <a:cubicBezTo>
                      <a:pt x="140" y="162"/>
                      <a:pt x="140" y="162"/>
                      <a:pt x="140" y="162"/>
                    </a:cubicBezTo>
                    <a:cubicBezTo>
                      <a:pt x="138" y="160"/>
                      <a:pt x="138" y="160"/>
                      <a:pt x="138" y="160"/>
                    </a:cubicBezTo>
                    <a:cubicBezTo>
                      <a:pt x="138" y="156"/>
                      <a:pt x="135" y="152"/>
                      <a:pt x="136" y="149"/>
                    </a:cubicBezTo>
                    <a:cubicBezTo>
                      <a:pt x="136" y="148"/>
                      <a:pt x="136" y="148"/>
                      <a:pt x="136" y="148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2"/>
                      <a:pt x="136" y="142"/>
                      <a:pt x="136" y="142"/>
                    </a:cubicBezTo>
                    <a:cubicBezTo>
                      <a:pt x="136" y="141"/>
                      <a:pt x="137" y="141"/>
                      <a:pt x="137" y="140"/>
                    </a:cubicBezTo>
                    <a:cubicBezTo>
                      <a:pt x="137" y="137"/>
                      <a:pt x="139" y="137"/>
                      <a:pt x="138" y="135"/>
                    </a:cubicBezTo>
                    <a:cubicBezTo>
                      <a:pt x="140" y="135"/>
                      <a:pt x="140" y="135"/>
                      <a:pt x="140" y="135"/>
                    </a:cubicBezTo>
                    <a:cubicBezTo>
                      <a:pt x="140" y="133"/>
                      <a:pt x="140" y="133"/>
                      <a:pt x="142" y="132"/>
                    </a:cubicBezTo>
                    <a:cubicBezTo>
                      <a:pt x="142" y="129"/>
                      <a:pt x="142" y="129"/>
                      <a:pt x="142" y="129"/>
                    </a:cubicBezTo>
                    <a:cubicBezTo>
                      <a:pt x="140" y="130"/>
                      <a:pt x="142" y="129"/>
                      <a:pt x="140" y="130"/>
                    </a:cubicBezTo>
                    <a:cubicBezTo>
                      <a:pt x="140" y="128"/>
                      <a:pt x="141" y="128"/>
                      <a:pt x="143" y="126"/>
                    </a:cubicBezTo>
                    <a:cubicBezTo>
                      <a:pt x="142" y="125"/>
                      <a:pt x="142" y="125"/>
                      <a:pt x="143" y="123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2" y="120"/>
                      <a:pt x="141" y="119"/>
                      <a:pt x="142" y="116"/>
                    </a:cubicBezTo>
                    <a:cubicBezTo>
                      <a:pt x="142" y="113"/>
                      <a:pt x="143" y="113"/>
                      <a:pt x="143" y="111"/>
                    </a:cubicBezTo>
                    <a:cubicBezTo>
                      <a:pt x="143" y="111"/>
                      <a:pt x="142" y="110"/>
                      <a:pt x="142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2" y="108"/>
                      <a:pt x="141" y="109"/>
                      <a:pt x="142" y="109"/>
                    </a:cubicBezTo>
                    <a:cubicBezTo>
                      <a:pt x="142" y="106"/>
                      <a:pt x="142" y="107"/>
                      <a:pt x="143" y="106"/>
                    </a:cubicBezTo>
                    <a:cubicBezTo>
                      <a:pt x="144" y="103"/>
                      <a:pt x="142" y="106"/>
                      <a:pt x="143" y="104"/>
                    </a:cubicBezTo>
                    <a:cubicBezTo>
                      <a:pt x="143" y="102"/>
                      <a:pt x="143" y="105"/>
                      <a:pt x="144" y="102"/>
                    </a:cubicBezTo>
                    <a:cubicBezTo>
                      <a:pt x="144" y="102"/>
                      <a:pt x="144" y="101"/>
                      <a:pt x="144" y="100"/>
                    </a:cubicBezTo>
                    <a:cubicBezTo>
                      <a:pt x="144" y="101"/>
                      <a:pt x="144" y="101"/>
                      <a:pt x="144" y="100"/>
                    </a:cubicBezTo>
                    <a:cubicBezTo>
                      <a:pt x="145" y="96"/>
                      <a:pt x="144" y="96"/>
                      <a:pt x="141" y="95"/>
                    </a:cubicBezTo>
                    <a:cubicBezTo>
                      <a:pt x="141" y="92"/>
                      <a:pt x="141" y="92"/>
                      <a:pt x="141" y="92"/>
                    </a:cubicBezTo>
                    <a:cubicBezTo>
                      <a:pt x="141" y="92"/>
                      <a:pt x="141" y="91"/>
                      <a:pt x="142" y="91"/>
                    </a:cubicBezTo>
                    <a:cubicBezTo>
                      <a:pt x="144" y="89"/>
                      <a:pt x="141" y="92"/>
                      <a:pt x="142" y="91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4" y="80"/>
                      <a:pt x="143" y="85"/>
                      <a:pt x="140" y="81"/>
                    </a:cubicBezTo>
                    <a:cubicBezTo>
                      <a:pt x="141" y="80"/>
                      <a:pt x="140" y="77"/>
                      <a:pt x="142" y="76"/>
                    </a:cubicBezTo>
                    <a:cubicBezTo>
                      <a:pt x="142" y="73"/>
                      <a:pt x="142" y="75"/>
                      <a:pt x="140" y="72"/>
                    </a:cubicBezTo>
                    <a:cubicBezTo>
                      <a:pt x="140" y="71"/>
                      <a:pt x="140" y="70"/>
                      <a:pt x="140" y="69"/>
                    </a:cubicBezTo>
                    <a:cubicBezTo>
                      <a:pt x="139" y="65"/>
                      <a:pt x="139" y="65"/>
                      <a:pt x="139" y="65"/>
                    </a:cubicBezTo>
                    <a:cubicBezTo>
                      <a:pt x="138" y="64"/>
                      <a:pt x="138" y="65"/>
                      <a:pt x="138" y="63"/>
                    </a:cubicBezTo>
                    <a:close/>
                    <a:moveTo>
                      <a:pt x="92" y="57"/>
                    </a:moveTo>
                    <a:cubicBezTo>
                      <a:pt x="93" y="58"/>
                      <a:pt x="93" y="58"/>
                      <a:pt x="93" y="58"/>
                    </a:cubicBezTo>
                    <a:cubicBezTo>
                      <a:pt x="91" y="57"/>
                      <a:pt x="93" y="58"/>
                      <a:pt x="91" y="58"/>
                    </a:cubicBezTo>
                    <a:cubicBezTo>
                      <a:pt x="90" y="60"/>
                      <a:pt x="90" y="59"/>
                      <a:pt x="89" y="60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0" y="67"/>
                      <a:pt x="81" y="66"/>
                      <a:pt x="80" y="68"/>
                    </a:cubicBezTo>
                    <a:cubicBezTo>
                      <a:pt x="79" y="70"/>
                      <a:pt x="78" y="70"/>
                      <a:pt x="77" y="71"/>
                    </a:cubicBezTo>
                    <a:cubicBezTo>
                      <a:pt x="75" y="72"/>
                      <a:pt x="77" y="72"/>
                      <a:pt x="75" y="73"/>
                    </a:cubicBezTo>
                    <a:cubicBezTo>
                      <a:pt x="76" y="73"/>
                      <a:pt x="76" y="73"/>
                      <a:pt x="75" y="74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4" y="74"/>
                      <a:pt x="75" y="74"/>
                      <a:pt x="73" y="75"/>
                    </a:cubicBezTo>
                    <a:cubicBezTo>
                      <a:pt x="72" y="76"/>
                      <a:pt x="71" y="79"/>
                      <a:pt x="71" y="79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69" y="83"/>
                      <a:pt x="67" y="81"/>
                      <a:pt x="67" y="85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5" y="85"/>
                      <a:pt x="66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5" y="87"/>
                      <a:pt x="65" y="87"/>
                      <a:pt x="65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5" y="89"/>
                    </a:cubicBezTo>
                    <a:cubicBezTo>
                      <a:pt x="65" y="90"/>
                      <a:pt x="65" y="89"/>
                      <a:pt x="66" y="89"/>
                    </a:cubicBezTo>
                    <a:cubicBezTo>
                      <a:pt x="67" y="90"/>
                      <a:pt x="66" y="90"/>
                      <a:pt x="68" y="88"/>
                    </a:cubicBezTo>
                    <a:cubicBezTo>
                      <a:pt x="70" y="86"/>
                      <a:pt x="70" y="86"/>
                      <a:pt x="70" y="86"/>
                    </a:cubicBezTo>
                    <a:cubicBezTo>
                      <a:pt x="71" y="86"/>
                      <a:pt x="70" y="86"/>
                      <a:pt x="71" y="86"/>
                    </a:cubicBezTo>
                    <a:cubicBezTo>
                      <a:pt x="76" y="82"/>
                      <a:pt x="76" y="82"/>
                      <a:pt x="76" y="82"/>
                    </a:cubicBezTo>
                    <a:cubicBezTo>
                      <a:pt x="77" y="81"/>
                      <a:pt x="77" y="82"/>
                      <a:pt x="77" y="79"/>
                    </a:cubicBezTo>
                    <a:cubicBezTo>
                      <a:pt x="80" y="79"/>
                      <a:pt x="79" y="79"/>
                      <a:pt x="81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3" y="76"/>
                      <a:pt x="82" y="76"/>
                      <a:pt x="83" y="76"/>
                    </a:cubicBezTo>
                    <a:cubicBezTo>
                      <a:pt x="84" y="75"/>
                      <a:pt x="84" y="76"/>
                      <a:pt x="85" y="76"/>
                    </a:cubicBezTo>
                    <a:cubicBezTo>
                      <a:pt x="83" y="75"/>
                      <a:pt x="83" y="75"/>
                      <a:pt x="83" y="75"/>
                    </a:cubicBezTo>
                    <a:cubicBezTo>
                      <a:pt x="87" y="74"/>
                      <a:pt x="87" y="72"/>
                      <a:pt x="90" y="70"/>
                    </a:cubicBezTo>
                    <a:cubicBezTo>
                      <a:pt x="90" y="70"/>
                      <a:pt x="91" y="70"/>
                      <a:pt x="91" y="70"/>
                    </a:cubicBezTo>
                    <a:cubicBezTo>
                      <a:pt x="92" y="69"/>
                      <a:pt x="91" y="69"/>
                      <a:pt x="92" y="69"/>
                    </a:cubicBezTo>
                    <a:cubicBezTo>
                      <a:pt x="93" y="68"/>
                      <a:pt x="95" y="67"/>
                      <a:pt x="97" y="67"/>
                    </a:cubicBezTo>
                    <a:cubicBezTo>
                      <a:pt x="97" y="60"/>
                      <a:pt x="97" y="64"/>
                      <a:pt x="96" y="62"/>
                    </a:cubicBezTo>
                    <a:cubicBezTo>
                      <a:pt x="96" y="61"/>
                      <a:pt x="96" y="60"/>
                      <a:pt x="96" y="58"/>
                    </a:cubicBezTo>
                    <a:cubicBezTo>
                      <a:pt x="96" y="58"/>
                      <a:pt x="96" y="58"/>
                      <a:pt x="96" y="57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5" y="55"/>
                      <a:pt x="94" y="56"/>
                      <a:pt x="92" y="57"/>
                    </a:cubicBezTo>
                    <a:close/>
                    <a:moveTo>
                      <a:pt x="109" y="39"/>
                    </a:moveTo>
                    <a:cubicBezTo>
                      <a:pt x="108" y="40"/>
                      <a:pt x="108" y="40"/>
                      <a:pt x="108" y="40"/>
                    </a:cubicBezTo>
                    <a:cubicBezTo>
                      <a:pt x="106" y="39"/>
                      <a:pt x="107" y="42"/>
                      <a:pt x="105" y="40"/>
                    </a:cubicBezTo>
                    <a:cubicBezTo>
                      <a:pt x="107" y="39"/>
                      <a:pt x="105" y="39"/>
                      <a:pt x="109" y="39"/>
                    </a:cubicBezTo>
                    <a:close/>
                    <a:moveTo>
                      <a:pt x="109" y="39"/>
                    </a:moveTo>
                    <a:cubicBezTo>
                      <a:pt x="109" y="38"/>
                      <a:pt x="109" y="38"/>
                      <a:pt x="109" y="38"/>
                    </a:cubicBezTo>
                    <a:cubicBezTo>
                      <a:pt x="108" y="38"/>
                      <a:pt x="109" y="38"/>
                      <a:pt x="109" y="39"/>
                    </a:cubicBezTo>
                    <a:close/>
                    <a:moveTo>
                      <a:pt x="123" y="34"/>
                    </a:moveTo>
                    <a:cubicBezTo>
                      <a:pt x="124" y="33"/>
                      <a:pt x="124" y="32"/>
                      <a:pt x="125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32"/>
                      <a:pt x="127" y="32"/>
                      <a:pt x="127" y="32"/>
                    </a:cubicBezTo>
                    <a:cubicBezTo>
                      <a:pt x="125" y="33"/>
                      <a:pt x="126" y="33"/>
                      <a:pt x="125" y="34"/>
                    </a:cubicBezTo>
                    <a:cubicBezTo>
                      <a:pt x="125" y="37"/>
                      <a:pt x="124" y="38"/>
                      <a:pt x="124" y="42"/>
                    </a:cubicBezTo>
                    <a:cubicBezTo>
                      <a:pt x="123" y="42"/>
                      <a:pt x="123" y="45"/>
                      <a:pt x="124" y="46"/>
                    </a:cubicBezTo>
                    <a:cubicBezTo>
                      <a:pt x="123" y="47"/>
                      <a:pt x="123" y="47"/>
                      <a:pt x="123" y="47"/>
                    </a:cubicBezTo>
                    <a:cubicBezTo>
                      <a:pt x="123" y="49"/>
                      <a:pt x="123" y="49"/>
                      <a:pt x="124" y="51"/>
                    </a:cubicBezTo>
                    <a:cubicBezTo>
                      <a:pt x="124" y="52"/>
                      <a:pt x="124" y="50"/>
                      <a:pt x="124" y="52"/>
                    </a:cubicBezTo>
                    <a:cubicBezTo>
                      <a:pt x="124" y="52"/>
                      <a:pt x="124" y="53"/>
                      <a:pt x="124" y="53"/>
                    </a:cubicBezTo>
                    <a:cubicBezTo>
                      <a:pt x="124" y="55"/>
                      <a:pt x="124" y="58"/>
                      <a:pt x="125" y="60"/>
                    </a:cubicBezTo>
                    <a:cubicBezTo>
                      <a:pt x="125" y="60"/>
                      <a:pt x="125" y="60"/>
                      <a:pt x="125" y="60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3"/>
                      <a:pt x="125" y="64"/>
                    </a:cubicBezTo>
                    <a:cubicBezTo>
                      <a:pt x="125" y="67"/>
                      <a:pt x="126" y="64"/>
                      <a:pt x="126" y="71"/>
                    </a:cubicBezTo>
                    <a:cubicBezTo>
                      <a:pt x="126" y="74"/>
                      <a:pt x="126" y="73"/>
                      <a:pt x="127" y="74"/>
                    </a:cubicBezTo>
                    <a:cubicBezTo>
                      <a:pt x="127" y="75"/>
                      <a:pt x="127" y="76"/>
                      <a:pt x="127" y="77"/>
                    </a:cubicBezTo>
                    <a:cubicBezTo>
                      <a:pt x="127" y="78"/>
                      <a:pt x="127" y="79"/>
                      <a:pt x="127" y="80"/>
                    </a:cubicBezTo>
                    <a:cubicBezTo>
                      <a:pt x="127" y="80"/>
                      <a:pt x="127" y="80"/>
                      <a:pt x="127" y="80"/>
                    </a:cubicBezTo>
                    <a:cubicBezTo>
                      <a:pt x="128" y="82"/>
                      <a:pt x="128" y="84"/>
                      <a:pt x="128" y="86"/>
                    </a:cubicBezTo>
                    <a:cubicBezTo>
                      <a:pt x="129" y="89"/>
                      <a:pt x="128" y="95"/>
                      <a:pt x="130" y="98"/>
                    </a:cubicBezTo>
                    <a:cubicBezTo>
                      <a:pt x="129" y="98"/>
                      <a:pt x="129" y="98"/>
                      <a:pt x="129" y="98"/>
                    </a:cubicBezTo>
                    <a:cubicBezTo>
                      <a:pt x="130" y="100"/>
                      <a:pt x="129" y="101"/>
                      <a:pt x="128" y="102"/>
                    </a:cubicBezTo>
                    <a:cubicBezTo>
                      <a:pt x="127" y="105"/>
                      <a:pt x="128" y="105"/>
                      <a:pt x="129" y="109"/>
                    </a:cubicBezTo>
                    <a:cubicBezTo>
                      <a:pt x="128" y="109"/>
                      <a:pt x="128" y="109"/>
                      <a:pt x="128" y="110"/>
                    </a:cubicBezTo>
                    <a:cubicBezTo>
                      <a:pt x="128" y="112"/>
                      <a:pt x="128" y="113"/>
                      <a:pt x="128" y="115"/>
                    </a:cubicBezTo>
                    <a:cubicBezTo>
                      <a:pt x="127" y="118"/>
                      <a:pt x="128" y="123"/>
                      <a:pt x="127" y="127"/>
                    </a:cubicBezTo>
                    <a:cubicBezTo>
                      <a:pt x="126" y="126"/>
                      <a:pt x="126" y="126"/>
                      <a:pt x="126" y="126"/>
                    </a:cubicBezTo>
                    <a:cubicBezTo>
                      <a:pt x="125" y="124"/>
                      <a:pt x="125" y="123"/>
                      <a:pt x="125" y="121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7"/>
                      <a:pt x="123" y="117"/>
                      <a:pt x="123" y="117"/>
                    </a:cubicBezTo>
                    <a:cubicBezTo>
                      <a:pt x="123" y="115"/>
                      <a:pt x="122" y="113"/>
                      <a:pt x="121" y="111"/>
                    </a:cubicBezTo>
                    <a:cubicBezTo>
                      <a:pt x="122" y="110"/>
                      <a:pt x="122" y="110"/>
                      <a:pt x="122" y="110"/>
                    </a:cubicBezTo>
                    <a:cubicBezTo>
                      <a:pt x="120" y="104"/>
                      <a:pt x="120" y="104"/>
                      <a:pt x="120" y="104"/>
                    </a:cubicBezTo>
                    <a:cubicBezTo>
                      <a:pt x="120" y="103"/>
                      <a:pt x="120" y="101"/>
                      <a:pt x="120" y="100"/>
                    </a:cubicBezTo>
                    <a:cubicBezTo>
                      <a:pt x="120" y="97"/>
                      <a:pt x="119" y="99"/>
                      <a:pt x="119" y="97"/>
                    </a:cubicBezTo>
                    <a:cubicBezTo>
                      <a:pt x="119" y="96"/>
                      <a:pt x="119" y="94"/>
                      <a:pt x="119" y="92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7" y="83"/>
                      <a:pt x="117" y="82"/>
                    </a:cubicBezTo>
                    <a:cubicBezTo>
                      <a:pt x="116" y="81"/>
                      <a:pt x="117" y="81"/>
                      <a:pt x="116" y="79"/>
                    </a:cubicBezTo>
                    <a:cubicBezTo>
                      <a:pt x="118" y="77"/>
                      <a:pt x="117" y="77"/>
                      <a:pt x="119" y="76"/>
                    </a:cubicBezTo>
                    <a:cubicBezTo>
                      <a:pt x="119" y="75"/>
                      <a:pt x="119" y="75"/>
                      <a:pt x="120" y="74"/>
                    </a:cubicBezTo>
                    <a:cubicBezTo>
                      <a:pt x="121" y="73"/>
                      <a:pt x="121" y="73"/>
                      <a:pt x="121" y="73"/>
                    </a:cubicBezTo>
                    <a:cubicBezTo>
                      <a:pt x="119" y="72"/>
                      <a:pt x="118" y="71"/>
                      <a:pt x="116" y="70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3" y="69"/>
                      <a:pt x="113" y="69"/>
                      <a:pt x="113" y="69"/>
                    </a:cubicBezTo>
                    <a:cubicBezTo>
                      <a:pt x="112" y="66"/>
                      <a:pt x="112" y="66"/>
                      <a:pt x="112" y="63"/>
                    </a:cubicBezTo>
                    <a:cubicBezTo>
                      <a:pt x="112" y="63"/>
                      <a:pt x="112" y="63"/>
                      <a:pt x="111" y="62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07" y="46"/>
                      <a:pt x="106" y="43"/>
                      <a:pt x="107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08" y="42"/>
                      <a:pt x="109" y="41"/>
                      <a:pt x="109" y="41"/>
                    </a:cubicBezTo>
                    <a:cubicBezTo>
                      <a:pt x="109" y="41"/>
                      <a:pt x="109" y="41"/>
                      <a:pt x="109" y="41"/>
                    </a:cubicBezTo>
                    <a:cubicBezTo>
                      <a:pt x="110" y="40"/>
                      <a:pt x="109" y="40"/>
                      <a:pt x="110" y="40"/>
                    </a:cubicBezTo>
                    <a:cubicBezTo>
                      <a:pt x="110" y="36"/>
                      <a:pt x="110" y="36"/>
                      <a:pt x="110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5" y="34"/>
                      <a:pt x="112" y="33"/>
                      <a:pt x="115" y="33"/>
                    </a:cubicBezTo>
                    <a:cubicBezTo>
                      <a:pt x="115" y="35"/>
                      <a:pt x="115" y="36"/>
                      <a:pt x="115" y="39"/>
                    </a:cubicBezTo>
                    <a:cubicBezTo>
                      <a:pt x="116" y="39"/>
                      <a:pt x="117" y="39"/>
                      <a:pt x="118" y="39"/>
                    </a:cubicBezTo>
                    <a:cubicBezTo>
                      <a:pt x="120" y="38"/>
                      <a:pt x="118" y="39"/>
                      <a:pt x="120" y="38"/>
                    </a:cubicBezTo>
                    <a:cubicBezTo>
                      <a:pt x="120" y="37"/>
                      <a:pt x="119" y="37"/>
                      <a:pt x="119" y="36"/>
                    </a:cubicBezTo>
                    <a:cubicBezTo>
                      <a:pt x="120" y="35"/>
                      <a:pt x="121" y="35"/>
                      <a:pt x="122" y="3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124" y="33"/>
                      <a:pt x="122" y="34"/>
                      <a:pt x="123" y="34"/>
                    </a:cubicBezTo>
                    <a:close/>
                    <a:moveTo>
                      <a:pt x="116" y="33"/>
                    </a:moveTo>
                    <a:cubicBezTo>
                      <a:pt x="117" y="33"/>
                      <a:pt x="117" y="33"/>
                      <a:pt x="117" y="33"/>
                    </a:cubicBezTo>
                    <a:cubicBezTo>
                      <a:pt x="114" y="31"/>
                      <a:pt x="116" y="32"/>
                      <a:pt x="116" y="33"/>
                    </a:cubicBezTo>
                    <a:close/>
                    <a:moveTo>
                      <a:pt x="144" y="44"/>
                    </a:moveTo>
                    <a:cubicBezTo>
                      <a:pt x="144" y="43"/>
                      <a:pt x="144" y="41"/>
                      <a:pt x="144" y="39"/>
                    </a:cubicBezTo>
                    <a:cubicBezTo>
                      <a:pt x="143" y="36"/>
                      <a:pt x="144" y="37"/>
                      <a:pt x="143" y="33"/>
                    </a:cubicBezTo>
                    <a:cubicBezTo>
                      <a:pt x="143" y="32"/>
                      <a:pt x="143" y="32"/>
                      <a:pt x="142" y="31"/>
                    </a:cubicBezTo>
                    <a:cubicBezTo>
                      <a:pt x="142" y="30"/>
                      <a:pt x="142" y="30"/>
                      <a:pt x="142" y="30"/>
                    </a:cubicBezTo>
                    <a:cubicBezTo>
                      <a:pt x="142" y="29"/>
                      <a:pt x="142" y="30"/>
                      <a:pt x="142" y="29"/>
                    </a:cubicBezTo>
                    <a:cubicBezTo>
                      <a:pt x="137" y="29"/>
                      <a:pt x="136" y="28"/>
                      <a:pt x="131" y="30"/>
                    </a:cubicBezTo>
                    <a:cubicBezTo>
                      <a:pt x="129" y="30"/>
                      <a:pt x="130" y="31"/>
                      <a:pt x="128" y="31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41" y="42"/>
                      <a:pt x="138" y="41"/>
                      <a:pt x="141" y="42"/>
                    </a:cubicBezTo>
                    <a:cubicBezTo>
                      <a:pt x="140" y="43"/>
                      <a:pt x="140" y="42"/>
                      <a:pt x="141" y="43"/>
                    </a:cubicBezTo>
                    <a:cubicBezTo>
                      <a:pt x="141" y="44"/>
                      <a:pt x="141" y="44"/>
                      <a:pt x="142" y="45"/>
                    </a:cubicBezTo>
                    <a:cubicBezTo>
                      <a:pt x="144" y="48"/>
                      <a:pt x="144" y="48"/>
                      <a:pt x="144" y="48"/>
                    </a:cubicBezTo>
                    <a:cubicBezTo>
                      <a:pt x="145" y="47"/>
                      <a:pt x="144" y="47"/>
                      <a:pt x="144" y="47"/>
                    </a:cubicBezTo>
                    <a:cubicBezTo>
                      <a:pt x="143" y="45"/>
                      <a:pt x="144" y="46"/>
                      <a:pt x="144" y="44"/>
                    </a:cubicBezTo>
                    <a:close/>
                    <a:moveTo>
                      <a:pt x="153" y="1"/>
                    </a:moveTo>
                    <a:cubicBezTo>
                      <a:pt x="153" y="1"/>
                      <a:pt x="152" y="1"/>
                      <a:pt x="152" y="1"/>
                    </a:cubicBezTo>
                    <a:cubicBezTo>
                      <a:pt x="151" y="3"/>
                      <a:pt x="151" y="1"/>
                      <a:pt x="149" y="4"/>
                    </a:cubicBezTo>
                    <a:cubicBezTo>
                      <a:pt x="148" y="4"/>
                      <a:pt x="146" y="4"/>
                      <a:pt x="145" y="4"/>
                    </a:cubicBezTo>
                    <a:cubicBezTo>
                      <a:pt x="145" y="4"/>
                      <a:pt x="144" y="5"/>
                      <a:pt x="144" y="5"/>
                    </a:cubicBezTo>
                    <a:cubicBezTo>
                      <a:pt x="142" y="5"/>
                      <a:pt x="143" y="5"/>
                      <a:pt x="142" y="5"/>
                    </a:cubicBezTo>
                    <a:cubicBezTo>
                      <a:pt x="140" y="5"/>
                      <a:pt x="140" y="6"/>
                      <a:pt x="137" y="6"/>
                    </a:cubicBezTo>
                    <a:cubicBezTo>
                      <a:pt x="136" y="7"/>
                      <a:pt x="135" y="6"/>
                      <a:pt x="133" y="7"/>
                    </a:cubicBezTo>
                    <a:cubicBezTo>
                      <a:pt x="133" y="8"/>
                      <a:pt x="133" y="8"/>
                      <a:pt x="133" y="8"/>
                    </a:cubicBezTo>
                    <a:cubicBezTo>
                      <a:pt x="130" y="8"/>
                      <a:pt x="131" y="8"/>
                      <a:pt x="129" y="9"/>
                    </a:cubicBezTo>
                    <a:cubicBezTo>
                      <a:pt x="128" y="10"/>
                      <a:pt x="127" y="10"/>
                      <a:pt x="126" y="10"/>
                    </a:cubicBezTo>
                    <a:cubicBezTo>
                      <a:pt x="123" y="11"/>
                      <a:pt x="116" y="14"/>
                      <a:pt x="115" y="16"/>
                    </a:cubicBezTo>
                    <a:cubicBezTo>
                      <a:pt x="113" y="18"/>
                      <a:pt x="113" y="19"/>
                      <a:pt x="109" y="19"/>
                    </a:cubicBezTo>
                    <a:cubicBezTo>
                      <a:pt x="109" y="21"/>
                      <a:pt x="109" y="19"/>
                      <a:pt x="109" y="19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90" y="33"/>
                      <a:pt x="89" y="34"/>
                      <a:pt x="89" y="34"/>
                    </a:cubicBezTo>
                    <a:cubicBezTo>
                      <a:pt x="88" y="35"/>
                      <a:pt x="88" y="36"/>
                      <a:pt x="86" y="36"/>
                    </a:cubicBezTo>
                    <a:cubicBezTo>
                      <a:pt x="86" y="37"/>
                      <a:pt x="86" y="37"/>
                      <a:pt x="86" y="37"/>
                    </a:cubicBezTo>
                    <a:cubicBezTo>
                      <a:pt x="84" y="37"/>
                      <a:pt x="86" y="37"/>
                      <a:pt x="84" y="38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2" y="39"/>
                      <a:pt x="82" y="39"/>
                    </a:cubicBezTo>
                    <a:cubicBezTo>
                      <a:pt x="82" y="39"/>
                      <a:pt x="82" y="40"/>
                      <a:pt x="82" y="40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5" y="56"/>
                      <a:pt x="64" y="57"/>
                      <a:pt x="65" y="58"/>
                    </a:cubicBezTo>
                    <a:cubicBezTo>
                      <a:pt x="62" y="59"/>
                      <a:pt x="63" y="60"/>
                      <a:pt x="60" y="63"/>
                    </a:cubicBezTo>
                    <a:cubicBezTo>
                      <a:pt x="57" y="68"/>
                      <a:pt x="57" y="70"/>
                      <a:pt x="56" y="70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1" y="80"/>
                      <a:pt x="50" y="81"/>
                      <a:pt x="50" y="81"/>
                    </a:cubicBezTo>
                    <a:cubicBezTo>
                      <a:pt x="50" y="81"/>
                      <a:pt x="50" y="82"/>
                      <a:pt x="50" y="82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5"/>
                      <a:pt x="48" y="85"/>
                      <a:pt x="48" y="85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6" y="91"/>
                      <a:pt x="47" y="91"/>
                      <a:pt x="45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2" y="103"/>
                      <a:pt x="42" y="103"/>
                      <a:pt x="42" y="103"/>
                    </a:cubicBezTo>
                    <a:cubicBezTo>
                      <a:pt x="41" y="105"/>
                      <a:pt x="42" y="101"/>
                      <a:pt x="41" y="104"/>
                    </a:cubicBezTo>
                    <a:cubicBezTo>
                      <a:pt x="41" y="105"/>
                      <a:pt x="40" y="108"/>
                      <a:pt x="40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39" y="110"/>
                      <a:pt x="39" y="112"/>
                      <a:pt x="38" y="112"/>
                    </a:cubicBezTo>
                    <a:cubicBezTo>
                      <a:pt x="38" y="114"/>
                      <a:pt x="38" y="114"/>
                      <a:pt x="37" y="115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1" y="133"/>
                      <a:pt x="33" y="131"/>
                      <a:pt x="31" y="132"/>
                    </a:cubicBezTo>
                    <a:cubicBezTo>
                      <a:pt x="31" y="131"/>
                      <a:pt x="30" y="131"/>
                      <a:pt x="30" y="130"/>
                    </a:cubicBezTo>
                    <a:cubicBezTo>
                      <a:pt x="31" y="128"/>
                      <a:pt x="32" y="128"/>
                      <a:pt x="30" y="127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29" y="114"/>
                      <a:pt x="31" y="114"/>
                      <a:pt x="30" y="114"/>
                    </a:cubicBezTo>
                    <a:cubicBezTo>
                      <a:pt x="30" y="114"/>
                      <a:pt x="30" y="116"/>
                      <a:pt x="30" y="115"/>
                    </a:cubicBezTo>
                    <a:cubicBezTo>
                      <a:pt x="30" y="114"/>
                      <a:pt x="30" y="115"/>
                      <a:pt x="30" y="115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0"/>
                      <a:pt x="30" y="107"/>
                      <a:pt x="30" y="104"/>
                    </a:cubicBezTo>
                    <a:cubicBezTo>
                      <a:pt x="30" y="100"/>
                      <a:pt x="29" y="97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89"/>
                      <a:pt x="30" y="88"/>
                      <a:pt x="30" y="87"/>
                    </a:cubicBezTo>
                    <a:cubicBezTo>
                      <a:pt x="29" y="85"/>
                      <a:pt x="30" y="82"/>
                      <a:pt x="30" y="81"/>
                    </a:cubicBezTo>
                    <a:cubicBezTo>
                      <a:pt x="30" y="80"/>
                      <a:pt x="30" y="81"/>
                      <a:pt x="30" y="80"/>
                    </a:cubicBezTo>
                    <a:cubicBezTo>
                      <a:pt x="29" y="74"/>
                      <a:pt x="32" y="64"/>
                      <a:pt x="26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9"/>
                      <a:pt x="20" y="59"/>
                    </a:cubicBezTo>
                    <a:cubicBezTo>
                      <a:pt x="17" y="59"/>
                      <a:pt x="16" y="61"/>
                      <a:pt x="15" y="62"/>
                    </a:cubicBezTo>
                    <a:cubicBezTo>
                      <a:pt x="15" y="64"/>
                      <a:pt x="15" y="65"/>
                      <a:pt x="15" y="67"/>
                    </a:cubicBezTo>
                    <a:cubicBezTo>
                      <a:pt x="15" y="68"/>
                      <a:pt x="16" y="69"/>
                      <a:pt x="16" y="69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81"/>
                      <a:pt x="15" y="82"/>
                      <a:pt x="14" y="85"/>
                    </a:cubicBezTo>
                    <a:cubicBezTo>
                      <a:pt x="14" y="87"/>
                      <a:pt x="12" y="90"/>
                      <a:pt x="13" y="92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2" y="98"/>
                      <a:pt x="11" y="95"/>
                      <a:pt x="10" y="99"/>
                    </a:cubicBezTo>
                    <a:cubicBezTo>
                      <a:pt x="10" y="101"/>
                      <a:pt x="9" y="101"/>
                      <a:pt x="8" y="103"/>
                    </a:cubicBezTo>
                    <a:cubicBezTo>
                      <a:pt x="8" y="106"/>
                      <a:pt x="8" y="106"/>
                      <a:pt x="8" y="108"/>
                    </a:cubicBezTo>
                    <a:cubicBezTo>
                      <a:pt x="7" y="110"/>
                      <a:pt x="7" y="109"/>
                      <a:pt x="7" y="111"/>
                    </a:cubicBezTo>
                    <a:cubicBezTo>
                      <a:pt x="7" y="114"/>
                      <a:pt x="6" y="116"/>
                      <a:pt x="6" y="120"/>
                    </a:cubicBezTo>
                    <a:cubicBezTo>
                      <a:pt x="5" y="120"/>
                      <a:pt x="5" y="120"/>
                      <a:pt x="5" y="121"/>
                    </a:cubicBezTo>
                    <a:cubicBezTo>
                      <a:pt x="6" y="123"/>
                      <a:pt x="5" y="126"/>
                      <a:pt x="4" y="127"/>
                    </a:cubicBezTo>
                    <a:cubicBezTo>
                      <a:pt x="4" y="131"/>
                      <a:pt x="4" y="131"/>
                      <a:pt x="4" y="131"/>
                    </a:cubicBezTo>
                    <a:cubicBezTo>
                      <a:pt x="3" y="133"/>
                      <a:pt x="4" y="133"/>
                      <a:pt x="4" y="135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2"/>
                      <a:pt x="2" y="152"/>
                      <a:pt x="1" y="153"/>
                    </a:cubicBezTo>
                    <a:cubicBezTo>
                      <a:pt x="1" y="156"/>
                      <a:pt x="2" y="165"/>
                      <a:pt x="1" y="167"/>
                    </a:cubicBezTo>
                    <a:cubicBezTo>
                      <a:pt x="1" y="167"/>
                      <a:pt x="1" y="168"/>
                      <a:pt x="1" y="168"/>
                    </a:cubicBezTo>
                    <a:cubicBezTo>
                      <a:pt x="0" y="170"/>
                      <a:pt x="1" y="194"/>
                      <a:pt x="2" y="196"/>
                    </a:cubicBezTo>
                    <a:cubicBezTo>
                      <a:pt x="2" y="197"/>
                      <a:pt x="2" y="199"/>
                      <a:pt x="3" y="200"/>
                    </a:cubicBezTo>
                    <a:cubicBezTo>
                      <a:pt x="7" y="209"/>
                      <a:pt x="7" y="209"/>
                      <a:pt x="7" y="209"/>
                    </a:cubicBezTo>
                    <a:cubicBezTo>
                      <a:pt x="6" y="212"/>
                      <a:pt x="6" y="210"/>
                      <a:pt x="6" y="212"/>
                    </a:cubicBezTo>
                    <a:cubicBezTo>
                      <a:pt x="7" y="215"/>
                      <a:pt x="8" y="217"/>
                      <a:pt x="11" y="219"/>
                    </a:cubicBezTo>
                    <a:cubicBezTo>
                      <a:pt x="11" y="220"/>
                      <a:pt x="12" y="221"/>
                      <a:pt x="13" y="221"/>
                    </a:cubicBezTo>
                    <a:cubicBezTo>
                      <a:pt x="13" y="221"/>
                      <a:pt x="13" y="221"/>
                      <a:pt x="13" y="222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17" y="224"/>
                      <a:pt x="17" y="224"/>
                      <a:pt x="17" y="224"/>
                    </a:cubicBezTo>
                    <a:cubicBezTo>
                      <a:pt x="20" y="227"/>
                      <a:pt x="20" y="226"/>
                      <a:pt x="23" y="227"/>
                    </a:cubicBezTo>
                    <a:cubicBezTo>
                      <a:pt x="25" y="228"/>
                      <a:pt x="23" y="227"/>
                      <a:pt x="25" y="228"/>
                    </a:cubicBezTo>
                    <a:cubicBezTo>
                      <a:pt x="27" y="229"/>
                      <a:pt x="30" y="231"/>
                      <a:pt x="33" y="231"/>
                    </a:cubicBezTo>
                    <a:cubicBezTo>
                      <a:pt x="35" y="231"/>
                      <a:pt x="37" y="231"/>
                      <a:pt x="39" y="232"/>
                    </a:cubicBezTo>
                    <a:cubicBezTo>
                      <a:pt x="39" y="231"/>
                      <a:pt x="39" y="231"/>
                      <a:pt x="40" y="231"/>
                    </a:cubicBezTo>
                    <a:cubicBezTo>
                      <a:pt x="43" y="230"/>
                      <a:pt x="45" y="230"/>
                      <a:pt x="47" y="227"/>
                    </a:cubicBezTo>
                    <a:cubicBezTo>
                      <a:pt x="51" y="224"/>
                      <a:pt x="51" y="225"/>
                      <a:pt x="59" y="225"/>
                    </a:cubicBezTo>
                    <a:cubicBezTo>
                      <a:pt x="60" y="226"/>
                      <a:pt x="59" y="226"/>
                      <a:pt x="60" y="226"/>
                    </a:cubicBezTo>
                    <a:cubicBezTo>
                      <a:pt x="60" y="226"/>
                      <a:pt x="60" y="226"/>
                      <a:pt x="60" y="225"/>
                    </a:cubicBezTo>
                    <a:cubicBezTo>
                      <a:pt x="65" y="226"/>
                      <a:pt x="65" y="226"/>
                      <a:pt x="65" y="226"/>
                    </a:cubicBezTo>
                    <a:cubicBezTo>
                      <a:pt x="66" y="226"/>
                      <a:pt x="66" y="226"/>
                      <a:pt x="66" y="225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5"/>
                      <a:pt x="72" y="225"/>
                      <a:pt x="72" y="225"/>
                    </a:cubicBezTo>
                    <a:cubicBezTo>
                      <a:pt x="76" y="224"/>
                      <a:pt x="79" y="226"/>
                      <a:pt x="83" y="224"/>
                    </a:cubicBezTo>
                    <a:cubicBezTo>
                      <a:pt x="89" y="223"/>
                      <a:pt x="108" y="224"/>
                      <a:pt x="111" y="223"/>
                    </a:cubicBezTo>
                    <a:cubicBezTo>
                      <a:pt x="114" y="222"/>
                      <a:pt x="118" y="223"/>
                      <a:pt x="122" y="222"/>
                    </a:cubicBezTo>
                    <a:cubicBezTo>
                      <a:pt x="126" y="221"/>
                      <a:pt x="127" y="222"/>
                      <a:pt x="131" y="222"/>
                    </a:cubicBezTo>
                    <a:cubicBezTo>
                      <a:pt x="136" y="222"/>
                      <a:pt x="135" y="225"/>
                      <a:pt x="138" y="227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7" y="229"/>
                      <a:pt x="137" y="229"/>
                      <a:pt x="137" y="229"/>
                    </a:cubicBezTo>
                    <a:cubicBezTo>
                      <a:pt x="139" y="230"/>
                      <a:pt x="138" y="230"/>
                      <a:pt x="138" y="232"/>
                    </a:cubicBezTo>
                    <a:cubicBezTo>
                      <a:pt x="140" y="233"/>
                      <a:pt x="138" y="232"/>
                      <a:pt x="140" y="233"/>
                    </a:cubicBezTo>
                    <a:cubicBezTo>
                      <a:pt x="141" y="234"/>
                      <a:pt x="141" y="234"/>
                      <a:pt x="141" y="234"/>
                    </a:cubicBezTo>
                    <a:cubicBezTo>
                      <a:pt x="141" y="238"/>
                      <a:pt x="141" y="238"/>
                      <a:pt x="141" y="238"/>
                    </a:cubicBezTo>
                    <a:cubicBezTo>
                      <a:pt x="140" y="239"/>
                      <a:pt x="142" y="242"/>
                      <a:pt x="140" y="245"/>
                    </a:cubicBezTo>
                    <a:cubicBezTo>
                      <a:pt x="140" y="246"/>
                      <a:pt x="141" y="246"/>
                      <a:pt x="141" y="248"/>
                    </a:cubicBezTo>
                    <a:cubicBezTo>
                      <a:pt x="141" y="252"/>
                      <a:pt x="144" y="253"/>
                      <a:pt x="146" y="255"/>
                    </a:cubicBezTo>
                    <a:cubicBezTo>
                      <a:pt x="147" y="255"/>
                      <a:pt x="147" y="255"/>
                      <a:pt x="147" y="255"/>
                    </a:cubicBezTo>
                    <a:cubicBezTo>
                      <a:pt x="148" y="256"/>
                      <a:pt x="148" y="256"/>
                      <a:pt x="149" y="257"/>
                    </a:cubicBezTo>
                    <a:cubicBezTo>
                      <a:pt x="150" y="258"/>
                      <a:pt x="150" y="258"/>
                      <a:pt x="153" y="259"/>
                    </a:cubicBezTo>
                    <a:cubicBezTo>
                      <a:pt x="159" y="261"/>
                      <a:pt x="161" y="254"/>
                      <a:pt x="163" y="253"/>
                    </a:cubicBezTo>
                    <a:cubicBezTo>
                      <a:pt x="165" y="252"/>
                      <a:pt x="164" y="253"/>
                      <a:pt x="166" y="252"/>
                    </a:cubicBezTo>
                    <a:cubicBezTo>
                      <a:pt x="167" y="251"/>
                      <a:pt x="165" y="251"/>
                      <a:pt x="168" y="251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3" y="246"/>
                      <a:pt x="174" y="247"/>
                      <a:pt x="174" y="244"/>
                    </a:cubicBezTo>
                    <a:cubicBezTo>
                      <a:pt x="175" y="244"/>
                      <a:pt x="175" y="244"/>
                      <a:pt x="176" y="244"/>
                    </a:cubicBezTo>
                    <a:cubicBezTo>
                      <a:pt x="176" y="238"/>
                      <a:pt x="176" y="237"/>
                      <a:pt x="177" y="233"/>
                    </a:cubicBezTo>
                    <a:cubicBezTo>
                      <a:pt x="178" y="232"/>
                      <a:pt x="177" y="233"/>
                      <a:pt x="178" y="232"/>
                    </a:cubicBezTo>
                    <a:cubicBezTo>
                      <a:pt x="178" y="229"/>
                      <a:pt x="178" y="223"/>
                      <a:pt x="178" y="221"/>
                    </a:cubicBezTo>
                    <a:cubicBezTo>
                      <a:pt x="176" y="217"/>
                      <a:pt x="178" y="218"/>
                      <a:pt x="178" y="212"/>
                    </a:cubicBezTo>
                    <a:cubicBezTo>
                      <a:pt x="179" y="211"/>
                      <a:pt x="178" y="206"/>
                      <a:pt x="179" y="202"/>
                    </a:cubicBezTo>
                    <a:cubicBezTo>
                      <a:pt x="177" y="201"/>
                      <a:pt x="178" y="200"/>
                      <a:pt x="179" y="198"/>
                    </a:cubicBezTo>
                    <a:cubicBezTo>
                      <a:pt x="177" y="195"/>
                      <a:pt x="179" y="189"/>
                      <a:pt x="177" y="186"/>
                    </a:cubicBezTo>
                    <a:cubicBezTo>
                      <a:pt x="178" y="184"/>
                      <a:pt x="180" y="182"/>
                      <a:pt x="179" y="179"/>
                    </a:cubicBezTo>
                    <a:cubicBezTo>
                      <a:pt x="177" y="174"/>
                      <a:pt x="180" y="177"/>
                      <a:pt x="179" y="172"/>
                    </a:cubicBezTo>
                    <a:cubicBezTo>
                      <a:pt x="182" y="170"/>
                      <a:pt x="180" y="169"/>
                      <a:pt x="180" y="167"/>
                    </a:cubicBezTo>
                    <a:cubicBezTo>
                      <a:pt x="179" y="166"/>
                      <a:pt x="180" y="163"/>
                      <a:pt x="180" y="162"/>
                    </a:cubicBezTo>
                    <a:cubicBezTo>
                      <a:pt x="181" y="162"/>
                      <a:pt x="181" y="162"/>
                      <a:pt x="181" y="162"/>
                    </a:cubicBezTo>
                    <a:cubicBezTo>
                      <a:pt x="181" y="158"/>
                      <a:pt x="182" y="161"/>
                      <a:pt x="180" y="159"/>
                    </a:cubicBezTo>
                    <a:cubicBezTo>
                      <a:pt x="180" y="157"/>
                      <a:pt x="179" y="155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0" y="152"/>
                      <a:pt x="180" y="152"/>
                      <a:pt x="180" y="152"/>
                    </a:cubicBezTo>
                    <a:cubicBezTo>
                      <a:pt x="181" y="150"/>
                      <a:pt x="181" y="150"/>
                      <a:pt x="181" y="150"/>
                    </a:cubicBezTo>
                    <a:cubicBezTo>
                      <a:pt x="181" y="141"/>
                      <a:pt x="181" y="141"/>
                      <a:pt x="181" y="141"/>
                    </a:cubicBezTo>
                    <a:cubicBezTo>
                      <a:pt x="181" y="141"/>
                      <a:pt x="181" y="140"/>
                      <a:pt x="181" y="139"/>
                    </a:cubicBezTo>
                    <a:cubicBezTo>
                      <a:pt x="182" y="138"/>
                      <a:pt x="182" y="138"/>
                      <a:pt x="182" y="138"/>
                    </a:cubicBezTo>
                    <a:cubicBezTo>
                      <a:pt x="182" y="137"/>
                      <a:pt x="182" y="136"/>
                      <a:pt x="181" y="135"/>
                    </a:cubicBezTo>
                    <a:cubicBezTo>
                      <a:pt x="181" y="133"/>
                      <a:pt x="180" y="134"/>
                      <a:pt x="181" y="133"/>
                    </a:cubicBezTo>
                    <a:cubicBezTo>
                      <a:pt x="180" y="133"/>
                      <a:pt x="180" y="133"/>
                      <a:pt x="180" y="133"/>
                    </a:cubicBezTo>
                    <a:cubicBezTo>
                      <a:pt x="180" y="131"/>
                      <a:pt x="180" y="131"/>
                      <a:pt x="181" y="130"/>
                    </a:cubicBezTo>
                    <a:cubicBezTo>
                      <a:pt x="179" y="129"/>
                      <a:pt x="179" y="129"/>
                      <a:pt x="179" y="129"/>
                    </a:cubicBezTo>
                    <a:cubicBezTo>
                      <a:pt x="179" y="128"/>
                      <a:pt x="179" y="128"/>
                      <a:pt x="179" y="128"/>
                    </a:cubicBez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7"/>
                      <a:pt x="180" y="127"/>
                      <a:pt x="181" y="125"/>
                    </a:cubicBezTo>
                    <a:cubicBezTo>
                      <a:pt x="181" y="124"/>
                      <a:pt x="181" y="124"/>
                      <a:pt x="182" y="124"/>
                    </a:cubicBezTo>
                    <a:cubicBezTo>
                      <a:pt x="180" y="121"/>
                      <a:pt x="180" y="120"/>
                      <a:pt x="179" y="118"/>
                    </a:cubicBezTo>
                    <a:cubicBezTo>
                      <a:pt x="179" y="118"/>
                      <a:pt x="179" y="117"/>
                      <a:pt x="179" y="117"/>
                    </a:cubicBezTo>
                    <a:cubicBezTo>
                      <a:pt x="179" y="117"/>
                      <a:pt x="179" y="117"/>
                      <a:pt x="179" y="117"/>
                    </a:cubicBezTo>
                    <a:cubicBezTo>
                      <a:pt x="179" y="117"/>
                      <a:pt x="179" y="116"/>
                      <a:pt x="179" y="116"/>
                    </a:cubicBezTo>
                    <a:cubicBezTo>
                      <a:pt x="179" y="115"/>
                      <a:pt x="180" y="108"/>
                      <a:pt x="179" y="105"/>
                    </a:cubicBezTo>
                    <a:cubicBezTo>
                      <a:pt x="179" y="105"/>
                      <a:pt x="179" y="104"/>
                      <a:pt x="179" y="104"/>
                    </a:cubicBezTo>
                    <a:cubicBezTo>
                      <a:pt x="179" y="102"/>
                      <a:pt x="178" y="100"/>
                      <a:pt x="179" y="99"/>
                    </a:cubicBezTo>
                    <a:cubicBezTo>
                      <a:pt x="179" y="99"/>
                      <a:pt x="179" y="99"/>
                      <a:pt x="179" y="99"/>
                    </a:cubicBezTo>
                    <a:cubicBezTo>
                      <a:pt x="179" y="98"/>
                      <a:pt x="179" y="98"/>
                      <a:pt x="179" y="97"/>
                    </a:cubicBezTo>
                    <a:cubicBezTo>
                      <a:pt x="179" y="97"/>
                      <a:pt x="179" y="98"/>
                      <a:pt x="179" y="96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88"/>
                      <a:pt x="178" y="89"/>
                      <a:pt x="179" y="84"/>
                    </a:cubicBezTo>
                    <a:cubicBezTo>
                      <a:pt x="180" y="81"/>
                      <a:pt x="180" y="81"/>
                      <a:pt x="180" y="81"/>
                    </a:cubicBezTo>
                    <a:cubicBezTo>
                      <a:pt x="178" y="80"/>
                      <a:pt x="179" y="81"/>
                      <a:pt x="179" y="79"/>
                    </a:cubicBezTo>
                    <a:cubicBezTo>
                      <a:pt x="179" y="78"/>
                      <a:pt x="180" y="73"/>
                      <a:pt x="181" y="71"/>
                    </a:cubicBezTo>
                    <a:cubicBezTo>
                      <a:pt x="181" y="70"/>
                      <a:pt x="181" y="69"/>
                      <a:pt x="181" y="68"/>
                    </a:cubicBezTo>
                    <a:cubicBezTo>
                      <a:pt x="183" y="62"/>
                      <a:pt x="183" y="62"/>
                      <a:pt x="183" y="62"/>
                    </a:cubicBezTo>
                    <a:cubicBezTo>
                      <a:pt x="183" y="60"/>
                      <a:pt x="183" y="61"/>
                      <a:pt x="184" y="60"/>
                    </a:cubicBezTo>
                    <a:cubicBezTo>
                      <a:pt x="184" y="57"/>
                      <a:pt x="185" y="56"/>
                      <a:pt x="185" y="54"/>
                    </a:cubicBezTo>
                    <a:cubicBezTo>
                      <a:pt x="185" y="51"/>
                      <a:pt x="185" y="50"/>
                      <a:pt x="186" y="48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1" y="39"/>
                      <a:pt x="190" y="40"/>
                      <a:pt x="191" y="39"/>
                    </a:cubicBezTo>
                    <a:cubicBezTo>
                      <a:pt x="190" y="38"/>
                      <a:pt x="189" y="38"/>
                      <a:pt x="191" y="38"/>
                    </a:cubicBezTo>
                    <a:cubicBezTo>
                      <a:pt x="191" y="33"/>
                      <a:pt x="192" y="25"/>
                      <a:pt x="190" y="21"/>
                    </a:cubicBezTo>
                    <a:cubicBezTo>
                      <a:pt x="180" y="8"/>
                      <a:pt x="180" y="8"/>
                      <a:pt x="180" y="8"/>
                    </a:cubicBezTo>
                    <a:cubicBezTo>
                      <a:pt x="179" y="8"/>
                      <a:pt x="179" y="7"/>
                      <a:pt x="178" y="8"/>
                    </a:cubicBezTo>
                    <a:cubicBezTo>
                      <a:pt x="177" y="5"/>
                      <a:pt x="170" y="3"/>
                      <a:pt x="167" y="3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4" y="2"/>
                      <a:pt x="163" y="2"/>
                      <a:pt x="162" y="2"/>
                    </a:cubicBezTo>
                    <a:cubicBezTo>
                      <a:pt x="162" y="0"/>
                      <a:pt x="162" y="2"/>
                      <a:pt x="161" y="2"/>
                    </a:cubicBezTo>
                    <a:cubicBezTo>
                      <a:pt x="159" y="1"/>
                      <a:pt x="155" y="1"/>
                      <a:pt x="153" y="1"/>
                    </a:cubicBezTo>
                    <a:close/>
                    <a:moveTo>
                      <a:pt x="93" y="93"/>
                    </a:moveTo>
                    <a:cubicBezTo>
                      <a:pt x="93" y="95"/>
                      <a:pt x="93" y="95"/>
                      <a:pt x="93" y="95"/>
                    </a:cubicBezTo>
                    <a:cubicBezTo>
                      <a:pt x="92" y="95"/>
                      <a:pt x="91" y="95"/>
                      <a:pt x="92" y="96"/>
                    </a:cubicBezTo>
                    <a:cubicBezTo>
                      <a:pt x="93" y="95"/>
                      <a:pt x="93" y="96"/>
                      <a:pt x="94" y="95"/>
                    </a:cubicBezTo>
                    <a:cubicBezTo>
                      <a:pt x="94" y="95"/>
                      <a:pt x="94" y="94"/>
                      <a:pt x="94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3" y="93"/>
                      <a:pt x="95" y="93"/>
                      <a:pt x="93" y="93"/>
                    </a:cubicBezTo>
                    <a:close/>
                    <a:moveTo>
                      <a:pt x="103" y="102"/>
                    </a:moveTo>
                    <a:cubicBezTo>
                      <a:pt x="104" y="102"/>
                      <a:pt x="103" y="101"/>
                      <a:pt x="104" y="100"/>
                    </a:cubicBezTo>
                    <a:cubicBezTo>
                      <a:pt x="103" y="100"/>
                      <a:pt x="103" y="100"/>
                      <a:pt x="102" y="99"/>
                    </a:cubicBezTo>
                    <a:cubicBezTo>
                      <a:pt x="103" y="101"/>
                      <a:pt x="103" y="100"/>
                      <a:pt x="103" y="102"/>
                    </a:cubicBezTo>
                    <a:close/>
                    <a:moveTo>
                      <a:pt x="97" y="96"/>
                    </a:moveTo>
                    <a:cubicBezTo>
                      <a:pt x="99" y="96"/>
                      <a:pt x="99" y="97"/>
                      <a:pt x="99" y="95"/>
                    </a:cubicBezTo>
                    <a:cubicBezTo>
                      <a:pt x="98" y="95"/>
                      <a:pt x="99" y="94"/>
                      <a:pt x="98" y="95"/>
                    </a:cubicBezTo>
                    <a:cubicBezTo>
                      <a:pt x="98" y="95"/>
                      <a:pt x="97" y="96"/>
                      <a:pt x="97" y="96"/>
                    </a:cubicBezTo>
                    <a:close/>
                    <a:moveTo>
                      <a:pt x="115" y="193"/>
                    </a:moveTo>
                    <a:cubicBezTo>
                      <a:pt x="116" y="193"/>
                      <a:pt x="116" y="193"/>
                      <a:pt x="116" y="193"/>
                    </a:cubicBezTo>
                    <a:cubicBezTo>
                      <a:pt x="116" y="194"/>
                      <a:pt x="117" y="194"/>
                      <a:pt x="115" y="194"/>
                    </a:cubicBezTo>
                    <a:cubicBezTo>
                      <a:pt x="114" y="194"/>
                      <a:pt x="115" y="194"/>
                      <a:pt x="115" y="193"/>
                    </a:cubicBezTo>
                    <a:close/>
                    <a:moveTo>
                      <a:pt x="58" y="117"/>
                    </a:moveTo>
                    <a:cubicBezTo>
                      <a:pt x="60" y="116"/>
                      <a:pt x="60" y="116"/>
                      <a:pt x="60" y="118"/>
                    </a:cubicBezTo>
                    <a:cubicBezTo>
                      <a:pt x="59" y="116"/>
                      <a:pt x="59" y="117"/>
                      <a:pt x="58" y="117"/>
                    </a:cubicBezTo>
                    <a:close/>
                    <a:moveTo>
                      <a:pt x="46" y="165"/>
                    </a:moveTo>
                    <a:cubicBezTo>
                      <a:pt x="46" y="165"/>
                      <a:pt x="45" y="164"/>
                      <a:pt x="47" y="165"/>
                    </a:cubicBezTo>
                    <a:cubicBezTo>
                      <a:pt x="47" y="166"/>
                      <a:pt x="47" y="166"/>
                      <a:pt x="46" y="165"/>
                    </a:cubicBezTo>
                    <a:close/>
                    <a:moveTo>
                      <a:pt x="90" y="99"/>
                    </a:moveTo>
                    <a:cubicBezTo>
                      <a:pt x="91" y="99"/>
                      <a:pt x="91" y="99"/>
                      <a:pt x="91" y="99"/>
                    </a:cubicBezTo>
                    <a:cubicBezTo>
                      <a:pt x="91" y="99"/>
                      <a:pt x="91" y="98"/>
                      <a:pt x="90" y="99"/>
                    </a:cubicBezTo>
                    <a:close/>
                    <a:moveTo>
                      <a:pt x="45" y="182"/>
                    </a:moveTo>
                    <a:cubicBezTo>
                      <a:pt x="45" y="181"/>
                      <a:pt x="46" y="181"/>
                      <a:pt x="46" y="182"/>
                    </a:cubicBezTo>
                    <a:cubicBezTo>
                      <a:pt x="47" y="183"/>
                      <a:pt x="45" y="182"/>
                      <a:pt x="45" y="182"/>
                    </a:cubicBezTo>
                    <a:close/>
                    <a:moveTo>
                      <a:pt x="92" y="97"/>
                    </a:move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7"/>
                      <a:pt x="92" y="97"/>
                    </a:cubicBezTo>
                    <a:close/>
                    <a:moveTo>
                      <a:pt x="75" y="116"/>
                    </a:moveTo>
                    <a:cubicBezTo>
                      <a:pt x="74" y="115"/>
                      <a:pt x="74" y="116"/>
                      <a:pt x="75" y="115"/>
                    </a:cubicBezTo>
                    <a:cubicBezTo>
                      <a:pt x="75" y="116"/>
                      <a:pt x="75" y="116"/>
                      <a:pt x="75" y="116"/>
                    </a:cubicBezTo>
                    <a:close/>
                    <a:moveTo>
                      <a:pt x="101" y="92"/>
                    </a:moveTo>
                    <a:cubicBezTo>
                      <a:pt x="101" y="90"/>
                      <a:pt x="101" y="90"/>
                      <a:pt x="101" y="90"/>
                    </a:cubicBezTo>
                    <a:cubicBezTo>
                      <a:pt x="101" y="92"/>
                      <a:pt x="101" y="91"/>
                      <a:pt x="101" y="92"/>
                    </a:cubicBezTo>
                    <a:close/>
                    <a:moveTo>
                      <a:pt x="101" y="176"/>
                    </a:moveTo>
                    <a:cubicBezTo>
                      <a:pt x="102" y="176"/>
                      <a:pt x="102" y="176"/>
                      <a:pt x="102" y="176"/>
                    </a:cubicBezTo>
                    <a:cubicBezTo>
                      <a:pt x="101" y="176"/>
                      <a:pt x="101" y="176"/>
                      <a:pt x="101" y="176"/>
                    </a:cubicBezTo>
                    <a:close/>
                    <a:moveTo>
                      <a:pt x="85" y="105"/>
                    </a:moveTo>
                    <a:cubicBezTo>
                      <a:pt x="85" y="105"/>
                      <a:pt x="86" y="106"/>
                      <a:pt x="85" y="105"/>
                    </a:cubicBezTo>
                    <a:cubicBezTo>
                      <a:pt x="85" y="105"/>
                      <a:pt x="85" y="105"/>
                      <a:pt x="85" y="105"/>
                    </a:cubicBezTo>
                    <a:close/>
                    <a:moveTo>
                      <a:pt x="13" y="59"/>
                    </a:moveTo>
                    <a:cubicBezTo>
                      <a:pt x="14" y="60"/>
                      <a:pt x="13" y="59"/>
                      <a:pt x="14" y="61"/>
                    </a:cubicBezTo>
                    <a:cubicBezTo>
                      <a:pt x="13" y="59"/>
                      <a:pt x="13" y="59"/>
                      <a:pt x="13" y="59"/>
                    </a:cubicBezTo>
                    <a:close/>
                    <a:moveTo>
                      <a:pt x="180" y="152"/>
                    </a:moveTo>
                    <a:cubicBezTo>
                      <a:pt x="181" y="152"/>
                      <a:pt x="181" y="153"/>
                      <a:pt x="181" y="153"/>
                    </a:cubicBezTo>
                    <a:cubicBezTo>
                      <a:pt x="181" y="153"/>
                      <a:pt x="180" y="153"/>
                      <a:pt x="180" y="152"/>
                    </a:cubicBezTo>
                    <a:close/>
                    <a:moveTo>
                      <a:pt x="46" y="172"/>
                    </a:moveTo>
                    <a:cubicBezTo>
                      <a:pt x="46" y="172"/>
                      <a:pt x="46" y="172"/>
                      <a:pt x="46" y="17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">
                <a:extLst>
                  <a:ext uri="{FF2B5EF4-FFF2-40B4-BE49-F238E27FC236}">
                    <a16:creationId xmlns:a16="http://schemas.microsoft.com/office/drawing/2014/main" id="{93AF2BC9-89E5-48C0-9FE1-A8B6E33D68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034" y="4258993"/>
                <a:ext cx="214313" cy="395288"/>
              </a:xfrm>
              <a:custGeom>
                <a:avLst/>
                <a:gdLst>
                  <a:gd name="T0" fmla="*/ 68 w 187"/>
                  <a:gd name="T1" fmla="*/ 285 h 344"/>
                  <a:gd name="T2" fmla="*/ 80 w 187"/>
                  <a:gd name="T3" fmla="*/ 274 h 344"/>
                  <a:gd name="T4" fmla="*/ 74 w 187"/>
                  <a:gd name="T5" fmla="*/ 272 h 344"/>
                  <a:gd name="T6" fmla="*/ 141 w 187"/>
                  <a:gd name="T7" fmla="*/ 162 h 344"/>
                  <a:gd name="T8" fmla="*/ 142 w 187"/>
                  <a:gd name="T9" fmla="*/ 163 h 344"/>
                  <a:gd name="T10" fmla="*/ 146 w 187"/>
                  <a:gd name="T11" fmla="*/ 159 h 344"/>
                  <a:gd name="T12" fmla="*/ 69 w 187"/>
                  <a:gd name="T13" fmla="*/ 173 h 344"/>
                  <a:gd name="T14" fmla="*/ 63 w 187"/>
                  <a:gd name="T15" fmla="*/ 174 h 344"/>
                  <a:gd name="T16" fmla="*/ 64 w 187"/>
                  <a:gd name="T17" fmla="*/ 148 h 344"/>
                  <a:gd name="T18" fmla="*/ 65 w 187"/>
                  <a:gd name="T19" fmla="*/ 145 h 344"/>
                  <a:gd name="T20" fmla="*/ 72 w 187"/>
                  <a:gd name="T21" fmla="*/ 134 h 344"/>
                  <a:gd name="T22" fmla="*/ 116 w 187"/>
                  <a:gd name="T23" fmla="*/ 140 h 344"/>
                  <a:gd name="T24" fmla="*/ 115 w 187"/>
                  <a:gd name="T25" fmla="*/ 132 h 344"/>
                  <a:gd name="T26" fmla="*/ 148 w 187"/>
                  <a:gd name="T27" fmla="*/ 106 h 344"/>
                  <a:gd name="T28" fmla="*/ 140 w 187"/>
                  <a:gd name="T29" fmla="*/ 118 h 344"/>
                  <a:gd name="T30" fmla="*/ 137 w 187"/>
                  <a:gd name="T31" fmla="*/ 111 h 344"/>
                  <a:gd name="T32" fmla="*/ 138 w 187"/>
                  <a:gd name="T33" fmla="*/ 117 h 344"/>
                  <a:gd name="T34" fmla="*/ 132 w 187"/>
                  <a:gd name="T35" fmla="*/ 80 h 344"/>
                  <a:gd name="T36" fmla="*/ 67 w 187"/>
                  <a:gd name="T37" fmla="*/ 293 h 344"/>
                  <a:gd name="T38" fmla="*/ 69 w 187"/>
                  <a:gd name="T39" fmla="*/ 308 h 344"/>
                  <a:gd name="T40" fmla="*/ 77 w 187"/>
                  <a:gd name="T41" fmla="*/ 325 h 344"/>
                  <a:gd name="T42" fmla="*/ 83 w 187"/>
                  <a:gd name="T43" fmla="*/ 334 h 344"/>
                  <a:gd name="T44" fmla="*/ 88 w 187"/>
                  <a:gd name="T45" fmla="*/ 344 h 344"/>
                  <a:gd name="T46" fmla="*/ 94 w 187"/>
                  <a:gd name="T47" fmla="*/ 341 h 344"/>
                  <a:gd name="T48" fmla="*/ 107 w 187"/>
                  <a:gd name="T49" fmla="*/ 334 h 344"/>
                  <a:gd name="T50" fmla="*/ 107 w 187"/>
                  <a:gd name="T51" fmla="*/ 324 h 344"/>
                  <a:gd name="T52" fmla="*/ 108 w 187"/>
                  <a:gd name="T53" fmla="*/ 287 h 344"/>
                  <a:gd name="T54" fmla="*/ 106 w 187"/>
                  <a:gd name="T55" fmla="*/ 236 h 344"/>
                  <a:gd name="T56" fmla="*/ 106 w 187"/>
                  <a:gd name="T57" fmla="*/ 215 h 344"/>
                  <a:gd name="T58" fmla="*/ 118 w 187"/>
                  <a:gd name="T59" fmla="*/ 204 h 344"/>
                  <a:gd name="T60" fmla="*/ 130 w 187"/>
                  <a:gd name="T61" fmla="*/ 181 h 344"/>
                  <a:gd name="T62" fmla="*/ 141 w 187"/>
                  <a:gd name="T63" fmla="*/ 170 h 344"/>
                  <a:gd name="T64" fmla="*/ 154 w 187"/>
                  <a:gd name="T65" fmla="*/ 159 h 344"/>
                  <a:gd name="T66" fmla="*/ 153 w 187"/>
                  <a:gd name="T67" fmla="*/ 157 h 344"/>
                  <a:gd name="T68" fmla="*/ 155 w 187"/>
                  <a:gd name="T69" fmla="*/ 154 h 344"/>
                  <a:gd name="T70" fmla="*/ 168 w 187"/>
                  <a:gd name="T71" fmla="*/ 144 h 344"/>
                  <a:gd name="T72" fmla="*/ 179 w 187"/>
                  <a:gd name="T73" fmla="*/ 136 h 344"/>
                  <a:gd name="T74" fmla="*/ 186 w 187"/>
                  <a:gd name="T75" fmla="*/ 119 h 344"/>
                  <a:gd name="T76" fmla="*/ 186 w 187"/>
                  <a:gd name="T77" fmla="*/ 105 h 344"/>
                  <a:gd name="T78" fmla="*/ 173 w 187"/>
                  <a:gd name="T79" fmla="*/ 80 h 344"/>
                  <a:gd name="T80" fmla="*/ 140 w 187"/>
                  <a:gd name="T81" fmla="*/ 80 h 344"/>
                  <a:gd name="T82" fmla="*/ 134 w 187"/>
                  <a:gd name="T83" fmla="*/ 71 h 344"/>
                  <a:gd name="T84" fmla="*/ 135 w 187"/>
                  <a:gd name="T85" fmla="*/ 65 h 344"/>
                  <a:gd name="T86" fmla="*/ 128 w 187"/>
                  <a:gd name="T87" fmla="*/ 39 h 344"/>
                  <a:gd name="T88" fmla="*/ 119 w 187"/>
                  <a:gd name="T89" fmla="*/ 13 h 344"/>
                  <a:gd name="T90" fmla="*/ 103 w 187"/>
                  <a:gd name="T91" fmla="*/ 1 h 344"/>
                  <a:gd name="T92" fmla="*/ 95 w 187"/>
                  <a:gd name="T93" fmla="*/ 23 h 344"/>
                  <a:gd name="T94" fmla="*/ 88 w 187"/>
                  <a:gd name="T95" fmla="*/ 60 h 344"/>
                  <a:gd name="T96" fmla="*/ 85 w 187"/>
                  <a:gd name="T97" fmla="*/ 68 h 344"/>
                  <a:gd name="T98" fmla="*/ 83 w 187"/>
                  <a:gd name="T99" fmla="*/ 83 h 344"/>
                  <a:gd name="T100" fmla="*/ 75 w 187"/>
                  <a:gd name="T101" fmla="*/ 105 h 344"/>
                  <a:gd name="T102" fmla="*/ 67 w 187"/>
                  <a:gd name="T103" fmla="*/ 111 h 344"/>
                  <a:gd name="T104" fmla="*/ 32 w 187"/>
                  <a:gd name="T105" fmla="*/ 134 h 344"/>
                  <a:gd name="T106" fmla="*/ 10 w 187"/>
                  <a:gd name="T107" fmla="*/ 123 h 344"/>
                  <a:gd name="T108" fmla="*/ 2 w 187"/>
                  <a:gd name="T109" fmla="*/ 145 h 344"/>
                  <a:gd name="T110" fmla="*/ 23 w 187"/>
                  <a:gd name="T111" fmla="*/ 181 h 344"/>
                  <a:gd name="T112" fmla="*/ 47 w 187"/>
                  <a:gd name="T113" fmla="*/ 192 h 344"/>
                  <a:gd name="T114" fmla="*/ 57 w 187"/>
                  <a:gd name="T115" fmla="*/ 213 h 344"/>
                  <a:gd name="T116" fmla="*/ 74 w 187"/>
                  <a:gd name="T117" fmla="*/ 240 h 344"/>
                  <a:gd name="T118" fmla="*/ 69 w 187"/>
                  <a:gd name="T119" fmla="*/ 275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7" h="344">
                    <a:moveTo>
                      <a:pt x="92" y="335"/>
                    </a:moveTo>
                    <a:cubicBezTo>
                      <a:pt x="94" y="336"/>
                      <a:pt x="93" y="336"/>
                      <a:pt x="92" y="336"/>
                    </a:cubicBezTo>
                    <a:cubicBezTo>
                      <a:pt x="92" y="335"/>
                      <a:pt x="92" y="335"/>
                      <a:pt x="92" y="335"/>
                    </a:cubicBezTo>
                    <a:close/>
                    <a:moveTo>
                      <a:pt x="66" y="283"/>
                    </a:moveTo>
                    <a:cubicBezTo>
                      <a:pt x="66" y="283"/>
                      <a:pt x="67" y="283"/>
                      <a:pt x="67" y="281"/>
                    </a:cubicBezTo>
                    <a:cubicBezTo>
                      <a:pt x="67" y="282"/>
                      <a:pt x="68" y="284"/>
                      <a:pt x="68" y="285"/>
                    </a:cubicBezTo>
                    <a:cubicBezTo>
                      <a:pt x="66" y="285"/>
                      <a:pt x="67" y="285"/>
                      <a:pt x="66" y="283"/>
                    </a:cubicBezTo>
                    <a:close/>
                    <a:moveTo>
                      <a:pt x="74" y="272"/>
                    </a:moveTo>
                    <a:cubicBezTo>
                      <a:pt x="76" y="273"/>
                      <a:pt x="73" y="273"/>
                      <a:pt x="76" y="273"/>
                    </a:cubicBezTo>
                    <a:cubicBezTo>
                      <a:pt x="77" y="272"/>
                      <a:pt x="77" y="272"/>
                      <a:pt x="77" y="271"/>
                    </a:cubicBezTo>
                    <a:cubicBezTo>
                      <a:pt x="79" y="269"/>
                      <a:pt x="79" y="269"/>
                      <a:pt x="80" y="269"/>
                    </a:cubicBezTo>
                    <a:cubicBezTo>
                      <a:pt x="80" y="270"/>
                      <a:pt x="81" y="269"/>
                      <a:pt x="80" y="274"/>
                    </a:cubicBezTo>
                    <a:cubicBezTo>
                      <a:pt x="80" y="276"/>
                      <a:pt x="79" y="276"/>
                      <a:pt x="81" y="278"/>
                    </a:cubicBezTo>
                    <a:cubicBezTo>
                      <a:pt x="79" y="278"/>
                      <a:pt x="80" y="277"/>
                      <a:pt x="80" y="279"/>
                    </a:cubicBezTo>
                    <a:cubicBezTo>
                      <a:pt x="78" y="277"/>
                      <a:pt x="79" y="279"/>
                      <a:pt x="78" y="277"/>
                    </a:cubicBezTo>
                    <a:cubicBezTo>
                      <a:pt x="77" y="276"/>
                      <a:pt x="78" y="277"/>
                      <a:pt x="77" y="276"/>
                    </a:cubicBezTo>
                    <a:cubicBezTo>
                      <a:pt x="75" y="274"/>
                      <a:pt x="76" y="275"/>
                      <a:pt x="75" y="274"/>
                    </a:cubicBezTo>
                    <a:cubicBezTo>
                      <a:pt x="74" y="272"/>
                      <a:pt x="74" y="272"/>
                      <a:pt x="74" y="272"/>
                    </a:cubicBezTo>
                    <a:close/>
                    <a:moveTo>
                      <a:pt x="142" y="163"/>
                    </a:moveTo>
                    <a:cubicBezTo>
                      <a:pt x="141" y="164"/>
                      <a:pt x="141" y="164"/>
                      <a:pt x="142" y="165"/>
                    </a:cubicBezTo>
                    <a:cubicBezTo>
                      <a:pt x="139" y="165"/>
                      <a:pt x="141" y="165"/>
                      <a:pt x="139" y="166"/>
                    </a:cubicBezTo>
                    <a:cubicBezTo>
                      <a:pt x="138" y="167"/>
                      <a:pt x="137" y="166"/>
                      <a:pt x="137" y="167"/>
                    </a:cubicBezTo>
                    <a:cubicBezTo>
                      <a:pt x="137" y="165"/>
                      <a:pt x="137" y="165"/>
                      <a:pt x="137" y="165"/>
                    </a:cubicBezTo>
                    <a:cubicBezTo>
                      <a:pt x="139" y="165"/>
                      <a:pt x="140" y="165"/>
                      <a:pt x="141" y="162"/>
                    </a:cubicBezTo>
                    <a:cubicBezTo>
                      <a:pt x="142" y="163"/>
                      <a:pt x="142" y="163"/>
                      <a:pt x="142" y="163"/>
                    </a:cubicBezTo>
                    <a:close/>
                    <a:moveTo>
                      <a:pt x="144" y="162"/>
                    </a:moveTo>
                    <a:cubicBezTo>
                      <a:pt x="146" y="162"/>
                      <a:pt x="146" y="162"/>
                      <a:pt x="147" y="163"/>
                    </a:cubicBezTo>
                    <a:cubicBezTo>
                      <a:pt x="147" y="163"/>
                      <a:pt x="146" y="163"/>
                      <a:pt x="146" y="163"/>
                    </a:cubicBezTo>
                    <a:cubicBezTo>
                      <a:pt x="144" y="163"/>
                      <a:pt x="145" y="163"/>
                      <a:pt x="144" y="162"/>
                    </a:cubicBezTo>
                    <a:close/>
                    <a:moveTo>
                      <a:pt x="142" y="163"/>
                    </a:moveTo>
                    <a:cubicBezTo>
                      <a:pt x="143" y="162"/>
                      <a:pt x="143" y="163"/>
                      <a:pt x="142" y="162"/>
                    </a:cubicBezTo>
                    <a:cubicBezTo>
                      <a:pt x="142" y="163"/>
                      <a:pt x="143" y="162"/>
                      <a:pt x="142" y="163"/>
                    </a:cubicBezTo>
                    <a:close/>
                    <a:moveTo>
                      <a:pt x="146" y="159"/>
                    </a:moveTo>
                    <a:cubicBezTo>
                      <a:pt x="146" y="159"/>
                      <a:pt x="147" y="158"/>
                      <a:pt x="147" y="158"/>
                    </a:cubicBezTo>
                    <a:cubicBezTo>
                      <a:pt x="148" y="158"/>
                      <a:pt x="147" y="158"/>
                      <a:pt x="147" y="159"/>
                    </a:cubicBezTo>
                    <a:cubicBezTo>
                      <a:pt x="146" y="159"/>
                      <a:pt x="146" y="159"/>
                      <a:pt x="146" y="159"/>
                    </a:cubicBezTo>
                    <a:close/>
                    <a:moveTo>
                      <a:pt x="76" y="135"/>
                    </a:moveTo>
                    <a:cubicBezTo>
                      <a:pt x="76" y="136"/>
                      <a:pt x="76" y="138"/>
                      <a:pt x="75" y="139"/>
                    </a:cubicBezTo>
                    <a:cubicBezTo>
                      <a:pt x="75" y="140"/>
                      <a:pt x="75" y="142"/>
                      <a:pt x="75" y="144"/>
                    </a:cubicBezTo>
                    <a:cubicBezTo>
                      <a:pt x="75" y="148"/>
                      <a:pt x="75" y="149"/>
                      <a:pt x="75" y="153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73" y="172"/>
                      <a:pt x="71" y="172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9" y="173"/>
                      <a:pt x="69" y="173"/>
                      <a:pt x="69" y="173"/>
                    </a:cubicBezTo>
                    <a:cubicBezTo>
                      <a:pt x="66" y="177"/>
                      <a:pt x="66" y="177"/>
                      <a:pt x="66" y="177"/>
                    </a:cubicBezTo>
                    <a:cubicBezTo>
                      <a:pt x="66" y="177"/>
                      <a:pt x="66" y="177"/>
                      <a:pt x="65" y="177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4" y="173"/>
                      <a:pt x="64" y="176"/>
                      <a:pt x="63" y="174"/>
                    </a:cubicBezTo>
                    <a:cubicBezTo>
                      <a:pt x="63" y="172"/>
                      <a:pt x="63" y="171"/>
                      <a:pt x="63" y="169"/>
                    </a:cubicBezTo>
                    <a:cubicBezTo>
                      <a:pt x="62" y="167"/>
                      <a:pt x="62" y="165"/>
                      <a:pt x="64" y="163"/>
                    </a:cubicBezTo>
                    <a:cubicBezTo>
                      <a:pt x="63" y="159"/>
                      <a:pt x="63" y="163"/>
                      <a:pt x="63" y="159"/>
                    </a:cubicBezTo>
                    <a:cubicBezTo>
                      <a:pt x="64" y="159"/>
                      <a:pt x="64" y="159"/>
                      <a:pt x="64" y="159"/>
                    </a:cubicBezTo>
                    <a:cubicBezTo>
                      <a:pt x="64" y="155"/>
                      <a:pt x="63" y="159"/>
                      <a:pt x="63" y="155"/>
                    </a:cubicBezTo>
                    <a:cubicBezTo>
                      <a:pt x="63" y="153"/>
                      <a:pt x="63" y="150"/>
                      <a:pt x="64" y="148"/>
                    </a:cubicBezTo>
                    <a:cubicBezTo>
                      <a:pt x="65" y="148"/>
                      <a:pt x="65" y="147"/>
                      <a:pt x="65" y="147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6" y="146"/>
                      <a:pt x="66" y="146"/>
                    </a:cubicBezTo>
                    <a:cubicBezTo>
                      <a:pt x="66" y="146"/>
                      <a:pt x="65" y="146"/>
                      <a:pt x="65" y="146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64" y="145"/>
                      <a:pt x="64" y="146"/>
                      <a:pt x="65" y="145"/>
                    </a:cubicBezTo>
                    <a:cubicBezTo>
                      <a:pt x="66" y="142"/>
                      <a:pt x="66" y="145"/>
                      <a:pt x="66" y="141"/>
                    </a:cubicBezTo>
                    <a:cubicBezTo>
                      <a:pt x="67" y="141"/>
                      <a:pt x="67" y="141"/>
                      <a:pt x="68" y="140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69" y="139"/>
                      <a:pt x="69" y="139"/>
                      <a:pt x="69" y="139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4" y="134"/>
                      <a:pt x="71" y="136"/>
                      <a:pt x="72" y="134"/>
                    </a:cubicBezTo>
                    <a:cubicBezTo>
                      <a:pt x="76" y="130"/>
                      <a:pt x="76" y="130"/>
                      <a:pt x="76" y="130"/>
                    </a:cubicBezTo>
                    <a:cubicBezTo>
                      <a:pt x="76" y="133"/>
                      <a:pt x="76" y="131"/>
                      <a:pt x="76" y="133"/>
                    </a:cubicBezTo>
                    <a:cubicBezTo>
                      <a:pt x="76" y="134"/>
                      <a:pt x="76" y="134"/>
                      <a:pt x="76" y="135"/>
                    </a:cubicBezTo>
                    <a:close/>
                    <a:moveTo>
                      <a:pt x="118" y="121"/>
                    </a:moveTo>
                    <a:cubicBezTo>
                      <a:pt x="117" y="134"/>
                      <a:pt x="117" y="134"/>
                      <a:pt x="117" y="134"/>
                    </a:cubicBezTo>
                    <a:cubicBezTo>
                      <a:pt x="117" y="136"/>
                      <a:pt x="117" y="137"/>
                      <a:pt x="116" y="140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3" y="144"/>
                      <a:pt x="114" y="144"/>
                      <a:pt x="113" y="144"/>
                    </a:cubicBezTo>
                    <a:cubicBezTo>
                      <a:pt x="113" y="137"/>
                      <a:pt x="114" y="143"/>
                      <a:pt x="114" y="137"/>
                    </a:cubicBezTo>
                    <a:cubicBezTo>
                      <a:pt x="115" y="136"/>
                      <a:pt x="115" y="138"/>
                      <a:pt x="115" y="133"/>
                    </a:cubicBezTo>
                    <a:cubicBezTo>
                      <a:pt x="116" y="133"/>
                      <a:pt x="115" y="133"/>
                      <a:pt x="115" y="133"/>
                    </a:cubicBezTo>
                    <a:cubicBezTo>
                      <a:pt x="115" y="132"/>
                      <a:pt x="115" y="132"/>
                      <a:pt x="115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29"/>
                      <a:pt x="116" y="127"/>
                      <a:pt x="117" y="126"/>
                    </a:cubicBezTo>
                    <a:cubicBezTo>
                      <a:pt x="117" y="124"/>
                      <a:pt x="117" y="121"/>
                      <a:pt x="118" y="121"/>
                    </a:cubicBezTo>
                    <a:close/>
                    <a:moveTo>
                      <a:pt x="139" y="107"/>
                    </a:moveTo>
                    <a:cubicBezTo>
                      <a:pt x="140" y="106"/>
                      <a:pt x="140" y="106"/>
                      <a:pt x="141" y="105"/>
                    </a:cubicBezTo>
                    <a:cubicBezTo>
                      <a:pt x="143" y="107"/>
                      <a:pt x="145" y="105"/>
                      <a:pt x="148" y="106"/>
                    </a:cubicBezTo>
                    <a:cubicBezTo>
                      <a:pt x="148" y="109"/>
                      <a:pt x="148" y="109"/>
                      <a:pt x="148" y="111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7" y="111"/>
                    </a:cubicBezTo>
                    <a:cubicBezTo>
                      <a:pt x="147" y="113"/>
                      <a:pt x="148" y="112"/>
                      <a:pt x="146" y="114"/>
                    </a:cubicBezTo>
                    <a:cubicBezTo>
                      <a:pt x="142" y="120"/>
                      <a:pt x="142" y="120"/>
                      <a:pt x="142" y="120"/>
                    </a:cubicBezTo>
                    <a:cubicBezTo>
                      <a:pt x="141" y="119"/>
                      <a:pt x="141" y="119"/>
                      <a:pt x="140" y="118"/>
                    </a:cubicBezTo>
                    <a:cubicBezTo>
                      <a:pt x="140" y="116"/>
                      <a:pt x="139" y="115"/>
                      <a:pt x="139" y="113"/>
                    </a:cubicBezTo>
                    <a:cubicBezTo>
                      <a:pt x="139" y="111"/>
                      <a:pt x="139" y="113"/>
                      <a:pt x="139" y="110"/>
                    </a:cubicBezTo>
                    <a:cubicBezTo>
                      <a:pt x="139" y="108"/>
                      <a:pt x="139" y="111"/>
                      <a:pt x="139" y="109"/>
                    </a:cubicBezTo>
                    <a:cubicBezTo>
                      <a:pt x="139" y="108"/>
                      <a:pt x="139" y="108"/>
                      <a:pt x="139" y="107"/>
                    </a:cubicBezTo>
                    <a:close/>
                    <a:moveTo>
                      <a:pt x="136" y="111"/>
                    </a:moveTo>
                    <a:cubicBezTo>
                      <a:pt x="137" y="111"/>
                      <a:pt x="137" y="111"/>
                      <a:pt x="137" y="111"/>
                    </a:cubicBezTo>
                    <a:cubicBezTo>
                      <a:pt x="139" y="109"/>
                      <a:pt x="137" y="112"/>
                      <a:pt x="137" y="110"/>
                    </a:cubicBezTo>
                    <a:cubicBezTo>
                      <a:pt x="138" y="108"/>
                      <a:pt x="138" y="109"/>
                      <a:pt x="137" y="108"/>
                    </a:cubicBezTo>
                    <a:cubicBezTo>
                      <a:pt x="137" y="108"/>
                      <a:pt x="136" y="109"/>
                      <a:pt x="135" y="110"/>
                    </a:cubicBezTo>
                    <a:cubicBezTo>
                      <a:pt x="136" y="110"/>
                      <a:pt x="135" y="110"/>
                      <a:pt x="136" y="110"/>
                    </a:cubicBezTo>
                    <a:cubicBezTo>
                      <a:pt x="136" y="114"/>
                      <a:pt x="136" y="113"/>
                      <a:pt x="137" y="115"/>
                    </a:cubicBezTo>
                    <a:cubicBezTo>
                      <a:pt x="137" y="117"/>
                      <a:pt x="136" y="115"/>
                      <a:pt x="138" y="117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7" y="111"/>
                      <a:pt x="138" y="111"/>
                      <a:pt x="136" y="111"/>
                    </a:cubicBezTo>
                    <a:close/>
                    <a:moveTo>
                      <a:pt x="130" y="81"/>
                    </a:moveTo>
                    <a:cubicBezTo>
                      <a:pt x="130" y="81"/>
                      <a:pt x="131" y="80"/>
                      <a:pt x="130" y="81"/>
                    </a:cubicBezTo>
                    <a:cubicBezTo>
                      <a:pt x="130" y="82"/>
                      <a:pt x="130" y="82"/>
                      <a:pt x="130" y="81"/>
                    </a:cubicBezTo>
                    <a:close/>
                    <a:moveTo>
                      <a:pt x="132" y="80"/>
                    </a:moveTo>
                    <a:cubicBezTo>
                      <a:pt x="132" y="80"/>
                      <a:pt x="133" y="80"/>
                      <a:pt x="132" y="80"/>
                    </a:cubicBezTo>
                    <a:cubicBezTo>
                      <a:pt x="132" y="81"/>
                      <a:pt x="131" y="80"/>
                      <a:pt x="132" y="80"/>
                    </a:cubicBezTo>
                    <a:close/>
                    <a:moveTo>
                      <a:pt x="66" y="283"/>
                    </a:moveTo>
                    <a:cubicBezTo>
                      <a:pt x="65" y="285"/>
                      <a:pt x="65" y="289"/>
                      <a:pt x="67" y="291"/>
                    </a:cubicBezTo>
                    <a:cubicBezTo>
                      <a:pt x="67" y="292"/>
                      <a:pt x="67" y="292"/>
                      <a:pt x="67" y="293"/>
                    </a:cubicBezTo>
                    <a:cubicBezTo>
                      <a:pt x="67" y="293"/>
                      <a:pt x="67" y="293"/>
                      <a:pt x="67" y="293"/>
                    </a:cubicBezTo>
                    <a:cubicBezTo>
                      <a:pt x="67" y="294"/>
                      <a:pt x="67" y="294"/>
                      <a:pt x="67" y="294"/>
                    </a:cubicBezTo>
                    <a:cubicBezTo>
                      <a:pt x="67" y="295"/>
                      <a:pt x="66" y="296"/>
                      <a:pt x="66" y="297"/>
                    </a:cubicBezTo>
                    <a:cubicBezTo>
                      <a:pt x="67" y="299"/>
                      <a:pt x="67" y="298"/>
                      <a:pt x="67" y="299"/>
                    </a:cubicBezTo>
                    <a:cubicBezTo>
                      <a:pt x="68" y="301"/>
                      <a:pt x="67" y="302"/>
                      <a:pt x="68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69" y="308"/>
                      <a:pt x="69" y="308"/>
                      <a:pt x="69" y="308"/>
                    </a:cubicBezTo>
                    <a:cubicBezTo>
                      <a:pt x="71" y="310"/>
                      <a:pt x="71" y="311"/>
                      <a:pt x="71" y="314"/>
                    </a:cubicBezTo>
                    <a:cubicBezTo>
                      <a:pt x="72" y="316"/>
                      <a:pt x="71" y="312"/>
                      <a:pt x="72" y="315"/>
                    </a:cubicBezTo>
                    <a:cubicBezTo>
                      <a:pt x="73" y="319"/>
                      <a:pt x="71" y="315"/>
                      <a:pt x="74" y="321"/>
                    </a:cubicBezTo>
                    <a:cubicBezTo>
                      <a:pt x="75" y="323"/>
                      <a:pt x="75" y="325"/>
                      <a:pt x="78" y="325"/>
                    </a:cubicBezTo>
                    <a:cubicBezTo>
                      <a:pt x="78" y="325"/>
                      <a:pt x="78" y="325"/>
                      <a:pt x="78" y="325"/>
                    </a:cubicBezTo>
                    <a:cubicBezTo>
                      <a:pt x="77" y="325"/>
                      <a:pt x="77" y="325"/>
                      <a:pt x="77" y="325"/>
                    </a:cubicBezTo>
                    <a:cubicBezTo>
                      <a:pt x="79" y="324"/>
                      <a:pt x="79" y="324"/>
                      <a:pt x="79" y="327"/>
                    </a:cubicBezTo>
                    <a:cubicBezTo>
                      <a:pt x="79" y="331"/>
                      <a:pt x="79" y="331"/>
                      <a:pt x="79" y="331"/>
                    </a:cubicBezTo>
                    <a:cubicBezTo>
                      <a:pt x="79" y="332"/>
                      <a:pt x="80" y="331"/>
                      <a:pt x="79" y="332"/>
                    </a:cubicBezTo>
                    <a:cubicBezTo>
                      <a:pt x="81" y="332"/>
                      <a:pt x="81" y="332"/>
                      <a:pt x="82" y="331"/>
                    </a:cubicBezTo>
                    <a:cubicBezTo>
                      <a:pt x="82" y="331"/>
                      <a:pt x="82" y="331"/>
                      <a:pt x="82" y="331"/>
                    </a:cubicBezTo>
                    <a:cubicBezTo>
                      <a:pt x="82" y="332"/>
                      <a:pt x="83" y="332"/>
                      <a:pt x="83" y="334"/>
                    </a:cubicBezTo>
                    <a:cubicBezTo>
                      <a:pt x="84" y="335"/>
                      <a:pt x="84" y="337"/>
                      <a:pt x="84" y="338"/>
                    </a:cubicBezTo>
                    <a:cubicBezTo>
                      <a:pt x="85" y="339"/>
                      <a:pt x="86" y="339"/>
                      <a:pt x="87" y="339"/>
                    </a:cubicBezTo>
                    <a:cubicBezTo>
                      <a:pt x="87" y="341"/>
                      <a:pt x="87" y="341"/>
                      <a:pt x="87" y="341"/>
                    </a:cubicBezTo>
                    <a:cubicBezTo>
                      <a:pt x="88" y="342"/>
                      <a:pt x="87" y="341"/>
                      <a:pt x="87" y="342"/>
                    </a:cubicBezTo>
                    <a:cubicBezTo>
                      <a:pt x="87" y="342"/>
                      <a:pt x="87" y="343"/>
                      <a:pt x="87" y="343"/>
                    </a:cubicBezTo>
                    <a:cubicBezTo>
                      <a:pt x="88" y="344"/>
                      <a:pt x="88" y="344"/>
                      <a:pt x="88" y="344"/>
                    </a:cubicBezTo>
                    <a:cubicBezTo>
                      <a:pt x="89" y="344"/>
                      <a:pt x="89" y="344"/>
                      <a:pt x="89" y="344"/>
                    </a:cubicBezTo>
                    <a:cubicBezTo>
                      <a:pt x="89" y="343"/>
                      <a:pt x="89" y="343"/>
                      <a:pt x="89" y="343"/>
                    </a:cubicBezTo>
                    <a:cubicBezTo>
                      <a:pt x="90" y="342"/>
                      <a:pt x="90" y="342"/>
                      <a:pt x="90" y="342"/>
                    </a:cubicBezTo>
                    <a:cubicBezTo>
                      <a:pt x="91" y="342"/>
                      <a:pt x="91" y="342"/>
                      <a:pt x="91" y="342"/>
                    </a:cubicBezTo>
                    <a:cubicBezTo>
                      <a:pt x="92" y="342"/>
                      <a:pt x="91" y="342"/>
                      <a:pt x="93" y="342"/>
                    </a:cubicBezTo>
                    <a:cubicBezTo>
                      <a:pt x="93" y="341"/>
                      <a:pt x="94" y="341"/>
                      <a:pt x="94" y="341"/>
                    </a:cubicBezTo>
                    <a:cubicBezTo>
                      <a:pt x="99" y="340"/>
                      <a:pt x="99" y="340"/>
                      <a:pt x="99" y="340"/>
                    </a:cubicBezTo>
                    <a:cubicBezTo>
                      <a:pt x="99" y="338"/>
                      <a:pt x="99" y="338"/>
                      <a:pt x="99" y="338"/>
                    </a:cubicBezTo>
                    <a:cubicBezTo>
                      <a:pt x="101" y="338"/>
                      <a:pt x="100" y="338"/>
                      <a:pt x="101" y="338"/>
                    </a:cubicBezTo>
                    <a:cubicBezTo>
                      <a:pt x="104" y="337"/>
                      <a:pt x="104" y="337"/>
                      <a:pt x="104" y="337"/>
                    </a:cubicBezTo>
                    <a:cubicBezTo>
                      <a:pt x="105" y="336"/>
                      <a:pt x="106" y="336"/>
                      <a:pt x="107" y="336"/>
                    </a:cubicBezTo>
                    <a:cubicBezTo>
                      <a:pt x="107" y="334"/>
                      <a:pt x="107" y="334"/>
                      <a:pt x="107" y="334"/>
                    </a:cubicBezTo>
                    <a:cubicBezTo>
                      <a:pt x="108" y="334"/>
                      <a:pt x="108" y="334"/>
                      <a:pt x="108" y="334"/>
                    </a:cubicBezTo>
                    <a:cubicBezTo>
                      <a:pt x="108" y="334"/>
                      <a:pt x="108" y="333"/>
                      <a:pt x="108" y="333"/>
                    </a:cubicBezTo>
                    <a:cubicBezTo>
                      <a:pt x="109" y="333"/>
                      <a:pt x="109" y="332"/>
                      <a:pt x="109" y="330"/>
                    </a:cubicBezTo>
                    <a:cubicBezTo>
                      <a:pt x="109" y="330"/>
                      <a:pt x="108" y="330"/>
                      <a:pt x="108" y="330"/>
                    </a:cubicBezTo>
                    <a:cubicBezTo>
                      <a:pt x="108" y="330"/>
                      <a:pt x="108" y="330"/>
                      <a:pt x="108" y="330"/>
                    </a:cubicBezTo>
                    <a:cubicBezTo>
                      <a:pt x="108" y="327"/>
                      <a:pt x="107" y="326"/>
                      <a:pt x="107" y="324"/>
                    </a:cubicBezTo>
                    <a:cubicBezTo>
                      <a:pt x="107" y="322"/>
                      <a:pt x="108" y="321"/>
                      <a:pt x="108" y="319"/>
                    </a:cubicBezTo>
                    <a:cubicBezTo>
                      <a:pt x="107" y="314"/>
                      <a:pt x="107" y="316"/>
                      <a:pt x="108" y="314"/>
                    </a:cubicBezTo>
                    <a:cubicBezTo>
                      <a:pt x="108" y="311"/>
                      <a:pt x="107" y="310"/>
                      <a:pt x="106" y="309"/>
                    </a:cubicBezTo>
                    <a:cubicBezTo>
                      <a:pt x="106" y="307"/>
                      <a:pt x="106" y="298"/>
                      <a:pt x="106" y="296"/>
                    </a:cubicBezTo>
                    <a:cubicBezTo>
                      <a:pt x="106" y="291"/>
                      <a:pt x="106" y="294"/>
                      <a:pt x="107" y="291"/>
                    </a:cubicBezTo>
                    <a:cubicBezTo>
                      <a:pt x="107" y="289"/>
                      <a:pt x="107" y="288"/>
                      <a:pt x="108" y="287"/>
                    </a:cubicBezTo>
                    <a:cubicBezTo>
                      <a:pt x="108" y="284"/>
                      <a:pt x="108" y="282"/>
                      <a:pt x="108" y="280"/>
                    </a:cubicBezTo>
                    <a:cubicBezTo>
                      <a:pt x="107" y="274"/>
                      <a:pt x="107" y="274"/>
                      <a:pt x="107" y="274"/>
                    </a:cubicBezTo>
                    <a:cubicBezTo>
                      <a:pt x="108" y="273"/>
                      <a:pt x="107" y="271"/>
                      <a:pt x="107" y="269"/>
                    </a:cubicBezTo>
                    <a:cubicBezTo>
                      <a:pt x="107" y="260"/>
                      <a:pt x="107" y="251"/>
                      <a:pt x="107" y="242"/>
                    </a:cubicBezTo>
                    <a:cubicBezTo>
                      <a:pt x="107" y="240"/>
                      <a:pt x="107" y="241"/>
                      <a:pt x="106" y="240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5"/>
                      <a:pt x="106" y="236"/>
                      <a:pt x="107" y="236"/>
                    </a:cubicBezTo>
                    <a:cubicBezTo>
                      <a:pt x="106" y="232"/>
                      <a:pt x="107" y="233"/>
                      <a:pt x="106" y="230"/>
                    </a:cubicBezTo>
                    <a:cubicBezTo>
                      <a:pt x="106" y="229"/>
                      <a:pt x="106" y="226"/>
                      <a:pt x="106" y="224"/>
                    </a:cubicBezTo>
                    <a:cubicBezTo>
                      <a:pt x="104" y="223"/>
                      <a:pt x="106" y="225"/>
                      <a:pt x="104" y="223"/>
                    </a:cubicBez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19"/>
                      <a:pt x="106" y="217"/>
                      <a:pt x="106" y="215"/>
                    </a:cubicBezTo>
                    <a:cubicBezTo>
                      <a:pt x="107" y="212"/>
                      <a:pt x="107" y="211"/>
                      <a:pt x="108" y="20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1" y="210"/>
                      <a:pt x="112" y="209"/>
                      <a:pt x="114" y="208"/>
                    </a:cubicBezTo>
                    <a:cubicBezTo>
                      <a:pt x="116" y="207"/>
                      <a:pt x="114" y="208"/>
                      <a:pt x="115" y="207"/>
                    </a:cubicBezTo>
                    <a:cubicBezTo>
                      <a:pt x="117" y="205"/>
                      <a:pt x="117" y="205"/>
                      <a:pt x="117" y="205"/>
                    </a:cubicBezTo>
                    <a:cubicBezTo>
                      <a:pt x="117" y="205"/>
                      <a:pt x="118" y="205"/>
                      <a:pt x="118" y="204"/>
                    </a:cubicBezTo>
                    <a:cubicBezTo>
                      <a:pt x="121" y="201"/>
                      <a:pt x="125" y="197"/>
                      <a:pt x="126" y="193"/>
                    </a:cubicBezTo>
                    <a:cubicBezTo>
                      <a:pt x="126" y="191"/>
                      <a:pt x="128" y="188"/>
                      <a:pt x="128" y="187"/>
                    </a:cubicBezTo>
                    <a:cubicBezTo>
                      <a:pt x="129" y="186"/>
                      <a:pt x="128" y="186"/>
                      <a:pt x="129" y="186"/>
                    </a:cubicBezTo>
                    <a:cubicBezTo>
                      <a:pt x="129" y="183"/>
                      <a:pt x="129" y="183"/>
                      <a:pt x="129" y="183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30" y="181"/>
                      <a:pt x="130" y="181"/>
                      <a:pt x="130" y="181"/>
                    </a:cubicBezTo>
                    <a:cubicBezTo>
                      <a:pt x="132" y="180"/>
                      <a:pt x="131" y="179"/>
                      <a:pt x="132" y="177"/>
                    </a:cubicBezTo>
                    <a:cubicBezTo>
                      <a:pt x="133" y="176"/>
                      <a:pt x="133" y="176"/>
                      <a:pt x="135" y="176"/>
                    </a:cubicBezTo>
                    <a:cubicBezTo>
                      <a:pt x="134" y="175"/>
                      <a:pt x="134" y="175"/>
                      <a:pt x="134" y="175"/>
                    </a:cubicBezTo>
                    <a:cubicBezTo>
                      <a:pt x="137" y="175"/>
                      <a:pt x="136" y="175"/>
                      <a:pt x="136" y="174"/>
                    </a:cubicBezTo>
                    <a:cubicBezTo>
                      <a:pt x="136" y="170"/>
                      <a:pt x="136" y="170"/>
                      <a:pt x="136" y="170"/>
                    </a:cubicBezTo>
                    <a:cubicBezTo>
                      <a:pt x="138" y="170"/>
                      <a:pt x="139" y="170"/>
                      <a:pt x="141" y="170"/>
                    </a:cubicBezTo>
                    <a:cubicBezTo>
                      <a:pt x="143" y="170"/>
                      <a:pt x="144" y="169"/>
                      <a:pt x="147" y="167"/>
                    </a:cubicBezTo>
                    <a:cubicBezTo>
                      <a:pt x="153" y="162"/>
                      <a:pt x="153" y="162"/>
                      <a:pt x="153" y="162"/>
                    </a:cubicBezTo>
                    <a:cubicBezTo>
                      <a:pt x="154" y="161"/>
                      <a:pt x="157" y="159"/>
                      <a:pt x="158" y="158"/>
                    </a:cubicBezTo>
                    <a:cubicBezTo>
                      <a:pt x="157" y="157"/>
                      <a:pt x="157" y="157"/>
                      <a:pt x="157" y="157"/>
                    </a:cubicBezTo>
                    <a:cubicBezTo>
                      <a:pt x="156" y="157"/>
                      <a:pt x="157" y="157"/>
                      <a:pt x="155" y="158"/>
                    </a:cubicBezTo>
                    <a:cubicBezTo>
                      <a:pt x="155" y="158"/>
                      <a:pt x="155" y="159"/>
                      <a:pt x="154" y="159"/>
                    </a:cubicBezTo>
                    <a:cubicBezTo>
                      <a:pt x="154" y="159"/>
                      <a:pt x="152" y="161"/>
                      <a:pt x="151" y="161"/>
                    </a:cubicBezTo>
                    <a:cubicBezTo>
                      <a:pt x="148" y="162"/>
                      <a:pt x="148" y="162"/>
                      <a:pt x="148" y="162"/>
                    </a:cubicBezTo>
                    <a:cubicBezTo>
                      <a:pt x="148" y="161"/>
                      <a:pt x="148" y="160"/>
                      <a:pt x="149" y="159"/>
                    </a:cubicBezTo>
                    <a:cubicBezTo>
                      <a:pt x="150" y="161"/>
                      <a:pt x="150" y="160"/>
                      <a:pt x="152" y="158"/>
                    </a:cubicBezTo>
                    <a:cubicBezTo>
                      <a:pt x="153" y="158"/>
                      <a:pt x="153" y="158"/>
                      <a:pt x="153" y="158"/>
                    </a:cubicBezTo>
                    <a:cubicBezTo>
                      <a:pt x="153" y="157"/>
                      <a:pt x="153" y="157"/>
                      <a:pt x="153" y="157"/>
                    </a:cubicBezTo>
                    <a:cubicBezTo>
                      <a:pt x="153" y="157"/>
                      <a:pt x="153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3" y="155"/>
                      <a:pt x="153" y="156"/>
                      <a:pt x="154" y="154"/>
                    </a:cubicBezTo>
                    <a:cubicBezTo>
                      <a:pt x="156" y="156"/>
                      <a:pt x="153" y="156"/>
                      <a:pt x="156" y="156"/>
                    </a:cubicBezTo>
                    <a:cubicBezTo>
                      <a:pt x="156" y="155"/>
                      <a:pt x="156" y="155"/>
                      <a:pt x="155" y="154"/>
                    </a:cubicBezTo>
                    <a:cubicBezTo>
                      <a:pt x="156" y="154"/>
                      <a:pt x="155" y="154"/>
                      <a:pt x="156" y="154"/>
                    </a:cubicBezTo>
                    <a:cubicBezTo>
                      <a:pt x="156" y="151"/>
                      <a:pt x="157" y="151"/>
                      <a:pt x="160" y="151"/>
                    </a:cubicBezTo>
                    <a:cubicBezTo>
                      <a:pt x="162" y="150"/>
                      <a:pt x="162" y="150"/>
                      <a:pt x="162" y="150"/>
                    </a:cubicBezTo>
                    <a:cubicBezTo>
                      <a:pt x="162" y="147"/>
                      <a:pt x="160" y="147"/>
                      <a:pt x="159" y="146"/>
                    </a:cubicBezTo>
                    <a:cubicBezTo>
                      <a:pt x="159" y="145"/>
                      <a:pt x="159" y="144"/>
                      <a:pt x="161" y="145"/>
                    </a:cubicBezTo>
                    <a:cubicBezTo>
                      <a:pt x="164" y="145"/>
                      <a:pt x="164" y="144"/>
                      <a:pt x="168" y="144"/>
                    </a:cubicBezTo>
                    <a:cubicBezTo>
                      <a:pt x="169" y="143"/>
                      <a:pt x="168" y="143"/>
                      <a:pt x="169" y="144"/>
                    </a:cubicBezTo>
                    <a:cubicBezTo>
                      <a:pt x="170" y="142"/>
                      <a:pt x="172" y="142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7" y="138"/>
                      <a:pt x="177" y="138"/>
                      <a:pt x="177" y="138"/>
                    </a:cubicBezTo>
                    <a:cubicBezTo>
                      <a:pt x="178" y="137"/>
                      <a:pt x="177" y="138"/>
                      <a:pt x="178" y="137"/>
                    </a:cubicBezTo>
                    <a:cubicBezTo>
                      <a:pt x="179" y="137"/>
                      <a:pt x="178" y="137"/>
                      <a:pt x="179" y="136"/>
                    </a:cubicBezTo>
                    <a:cubicBezTo>
                      <a:pt x="182" y="130"/>
                      <a:pt x="182" y="130"/>
                      <a:pt x="182" y="130"/>
                    </a:cubicBezTo>
                    <a:cubicBezTo>
                      <a:pt x="183" y="128"/>
                      <a:pt x="182" y="130"/>
                      <a:pt x="183" y="129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1"/>
                      <a:pt x="186" y="121"/>
                      <a:pt x="186" y="121"/>
                    </a:cubicBezTo>
                    <a:cubicBezTo>
                      <a:pt x="187" y="121"/>
                      <a:pt x="187" y="121"/>
                      <a:pt x="187" y="121"/>
                    </a:cubicBezTo>
                    <a:cubicBezTo>
                      <a:pt x="186" y="119"/>
                      <a:pt x="186" y="119"/>
                      <a:pt x="186" y="119"/>
                    </a:cubicBezTo>
                    <a:cubicBezTo>
                      <a:pt x="186" y="118"/>
                      <a:pt x="186" y="119"/>
                      <a:pt x="186" y="118"/>
                    </a:cubicBezTo>
                    <a:cubicBezTo>
                      <a:pt x="187" y="115"/>
                      <a:pt x="185" y="115"/>
                      <a:pt x="187" y="115"/>
                    </a:cubicBezTo>
                    <a:cubicBezTo>
                      <a:pt x="187" y="114"/>
                      <a:pt x="187" y="113"/>
                      <a:pt x="187" y="112"/>
                    </a:cubicBezTo>
                    <a:cubicBezTo>
                      <a:pt x="187" y="109"/>
                      <a:pt x="187" y="113"/>
                      <a:pt x="187" y="111"/>
                    </a:cubicBezTo>
                    <a:cubicBezTo>
                      <a:pt x="186" y="108"/>
                      <a:pt x="186" y="108"/>
                      <a:pt x="186" y="108"/>
                    </a:cubicBezTo>
                    <a:cubicBezTo>
                      <a:pt x="186" y="107"/>
                      <a:pt x="186" y="106"/>
                      <a:pt x="186" y="105"/>
                    </a:cubicBezTo>
                    <a:cubicBezTo>
                      <a:pt x="186" y="100"/>
                      <a:pt x="185" y="99"/>
                      <a:pt x="184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1"/>
                      <a:pt x="180" y="88"/>
                      <a:pt x="178" y="85"/>
                    </a:cubicBezTo>
                    <a:cubicBezTo>
                      <a:pt x="177" y="83"/>
                      <a:pt x="176" y="82"/>
                      <a:pt x="174" y="82"/>
                    </a:cubicBezTo>
                    <a:cubicBezTo>
                      <a:pt x="172" y="81"/>
                      <a:pt x="176" y="83"/>
                      <a:pt x="173" y="81"/>
                    </a:cubicBezTo>
                    <a:cubicBezTo>
                      <a:pt x="173" y="81"/>
                      <a:pt x="173" y="80"/>
                      <a:pt x="173" y="80"/>
                    </a:cubicBezTo>
                    <a:cubicBezTo>
                      <a:pt x="171" y="78"/>
                      <a:pt x="168" y="78"/>
                      <a:pt x="165" y="77"/>
                    </a:cubicBezTo>
                    <a:cubicBezTo>
                      <a:pt x="161" y="76"/>
                      <a:pt x="155" y="77"/>
                      <a:pt x="151" y="78"/>
                    </a:cubicBezTo>
                    <a:cubicBezTo>
                      <a:pt x="151" y="78"/>
                      <a:pt x="149" y="78"/>
                      <a:pt x="148" y="78"/>
                    </a:cubicBezTo>
                    <a:cubicBezTo>
                      <a:pt x="146" y="80"/>
                      <a:pt x="148" y="77"/>
                      <a:pt x="146" y="79"/>
                    </a:cubicBezTo>
                    <a:cubicBezTo>
                      <a:pt x="145" y="79"/>
                      <a:pt x="144" y="79"/>
                      <a:pt x="142" y="79"/>
                    </a:cubicBezTo>
                    <a:cubicBezTo>
                      <a:pt x="141" y="79"/>
                      <a:pt x="141" y="80"/>
                      <a:pt x="140" y="80"/>
                    </a:cubicBezTo>
                    <a:cubicBezTo>
                      <a:pt x="136" y="80"/>
                      <a:pt x="134" y="78"/>
                      <a:pt x="138" y="77"/>
                    </a:cubicBezTo>
                    <a:cubicBezTo>
                      <a:pt x="137" y="77"/>
                      <a:pt x="137" y="77"/>
                      <a:pt x="136" y="76"/>
                    </a:cubicBezTo>
                    <a:cubicBezTo>
                      <a:pt x="136" y="75"/>
                      <a:pt x="136" y="75"/>
                      <a:pt x="135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32" y="71"/>
                      <a:pt x="132" y="71"/>
                      <a:pt x="134" y="71"/>
                    </a:cubicBezTo>
                    <a:cubicBezTo>
                      <a:pt x="134" y="71"/>
                      <a:pt x="134" y="71"/>
                      <a:pt x="133" y="70"/>
                    </a:cubicBezTo>
                    <a:cubicBezTo>
                      <a:pt x="133" y="70"/>
                      <a:pt x="134" y="69"/>
                      <a:pt x="134" y="70"/>
                    </a:cubicBezTo>
                    <a:cubicBezTo>
                      <a:pt x="134" y="69"/>
                      <a:pt x="134" y="69"/>
                      <a:pt x="134" y="69"/>
                    </a:cubicBezTo>
                    <a:cubicBezTo>
                      <a:pt x="135" y="69"/>
                      <a:pt x="134" y="69"/>
                      <a:pt x="135" y="69"/>
                    </a:cubicBez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5"/>
                      <a:pt x="135" y="66"/>
                      <a:pt x="135" y="65"/>
                    </a:cubicBezTo>
                    <a:cubicBezTo>
                      <a:pt x="133" y="66"/>
                      <a:pt x="135" y="65"/>
                      <a:pt x="132" y="66"/>
                    </a:cubicBezTo>
                    <a:cubicBezTo>
                      <a:pt x="132" y="64"/>
                      <a:pt x="132" y="65"/>
                      <a:pt x="132" y="63"/>
                    </a:cubicBezTo>
                    <a:cubicBezTo>
                      <a:pt x="133" y="63"/>
                      <a:pt x="133" y="64"/>
                      <a:pt x="135" y="64"/>
                    </a:cubicBezTo>
                    <a:cubicBezTo>
                      <a:pt x="133" y="52"/>
                      <a:pt x="133" y="52"/>
                      <a:pt x="133" y="52"/>
                    </a:cubicBezTo>
                    <a:cubicBezTo>
                      <a:pt x="133" y="52"/>
                      <a:pt x="133" y="51"/>
                      <a:pt x="132" y="50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7" y="37"/>
                      <a:pt x="128" y="37"/>
                      <a:pt x="126" y="35"/>
                    </a:cubicBezTo>
                    <a:cubicBezTo>
                      <a:pt x="125" y="31"/>
                      <a:pt x="125" y="31"/>
                      <a:pt x="125" y="31"/>
                    </a:cubicBezTo>
                    <a:cubicBezTo>
                      <a:pt x="124" y="30"/>
                      <a:pt x="124" y="29"/>
                      <a:pt x="124" y="28"/>
                    </a:cubicBezTo>
                    <a:cubicBezTo>
                      <a:pt x="123" y="26"/>
                      <a:pt x="123" y="26"/>
                      <a:pt x="123" y="26"/>
                    </a:cubicBezTo>
                    <a:cubicBezTo>
                      <a:pt x="123" y="24"/>
                      <a:pt x="122" y="25"/>
                      <a:pt x="122" y="22"/>
                    </a:cubicBezTo>
                    <a:cubicBezTo>
                      <a:pt x="121" y="19"/>
                      <a:pt x="121" y="16"/>
                      <a:pt x="119" y="13"/>
                    </a:cubicBezTo>
                    <a:cubicBezTo>
                      <a:pt x="118" y="13"/>
                      <a:pt x="119" y="14"/>
                      <a:pt x="118" y="12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09" y="1"/>
                      <a:pt x="110" y="5"/>
                      <a:pt x="107" y="3"/>
                    </a:cubicBezTo>
                    <a:cubicBezTo>
                      <a:pt x="105" y="2"/>
                      <a:pt x="105" y="2"/>
                      <a:pt x="105" y="2"/>
                    </a:cubicBezTo>
                    <a:cubicBezTo>
                      <a:pt x="105" y="2"/>
                      <a:pt x="105" y="2"/>
                      <a:pt x="105" y="1"/>
                    </a:cubicBezTo>
                    <a:cubicBezTo>
                      <a:pt x="104" y="1"/>
                      <a:pt x="103" y="0"/>
                      <a:pt x="103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3"/>
                      <a:pt x="99" y="4"/>
                      <a:pt x="99" y="4"/>
                    </a:cubicBezTo>
                    <a:cubicBezTo>
                      <a:pt x="94" y="8"/>
                      <a:pt x="96" y="12"/>
                      <a:pt x="95" y="13"/>
                    </a:cubicBezTo>
                    <a:cubicBezTo>
                      <a:pt x="95" y="16"/>
                      <a:pt x="96" y="15"/>
                      <a:pt x="96" y="17"/>
                    </a:cubicBezTo>
                    <a:cubicBezTo>
                      <a:pt x="96" y="20"/>
                      <a:pt x="95" y="17"/>
                      <a:pt x="95" y="20"/>
                    </a:cubicBezTo>
                    <a:cubicBezTo>
                      <a:pt x="95" y="22"/>
                      <a:pt x="95" y="20"/>
                      <a:pt x="95" y="23"/>
                    </a:cubicBezTo>
                    <a:cubicBezTo>
                      <a:pt x="95" y="25"/>
                      <a:pt x="95" y="26"/>
                      <a:pt x="95" y="28"/>
                    </a:cubicBezTo>
                    <a:cubicBezTo>
                      <a:pt x="94" y="29"/>
                      <a:pt x="94" y="28"/>
                      <a:pt x="93" y="30"/>
                    </a:cubicBezTo>
                    <a:cubicBezTo>
                      <a:pt x="93" y="31"/>
                      <a:pt x="93" y="32"/>
                      <a:pt x="93" y="32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88" y="48"/>
                      <a:pt x="89" y="53"/>
                      <a:pt x="88" y="58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7" y="60"/>
                      <a:pt x="87" y="61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7" y="62"/>
                      <a:pt x="88" y="61"/>
                      <a:pt x="87" y="62"/>
                    </a:cubicBezTo>
                    <a:cubicBezTo>
                      <a:pt x="87" y="64"/>
                      <a:pt x="86" y="65"/>
                      <a:pt x="86" y="66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6" y="68"/>
                      <a:pt x="86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9"/>
                      <a:pt x="85" y="72"/>
                      <a:pt x="85" y="73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3" y="78"/>
                      <a:pt x="83" y="81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83"/>
                      <a:pt x="83" y="83"/>
                      <a:pt x="83" y="83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8"/>
                      <a:pt x="81" y="89"/>
                      <a:pt x="81" y="94"/>
                    </a:cubicBezTo>
                    <a:cubicBezTo>
                      <a:pt x="81" y="94"/>
                      <a:pt x="81" y="94"/>
                      <a:pt x="81" y="94"/>
                    </a:cubicBezTo>
                    <a:cubicBezTo>
                      <a:pt x="81" y="99"/>
                      <a:pt x="81" y="99"/>
                      <a:pt x="79" y="102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106"/>
                      <a:pt x="73" y="106"/>
                      <a:pt x="73" y="106"/>
                    </a:cubicBezTo>
                    <a:cubicBezTo>
                      <a:pt x="71" y="107"/>
                      <a:pt x="69" y="108"/>
                      <a:pt x="67" y="109"/>
                    </a:cubicBezTo>
                    <a:cubicBezTo>
                      <a:pt x="66" y="110"/>
                      <a:pt x="67" y="109"/>
                      <a:pt x="67" y="111"/>
                    </a:cubicBezTo>
                    <a:cubicBezTo>
                      <a:pt x="62" y="111"/>
                      <a:pt x="61" y="114"/>
                      <a:pt x="57" y="116"/>
                    </a:cubicBezTo>
                    <a:cubicBezTo>
                      <a:pt x="54" y="118"/>
                      <a:pt x="54" y="118"/>
                      <a:pt x="54" y="118"/>
                    </a:cubicBezTo>
                    <a:cubicBezTo>
                      <a:pt x="51" y="120"/>
                      <a:pt x="49" y="123"/>
                      <a:pt x="45" y="124"/>
                    </a:cubicBezTo>
                    <a:cubicBezTo>
                      <a:pt x="40" y="128"/>
                      <a:pt x="40" y="128"/>
                      <a:pt x="40" y="128"/>
                    </a:cubicBezTo>
                    <a:cubicBezTo>
                      <a:pt x="40" y="128"/>
                      <a:pt x="40" y="128"/>
                      <a:pt x="39" y="129"/>
                    </a:cubicBezTo>
                    <a:cubicBezTo>
                      <a:pt x="32" y="134"/>
                      <a:pt x="32" y="134"/>
                      <a:pt x="32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29" y="136"/>
                      <a:pt x="29" y="136"/>
                      <a:pt x="29" y="136"/>
                    </a:cubicBezTo>
                    <a:cubicBezTo>
                      <a:pt x="29" y="135"/>
                      <a:pt x="29" y="136"/>
                      <a:pt x="27" y="135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3" y="123"/>
                      <a:pt x="12" y="126"/>
                      <a:pt x="10" y="123"/>
                    </a:cubicBezTo>
                    <a:cubicBezTo>
                      <a:pt x="10" y="122"/>
                      <a:pt x="10" y="122"/>
                      <a:pt x="9" y="121"/>
                    </a:cubicBezTo>
                    <a:cubicBezTo>
                      <a:pt x="8" y="124"/>
                      <a:pt x="9" y="124"/>
                      <a:pt x="10" y="126"/>
                    </a:cubicBezTo>
                    <a:cubicBezTo>
                      <a:pt x="6" y="130"/>
                      <a:pt x="6" y="130"/>
                      <a:pt x="6" y="130"/>
                    </a:cubicBezTo>
                    <a:cubicBezTo>
                      <a:pt x="6" y="131"/>
                      <a:pt x="5" y="131"/>
                      <a:pt x="5" y="132"/>
                    </a:cubicBezTo>
                    <a:cubicBezTo>
                      <a:pt x="4" y="134"/>
                      <a:pt x="5" y="133"/>
                      <a:pt x="4" y="134"/>
                    </a:cubicBezTo>
                    <a:cubicBezTo>
                      <a:pt x="4" y="134"/>
                      <a:pt x="0" y="138"/>
                      <a:pt x="2" y="145"/>
                    </a:cubicBezTo>
                    <a:cubicBezTo>
                      <a:pt x="2" y="146"/>
                      <a:pt x="2" y="146"/>
                      <a:pt x="3" y="147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7"/>
                      <a:pt x="7" y="166"/>
                      <a:pt x="10" y="168"/>
                    </a:cubicBezTo>
                    <a:cubicBezTo>
                      <a:pt x="16" y="175"/>
                      <a:pt x="13" y="172"/>
                      <a:pt x="18" y="177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3" y="181"/>
                      <a:pt x="23" y="181"/>
                      <a:pt x="23" y="181"/>
                    </a:cubicBezTo>
                    <a:cubicBezTo>
                      <a:pt x="25" y="183"/>
                      <a:pt x="26" y="184"/>
                      <a:pt x="29" y="185"/>
                    </a:cubicBezTo>
                    <a:cubicBezTo>
                      <a:pt x="31" y="186"/>
                      <a:pt x="32" y="187"/>
                      <a:pt x="37" y="189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91"/>
                      <a:pt x="41" y="191"/>
                      <a:pt x="41" y="191"/>
                    </a:cubicBezTo>
                    <a:cubicBezTo>
                      <a:pt x="42" y="191"/>
                      <a:pt x="43" y="192"/>
                      <a:pt x="44" y="192"/>
                    </a:cubicBezTo>
                    <a:cubicBezTo>
                      <a:pt x="46" y="192"/>
                      <a:pt x="45" y="192"/>
                      <a:pt x="47" y="192"/>
                    </a:cubicBezTo>
                    <a:cubicBezTo>
                      <a:pt x="55" y="193"/>
                      <a:pt x="55" y="193"/>
                      <a:pt x="55" y="193"/>
                    </a:cubicBezTo>
                    <a:cubicBezTo>
                      <a:pt x="56" y="193"/>
                      <a:pt x="55" y="193"/>
                      <a:pt x="58" y="193"/>
                    </a:cubicBezTo>
                    <a:cubicBezTo>
                      <a:pt x="58" y="197"/>
                      <a:pt x="57" y="198"/>
                      <a:pt x="56" y="201"/>
                    </a:cubicBezTo>
                    <a:cubicBezTo>
                      <a:pt x="56" y="201"/>
                      <a:pt x="56" y="201"/>
                      <a:pt x="56" y="201"/>
                    </a:cubicBezTo>
                    <a:cubicBezTo>
                      <a:pt x="55" y="202"/>
                      <a:pt x="56" y="201"/>
                      <a:pt x="55" y="202"/>
                    </a:cubicBezTo>
                    <a:cubicBezTo>
                      <a:pt x="55" y="205"/>
                      <a:pt x="55" y="211"/>
                      <a:pt x="57" y="213"/>
                    </a:cubicBezTo>
                    <a:cubicBezTo>
                      <a:pt x="59" y="215"/>
                      <a:pt x="58" y="214"/>
                      <a:pt x="59" y="215"/>
                    </a:cubicBezTo>
                    <a:cubicBezTo>
                      <a:pt x="63" y="217"/>
                      <a:pt x="63" y="217"/>
                      <a:pt x="63" y="217"/>
                    </a:cubicBezTo>
                    <a:cubicBezTo>
                      <a:pt x="68" y="219"/>
                      <a:pt x="65" y="220"/>
                      <a:pt x="72" y="220"/>
                    </a:cubicBezTo>
                    <a:cubicBezTo>
                      <a:pt x="72" y="223"/>
                      <a:pt x="72" y="223"/>
                      <a:pt x="72" y="226"/>
                    </a:cubicBezTo>
                    <a:cubicBezTo>
                      <a:pt x="74" y="242"/>
                      <a:pt x="74" y="242"/>
                      <a:pt x="74" y="242"/>
                    </a:cubicBezTo>
                    <a:cubicBezTo>
                      <a:pt x="74" y="239"/>
                      <a:pt x="74" y="241"/>
                      <a:pt x="74" y="240"/>
                    </a:cubicBezTo>
                    <a:cubicBezTo>
                      <a:pt x="76" y="244"/>
                      <a:pt x="74" y="253"/>
                      <a:pt x="74" y="257"/>
                    </a:cubicBezTo>
                    <a:cubicBezTo>
                      <a:pt x="74" y="259"/>
                      <a:pt x="75" y="260"/>
                      <a:pt x="74" y="261"/>
                    </a:cubicBezTo>
                    <a:cubicBezTo>
                      <a:pt x="74" y="265"/>
                      <a:pt x="74" y="267"/>
                      <a:pt x="73" y="267"/>
                    </a:cubicBezTo>
                    <a:cubicBezTo>
                      <a:pt x="73" y="270"/>
                      <a:pt x="73" y="270"/>
                      <a:pt x="73" y="270"/>
                    </a:cubicBezTo>
                    <a:cubicBezTo>
                      <a:pt x="70" y="270"/>
                      <a:pt x="70" y="270"/>
                      <a:pt x="70" y="270"/>
                    </a:cubicBezTo>
                    <a:cubicBezTo>
                      <a:pt x="70" y="273"/>
                      <a:pt x="69" y="273"/>
                      <a:pt x="69" y="275"/>
                    </a:cubicBezTo>
                    <a:cubicBezTo>
                      <a:pt x="68" y="277"/>
                      <a:pt x="68" y="278"/>
                      <a:pt x="67" y="279"/>
                    </a:cubicBezTo>
                    <a:cubicBezTo>
                      <a:pt x="66" y="280"/>
                      <a:pt x="67" y="279"/>
                      <a:pt x="66" y="280"/>
                    </a:cubicBezTo>
                    <a:lnTo>
                      <a:pt x="66" y="2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234" name="矩形 233">
              <a:extLst>
                <a:ext uri="{FF2B5EF4-FFF2-40B4-BE49-F238E27FC236}">
                  <a16:creationId xmlns:a16="http://schemas.microsoft.com/office/drawing/2014/main" id="{776F9628-2EFE-44DE-8BFC-07E4D5F2239A}"/>
                </a:ext>
              </a:extLst>
            </p:cNvPr>
            <p:cNvSpPr/>
            <p:nvPr/>
          </p:nvSpPr>
          <p:spPr>
            <a:xfrm>
              <a:off x="10633855" y="703992"/>
              <a:ext cx="10701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600" b="1" dirty="0">
                  <a:solidFill>
                    <a:schemeClr val="bg2">
                      <a:lumMod val="50000"/>
                    </a:schemeClr>
                  </a:solidFill>
                  <a:latin typeface="方正粗黑宋简体" panose="02000000000000000000" pitchFamily="2" charset="-122"/>
                  <a:ea typeface="方正粗黑宋简体" panose="02000000000000000000" pitchFamily="2" charset="-122"/>
                </a:rPr>
                <a:t>CHINA UNIVERSITY OF GEOSCIENCES </a:t>
              </a:r>
              <a:endParaRPr lang="zh-CN" altLang="en-US" sz="600" b="1" dirty="0">
                <a:solidFill>
                  <a:schemeClr val="bg2">
                    <a:lumMod val="50000"/>
                  </a:schemeClr>
                </a:solidFill>
                <a:latin typeface="方正粗黑宋简体" panose="02000000000000000000" pitchFamily="2" charset="-122"/>
                <a:ea typeface="方正粗黑宋简体" panose="02000000000000000000" pitchFamily="2" charset="-122"/>
              </a:endParaRPr>
            </a:p>
          </p:txBody>
        </p:sp>
      </p:grpSp>
      <p:sp>
        <p:nvSpPr>
          <p:cNvPr id="4" name="Freeform 6">
            <a:extLst>
              <a:ext uri="{FF2B5EF4-FFF2-40B4-BE49-F238E27FC236}">
                <a16:creationId xmlns:a16="http://schemas.microsoft.com/office/drawing/2014/main" id="{91A3795A-8437-4AA1-ADA2-802F2B9FA5A9}"/>
              </a:ext>
            </a:extLst>
          </p:cNvPr>
          <p:cNvSpPr>
            <a:spLocks noEditPoints="1"/>
          </p:cNvSpPr>
          <p:nvPr/>
        </p:nvSpPr>
        <p:spPr bwMode="auto">
          <a:xfrm>
            <a:off x="8763000" y="19050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solidFill>
            <a:srgbClr val="C1C1C3">
              <a:alpha val="5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8A100CA5-D031-4366-96E6-D0102F42003F}"/>
              </a:ext>
            </a:extLst>
          </p:cNvPr>
          <p:cNvCxnSpPr>
            <a:cxnSpLocks/>
          </p:cNvCxnSpPr>
          <p:nvPr/>
        </p:nvCxnSpPr>
        <p:spPr>
          <a:xfrm>
            <a:off x="1987550" y="1268413"/>
            <a:ext cx="7556500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>
            <a:extLst>
              <a:ext uri="{FF2B5EF4-FFF2-40B4-BE49-F238E27FC236}">
                <a16:creationId xmlns:a16="http://schemas.microsoft.com/office/drawing/2014/main" id="{CF3DF8FE-89BC-491B-88A7-4D42A9980BD0}"/>
              </a:ext>
            </a:extLst>
          </p:cNvPr>
          <p:cNvSpPr txBox="1"/>
          <p:nvPr/>
        </p:nvSpPr>
        <p:spPr>
          <a:xfrm>
            <a:off x="2214798" y="593472"/>
            <a:ext cx="33218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20386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国外研究综述</a:t>
            </a:r>
          </a:p>
        </p:txBody>
      </p:sp>
      <p:grpSp>
        <p:nvGrpSpPr>
          <p:cNvPr id="104" name="Group 190">
            <a:extLst>
              <a:ext uri="{FF2B5EF4-FFF2-40B4-BE49-F238E27FC236}">
                <a16:creationId xmlns:a16="http://schemas.microsoft.com/office/drawing/2014/main" id="{971C5D37-3B86-44C7-A384-F942C8B35DB8}"/>
              </a:ext>
            </a:extLst>
          </p:cNvPr>
          <p:cNvGrpSpPr>
            <a:grpSpLocks/>
          </p:cNvGrpSpPr>
          <p:nvPr/>
        </p:nvGrpSpPr>
        <p:grpSpPr bwMode="auto">
          <a:xfrm>
            <a:off x="2503486" y="1450232"/>
            <a:ext cx="8140702" cy="4922506"/>
            <a:chOff x="617" y="1370"/>
            <a:chExt cx="4531" cy="2740"/>
          </a:xfrm>
          <a:solidFill>
            <a:srgbClr val="0062AF">
              <a:alpha val="4000"/>
            </a:srgbClr>
          </a:solidFill>
        </p:grpSpPr>
        <p:sp>
          <p:nvSpPr>
            <p:cNvPr id="105" name="Freeform 191">
              <a:extLst>
                <a:ext uri="{FF2B5EF4-FFF2-40B4-BE49-F238E27FC236}">
                  <a16:creationId xmlns:a16="http://schemas.microsoft.com/office/drawing/2014/main" id="{19EE2DB5-D204-4761-B2D6-B9002FB2EB74}"/>
                </a:ext>
              </a:extLst>
            </p:cNvPr>
            <p:cNvSpPr>
              <a:spLocks/>
            </p:cNvSpPr>
            <p:nvPr/>
          </p:nvSpPr>
          <p:spPr bwMode="gray">
            <a:xfrm>
              <a:off x="1599" y="1634"/>
              <a:ext cx="84" cy="186"/>
            </a:xfrm>
            <a:custGeom>
              <a:avLst/>
              <a:gdLst>
                <a:gd name="T0" fmla="*/ 76 w 84"/>
                <a:gd name="T1" fmla="*/ 8 h 186"/>
                <a:gd name="T2" fmla="*/ 74 w 84"/>
                <a:gd name="T3" fmla="*/ 4 h 186"/>
                <a:gd name="T4" fmla="*/ 74 w 84"/>
                <a:gd name="T5" fmla="*/ 0 h 186"/>
                <a:gd name="T6" fmla="*/ 70 w 84"/>
                <a:gd name="T7" fmla="*/ 0 h 186"/>
                <a:gd name="T8" fmla="*/ 64 w 84"/>
                <a:gd name="T9" fmla="*/ 8 h 186"/>
                <a:gd name="T10" fmla="*/ 50 w 84"/>
                <a:gd name="T11" fmla="*/ 22 h 186"/>
                <a:gd name="T12" fmla="*/ 38 w 84"/>
                <a:gd name="T13" fmla="*/ 30 h 186"/>
                <a:gd name="T14" fmla="*/ 34 w 84"/>
                <a:gd name="T15" fmla="*/ 32 h 186"/>
                <a:gd name="T16" fmla="*/ 2 w 84"/>
                <a:gd name="T17" fmla="*/ 116 h 186"/>
                <a:gd name="T18" fmla="*/ 0 w 84"/>
                <a:gd name="T19" fmla="*/ 148 h 186"/>
                <a:gd name="T20" fmla="*/ 2 w 84"/>
                <a:gd name="T21" fmla="*/ 148 h 186"/>
                <a:gd name="T22" fmla="*/ 6 w 84"/>
                <a:gd name="T23" fmla="*/ 150 h 186"/>
                <a:gd name="T24" fmla="*/ 4 w 84"/>
                <a:gd name="T25" fmla="*/ 158 h 186"/>
                <a:gd name="T26" fmla="*/ 4 w 84"/>
                <a:gd name="T27" fmla="*/ 168 h 186"/>
                <a:gd name="T28" fmla="*/ 6 w 84"/>
                <a:gd name="T29" fmla="*/ 176 h 186"/>
                <a:gd name="T30" fmla="*/ 14 w 84"/>
                <a:gd name="T31" fmla="*/ 178 h 186"/>
                <a:gd name="T32" fmla="*/ 24 w 84"/>
                <a:gd name="T33" fmla="*/ 180 h 186"/>
                <a:gd name="T34" fmla="*/ 28 w 84"/>
                <a:gd name="T35" fmla="*/ 184 h 186"/>
                <a:gd name="T36" fmla="*/ 40 w 84"/>
                <a:gd name="T37" fmla="*/ 186 h 186"/>
                <a:gd name="T38" fmla="*/ 44 w 84"/>
                <a:gd name="T39" fmla="*/ 184 h 186"/>
                <a:gd name="T40" fmla="*/ 48 w 84"/>
                <a:gd name="T41" fmla="*/ 180 h 186"/>
                <a:gd name="T42" fmla="*/ 48 w 84"/>
                <a:gd name="T43" fmla="*/ 174 h 186"/>
                <a:gd name="T44" fmla="*/ 44 w 84"/>
                <a:gd name="T45" fmla="*/ 170 h 186"/>
                <a:gd name="T46" fmla="*/ 40 w 84"/>
                <a:gd name="T47" fmla="*/ 170 h 186"/>
                <a:gd name="T48" fmla="*/ 30 w 84"/>
                <a:gd name="T49" fmla="*/ 154 h 186"/>
                <a:gd name="T50" fmla="*/ 26 w 84"/>
                <a:gd name="T51" fmla="*/ 128 h 186"/>
                <a:gd name="T52" fmla="*/ 34 w 84"/>
                <a:gd name="T53" fmla="*/ 100 h 186"/>
                <a:gd name="T54" fmla="*/ 32 w 84"/>
                <a:gd name="T55" fmla="*/ 96 h 186"/>
                <a:gd name="T56" fmla="*/ 34 w 84"/>
                <a:gd name="T57" fmla="*/ 86 h 186"/>
                <a:gd name="T58" fmla="*/ 40 w 84"/>
                <a:gd name="T59" fmla="*/ 76 h 186"/>
                <a:gd name="T60" fmla="*/ 56 w 84"/>
                <a:gd name="T61" fmla="*/ 50 h 186"/>
                <a:gd name="T62" fmla="*/ 84 w 84"/>
                <a:gd name="T63" fmla="*/ 2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186"/>
                <a:gd name="T98" fmla="*/ 84 w 84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186">
                  <a:moveTo>
                    <a:pt x="76" y="8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6" y="2"/>
                  </a:lnTo>
                  <a:lnTo>
                    <a:pt x="64" y="8"/>
                  </a:lnTo>
                  <a:lnTo>
                    <a:pt x="56" y="16"/>
                  </a:lnTo>
                  <a:lnTo>
                    <a:pt x="50" y="22"/>
                  </a:lnTo>
                  <a:lnTo>
                    <a:pt x="44" y="28"/>
                  </a:lnTo>
                  <a:lnTo>
                    <a:pt x="38" y="30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8" y="88"/>
                  </a:lnTo>
                  <a:lnTo>
                    <a:pt x="2" y="116"/>
                  </a:lnTo>
                  <a:lnTo>
                    <a:pt x="2" y="124"/>
                  </a:lnTo>
                  <a:lnTo>
                    <a:pt x="0" y="148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6" y="150"/>
                  </a:lnTo>
                  <a:lnTo>
                    <a:pt x="6" y="154"/>
                  </a:lnTo>
                  <a:lnTo>
                    <a:pt x="4" y="158"/>
                  </a:lnTo>
                  <a:lnTo>
                    <a:pt x="4" y="162"/>
                  </a:lnTo>
                  <a:lnTo>
                    <a:pt x="4" y="168"/>
                  </a:lnTo>
                  <a:lnTo>
                    <a:pt x="4" y="172"/>
                  </a:lnTo>
                  <a:lnTo>
                    <a:pt x="6" y="176"/>
                  </a:lnTo>
                  <a:lnTo>
                    <a:pt x="8" y="178"/>
                  </a:lnTo>
                  <a:lnTo>
                    <a:pt x="14" y="178"/>
                  </a:lnTo>
                  <a:lnTo>
                    <a:pt x="20" y="178"/>
                  </a:lnTo>
                  <a:lnTo>
                    <a:pt x="24" y="180"/>
                  </a:lnTo>
                  <a:lnTo>
                    <a:pt x="26" y="182"/>
                  </a:lnTo>
                  <a:lnTo>
                    <a:pt x="28" y="184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8" y="180"/>
                  </a:lnTo>
                  <a:lnTo>
                    <a:pt x="50" y="178"/>
                  </a:lnTo>
                  <a:lnTo>
                    <a:pt x="48" y="174"/>
                  </a:lnTo>
                  <a:lnTo>
                    <a:pt x="46" y="172"/>
                  </a:lnTo>
                  <a:lnTo>
                    <a:pt x="44" y="170"/>
                  </a:lnTo>
                  <a:lnTo>
                    <a:pt x="40" y="17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26" y="142"/>
                  </a:lnTo>
                  <a:lnTo>
                    <a:pt x="26" y="128"/>
                  </a:lnTo>
                  <a:lnTo>
                    <a:pt x="26" y="112"/>
                  </a:lnTo>
                  <a:lnTo>
                    <a:pt x="34" y="100"/>
                  </a:lnTo>
                  <a:lnTo>
                    <a:pt x="34" y="98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4" y="86"/>
                  </a:lnTo>
                  <a:lnTo>
                    <a:pt x="36" y="82"/>
                  </a:lnTo>
                  <a:lnTo>
                    <a:pt x="40" y="76"/>
                  </a:lnTo>
                  <a:lnTo>
                    <a:pt x="48" y="66"/>
                  </a:lnTo>
                  <a:lnTo>
                    <a:pt x="56" y="50"/>
                  </a:lnTo>
                  <a:lnTo>
                    <a:pt x="66" y="36"/>
                  </a:lnTo>
                  <a:lnTo>
                    <a:pt x="84" y="22"/>
                  </a:lnTo>
                  <a:lnTo>
                    <a:pt x="76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" name="Freeform 192">
              <a:extLst>
                <a:ext uri="{FF2B5EF4-FFF2-40B4-BE49-F238E27FC236}">
                  <a16:creationId xmlns:a16="http://schemas.microsoft.com/office/drawing/2014/main" id="{52DB5FE5-543F-4875-BC20-795413E96394}"/>
                </a:ext>
              </a:extLst>
            </p:cNvPr>
            <p:cNvSpPr>
              <a:spLocks/>
            </p:cNvSpPr>
            <p:nvPr/>
          </p:nvSpPr>
          <p:spPr bwMode="gray">
            <a:xfrm>
              <a:off x="1421" y="1478"/>
              <a:ext cx="110" cy="70"/>
            </a:xfrm>
            <a:custGeom>
              <a:avLst/>
              <a:gdLst>
                <a:gd name="T0" fmla="*/ 26 w 110"/>
                <a:gd name="T1" fmla="*/ 10 h 70"/>
                <a:gd name="T2" fmla="*/ 26 w 110"/>
                <a:gd name="T3" fmla="*/ 10 h 70"/>
                <a:gd name="T4" fmla="*/ 26 w 110"/>
                <a:gd name="T5" fmla="*/ 12 h 70"/>
                <a:gd name="T6" fmla="*/ 24 w 110"/>
                <a:gd name="T7" fmla="*/ 16 h 70"/>
                <a:gd name="T8" fmla="*/ 22 w 110"/>
                <a:gd name="T9" fmla="*/ 18 h 70"/>
                <a:gd name="T10" fmla="*/ 20 w 110"/>
                <a:gd name="T11" fmla="*/ 20 h 70"/>
                <a:gd name="T12" fmla="*/ 14 w 110"/>
                <a:gd name="T13" fmla="*/ 22 h 70"/>
                <a:gd name="T14" fmla="*/ 10 w 110"/>
                <a:gd name="T15" fmla="*/ 24 h 70"/>
                <a:gd name="T16" fmla="*/ 4 w 110"/>
                <a:gd name="T17" fmla="*/ 24 h 70"/>
                <a:gd name="T18" fmla="*/ 2 w 110"/>
                <a:gd name="T19" fmla="*/ 28 h 70"/>
                <a:gd name="T20" fmla="*/ 0 w 110"/>
                <a:gd name="T21" fmla="*/ 30 h 70"/>
                <a:gd name="T22" fmla="*/ 0 w 110"/>
                <a:gd name="T23" fmla="*/ 32 h 70"/>
                <a:gd name="T24" fmla="*/ 2 w 110"/>
                <a:gd name="T25" fmla="*/ 34 h 70"/>
                <a:gd name="T26" fmla="*/ 8 w 110"/>
                <a:gd name="T27" fmla="*/ 38 h 70"/>
                <a:gd name="T28" fmla="*/ 22 w 110"/>
                <a:gd name="T29" fmla="*/ 42 h 70"/>
                <a:gd name="T30" fmla="*/ 34 w 110"/>
                <a:gd name="T31" fmla="*/ 44 h 70"/>
                <a:gd name="T32" fmla="*/ 46 w 110"/>
                <a:gd name="T33" fmla="*/ 44 h 70"/>
                <a:gd name="T34" fmla="*/ 50 w 110"/>
                <a:gd name="T35" fmla="*/ 44 h 70"/>
                <a:gd name="T36" fmla="*/ 68 w 110"/>
                <a:gd name="T37" fmla="*/ 70 h 70"/>
                <a:gd name="T38" fmla="*/ 86 w 110"/>
                <a:gd name="T39" fmla="*/ 56 h 70"/>
                <a:gd name="T40" fmla="*/ 88 w 110"/>
                <a:gd name="T41" fmla="*/ 44 h 70"/>
                <a:gd name="T42" fmla="*/ 88 w 110"/>
                <a:gd name="T43" fmla="*/ 44 h 70"/>
                <a:gd name="T44" fmla="*/ 92 w 110"/>
                <a:gd name="T45" fmla="*/ 42 h 70"/>
                <a:gd name="T46" fmla="*/ 96 w 110"/>
                <a:gd name="T47" fmla="*/ 40 h 70"/>
                <a:gd name="T48" fmla="*/ 100 w 110"/>
                <a:gd name="T49" fmla="*/ 36 h 70"/>
                <a:gd name="T50" fmla="*/ 104 w 110"/>
                <a:gd name="T51" fmla="*/ 32 h 70"/>
                <a:gd name="T52" fmla="*/ 108 w 110"/>
                <a:gd name="T53" fmla="*/ 28 h 70"/>
                <a:gd name="T54" fmla="*/ 110 w 110"/>
                <a:gd name="T55" fmla="*/ 22 h 70"/>
                <a:gd name="T56" fmla="*/ 110 w 110"/>
                <a:gd name="T57" fmla="*/ 18 h 70"/>
                <a:gd name="T58" fmla="*/ 110 w 110"/>
                <a:gd name="T59" fmla="*/ 16 h 70"/>
                <a:gd name="T60" fmla="*/ 108 w 110"/>
                <a:gd name="T61" fmla="*/ 16 h 70"/>
                <a:gd name="T62" fmla="*/ 106 w 110"/>
                <a:gd name="T63" fmla="*/ 16 h 70"/>
                <a:gd name="T64" fmla="*/ 104 w 110"/>
                <a:gd name="T65" fmla="*/ 18 h 70"/>
                <a:gd name="T66" fmla="*/ 102 w 110"/>
                <a:gd name="T67" fmla="*/ 18 h 70"/>
                <a:gd name="T68" fmla="*/ 100 w 110"/>
                <a:gd name="T69" fmla="*/ 20 h 70"/>
                <a:gd name="T70" fmla="*/ 98 w 110"/>
                <a:gd name="T71" fmla="*/ 22 h 70"/>
                <a:gd name="T72" fmla="*/ 98 w 110"/>
                <a:gd name="T73" fmla="*/ 22 h 70"/>
                <a:gd name="T74" fmla="*/ 80 w 110"/>
                <a:gd name="T75" fmla="*/ 32 h 70"/>
                <a:gd name="T76" fmla="*/ 62 w 110"/>
                <a:gd name="T77" fmla="*/ 30 h 70"/>
                <a:gd name="T78" fmla="*/ 60 w 110"/>
                <a:gd name="T79" fmla="*/ 28 h 70"/>
                <a:gd name="T80" fmla="*/ 58 w 110"/>
                <a:gd name="T81" fmla="*/ 28 h 70"/>
                <a:gd name="T82" fmla="*/ 56 w 110"/>
                <a:gd name="T83" fmla="*/ 24 h 70"/>
                <a:gd name="T84" fmla="*/ 56 w 110"/>
                <a:gd name="T85" fmla="*/ 22 h 70"/>
                <a:gd name="T86" fmla="*/ 56 w 110"/>
                <a:gd name="T87" fmla="*/ 18 h 70"/>
                <a:gd name="T88" fmla="*/ 58 w 110"/>
                <a:gd name="T89" fmla="*/ 14 h 70"/>
                <a:gd name="T90" fmla="*/ 62 w 110"/>
                <a:gd name="T91" fmla="*/ 10 h 70"/>
                <a:gd name="T92" fmla="*/ 64 w 110"/>
                <a:gd name="T93" fmla="*/ 6 h 70"/>
                <a:gd name="T94" fmla="*/ 66 w 110"/>
                <a:gd name="T95" fmla="*/ 4 h 70"/>
                <a:gd name="T96" fmla="*/ 66 w 110"/>
                <a:gd name="T97" fmla="*/ 4 h 70"/>
                <a:gd name="T98" fmla="*/ 62 w 110"/>
                <a:gd name="T99" fmla="*/ 2 h 70"/>
                <a:gd name="T100" fmla="*/ 54 w 110"/>
                <a:gd name="T101" fmla="*/ 2 h 70"/>
                <a:gd name="T102" fmla="*/ 44 w 110"/>
                <a:gd name="T103" fmla="*/ 0 h 70"/>
                <a:gd name="T104" fmla="*/ 34 w 110"/>
                <a:gd name="T105" fmla="*/ 4 h 70"/>
                <a:gd name="T106" fmla="*/ 26 w 110"/>
                <a:gd name="T107" fmla="*/ 10 h 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"/>
                <a:gd name="T163" fmla="*/ 0 h 70"/>
                <a:gd name="T164" fmla="*/ 110 w 110"/>
                <a:gd name="T165" fmla="*/ 70 h 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" h="70">
                  <a:moveTo>
                    <a:pt x="26" y="10"/>
                  </a:moveTo>
                  <a:lnTo>
                    <a:pt x="26" y="10"/>
                  </a:lnTo>
                  <a:lnTo>
                    <a:pt x="26" y="12"/>
                  </a:lnTo>
                  <a:lnTo>
                    <a:pt x="24" y="16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0" y="24"/>
                  </a:lnTo>
                  <a:lnTo>
                    <a:pt x="4" y="24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8" y="38"/>
                  </a:lnTo>
                  <a:lnTo>
                    <a:pt x="22" y="42"/>
                  </a:lnTo>
                  <a:lnTo>
                    <a:pt x="34" y="44"/>
                  </a:lnTo>
                  <a:lnTo>
                    <a:pt x="46" y="44"/>
                  </a:lnTo>
                  <a:lnTo>
                    <a:pt x="50" y="44"/>
                  </a:lnTo>
                  <a:lnTo>
                    <a:pt x="68" y="70"/>
                  </a:lnTo>
                  <a:lnTo>
                    <a:pt x="86" y="5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4" y="32"/>
                  </a:lnTo>
                  <a:lnTo>
                    <a:pt x="108" y="28"/>
                  </a:lnTo>
                  <a:lnTo>
                    <a:pt x="110" y="22"/>
                  </a:lnTo>
                  <a:lnTo>
                    <a:pt x="110" y="18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102" y="18"/>
                  </a:lnTo>
                  <a:lnTo>
                    <a:pt x="100" y="20"/>
                  </a:lnTo>
                  <a:lnTo>
                    <a:pt x="98" y="22"/>
                  </a:lnTo>
                  <a:lnTo>
                    <a:pt x="80" y="32"/>
                  </a:lnTo>
                  <a:lnTo>
                    <a:pt x="62" y="30"/>
                  </a:lnTo>
                  <a:lnTo>
                    <a:pt x="60" y="28"/>
                  </a:lnTo>
                  <a:lnTo>
                    <a:pt x="58" y="28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8" y="14"/>
                  </a:lnTo>
                  <a:lnTo>
                    <a:pt x="62" y="10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2" y="2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4" y="4"/>
                  </a:lnTo>
                  <a:lnTo>
                    <a:pt x="26" y="1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" name="Freeform 193">
              <a:extLst>
                <a:ext uri="{FF2B5EF4-FFF2-40B4-BE49-F238E27FC236}">
                  <a16:creationId xmlns:a16="http://schemas.microsoft.com/office/drawing/2014/main" id="{E576FDB5-95A7-411B-9E14-951878E0D2E9}"/>
                </a:ext>
              </a:extLst>
            </p:cNvPr>
            <p:cNvSpPr>
              <a:spLocks/>
            </p:cNvSpPr>
            <p:nvPr/>
          </p:nvSpPr>
          <p:spPr bwMode="gray">
            <a:xfrm>
              <a:off x="1051" y="1494"/>
              <a:ext cx="110" cy="220"/>
            </a:xfrm>
            <a:custGeom>
              <a:avLst/>
              <a:gdLst>
                <a:gd name="T0" fmla="*/ 44 w 110"/>
                <a:gd name="T1" fmla="*/ 20 h 220"/>
                <a:gd name="T2" fmla="*/ 40 w 110"/>
                <a:gd name="T3" fmla="*/ 20 h 220"/>
                <a:gd name="T4" fmla="*/ 36 w 110"/>
                <a:gd name="T5" fmla="*/ 20 h 220"/>
                <a:gd name="T6" fmla="*/ 34 w 110"/>
                <a:gd name="T7" fmla="*/ 26 h 220"/>
                <a:gd name="T8" fmla="*/ 32 w 110"/>
                <a:gd name="T9" fmla="*/ 32 h 220"/>
                <a:gd name="T10" fmla="*/ 28 w 110"/>
                <a:gd name="T11" fmla="*/ 34 h 220"/>
                <a:gd name="T12" fmla="*/ 24 w 110"/>
                <a:gd name="T13" fmla="*/ 34 h 220"/>
                <a:gd name="T14" fmla="*/ 24 w 110"/>
                <a:gd name="T15" fmla="*/ 34 h 220"/>
                <a:gd name="T16" fmla="*/ 20 w 110"/>
                <a:gd name="T17" fmla="*/ 26 h 220"/>
                <a:gd name="T18" fmla="*/ 12 w 110"/>
                <a:gd name="T19" fmla="*/ 18 h 220"/>
                <a:gd name="T20" fmla="*/ 2 w 110"/>
                <a:gd name="T21" fmla="*/ 16 h 220"/>
                <a:gd name="T22" fmla="*/ 0 w 110"/>
                <a:gd name="T23" fmla="*/ 60 h 220"/>
                <a:gd name="T24" fmla="*/ 4 w 110"/>
                <a:gd name="T25" fmla="*/ 72 h 220"/>
                <a:gd name="T26" fmla="*/ 14 w 110"/>
                <a:gd name="T27" fmla="*/ 94 h 220"/>
                <a:gd name="T28" fmla="*/ 42 w 110"/>
                <a:gd name="T29" fmla="*/ 106 h 220"/>
                <a:gd name="T30" fmla="*/ 58 w 110"/>
                <a:gd name="T31" fmla="*/ 94 h 220"/>
                <a:gd name="T32" fmla="*/ 60 w 110"/>
                <a:gd name="T33" fmla="*/ 96 h 220"/>
                <a:gd name="T34" fmla="*/ 66 w 110"/>
                <a:gd name="T35" fmla="*/ 100 h 220"/>
                <a:gd name="T36" fmla="*/ 68 w 110"/>
                <a:gd name="T37" fmla="*/ 106 h 220"/>
                <a:gd name="T38" fmla="*/ 62 w 110"/>
                <a:gd name="T39" fmla="*/ 114 h 220"/>
                <a:gd name="T40" fmla="*/ 46 w 110"/>
                <a:gd name="T41" fmla="*/ 126 h 220"/>
                <a:gd name="T42" fmla="*/ 38 w 110"/>
                <a:gd name="T43" fmla="*/ 130 h 220"/>
                <a:gd name="T44" fmla="*/ 36 w 110"/>
                <a:gd name="T45" fmla="*/ 144 h 220"/>
                <a:gd name="T46" fmla="*/ 36 w 110"/>
                <a:gd name="T47" fmla="*/ 166 h 220"/>
                <a:gd name="T48" fmla="*/ 38 w 110"/>
                <a:gd name="T49" fmla="*/ 170 h 220"/>
                <a:gd name="T50" fmla="*/ 42 w 110"/>
                <a:gd name="T51" fmla="*/ 182 h 220"/>
                <a:gd name="T52" fmla="*/ 48 w 110"/>
                <a:gd name="T53" fmla="*/ 192 h 220"/>
                <a:gd name="T54" fmla="*/ 56 w 110"/>
                <a:gd name="T55" fmla="*/ 202 h 220"/>
                <a:gd name="T56" fmla="*/ 62 w 110"/>
                <a:gd name="T57" fmla="*/ 212 h 220"/>
                <a:gd name="T58" fmla="*/ 66 w 110"/>
                <a:gd name="T59" fmla="*/ 220 h 220"/>
                <a:gd name="T60" fmla="*/ 74 w 110"/>
                <a:gd name="T61" fmla="*/ 212 h 220"/>
                <a:gd name="T62" fmla="*/ 90 w 110"/>
                <a:gd name="T63" fmla="*/ 154 h 220"/>
                <a:gd name="T64" fmla="*/ 104 w 110"/>
                <a:gd name="T65" fmla="*/ 98 h 220"/>
                <a:gd name="T66" fmla="*/ 108 w 110"/>
                <a:gd name="T67" fmla="*/ 88 h 220"/>
                <a:gd name="T68" fmla="*/ 108 w 110"/>
                <a:gd name="T69" fmla="*/ 66 h 220"/>
                <a:gd name="T70" fmla="*/ 102 w 110"/>
                <a:gd name="T71" fmla="*/ 22 h 220"/>
                <a:gd name="T72" fmla="*/ 70 w 110"/>
                <a:gd name="T73" fmla="*/ 2 h 220"/>
                <a:gd name="T74" fmla="*/ 64 w 110"/>
                <a:gd name="T75" fmla="*/ 4 h 220"/>
                <a:gd name="T76" fmla="*/ 58 w 110"/>
                <a:gd name="T77" fmla="*/ 8 h 220"/>
                <a:gd name="T78" fmla="*/ 58 w 110"/>
                <a:gd name="T79" fmla="*/ 14 h 220"/>
                <a:gd name="T80" fmla="*/ 56 w 110"/>
                <a:gd name="T81" fmla="*/ 24 h 220"/>
                <a:gd name="T82" fmla="*/ 54 w 110"/>
                <a:gd name="T83" fmla="*/ 30 h 220"/>
                <a:gd name="T84" fmla="*/ 44 w 110"/>
                <a:gd name="T85" fmla="*/ 22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0"/>
                <a:gd name="T130" fmla="*/ 0 h 220"/>
                <a:gd name="T131" fmla="*/ 110 w 110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0" h="220">
                  <a:moveTo>
                    <a:pt x="44" y="22"/>
                  </a:move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22"/>
                  </a:lnTo>
                  <a:lnTo>
                    <a:pt x="34" y="26"/>
                  </a:lnTo>
                  <a:lnTo>
                    <a:pt x="34" y="28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2" y="30"/>
                  </a:lnTo>
                  <a:lnTo>
                    <a:pt x="20" y="26"/>
                  </a:lnTo>
                  <a:lnTo>
                    <a:pt x="16" y="22"/>
                  </a:lnTo>
                  <a:lnTo>
                    <a:pt x="12" y="18"/>
                  </a:lnTo>
                  <a:lnTo>
                    <a:pt x="8" y="16"/>
                  </a:lnTo>
                  <a:lnTo>
                    <a:pt x="2" y="16"/>
                  </a:lnTo>
                  <a:lnTo>
                    <a:pt x="0" y="3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4"/>
                  </a:lnTo>
                  <a:lnTo>
                    <a:pt x="14" y="94"/>
                  </a:lnTo>
                  <a:lnTo>
                    <a:pt x="28" y="114"/>
                  </a:lnTo>
                  <a:lnTo>
                    <a:pt x="42" y="106"/>
                  </a:lnTo>
                  <a:lnTo>
                    <a:pt x="44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60" y="96"/>
                  </a:lnTo>
                  <a:lnTo>
                    <a:pt x="64" y="98"/>
                  </a:lnTo>
                  <a:lnTo>
                    <a:pt x="66" y="100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10"/>
                  </a:lnTo>
                  <a:lnTo>
                    <a:pt x="62" y="114"/>
                  </a:lnTo>
                  <a:lnTo>
                    <a:pt x="54" y="122"/>
                  </a:lnTo>
                  <a:lnTo>
                    <a:pt x="46" y="126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6" y="144"/>
                  </a:lnTo>
                  <a:lnTo>
                    <a:pt x="46" y="152"/>
                  </a:lnTo>
                  <a:lnTo>
                    <a:pt x="36" y="166"/>
                  </a:lnTo>
                  <a:lnTo>
                    <a:pt x="38" y="170"/>
                  </a:lnTo>
                  <a:lnTo>
                    <a:pt x="40" y="176"/>
                  </a:lnTo>
                  <a:lnTo>
                    <a:pt x="42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52" y="196"/>
                  </a:lnTo>
                  <a:lnTo>
                    <a:pt x="56" y="202"/>
                  </a:lnTo>
                  <a:lnTo>
                    <a:pt x="58" y="208"/>
                  </a:lnTo>
                  <a:lnTo>
                    <a:pt x="62" y="212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74" y="212"/>
                  </a:lnTo>
                  <a:lnTo>
                    <a:pt x="84" y="172"/>
                  </a:lnTo>
                  <a:lnTo>
                    <a:pt x="90" y="154"/>
                  </a:lnTo>
                  <a:lnTo>
                    <a:pt x="94" y="132"/>
                  </a:lnTo>
                  <a:lnTo>
                    <a:pt x="104" y="98"/>
                  </a:lnTo>
                  <a:lnTo>
                    <a:pt x="106" y="96"/>
                  </a:lnTo>
                  <a:lnTo>
                    <a:pt x="108" y="88"/>
                  </a:lnTo>
                  <a:lnTo>
                    <a:pt x="110" y="76"/>
                  </a:lnTo>
                  <a:lnTo>
                    <a:pt x="108" y="66"/>
                  </a:lnTo>
                  <a:lnTo>
                    <a:pt x="98" y="46"/>
                  </a:lnTo>
                  <a:lnTo>
                    <a:pt x="102" y="2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66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8" y="14"/>
                  </a:lnTo>
                  <a:lnTo>
                    <a:pt x="58" y="18"/>
                  </a:lnTo>
                  <a:lnTo>
                    <a:pt x="56" y="24"/>
                  </a:lnTo>
                  <a:lnTo>
                    <a:pt x="56" y="26"/>
                  </a:lnTo>
                  <a:lnTo>
                    <a:pt x="54" y="30"/>
                  </a:lnTo>
                  <a:lnTo>
                    <a:pt x="44" y="2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" name="Freeform 194">
              <a:extLst>
                <a:ext uri="{FF2B5EF4-FFF2-40B4-BE49-F238E27FC236}">
                  <a16:creationId xmlns:a16="http://schemas.microsoft.com/office/drawing/2014/main" id="{BF6567D9-D830-495A-B678-05B7C99836D9}"/>
                </a:ext>
              </a:extLst>
            </p:cNvPr>
            <p:cNvSpPr>
              <a:spLocks/>
            </p:cNvSpPr>
            <p:nvPr/>
          </p:nvSpPr>
          <p:spPr bwMode="gray">
            <a:xfrm>
              <a:off x="1139" y="1454"/>
              <a:ext cx="122" cy="94"/>
            </a:xfrm>
            <a:custGeom>
              <a:avLst/>
              <a:gdLst>
                <a:gd name="T0" fmla="*/ 22 w 122"/>
                <a:gd name="T1" fmla="*/ 0 h 94"/>
                <a:gd name="T2" fmla="*/ 14 w 122"/>
                <a:gd name="T3" fmla="*/ 20 h 94"/>
                <a:gd name="T4" fmla="*/ 0 w 122"/>
                <a:gd name="T5" fmla="*/ 32 h 94"/>
                <a:gd name="T6" fmla="*/ 0 w 122"/>
                <a:gd name="T7" fmla="*/ 32 h 94"/>
                <a:gd name="T8" fmla="*/ 2 w 122"/>
                <a:gd name="T9" fmla="*/ 36 h 94"/>
                <a:gd name="T10" fmla="*/ 4 w 122"/>
                <a:gd name="T11" fmla="*/ 40 h 94"/>
                <a:gd name="T12" fmla="*/ 6 w 122"/>
                <a:gd name="T13" fmla="*/ 46 h 94"/>
                <a:gd name="T14" fmla="*/ 10 w 122"/>
                <a:gd name="T15" fmla="*/ 50 h 94"/>
                <a:gd name="T16" fmla="*/ 12 w 122"/>
                <a:gd name="T17" fmla="*/ 52 h 94"/>
                <a:gd name="T18" fmla="*/ 14 w 122"/>
                <a:gd name="T19" fmla="*/ 54 h 94"/>
                <a:gd name="T20" fmla="*/ 18 w 122"/>
                <a:gd name="T21" fmla="*/ 54 h 94"/>
                <a:gd name="T22" fmla="*/ 22 w 122"/>
                <a:gd name="T23" fmla="*/ 56 h 94"/>
                <a:gd name="T24" fmla="*/ 26 w 122"/>
                <a:gd name="T25" fmla="*/ 56 h 94"/>
                <a:gd name="T26" fmla="*/ 28 w 122"/>
                <a:gd name="T27" fmla="*/ 56 h 94"/>
                <a:gd name="T28" fmla="*/ 30 w 122"/>
                <a:gd name="T29" fmla="*/ 58 h 94"/>
                <a:gd name="T30" fmla="*/ 32 w 122"/>
                <a:gd name="T31" fmla="*/ 60 h 94"/>
                <a:gd name="T32" fmla="*/ 30 w 122"/>
                <a:gd name="T33" fmla="*/ 62 h 94"/>
                <a:gd name="T34" fmla="*/ 28 w 122"/>
                <a:gd name="T35" fmla="*/ 66 h 94"/>
                <a:gd name="T36" fmla="*/ 24 w 122"/>
                <a:gd name="T37" fmla="*/ 70 h 94"/>
                <a:gd name="T38" fmla="*/ 24 w 122"/>
                <a:gd name="T39" fmla="*/ 74 h 94"/>
                <a:gd name="T40" fmla="*/ 26 w 122"/>
                <a:gd name="T41" fmla="*/ 80 h 94"/>
                <a:gd name="T42" fmla="*/ 28 w 122"/>
                <a:gd name="T43" fmla="*/ 82 h 94"/>
                <a:gd name="T44" fmla="*/ 32 w 122"/>
                <a:gd name="T45" fmla="*/ 86 h 94"/>
                <a:gd name="T46" fmla="*/ 36 w 122"/>
                <a:gd name="T47" fmla="*/ 88 h 94"/>
                <a:gd name="T48" fmla="*/ 40 w 122"/>
                <a:gd name="T49" fmla="*/ 88 h 94"/>
                <a:gd name="T50" fmla="*/ 50 w 122"/>
                <a:gd name="T51" fmla="*/ 88 h 94"/>
                <a:gd name="T52" fmla="*/ 64 w 122"/>
                <a:gd name="T53" fmla="*/ 88 h 94"/>
                <a:gd name="T54" fmla="*/ 80 w 122"/>
                <a:gd name="T55" fmla="*/ 94 h 94"/>
                <a:gd name="T56" fmla="*/ 122 w 122"/>
                <a:gd name="T57" fmla="*/ 42 h 94"/>
                <a:gd name="T58" fmla="*/ 114 w 122"/>
                <a:gd name="T59" fmla="*/ 24 h 94"/>
                <a:gd name="T60" fmla="*/ 92 w 122"/>
                <a:gd name="T61" fmla="*/ 20 h 94"/>
                <a:gd name="T62" fmla="*/ 56 w 122"/>
                <a:gd name="T63" fmla="*/ 0 h 94"/>
                <a:gd name="T64" fmla="*/ 54 w 122"/>
                <a:gd name="T65" fmla="*/ 12 h 94"/>
                <a:gd name="T66" fmla="*/ 40 w 122"/>
                <a:gd name="T67" fmla="*/ 10 h 94"/>
                <a:gd name="T68" fmla="*/ 22 w 122"/>
                <a:gd name="T69" fmla="*/ 0 h 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2"/>
                <a:gd name="T106" fmla="*/ 0 h 94"/>
                <a:gd name="T107" fmla="*/ 122 w 122"/>
                <a:gd name="T108" fmla="*/ 94 h 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2" h="94">
                  <a:moveTo>
                    <a:pt x="22" y="0"/>
                  </a:moveTo>
                  <a:lnTo>
                    <a:pt x="14" y="2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2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2" y="56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2" y="60"/>
                  </a:lnTo>
                  <a:lnTo>
                    <a:pt x="30" y="62"/>
                  </a:lnTo>
                  <a:lnTo>
                    <a:pt x="28" y="66"/>
                  </a:lnTo>
                  <a:lnTo>
                    <a:pt x="24" y="70"/>
                  </a:lnTo>
                  <a:lnTo>
                    <a:pt x="24" y="74"/>
                  </a:lnTo>
                  <a:lnTo>
                    <a:pt x="26" y="80"/>
                  </a:lnTo>
                  <a:lnTo>
                    <a:pt x="28" y="82"/>
                  </a:lnTo>
                  <a:lnTo>
                    <a:pt x="32" y="86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50" y="88"/>
                  </a:lnTo>
                  <a:lnTo>
                    <a:pt x="64" y="88"/>
                  </a:lnTo>
                  <a:lnTo>
                    <a:pt x="80" y="94"/>
                  </a:lnTo>
                  <a:lnTo>
                    <a:pt x="122" y="42"/>
                  </a:lnTo>
                  <a:lnTo>
                    <a:pt x="114" y="24"/>
                  </a:lnTo>
                  <a:lnTo>
                    <a:pt x="92" y="2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40" y="10"/>
                  </a:lnTo>
                  <a:lnTo>
                    <a:pt x="2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" name="Freeform 195">
              <a:extLst>
                <a:ext uri="{FF2B5EF4-FFF2-40B4-BE49-F238E27FC236}">
                  <a16:creationId xmlns:a16="http://schemas.microsoft.com/office/drawing/2014/main" id="{75BC0860-1BCB-4538-BA7D-F58F9F240FC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67" y="1618"/>
              <a:ext cx="46" cy="46"/>
            </a:xfrm>
            <a:custGeom>
              <a:avLst/>
              <a:gdLst>
                <a:gd name="T0" fmla="*/ 28 w 46"/>
                <a:gd name="T1" fmla="*/ 8 h 46"/>
                <a:gd name="T2" fmla="*/ 28 w 46"/>
                <a:gd name="T3" fmla="*/ 6 h 46"/>
                <a:gd name="T4" fmla="*/ 26 w 46"/>
                <a:gd name="T5" fmla="*/ 4 h 46"/>
                <a:gd name="T6" fmla="*/ 22 w 46"/>
                <a:gd name="T7" fmla="*/ 2 h 46"/>
                <a:gd name="T8" fmla="*/ 20 w 46"/>
                <a:gd name="T9" fmla="*/ 0 h 46"/>
                <a:gd name="T10" fmla="*/ 16 w 46"/>
                <a:gd name="T11" fmla="*/ 0 h 46"/>
                <a:gd name="T12" fmla="*/ 12 w 46"/>
                <a:gd name="T13" fmla="*/ 0 h 46"/>
                <a:gd name="T14" fmla="*/ 10 w 46"/>
                <a:gd name="T15" fmla="*/ 0 h 46"/>
                <a:gd name="T16" fmla="*/ 8 w 46"/>
                <a:gd name="T17" fmla="*/ 4 h 46"/>
                <a:gd name="T18" fmla="*/ 4 w 46"/>
                <a:gd name="T19" fmla="*/ 8 h 46"/>
                <a:gd name="T20" fmla="*/ 2 w 46"/>
                <a:gd name="T21" fmla="*/ 12 h 46"/>
                <a:gd name="T22" fmla="*/ 2 w 46"/>
                <a:gd name="T23" fmla="*/ 16 h 46"/>
                <a:gd name="T24" fmla="*/ 0 w 46"/>
                <a:gd name="T25" fmla="*/ 20 h 46"/>
                <a:gd name="T26" fmla="*/ 2 w 46"/>
                <a:gd name="T27" fmla="*/ 24 h 46"/>
                <a:gd name="T28" fmla="*/ 4 w 46"/>
                <a:gd name="T29" fmla="*/ 26 h 46"/>
                <a:gd name="T30" fmla="*/ 8 w 46"/>
                <a:gd name="T31" fmla="*/ 30 h 46"/>
                <a:gd name="T32" fmla="*/ 12 w 46"/>
                <a:gd name="T33" fmla="*/ 34 h 46"/>
                <a:gd name="T34" fmla="*/ 16 w 46"/>
                <a:gd name="T35" fmla="*/ 36 h 46"/>
                <a:gd name="T36" fmla="*/ 20 w 46"/>
                <a:gd name="T37" fmla="*/ 40 h 46"/>
                <a:gd name="T38" fmla="*/ 24 w 46"/>
                <a:gd name="T39" fmla="*/ 42 h 46"/>
                <a:gd name="T40" fmla="*/ 28 w 46"/>
                <a:gd name="T41" fmla="*/ 44 h 46"/>
                <a:gd name="T42" fmla="*/ 28 w 46"/>
                <a:gd name="T43" fmla="*/ 46 h 46"/>
                <a:gd name="T44" fmla="*/ 28 w 46"/>
                <a:gd name="T45" fmla="*/ 44 h 46"/>
                <a:gd name="T46" fmla="*/ 32 w 46"/>
                <a:gd name="T47" fmla="*/ 44 h 46"/>
                <a:gd name="T48" fmla="*/ 36 w 46"/>
                <a:gd name="T49" fmla="*/ 40 h 46"/>
                <a:gd name="T50" fmla="*/ 40 w 46"/>
                <a:gd name="T51" fmla="*/ 38 h 46"/>
                <a:gd name="T52" fmla="*/ 42 w 46"/>
                <a:gd name="T53" fmla="*/ 34 h 46"/>
                <a:gd name="T54" fmla="*/ 46 w 46"/>
                <a:gd name="T55" fmla="*/ 32 h 46"/>
                <a:gd name="T56" fmla="*/ 46 w 46"/>
                <a:gd name="T57" fmla="*/ 28 h 46"/>
                <a:gd name="T58" fmla="*/ 46 w 46"/>
                <a:gd name="T59" fmla="*/ 24 h 46"/>
                <a:gd name="T60" fmla="*/ 42 w 46"/>
                <a:gd name="T61" fmla="*/ 20 h 46"/>
                <a:gd name="T62" fmla="*/ 38 w 46"/>
                <a:gd name="T63" fmla="*/ 16 h 46"/>
                <a:gd name="T64" fmla="*/ 34 w 46"/>
                <a:gd name="T65" fmla="*/ 12 h 46"/>
                <a:gd name="T66" fmla="*/ 32 w 46"/>
                <a:gd name="T67" fmla="*/ 10 h 46"/>
                <a:gd name="T68" fmla="*/ 28 w 46"/>
                <a:gd name="T69" fmla="*/ 8 h 46"/>
                <a:gd name="T70" fmla="*/ 28 w 46"/>
                <a:gd name="T71" fmla="*/ 8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6"/>
                <a:gd name="T109" fmla="*/ 0 h 46"/>
                <a:gd name="T110" fmla="*/ 46 w 46"/>
                <a:gd name="T111" fmla="*/ 46 h 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6" h="46">
                  <a:moveTo>
                    <a:pt x="28" y="8"/>
                  </a:moveTo>
                  <a:lnTo>
                    <a:pt x="28" y="6"/>
                  </a:lnTo>
                  <a:lnTo>
                    <a:pt x="26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2" y="34"/>
                  </a:lnTo>
                  <a:lnTo>
                    <a:pt x="16" y="36"/>
                  </a:lnTo>
                  <a:lnTo>
                    <a:pt x="20" y="40"/>
                  </a:lnTo>
                  <a:lnTo>
                    <a:pt x="24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6" y="40"/>
                  </a:lnTo>
                  <a:lnTo>
                    <a:pt x="40" y="38"/>
                  </a:lnTo>
                  <a:lnTo>
                    <a:pt x="42" y="34"/>
                  </a:lnTo>
                  <a:lnTo>
                    <a:pt x="46" y="32"/>
                  </a:lnTo>
                  <a:lnTo>
                    <a:pt x="46" y="28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6"/>
                  </a:lnTo>
                  <a:lnTo>
                    <a:pt x="34" y="12"/>
                  </a:lnTo>
                  <a:lnTo>
                    <a:pt x="32" y="10"/>
                  </a:lnTo>
                  <a:lnTo>
                    <a:pt x="28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" name="Freeform 196">
              <a:extLst>
                <a:ext uri="{FF2B5EF4-FFF2-40B4-BE49-F238E27FC236}">
                  <a16:creationId xmlns:a16="http://schemas.microsoft.com/office/drawing/2014/main" id="{6B2F9CC3-2C74-468D-A095-48959D86F591}"/>
                </a:ext>
              </a:extLst>
            </p:cNvPr>
            <p:cNvSpPr>
              <a:spLocks/>
            </p:cNvSpPr>
            <p:nvPr/>
          </p:nvSpPr>
          <p:spPr bwMode="gray">
            <a:xfrm>
              <a:off x="2641" y="2278"/>
              <a:ext cx="32" cy="164"/>
            </a:xfrm>
            <a:custGeom>
              <a:avLst/>
              <a:gdLst>
                <a:gd name="T0" fmla="*/ 26 w 32"/>
                <a:gd name="T1" fmla="*/ 8 h 164"/>
                <a:gd name="T2" fmla="*/ 26 w 32"/>
                <a:gd name="T3" fmla="*/ 6 h 164"/>
                <a:gd name="T4" fmla="*/ 24 w 32"/>
                <a:gd name="T5" fmla="*/ 6 h 164"/>
                <a:gd name="T6" fmla="*/ 22 w 32"/>
                <a:gd name="T7" fmla="*/ 2 h 164"/>
                <a:gd name="T8" fmla="*/ 20 w 32"/>
                <a:gd name="T9" fmla="*/ 2 h 164"/>
                <a:gd name="T10" fmla="*/ 18 w 32"/>
                <a:gd name="T11" fmla="*/ 0 h 164"/>
                <a:gd name="T12" fmla="*/ 16 w 32"/>
                <a:gd name="T13" fmla="*/ 2 h 164"/>
                <a:gd name="T14" fmla="*/ 14 w 32"/>
                <a:gd name="T15" fmla="*/ 6 h 164"/>
                <a:gd name="T16" fmla="*/ 12 w 32"/>
                <a:gd name="T17" fmla="*/ 10 h 164"/>
                <a:gd name="T18" fmla="*/ 10 w 32"/>
                <a:gd name="T19" fmla="*/ 14 h 164"/>
                <a:gd name="T20" fmla="*/ 8 w 32"/>
                <a:gd name="T21" fmla="*/ 18 h 164"/>
                <a:gd name="T22" fmla="*/ 8 w 32"/>
                <a:gd name="T23" fmla="*/ 22 h 164"/>
                <a:gd name="T24" fmla="*/ 8 w 32"/>
                <a:gd name="T25" fmla="*/ 22 h 164"/>
                <a:gd name="T26" fmla="*/ 2 w 32"/>
                <a:gd name="T27" fmla="*/ 42 h 164"/>
                <a:gd name="T28" fmla="*/ 2 w 32"/>
                <a:gd name="T29" fmla="*/ 44 h 164"/>
                <a:gd name="T30" fmla="*/ 2 w 32"/>
                <a:gd name="T31" fmla="*/ 46 h 164"/>
                <a:gd name="T32" fmla="*/ 4 w 32"/>
                <a:gd name="T33" fmla="*/ 52 h 164"/>
                <a:gd name="T34" fmla="*/ 4 w 32"/>
                <a:gd name="T35" fmla="*/ 56 h 164"/>
                <a:gd name="T36" fmla="*/ 6 w 32"/>
                <a:gd name="T37" fmla="*/ 60 h 164"/>
                <a:gd name="T38" fmla="*/ 6 w 32"/>
                <a:gd name="T39" fmla="*/ 66 h 164"/>
                <a:gd name="T40" fmla="*/ 8 w 32"/>
                <a:gd name="T41" fmla="*/ 82 h 164"/>
                <a:gd name="T42" fmla="*/ 6 w 32"/>
                <a:gd name="T43" fmla="*/ 100 h 164"/>
                <a:gd name="T44" fmla="*/ 6 w 32"/>
                <a:gd name="T45" fmla="*/ 118 h 164"/>
                <a:gd name="T46" fmla="*/ 6 w 32"/>
                <a:gd name="T47" fmla="*/ 132 h 164"/>
                <a:gd name="T48" fmla="*/ 6 w 32"/>
                <a:gd name="T49" fmla="*/ 140 h 164"/>
                <a:gd name="T50" fmla="*/ 6 w 32"/>
                <a:gd name="T51" fmla="*/ 142 h 164"/>
                <a:gd name="T52" fmla="*/ 4 w 32"/>
                <a:gd name="T53" fmla="*/ 146 h 164"/>
                <a:gd name="T54" fmla="*/ 2 w 32"/>
                <a:gd name="T55" fmla="*/ 150 h 164"/>
                <a:gd name="T56" fmla="*/ 0 w 32"/>
                <a:gd name="T57" fmla="*/ 156 h 164"/>
                <a:gd name="T58" fmla="*/ 0 w 32"/>
                <a:gd name="T59" fmla="*/ 158 h 164"/>
                <a:gd name="T60" fmla="*/ 0 w 32"/>
                <a:gd name="T61" fmla="*/ 160 h 164"/>
                <a:gd name="T62" fmla="*/ 8 w 32"/>
                <a:gd name="T63" fmla="*/ 164 h 164"/>
                <a:gd name="T64" fmla="*/ 12 w 32"/>
                <a:gd name="T65" fmla="*/ 152 h 164"/>
                <a:gd name="T66" fmla="*/ 22 w 32"/>
                <a:gd name="T67" fmla="*/ 162 h 164"/>
                <a:gd name="T68" fmla="*/ 22 w 32"/>
                <a:gd name="T69" fmla="*/ 160 h 164"/>
                <a:gd name="T70" fmla="*/ 22 w 32"/>
                <a:gd name="T71" fmla="*/ 158 h 164"/>
                <a:gd name="T72" fmla="*/ 22 w 32"/>
                <a:gd name="T73" fmla="*/ 152 h 164"/>
                <a:gd name="T74" fmla="*/ 22 w 32"/>
                <a:gd name="T75" fmla="*/ 146 h 164"/>
                <a:gd name="T76" fmla="*/ 20 w 32"/>
                <a:gd name="T77" fmla="*/ 140 h 164"/>
                <a:gd name="T78" fmla="*/ 16 w 32"/>
                <a:gd name="T79" fmla="*/ 130 h 164"/>
                <a:gd name="T80" fmla="*/ 16 w 32"/>
                <a:gd name="T81" fmla="*/ 118 h 164"/>
                <a:gd name="T82" fmla="*/ 24 w 32"/>
                <a:gd name="T83" fmla="*/ 106 h 164"/>
                <a:gd name="T84" fmla="*/ 28 w 32"/>
                <a:gd name="T85" fmla="*/ 102 h 164"/>
                <a:gd name="T86" fmla="*/ 32 w 32"/>
                <a:gd name="T87" fmla="*/ 96 h 164"/>
                <a:gd name="T88" fmla="*/ 32 w 32"/>
                <a:gd name="T89" fmla="*/ 92 h 164"/>
                <a:gd name="T90" fmla="*/ 32 w 32"/>
                <a:gd name="T91" fmla="*/ 88 h 164"/>
                <a:gd name="T92" fmla="*/ 30 w 32"/>
                <a:gd name="T93" fmla="*/ 84 h 164"/>
                <a:gd name="T94" fmla="*/ 30 w 32"/>
                <a:gd name="T95" fmla="*/ 80 h 164"/>
                <a:gd name="T96" fmla="*/ 30 w 32"/>
                <a:gd name="T97" fmla="*/ 74 h 164"/>
                <a:gd name="T98" fmla="*/ 28 w 32"/>
                <a:gd name="T99" fmla="*/ 62 h 164"/>
                <a:gd name="T100" fmla="*/ 26 w 32"/>
                <a:gd name="T101" fmla="*/ 50 h 164"/>
                <a:gd name="T102" fmla="*/ 24 w 32"/>
                <a:gd name="T103" fmla="*/ 40 h 164"/>
                <a:gd name="T104" fmla="*/ 24 w 32"/>
                <a:gd name="T105" fmla="*/ 36 h 164"/>
                <a:gd name="T106" fmla="*/ 24 w 32"/>
                <a:gd name="T107" fmla="*/ 36 h 164"/>
                <a:gd name="T108" fmla="*/ 22 w 32"/>
                <a:gd name="T109" fmla="*/ 32 h 164"/>
                <a:gd name="T110" fmla="*/ 22 w 32"/>
                <a:gd name="T111" fmla="*/ 28 h 164"/>
                <a:gd name="T112" fmla="*/ 22 w 32"/>
                <a:gd name="T113" fmla="*/ 22 h 164"/>
                <a:gd name="T114" fmla="*/ 22 w 32"/>
                <a:gd name="T115" fmla="*/ 16 h 164"/>
                <a:gd name="T116" fmla="*/ 24 w 32"/>
                <a:gd name="T117" fmla="*/ 12 h 164"/>
                <a:gd name="T118" fmla="*/ 26 w 32"/>
                <a:gd name="T119" fmla="*/ 8 h 1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"/>
                <a:gd name="T181" fmla="*/ 0 h 164"/>
                <a:gd name="T182" fmla="*/ 32 w 32"/>
                <a:gd name="T183" fmla="*/ 164 h 16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" h="164">
                  <a:moveTo>
                    <a:pt x="26" y="8"/>
                  </a:moveTo>
                  <a:lnTo>
                    <a:pt x="26" y="6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4" y="6"/>
                  </a:lnTo>
                  <a:lnTo>
                    <a:pt x="12" y="10"/>
                  </a:lnTo>
                  <a:lnTo>
                    <a:pt x="10" y="14"/>
                  </a:lnTo>
                  <a:lnTo>
                    <a:pt x="8" y="18"/>
                  </a:lnTo>
                  <a:lnTo>
                    <a:pt x="8" y="22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8" y="82"/>
                  </a:lnTo>
                  <a:lnTo>
                    <a:pt x="6" y="100"/>
                  </a:lnTo>
                  <a:lnTo>
                    <a:pt x="6" y="118"/>
                  </a:lnTo>
                  <a:lnTo>
                    <a:pt x="6" y="132"/>
                  </a:lnTo>
                  <a:lnTo>
                    <a:pt x="6" y="140"/>
                  </a:lnTo>
                  <a:lnTo>
                    <a:pt x="6" y="142"/>
                  </a:lnTo>
                  <a:lnTo>
                    <a:pt x="4" y="146"/>
                  </a:lnTo>
                  <a:lnTo>
                    <a:pt x="2" y="150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8" y="164"/>
                  </a:lnTo>
                  <a:lnTo>
                    <a:pt x="12" y="152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2" y="158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20" y="140"/>
                  </a:lnTo>
                  <a:lnTo>
                    <a:pt x="16" y="130"/>
                  </a:lnTo>
                  <a:lnTo>
                    <a:pt x="16" y="118"/>
                  </a:lnTo>
                  <a:lnTo>
                    <a:pt x="24" y="106"/>
                  </a:lnTo>
                  <a:lnTo>
                    <a:pt x="28" y="102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30" y="80"/>
                  </a:lnTo>
                  <a:lnTo>
                    <a:pt x="30" y="74"/>
                  </a:lnTo>
                  <a:lnTo>
                    <a:pt x="28" y="62"/>
                  </a:lnTo>
                  <a:lnTo>
                    <a:pt x="26" y="5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2" y="32"/>
                  </a:lnTo>
                  <a:lnTo>
                    <a:pt x="22" y="28"/>
                  </a:lnTo>
                  <a:lnTo>
                    <a:pt x="22" y="22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6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" name="Freeform 197">
              <a:extLst>
                <a:ext uri="{FF2B5EF4-FFF2-40B4-BE49-F238E27FC236}">
                  <a16:creationId xmlns:a16="http://schemas.microsoft.com/office/drawing/2014/main" id="{E06BE71A-1F06-400B-B751-DCAEEB33A246}"/>
                </a:ext>
              </a:extLst>
            </p:cNvPr>
            <p:cNvSpPr>
              <a:spLocks/>
            </p:cNvSpPr>
            <p:nvPr/>
          </p:nvSpPr>
          <p:spPr bwMode="gray">
            <a:xfrm>
              <a:off x="1121" y="1472"/>
              <a:ext cx="2132" cy="1160"/>
            </a:xfrm>
            <a:custGeom>
              <a:avLst/>
              <a:gdLst>
                <a:gd name="T0" fmla="*/ 1494 w 2132"/>
                <a:gd name="T1" fmla="*/ 916 h 1160"/>
                <a:gd name="T2" fmla="*/ 1558 w 2132"/>
                <a:gd name="T3" fmla="*/ 688 h 1160"/>
                <a:gd name="T4" fmla="*/ 1762 w 2132"/>
                <a:gd name="T5" fmla="*/ 626 h 1160"/>
                <a:gd name="T6" fmla="*/ 1698 w 2132"/>
                <a:gd name="T7" fmla="*/ 776 h 1160"/>
                <a:gd name="T8" fmla="*/ 1790 w 2132"/>
                <a:gd name="T9" fmla="*/ 726 h 1160"/>
                <a:gd name="T10" fmla="*/ 1876 w 2132"/>
                <a:gd name="T11" fmla="*/ 654 h 1160"/>
                <a:gd name="T12" fmla="*/ 1998 w 2132"/>
                <a:gd name="T13" fmla="*/ 586 h 1160"/>
                <a:gd name="T14" fmla="*/ 2084 w 2132"/>
                <a:gd name="T15" fmla="*/ 548 h 1160"/>
                <a:gd name="T16" fmla="*/ 2074 w 2132"/>
                <a:gd name="T17" fmla="*/ 480 h 1160"/>
                <a:gd name="T18" fmla="*/ 1880 w 2132"/>
                <a:gd name="T19" fmla="*/ 370 h 1160"/>
                <a:gd name="T20" fmla="*/ 1640 w 2132"/>
                <a:gd name="T21" fmla="*/ 308 h 1160"/>
                <a:gd name="T22" fmla="*/ 1578 w 2132"/>
                <a:gd name="T23" fmla="*/ 268 h 1160"/>
                <a:gd name="T24" fmla="*/ 1412 w 2132"/>
                <a:gd name="T25" fmla="*/ 308 h 1160"/>
                <a:gd name="T26" fmla="*/ 1338 w 2132"/>
                <a:gd name="T27" fmla="*/ 230 h 1160"/>
                <a:gd name="T28" fmla="*/ 1160 w 2132"/>
                <a:gd name="T29" fmla="*/ 170 h 1160"/>
                <a:gd name="T30" fmla="*/ 1134 w 2132"/>
                <a:gd name="T31" fmla="*/ 160 h 1160"/>
                <a:gd name="T32" fmla="*/ 1086 w 2132"/>
                <a:gd name="T33" fmla="*/ 8 h 1160"/>
                <a:gd name="T34" fmla="*/ 1020 w 2132"/>
                <a:gd name="T35" fmla="*/ 108 h 1160"/>
                <a:gd name="T36" fmla="*/ 906 w 2132"/>
                <a:gd name="T37" fmla="*/ 98 h 1160"/>
                <a:gd name="T38" fmla="*/ 764 w 2132"/>
                <a:gd name="T39" fmla="*/ 244 h 1160"/>
                <a:gd name="T40" fmla="*/ 812 w 2132"/>
                <a:gd name="T41" fmla="*/ 382 h 1160"/>
                <a:gd name="T42" fmla="*/ 778 w 2132"/>
                <a:gd name="T43" fmla="*/ 298 h 1160"/>
                <a:gd name="T44" fmla="*/ 706 w 2132"/>
                <a:gd name="T45" fmla="*/ 244 h 1160"/>
                <a:gd name="T46" fmla="*/ 670 w 2132"/>
                <a:gd name="T47" fmla="*/ 318 h 1160"/>
                <a:gd name="T48" fmla="*/ 726 w 2132"/>
                <a:gd name="T49" fmla="*/ 416 h 1160"/>
                <a:gd name="T50" fmla="*/ 756 w 2132"/>
                <a:gd name="T51" fmla="*/ 470 h 1160"/>
                <a:gd name="T52" fmla="*/ 712 w 2132"/>
                <a:gd name="T53" fmla="*/ 492 h 1160"/>
                <a:gd name="T54" fmla="*/ 676 w 2132"/>
                <a:gd name="T55" fmla="*/ 424 h 1160"/>
                <a:gd name="T56" fmla="*/ 648 w 2132"/>
                <a:gd name="T57" fmla="*/ 466 h 1160"/>
                <a:gd name="T58" fmla="*/ 656 w 2132"/>
                <a:gd name="T59" fmla="*/ 368 h 1160"/>
                <a:gd name="T60" fmla="*/ 610 w 2132"/>
                <a:gd name="T61" fmla="*/ 280 h 1160"/>
                <a:gd name="T62" fmla="*/ 552 w 2132"/>
                <a:gd name="T63" fmla="*/ 374 h 1160"/>
                <a:gd name="T64" fmla="*/ 390 w 2132"/>
                <a:gd name="T65" fmla="*/ 422 h 1160"/>
                <a:gd name="T66" fmla="*/ 328 w 2132"/>
                <a:gd name="T67" fmla="*/ 410 h 1160"/>
                <a:gd name="T68" fmla="*/ 302 w 2132"/>
                <a:gd name="T69" fmla="*/ 490 h 1160"/>
                <a:gd name="T70" fmla="*/ 208 w 2132"/>
                <a:gd name="T71" fmla="*/ 560 h 1160"/>
                <a:gd name="T72" fmla="*/ 258 w 2132"/>
                <a:gd name="T73" fmla="*/ 480 h 1160"/>
                <a:gd name="T74" fmla="*/ 162 w 2132"/>
                <a:gd name="T75" fmla="*/ 368 h 1160"/>
                <a:gd name="T76" fmla="*/ 134 w 2132"/>
                <a:gd name="T77" fmla="*/ 606 h 1160"/>
                <a:gd name="T78" fmla="*/ 54 w 2132"/>
                <a:gd name="T79" fmla="*/ 674 h 1160"/>
                <a:gd name="T80" fmla="*/ 28 w 2132"/>
                <a:gd name="T81" fmla="*/ 730 h 1160"/>
                <a:gd name="T82" fmla="*/ 42 w 2132"/>
                <a:gd name="T83" fmla="*/ 810 h 1160"/>
                <a:gd name="T84" fmla="*/ 38 w 2132"/>
                <a:gd name="T85" fmla="*/ 892 h 1160"/>
                <a:gd name="T86" fmla="*/ 60 w 2132"/>
                <a:gd name="T87" fmla="*/ 918 h 1160"/>
                <a:gd name="T88" fmla="*/ 114 w 2132"/>
                <a:gd name="T89" fmla="*/ 970 h 1160"/>
                <a:gd name="T90" fmla="*/ 174 w 2132"/>
                <a:gd name="T91" fmla="*/ 998 h 1160"/>
                <a:gd name="T92" fmla="*/ 212 w 2132"/>
                <a:gd name="T93" fmla="*/ 974 h 1160"/>
                <a:gd name="T94" fmla="*/ 236 w 2132"/>
                <a:gd name="T95" fmla="*/ 1020 h 1160"/>
                <a:gd name="T96" fmla="*/ 316 w 2132"/>
                <a:gd name="T97" fmla="*/ 1092 h 1160"/>
                <a:gd name="T98" fmla="*/ 348 w 2132"/>
                <a:gd name="T99" fmla="*/ 1034 h 1160"/>
                <a:gd name="T100" fmla="*/ 390 w 2132"/>
                <a:gd name="T101" fmla="*/ 992 h 1160"/>
                <a:gd name="T102" fmla="*/ 410 w 2132"/>
                <a:gd name="T103" fmla="*/ 1058 h 1160"/>
                <a:gd name="T104" fmla="*/ 452 w 2132"/>
                <a:gd name="T105" fmla="*/ 1122 h 1160"/>
                <a:gd name="T106" fmla="*/ 560 w 2132"/>
                <a:gd name="T107" fmla="*/ 1128 h 1160"/>
                <a:gd name="T108" fmla="*/ 660 w 2132"/>
                <a:gd name="T109" fmla="*/ 1104 h 1160"/>
                <a:gd name="T110" fmla="*/ 732 w 2132"/>
                <a:gd name="T111" fmla="*/ 1050 h 1160"/>
                <a:gd name="T112" fmla="*/ 752 w 2132"/>
                <a:gd name="T113" fmla="*/ 994 h 1160"/>
                <a:gd name="T114" fmla="*/ 834 w 2132"/>
                <a:gd name="T115" fmla="*/ 912 h 1160"/>
                <a:gd name="T116" fmla="*/ 964 w 2132"/>
                <a:gd name="T117" fmla="*/ 912 h 1160"/>
                <a:gd name="T118" fmla="*/ 1168 w 2132"/>
                <a:gd name="T119" fmla="*/ 880 h 1160"/>
                <a:gd name="T120" fmla="*/ 1354 w 2132"/>
                <a:gd name="T121" fmla="*/ 904 h 1160"/>
                <a:gd name="T122" fmla="*/ 1432 w 2132"/>
                <a:gd name="T123" fmla="*/ 908 h 1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2"/>
                <a:gd name="T187" fmla="*/ 0 h 1160"/>
                <a:gd name="T188" fmla="*/ 2132 w 2132"/>
                <a:gd name="T189" fmla="*/ 1160 h 11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2" h="1160">
                  <a:moveTo>
                    <a:pt x="1396" y="998"/>
                  </a:moveTo>
                  <a:lnTo>
                    <a:pt x="1398" y="994"/>
                  </a:lnTo>
                  <a:lnTo>
                    <a:pt x="1398" y="996"/>
                  </a:lnTo>
                  <a:lnTo>
                    <a:pt x="1396" y="1000"/>
                  </a:lnTo>
                  <a:lnTo>
                    <a:pt x="1396" y="1002"/>
                  </a:lnTo>
                  <a:lnTo>
                    <a:pt x="1394" y="1006"/>
                  </a:lnTo>
                  <a:lnTo>
                    <a:pt x="1394" y="1010"/>
                  </a:lnTo>
                  <a:lnTo>
                    <a:pt x="1394" y="1012"/>
                  </a:lnTo>
                  <a:lnTo>
                    <a:pt x="1392" y="1012"/>
                  </a:lnTo>
                  <a:lnTo>
                    <a:pt x="1394" y="1018"/>
                  </a:lnTo>
                  <a:lnTo>
                    <a:pt x="1398" y="1024"/>
                  </a:lnTo>
                  <a:lnTo>
                    <a:pt x="1402" y="1028"/>
                  </a:lnTo>
                  <a:lnTo>
                    <a:pt x="1406" y="1030"/>
                  </a:lnTo>
                  <a:lnTo>
                    <a:pt x="1410" y="1032"/>
                  </a:lnTo>
                  <a:lnTo>
                    <a:pt x="1412" y="1034"/>
                  </a:lnTo>
                  <a:lnTo>
                    <a:pt x="1414" y="1034"/>
                  </a:lnTo>
                  <a:lnTo>
                    <a:pt x="1424" y="1026"/>
                  </a:lnTo>
                  <a:lnTo>
                    <a:pt x="1436" y="1010"/>
                  </a:lnTo>
                  <a:lnTo>
                    <a:pt x="1450" y="992"/>
                  </a:lnTo>
                  <a:lnTo>
                    <a:pt x="1464" y="970"/>
                  </a:lnTo>
                  <a:lnTo>
                    <a:pt x="1476" y="950"/>
                  </a:lnTo>
                  <a:lnTo>
                    <a:pt x="1486" y="932"/>
                  </a:lnTo>
                  <a:lnTo>
                    <a:pt x="1492" y="920"/>
                  </a:lnTo>
                  <a:lnTo>
                    <a:pt x="1494" y="916"/>
                  </a:lnTo>
                  <a:lnTo>
                    <a:pt x="1496" y="898"/>
                  </a:lnTo>
                  <a:lnTo>
                    <a:pt x="1502" y="884"/>
                  </a:lnTo>
                  <a:lnTo>
                    <a:pt x="1506" y="876"/>
                  </a:lnTo>
                  <a:lnTo>
                    <a:pt x="1510" y="872"/>
                  </a:lnTo>
                  <a:lnTo>
                    <a:pt x="1512" y="846"/>
                  </a:lnTo>
                  <a:lnTo>
                    <a:pt x="1514" y="842"/>
                  </a:lnTo>
                  <a:lnTo>
                    <a:pt x="1516" y="830"/>
                  </a:lnTo>
                  <a:lnTo>
                    <a:pt x="1514" y="818"/>
                  </a:lnTo>
                  <a:lnTo>
                    <a:pt x="1510" y="808"/>
                  </a:lnTo>
                  <a:lnTo>
                    <a:pt x="1500" y="804"/>
                  </a:lnTo>
                  <a:lnTo>
                    <a:pt x="1494" y="804"/>
                  </a:lnTo>
                  <a:lnTo>
                    <a:pt x="1486" y="806"/>
                  </a:lnTo>
                  <a:lnTo>
                    <a:pt x="1478" y="808"/>
                  </a:lnTo>
                  <a:lnTo>
                    <a:pt x="1472" y="808"/>
                  </a:lnTo>
                  <a:lnTo>
                    <a:pt x="1466" y="806"/>
                  </a:lnTo>
                  <a:lnTo>
                    <a:pt x="1462" y="802"/>
                  </a:lnTo>
                  <a:lnTo>
                    <a:pt x="1460" y="800"/>
                  </a:lnTo>
                  <a:lnTo>
                    <a:pt x="1458" y="798"/>
                  </a:lnTo>
                  <a:lnTo>
                    <a:pt x="1456" y="798"/>
                  </a:lnTo>
                  <a:lnTo>
                    <a:pt x="1444" y="794"/>
                  </a:lnTo>
                  <a:lnTo>
                    <a:pt x="1470" y="770"/>
                  </a:lnTo>
                  <a:lnTo>
                    <a:pt x="1472" y="762"/>
                  </a:lnTo>
                  <a:lnTo>
                    <a:pt x="1494" y="738"/>
                  </a:lnTo>
                  <a:lnTo>
                    <a:pt x="1542" y="686"/>
                  </a:lnTo>
                  <a:lnTo>
                    <a:pt x="1546" y="686"/>
                  </a:lnTo>
                  <a:lnTo>
                    <a:pt x="1558" y="688"/>
                  </a:lnTo>
                  <a:lnTo>
                    <a:pt x="1572" y="692"/>
                  </a:lnTo>
                  <a:lnTo>
                    <a:pt x="1588" y="694"/>
                  </a:lnTo>
                  <a:lnTo>
                    <a:pt x="1602" y="698"/>
                  </a:lnTo>
                  <a:lnTo>
                    <a:pt x="1608" y="698"/>
                  </a:lnTo>
                  <a:lnTo>
                    <a:pt x="1612" y="698"/>
                  </a:lnTo>
                  <a:lnTo>
                    <a:pt x="1612" y="694"/>
                  </a:lnTo>
                  <a:lnTo>
                    <a:pt x="1612" y="692"/>
                  </a:lnTo>
                  <a:lnTo>
                    <a:pt x="1612" y="688"/>
                  </a:lnTo>
                  <a:lnTo>
                    <a:pt x="1612" y="686"/>
                  </a:lnTo>
                  <a:lnTo>
                    <a:pt x="1622" y="680"/>
                  </a:lnTo>
                  <a:lnTo>
                    <a:pt x="1634" y="682"/>
                  </a:lnTo>
                  <a:lnTo>
                    <a:pt x="1642" y="682"/>
                  </a:lnTo>
                  <a:lnTo>
                    <a:pt x="1650" y="700"/>
                  </a:lnTo>
                  <a:lnTo>
                    <a:pt x="1694" y="686"/>
                  </a:lnTo>
                  <a:lnTo>
                    <a:pt x="1694" y="676"/>
                  </a:lnTo>
                  <a:lnTo>
                    <a:pt x="1732" y="642"/>
                  </a:lnTo>
                  <a:lnTo>
                    <a:pt x="1734" y="642"/>
                  </a:lnTo>
                  <a:lnTo>
                    <a:pt x="1736" y="640"/>
                  </a:lnTo>
                  <a:lnTo>
                    <a:pt x="1738" y="636"/>
                  </a:lnTo>
                  <a:lnTo>
                    <a:pt x="1742" y="634"/>
                  </a:lnTo>
                  <a:lnTo>
                    <a:pt x="1746" y="630"/>
                  </a:lnTo>
                  <a:lnTo>
                    <a:pt x="1750" y="628"/>
                  </a:lnTo>
                  <a:lnTo>
                    <a:pt x="1756" y="626"/>
                  </a:lnTo>
                  <a:lnTo>
                    <a:pt x="1760" y="624"/>
                  </a:lnTo>
                  <a:lnTo>
                    <a:pt x="1762" y="626"/>
                  </a:lnTo>
                  <a:lnTo>
                    <a:pt x="1764" y="628"/>
                  </a:lnTo>
                  <a:lnTo>
                    <a:pt x="1764" y="632"/>
                  </a:lnTo>
                  <a:lnTo>
                    <a:pt x="1760" y="638"/>
                  </a:lnTo>
                  <a:lnTo>
                    <a:pt x="1758" y="644"/>
                  </a:lnTo>
                  <a:lnTo>
                    <a:pt x="1754" y="648"/>
                  </a:lnTo>
                  <a:lnTo>
                    <a:pt x="1754" y="652"/>
                  </a:lnTo>
                  <a:lnTo>
                    <a:pt x="1754" y="654"/>
                  </a:lnTo>
                  <a:lnTo>
                    <a:pt x="1758" y="654"/>
                  </a:lnTo>
                  <a:lnTo>
                    <a:pt x="1760" y="654"/>
                  </a:lnTo>
                  <a:lnTo>
                    <a:pt x="1764" y="654"/>
                  </a:lnTo>
                  <a:lnTo>
                    <a:pt x="1768" y="652"/>
                  </a:lnTo>
                  <a:lnTo>
                    <a:pt x="1770" y="650"/>
                  </a:lnTo>
                  <a:lnTo>
                    <a:pt x="1776" y="644"/>
                  </a:lnTo>
                  <a:lnTo>
                    <a:pt x="1784" y="634"/>
                  </a:lnTo>
                  <a:lnTo>
                    <a:pt x="1790" y="624"/>
                  </a:lnTo>
                  <a:lnTo>
                    <a:pt x="1796" y="616"/>
                  </a:lnTo>
                  <a:lnTo>
                    <a:pt x="1798" y="614"/>
                  </a:lnTo>
                  <a:lnTo>
                    <a:pt x="1792" y="626"/>
                  </a:lnTo>
                  <a:lnTo>
                    <a:pt x="1792" y="638"/>
                  </a:lnTo>
                  <a:lnTo>
                    <a:pt x="1794" y="648"/>
                  </a:lnTo>
                  <a:lnTo>
                    <a:pt x="1796" y="652"/>
                  </a:lnTo>
                  <a:lnTo>
                    <a:pt x="1762" y="676"/>
                  </a:lnTo>
                  <a:lnTo>
                    <a:pt x="1752" y="706"/>
                  </a:lnTo>
                  <a:lnTo>
                    <a:pt x="1714" y="736"/>
                  </a:lnTo>
                  <a:lnTo>
                    <a:pt x="1698" y="776"/>
                  </a:lnTo>
                  <a:lnTo>
                    <a:pt x="1696" y="780"/>
                  </a:lnTo>
                  <a:lnTo>
                    <a:pt x="1696" y="784"/>
                  </a:lnTo>
                  <a:lnTo>
                    <a:pt x="1694" y="790"/>
                  </a:lnTo>
                  <a:lnTo>
                    <a:pt x="1696" y="798"/>
                  </a:lnTo>
                  <a:lnTo>
                    <a:pt x="1698" y="806"/>
                  </a:lnTo>
                  <a:lnTo>
                    <a:pt x="1702" y="820"/>
                  </a:lnTo>
                  <a:lnTo>
                    <a:pt x="1708" y="838"/>
                  </a:lnTo>
                  <a:lnTo>
                    <a:pt x="1712" y="854"/>
                  </a:lnTo>
                  <a:lnTo>
                    <a:pt x="1718" y="868"/>
                  </a:lnTo>
                  <a:lnTo>
                    <a:pt x="1718" y="874"/>
                  </a:lnTo>
                  <a:lnTo>
                    <a:pt x="1736" y="848"/>
                  </a:lnTo>
                  <a:lnTo>
                    <a:pt x="1766" y="802"/>
                  </a:lnTo>
                  <a:lnTo>
                    <a:pt x="1782" y="798"/>
                  </a:lnTo>
                  <a:lnTo>
                    <a:pt x="1780" y="794"/>
                  </a:lnTo>
                  <a:lnTo>
                    <a:pt x="1780" y="784"/>
                  </a:lnTo>
                  <a:lnTo>
                    <a:pt x="1782" y="772"/>
                  </a:lnTo>
                  <a:lnTo>
                    <a:pt x="1786" y="758"/>
                  </a:lnTo>
                  <a:lnTo>
                    <a:pt x="1790" y="750"/>
                  </a:lnTo>
                  <a:lnTo>
                    <a:pt x="1792" y="744"/>
                  </a:lnTo>
                  <a:lnTo>
                    <a:pt x="1792" y="740"/>
                  </a:lnTo>
                  <a:lnTo>
                    <a:pt x="1792" y="736"/>
                  </a:lnTo>
                  <a:lnTo>
                    <a:pt x="1792" y="732"/>
                  </a:lnTo>
                  <a:lnTo>
                    <a:pt x="1792" y="730"/>
                  </a:lnTo>
                  <a:lnTo>
                    <a:pt x="1790" y="730"/>
                  </a:lnTo>
                  <a:lnTo>
                    <a:pt x="1790" y="728"/>
                  </a:lnTo>
                  <a:lnTo>
                    <a:pt x="1790" y="726"/>
                  </a:lnTo>
                  <a:lnTo>
                    <a:pt x="1788" y="724"/>
                  </a:lnTo>
                  <a:lnTo>
                    <a:pt x="1786" y="720"/>
                  </a:lnTo>
                  <a:lnTo>
                    <a:pt x="1786" y="716"/>
                  </a:lnTo>
                  <a:lnTo>
                    <a:pt x="1786" y="712"/>
                  </a:lnTo>
                  <a:lnTo>
                    <a:pt x="1790" y="708"/>
                  </a:lnTo>
                  <a:lnTo>
                    <a:pt x="1792" y="704"/>
                  </a:lnTo>
                  <a:lnTo>
                    <a:pt x="1796" y="702"/>
                  </a:lnTo>
                  <a:lnTo>
                    <a:pt x="1802" y="702"/>
                  </a:lnTo>
                  <a:lnTo>
                    <a:pt x="1812" y="700"/>
                  </a:lnTo>
                  <a:lnTo>
                    <a:pt x="1816" y="698"/>
                  </a:lnTo>
                  <a:lnTo>
                    <a:pt x="1818" y="696"/>
                  </a:lnTo>
                  <a:lnTo>
                    <a:pt x="1820" y="692"/>
                  </a:lnTo>
                  <a:lnTo>
                    <a:pt x="1820" y="688"/>
                  </a:lnTo>
                  <a:lnTo>
                    <a:pt x="1820" y="684"/>
                  </a:lnTo>
                  <a:lnTo>
                    <a:pt x="1820" y="680"/>
                  </a:lnTo>
                  <a:lnTo>
                    <a:pt x="1820" y="678"/>
                  </a:lnTo>
                  <a:lnTo>
                    <a:pt x="1822" y="676"/>
                  </a:lnTo>
                  <a:lnTo>
                    <a:pt x="1824" y="676"/>
                  </a:lnTo>
                  <a:lnTo>
                    <a:pt x="1832" y="676"/>
                  </a:lnTo>
                  <a:lnTo>
                    <a:pt x="1838" y="674"/>
                  </a:lnTo>
                  <a:lnTo>
                    <a:pt x="1846" y="670"/>
                  </a:lnTo>
                  <a:lnTo>
                    <a:pt x="1858" y="660"/>
                  </a:lnTo>
                  <a:lnTo>
                    <a:pt x="1862" y="656"/>
                  </a:lnTo>
                  <a:lnTo>
                    <a:pt x="1868" y="654"/>
                  </a:lnTo>
                  <a:lnTo>
                    <a:pt x="1872" y="654"/>
                  </a:lnTo>
                  <a:lnTo>
                    <a:pt x="1876" y="654"/>
                  </a:lnTo>
                  <a:lnTo>
                    <a:pt x="1880" y="656"/>
                  </a:lnTo>
                  <a:lnTo>
                    <a:pt x="1882" y="660"/>
                  </a:lnTo>
                  <a:lnTo>
                    <a:pt x="1884" y="662"/>
                  </a:lnTo>
                  <a:lnTo>
                    <a:pt x="1884" y="664"/>
                  </a:lnTo>
                  <a:lnTo>
                    <a:pt x="1906" y="656"/>
                  </a:lnTo>
                  <a:lnTo>
                    <a:pt x="1914" y="642"/>
                  </a:lnTo>
                  <a:lnTo>
                    <a:pt x="1926" y="630"/>
                  </a:lnTo>
                  <a:lnTo>
                    <a:pt x="1944" y="622"/>
                  </a:lnTo>
                  <a:lnTo>
                    <a:pt x="1948" y="610"/>
                  </a:lnTo>
                  <a:lnTo>
                    <a:pt x="1964" y="610"/>
                  </a:lnTo>
                  <a:lnTo>
                    <a:pt x="1966" y="610"/>
                  </a:lnTo>
                  <a:lnTo>
                    <a:pt x="1970" y="610"/>
                  </a:lnTo>
                  <a:lnTo>
                    <a:pt x="1974" y="610"/>
                  </a:lnTo>
                  <a:lnTo>
                    <a:pt x="1978" y="610"/>
                  </a:lnTo>
                  <a:lnTo>
                    <a:pt x="1982" y="612"/>
                  </a:lnTo>
                  <a:lnTo>
                    <a:pt x="1986" y="612"/>
                  </a:lnTo>
                  <a:lnTo>
                    <a:pt x="1988" y="610"/>
                  </a:lnTo>
                  <a:lnTo>
                    <a:pt x="1992" y="608"/>
                  </a:lnTo>
                  <a:lnTo>
                    <a:pt x="1996" y="604"/>
                  </a:lnTo>
                  <a:lnTo>
                    <a:pt x="2000" y="602"/>
                  </a:lnTo>
                  <a:lnTo>
                    <a:pt x="2002" y="598"/>
                  </a:lnTo>
                  <a:lnTo>
                    <a:pt x="2004" y="596"/>
                  </a:lnTo>
                  <a:lnTo>
                    <a:pt x="2006" y="596"/>
                  </a:lnTo>
                  <a:lnTo>
                    <a:pt x="2004" y="592"/>
                  </a:lnTo>
                  <a:lnTo>
                    <a:pt x="1998" y="586"/>
                  </a:lnTo>
                  <a:lnTo>
                    <a:pt x="1990" y="576"/>
                  </a:lnTo>
                  <a:lnTo>
                    <a:pt x="1984" y="568"/>
                  </a:lnTo>
                  <a:lnTo>
                    <a:pt x="1978" y="562"/>
                  </a:lnTo>
                  <a:lnTo>
                    <a:pt x="1974" y="560"/>
                  </a:lnTo>
                  <a:lnTo>
                    <a:pt x="1972" y="556"/>
                  </a:lnTo>
                  <a:lnTo>
                    <a:pt x="1972" y="552"/>
                  </a:lnTo>
                  <a:lnTo>
                    <a:pt x="1972" y="550"/>
                  </a:lnTo>
                  <a:lnTo>
                    <a:pt x="1972" y="546"/>
                  </a:lnTo>
                  <a:lnTo>
                    <a:pt x="1974" y="546"/>
                  </a:lnTo>
                  <a:lnTo>
                    <a:pt x="1978" y="546"/>
                  </a:lnTo>
                  <a:lnTo>
                    <a:pt x="1982" y="546"/>
                  </a:lnTo>
                  <a:lnTo>
                    <a:pt x="1986" y="546"/>
                  </a:lnTo>
                  <a:lnTo>
                    <a:pt x="1988" y="544"/>
                  </a:lnTo>
                  <a:lnTo>
                    <a:pt x="1992" y="542"/>
                  </a:lnTo>
                  <a:lnTo>
                    <a:pt x="1994" y="540"/>
                  </a:lnTo>
                  <a:lnTo>
                    <a:pt x="2016" y="518"/>
                  </a:lnTo>
                  <a:lnTo>
                    <a:pt x="2014" y="502"/>
                  </a:lnTo>
                  <a:lnTo>
                    <a:pt x="2024" y="494"/>
                  </a:lnTo>
                  <a:lnTo>
                    <a:pt x="2032" y="512"/>
                  </a:lnTo>
                  <a:lnTo>
                    <a:pt x="2050" y="518"/>
                  </a:lnTo>
                  <a:lnTo>
                    <a:pt x="2054" y="520"/>
                  </a:lnTo>
                  <a:lnTo>
                    <a:pt x="2060" y="526"/>
                  </a:lnTo>
                  <a:lnTo>
                    <a:pt x="2068" y="534"/>
                  </a:lnTo>
                  <a:lnTo>
                    <a:pt x="2076" y="542"/>
                  </a:lnTo>
                  <a:lnTo>
                    <a:pt x="2084" y="548"/>
                  </a:lnTo>
                  <a:lnTo>
                    <a:pt x="2088" y="550"/>
                  </a:lnTo>
                  <a:lnTo>
                    <a:pt x="2090" y="552"/>
                  </a:lnTo>
                  <a:lnTo>
                    <a:pt x="2094" y="550"/>
                  </a:lnTo>
                  <a:lnTo>
                    <a:pt x="2096" y="550"/>
                  </a:lnTo>
                  <a:lnTo>
                    <a:pt x="2100" y="524"/>
                  </a:lnTo>
                  <a:lnTo>
                    <a:pt x="2100" y="518"/>
                  </a:lnTo>
                  <a:lnTo>
                    <a:pt x="2102" y="518"/>
                  </a:lnTo>
                  <a:lnTo>
                    <a:pt x="2106" y="518"/>
                  </a:lnTo>
                  <a:lnTo>
                    <a:pt x="2110" y="518"/>
                  </a:lnTo>
                  <a:lnTo>
                    <a:pt x="2116" y="518"/>
                  </a:lnTo>
                  <a:lnTo>
                    <a:pt x="2122" y="516"/>
                  </a:lnTo>
                  <a:lnTo>
                    <a:pt x="2126" y="512"/>
                  </a:lnTo>
                  <a:lnTo>
                    <a:pt x="2130" y="508"/>
                  </a:lnTo>
                  <a:lnTo>
                    <a:pt x="2132" y="500"/>
                  </a:lnTo>
                  <a:lnTo>
                    <a:pt x="2124" y="494"/>
                  </a:lnTo>
                  <a:lnTo>
                    <a:pt x="2114" y="488"/>
                  </a:lnTo>
                  <a:lnTo>
                    <a:pt x="2102" y="482"/>
                  </a:lnTo>
                  <a:lnTo>
                    <a:pt x="2092" y="476"/>
                  </a:lnTo>
                  <a:lnTo>
                    <a:pt x="2088" y="472"/>
                  </a:lnTo>
                  <a:lnTo>
                    <a:pt x="2084" y="472"/>
                  </a:lnTo>
                  <a:lnTo>
                    <a:pt x="2080" y="474"/>
                  </a:lnTo>
                  <a:lnTo>
                    <a:pt x="2078" y="474"/>
                  </a:lnTo>
                  <a:lnTo>
                    <a:pt x="2076" y="478"/>
                  </a:lnTo>
                  <a:lnTo>
                    <a:pt x="2074" y="478"/>
                  </a:lnTo>
                  <a:lnTo>
                    <a:pt x="2074" y="480"/>
                  </a:lnTo>
                  <a:lnTo>
                    <a:pt x="2066" y="464"/>
                  </a:lnTo>
                  <a:lnTo>
                    <a:pt x="2054" y="446"/>
                  </a:lnTo>
                  <a:lnTo>
                    <a:pt x="2040" y="432"/>
                  </a:lnTo>
                  <a:lnTo>
                    <a:pt x="2024" y="420"/>
                  </a:lnTo>
                  <a:lnTo>
                    <a:pt x="2010" y="412"/>
                  </a:lnTo>
                  <a:lnTo>
                    <a:pt x="1998" y="408"/>
                  </a:lnTo>
                  <a:lnTo>
                    <a:pt x="1994" y="406"/>
                  </a:lnTo>
                  <a:lnTo>
                    <a:pt x="1960" y="376"/>
                  </a:lnTo>
                  <a:lnTo>
                    <a:pt x="1954" y="376"/>
                  </a:lnTo>
                  <a:lnTo>
                    <a:pt x="1942" y="376"/>
                  </a:lnTo>
                  <a:lnTo>
                    <a:pt x="1930" y="374"/>
                  </a:lnTo>
                  <a:lnTo>
                    <a:pt x="1922" y="372"/>
                  </a:lnTo>
                  <a:lnTo>
                    <a:pt x="1920" y="370"/>
                  </a:lnTo>
                  <a:lnTo>
                    <a:pt x="1916" y="366"/>
                  </a:lnTo>
                  <a:lnTo>
                    <a:pt x="1910" y="366"/>
                  </a:lnTo>
                  <a:lnTo>
                    <a:pt x="1906" y="364"/>
                  </a:lnTo>
                  <a:lnTo>
                    <a:pt x="1902" y="364"/>
                  </a:lnTo>
                  <a:lnTo>
                    <a:pt x="1900" y="388"/>
                  </a:lnTo>
                  <a:lnTo>
                    <a:pt x="1900" y="406"/>
                  </a:lnTo>
                  <a:lnTo>
                    <a:pt x="1896" y="414"/>
                  </a:lnTo>
                  <a:lnTo>
                    <a:pt x="1884" y="416"/>
                  </a:lnTo>
                  <a:lnTo>
                    <a:pt x="1884" y="408"/>
                  </a:lnTo>
                  <a:lnTo>
                    <a:pt x="1866" y="386"/>
                  </a:lnTo>
                  <a:lnTo>
                    <a:pt x="1880" y="376"/>
                  </a:lnTo>
                  <a:lnTo>
                    <a:pt x="1880" y="370"/>
                  </a:lnTo>
                  <a:lnTo>
                    <a:pt x="1842" y="386"/>
                  </a:lnTo>
                  <a:lnTo>
                    <a:pt x="1834" y="382"/>
                  </a:lnTo>
                  <a:lnTo>
                    <a:pt x="1790" y="378"/>
                  </a:lnTo>
                  <a:lnTo>
                    <a:pt x="1774" y="398"/>
                  </a:lnTo>
                  <a:lnTo>
                    <a:pt x="1762" y="380"/>
                  </a:lnTo>
                  <a:lnTo>
                    <a:pt x="1762" y="378"/>
                  </a:lnTo>
                  <a:lnTo>
                    <a:pt x="1764" y="370"/>
                  </a:lnTo>
                  <a:lnTo>
                    <a:pt x="1762" y="358"/>
                  </a:lnTo>
                  <a:lnTo>
                    <a:pt x="1758" y="342"/>
                  </a:lnTo>
                  <a:lnTo>
                    <a:pt x="1748" y="332"/>
                  </a:lnTo>
                  <a:lnTo>
                    <a:pt x="1734" y="326"/>
                  </a:lnTo>
                  <a:lnTo>
                    <a:pt x="172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04" y="328"/>
                  </a:lnTo>
                  <a:lnTo>
                    <a:pt x="1690" y="330"/>
                  </a:lnTo>
                  <a:lnTo>
                    <a:pt x="1676" y="330"/>
                  </a:lnTo>
                  <a:lnTo>
                    <a:pt x="1664" y="328"/>
                  </a:lnTo>
                  <a:lnTo>
                    <a:pt x="1660" y="324"/>
                  </a:lnTo>
                  <a:lnTo>
                    <a:pt x="1654" y="322"/>
                  </a:lnTo>
                  <a:lnTo>
                    <a:pt x="1650" y="322"/>
                  </a:lnTo>
                  <a:lnTo>
                    <a:pt x="1648" y="324"/>
                  </a:lnTo>
                  <a:lnTo>
                    <a:pt x="1646" y="324"/>
                  </a:lnTo>
                  <a:lnTo>
                    <a:pt x="1646" y="314"/>
                  </a:lnTo>
                  <a:lnTo>
                    <a:pt x="1638" y="310"/>
                  </a:lnTo>
                  <a:lnTo>
                    <a:pt x="1640" y="308"/>
                  </a:lnTo>
                  <a:lnTo>
                    <a:pt x="1640" y="304"/>
                  </a:lnTo>
                  <a:lnTo>
                    <a:pt x="1638" y="298"/>
                  </a:lnTo>
                  <a:lnTo>
                    <a:pt x="1636" y="290"/>
                  </a:lnTo>
                  <a:lnTo>
                    <a:pt x="1634" y="282"/>
                  </a:lnTo>
                  <a:lnTo>
                    <a:pt x="1630" y="278"/>
                  </a:lnTo>
                  <a:lnTo>
                    <a:pt x="1626" y="276"/>
                  </a:lnTo>
                  <a:lnTo>
                    <a:pt x="1622" y="276"/>
                  </a:lnTo>
                  <a:lnTo>
                    <a:pt x="1618" y="278"/>
                  </a:lnTo>
                  <a:lnTo>
                    <a:pt x="1614" y="280"/>
                  </a:lnTo>
                  <a:lnTo>
                    <a:pt x="1610" y="282"/>
                  </a:lnTo>
                  <a:lnTo>
                    <a:pt x="1606" y="286"/>
                  </a:lnTo>
                  <a:lnTo>
                    <a:pt x="1604" y="288"/>
                  </a:lnTo>
                  <a:lnTo>
                    <a:pt x="1602" y="288"/>
                  </a:lnTo>
                  <a:lnTo>
                    <a:pt x="1600" y="288"/>
                  </a:lnTo>
                  <a:lnTo>
                    <a:pt x="1598" y="290"/>
                  </a:lnTo>
                  <a:lnTo>
                    <a:pt x="1596" y="288"/>
                  </a:lnTo>
                  <a:lnTo>
                    <a:pt x="1594" y="288"/>
                  </a:lnTo>
                  <a:lnTo>
                    <a:pt x="1592" y="286"/>
                  </a:lnTo>
                  <a:lnTo>
                    <a:pt x="1592" y="282"/>
                  </a:lnTo>
                  <a:lnTo>
                    <a:pt x="1592" y="280"/>
                  </a:lnTo>
                  <a:lnTo>
                    <a:pt x="1592" y="276"/>
                  </a:lnTo>
                  <a:lnTo>
                    <a:pt x="1590" y="272"/>
                  </a:lnTo>
                  <a:lnTo>
                    <a:pt x="1588" y="270"/>
                  </a:lnTo>
                  <a:lnTo>
                    <a:pt x="1584" y="268"/>
                  </a:lnTo>
                  <a:lnTo>
                    <a:pt x="1578" y="268"/>
                  </a:lnTo>
                  <a:lnTo>
                    <a:pt x="1566" y="266"/>
                  </a:lnTo>
                  <a:lnTo>
                    <a:pt x="1552" y="264"/>
                  </a:lnTo>
                  <a:lnTo>
                    <a:pt x="1538" y="260"/>
                  </a:lnTo>
                  <a:lnTo>
                    <a:pt x="1528" y="256"/>
                  </a:lnTo>
                  <a:lnTo>
                    <a:pt x="1524" y="256"/>
                  </a:lnTo>
                  <a:lnTo>
                    <a:pt x="1528" y="260"/>
                  </a:lnTo>
                  <a:lnTo>
                    <a:pt x="1526" y="264"/>
                  </a:lnTo>
                  <a:lnTo>
                    <a:pt x="1524" y="268"/>
                  </a:lnTo>
                  <a:lnTo>
                    <a:pt x="1518" y="270"/>
                  </a:lnTo>
                  <a:lnTo>
                    <a:pt x="1512" y="272"/>
                  </a:lnTo>
                  <a:lnTo>
                    <a:pt x="1504" y="276"/>
                  </a:lnTo>
                  <a:lnTo>
                    <a:pt x="1502" y="286"/>
                  </a:lnTo>
                  <a:lnTo>
                    <a:pt x="1502" y="296"/>
                  </a:lnTo>
                  <a:lnTo>
                    <a:pt x="1502" y="306"/>
                  </a:lnTo>
                  <a:lnTo>
                    <a:pt x="1502" y="310"/>
                  </a:lnTo>
                  <a:lnTo>
                    <a:pt x="1494" y="312"/>
                  </a:lnTo>
                  <a:lnTo>
                    <a:pt x="1482" y="318"/>
                  </a:lnTo>
                  <a:lnTo>
                    <a:pt x="1460" y="304"/>
                  </a:lnTo>
                  <a:lnTo>
                    <a:pt x="1452" y="310"/>
                  </a:lnTo>
                  <a:lnTo>
                    <a:pt x="1438" y="310"/>
                  </a:lnTo>
                  <a:lnTo>
                    <a:pt x="1422" y="294"/>
                  </a:lnTo>
                  <a:lnTo>
                    <a:pt x="1420" y="296"/>
                  </a:lnTo>
                  <a:lnTo>
                    <a:pt x="1418" y="300"/>
                  </a:lnTo>
                  <a:lnTo>
                    <a:pt x="1416" y="304"/>
                  </a:lnTo>
                  <a:lnTo>
                    <a:pt x="1412" y="308"/>
                  </a:lnTo>
                  <a:lnTo>
                    <a:pt x="1410" y="312"/>
                  </a:lnTo>
                  <a:lnTo>
                    <a:pt x="1410" y="316"/>
                  </a:lnTo>
                  <a:lnTo>
                    <a:pt x="1408" y="320"/>
                  </a:lnTo>
                  <a:lnTo>
                    <a:pt x="1404" y="324"/>
                  </a:lnTo>
                  <a:lnTo>
                    <a:pt x="1402" y="328"/>
                  </a:lnTo>
                  <a:lnTo>
                    <a:pt x="1398" y="330"/>
                  </a:lnTo>
                  <a:lnTo>
                    <a:pt x="1396" y="334"/>
                  </a:lnTo>
                  <a:lnTo>
                    <a:pt x="1392" y="320"/>
                  </a:lnTo>
                  <a:lnTo>
                    <a:pt x="1384" y="304"/>
                  </a:lnTo>
                  <a:lnTo>
                    <a:pt x="1384" y="274"/>
                  </a:lnTo>
                  <a:lnTo>
                    <a:pt x="1388" y="254"/>
                  </a:lnTo>
                  <a:lnTo>
                    <a:pt x="1386" y="248"/>
                  </a:lnTo>
                  <a:lnTo>
                    <a:pt x="1384" y="246"/>
                  </a:lnTo>
                  <a:lnTo>
                    <a:pt x="1382" y="244"/>
                  </a:lnTo>
                  <a:lnTo>
                    <a:pt x="1378" y="242"/>
                  </a:lnTo>
                  <a:lnTo>
                    <a:pt x="1374" y="242"/>
                  </a:lnTo>
                  <a:lnTo>
                    <a:pt x="1372" y="244"/>
                  </a:lnTo>
                  <a:lnTo>
                    <a:pt x="1370" y="244"/>
                  </a:lnTo>
                  <a:lnTo>
                    <a:pt x="1368" y="244"/>
                  </a:lnTo>
                  <a:lnTo>
                    <a:pt x="1366" y="240"/>
                  </a:lnTo>
                  <a:lnTo>
                    <a:pt x="1362" y="238"/>
                  </a:lnTo>
                  <a:lnTo>
                    <a:pt x="1356" y="234"/>
                  </a:lnTo>
                  <a:lnTo>
                    <a:pt x="1348" y="232"/>
                  </a:lnTo>
                  <a:lnTo>
                    <a:pt x="1338" y="230"/>
                  </a:lnTo>
                  <a:lnTo>
                    <a:pt x="1332" y="230"/>
                  </a:lnTo>
                  <a:lnTo>
                    <a:pt x="1326" y="228"/>
                  </a:lnTo>
                  <a:lnTo>
                    <a:pt x="1322" y="228"/>
                  </a:lnTo>
                  <a:lnTo>
                    <a:pt x="1320" y="230"/>
                  </a:lnTo>
                  <a:lnTo>
                    <a:pt x="1316" y="232"/>
                  </a:lnTo>
                  <a:lnTo>
                    <a:pt x="1312" y="234"/>
                  </a:lnTo>
                  <a:lnTo>
                    <a:pt x="1308" y="238"/>
                  </a:lnTo>
                  <a:lnTo>
                    <a:pt x="1296" y="242"/>
                  </a:lnTo>
                  <a:lnTo>
                    <a:pt x="1284" y="240"/>
                  </a:lnTo>
                  <a:lnTo>
                    <a:pt x="1272" y="238"/>
                  </a:lnTo>
                  <a:lnTo>
                    <a:pt x="1262" y="236"/>
                  </a:lnTo>
                  <a:lnTo>
                    <a:pt x="1258" y="234"/>
                  </a:lnTo>
                  <a:lnTo>
                    <a:pt x="1224" y="216"/>
                  </a:lnTo>
                  <a:lnTo>
                    <a:pt x="1210" y="216"/>
                  </a:lnTo>
                  <a:lnTo>
                    <a:pt x="1194" y="214"/>
                  </a:lnTo>
                  <a:lnTo>
                    <a:pt x="1182" y="208"/>
                  </a:lnTo>
                  <a:lnTo>
                    <a:pt x="1172" y="204"/>
                  </a:lnTo>
                  <a:lnTo>
                    <a:pt x="1168" y="202"/>
                  </a:lnTo>
                  <a:lnTo>
                    <a:pt x="1160" y="196"/>
                  </a:lnTo>
                  <a:lnTo>
                    <a:pt x="1156" y="190"/>
                  </a:lnTo>
                  <a:lnTo>
                    <a:pt x="1164" y="186"/>
                  </a:lnTo>
                  <a:lnTo>
                    <a:pt x="1166" y="184"/>
                  </a:lnTo>
                  <a:lnTo>
                    <a:pt x="1166" y="182"/>
                  </a:lnTo>
                  <a:lnTo>
                    <a:pt x="1166" y="178"/>
                  </a:lnTo>
                  <a:lnTo>
                    <a:pt x="1164" y="172"/>
                  </a:lnTo>
                  <a:lnTo>
                    <a:pt x="1160" y="170"/>
                  </a:lnTo>
                  <a:lnTo>
                    <a:pt x="1158" y="168"/>
                  </a:lnTo>
                  <a:lnTo>
                    <a:pt x="1156" y="168"/>
                  </a:lnTo>
                  <a:lnTo>
                    <a:pt x="1152" y="170"/>
                  </a:lnTo>
                  <a:lnTo>
                    <a:pt x="1150" y="170"/>
                  </a:lnTo>
                  <a:lnTo>
                    <a:pt x="1148" y="172"/>
                  </a:lnTo>
                  <a:lnTo>
                    <a:pt x="1146" y="174"/>
                  </a:lnTo>
                  <a:lnTo>
                    <a:pt x="1144" y="176"/>
                  </a:lnTo>
                  <a:lnTo>
                    <a:pt x="1142" y="180"/>
                  </a:lnTo>
                  <a:lnTo>
                    <a:pt x="1140" y="184"/>
                  </a:lnTo>
                  <a:lnTo>
                    <a:pt x="1136" y="190"/>
                  </a:lnTo>
                  <a:lnTo>
                    <a:pt x="1132" y="194"/>
                  </a:lnTo>
                  <a:lnTo>
                    <a:pt x="1128" y="198"/>
                  </a:lnTo>
                  <a:lnTo>
                    <a:pt x="1126" y="200"/>
                  </a:lnTo>
                  <a:lnTo>
                    <a:pt x="1120" y="202"/>
                  </a:lnTo>
                  <a:lnTo>
                    <a:pt x="1116" y="206"/>
                  </a:lnTo>
                  <a:lnTo>
                    <a:pt x="1112" y="210"/>
                  </a:lnTo>
                  <a:lnTo>
                    <a:pt x="1110" y="216"/>
                  </a:lnTo>
                  <a:lnTo>
                    <a:pt x="1108" y="220"/>
                  </a:lnTo>
                  <a:lnTo>
                    <a:pt x="1106" y="222"/>
                  </a:lnTo>
                  <a:lnTo>
                    <a:pt x="1104" y="224"/>
                  </a:lnTo>
                  <a:lnTo>
                    <a:pt x="1096" y="224"/>
                  </a:lnTo>
                  <a:lnTo>
                    <a:pt x="1092" y="204"/>
                  </a:lnTo>
                  <a:lnTo>
                    <a:pt x="1084" y="194"/>
                  </a:lnTo>
                  <a:lnTo>
                    <a:pt x="1108" y="192"/>
                  </a:lnTo>
                  <a:lnTo>
                    <a:pt x="1134" y="160"/>
                  </a:lnTo>
                  <a:lnTo>
                    <a:pt x="1150" y="144"/>
                  </a:lnTo>
                  <a:lnTo>
                    <a:pt x="1158" y="130"/>
                  </a:lnTo>
                  <a:lnTo>
                    <a:pt x="1162" y="122"/>
                  </a:lnTo>
                  <a:lnTo>
                    <a:pt x="1164" y="120"/>
                  </a:lnTo>
                  <a:lnTo>
                    <a:pt x="1164" y="96"/>
                  </a:lnTo>
                  <a:lnTo>
                    <a:pt x="1166" y="78"/>
                  </a:lnTo>
                  <a:lnTo>
                    <a:pt x="1160" y="64"/>
                  </a:lnTo>
                  <a:lnTo>
                    <a:pt x="1148" y="54"/>
                  </a:lnTo>
                  <a:lnTo>
                    <a:pt x="1134" y="52"/>
                  </a:lnTo>
                  <a:lnTo>
                    <a:pt x="1122" y="56"/>
                  </a:lnTo>
                  <a:lnTo>
                    <a:pt x="1108" y="64"/>
                  </a:lnTo>
                  <a:lnTo>
                    <a:pt x="1098" y="68"/>
                  </a:lnTo>
                  <a:lnTo>
                    <a:pt x="1090" y="70"/>
                  </a:lnTo>
                  <a:lnTo>
                    <a:pt x="1084" y="70"/>
                  </a:lnTo>
                  <a:lnTo>
                    <a:pt x="1080" y="70"/>
                  </a:lnTo>
                  <a:lnTo>
                    <a:pt x="1078" y="52"/>
                  </a:lnTo>
                  <a:lnTo>
                    <a:pt x="1070" y="46"/>
                  </a:lnTo>
                  <a:lnTo>
                    <a:pt x="1080" y="20"/>
                  </a:lnTo>
                  <a:lnTo>
                    <a:pt x="1082" y="20"/>
                  </a:lnTo>
                  <a:lnTo>
                    <a:pt x="1084" y="18"/>
                  </a:lnTo>
                  <a:lnTo>
                    <a:pt x="1086" y="18"/>
                  </a:lnTo>
                  <a:lnTo>
                    <a:pt x="1088" y="16"/>
                  </a:lnTo>
                  <a:lnTo>
                    <a:pt x="1088" y="14"/>
                  </a:lnTo>
                  <a:lnTo>
                    <a:pt x="1088" y="10"/>
                  </a:lnTo>
                  <a:lnTo>
                    <a:pt x="1086" y="8"/>
                  </a:lnTo>
                  <a:lnTo>
                    <a:pt x="1080" y="4"/>
                  </a:lnTo>
                  <a:lnTo>
                    <a:pt x="1068" y="0"/>
                  </a:lnTo>
                  <a:lnTo>
                    <a:pt x="1056" y="4"/>
                  </a:lnTo>
                  <a:lnTo>
                    <a:pt x="1048" y="10"/>
                  </a:lnTo>
                  <a:lnTo>
                    <a:pt x="1042" y="16"/>
                  </a:lnTo>
                  <a:lnTo>
                    <a:pt x="1038" y="22"/>
                  </a:lnTo>
                  <a:lnTo>
                    <a:pt x="1030" y="32"/>
                  </a:lnTo>
                  <a:lnTo>
                    <a:pt x="1022" y="42"/>
                  </a:lnTo>
                  <a:lnTo>
                    <a:pt x="1016" y="50"/>
                  </a:lnTo>
                  <a:lnTo>
                    <a:pt x="1012" y="54"/>
                  </a:lnTo>
                  <a:lnTo>
                    <a:pt x="1016" y="62"/>
                  </a:lnTo>
                  <a:lnTo>
                    <a:pt x="1008" y="76"/>
                  </a:lnTo>
                  <a:lnTo>
                    <a:pt x="990" y="68"/>
                  </a:lnTo>
                  <a:lnTo>
                    <a:pt x="988" y="68"/>
                  </a:lnTo>
                  <a:lnTo>
                    <a:pt x="986" y="68"/>
                  </a:lnTo>
                  <a:lnTo>
                    <a:pt x="986" y="70"/>
                  </a:lnTo>
                  <a:lnTo>
                    <a:pt x="988" y="72"/>
                  </a:lnTo>
                  <a:lnTo>
                    <a:pt x="990" y="74"/>
                  </a:lnTo>
                  <a:lnTo>
                    <a:pt x="992" y="76"/>
                  </a:lnTo>
                  <a:lnTo>
                    <a:pt x="992" y="78"/>
                  </a:lnTo>
                  <a:lnTo>
                    <a:pt x="994" y="78"/>
                  </a:lnTo>
                  <a:lnTo>
                    <a:pt x="1020" y="98"/>
                  </a:lnTo>
                  <a:lnTo>
                    <a:pt x="1020" y="100"/>
                  </a:lnTo>
                  <a:lnTo>
                    <a:pt x="1020" y="102"/>
                  </a:lnTo>
                  <a:lnTo>
                    <a:pt x="1020" y="108"/>
                  </a:lnTo>
                  <a:lnTo>
                    <a:pt x="1020" y="114"/>
                  </a:lnTo>
                  <a:lnTo>
                    <a:pt x="1020" y="122"/>
                  </a:lnTo>
                  <a:lnTo>
                    <a:pt x="1018" y="126"/>
                  </a:lnTo>
                  <a:lnTo>
                    <a:pt x="1014" y="130"/>
                  </a:lnTo>
                  <a:lnTo>
                    <a:pt x="1010" y="128"/>
                  </a:lnTo>
                  <a:lnTo>
                    <a:pt x="1006" y="126"/>
                  </a:lnTo>
                  <a:lnTo>
                    <a:pt x="1002" y="120"/>
                  </a:lnTo>
                  <a:lnTo>
                    <a:pt x="998" y="112"/>
                  </a:lnTo>
                  <a:lnTo>
                    <a:pt x="992" y="100"/>
                  </a:lnTo>
                  <a:lnTo>
                    <a:pt x="980" y="92"/>
                  </a:lnTo>
                  <a:lnTo>
                    <a:pt x="966" y="90"/>
                  </a:lnTo>
                  <a:lnTo>
                    <a:pt x="952" y="92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36" y="92"/>
                  </a:lnTo>
                  <a:lnTo>
                    <a:pt x="932" y="90"/>
                  </a:lnTo>
                  <a:lnTo>
                    <a:pt x="930" y="88"/>
                  </a:lnTo>
                  <a:lnTo>
                    <a:pt x="930" y="86"/>
                  </a:lnTo>
                  <a:lnTo>
                    <a:pt x="930" y="84"/>
                  </a:lnTo>
                  <a:lnTo>
                    <a:pt x="928" y="84"/>
                  </a:lnTo>
                  <a:lnTo>
                    <a:pt x="924" y="86"/>
                  </a:lnTo>
                  <a:lnTo>
                    <a:pt x="920" y="88"/>
                  </a:lnTo>
                  <a:lnTo>
                    <a:pt x="914" y="92"/>
                  </a:lnTo>
                  <a:lnTo>
                    <a:pt x="910" y="94"/>
                  </a:lnTo>
                  <a:lnTo>
                    <a:pt x="906" y="98"/>
                  </a:lnTo>
                  <a:lnTo>
                    <a:pt x="902" y="100"/>
                  </a:lnTo>
                  <a:lnTo>
                    <a:pt x="898" y="104"/>
                  </a:lnTo>
                  <a:lnTo>
                    <a:pt x="892" y="110"/>
                  </a:lnTo>
                  <a:lnTo>
                    <a:pt x="884" y="114"/>
                  </a:lnTo>
                  <a:lnTo>
                    <a:pt x="872" y="116"/>
                  </a:lnTo>
                  <a:lnTo>
                    <a:pt x="864" y="122"/>
                  </a:lnTo>
                  <a:lnTo>
                    <a:pt x="856" y="132"/>
                  </a:lnTo>
                  <a:lnTo>
                    <a:pt x="850" y="146"/>
                  </a:lnTo>
                  <a:lnTo>
                    <a:pt x="846" y="158"/>
                  </a:lnTo>
                  <a:lnTo>
                    <a:pt x="844" y="162"/>
                  </a:lnTo>
                  <a:lnTo>
                    <a:pt x="842" y="168"/>
                  </a:lnTo>
                  <a:lnTo>
                    <a:pt x="836" y="172"/>
                  </a:lnTo>
                  <a:lnTo>
                    <a:pt x="830" y="176"/>
                  </a:lnTo>
                  <a:lnTo>
                    <a:pt x="826" y="180"/>
                  </a:lnTo>
                  <a:lnTo>
                    <a:pt x="822" y="182"/>
                  </a:lnTo>
                  <a:lnTo>
                    <a:pt x="818" y="184"/>
                  </a:lnTo>
                  <a:lnTo>
                    <a:pt x="818" y="188"/>
                  </a:lnTo>
                  <a:lnTo>
                    <a:pt x="820" y="190"/>
                  </a:lnTo>
                  <a:lnTo>
                    <a:pt x="822" y="192"/>
                  </a:lnTo>
                  <a:lnTo>
                    <a:pt x="822" y="196"/>
                  </a:lnTo>
                  <a:lnTo>
                    <a:pt x="818" y="202"/>
                  </a:lnTo>
                  <a:lnTo>
                    <a:pt x="804" y="208"/>
                  </a:lnTo>
                  <a:lnTo>
                    <a:pt x="782" y="214"/>
                  </a:lnTo>
                  <a:lnTo>
                    <a:pt x="772" y="220"/>
                  </a:lnTo>
                  <a:lnTo>
                    <a:pt x="768" y="232"/>
                  </a:lnTo>
                  <a:lnTo>
                    <a:pt x="764" y="244"/>
                  </a:lnTo>
                  <a:lnTo>
                    <a:pt x="766" y="256"/>
                  </a:lnTo>
                  <a:lnTo>
                    <a:pt x="766" y="266"/>
                  </a:lnTo>
                  <a:lnTo>
                    <a:pt x="766" y="272"/>
                  </a:lnTo>
                  <a:lnTo>
                    <a:pt x="768" y="276"/>
                  </a:lnTo>
                  <a:lnTo>
                    <a:pt x="772" y="276"/>
                  </a:lnTo>
                  <a:lnTo>
                    <a:pt x="776" y="278"/>
                  </a:lnTo>
                  <a:lnTo>
                    <a:pt x="782" y="278"/>
                  </a:lnTo>
                  <a:lnTo>
                    <a:pt x="784" y="278"/>
                  </a:lnTo>
                  <a:lnTo>
                    <a:pt x="786" y="278"/>
                  </a:lnTo>
                  <a:lnTo>
                    <a:pt x="786" y="282"/>
                  </a:lnTo>
                  <a:lnTo>
                    <a:pt x="788" y="284"/>
                  </a:lnTo>
                  <a:lnTo>
                    <a:pt x="792" y="288"/>
                  </a:lnTo>
                  <a:lnTo>
                    <a:pt x="796" y="292"/>
                  </a:lnTo>
                  <a:lnTo>
                    <a:pt x="800" y="294"/>
                  </a:lnTo>
                  <a:lnTo>
                    <a:pt x="802" y="296"/>
                  </a:lnTo>
                  <a:lnTo>
                    <a:pt x="804" y="298"/>
                  </a:lnTo>
                  <a:lnTo>
                    <a:pt x="804" y="344"/>
                  </a:lnTo>
                  <a:lnTo>
                    <a:pt x="800" y="352"/>
                  </a:lnTo>
                  <a:lnTo>
                    <a:pt x="800" y="358"/>
                  </a:lnTo>
                  <a:lnTo>
                    <a:pt x="800" y="364"/>
                  </a:lnTo>
                  <a:lnTo>
                    <a:pt x="802" y="368"/>
                  </a:lnTo>
                  <a:lnTo>
                    <a:pt x="806" y="372"/>
                  </a:lnTo>
                  <a:lnTo>
                    <a:pt x="808" y="374"/>
                  </a:lnTo>
                  <a:lnTo>
                    <a:pt x="810" y="376"/>
                  </a:lnTo>
                  <a:lnTo>
                    <a:pt x="812" y="376"/>
                  </a:lnTo>
                  <a:lnTo>
                    <a:pt x="812" y="382"/>
                  </a:lnTo>
                  <a:lnTo>
                    <a:pt x="800" y="380"/>
                  </a:lnTo>
                  <a:lnTo>
                    <a:pt x="796" y="378"/>
                  </a:lnTo>
                  <a:lnTo>
                    <a:pt x="792" y="374"/>
                  </a:lnTo>
                  <a:lnTo>
                    <a:pt x="788" y="370"/>
                  </a:lnTo>
                  <a:lnTo>
                    <a:pt x="784" y="366"/>
                  </a:lnTo>
                  <a:lnTo>
                    <a:pt x="782" y="360"/>
                  </a:lnTo>
                  <a:lnTo>
                    <a:pt x="782" y="356"/>
                  </a:lnTo>
                  <a:lnTo>
                    <a:pt x="782" y="352"/>
                  </a:lnTo>
                  <a:lnTo>
                    <a:pt x="784" y="348"/>
                  </a:lnTo>
                  <a:lnTo>
                    <a:pt x="784" y="344"/>
                  </a:lnTo>
                  <a:lnTo>
                    <a:pt x="782" y="340"/>
                  </a:lnTo>
                  <a:lnTo>
                    <a:pt x="778" y="338"/>
                  </a:lnTo>
                  <a:lnTo>
                    <a:pt x="776" y="338"/>
                  </a:lnTo>
                  <a:lnTo>
                    <a:pt x="776" y="336"/>
                  </a:lnTo>
                  <a:lnTo>
                    <a:pt x="776" y="334"/>
                  </a:lnTo>
                  <a:lnTo>
                    <a:pt x="778" y="332"/>
                  </a:lnTo>
                  <a:lnTo>
                    <a:pt x="782" y="326"/>
                  </a:lnTo>
                  <a:lnTo>
                    <a:pt x="784" y="322"/>
                  </a:lnTo>
                  <a:lnTo>
                    <a:pt x="788" y="316"/>
                  </a:lnTo>
                  <a:lnTo>
                    <a:pt x="790" y="308"/>
                  </a:lnTo>
                  <a:lnTo>
                    <a:pt x="790" y="304"/>
                  </a:lnTo>
                  <a:lnTo>
                    <a:pt x="788" y="300"/>
                  </a:lnTo>
                  <a:lnTo>
                    <a:pt x="788" y="298"/>
                  </a:lnTo>
                  <a:lnTo>
                    <a:pt x="786" y="298"/>
                  </a:lnTo>
                  <a:lnTo>
                    <a:pt x="782" y="298"/>
                  </a:lnTo>
                  <a:lnTo>
                    <a:pt x="778" y="298"/>
                  </a:lnTo>
                  <a:lnTo>
                    <a:pt x="774" y="298"/>
                  </a:lnTo>
                  <a:lnTo>
                    <a:pt x="768" y="296"/>
                  </a:lnTo>
                  <a:lnTo>
                    <a:pt x="766" y="294"/>
                  </a:lnTo>
                  <a:lnTo>
                    <a:pt x="764" y="292"/>
                  </a:lnTo>
                  <a:lnTo>
                    <a:pt x="762" y="290"/>
                  </a:lnTo>
                  <a:lnTo>
                    <a:pt x="758" y="290"/>
                  </a:lnTo>
                  <a:lnTo>
                    <a:pt x="754" y="290"/>
                  </a:lnTo>
                  <a:lnTo>
                    <a:pt x="750" y="288"/>
                  </a:lnTo>
                  <a:lnTo>
                    <a:pt x="744" y="286"/>
                  </a:lnTo>
                  <a:lnTo>
                    <a:pt x="738" y="284"/>
                  </a:lnTo>
                  <a:lnTo>
                    <a:pt x="732" y="280"/>
                  </a:lnTo>
                  <a:lnTo>
                    <a:pt x="728" y="276"/>
                  </a:lnTo>
                  <a:lnTo>
                    <a:pt x="726" y="276"/>
                  </a:lnTo>
                  <a:lnTo>
                    <a:pt x="724" y="274"/>
                  </a:lnTo>
                  <a:lnTo>
                    <a:pt x="722" y="276"/>
                  </a:lnTo>
                  <a:lnTo>
                    <a:pt x="720" y="278"/>
                  </a:lnTo>
                  <a:lnTo>
                    <a:pt x="718" y="280"/>
                  </a:lnTo>
                  <a:lnTo>
                    <a:pt x="718" y="282"/>
                  </a:lnTo>
                  <a:lnTo>
                    <a:pt x="716" y="282"/>
                  </a:lnTo>
                  <a:lnTo>
                    <a:pt x="712" y="278"/>
                  </a:lnTo>
                  <a:lnTo>
                    <a:pt x="710" y="270"/>
                  </a:lnTo>
                  <a:lnTo>
                    <a:pt x="710" y="260"/>
                  </a:lnTo>
                  <a:lnTo>
                    <a:pt x="710" y="250"/>
                  </a:lnTo>
                  <a:lnTo>
                    <a:pt x="708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0" y="242"/>
                  </a:lnTo>
                  <a:lnTo>
                    <a:pt x="696" y="242"/>
                  </a:lnTo>
                  <a:lnTo>
                    <a:pt x="694" y="244"/>
                  </a:lnTo>
                  <a:lnTo>
                    <a:pt x="692" y="244"/>
                  </a:lnTo>
                  <a:lnTo>
                    <a:pt x="690" y="244"/>
                  </a:lnTo>
                  <a:lnTo>
                    <a:pt x="688" y="246"/>
                  </a:lnTo>
                  <a:lnTo>
                    <a:pt x="684" y="248"/>
                  </a:lnTo>
                  <a:lnTo>
                    <a:pt x="684" y="250"/>
                  </a:lnTo>
                  <a:lnTo>
                    <a:pt x="684" y="254"/>
                  </a:lnTo>
                  <a:lnTo>
                    <a:pt x="684" y="258"/>
                  </a:lnTo>
                  <a:lnTo>
                    <a:pt x="686" y="262"/>
                  </a:lnTo>
                  <a:lnTo>
                    <a:pt x="686" y="266"/>
                  </a:lnTo>
                  <a:lnTo>
                    <a:pt x="688" y="270"/>
                  </a:lnTo>
                  <a:lnTo>
                    <a:pt x="690" y="274"/>
                  </a:lnTo>
                  <a:lnTo>
                    <a:pt x="690" y="278"/>
                  </a:lnTo>
                  <a:lnTo>
                    <a:pt x="690" y="282"/>
                  </a:lnTo>
                  <a:lnTo>
                    <a:pt x="690" y="284"/>
                  </a:lnTo>
                  <a:lnTo>
                    <a:pt x="686" y="288"/>
                  </a:lnTo>
                  <a:lnTo>
                    <a:pt x="682" y="290"/>
                  </a:lnTo>
                  <a:lnTo>
                    <a:pt x="676" y="292"/>
                  </a:lnTo>
                  <a:lnTo>
                    <a:pt x="672" y="298"/>
                  </a:lnTo>
                  <a:lnTo>
                    <a:pt x="670" y="304"/>
                  </a:lnTo>
                  <a:lnTo>
                    <a:pt x="668" y="308"/>
                  </a:lnTo>
                  <a:lnTo>
                    <a:pt x="670" y="314"/>
                  </a:lnTo>
                  <a:lnTo>
                    <a:pt x="670" y="318"/>
                  </a:lnTo>
                  <a:lnTo>
                    <a:pt x="672" y="320"/>
                  </a:lnTo>
                  <a:lnTo>
                    <a:pt x="674" y="322"/>
                  </a:lnTo>
                  <a:lnTo>
                    <a:pt x="678" y="324"/>
                  </a:lnTo>
                  <a:lnTo>
                    <a:pt x="680" y="326"/>
                  </a:lnTo>
                  <a:lnTo>
                    <a:pt x="680" y="330"/>
                  </a:lnTo>
                  <a:lnTo>
                    <a:pt x="682" y="332"/>
                  </a:lnTo>
                  <a:lnTo>
                    <a:pt x="680" y="338"/>
                  </a:lnTo>
                  <a:lnTo>
                    <a:pt x="680" y="344"/>
                  </a:lnTo>
                  <a:lnTo>
                    <a:pt x="678" y="350"/>
                  </a:lnTo>
                  <a:lnTo>
                    <a:pt x="674" y="354"/>
                  </a:lnTo>
                  <a:lnTo>
                    <a:pt x="670" y="364"/>
                  </a:lnTo>
                  <a:lnTo>
                    <a:pt x="670" y="378"/>
                  </a:lnTo>
                  <a:lnTo>
                    <a:pt x="668" y="392"/>
                  </a:lnTo>
                  <a:lnTo>
                    <a:pt x="668" y="398"/>
                  </a:lnTo>
                  <a:lnTo>
                    <a:pt x="684" y="400"/>
                  </a:lnTo>
                  <a:lnTo>
                    <a:pt x="698" y="390"/>
                  </a:lnTo>
                  <a:lnTo>
                    <a:pt x="704" y="390"/>
                  </a:lnTo>
                  <a:lnTo>
                    <a:pt x="710" y="390"/>
                  </a:lnTo>
                  <a:lnTo>
                    <a:pt x="714" y="392"/>
                  </a:lnTo>
                  <a:lnTo>
                    <a:pt x="716" y="394"/>
                  </a:lnTo>
                  <a:lnTo>
                    <a:pt x="718" y="398"/>
                  </a:lnTo>
                  <a:lnTo>
                    <a:pt x="720" y="400"/>
                  </a:lnTo>
                  <a:lnTo>
                    <a:pt x="722" y="402"/>
                  </a:lnTo>
                  <a:lnTo>
                    <a:pt x="722" y="404"/>
                  </a:lnTo>
                  <a:lnTo>
                    <a:pt x="724" y="406"/>
                  </a:lnTo>
                  <a:lnTo>
                    <a:pt x="726" y="416"/>
                  </a:lnTo>
                  <a:lnTo>
                    <a:pt x="730" y="428"/>
                  </a:lnTo>
                  <a:lnTo>
                    <a:pt x="732" y="438"/>
                  </a:lnTo>
                  <a:lnTo>
                    <a:pt x="732" y="444"/>
                  </a:lnTo>
                  <a:lnTo>
                    <a:pt x="734" y="446"/>
                  </a:lnTo>
                  <a:lnTo>
                    <a:pt x="736" y="448"/>
                  </a:lnTo>
                  <a:lnTo>
                    <a:pt x="738" y="450"/>
                  </a:lnTo>
                  <a:lnTo>
                    <a:pt x="740" y="450"/>
                  </a:lnTo>
                  <a:lnTo>
                    <a:pt x="742" y="450"/>
                  </a:lnTo>
                  <a:lnTo>
                    <a:pt x="746" y="448"/>
                  </a:lnTo>
                  <a:lnTo>
                    <a:pt x="748" y="448"/>
                  </a:lnTo>
                  <a:lnTo>
                    <a:pt x="752" y="448"/>
                  </a:lnTo>
                  <a:lnTo>
                    <a:pt x="754" y="450"/>
                  </a:lnTo>
                  <a:lnTo>
                    <a:pt x="758" y="452"/>
                  </a:lnTo>
                  <a:lnTo>
                    <a:pt x="760" y="454"/>
                  </a:lnTo>
                  <a:lnTo>
                    <a:pt x="766" y="456"/>
                  </a:lnTo>
                  <a:lnTo>
                    <a:pt x="770" y="458"/>
                  </a:lnTo>
                  <a:lnTo>
                    <a:pt x="774" y="458"/>
                  </a:lnTo>
                  <a:lnTo>
                    <a:pt x="772" y="462"/>
                  </a:lnTo>
                  <a:lnTo>
                    <a:pt x="768" y="466"/>
                  </a:lnTo>
                  <a:lnTo>
                    <a:pt x="764" y="468"/>
                  </a:lnTo>
                  <a:lnTo>
                    <a:pt x="760" y="468"/>
                  </a:lnTo>
                  <a:lnTo>
                    <a:pt x="758" y="470"/>
                  </a:lnTo>
                  <a:lnTo>
                    <a:pt x="756" y="470"/>
                  </a:lnTo>
                  <a:lnTo>
                    <a:pt x="752" y="470"/>
                  </a:lnTo>
                  <a:lnTo>
                    <a:pt x="750" y="472"/>
                  </a:lnTo>
                  <a:lnTo>
                    <a:pt x="748" y="476"/>
                  </a:lnTo>
                  <a:lnTo>
                    <a:pt x="746" y="480"/>
                  </a:lnTo>
                  <a:lnTo>
                    <a:pt x="746" y="484"/>
                  </a:lnTo>
                  <a:lnTo>
                    <a:pt x="748" y="486"/>
                  </a:lnTo>
                  <a:lnTo>
                    <a:pt x="752" y="496"/>
                  </a:lnTo>
                  <a:lnTo>
                    <a:pt x="752" y="510"/>
                  </a:lnTo>
                  <a:lnTo>
                    <a:pt x="752" y="520"/>
                  </a:lnTo>
                  <a:lnTo>
                    <a:pt x="750" y="522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0" y="520"/>
                  </a:lnTo>
                  <a:lnTo>
                    <a:pt x="738" y="516"/>
                  </a:lnTo>
                  <a:lnTo>
                    <a:pt x="738" y="510"/>
                  </a:lnTo>
                  <a:lnTo>
                    <a:pt x="736" y="498"/>
                  </a:lnTo>
                  <a:lnTo>
                    <a:pt x="730" y="484"/>
                  </a:lnTo>
                  <a:lnTo>
                    <a:pt x="726" y="476"/>
                  </a:lnTo>
                  <a:lnTo>
                    <a:pt x="724" y="474"/>
                  </a:lnTo>
                  <a:lnTo>
                    <a:pt x="722" y="474"/>
                  </a:lnTo>
                  <a:lnTo>
                    <a:pt x="720" y="476"/>
                  </a:lnTo>
                  <a:lnTo>
                    <a:pt x="718" y="480"/>
                  </a:lnTo>
                  <a:lnTo>
                    <a:pt x="716" y="482"/>
                  </a:lnTo>
                  <a:lnTo>
                    <a:pt x="716" y="484"/>
                  </a:lnTo>
                  <a:lnTo>
                    <a:pt x="714" y="488"/>
                  </a:lnTo>
                  <a:lnTo>
                    <a:pt x="712" y="492"/>
                  </a:lnTo>
                  <a:lnTo>
                    <a:pt x="710" y="494"/>
                  </a:lnTo>
                  <a:lnTo>
                    <a:pt x="706" y="494"/>
                  </a:lnTo>
                  <a:lnTo>
                    <a:pt x="704" y="494"/>
                  </a:lnTo>
                  <a:lnTo>
                    <a:pt x="704" y="492"/>
                  </a:lnTo>
                  <a:lnTo>
                    <a:pt x="704" y="490"/>
                  </a:lnTo>
                  <a:lnTo>
                    <a:pt x="704" y="488"/>
                  </a:lnTo>
                  <a:lnTo>
                    <a:pt x="706" y="486"/>
                  </a:lnTo>
                  <a:lnTo>
                    <a:pt x="708" y="476"/>
                  </a:lnTo>
                  <a:lnTo>
                    <a:pt x="710" y="460"/>
                  </a:lnTo>
                  <a:lnTo>
                    <a:pt x="712" y="442"/>
                  </a:lnTo>
                  <a:lnTo>
                    <a:pt x="712" y="424"/>
                  </a:lnTo>
                  <a:lnTo>
                    <a:pt x="712" y="412"/>
                  </a:lnTo>
                  <a:lnTo>
                    <a:pt x="710" y="408"/>
                  </a:lnTo>
                  <a:lnTo>
                    <a:pt x="706" y="398"/>
                  </a:lnTo>
                  <a:lnTo>
                    <a:pt x="698" y="408"/>
                  </a:lnTo>
                  <a:lnTo>
                    <a:pt x="696" y="410"/>
                  </a:lnTo>
                  <a:lnTo>
                    <a:pt x="692" y="410"/>
                  </a:lnTo>
                  <a:lnTo>
                    <a:pt x="686" y="410"/>
                  </a:lnTo>
                  <a:lnTo>
                    <a:pt x="682" y="412"/>
                  </a:lnTo>
                  <a:lnTo>
                    <a:pt x="680" y="414"/>
                  </a:lnTo>
                  <a:lnTo>
                    <a:pt x="678" y="416"/>
                  </a:lnTo>
                  <a:lnTo>
                    <a:pt x="678" y="418"/>
                  </a:lnTo>
                  <a:lnTo>
                    <a:pt x="676" y="424"/>
                  </a:lnTo>
                  <a:lnTo>
                    <a:pt x="676" y="440"/>
                  </a:lnTo>
                  <a:lnTo>
                    <a:pt x="676" y="456"/>
                  </a:lnTo>
                  <a:lnTo>
                    <a:pt x="676" y="468"/>
                  </a:lnTo>
                  <a:lnTo>
                    <a:pt x="674" y="474"/>
                  </a:lnTo>
                  <a:lnTo>
                    <a:pt x="674" y="478"/>
                  </a:lnTo>
                  <a:lnTo>
                    <a:pt x="670" y="482"/>
                  </a:lnTo>
                  <a:lnTo>
                    <a:pt x="666" y="486"/>
                  </a:lnTo>
                  <a:lnTo>
                    <a:pt x="662" y="486"/>
                  </a:lnTo>
                  <a:lnTo>
                    <a:pt x="658" y="486"/>
                  </a:lnTo>
                  <a:lnTo>
                    <a:pt x="652" y="488"/>
                  </a:lnTo>
                  <a:lnTo>
                    <a:pt x="648" y="490"/>
                  </a:lnTo>
                  <a:lnTo>
                    <a:pt x="646" y="492"/>
                  </a:lnTo>
                  <a:lnTo>
                    <a:pt x="632" y="494"/>
                  </a:lnTo>
                  <a:lnTo>
                    <a:pt x="618" y="490"/>
                  </a:lnTo>
                  <a:lnTo>
                    <a:pt x="606" y="486"/>
                  </a:lnTo>
                  <a:lnTo>
                    <a:pt x="602" y="484"/>
                  </a:lnTo>
                  <a:lnTo>
                    <a:pt x="610" y="480"/>
                  </a:lnTo>
                  <a:lnTo>
                    <a:pt x="622" y="478"/>
                  </a:lnTo>
                  <a:lnTo>
                    <a:pt x="636" y="476"/>
                  </a:lnTo>
                  <a:lnTo>
                    <a:pt x="642" y="476"/>
                  </a:lnTo>
                  <a:lnTo>
                    <a:pt x="646" y="474"/>
                  </a:lnTo>
                  <a:lnTo>
                    <a:pt x="648" y="472"/>
                  </a:lnTo>
                  <a:lnTo>
                    <a:pt x="648" y="468"/>
                  </a:lnTo>
                  <a:lnTo>
                    <a:pt x="648" y="466"/>
                  </a:lnTo>
                  <a:lnTo>
                    <a:pt x="646" y="462"/>
                  </a:lnTo>
                  <a:lnTo>
                    <a:pt x="646" y="458"/>
                  </a:lnTo>
                  <a:lnTo>
                    <a:pt x="646" y="456"/>
                  </a:lnTo>
                  <a:lnTo>
                    <a:pt x="646" y="454"/>
                  </a:lnTo>
                  <a:lnTo>
                    <a:pt x="648" y="452"/>
                  </a:lnTo>
                  <a:lnTo>
                    <a:pt x="650" y="448"/>
                  </a:lnTo>
                  <a:lnTo>
                    <a:pt x="652" y="444"/>
                  </a:lnTo>
                  <a:lnTo>
                    <a:pt x="656" y="440"/>
                  </a:lnTo>
                  <a:lnTo>
                    <a:pt x="660" y="434"/>
                  </a:lnTo>
                  <a:lnTo>
                    <a:pt x="662" y="430"/>
                  </a:lnTo>
                  <a:lnTo>
                    <a:pt x="664" y="428"/>
                  </a:lnTo>
                  <a:lnTo>
                    <a:pt x="664" y="426"/>
                  </a:lnTo>
                  <a:lnTo>
                    <a:pt x="668" y="422"/>
                  </a:lnTo>
                  <a:lnTo>
                    <a:pt x="668" y="418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6" y="414"/>
                  </a:lnTo>
                  <a:lnTo>
                    <a:pt x="664" y="414"/>
                  </a:lnTo>
                  <a:lnTo>
                    <a:pt x="662" y="414"/>
                  </a:lnTo>
                  <a:lnTo>
                    <a:pt x="660" y="412"/>
                  </a:lnTo>
                  <a:lnTo>
                    <a:pt x="658" y="412"/>
                  </a:lnTo>
                  <a:lnTo>
                    <a:pt x="656" y="410"/>
                  </a:lnTo>
                  <a:lnTo>
                    <a:pt x="656" y="408"/>
                  </a:lnTo>
                  <a:lnTo>
                    <a:pt x="656" y="400"/>
                  </a:lnTo>
                  <a:lnTo>
                    <a:pt x="656" y="384"/>
                  </a:lnTo>
                  <a:lnTo>
                    <a:pt x="656" y="368"/>
                  </a:lnTo>
                  <a:lnTo>
                    <a:pt x="656" y="354"/>
                  </a:lnTo>
                  <a:lnTo>
                    <a:pt x="656" y="348"/>
                  </a:lnTo>
                  <a:lnTo>
                    <a:pt x="658" y="342"/>
                  </a:lnTo>
                  <a:lnTo>
                    <a:pt x="658" y="336"/>
                  </a:lnTo>
                  <a:lnTo>
                    <a:pt x="656" y="330"/>
                  </a:lnTo>
                  <a:lnTo>
                    <a:pt x="654" y="324"/>
                  </a:lnTo>
                  <a:lnTo>
                    <a:pt x="652" y="320"/>
                  </a:lnTo>
                  <a:lnTo>
                    <a:pt x="650" y="318"/>
                  </a:lnTo>
                  <a:lnTo>
                    <a:pt x="650" y="292"/>
                  </a:lnTo>
                  <a:lnTo>
                    <a:pt x="656" y="286"/>
                  </a:lnTo>
                  <a:lnTo>
                    <a:pt x="658" y="274"/>
                  </a:lnTo>
                  <a:lnTo>
                    <a:pt x="670" y="262"/>
                  </a:lnTo>
                  <a:lnTo>
                    <a:pt x="672" y="258"/>
                  </a:lnTo>
                  <a:lnTo>
                    <a:pt x="670" y="256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0" y="250"/>
                  </a:lnTo>
                  <a:lnTo>
                    <a:pt x="660" y="248"/>
                  </a:lnTo>
                  <a:lnTo>
                    <a:pt x="634" y="252"/>
                  </a:lnTo>
                  <a:lnTo>
                    <a:pt x="630" y="246"/>
                  </a:lnTo>
                  <a:lnTo>
                    <a:pt x="620" y="250"/>
                  </a:lnTo>
                  <a:lnTo>
                    <a:pt x="614" y="258"/>
                  </a:lnTo>
                  <a:lnTo>
                    <a:pt x="610" y="268"/>
                  </a:lnTo>
                  <a:lnTo>
                    <a:pt x="610" y="278"/>
                  </a:lnTo>
                  <a:lnTo>
                    <a:pt x="610" y="280"/>
                  </a:lnTo>
                  <a:lnTo>
                    <a:pt x="608" y="286"/>
                  </a:lnTo>
                  <a:lnTo>
                    <a:pt x="604" y="292"/>
                  </a:lnTo>
                  <a:lnTo>
                    <a:pt x="602" y="296"/>
                  </a:lnTo>
                  <a:lnTo>
                    <a:pt x="598" y="300"/>
                  </a:lnTo>
                  <a:lnTo>
                    <a:pt x="594" y="302"/>
                  </a:lnTo>
                  <a:lnTo>
                    <a:pt x="592" y="304"/>
                  </a:lnTo>
                  <a:lnTo>
                    <a:pt x="584" y="316"/>
                  </a:lnTo>
                  <a:lnTo>
                    <a:pt x="580" y="332"/>
                  </a:lnTo>
                  <a:lnTo>
                    <a:pt x="580" y="350"/>
                  </a:lnTo>
                  <a:lnTo>
                    <a:pt x="582" y="364"/>
                  </a:lnTo>
                  <a:lnTo>
                    <a:pt x="582" y="370"/>
                  </a:lnTo>
                  <a:lnTo>
                    <a:pt x="584" y="374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88" y="386"/>
                  </a:lnTo>
                  <a:lnTo>
                    <a:pt x="590" y="392"/>
                  </a:lnTo>
                  <a:lnTo>
                    <a:pt x="590" y="396"/>
                  </a:lnTo>
                  <a:lnTo>
                    <a:pt x="590" y="400"/>
                  </a:lnTo>
                  <a:lnTo>
                    <a:pt x="588" y="402"/>
                  </a:lnTo>
                  <a:lnTo>
                    <a:pt x="586" y="404"/>
                  </a:lnTo>
                  <a:lnTo>
                    <a:pt x="584" y="404"/>
                  </a:lnTo>
                  <a:lnTo>
                    <a:pt x="552" y="374"/>
                  </a:lnTo>
                  <a:lnTo>
                    <a:pt x="516" y="370"/>
                  </a:lnTo>
                  <a:lnTo>
                    <a:pt x="512" y="380"/>
                  </a:lnTo>
                  <a:lnTo>
                    <a:pt x="516" y="388"/>
                  </a:lnTo>
                  <a:lnTo>
                    <a:pt x="516" y="404"/>
                  </a:lnTo>
                  <a:lnTo>
                    <a:pt x="494" y="420"/>
                  </a:lnTo>
                  <a:lnTo>
                    <a:pt x="496" y="410"/>
                  </a:lnTo>
                  <a:lnTo>
                    <a:pt x="496" y="402"/>
                  </a:lnTo>
                  <a:lnTo>
                    <a:pt x="498" y="398"/>
                  </a:lnTo>
                  <a:lnTo>
                    <a:pt x="498" y="396"/>
                  </a:lnTo>
                  <a:lnTo>
                    <a:pt x="490" y="396"/>
                  </a:lnTo>
                  <a:lnTo>
                    <a:pt x="482" y="404"/>
                  </a:lnTo>
                  <a:lnTo>
                    <a:pt x="478" y="414"/>
                  </a:lnTo>
                  <a:lnTo>
                    <a:pt x="456" y="412"/>
                  </a:lnTo>
                  <a:lnTo>
                    <a:pt x="448" y="412"/>
                  </a:lnTo>
                  <a:lnTo>
                    <a:pt x="442" y="414"/>
                  </a:lnTo>
                  <a:lnTo>
                    <a:pt x="438" y="416"/>
                  </a:lnTo>
                  <a:lnTo>
                    <a:pt x="434" y="418"/>
                  </a:lnTo>
                  <a:lnTo>
                    <a:pt x="432" y="420"/>
                  </a:lnTo>
                  <a:lnTo>
                    <a:pt x="432" y="400"/>
                  </a:lnTo>
                  <a:lnTo>
                    <a:pt x="426" y="400"/>
                  </a:lnTo>
                  <a:lnTo>
                    <a:pt x="420" y="404"/>
                  </a:lnTo>
                  <a:lnTo>
                    <a:pt x="410" y="410"/>
                  </a:lnTo>
                  <a:lnTo>
                    <a:pt x="400" y="416"/>
                  </a:lnTo>
                  <a:lnTo>
                    <a:pt x="392" y="420"/>
                  </a:lnTo>
                  <a:lnTo>
                    <a:pt x="390" y="422"/>
                  </a:lnTo>
                  <a:lnTo>
                    <a:pt x="372" y="428"/>
                  </a:lnTo>
                  <a:lnTo>
                    <a:pt x="360" y="436"/>
                  </a:lnTo>
                  <a:lnTo>
                    <a:pt x="352" y="448"/>
                  </a:lnTo>
                  <a:lnTo>
                    <a:pt x="350" y="456"/>
                  </a:lnTo>
                  <a:lnTo>
                    <a:pt x="350" y="458"/>
                  </a:lnTo>
                  <a:lnTo>
                    <a:pt x="348" y="466"/>
                  </a:lnTo>
                  <a:lnTo>
                    <a:pt x="348" y="470"/>
                  </a:lnTo>
                  <a:lnTo>
                    <a:pt x="346" y="470"/>
                  </a:lnTo>
                  <a:lnTo>
                    <a:pt x="344" y="472"/>
                  </a:lnTo>
                  <a:lnTo>
                    <a:pt x="342" y="470"/>
                  </a:lnTo>
                  <a:lnTo>
                    <a:pt x="340" y="470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24" y="460"/>
                  </a:lnTo>
                  <a:lnTo>
                    <a:pt x="324" y="446"/>
                  </a:lnTo>
                  <a:lnTo>
                    <a:pt x="330" y="440"/>
                  </a:lnTo>
                  <a:lnTo>
                    <a:pt x="334" y="436"/>
                  </a:lnTo>
                  <a:lnTo>
                    <a:pt x="336" y="432"/>
                  </a:lnTo>
                  <a:lnTo>
                    <a:pt x="336" y="428"/>
                  </a:lnTo>
                  <a:lnTo>
                    <a:pt x="336" y="426"/>
                  </a:lnTo>
                  <a:lnTo>
                    <a:pt x="336" y="424"/>
                  </a:lnTo>
                  <a:lnTo>
                    <a:pt x="334" y="424"/>
                  </a:lnTo>
                  <a:lnTo>
                    <a:pt x="334" y="418"/>
                  </a:lnTo>
                  <a:lnTo>
                    <a:pt x="330" y="414"/>
                  </a:lnTo>
                  <a:lnTo>
                    <a:pt x="328" y="410"/>
                  </a:lnTo>
                  <a:lnTo>
                    <a:pt x="322" y="408"/>
                  </a:lnTo>
                  <a:lnTo>
                    <a:pt x="318" y="406"/>
                  </a:lnTo>
                  <a:lnTo>
                    <a:pt x="314" y="404"/>
                  </a:lnTo>
                  <a:lnTo>
                    <a:pt x="310" y="404"/>
                  </a:lnTo>
                  <a:lnTo>
                    <a:pt x="308" y="404"/>
                  </a:lnTo>
                  <a:lnTo>
                    <a:pt x="306" y="404"/>
                  </a:lnTo>
                  <a:lnTo>
                    <a:pt x="304" y="406"/>
                  </a:lnTo>
                  <a:lnTo>
                    <a:pt x="300" y="406"/>
                  </a:lnTo>
                  <a:lnTo>
                    <a:pt x="296" y="408"/>
                  </a:lnTo>
                  <a:lnTo>
                    <a:pt x="292" y="408"/>
                  </a:lnTo>
                  <a:lnTo>
                    <a:pt x="290" y="408"/>
                  </a:lnTo>
                  <a:lnTo>
                    <a:pt x="288" y="408"/>
                  </a:lnTo>
                  <a:lnTo>
                    <a:pt x="300" y="416"/>
                  </a:lnTo>
                  <a:lnTo>
                    <a:pt x="300" y="440"/>
                  </a:lnTo>
                  <a:lnTo>
                    <a:pt x="300" y="454"/>
                  </a:lnTo>
                  <a:lnTo>
                    <a:pt x="302" y="454"/>
                  </a:lnTo>
                  <a:lnTo>
                    <a:pt x="302" y="456"/>
                  </a:lnTo>
                  <a:lnTo>
                    <a:pt x="304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8" y="466"/>
                  </a:lnTo>
                  <a:lnTo>
                    <a:pt x="306" y="476"/>
                  </a:lnTo>
                  <a:lnTo>
                    <a:pt x="306" y="482"/>
                  </a:lnTo>
                  <a:lnTo>
                    <a:pt x="304" y="486"/>
                  </a:lnTo>
                  <a:lnTo>
                    <a:pt x="302" y="490"/>
                  </a:lnTo>
                  <a:lnTo>
                    <a:pt x="292" y="486"/>
                  </a:lnTo>
                  <a:lnTo>
                    <a:pt x="284" y="480"/>
                  </a:lnTo>
                  <a:lnTo>
                    <a:pt x="278" y="480"/>
                  </a:lnTo>
                  <a:lnTo>
                    <a:pt x="262" y="498"/>
                  </a:lnTo>
                  <a:lnTo>
                    <a:pt x="246" y="510"/>
                  </a:lnTo>
                  <a:lnTo>
                    <a:pt x="244" y="514"/>
                  </a:lnTo>
                  <a:lnTo>
                    <a:pt x="244" y="518"/>
                  </a:lnTo>
                  <a:lnTo>
                    <a:pt x="248" y="522"/>
                  </a:lnTo>
                  <a:lnTo>
                    <a:pt x="250" y="524"/>
                  </a:lnTo>
                  <a:lnTo>
                    <a:pt x="254" y="528"/>
                  </a:lnTo>
                  <a:lnTo>
                    <a:pt x="256" y="530"/>
                  </a:lnTo>
                  <a:lnTo>
                    <a:pt x="258" y="530"/>
                  </a:lnTo>
                  <a:lnTo>
                    <a:pt x="256" y="538"/>
                  </a:lnTo>
                  <a:lnTo>
                    <a:pt x="232" y="540"/>
                  </a:lnTo>
                  <a:lnTo>
                    <a:pt x="220" y="526"/>
                  </a:lnTo>
                  <a:lnTo>
                    <a:pt x="216" y="514"/>
                  </a:lnTo>
                  <a:lnTo>
                    <a:pt x="206" y="508"/>
                  </a:lnTo>
                  <a:lnTo>
                    <a:pt x="202" y="518"/>
                  </a:lnTo>
                  <a:lnTo>
                    <a:pt x="208" y="534"/>
                  </a:lnTo>
                  <a:lnTo>
                    <a:pt x="218" y="554"/>
                  </a:lnTo>
                  <a:lnTo>
                    <a:pt x="218" y="558"/>
                  </a:lnTo>
                  <a:lnTo>
                    <a:pt x="216" y="560"/>
                  </a:lnTo>
                  <a:lnTo>
                    <a:pt x="216" y="562"/>
                  </a:lnTo>
                  <a:lnTo>
                    <a:pt x="212" y="562"/>
                  </a:lnTo>
                  <a:lnTo>
                    <a:pt x="210" y="560"/>
                  </a:lnTo>
                  <a:lnTo>
                    <a:pt x="208" y="560"/>
                  </a:lnTo>
                  <a:lnTo>
                    <a:pt x="198" y="548"/>
                  </a:lnTo>
                  <a:lnTo>
                    <a:pt x="182" y="540"/>
                  </a:lnTo>
                  <a:lnTo>
                    <a:pt x="182" y="536"/>
                  </a:lnTo>
                  <a:lnTo>
                    <a:pt x="182" y="532"/>
                  </a:lnTo>
                  <a:lnTo>
                    <a:pt x="182" y="528"/>
                  </a:lnTo>
                  <a:lnTo>
                    <a:pt x="182" y="524"/>
                  </a:lnTo>
                  <a:lnTo>
                    <a:pt x="184" y="520"/>
                  </a:lnTo>
                  <a:lnTo>
                    <a:pt x="186" y="518"/>
                  </a:lnTo>
                  <a:lnTo>
                    <a:pt x="186" y="514"/>
                  </a:lnTo>
                  <a:lnTo>
                    <a:pt x="186" y="510"/>
                  </a:lnTo>
                  <a:lnTo>
                    <a:pt x="186" y="508"/>
                  </a:lnTo>
                  <a:lnTo>
                    <a:pt x="186" y="504"/>
                  </a:lnTo>
                  <a:lnTo>
                    <a:pt x="162" y="484"/>
                  </a:lnTo>
                  <a:lnTo>
                    <a:pt x="156" y="468"/>
                  </a:lnTo>
                  <a:lnTo>
                    <a:pt x="176" y="476"/>
                  </a:lnTo>
                  <a:lnTo>
                    <a:pt x="182" y="482"/>
                  </a:lnTo>
                  <a:lnTo>
                    <a:pt x="198" y="488"/>
                  </a:lnTo>
                  <a:lnTo>
                    <a:pt x="210" y="498"/>
                  </a:lnTo>
                  <a:lnTo>
                    <a:pt x="220" y="502"/>
                  </a:lnTo>
                  <a:lnTo>
                    <a:pt x="232" y="500"/>
                  </a:lnTo>
                  <a:lnTo>
                    <a:pt x="242" y="496"/>
                  </a:lnTo>
                  <a:lnTo>
                    <a:pt x="246" y="494"/>
                  </a:lnTo>
                  <a:lnTo>
                    <a:pt x="258" y="480"/>
                  </a:lnTo>
                  <a:lnTo>
                    <a:pt x="266" y="466"/>
                  </a:lnTo>
                  <a:lnTo>
                    <a:pt x="268" y="452"/>
                  </a:lnTo>
                  <a:lnTo>
                    <a:pt x="268" y="446"/>
                  </a:lnTo>
                  <a:lnTo>
                    <a:pt x="266" y="442"/>
                  </a:lnTo>
                  <a:lnTo>
                    <a:pt x="262" y="438"/>
                  </a:lnTo>
                  <a:lnTo>
                    <a:pt x="256" y="436"/>
                  </a:lnTo>
                  <a:lnTo>
                    <a:pt x="252" y="432"/>
                  </a:lnTo>
                  <a:lnTo>
                    <a:pt x="246" y="432"/>
                  </a:lnTo>
                  <a:lnTo>
                    <a:pt x="242" y="430"/>
                  </a:lnTo>
                  <a:lnTo>
                    <a:pt x="238" y="430"/>
                  </a:lnTo>
                  <a:lnTo>
                    <a:pt x="236" y="428"/>
                  </a:lnTo>
                  <a:lnTo>
                    <a:pt x="230" y="412"/>
                  </a:lnTo>
                  <a:lnTo>
                    <a:pt x="218" y="396"/>
                  </a:lnTo>
                  <a:lnTo>
                    <a:pt x="204" y="388"/>
                  </a:lnTo>
                  <a:lnTo>
                    <a:pt x="190" y="384"/>
                  </a:lnTo>
                  <a:lnTo>
                    <a:pt x="176" y="382"/>
                  </a:lnTo>
                  <a:lnTo>
                    <a:pt x="168" y="382"/>
                  </a:lnTo>
                  <a:lnTo>
                    <a:pt x="164" y="382"/>
                  </a:lnTo>
                  <a:lnTo>
                    <a:pt x="162" y="380"/>
                  </a:lnTo>
                  <a:lnTo>
                    <a:pt x="160" y="376"/>
                  </a:lnTo>
                  <a:lnTo>
                    <a:pt x="156" y="374"/>
                  </a:lnTo>
                  <a:lnTo>
                    <a:pt x="154" y="372"/>
                  </a:lnTo>
                  <a:lnTo>
                    <a:pt x="150" y="372"/>
                  </a:lnTo>
                  <a:lnTo>
                    <a:pt x="150" y="370"/>
                  </a:lnTo>
                  <a:lnTo>
                    <a:pt x="152" y="364"/>
                  </a:lnTo>
                  <a:lnTo>
                    <a:pt x="162" y="368"/>
                  </a:lnTo>
                  <a:lnTo>
                    <a:pt x="168" y="364"/>
                  </a:lnTo>
                  <a:lnTo>
                    <a:pt x="148" y="354"/>
                  </a:lnTo>
                  <a:lnTo>
                    <a:pt x="140" y="364"/>
                  </a:lnTo>
                  <a:lnTo>
                    <a:pt x="132" y="364"/>
                  </a:lnTo>
                  <a:lnTo>
                    <a:pt x="132" y="370"/>
                  </a:lnTo>
                  <a:lnTo>
                    <a:pt x="130" y="374"/>
                  </a:lnTo>
                  <a:lnTo>
                    <a:pt x="128" y="378"/>
                  </a:lnTo>
                  <a:lnTo>
                    <a:pt x="124" y="380"/>
                  </a:lnTo>
                  <a:lnTo>
                    <a:pt x="122" y="382"/>
                  </a:lnTo>
                  <a:lnTo>
                    <a:pt x="120" y="384"/>
                  </a:lnTo>
                  <a:lnTo>
                    <a:pt x="118" y="384"/>
                  </a:lnTo>
                  <a:lnTo>
                    <a:pt x="110" y="402"/>
                  </a:lnTo>
                  <a:lnTo>
                    <a:pt x="110" y="420"/>
                  </a:lnTo>
                  <a:lnTo>
                    <a:pt x="130" y="440"/>
                  </a:lnTo>
                  <a:lnTo>
                    <a:pt x="130" y="470"/>
                  </a:lnTo>
                  <a:lnTo>
                    <a:pt x="118" y="484"/>
                  </a:lnTo>
                  <a:lnTo>
                    <a:pt x="126" y="502"/>
                  </a:lnTo>
                  <a:lnTo>
                    <a:pt x="122" y="556"/>
                  </a:lnTo>
                  <a:lnTo>
                    <a:pt x="122" y="562"/>
                  </a:lnTo>
                  <a:lnTo>
                    <a:pt x="122" y="568"/>
                  </a:lnTo>
                  <a:lnTo>
                    <a:pt x="124" y="572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32" y="592"/>
                  </a:lnTo>
                  <a:lnTo>
                    <a:pt x="134" y="606"/>
                  </a:lnTo>
                  <a:lnTo>
                    <a:pt x="132" y="614"/>
                  </a:lnTo>
                  <a:lnTo>
                    <a:pt x="130" y="616"/>
                  </a:lnTo>
                  <a:lnTo>
                    <a:pt x="96" y="650"/>
                  </a:lnTo>
                  <a:lnTo>
                    <a:pt x="100" y="654"/>
                  </a:lnTo>
                  <a:lnTo>
                    <a:pt x="106" y="658"/>
                  </a:lnTo>
                  <a:lnTo>
                    <a:pt x="110" y="660"/>
                  </a:lnTo>
                  <a:lnTo>
                    <a:pt x="116" y="662"/>
                  </a:lnTo>
                  <a:lnTo>
                    <a:pt x="122" y="662"/>
                  </a:lnTo>
                  <a:lnTo>
                    <a:pt x="124" y="662"/>
                  </a:lnTo>
                  <a:lnTo>
                    <a:pt x="126" y="662"/>
                  </a:lnTo>
                  <a:lnTo>
                    <a:pt x="122" y="662"/>
                  </a:lnTo>
                  <a:lnTo>
                    <a:pt x="118" y="664"/>
                  </a:lnTo>
                  <a:lnTo>
                    <a:pt x="114" y="666"/>
                  </a:lnTo>
                  <a:lnTo>
                    <a:pt x="112" y="668"/>
                  </a:lnTo>
                  <a:lnTo>
                    <a:pt x="110" y="668"/>
                  </a:lnTo>
                  <a:lnTo>
                    <a:pt x="104" y="668"/>
                  </a:lnTo>
                  <a:lnTo>
                    <a:pt x="98" y="670"/>
                  </a:lnTo>
                  <a:lnTo>
                    <a:pt x="94" y="672"/>
                  </a:lnTo>
                  <a:lnTo>
                    <a:pt x="90" y="674"/>
                  </a:lnTo>
                  <a:lnTo>
                    <a:pt x="86" y="676"/>
                  </a:lnTo>
                  <a:lnTo>
                    <a:pt x="84" y="678"/>
                  </a:lnTo>
                  <a:lnTo>
                    <a:pt x="78" y="674"/>
                  </a:lnTo>
                  <a:lnTo>
                    <a:pt x="68" y="672"/>
                  </a:lnTo>
                  <a:lnTo>
                    <a:pt x="60" y="672"/>
                  </a:lnTo>
                  <a:lnTo>
                    <a:pt x="54" y="674"/>
                  </a:lnTo>
                  <a:lnTo>
                    <a:pt x="50" y="678"/>
                  </a:lnTo>
                  <a:lnTo>
                    <a:pt x="46" y="680"/>
                  </a:lnTo>
                  <a:lnTo>
                    <a:pt x="44" y="682"/>
                  </a:lnTo>
                  <a:lnTo>
                    <a:pt x="44" y="684"/>
                  </a:lnTo>
                  <a:lnTo>
                    <a:pt x="42" y="686"/>
                  </a:lnTo>
                  <a:lnTo>
                    <a:pt x="40" y="690"/>
                  </a:lnTo>
                  <a:lnTo>
                    <a:pt x="40" y="694"/>
                  </a:lnTo>
                  <a:lnTo>
                    <a:pt x="40" y="698"/>
                  </a:lnTo>
                  <a:lnTo>
                    <a:pt x="40" y="702"/>
                  </a:lnTo>
                  <a:lnTo>
                    <a:pt x="40" y="704"/>
                  </a:lnTo>
                  <a:lnTo>
                    <a:pt x="40" y="706"/>
                  </a:lnTo>
                  <a:lnTo>
                    <a:pt x="46" y="710"/>
                  </a:lnTo>
                  <a:lnTo>
                    <a:pt x="48" y="720"/>
                  </a:lnTo>
                  <a:lnTo>
                    <a:pt x="48" y="726"/>
                  </a:lnTo>
                  <a:lnTo>
                    <a:pt x="48" y="730"/>
                  </a:lnTo>
                  <a:lnTo>
                    <a:pt x="46" y="734"/>
                  </a:lnTo>
                  <a:lnTo>
                    <a:pt x="46" y="736"/>
                  </a:lnTo>
                  <a:lnTo>
                    <a:pt x="44" y="738"/>
                  </a:lnTo>
                  <a:lnTo>
                    <a:pt x="42" y="738"/>
                  </a:lnTo>
                  <a:lnTo>
                    <a:pt x="38" y="736"/>
                  </a:lnTo>
                  <a:lnTo>
                    <a:pt x="34" y="734"/>
                  </a:lnTo>
                  <a:lnTo>
                    <a:pt x="30" y="732"/>
                  </a:lnTo>
                  <a:lnTo>
                    <a:pt x="30" y="730"/>
                  </a:lnTo>
                  <a:lnTo>
                    <a:pt x="28" y="730"/>
                  </a:lnTo>
                  <a:lnTo>
                    <a:pt x="20" y="722"/>
                  </a:lnTo>
                  <a:lnTo>
                    <a:pt x="8" y="736"/>
                  </a:lnTo>
                  <a:lnTo>
                    <a:pt x="4" y="738"/>
                  </a:lnTo>
                  <a:lnTo>
                    <a:pt x="4" y="744"/>
                  </a:lnTo>
                  <a:lnTo>
                    <a:pt x="2" y="750"/>
                  </a:lnTo>
                  <a:lnTo>
                    <a:pt x="2" y="756"/>
                  </a:lnTo>
                  <a:lnTo>
                    <a:pt x="0" y="764"/>
                  </a:lnTo>
                  <a:lnTo>
                    <a:pt x="0" y="778"/>
                  </a:lnTo>
                  <a:lnTo>
                    <a:pt x="2" y="780"/>
                  </a:lnTo>
                  <a:lnTo>
                    <a:pt x="4" y="782"/>
                  </a:lnTo>
                  <a:lnTo>
                    <a:pt x="8" y="782"/>
                  </a:lnTo>
                  <a:lnTo>
                    <a:pt x="14" y="782"/>
                  </a:lnTo>
                  <a:lnTo>
                    <a:pt x="18" y="782"/>
                  </a:lnTo>
                  <a:lnTo>
                    <a:pt x="20" y="780"/>
                  </a:lnTo>
                  <a:lnTo>
                    <a:pt x="22" y="780"/>
                  </a:lnTo>
                  <a:lnTo>
                    <a:pt x="22" y="782"/>
                  </a:lnTo>
                  <a:lnTo>
                    <a:pt x="24" y="784"/>
                  </a:lnTo>
                  <a:lnTo>
                    <a:pt x="26" y="786"/>
                  </a:lnTo>
                  <a:lnTo>
                    <a:pt x="30" y="788"/>
                  </a:lnTo>
                  <a:lnTo>
                    <a:pt x="32" y="790"/>
                  </a:lnTo>
                  <a:lnTo>
                    <a:pt x="34" y="792"/>
                  </a:lnTo>
                  <a:lnTo>
                    <a:pt x="36" y="796"/>
                  </a:lnTo>
                  <a:lnTo>
                    <a:pt x="38" y="802"/>
                  </a:lnTo>
                  <a:lnTo>
                    <a:pt x="40" y="806"/>
                  </a:lnTo>
                  <a:lnTo>
                    <a:pt x="42" y="810"/>
                  </a:lnTo>
                  <a:lnTo>
                    <a:pt x="44" y="814"/>
                  </a:lnTo>
                  <a:lnTo>
                    <a:pt x="46" y="820"/>
                  </a:lnTo>
                  <a:lnTo>
                    <a:pt x="44" y="824"/>
                  </a:lnTo>
                  <a:lnTo>
                    <a:pt x="42" y="828"/>
                  </a:lnTo>
                  <a:lnTo>
                    <a:pt x="40" y="830"/>
                  </a:lnTo>
                  <a:lnTo>
                    <a:pt x="38" y="832"/>
                  </a:lnTo>
                  <a:lnTo>
                    <a:pt x="36" y="832"/>
                  </a:lnTo>
                  <a:lnTo>
                    <a:pt x="40" y="834"/>
                  </a:lnTo>
                  <a:lnTo>
                    <a:pt x="42" y="838"/>
                  </a:lnTo>
                  <a:lnTo>
                    <a:pt x="46" y="842"/>
                  </a:lnTo>
                  <a:lnTo>
                    <a:pt x="50" y="846"/>
                  </a:lnTo>
                  <a:lnTo>
                    <a:pt x="52" y="852"/>
                  </a:lnTo>
                  <a:lnTo>
                    <a:pt x="54" y="856"/>
                  </a:lnTo>
                  <a:lnTo>
                    <a:pt x="56" y="858"/>
                  </a:lnTo>
                  <a:lnTo>
                    <a:pt x="56" y="860"/>
                  </a:lnTo>
                  <a:lnTo>
                    <a:pt x="58" y="866"/>
                  </a:lnTo>
                  <a:lnTo>
                    <a:pt x="60" y="872"/>
                  </a:lnTo>
                  <a:lnTo>
                    <a:pt x="62" y="874"/>
                  </a:lnTo>
                  <a:lnTo>
                    <a:pt x="62" y="876"/>
                  </a:lnTo>
                  <a:lnTo>
                    <a:pt x="60" y="878"/>
                  </a:lnTo>
                  <a:lnTo>
                    <a:pt x="38" y="892"/>
                  </a:lnTo>
                  <a:lnTo>
                    <a:pt x="38" y="894"/>
                  </a:lnTo>
                  <a:lnTo>
                    <a:pt x="36" y="894"/>
                  </a:lnTo>
                  <a:lnTo>
                    <a:pt x="34" y="894"/>
                  </a:lnTo>
                  <a:lnTo>
                    <a:pt x="32" y="892"/>
                  </a:lnTo>
                  <a:lnTo>
                    <a:pt x="32" y="894"/>
                  </a:lnTo>
                  <a:lnTo>
                    <a:pt x="30" y="898"/>
                  </a:lnTo>
                  <a:lnTo>
                    <a:pt x="28" y="902"/>
                  </a:lnTo>
                  <a:lnTo>
                    <a:pt x="30" y="906"/>
                  </a:lnTo>
                  <a:lnTo>
                    <a:pt x="30" y="908"/>
                  </a:lnTo>
                  <a:lnTo>
                    <a:pt x="32" y="908"/>
                  </a:lnTo>
                  <a:lnTo>
                    <a:pt x="28" y="908"/>
                  </a:lnTo>
                  <a:lnTo>
                    <a:pt x="26" y="910"/>
                  </a:lnTo>
                  <a:lnTo>
                    <a:pt x="24" y="910"/>
                  </a:lnTo>
                  <a:lnTo>
                    <a:pt x="22" y="912"/>
                  </a:lnTo>
                  <a:lnTo>
                    <a:pt x="28" y="918"/>
                  </a:lnTo>
                  <a:lnTo>
                    <a:pt x="30" y="916"/>
                  </a:lnTo>
                  <a:lnTo>
                    <a:pt x="34" y="914"/>
                  </a:lnTo>
                  <a:lnTo>
                    <a:pt x="40" y="914"/>
                  </a:lnTo>
                  <a:lnTo>
                    <a:pt x="46" y="914"/>
                  </a:lnTo>
                  <a:lnTo>
                    <a:pt x="50" y="914"/>
                  </a:lnTo>
                  <a:lnTo>
                    <a:pt x="56" y="916"/>
                  </a:lnTo>
                  <a:lnTo>
                    <a:pt x="58" y="916"/>
                  </a:lnTo>
                  <a:lnTo>
                    <a:pt x="60" y="918"/>
                  </a:lnTo>
                  <a:lnTo>
                    <a:pt x="64" y="918"/>
                  </a:lnTo>
                  <a:lnTo>
                    <a:pt x="68" y="918"/>
                  </a:lnTo>
                  <a:lnTo>
                    <a:pt x="74" y="918"/>
                  </a:lnTo>
                  <a:lnTo>
                    <a:pt x="76" y="916"/>
                  </a:lnTo>
                  <a:lnTo>
                    <a:pt x="78" y="916"/>
                  </a:lnTo>
                  <a:lnTo>
                    <a:pt x="80" y="912"/>
                  </a:lnTo>
                  <a:lnTo>
                    <a:pt x="84" y="914"/>
                  </a:lnTo>
                  <a:lnTo>
                    <a:pt x="88" y="916"/>
                  </a:lnTo>
                  <a:lnTo>
                    <a:pt x="92" y="918"/>
                  </a:lnTo>
                  <a:lnTo>
                    <a:pt x="96" y="922"/>
                  </a:lnTo>
                  <a:lnTo>
                    <a:pt x="100" y="926"/>
                  </a:lnTo>
                  <a:lnTo>
                    <a:pt x="100" y="928"/>
                  </a:lnTo>
                  <a:lnTo>
                    <a:pt x="102" y="930"/>
                  </a:lnTo>
                  <a:lnTo>
                    <a:pt x="104" y="934"/>
                  </a:lnTo>
                  <a:lnTo>
                    <a:pt x="106" y="940"/>
                  </a:lnTo>
                  <a:lnTo>
                    <a:pt x="106" y="946"/>
                  </a:lnTo>
                  <a:lnTo>
                    <a:pt x="106" y="952"/>
                  </a:lnTo>
                  <a:lnTo>
                    <a:pt x="104" y="960"/>
                  </a:lnTo>
                  <a:lnTo>
                    <a:pt x="104" y="966"/>
                  </a:lnTo>
                  <a:lnTo>
                    <a:pt x="104" y="970"/>
                  </a:lnTo>
                  <a:lnTo>
                    <a:pt x="106" y="972"/>
                  </a:lnTo>
                  <a:lnTo>
                    <a:pt x="108" y="974"/>
                  </a:lnTo>
                  <a:lnTo>
                    <a:pt x="110" y="976"/>
                  </a:lnTo>
                  <a:lnTo>
                    <a:pt x="112" y="972"/>
                  </a:lnTo>
                  <a:lnTo>
                    <a:pt x="114" y="970"/>
                  </a:lnTo>
                  <a:lnTo>
                    <a:pt x="116" y="970"/>
                  </a:lnTo>
                  <a:lnTo>
                    <a:pt x="120" y="968"/>
                  </a:lnTo>
                  <a:lnTo>
                    <a:pt x="124" y="966"/>
                  </a:lnTo>
                  <a:lnTo>
                    <a:pt x="128" y="966"/>
                  </a:lnTo>
                  <a:lnTo>
                    <a:pt x="130" y="966"/>
                  </a:lnTo>
                  <a:lnTo>
                    <a:pt x="140" y="964"/>
                  </a:lnTo>
                  <a:lnTo>
                    <a:pt x="150" y="968"/>
                  </a:lnTo>
                  <a:lnTo>
                    <a:pt x="158" y="972"/>
                  </a:lnTo>
                  <a:lnTo>
                    <a:pt x="162" y="974"/>
                  </a:lnTo>
                  <a:lnTo>
                    <a:pt x="158" y="976"/>
                  </a:lnTo>
                  <a:lnTo>
                    <a:pt x="164" y="976"/>
                  </a:lnTo>
                  <a:lnTo>
                    <a:pt x="170" y="974"/>
                  </a:lnTo>
                  <a:lnTo>
                    <a:pt x="174" y="974"/>
                  </a:lnTo>
                  <a:lnTo>
                    <a:pt x="176" y="976"/>
                  </a:lnTo>
                  <a:lnTo>
                    <a:pt x="180" y="976"/>
                  </a:lnTo>
                  <a:lnTo>
                    <a:pt x="180" y="978"/>
                  </a:lnTo>
                  <a:lnTo>
                    <a:pt x="182" y="978"/>
                  </a:lnTo>
                  <a:lnTo>
                    <a:pt x="180" y="978"/>
                  </a:lnTo>
                  <a:lnTo>
                    <a:pt x="178" y="980"/>
                  </a:lnTo>
                  <a:lnTo>
                    <a:pt x="176" y="984"/>
                  </a:lnTo>
                  <a:lnTo>
                    <a:pt x="174" y="986"/>
                  </a:lnTo>
                  <a:lnTo>
                    <a:pt x="174" y="988"/>
                  </a:lnTo>
                  <a:lnTo>
                    <a:pt x="174" y="990"/>
                  </a:lnTo>
                  <a:lnTo>
                    <a:pt x="174" y="992"/>
                  </a:lnTo>
                  <a:lnTo>
                    <a:pt x="174" y="998"/>
                  </a:lnTo>
                  <a:lnTo>
                    <a:pt x="178" y="1000"/>
                  </a:lnTo>
                  <a:lnTo>
                    <a:pt x="182" y="998"/>
                  </a:lnTo>
                  <a:lnTo>
                    <a:pt x="186" y="996"/>
                  </a:lnTo>
                  <a:lnTo>
                    <a:pt x="190" y="992"/>
                  </a:lnTo>
                  <a:lnTo>
                    <a:pt x="192" y="988"/>
                  </a:lnTo>
                  <a:lnTo>
                    <a:pt x="194" y="986"/>
                  </a:lnTo>
                  <a:lnTo>
                    <a:pt x="194" y="984"/>
                  </a:lnTo>
                  <a:lnTo>
                    <a:pt x="192" y="984"/>
                  </a:lnTo>
                  <a:lnTo>
                    <a:pt x="190" y="982"/>
                  </a:lnTo>
                  <a:lnTo>
                    <a:pt x="188" y="980"/>
                  </a:lnTo>
                  <a:lnTo>
                    <a:pt x="186" y="978"/>
                  </a:lnTo>
                  <a:lnTo>
                    <a:pt x="186" y="974"/>
                  </a:lnTo>
                  <a:lnTo>
                    <a:pt x="186" y="972"/>
                  </a:lnTo>
                  <a:lnTo>
                    <a:pt x="186" y="970"/>
                  </a:lnTo>
                  <a:lnTo>
                    <a:pt x="188" y="966"/>
                  </a:lnTo>
                  <a:lnTo>
                    <a:pt x="192" y="964"/>
                  </a:lnTo>
                  <a:lnTo>
                    <a:pt x="196" y="962"/>
                  </a:lnTo>
                  <a:lnTo>
                    <a:pt x="200" y="960"/>
                  </a:lnTo>
                  <a:lnTo>
                    <a:pt x="202" y="960"/>
                  </a:lnTo>
                  <a:lnTo>
                    <a:pt x="206" y="958"/>
                  </a:lnTo>
                  <a:lnTo>
                    <a:pt x="210" y="960"/>
                  </a:lnTo>
                  <a:lnTo>
                    <a:pt x="214" y="962"/>
                  </a:lnTo>
                  <a:lnTo>
                    <a:pt x="216" y="968"/>
                  </a:lnTo>
                  <a:lnTo>
                    <a:pt x="216" y="972"/>
                  </a:lnTo>
                  <a:lnTo>
                    <a:pt x="214" y="974"/>
                  </a:lnTo>
                  <a:lnTo>
                    <a:pt x="212" y="974"/>
                  </a:lnTo>
                  <a:lnTo>
                    <a:pt x="210" y="976"/>
                  </a:lnTo>
                  <a:lnTo>
                    <a:pt x="206" y="976"/>
                  </a:lnTo>
                  <a:lnTo>
                    <a:pt x="202" y="976"/>
                  </a:lnTo>
                  <a:lnTo>
                    <a:pt x="200" y="978"/>
                  </a:lnTo>
                  <a:lnTo>
                    <a:pt x="200" y="980"/>
                  </a:lnTo>
                  <a:lnTo>
                    <a:pt x="198" y="984"/>
                  </a:lnTo>
                  <a:lnTo>
                    <a:pt x="200" y="988"/>
                  </a:lnTo>
                  <a:lnTo>
                    <a:pt x="200" y="990"/>
                  </a:lnTo>
                  <a:lnTo>
                    <a:pt x="202" y="992"/>
                  </a:lnTo>
                  <a:lnTo>
                    <a:pt x="204" y="994"/>
                  </a:lnTo>
                  <a:lnTo>
                    <a:pt x="208" y="996"/>
                  </a:lnTo>
                  <a:lnTo>
                    <a:pt x="210" y="998"/>
                  </a:lnTo>
                  <a:lnTo>
                    <a:pt x="214" y="1000"/>
                  </a:lnTo>
                  <a:lnTo>
                    <a:pt x="216" y="1002"/>
                  </a:lnTo>
                  <a:lnTo>
                    <a:pt x="218" y="1002"/>
                  </a:lnTo>
                  <a:lnTo>
                    <a:pt x="218" y="1004"/>
                  </a:lnTo>
                  <a:lnTo>
                    <a:pt x="220" y="1008"/>
                  </a:lnTo>
                  <a:lnTo>
                    <a:pt x="222" y="1010"/>
                  </a:lnTo>
                  <a:lnTo>
                    <a:pt x="224" y="1012"/>
                  </a:lnTo>
                  <a:lnTo>
                    <a:pt x="226" y="1014"/>
                  </a:lnTo>
                  <a:lnTo>
                    <a:pt x="228" y="1014"/>
                  </a:lnTo>
                  <a:lnTo>
                    <a:pt x="228" y="1016"/>
                  </a:lnTo>
                  <a:lnTo>
                    <a:pt x="232" y="1018"/>
                  </a:lnTo>
                  <a:lnTo>
                    <a:pt x="236" y="1020"/>
                  </a:lnTo>
                  <a:lnTo>
                    <a:pt x="242" y="1024"/>
                  </a:lnTo>
                  <a:lnTo>
                    <a:pt x="246" y="1028"/>
                  </a:lnTo>
                  <a:lnTo>
                    <a:pt x="250" y="1030"/>
                  </a:lnTo>
                  <a:lnTo>
                    <a:pt x="254" y="1032"/>
                  </a:lnTo>
                  <a:lnTo>
                    <a:pt x="256" y="1040"/>
                  </a:lnTo>
                  <a:lnTo>
                    <a:pt x="256" y="1046"/>
                  </a:lnTo>
                  <a:lnTo>
                    <a:pt x="256" y="1052"/>
                  </a:lnTo>
                  <a:lnTo>
                    <a:pt x="252" y="1058"/>
                  </a:lnTo>
                  <a:lnTo>
                    <a:pt x="250" y="1062"/>
                  </a:lnTo>
                  <a:lnTo>
                    <a:pt x="252" y="1064"/>
                  </a:lnTo>
                  <a:lnTo>
                    <a:pt x="256" y="1066"/>
                  </a:lnTo>
                  <a:lnTo>
                    <a:pt x="260" y="1068"/>
                  </a:lnTo>
                  <a:lnTo>
                    <a:pt x="264" y="1070"/>
                  </a:lnTo>
                  <a:lnTo>
                    <a:pt x="266" y="1072"/>
                  </a:lnTo>
                  <a:lnTo>
                    <a:pt x="268" y="1072"/>
                  </a:lnTo>
                  <a:lnTo>
                    <a:pt x="270" y="1074"/>
                  </a:lnTo>
                  <a:lnTo>
                    <a:pt x="274" y="1076"/>
                  </a:lnTo>
                  <a:lnTo>
                    <a:pt x="278" y="1080"/>
                  </a:lnTo>
                  <a:lnTo>
                    <a:pt x="282" y="1086"/>
                  </a:lnTo>
                  <a:lnTo>
                    <a:pt x="304" y="1090"/>
                  </a:lnTo>
                  <a:lnTo>
                    <a:pt x="306" y="1092"/>
                  </a:lnTo>
                  <a:lnTo>
                    <a:pt x="310" y="1094"/>
                  </a:lnTo>
                  <a:lnTo>
                    <a:pt x="312" y="1094"/>
                  </a:lnTo>
                  <a:lnTo>
                    <a:pt x="316" y="1092"/>
                  </a:lnTo>
                  <a:lnTo>
                    <a:pt x="318" y="1092"/>
                  </a:lnTo>
                  <a:lnTo>
                    <a:pt x="320" y="1092"/>
                  </a:lnTo>
                  <a:lnTo>
                    <a:pt x="334" y="1076"/>
                  </a:lnTo>
                  <a:lnTo>
                    <a:pt x="336" y="1080"/>
                  </a:lnTo>
                  <a:lnTo>
                    <a:pt x="338" y="1082"/>
                  </a:lnTo>
                  <a:lnTo>
                    <a:pt x="340" y="1086"/>
                  </a:lnTo>
                  <a:lnTo>
                    <a:pt x="344" y="1088"/>
                  </a:lnTo>
                  <a:lnTo>
                    <a:pt x="350" y="1098"/>
                  </a:lnTo>
                  <a:lnTo>
                    <a:pt x="350" y="1096"/>
                  </a:lnTo>
                  <a:lnTo>
                    <a:pt x="348" y="1088"/>
                  </a:lnTo>
                  <a:lnTo>
                    <a:pt x="346" y="1078"/>
                  </a:lnTo>
                  <a:lnTo>
                    <a:pt x="346" y="1070"/>
                  </a:lnTo>
                  <a:lnTo>
                    <a:pt x="346" y="1064"/>
                  </a:lnTo>
                  <a:lnTo>
                    <a:pt x="352" y="1062"/>
                  </a:lnTo>
                  <a:lnTo>
                    <a:pt x="350" y="1060"/>
                  </a:lnTo>
                  <a:lnTo>
                    <a:pt x="348" y="1056"/>
                  </a:lnTo>
                  <a:lnTo>
                    <a:pt x="346" y="1052"/>
                  </a:lnTo>
                  <a:lnTo>
                    <a:pt x="346" y="1048"/>
                  </a:lnTo>
                  <a:lnTo>
                    <a:pt x="344" y="1044"/>
                  </a:lnTo>
                  <a:lnTo>
                    <a:pt x="346" y="1040"/>
                  </a:lnTo>
                  <a:lnTo>
                    <a:pt x="348" y="1036"/>
                  </a:lnTo>
                  <a:lnTo>
                    <a:pt x="350" y="1034"/>
                  </a:lnTo>
                  <a:lnTo>
                    <a:pt x="348" y="1034"/>
                  </a:lnTo>
                  <a:lnTo>
                    <a:pt x="346" y="1032"/>
                  </a:lnTo>
                  <a:lnTo>
                    <a:pt x="342" y="1030"/>
                  </a:lnTo>
                  <a:lnTo>
                    <a:pt x="338" y="1028"/>
                  </a:lnTo>
                  <a:lnTo>
                    <a:pt x="334" y="1022"/>
                  </a:lnTo>
                  <a:lnTo>
                    <a:pt x="332" y="1016"/>
                  </a:lnTo>
                  <a:lnTo>
                    <a:pt x="330" y="1008"/>
                  </a:lnTo>
                  <a:lnTo>
                    <a:pt x="326" y="992"/>
                  </a:lnTo>
                  <a:lnTo>
                    <a:pt x="330" y="976"/>
                  </a:lnTo>
                  <a:lnTo>
                    <a:pt x="334" y="972"/>
                  </a:lnTo>
                  <a:lnTo>
                    <a:pt x="344" y="964"/>
                  </a:lnTo>
                  <a:lnTo>
                    <a:pt x="358" y="956"/>
                  </a:lnTo>
                  <a:lnTo>
                    <a:pt x="378" y="952"/>
                  </a:lnTo>
                  <a:lnTo>
                    <a:pt x="382" y="954"/>
                  </a:lnTo>
                  <a:lnTo>
                    <a:pt x="390" y="956"/>
                  </a:lnTo>
                  <a:lnTo>
                    <a:pt x="400" y="960"/>
                  </a:lnTo>
                  <a:lnTo>
                    <a:pt x="408" y="966"/>
                  </a:lnTo>
                  <a:lnTo>
                    <a:pt x="410" y="976"/>
                  </a:lnTo>
                  <a:lnTo>
                    <a:pt x="410" y="978"/>
                  </a:lnTo>
                  <a:lnTo>
                    <a:pt x="408" y="982"/>
                  </a:lnTo>
                  <a:lnTo>
                    <a:pt x="406" y="984"/>
                  </a:lnTo>
                  <a:lnTo>
                    <a:pt x="404" y="988"/>
                  </a:lnTo>
                  <a:lnTo>
                    <a:pt x="400" y="990"/>
                  </a:lnTo>
                  <a:lnTo>
                    <a:pt x="394" y="992"/>
                  </a:lnTo>
                  <a:lnTo>
                    <a:pt x="392" y="992"/>
                  </a:lnTo>
                  <a:lnTo>
                    <a:pt x="390" y="992"/>
                  </a:lnTo>
                  <a:lnTo>
                    <a:pt x="384" y="992"/>
                  </a:lnTo>
                  <a:lnTo>
                    <a:pt x="380" y="992"/>
                  </a:lnTo>
                  <a:lnTo>
                    <a:pt x="374" y="994"/>
                  </a:lnTo>
                  <a:lnTo>
                    <a:pt x="372" y="996"/>
                  </a:lnTo>
                  <a:lnTo>
                    <a:pt x="370" y="998"/>
                  </a:lnTo>
                  <a:lnTo>
                    <a:pt x="370" y="1000"/>
                  </a:lnTo>
                  <a:lnTo>
                    <a:pt x="368" y="1004"/>
                  </a:lnTo>
                  <a:lnTo>
                    <a:pt x="368" y="1008"/>
                  </a:lnTo>
                  <a:lnTo>
                    <a:pt x="378" y="1026"/>
                  </a:lnTo>
                  <a:lnTo>
                    <a:pt x="384" y="1028"/>
                  </a:lnTo>
                  <a:lnTo>
                    <a:pt x="386" y="1028"/>
                  </a:lnTo>
                  <a:lnTo>
                    <a:pt x="388" y="1030"/>
                  </a:lnTo>
                  <a:lnTo>
                    <a:pt x="390" y="1032"/>
                  </a:lnTo>
                  <a:lnTo>
                    <a:pt x="390" y="1036"/>
                  </a:lnTo>
                  <a:lnTo>
                    <a:pt x="390" y="1050"/>
                  </a:lnTo>
                  <a:lnTo>
                    <a:pt x="392" y="1052"/>
                  </a:lnTo>
                  <a:lnTo>
                    <a:pt x="394" y="1054"/>
                  </a:lnTo>
                  <a:lnTo>
                    <a:pt x="396" y="1054"/>
                  </a:lnTo>
                  <a:lnTo>
                    <a:pt x="398" y="1052"/>
                  </a:lnTo>
                  <a:lnTo>
                    <a:pt x="400" y="1050"/>
                  </a:lnTo>
                  <a:lnTo>
                    <a:pt x="402" y="1050"/>
                  </a:lnTo>
                  <a:lnTo>
                    <a:pt x="404" y="1050"/>
                  </a:lnTo>
                  <a:lnTo>
                    <a:pt x="406" y="1052"/>
                  </a:lnTo>
                  <a:lnTo>
                    <a:pt x="408" y="1054"/>
                  </a:lnTo>
                  <a:lnTo>
                    <a:pt x="410" y="1058"/>
                  </a:lnTo>
                  <a:lnTo>
                    <a:pt x="412" y="1060"/>
                  </a:lnTo>
                  <a:lnTo>
                    <a:pt x="412" y="1062"/>
                  </a:lnTo>
                  <a:lnTo>
                    <a:pt x="410" y="1070"/>
                  </a:lnTo>
                  <a:lnTo>
                    <a:pt x="406" y="1070"/>
                  </a:lnTo>
                  <a:lnTo>
                    <a:pt x="402" y="1070"/>
                  </a:lnTo>
                  <a:lnTo>
                    <a:pt x="400" y="1070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4" y="1076"/>
                  </a:lnTo>
                  <a:lnTo>
                    <a:pt x="394" y="1078"/>
                  </a:lnTo>
                  <a:lnTo>
                    <a:pt x="396" y="1084"/>
                  </a:lnTo>
                  <a:lnTo>
                    <a:pt x="398" y="1086"/>
                  </a:lnTo>
                  <a:lnTo>
                    <a:pt x="400" y="1088"/>
                  </a:lnTo>
                  <a:lnTo>
                    <a:pt x="402" y="1104"/>
                  </a:lnTo>
                  <a:lnTo>
                    <a:pt x="404" y="1106"/>
                  </a:lnTo>
                  <a:lnTo>
                    <a:pt x="406" y="1108"/>
                  </a:lnTo>
                  <a:lnTo>
                    <a:pt x="408" y="1110"/>
                  </a:lnTo>
                  <a:lnTo>
                    <a:pt x="408" y="1114"/>
                  </a:lnTo>
                  <a:lnTo>
                    <a:pt x="408" y="1130"/>
                  </a:lnTo>
                  <a:lnTo>
                    <a:pt x="426" y="1120"/>
                  </a:lnTo>
                  <a:lnTo>
                    <a:pt x="442" y="1120"/>
                  </a:lnTo>
                  <a:lnTo>
                    <a:pt x="452" y="1122"/>
                  </a:lnTo>
                  <a:lnTo>
                    <a:pt x="454" y="1124"/>
                  </a:lnTo>
                  <a:lnTo>
                    <a:pt x="458" y="1124"/>
                  </a:lnTo>
                  <a:lnTo>
                    <a:pt x="462" y="1126"/>
                  </a:lnTo>
                  <a:lnTo>
                    <a:pt x="464" y="1126"/>
                  </a:lnTo>
                  <a:lnTo>
                    <a:pt x="466" y="1128"/>
                  </a:lnTo>
                  <a:lnTo>
                    <a:pt x="478" y="1130"/>
                  </a:lnTo>
                  <a:lnTo>
                    <a:pt x="488" y="1138"/>
                  </a:lnTo>
                  <a:lnTo>
                    <a:pt x="494" y="1146"/>
                  </a:lnTo>
                  <a:lnTo>
                    <a:pt x="496" y="1152"/>
                  </a:lnTo>
                  <a:lnTo>
                    <a:pt x="498" y="1156"/>
                  </a:lnTo>
                  <a:lnTo>
                    <a:pt x="498" y="1160"/>
                  </a:lnTo>
                  <a:lnTo>
                    <a:pt x="508" y="1160"/>
                  </a:lnTo>
                  <a:lnTo>
                    <a:pt x="516" y="1158"/>
                  </a:lnTo>
                  <a:lnTo>
                    <a:pt x="520" y="1150"/>
                  </a:lnTo>
                  <a:lnTo>
                    <a:pt x="522" y="1148"/>
                  </a:lnTo>
                  <a:lnTo>
                    <a:pt x="524" y="1148"/>
                  </a:lnTo>
                  <a:lnTo>
                    <a:pt x="530" y="1144"/>
                  </a:lnTo>
                  <a:lnTo>
                    <a:pt x="534" y="1142"/>
                  </a:lnTo>
                  <a:lnTo>
                    <a:pt x="540" y="1138"/>
                  </a:lnTo>
                  <a:lnTo>
                    <a:pt x="542" y="1132"/>
                  </a:lnTo>
                  <a:lnTo>
                    <a:pt x="546" y="1126"/>
                  </a:lnTo>
                  <a:lnTo>
                    <a:pt x="550" y="1126"/>
                  </a:lnTo>
                  <a:lnTo>
                    <a:pt x="554" y="1128"/>
                  </a:lnTo>
                  <a:lnTo>
                    <a:pt x="556" y="1128"/>
                  </a:lnTo>
                  <a:lnTo>
                    <a:pt x="560" y="1128"/>
                  </a:lnTo>
                  <a:lnTo>
                    <a:pt x="566" y="1128"/>
                  </a:lnTo>
                  <a:lnTo>
                    <a:pt x="580" y="1130"/>
                  </a:lnTo>
                  <a:lnTo>
                    <a:pt x="594" y="1128"/>
                  </a:lnTo>
                  <a:lnTo>
                    <a:pt x="610" y="1118"/>
                  </a:lnTo>
                  <a:lnTo>
                    <a:pt x="618" y="1118"/>
                  </a:lnTo>
                  <a:lnTo>
                    <a:pt x="626" y="1126"/>
                  </a:lnTo>
                  <a:lnTo>
                    <a:pt x="628" y="1126"/>
                  </a:lnTo>
                  <a:lnTo>
                    <a:pt x="630" y="1128"/>
                  </a:lnTo>
                  <a:lnTo>
                    <a:pt x="632" y="1130"/>
                  </a:lnTo>
                  <a:lnTo>
                    <a:pt x="636" y="1134"/>
                  </a:lnTo>
                  <a:lnTo>
                    <a:pt x="640" y="1136"/>
                  </a:lnTo>
                  <a:lnTo>
                    <a:pt x="644" y="1138"/>
                  </a:lnTo>
                  <a:lnTo>
                    <a:pt x="650" y="1138"/>
                  </a:lnTo>
                  <a:lnTo>
                    <a:pt x="682" y="1138"/>
                  </a:lnTo>
                  <a:lnTo>
                    <a:pt x="680" y="1138"/>
                  </a:lnTo>
                  <a:lnTo>
                    <a:pt x="678" y="1136"/>
                  </a:lnTo>
                  <a:lnTo>
                    <a:pt x="676" y="1132"/>
                  </a:lnTo>
                  <a:lnTo>
                    <a:pt x="674" y="1128"/>
                  </a:lnTo>
                  <a:lnTo>
                    <a:pt x="672" y="1124"/>
                  </a:lnTo>
                  <a:lnTo>
                    <a:pt x="670" y="1118"/>
                  </a:lnTo>
                  <a:lnTo>
                    <a:pt x="672" y="1114"/>
                  </a:lnTo>
                  <a:lnTo>
                    <a:pt x="670" y="1114"/>
                  </a:lnTo>
                  <a:lnTo>
                    <a:pt x="670" y="1110"/>
                  </a:lnTo>
                  <a:lnTo>
                    <a:pt x="666" y="1108"/>
                  </a:lnTo>
                  <a:lnTo>
                    <a:pt x="664" y="1106"/>
                  </a:lnTo>
                  <a:lnTo>
                    <a:pt x="660" y="1104"/>
                  </a:lnTo>
                  <a:lnTo>
                    <a:pt x="658" y="1104"/>
                  </a:lnTo>
                  <a:lnTo>
                    <a:pt x="656" y="1102"/>
                  </a:lnTo>
                  <a:lnTo>
                    <a:pt x="654" y="1096"/>
                  </a:lnTo>
                  <a:lnTo>
                    <a:pt x="654" y="1094"/>
                  </a:lnTo>
                  <a:lnTo>
                    <a:pt x="654" y="1090"/>
                  </a:lnTo>
                  <a:lnTo>
                    <a:pt x="654" y="1088"/>
                  </a:lnTo>
                  <a:lnTo>
                    <a:pt x="656" y="1084"/>
                  </a:lnTo>
                  <a:lnTo>
                    <a:pt x="658" y="1080"/>
                  </a:lnTo>
                  <a:lnTo>
                    <a:pt x="662" y="1078"/>
                  </a:lnTo>
                  <a:lnTo>
                    <a:pt x="666" y="1076"/>
                  </a:lnTo>
                  <a:lnTo>
                    <a:pt x="672" y="1076"/>
                  </a:lnTo>
                  <a:lnTo>
                    <a:pt x="682" y="1078"/>
                  </a:lnTo>
                  <a:lnTo>
                    <a:pt x="694" y="1070"/>
                  </a:lnTo>
                  <a:lnTo>
                    <a:pt x="696" y="1068"/>
                  </a:lnTo>
                  <a:lnTo>
                    <a:pt x="700" y="1066"/>
                  </a:lnTo>
                  <a:lnTo>
                    <a:pt x="704" y="1064"/>
                  </a:lnTo>
                  <a:lnTo>
                    <a:pt x="708" y="1064"/>
                  </a:lnTo>
                  <a:lnTo>
                    <a:pt x="712" y="1064"/>
                  </a:lnTo>
                  <a:lnTo>
                    <a:pt x="714" y="1064"/>
                  </a:lnTo>
                  <a:lnTo>
                    <a:pt x="720" y="1062"/>
                  </a:lnTo>
                  <a:lnTo>
                    <a:pt x="724" y="1060"/>
                  </a:lnTo>
                  <a:lnTo>
                    <a:pt x="728" y="1056"/>
                  </a:lnTo>
                  <a:lnTo>
                    <a:pt x="732" y="1050"/>
                  </a:lnTo>
                  <a:lnTo>
                    <a:pt x="736" y="1044"/>
                  </a:lnTo>
                  <a:lnTo>
                    <a:pt x="736" y="1042"/>
                  </a:lnTo>
                  <a:lnTo>
                    <a:pt x="736" y="1040"/>
                  </a:lnTo>
                  <a:lnTo>
                    <a:pt x="738" y="1038"/>
                  </a:lnTo>
                  <a:lnTo>
                    <a:pt x="738" y="1034"/>
                  </a:lnTo>
                  <a:lnTo>
                    <a:pt x="740" y="1032"/>
                  </a:lnTo>
                  <a:lnTo>
                    <a:pt x="738" y="1028"/>
                  </a:lnTo>
                  <a:lnTo>
                    <a:pt x="738" y="1026"/>
                  </a:lnTo>
                  <a:lnTo>
                    <a:pt x="734" y="1026"/>
                  </a:lnTo>
                  <a:lnTo>
                    <a:pt x="732" y="1022"/>
                  </a:lnTo>
                  <a:lnTo>
                    <a:pt x="730" y="1020"/>
                  </a:lnTo>
                  <a:lnTo>
                    <a:pt x="728" y="1016"/>
                  </a:lnTo>
                  <a:lnTo>
                    <a:pt x="728" y="1012"/>
                  </a:lnTo>
                  <a:lnTo>
                    <a:pt x="728" y="1010"/>
                  </a:lnTo>
                  <a:lnTo>
                    <a:pt x="734" y="1006"/>
                  </a:lnTo>
                  <a:lnTo>
                    <a:pt x="738" y="1006"/>
                  </a:lnTo>
                  <a:lnTo>
                    <a:pt x="740" y="1006"/>
                  </a:lnTo>
                  <a:lnTo>
                    <a:pt x="742" y="1004"/>
                  </a:lnTo>
                  <a:lnTo>
                    <a:pt x="744" y="1002"/>
                  </a:lnTo>
                  <a:lnTo>
                    <a:pt x="744" y="1000"/>
                  </a:lnTo>
                  <a:lnTo>
                    <a:pt x="744" y="998"/>
                  </a:lnTo>
                  <a:lnTo>
                    <a:pt x="744" y="996"/>
                  </a:lnTo>
                  <a:lnTo>
                    <a:pt x="746" y="996"/>
                  </a:lnTo>
                  <a:lnTo>
                    <a:pt x="748" y="994"/>
                  </a:lnTo>
                  <a:lnTo>
                    <a:pt x="752" y="994"/>
                  </a:lnTo>
                  <a:lnTo>
                    <a:pt x="756" y="994"/>
                  </a:lnTo>
                  <a:lnTo>
                    <a:pt x="760" y="992"/>
                  </a:lnTo>
                  <a:lnTo>
                    <a:pt x="764" y="988"/>
                  </a:lnTo>
                  <a:lnTo>
                    <a:pt x="768" y="982"/>
                  </a:lnTo>
                  <a:lnTo>
                    <a:pt x="770" y="976"/>
                  </a:lnTo>
                  <a:lnTo>
                    <a:pt x="770" y="970"/>
                  </a:lnTo>
                  <a:lnTo>
                    <a:pt x="772" y="964"/>
                  </a:lnTo>
                  <a:lnTo>
                    <a:pt x="774" y="960"/>
                  </a:lnTo>
                  <a:lnTo>
                    <a:pt x="778" y="956"/>
                  </a:lnTo>
                  <a:lnTo>
                    <a:pt x="784" y="954"/>
                  </a:lnTo>
                  <a:lnTo>
                    <a:pt x="788" y="954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800" y="948"/>
                  </a:lnTo>
                  <a:lnTo>
                    <a:pt x="802" y="942"/>
                  </a:lnTo>
                  <a:lnTo>
                    <a:pt x="804" y="938"/>
                  </a:lnTo>
                  <a:lnTo>
                    <a:pt x="808" y="934"/>
                  </a:lnTo>
                  <a:lnTo>
                    <a:pt x="814" y="928"/>
                  </a:lnTo>
                  <a:lnTo>
                    <a:pt x="818" y="926"/>
                  </a:lnTo>
                  <a:lnTo>
                    <a:pt x="826" y="924"/>
                  </a:lnTo>
                  <a:lnTo>
                    <a:pt x="830" y="924"/>
                  </a:lnTo>
                  <a:lnTo>
                    <a:pt x="832" y="922"/>
                  </a:lnTo>
                  <a:lnTo>
                    <a:pt x="834" y="920"/>
                  </a:lnTo>
                  <a:lnTo>
                    <a:pt x="834" y="918"/>
                  </a:lnTo>
                  <a:lnTo>
                    <a:pt x="834" y="914"/>
                  </a:lnTo>
                  <a:lnTo>
                    <a:pt x="834" y="912"/>
                  </a:lnTo>
                  <a:lnTo>
                    <a:pt x="836" y="910"/>
                  </a:lnTo>
                  <a:lnTo>
                    <a:pt x="836" y="908"/>
                  </a:lnTo>
                  <a:lnTo>
                    <a:pt x="838" y="904"/>
                  </a:lnTo>
                  <a:lnTo>
                    <a:pt x="840" y="902"/>
                  </a:lnTo>
                  <a:lnTo>
                    <a:pt x="844" y="900"/>
                  </a:lnTo>
                  <a:lnTo>
                    <a:pt x="850" y="898"/>
                  </a:lnTo>
                  <a:lnTo>
                    <a:pt x="872" y="898"/>
                  </a:lnTo>
                  <a:lnTo>
                    <a:pt x="872" y="896"/>
                  </a:lnTo>
                  <a:lnTo>
                    <a:pt x="874" y="894"/>
                  </a:lnTo>
                  <a:lnTo>
                    <a:pt x="876" y="892"/>
                  </a:lnTo>
                  <a:lnTo>
                    <a:pt x="878" y="890"/>
                  </a:lnTo>
                  <a:lnTo>
                    <a:pt x="882" y="888"/>
                  </a:lnTo>
                  <a:lnTo>
                    <a:pt x="886" y="888"/>
                  </a:lnTo>
                  <a:lnTo>
                    <a:pt x="894" y="890"/>
                  </a:lnTo>
                  <a:lnTo>
                    <a:pt x="902" y="892"/>
                  </a:lnTo>
                  <a:lnTo>
                    <a:pt x="904" y="892"/>
                  </a:lnTo>
                  <a:lnTo>
                    <a:pt x="914" y="892"/>
                  </a:lnTo>
                  <a:lnTo>
                    <a:pt x="924" y="896"/>
                  </a:lnTo>
                  <a:lnTo>
                    <a:pt x="934" y="902"/>
                  </a:lnTo>
                  <a:lnTo>
                    <a:pt x="952" y="920"/>
                  </a:lnTo>
                  <a:lnTo>
                    <a:pt x="954" y="918"/>
                  </a:lnTo>
                  <a:lnTo>
                    <a:pt x="958" y="918"/>
                  </a:lnTo>
                  <a:lnTo>
                    <a:pt x="960" y="914"/>
                  </a:lnTo>
                  <a:lnTo>
                    <a:pt x="964" y="912"/>
                  </a:lnTo>
                  <a:lnTo>
                    <a:pt x="966" y="906"/>
                  </a:lnTo>
                  <a:lnTo>
                    <a:pt x="966" y="900"/>
                  </a:lnTo>
                  <a:lnTo>
                    <a:pt x="968" y="898"/>
                  </a:lnTo>
                  <a:lnTo>
                    <a:pt x="972" y="896"/>
                  </a:lnTo>
                  <a:lnTo>
                    <a:pt x="974" y="896"/>
                  </a:lnTo>
                  <a:lnTo>
                    <a:pt x="978" y="896"/>
                  </a:lnTo>
                  <a:lnTo>
                    <a:pt x="982" y="892"/>
                  </a:lnTo>
                  <a:lnTo>
                    <a:pt x="990" y="884"/>
                  </a:lnTo>
                  <a:lnTo>
                    <a:pt x="1000" y="878"/>
                  </a:lnTo>
                  <a:lnTo>
                    <a:pt x="1012" y="878"/>
                  </a:lnTo>
                  <a:lnTo>
                    <a:pt x="1024" y="882"/>
                  </a:lnTo>
                  <a:lnTo>
                    <a:pt x="1036" y="882"/>
                  </a:lnTo>
                  <a:lnTo>
                    <a:pt x="1046" y="880"/>
                  </a:lnTo>
                  <a:lnTo>
                    <a:pt x="1062" y="882"/>
                  </a:lnTo>
                  <a:lnTo>
                    <a:pt x="1080" y="890"/>
                  </a:lnTo>
                  <a:lnTo>
                    <a:pt x="1100" y="902"/>
                  </a:lnTo>
                  <a:lnTo>
                    <a:pt x="1102" y="902"/>
                  </a:lnTo>
                  <a:lnTo>
                    <a:pt x="1108" y="904"/>
                  </a:lnTo>
                  <a:lnTo>
                    <a:pt x="1120" y="904"/>
                  </a:lnTo>
                  <a:lnTo>
                    <a:pt x="1138" y="900"/>
                  </a:lnTo>
                  <a:lnTo>
                    <a:pt x="1150" y="896"/>
                  </a:lnTo>
                  <a:lnTo>
                    <a:pt x="1158" y="892"/>
                  </a:lnTo>
                  <a:lnTo>
                    <a:pt x="1164" y="888"/>
                  </a:lnTo>
                  <a:lnTo>
                    <a:pt x="1166" y="884"/>
                  </a:lnTo>
                  <a:lnTo>
                    <a:pt x="1168" y="882"/>
                  </a:lnTo>
                  <a:lnTo>
                    <a:pt x="1168" y="880"/>
                  </a:lnTo>
                  <a:lnTo>
                    <a:pt x="1176" y="880"/>
                  </a:lnTo>
                  <a:lnTo>
                    <a:pt x="1188" y="884"/>
                  </a:lnTo>
                  <a:lnTo>
                    <a:pt x="1202" y="892"/>
                  </a:lnTo>
                  <a:lnTo>
                    <a:pt x="1224" y="900"/>
                  </a:lnTo>
                  <a:lnTo>
                    <a:pt x="1244" y="884"/>
                  </a:lnTo>
                  <a:lnTo>
                    <a:pt x="1244" y="880"/>
                  </a:lnTo>
                  <a:lnTo>
                    <a:pt x="1244" y="870"/>
                  </a:lnTo>
                  <a:lnTo>
                    <a:pt x="1244" y="858"/>
                  </a:lnTo>
                  <a:lnTo>
                    <a:pt x="1250" y="844"/>
                  </a:lnTo>
                  <a:lnTo>
                    <a:pt x="1256" y="832"/>
                  </a:lnTo>
                  <a:lnTo>
                    <a:pt x="1270" y="826"/>
                  </a:lnTo>
                  <a:lnTo>
                    <a:pt x="1288" y="824"/>
                  </a:lnTo>
                  <a:lnTo>
                    <a:pt x="1304" y="826"/>
                  </a:lnTo>
                  <a:lnTo>
                    <a:pt x="1312" y="832"/>
                  </a:lnTo>
                  <a:lnTo>
                    <a:pt x="1320" y="844"/>
                  </a:lnTo>
                  <a:lnTo>
                    <a:pt x="1322" y="848"/>
                  </a:lnTo>
                  <a:lnTo>
                    <a:pt x="1324" y="852"/>
                  </a:lnTo>
                  <a:lnTo>
                    <a:pt x="1326" y="858"/>
                  </a:lnTo>
                  <a:lnTo>
                    <a:pt x="1328" y="866"/>
                  </a:lnTo>
                  <a:lnTo>
                    <a:pt x="1330" y="874"/>
                  </a:lnTo>
                  <a:lnTo>
                    <a:pt x="1332" y="876"/>
                  </a:lnTo>
                  <a:lnTo>
                    <a:pt x="1340" y="884"/>
                  </a:lnTo>
                  <a:lnTo>
                    <a:pt x="1348" y="894"/>
                  </a:lnTo>
                  <a:lnTo>
                    <a:pt x="1354" y="904"/>
                  </a:lnTo>
                  <a:lnTo>
                    <a:pt x="1358" y="916"/>
                  </a:lnTo>
                  <a:lnTo>
                    <a:pt x="1360" y="914"/>
                  </a:lnTo>
                  <a:lnTo>
                    <a:pt x="1364" y="914"/>
                  </a:lnTo>
                  <a:lnTo>
                    <a:pt x="1368" y="914"/>
                  </a:lnTo>
                  <a:lnTo>
                    <a:pt x="1372" y="914"/>
                  </a:lnTo>
                  <a:lnTo>
                    <a:pt x="1376" y="914"/>
                  </a:lnTo>
                  <a:lnTo>
                    <a:pt x="1380" y="918"/>
                  </a:lnTo>
                  <a:lnTo>
                    <a:pt x="1384" y="922"/>
                  </a:lnTo>
                  <a:lnTo>
                    <a:pt x="1388" y="928"/>
                  </a:lnTo>
                  <a:lnTo>
                    <a:pt x="1388" y="930"/>
                  </a:lnTo>
                  <a:lnTo>
                    <a:pt x="1388" y="932"/>
                  </a:lnTo>
                  <a:lnTo>
                    <a:pt x="1390" y="934"/>
                  </a:lnTo>
                  <a:lnTo>
                    <a:pt x="1392" y="936"/>
                  </a:lnTo>
                  <a:lnTo>
                    <a:pt x="1394" y="938"/>
                  </a:lnTo>
                  <a:lnTo>
                    <a:pt x="1398" y="938"/>
                  </a:lnTo>
                  <a:lnTo>
                    <a:pt x="1402" y="938"/>
                  </a:lnTo>
                  <a:lnTo>
                    <a:pt x="1408" y="936"/>
                  </a:lnTo>
                  <a:lnTo>
                    <a:pt x="1414" y="932"/>
                  </a:lnTo>
                  <a:lnTo>
                    <a:pt x="1414" y="930"/>
                  </a:lnTo>
                  <a:lnTo>
                    <a:pt x="1416" y="928"/>
                  </a:lnTo>
                  <a:lnTo>
                    <a:pt x="1418" y="924"/>
                  </a:lnTo>
                  <a:lnTo>
                    <a:pt x="1422" y="918"/>
                  </a:lnTo>
                  <a:lnTo>
                    <a:pt x="1428" y="914"/>
                  </a:lnTo>
                  <a:lnTo>
                    <a:pt x="1432" y="908"/>
                  </a:lnTo>
                  <a:lnTo>
                    <a:pt x="1438" y="904"/>
                  </a:lnTo>
                  <a:lnTo>
                    <a:pt x="1444" y="902"/>
                  </a:lnTo>
                  <a:lnTo>
                    <a:pt x="1444" y="904"/>
                  </a:lnTo>
                  <a:lnTo>
                    <a:pt x="1444" y="906"/>
                  </a:lnTo>
                  <a:lnTo>
                    <a:pt x="1444" y="908"/>
                  </a:lnTo>
                  <a:lnTo>
                    <a:pt x="1444" y="914"/>
                  </a:lnTo>
                  <a:lnTo>
                    <a:pt x="1442" y="920"/>
                  </a:lnTo>
                  <a:lnTo>
                    <a:pt x="1440" y="928"/>
                  </a:lnTo>
                  <a:lnTo>
                    <a:pt x="1438" y="932"/>
                  </a:lnTo>
                  <a:lnTo>
                    <a:pt x="1432" y="944"/>
                  </a:lnTo>
                  <a:lnTo>
                    <a:pt x="1426" y="956"/>
                  </a:lnTo>
                  <a:lnTo>
                    <a:pt x="1418" y="968"/>
                  </a:lnTo>
                  <a:lnTo>
                    <a:pt x="1400" y="988"/>
                  </a:lnTo>
                  <a:lnTo>
                    <a:pt x="1396" y="99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" name="Freeform 198">
              <a:extLst>
                <a:ext uri="{FF2B5EF4-FFF2-40B4-BE49-F238E27FC236}">
                  <a16:creationId xmlns:a16="http://schemas.microsoft.com/office/drawing/2014/main" id="{95DCCFCD-43D7-4EEC-80D1-5D389D8B1412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7" y="2818"/>
              <a:ext cx="86" cy="116"/>
            </a:xfrm>
            <a:custGeom>
              <a:avLst/>
              <a:gdLst>
                <a:gd name="T0" fmla="*/ 2 w 86"/>
                <a:gd name="T1" fmla="*/ 26 h 116"/>
                <a:gd name="T2" fmla="*/ 8 w 86"/>
                <a:gd name="T3" fmla="*/ 28 h 116"/>
                <a:gd name="T4" fmla="*/ 10 w 86"/>
                <a:gd name="T5" fmla="*/ 32 h 116"/>
                <a:gd name="T6" fmla="*/ 10 w 86"/>
                <a:gd name="T7" fmla="*/ 36 h 116"/>
                <a:gd name="T8" fmla="*/ 22 w 86"/>
                <a:gd name="T9" fmla="*/ 40 h 116"/>
                <a:gd name="T10" fmla="*/ 22 w 86"/>
                <a:gd name="T11" fmla="*/ 48 h 116"/>
                <a:gd name="T12" fmla="*/ 20 w 86"/>
                <a:gd name="T13" fmla="*/ 58 h 116"/>
                <a:gd name="T14" fmla="*/ 18 w 86"/>
                <a:gd name="T15" fmla="*/ 60 h 116"/>
                <a:gd name="T16" fmla="*/ 20 w 86"/>
                <a:gd name="T17" fmla="*/ 62 h 116"/>
                <a:gd name="T18" fmla="*/ 26 w 86"/>
                <a:gd name="T19" fmla="*/ 60 h 116"/>
                <a:gd name="T20" fmla="*/ 32 w 86"/>
                <a:gd name="T21" fmla="*/ 56 h 116"/>
                <a:gd name="T22" fmla="*/ 38 w 86"/>
                <a:gd name="T23" fmla="*/ 56 h 116"/>
                <a:gd name="T24" fmla="*/ 42 w 86"/>
                <a:gd name="T25" fmla="*/ 58 h 116"/>
                <a:gd name="T26" fmla="*/ 50 w 86"/>
                <a:gd name="T27" fmla="*/ 66 h 116"/>
                <a:gd name="T28" fmla="*/ 58 w 86"/>
                <a:gd name="T29" fmla="*/ 78 h 116"/>
                <a:gd name="T30" fmla="*/ 60 w 86"/>
                <a:gd name="T31" fmla="*/ 86 h 116"/>
                <a:gd name="T32" fmla="*/ 62 w 86"/>
                <a:gd name="T33" fmla="*/ 94 h 116"/>
                <a:gd name="T34" fmla="*/ 62 w 86"/>
                <a:gd name="T35" fmla="*/ 104 h 116"/>
                <a:gd name="T36" fmla="*/ 60 w 86"/>
                <a:gd name="T37" fmla="*/ 110 h 116"/>
                <a:gd name="T38" fmla="*/ 70 w 86"/>
                <a:gd name="T39" fmla="*/ 114 h 116"/>
                <a:gd name="T40" fmla="*/ 78 w 86"/>
                <a:gd name="T41" fmla="*/ 114 h 116"/>
                <a:gd name="T42" fmla="*/ 86 w 86"/>
                <a:gd name="T43" fmla="*/ 114 h 116"/>
                <a:gd name="T44" fmla="*/ 86 w 86"/>
                <a:gd name="T45" fmla="*/ 100 h 116"/>
                <a:gd name="T46" fmla="*/ 80 w 86"/>
                <a:gd name="T47" fmla="*/ 78 h 116"/>
                <a:gd name="T48" fmla="*/ 72 w 86"/>
                <a:gd name="T49" fmla="*/ 70 h 116"/>
                <a:gd name="T50" fmla="*/ 64 w 86"/>
                <a:gd name="T51" fmla="*/ 62 h 116"/>
                <a:gd name="T52" fmla="*/ 60 w 86"/>
                <a:gd name="T53" fmla="*/ 58 h 116"/>
                <a:gd name="T54" fmla="*/ 58 w 86"/>
                <a:gd name="T55" fmla="*/ 56 h 116"/>
                <a:gd name="T56" fmla="*/ 52 w 86"/>
                <a:gd name="T57" fmla="*/ 50 h 116"/>
                <a:gd name="T58" fmla="*/ 46 w 86"/>
                <a:gd name="T59" fmla="*/ 44 h 116"/>
                <a:gd name="T60" fmla="*/ 50 w 86"/>
                <a:gd name="T61" fmla="*/ 38 h 116"/>
                <a:gd name="T62" fmla="*/ 52 w 86"/>
                <a:gd name="T63" fmla="*/ 36 h 116"/>
                <a:gd name="T64" fmla="*/ 54 w 86"/>
                <a:gd name="T65" fmla="*/ 30 h 116"/>
                <a:gd name="T66" fmla="*/ 52 w 86"/>
                <a:gd name="T67" fmla="*/ 24 h 116"/>
                <a:gd name="T68" fmla="*/ 40 w 86"/>
                <a:gd name="T69" fmla="*/ 16 h 116"/>
                <a:gd name="T70" fmla="*/ 36 w 86"/>
                <a:gd name="T71" fmla="*/ 4 h 116"/>
                <a:gd name="T72" fmla="*/ 34 w 86"/>
                <a:gd name="T73" fmla="*/ 0 h 116"/>
                <a:gd name="T74" fmla="*/ 28 w 86"/>
                <a:gd name="T75" fmla="*/ 0 h 116"/>
                <a:gd name="T76" fmla="*/ 24 w 86"/>
                <a:gd name="T77" fmla="*/ 4 h 116"/>
                <a:gd name="T78" fmla="*/ 24 w 86"/>
                <a:gd name="T79" fmla="*/ 10 h 116"/>
                <a:gd name="T80" fmla="*/ 24 w 86"/>
                <a:gd name="T81" fmla="*/ 18 h 116"/>
                <a:gd name="T82" fmla="*/ 22 w 86"/>
                <a:gd name="T83" fmla="*/ 20 h 116"/>
                <a:gd name="T84" fmla="*/ 18 w 86"/>
                <a:gd name="T85" fmla="*/ 20 h 116"/>
                <a:gd name="T86" fmla="*/ 12 w 86"/>
                <a:gd name="T87" fmla="*/ 22 h 116"/>
                <a:gd name="T88" fmla="*/ 0 w 86"/>
                <a:gd name="T89" fmla="*/ 26 h 1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6"/>
                <a:gd name="T136" fmla="*/ 0 h 116"/>
                <a:gd name="T137" fmla="*/ 86 w 86"/>
                <a:gd name="T138" fmla="*/ 116 h 1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6" h="116">
                  <a:moveTo>
                    <a:pt x="0" y="26"/>
                  </a:moveTo>
                  <a:lnTo>
                    <a:pt x="2" y="26"/>
                  </a:lnTo>
                  <a:lnTo>
                    <a:pt x="4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10" y="32"/>
                  </a:lnTo>
                  <a:lnTo>
                    <a:pt x="10" y="36"/>
                  </a:lnTo>
                  <a:lnTo>
                    <a:pt x="20" y="36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48"/>
                  </a:lnTo>
                  <a:lnTo>
                    <a:pt x="20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2"/>
                  </a:lnTo>
                  <a:lnTo>
                    <a:pt x="26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8" y="56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4" y="60"/>
                  </a:lnTo>
                  <a:lnTo>
                    <a:pt x="50" y="66"/>
                  </a:lnTo>
                  <a:lnTo>
                    <a:pt x="54" y="72"/>
                  </a:lnTo>
                  <a:lnTo>
                    <a:pt x="58" y="78"/>
                  </a:lnTo>
                  <a:lnTo>
                    <a:pt x="60" y="84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62" y="94"/>
                  </a:lnTo>
                  <a:lnTo>
                    <a:pt x="62" y="100"/>
                  </a:lnTo>
                  <a:lnTo>
                    <a:pt x="62" y="104"/>
                  </a:lnTo>
                  <a:lnTo>
                    <a:pt x="62" y="108"/>
                  </a:lnTo>
                  <a:lnTo>
                    <a:pt x="60" y="110"/>
                  </a:lnTo>
                  <a:lnTo>
                    <a:pt x="68" y="116"/>
                  </a:lnTo>
                  <a:lnTo>
                    <a:pt x="70" y="114"/>
                  </a:lnTo>
                  <a:lnTo>
                    <a:pt x="72" y="114"/>
                  </a:lnTo>
                  <a:lnTo>
                    <a:pt x="78" y="114"/>
                  </a:lnTo>
                  <a:lnTo>
                    <a:pt x="82" y="114"/>
                  </a:lnTo>
                  <a:lnTo>
                    <a:pt x="86" y="114"/>
                  </a:lnTo>
                  <a:lnTo>
                    <a:pt x="86" y="110"/>
                  </a:lnTo>
                  <a:lnTo>
                    <a:pt x="86" y="100"/>
                  </a:lnTo>
                  <a:lnTo>
                    <a:pt x="84" y="88"/>
                  </a:lnTo>
                  <a:lnTo>
                    <a:pt x="80" y="78"/>
                  </a:lnTo>
                  <a:lnTo>
                    <a:pt x="76" y="74"/>
                  </a:lnTo>
                  <a:lnTo>
                    <a:pt x="72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60"/>
                  </a:lnTo>
                  <a:lnTo>
                    <a:pt x="60" y="58"/>
                  </a:lnTo>
                  <a:lnTo>
                    <a:pt x="58" y="56"/>
                  </a:lnTo>
                  <a:lnTo>
                    <a:pt x="54" y="54"/>
                  </a:lnTo>
                  <a:lnTo>
                    <a:pt x="52" y="50"/>
                  </a:lnTo>
                  <a:lnTo>
                    <a:pt x="48" y="48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50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0" y="16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10"/>
                  </a:lnTo>
                  <a:lnTo>
                    <a:pt x="24" y="14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0" y="2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" name="Freeform 199">
              <a:extLst>
                <a:ext uri="{FF2B5EF4-FFF2-40B4-BE49-F238E27FC236}">
                  <a16:creationId xmlns:a16="http://schemas.microsoft.com/office/drawing/2014/main" id="{E268D6D7-A5D8-4437-A624-4309F94B4A90}"/>
                </a:ext>
              </a:extLst>
            </p:cNvPr>
            <p:cNvSpPr>
              <a:spLocks/>
            </p:cNvSpPr>
            <p:nvPr/>
          </p:nvSpPr>
          <p:spPr bwMode="gray">
            <a:xfrm>
              <a:off x="1621" y="2626"/>
              <a:ext cx="200" cy="174"/>
            </a:xfrm>
            <a:custGeom>
              <a:avLst/>
              <a:gdLst>
                <a:gd name="T0" fmla="*/ 150 w 200"/>
                <a:gd name="T1" fmla="*/ 2 h 174"/>
                <a:gd name="T2" fmla="*/ 142 w 200"/>
                <a:gd name="T3" fmla="*/ 10 h 174"/>
                <a:gd name="T4" fmla="*/ 122 w 200"/>
                <a:gd name="T5" fmla="*/ 28 h 174"/>
                <a:gd name="T6" fmla="*/ 118 w 200"/>
                <a:gd name="T7" fmla="*/ 30 h 174"/>
                <a:gd name="T8" fmla="*/ 110 w 200"/>
                <a:gd name="T9" fmla="*/ 36 h 174"/>
                <a:gd name="T10" fmla="*/ 92 w 200"/>
                <a:gd name="T11" fmla="*/ 66 h 174"/>
                <a:gd name="T12" fmla="*/ 82 w 200"/>
                <a:gd name="T13" fmla="*/ 66 h 174"/>
                <a:gd name="T14" fmla="*/ 66 w 200"/>
                <a:gd name="T15" fmla="*/ 70 h 174"/>
                <a:gd name="T16" fmla="*/ 56 w 200"/>
                <a:gd name="T17" fmla="*/ 82 h 174"/>
                <a:gd name="T18" fmla="*/ 46 w 200"/>
                <a:gd name="T19" fmla="*/ 90 h 174"/>
                <a:gd name="T20" fmla="*/ 40 w 200"/>
                <a:gd name="T21" fmla="*/ 94 h 174"/>
                <a:gd name="T22" fmla="*/ 8 w 200"/>
                <a:gd name="T23" fmla="*/ 98 h 174"/>
                <a:gd name="T24" fmla="*/ 14 w 200"/>
                <a:gd name="T25" fmla="*/ 120 h 174"/>
                <a:gd name="T26" fmla="*/ 12 w 200"/>
                <a:gd name="T27" fmla="*/ 132 h 174"/>
                <a:gd name="T28" fmla="*/ 4 w 200"/>
                <a:gd name="T29" fmla="*/ 144 h 174"/>
                <a:gd name="T30" fmla="*/ 4 w 200"/>
                <a:gd name="T31" fmla="*/ 154 h 174"/>
                <a:gd name="T32" fmla="*/ 8 w 200"/>
                <a:gd name="T33" fmla="*/ 162 h 174"/>
                <a:gd name="T34" fmla="*/ 18 w 200"/>
                <a:gd name="T35" fmla="*/ 158 h 174"/>
                <a:gd name="T36" fmla="*/ 30 w 200"/>
                <a:gd name="T37" fmla="*/ 156 h 174"/>
                <a:gd name="T38" fmla="*/ 44 w 200"/>
                <a:gd name="T39" fmla="*/ 158 h 174"/>
                <a:gd name="T40" fmla="*/ 48 w 200"/>
                <a:gd name="T41" fmla="*/ 158 h 174"/>
                <a:gd name="T42" fmla="*/ 60 w 200"/>
                <a:gd name="T43" fmla="*/ 160 h 174"/>
                <a:gd name="T44" fmla="*/ 76 w 200"/>
                <a:gd name="T45" fmla="*/ 174 h 174"/>
                <a:gd name="T46" fmla="*/ 94 w 200"/>
                <a:gd name="T47" fmla="*/ 156 h 174"/>
                <a:gd name="T48" fmla="*/ 114 w 200"/>
                <a:gd name="T49" fmla="*/ 154 h 174"/>
                <a:gd name="T50" fmla="*/ 114 w 200"/>
                <a:gd name="T51" fmla="*/ 130 h 174"/>
                <a:gd name="T52" fmla="*/ 116 w 200"/>
                <a:gd name="T53" fmla="*/ 112 h 174"/>
                <a:gd name="T54" fmla="*/ 152 w 200"/>
                <a:gd name="T55" fmla="*/ 82 h 174"/>
                <a:gd name="T56" fmla="*/ 156 w 200"/>
                <a:gd name="T57" fmla="*/ 76 h 174"/>
                <a:gd name="T58" fmla="*/ 164 w 200"/>
                <a:gd name="T59" fmla="*/ 66 h 174"/>
                <a:gd name="T60" fmla="*/ 172 w 200"/>
                <a:gd name="T61" fmla="*/ 60 h 174"/>
                <a:gd name="T62" fmla="*/ 172 w 200"/>
                <a:gd name="T63" fmla="*/ 52 h 174"/>
                <a:gd name="T64" fmla="*/ 178 w 200"/>
                <a:gd name="T65" fmla="*/ 46 h 174"/>
                <a:gd name="T66" fmla="*/ 188 w 200"/>
                <a:gd name="T67" fmla="*/ 44 h 174"/>
                <a:gd name="T68" fmla="*/ 200 w 200"/>
                <a:gd name="T69" fmla="*/ 46 h 174"/>
                <a:gd name="T70" fmla="*/ 198 w 200"/>
                <a:gd name="T71" fmla="*/ 42 h 174"/>
                <a:gd name="T72" fmla="*/ 192 w 200"/>
                <a:gd name="T73" fmla="*/ 38 h 174"/>
                <a:gd name="T74" fmla="*/ 184 w 200"/>
                <a:gd name="T75" fmla="*/ 36 h 174"/>
                <a:gd name="T76" fmla="*/ 180 w 200"/>
                <a:gd name="T77" fmla="*/ 32 h 174"/>
                <a:gd name="T78" fmla="*/ 172 w 200"/>
                <a:gd name="T79" fmla="*/ 26 h 174"/>
                <a:gd name="T80" fmla="*/ 160 w 200"/>
                <a:gd name="T81" fmla="*/ 28 h 174"/>
                <a:gd name="T82" fmla="*/ 156 w 200"/>
                <a:gd name="T83" fmla="*/ 18 h 174"/>
                <a:gd name="T84" fmla="*/ 154 w 200"/>
                <a:gd name="T85" fmla="*/ 0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174"/>
                <a:gd name="T131" fmla="*/ 200 w 20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174">
                  <a:moveTo>
                    <a:pt x="154" y="0"/>
                  </a:moveTo>
                  <a:lnTo>
                    <a:pt x="154" y="2"/>
                  </a:lnTo>
                  <a:lnTo>
                    <a:pt x="150" y="2"/>
                  </a:lnTo>
                  <a:lnTo>
                    <a:pt x="148" y="4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2" y="14"/>
                  </a:lnTo>
                  <a:lnTo>
                    <a:pt x="126" y="18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2" y="32"/>
                  </a:lnTo>
                  <a:lnTo>
                    <a:pt x="110" y="36"/>
                  </a:lnTo>
                  <a:lnTo>
                    <a:pt x="110" y="40"/>
                  </a:lnTo>
                  <a:lnTo>
                    <a:pt x="110" y="46"/>
                  </a:lnTo>
                  <a:lnTo>
                    <a:pt x="92" y="66"/>
                  </a:lnTo>
                  <a:lnTo>
                    <a:pt x="90" y="66"/>
                  </a:lnTo>
                  <a:lnTo>
                    <a:pt x="86" y="66"/>
                  </a:lnTo>
                  <a:lnTo>
                    <a:pt x="82" y="66"/>
                  </a:lnTo>
                  <a:lnTo>
                    <a:pt x="76" y="66"/>
                  </a:lnTo>
                  <a:lnTo>
                    <a:pt x="72" y="68"/>
                  </a:lnTo>
                  <a:lnTo>
                    <a:pt x="66" y="70"/>
                  </a:lnTo>
                  <a:lnTo>
                    <a:pt x="62" y="74"/>
                  </a:lnTo>
                  <a:lnTo>
                    <a:pt x="60" y="78"/>
                  </a:lnTo>
                  <a:lnTo>
                    <a:pt x="56" y="82"/>
                  </a:lnTo>
                  <a:lnTo>
                    <a:pt x="52" y="86"/>
                  </a:lnTo>
                  <a:lnTo>
                    <a:pt x="48" y="88"/>
                  </a:lnTo>
                  <a:lnTo>
                    <a:pt x="46" y="90"/>
                  </a:lnTo>
                  <a:lnTo>
                    <a:pt x="44" y="92"/>
                  </a:lnTo>
                  <a:lnTo>
                    <a:pt x="42" y="92"/>
                  </a:lnTo>
                  <a:lnTo>
                    <a:pt x="40" y="94"/>
                  </a:lnTo>
                  <a:lnTo>
                    <a:pt x="32" y="96"/>
                  </a:lnTo>
                  <a:lnTo>
                    <a:pt x="20" y="98"/>
                  </a:lnTo>
                  <a:lnTo>
                    <a:pt x="8" y="98"/>
                  </a:lnTo>
                  <a:lnTo>
                    <a:pt x="0" y="96"/>
                  </a:lnTo>
                  <a:lnTo>
                    <a:pt x="12" y="116"/>
                  </a:lnTo>
                  <a:lnTo>
                    <a:pt x="14" y="120"/>
                  </a:lnTo>
                  <a:lnTo>
                    <a:pt x="14" y="130"/>
                  </a:lnTo>
                  <a:lnTo>
                    <a:pt x="12" y="132"/>
                  </a:lnTo>
                  <a:lnTo>
                    <a:pt x="8" y="134"/>
                  </a:lnTo>
                  <a:lnTo>
                    <a:pt x="6" y="138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50"/>
                  </a:lnTo>
                  <a:lnTo>
                    <a:pt x="4" y="154"/>
                  </a:lnTo>
                  <a:lnTo>
                    <a:pt x="6" y="158"/>
                  </a:lnTo>
                  <a:lnTo>
                    <a:pt x="8" y="162"/>
                  </a:lnTo>
                  <a:lnTo>
                    <a:pt x="10" y="160"/>
                  </a:lnTo>
                  <a:lnTo>
                    <a:pt x="14" y="160"/>
                  </a:lnTo>
                  <a:lnTo>
                    <a:pt x="18" y="158"/>
                  </a:lnTo>
                  <a:lnTo>
                    <a:pt x="22" y="158"/>
                  </a:lnTo>
                  <a:lnTo>
                    <a:pt x="24" y="156"/>
                  </a:lnTo>
                  <a:lnTo>
                    <a:pt x="30" y="156"/>
                  </a:lnTo>
                  <a:lnTo>
                    <a:pt x="34" y="158"/>
                  </a:lnTo>
                  <a:lnTo>
                    <a:pt x="40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58"/>
                  </a:lnTo>
                  <a:lnTo>
                    <a:pt x="56" y="160"/>
                  </a:lnTo>
                  <a:lnTo>
                    <a:pt x="60" y="160"/>
                  </a:lnTo>
                  <a:lnTo>
                    <a:pt x="64" y="162"/>
                  </a:lnTo>
                  <a:lnTo>
                    <a:pt x="66" y="166"/>
                  </a:lnTo>
                  <a:lnTo>
                    <a:pt x="76" y="174"/>
                  </a:lnTo>
                  <a:lnTo>
                    <a:pt x="92" y="156"/>
                  </a:lnTo>
                  <a:lnTo>
                    <a:pt x="94" y="156"/>
                  </a:lnTo>
                  <a:lnTo>
                    <a:pt x="96" y="154"/>
                  </a:lnTo>
                  <a:lnTo>
                    <a:pt x="100" y="154"/>
                  </a:lnTo>
                  <a:lnTo>
                    <a:pt x="114" y="154"/>
                  </a:lnTo>
                  <a:lnTo>
                    <a:pt x="120" y="154"/>
                  </a:lnTo>
                  <a:lnTo>
                    <a:pt x="122" y="134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4" y="122"/>
                  </a:lnTo>
                  <a:lnTo>
                    <a:pt x="116" y="112"/>
                  </a:lnTo>
                  <a:lnTo>
                    <a:pt x="120" y="102"/>
                  </a:lnTo>
                  <a:lnTo>
                    <a:pt x="132" y="92"/>
                  </a:lnTo>
                  <a:lnTo>
                    <a:pt x="152" y="82"/>
                  </a:lnTo>
                  <a:lnTo>
                    <a:pt x="154" y="80"/>
                  </a:lnTo>
                  <a:lnTo>
                    <a:pt x="156" y="76"/>
                  </a:lnTo>
                  <a:lnTo>
                    <a:pt x="160" y="72"/>
                  </a:lnTo>
                  <a:lnTo>
                    <a:pt x="162" y="70"/>
                  </a:lnTo>
                  <a:lnTo>
                    <a:pt x="164" y="66"/>
                  </a:lnTo>
                  <a:lnTo>
                    <a:pt x="164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0" y="58"/>
                  </a:lnTo>
                  <a:lnTo>
                    <a:pt x="170" y="56"/>
                  </a:lnTo>
                  <a:lnTo>
                    <a:pt x="172" y="52"/>
                  </a:lnTo>
                  <a:lnTo>
                    <a:pt x="174" y="50"/>
                  </a:lnTo>
                  <a:lnTo>
                    <a:pt x="176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6" y="46"/>
                  </a:lnTo>
                  <a:lnTo>
                    <a:pt x="200" y="46"/>
                  </a:lnTo>
                  <a:lnTo>
                    <a:pt x="200" y="44"/>
                  </a:lnTo>
                  <a:lnTo>
                    <a:pt x="198" y="42"/>
                  </a:lnTo>
                  <a:lnTo>
                    <a:pt x="196" y="40"/>
                  </a:lnTo>
                  <a:lnTo>
                    <a:pt x="192" y="38"/>
                  </a:lnTo>
                  <a:lnTo>
                    <a:pt x="190" y="38"/>
                  </a:lnTo>
                  <a:lnTo>
                    <a:pt x="186" y="36"/>
                  </a:lnTo>
                  <a:lnTo>
                    <a:pt x="184" y="36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80" y="32"/>
                  </a:lnTo>
                  <a:lnTo>
                    <a:pt x="178" y="30"/>
                  </a:lnTo>
                  <a:lnTo>
                    <a:pt x="176" y="28"/>
                  </a:lnTo>
                  <a:lnTo>
                    <a:pt x="172" y="26"/>
                  </a:lnTo>
                  <a:lnTo>
                    <a:pt x="166" y="26"/>
                  </a:lnTo>
                  <a:lnTo>
                    <a:pt x="160" y="28"/>
                  </a:lnTo>
                  <a:lnTo>
                    <a:pt x="158" y="26"/>
                  </a:lnTo>
                  <a:lnTo>
                    <a:pt x="156" y="22"/>
                  </a:lnTo>
                  <a:lnTo>
                    <a:pt x="156" y="18"/>
                  </a:lnTo>
                  <a:lnTo>
                    <a:pt x="156" y="14"/>
                  </a:lnTo>
                  <a:lnTo>
                    <a:pt x="172" y="0"/>
                  </a:lnTo>
                  <a:lnTo>
                    <a:pt x="15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" name="Freeform 200">
              <a:extLst>
                <a:ext uri="{FF2B5EF4-FFF2-40B4-BE49-F238E27FC236}">
                  <a16:creationId xmlns:a16="http://schemas.microsoft.com/office/drawing/2014/main" id="{04C741A2-8BAE-48BF-87CF-BB83A18F0FE5}"/>
                </a:ext>
              </a:extLst>
            </p:cNvPr>
            <p:cNvSpPr>
              <a:spLocks/>
            </p:cNvSpPr>
            <p:nvPr/>
          </p:nvSpPr>
          <p:spPr bwMode="gray">
            <a:xfrm>
              <a:off x="2099" y="3038"/>
              <a:ext cx="68" cy="66"/>
            </a:xfrm>
            <a:custGeom>
              <a:avLst/>
              <a:gdLst>
                <a:gd name="T0" fmla="*/ 0 w 68"/>
                <a:gd name="T1" fmla="*/ 0 h 66"/>
                <a:gd name="T2" fmla="*/ 16 w 68"/>
                <a:gd name="T3" fmla="*/ 26 h 66"/>
                <a:gd name="T4" fmla="*/ 18 w 68"/>
                <a:gd name="T5" fmla="*/ 28 h 66"/>
                <a:gd name="T6" fmla="*/ 28 w 68"/>
                <a:gd name="T7" fmla="*/ 36 h 66"/>
                <a:gd name="T8" fmla="*/ 38 w 68"/>
                <a:gd name="T9" fmla="*/ 44 h 66"/>
                <a:gd name="T10" fmla="*/ 50 w 68"/>
                <a:gd name="T11" fmla="*/ 54 h 66"/>
                <a:gd name="T12" fmla="*/ 60 w 68"/>
                <a:gd name="T13" fmla="*/ 62 h 66"/>
                <a:gd name="T14" fmla="*/ 66 w 68"/>
                <a:gd name="T15" fmla="*/ 66 h 66"/>
                <a:gd name="T16" fmla="*/ 68 w 68"/>
                <a:gd name="T17" fmla="*/ 66 h 66"/>
                <a:gd name="T18" fmla="*/ 68 w 68"/>
                <a:gd name="T19" fmla="*/ 62 h 66"/>
                <a:gd name="T20" fmla="*/ 68 w 68"/>
                <a:gd name="T21" fmla="*/ 60 h 66"/>
                <a:gd name="T22" fmla="*/ 68 w 68"/>
                <a:gd name="T23" fmla="*/ 58 h 66"/>
                <a:gd name="T24" fmla="*/ 66 w 68"/>
                <a:gd name="T25" fmla="*/ 56 h 66"/>
                <a:gd name="T26" fmla="*/ 66 w 68"/>
                <a:gd name="T27" fmla="*/ 54 h 66"/>
                <a:gd name="T28" fmla="*/ 58 w 68"/>
                <a:gd name="T29" fmla="*/ 42 h 66"/>
                <a:gd name="T30" fmla="*/ 58 w 68"/>
                <a:gd name="T31" fmla="*/ 40 h 66"/>
                <a:gd name="T32" fmla="*/ 58 w 68"/>
                <a:gd name="T33" fmla="*/ 36 h 66"/>
                <a:gd name="T34" fmla="*/ 56 w 68"/>
                <a:gd name="T35" fmla="*/ 32 h 66"/>
                <a:gd name="T36" fmla="*/ 56 w 68"/>
                <a:gd name="T37" fmla="*/ 26 h 66"/>
                <a:gd name="T38" fmla="*/ 54 w 68"/>
                <a:gd name="T39" fmla="*/ 24 h 66"/>
                <a:gd name="T40" fmla="*/ 46 w 68"/>
                <a:gd name="T41" fmla="*/ 12 h 66"/>
                <a:gd name="T42" fmla="*/ 38 w 68"/>
                <a:gd name="T43" fmla="*/ 14 h 66"/>
                <a:gd name="T44" fmla="*/ 30 w 68"/>
                <a:gd name="T45" fmla="*/ 4 h 66"/>
                <a:gd name="T46" fmla="*/ 12 w 68"/>
                <a:gd name="T47" fmla="*/ 6 h 66"/>
                <a:gd name="T48" fmla="*/ 0 w 68"/>
                <a:gd name="T49" fmla="*/ 0 h 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66"/>
                <a:gd name="T77" fmla="*/ 68 w 68"/>
                <a:gd name="T78" fmla="*/ 66 h 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66">
                  <a:moveTo>
                    <a:pt x="0" y="0"/>
                  </a:moveTo>
                  <a:lnTo>
                    <a:pt x="16" y="26"/>
                  </a:lnTo>
                  <a:lnTo>
                    <a:pt x="18" y="28"/>
                  </a:lnTo>
                  <a:lnTo>
                    <a:pt x="28" y="36"/>
                  </a:lnTo>
                  <a:lnTo>
                    <a:pt x="38" y="44"/>
                  </a:lnTo>
                  <a:lnTo>
                    <a:pt x="50" y="54"/>
                  </a:lnTo>
                  <a:lnTo>
                    <a:pt x="60" y="62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8"/>
                  </a:lnTo>
                  <a:lnTo>
                    <a:pt x="66" y="56"/>
                  </a:lnTo>
                  <a:lnTo>
                    <a:pt x="66" y="54"/>
                  </a:lnTo>
                  <a:lnTo>
                    <a:pt x="58" y="42"/>
                  </a:lnTo>
                  <a:lnTo>
                    <a:pt x="58" y="40"/>
                  </a:lnTo>
                  <a:lnTo>
                    <a:pt x="58" y="36"/>
                  </a:lnTo>
                  <a:lnTo>
                    <a:pt x="56" y="32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46" y="12"/>
                  </a:lnTo>
                  <a:lnTo>
                    <a:pt x="38" y="14"/>
                  </a:lnTo>
                  <a:lnTo>
                    <a:pt x="30" y="4"/>
                  </a:lnTo>
                  <a:lnTo>
                    <a:pt x="12" y="6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" name="Freeform 201">
              <a:extLst>
                <a:ext uri="{FF2B5EF4-FFF2-40B4-BE49-F238E27FC236}">
                  <a16:creationId xmlns:a16="http://schemas.microsoft.com/office/drawing/2014/main" id="{308D4FF2-CD6A-463D-982C-82DB7E0DCF79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1" y="2784"/>
              <a:ext cx="54" cy="56"/>
            </a:xfrm>
            <a:custGeom>
              <a:avLst/>
              <a:gdLst>
                <a:gd name="T0" fmla="*/ 54 w 54"/>
                <a:gd name="T1" fmla="*/ 56 h 56"/>
                <a:gd name="T2" fmla="*/ 48 w 54"/>
                <a:gd name="T3" fmla="*/ 44 h 56"/>
                <a:gd name="T4" fmla="*/ 48 w 54"/>
                <a:gd name="T5" fmla="*/ 44 h 56"/>
                <a:gd name="T6" fmla="*/ 48 w 54"/>
                <a:gd name="T7" fmla="*/ 42 h 56"/>
                <a:gd name="T8" fmla="*/ 44 w 54"/>
                <a:gd name="T9" fmla="*/ 40 h 56"/>
                <a:gd name="T10" fmla="*/ 40 w 54"/>
                <a:gd name="T11" fmla="*/ 38 h 56"/>
                <a:gd name="T12" fmla="*/ 40 w 54"/>
                <a:gd name="T13" fmla="*/ 38 h 56"/>
                <a:gd name="T14" fmla="*/ 38 w 54"/>
                <a:gd name="T15" fmla="*/ 36 h 56"/>
                <a:gd name="T16" fmla="*/ 34 w 54"/>
                <a:gd name="T17" fmla="*/ 36 h 56"/>
                <a:gd name="T18" fmla="*/ 28 w 54"/>
                <a:gd name="T19" fmla="*/ 36 h 56"/>
                <a:gd name="T20" fmla="*/ 24 w 54"/>
                <a:gd name="T21" fmla="*/ 38 h 56"/>
                <a:gd name="T22" fmla="*/ 20 w 54"/>
                <a:gd name="T23" fmla="*/ 40 h 56"/>
                <a:gd name="T24" fmla="*/ 20 w 54"/>
                <a:gd name="T25" fmla="*/ 42 h 56"/>
                <a:gd name="T26" fmla="*/ 18 w 54"/>
                <a:gd name="T27" fmla="*/ 42 h 56"/>
                <a:gd name="T28" fmla="*/ 18 w 54"/>
                <a:gd name="T29" fmla="*/ 44 h 56"/>
                <a:gd name="T30" fmla="*/ 16 w 54"/>
                <a:gd name="T31" fmla="*/ 44 h 56"/>
                <a:gd name="T32" fmla="*/ 12 w 54"/>
                <a:gd name="T33" fmla="*/ 46 h 56"/>
                <a:gd name="T34" fmla="*/ 6 w 54"/>
                <a:gd name="T35" fmla="*/ 46 h 56"/>
                <a:gd name="T36" fmla="*/ 6 w 54"/>
                <a:gd name="T37" fmla="*/ 32 h 56"/>
                <a:gd name="T38" fmla="*/ 6 w 54"/>
                <a:gd name="T39" fmla="*/ 32 h 56"/>
                <a:gd name="T40" fmla="*/ 6 w 54"/>
                <a:gd name="T41" fmla="*/ 30 h 56"/>
                <a:gd name="T42" fmla="*/ 4 w 54"/>
                <a:gd name="T43" fmla="*/ 26 h 56"/>
                <a:gd name="T44" fmla="*/ 2 w 54"/>
                <a:gd name="T45" fmla="*/ 26 h 56"/>
                <a:gd name="T46" fmla="*/ 2 w 54"/>
                <a:gd name="T47" fmla="*/ 24 h 56"/>
                <a:gd name="T48" fmla="*/ 0 w 54"/>
                <a:gd name="T49" fmla="*/ 22 h 56"/>
                <a:gd name="T50" fmla="*/ 0 w 54"/>
                <a:gd name="T51" fmla="*/ 18 h 56"/>
                <a:gd name="T52" fmla="*/ 0 w 54"/>
                <a:gd name="T53" fmla="*/ 14 h 56"/>
                <a:gd name="T54" fmla="*/ 2 w 54"/>
                <a:gd name="T55" fmla="*/ 12 h 56"/>
                <a:gd name="T56" fmla="*/ 2 w 54"/>
                <a:gd name="T57" fmla="*/ 10 h 56"/>
                <a:gd name="T58" fmla="*/ 2 w 54"/>
                <a:gd name="T59" fmla="*/ 8 h 56"/>
                <a:gd name="T60" fmla="*/ 4 w 54"/>
                <a:gd name="T61" fmla="*/ 4 h 56"/>
                <a:gd name="T62" fmla="*/ 4 w 54"/>
                <a:gd name="T63" fmla="*/ 2 h 56"/>
                <a:gd name="T64" fmla="*/ 6 w 54"/>
                <a:gd name="T65" fmla="*/ 0 h 56"/>
                <a:gd name="T66" fmla="*/ 10 w 54"/>
                <a:gd name="T67" fmla="*/ 0 h 56"/>
                <a:gd name="T68" fmla="*/ 18 w 54"/>
                <a:gd name="T69" fmla="*/ 0 h 56"/>
                <a:gd name="T70" fmla="*/ 24 w 54"/>
                <a:gd name="T71" fmla="*/ 0 h 56"/>
                <a:gd name="T72" fmla="*/ 24 w 54"/>
                <a:gd name="T73" fmla="*/ 0 h 56"/>
                <a:gd name="T74" fmla="*/ 26 w 54"/>
                <a:gd name="T75" fmla="*/ 0 h 56"/>
                <a:gd name="T76" fmla="*/ 26 w 54"/>
                <a:gd name="T77" fmla="*/ 0 h 56"/>
                <a:gd name="T78" fmla="*/ 28 w 54"/>
                <a:gd name="T79" fmla="*/ 2 h 56"/>
                <a:gd name="T80" fmla="*/ 30 w 54"/>
                <a:gd name="T81" fmla="*/ 6 h 56"/>
                <a:gd name="T82" fmla="*/ 30 w 54"/>
                <a:gd name="T83" fmla="*/ 14 h 56"/>
                <a:gd name="T84" fmla="*/ 34 w 54"/>
                <a:gd name="T85" fmla="*/ 28 h 56"/>
                <a:gd name="T86" fmla="*/ 36 w 54"/>
                <a:gd name="T87" fmla="*/ 26 h 56"/>
                <a:gd name="T88" fmla="*/ 36 w 54"/>
                <a:gd name="T89" fmla="*/ 26 h 56"/>
                <a:gd name="T90" fmla="*/ 38 w 54"/>
                <a:gd name="T91" fmla="*/ 24 h 56"/>
                <a:gd name="T92" fmla="*/ 40 w 54"/>
                <a:gd name="T93" fmla="*/ 20 h 56"/>
                <a:gd name="T94" fmla="*/ 40 w 54"/>
                <a:gd name="T95" fmla="*/ 18 h 56"/>
                <a:gd name="T96" fmla="*/ 42 w 54"/>
                <a:gd name="T97" fmla="*/ 14 h 56"/>
                <a:gd name="T98" fmla="*/ 44 w 54"/>
                <a:gd name="T99" fmla="*/ 12 h 56"/>
                <a:gd name="T100" fmla="*/ 44 w 54"/>
                <a:gd name="T101" fmla="*/ 12 h 56"/>
                <a:gd name="T102" fmla="*/ 46 w 54"/>
                <a:gd name="T103" fmla="*/ 12 h 56"/>
                <a:gd name="T104" fmla="*/ 48 w 54"/>
                <a:gd name="T105" fmla="*/ 14 h 56"/>
                <a:gd name="T106" fmla="*/ 48 w 54"/>
                <a:gd name="T107" fmla="*/ 18 h 56"/>
                <a:gd name="T108" fmla="*/ 52 w 54"/>
                <a:gd name="T109" fmla="*/ 34 h 56"/>
                <a:gd name="T110" fmla="*/ 54 w 54"/>
                <a:gd name="T111" fmla="*/ 46 h 56"/>
                <a:gd name="T112" fmla="*/ 54 w 54"/>
                <a:gd name="T113" fmla="*/ 56 h 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4"/>
                <a:gd name="T172" fmla="*/ 0 h 56"/>
                <a:gd name="T173" fmla="*/ 54 w 54"/>
                <a:gd name="T174" fmla="*/ 56 h 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4" h="56">
                  <a:moveTo>
                    <a:pt x="54" y="56"/>
                  </a:moveTo>
                  <a:lnTo>
                    <a:pt x="48" y="44"/>
                  </a:lnTo>
                  <a:lnTo>
                    <a:pt x="48" y="42"/>
                  </a:lnTo>
                  <a:lnTo>
                    <a:pt x="44" y="40"/>
                  </a:lnTo>
                  <a:lnTo>
                    <a:pt x="40" y="38"/>
                  </a:lnTo>
                  <a:lnTo>
                    <a:pt x="38" y="36"/>
                  </a:lnTo>
                  <a:lnTo>
                    <a:pt x="34" y="36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40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6" y="46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2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48" y="18"/>
                  </a:lnTo>
                  <a:lnTo>
                    <a:pt x="52" y="34"/>
                  </a:lnTo>
                  <a:lnTo>
                    <a:pt x="54" y="46"/>
                  </a:lnTo>
                  <a:lnTo>
                    <a:pt x="54" y="5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" name="Freeform 202">
              <a:extLst>
                <a:ext uri="{FF2B5EF4-FFF2-40B4-BE49-F238E27FC236}">
                  <a16:creationId xmlns:a16="http://schemas.microsoft.com/office/drawing/2014/main" id="{F684470B-C4C0-44CD-BED0-08EB1388B79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11" y="2746"/>
              <a:ext cx="100" cy="272"/>
            </a:xfrm>
            <a:custGeom>
              <a:avLst/>
              <a:gdLst>
                <a:gd name="T0" fmla="*/ 40 w 100"/>
                <a:gd name="T1" fmla="*/ 170 h 272"/>
                <a:gd name="T2" fmla="*/ 26 w 100"/>
                <a:gd name="T3" fmla="*/ 166 h 272"/>
                <a:gd name="T4" fmla="*/ 26 w 100"/>
                <a:gd name="T5" fmla="*/ 156 h 272"/>
                <a:gd name="T6" fmla="*/ 26 w 100"/>
                <a:gd name="T7" fmla="*/ 142 h 272"/>
                <a:gd name="T8" fmla="*/ 24 w 100"/>
                <a:gd name="T9" fmla="*/ 136 h 272"/>
                <a:gd name="T10" fmla="*/ 20 w 100"/>
                <a:gd name="T11" fmla="*/ 130 h 272"/>
                <a:gd name="T12" fmla="*/ 16 w 100"/>
                <a:gd name="T13" fmla="*/ 120 h 272"/>
                <a:gd name="T14" fmla="*/ 10 w 100"/>
                <a:gd name="T15" fmla="*/ 112 h 272"/>
                <a:gd name="T16" fmla="*/ 8 w 100"/>
                <a:gd name="T17" fmla="*/ 108 h 272"/>
                <a:gd name="T18" fmla="*/ 4 w 100"/>
                <a:gd name="T19" fmla="*/ 102 h 272"/>
                <a:gd name="T20" fmla="*/ 2 w 100"/>
                <a:gd name="T21" fmla="*/ 94 h 272"/>
                <a:gd name="T22" fmla="*/ 2 w 100"/>
                <a:gd name="T23" fmla="*/ 90 h 272"/>
                <a:gd name="T24" fmla="*/ 4 w 100"/>
                <a:gd name="T25" fmla="*/ 82 h 272"/>
                <a:gd name="T26" fmla="*/ 2 w 100"/>
                <a:gd name="T27" fmla="*/ 78 h 272"/>
                <a:gd name="T28" fmla="*/ 0 w 100"/>
                <a:gd name="T29" fmla="*/ 74 h 272"/>
                <a:gd name="T30" fmla="*/ 2 w 100"/>
                <a:gd name="T31" fmla="*/ 70 h 272"/>
                <a:gd name="T32" fmla="*/ 4 w 100"/>
                <a:gd name="T33" fmla="*/ 72 h 272"/>
                <a:gd name="T34" fmla="*/ 6 w 100"/>
                <a:gd name="T35" fmla="*/ 72 h 272"/>
                <a:gd name="T36" fmla="*/ 8 w 100"/>
                <a:gd name="T37" fmla="*/ 74 h 272"/>
                <a:gd name="T38" fmla="*/ 10 w 100"/>
                <a:gd name="T39" fmla="*/ 70 h 272"/>
                <a:gd name="T40" fmla="*/ 6 w 100"/>
                <a:gd name="T41" fmla="*/ 56 h 272"/>
                <a:gd name="T42" fmla="*/ 8 w 100"/>
                <a:gd name="T43" fmla="*/ 56 h 272"/>
                <a:gd name="T44" fmla="*/ 10 w 100"/>
                <a:gd name="T45" fmla="*/ 58 h 272"/>
                <a:gd name="T46" fmla="*/ 16 w 100"/>
                <a:gd name="T47" fmla="*/ 60 h 272"/>
                <a:gd name="T48" fmla="*/ 22 w 100"/>
                <a:gd name="T49" fmla="*/ 58 h 272"/>
                <a:gd name="T50" fmla="*/ 22 w 100"/>
                <a:gd name="T51" fmla="*/ 56 h 272"/>
                <a:gd name="T52" fmla="*/ 26 w 100"/>
                <a:gd name="T53" fmla="*/ 54 h 272"/>
                <a:gd name="T54" fmla="*/ 28 w 100"/>
                <a:gd name="T55" fmla="*/ 48 h 272"/>
                <a:gd name="T56" fmla="*/ 32 w 100"/>
                <a:gd name="T57" fmla="*/ 40 h 272"/>
                <a:gd name="T58" fmla="*/ 36 w 100"/>
                <a:gd name="T59" fmla="*/ 34 h 272"/>
                <a:gd name="T60" fmla="*/ 36 w 100"/>
                <a:gd name="T61" fmla="*/ 30 h 272"/>
                <a:gd name="T62" fmla="*/ 40 w 100"/>
                <a:gd name="T63" fmla="*/ 26 h 272"/>
                <a:gd name="T64" fmla="*/ 66 w 100"/>
                <a:gd name="T65" fmla="*/ 0 h 272"/>
                <a:gd name="T66" fmla="*/ 74 w 100"/>
                <a:gd name="T67" fmla="*/ 8 h 272"/>
                <a:gd name="T68" fmla="*/ 84 w 100"/>
                <a:gd name="T69" fmla="*/ 34 h 272"/>
                <a:gd name="T70" fmla="*/ 82 w 100"/>
                <a:gd name="T71" fmla="*/ 36 h 272"/>
                <a:gd name="T72" fmla="*/ 76 w 100"/>
                <a:gd name="T73" fmla="*/ 52 h 272"/>
                <a:gd name="T74" fmla="*/ 72 w 100"/>
                <a:gd name="T75" fmla="*/ 72 h 272"/>
                <a:gd name="T76" fmla="*/ 76 w 100"/>
                <a:gd name="T77" fmla="*/ 76 h 272"/>
                <a:gd name="T78" fmla="*/ 80 w 100"/>
                <a:gd name="T79" fmla="*/ 80 h 272"/>
                <a:gd name="T80" fmla="*/ 90 w 100"/>
                <a:gd name="T81" fmla="*/ 78 h 272"/>
                <a:gd name="T82" fmla="*/ 96 w 100"/>
                <a:gd name="T83" fmla="*/ 98 h 272"/>
                <a:gd name="T84" fmla="*/ 90 w 100"/>
                <a:gd name="T85" fmla="*/ 102 h 272"/>
                <a:gd name="T86" fmla="*/ 82 w 100"/>
                <a:gd name="T87" fmla="*/ 112 h 272"/>
                <a:gd name="T88" fmla="*/ 84 w 100"/>
                <a:gd name="T89" fmla="*/ 138 h 272"/>
                <a:gd name="T90" fmla="*/ 82 w 100"/>
                <a:gd name="T91" fmla="*/ 138 h 272"/>
                <a:gd name="T92" fmla="*/ 80 w 100"/>
                <a:gd name="T93" fmla="*/ 142 h 272"/>
                <a:gd name="T94" fmla="*/ 80 w 100"/>
                <a:gd name="T95" fmla="*/ 150 h 272"/>
                <a:gd name="T96" fmla="*/ 80 w 100"/>
                <a:gd name="T97" fmla="*/ 158 h 272"/>
                <a:gd name="T98" fmla="*/ 80 w 100"/>
                <a:gd name="T99" fmla="*/ 168 h 272"/>
                <a:gd name="T100" fmla="*/ 84 w 100"/>
                <a:gd name="T101" fmla="*/ 182 h 272"/>
                <a:gd name="T102" fmla="*/ 84 w 100"/>
                <a:gd name="T103" fmla="*/ 210 h 272"/>
                <a:gd name="T104" fmla="*/ 84 w 100"/>
                <a:gd name="T105" fmla="*/ 224 h 272"/>
                <a:gd name="T106" fmla="*/ 82 w 100"/>
                <a:gd name="T107" fmla="*/ 244 h 272"/>
                <a:gd name="T108" fmla="*/ 76 w 100"/>
                <a:gd name="T109" fmla="*/ 272 h 272"/>
                <a:gd name="T110" fmla="*/ 72 w 100"/>
                <a:gd name="T111" fmla="*/ 262 h 272"/>
                <a:gd name="T112" fmla="*/ 74 w 100"/>
                <a:gd name="T113" fmla="*/ 226 h 272"/>
                <a:gd name="T114" fmla="*/ 74 w 100"/>
                <a:gd name="T115" fmla="*/ 206 h 272"/>
                <a:gd name="T116" fmla="*/ 70 w 100"/>
                <a:gd name="T117" fmla="*/ 168 h 2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0"/>
                <a:gd name="T178" fmla="*/ 0 h 272"/>
                <a:gd name="T179" fmla="*/ 100 w 100"/>
                <a:gd name="T180" fmla="*/ 272 h 27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0" h="272">
                  <a:moveTo>
                    <a:pt x="62" y="154"/>
                  </a:moveTo>
                  <a:lnTo>
                    <a:pt x="40" y="170"/>
                  </a:lnTo>
                  <a:lnTo>
                    <a:pt x="26" y="168"/>
                  </a:lnTo>
                  <a:lnTo>
                    <a:pt x="26" y="166"/>
                  </a:lnTo>
                  <a:lnTo>
                    <a:pt x="26" y="162"/>
                  </a:lnTo>
                  <a:lnTo>
                    <a:pt x="26" y="156"/>
                  </a:lnTo>
                  <a:lnTo>
                    <a:pt x="26" y="148"/>
                  </a:lnTo>
                  <a:lnTo>
                    <a:pt x="26" y="142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2" y="134"/>
                  </a:lnTo>
                  <a:lnTo>
                    <a:pt x="20" y="130"/>
                  </a:lnTo>
                  <a:lnTo>
                    <a:pt x="18" y="126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0" y="112"/>
                  </a:lnTo>
                  <a:lnTo>
                    <a:pt x="10" y="108"/>
                  </a:lnTo>
                  <a:lnTo>
                    <a:pt x="8" y="108"/>
                  </a:lnTo>
                  <a:lnTo>
                    <a:pt x="6" y="106"/>
                  </a:lnTo>
                  <a:lnTo>
                    <a:pt x="4" y="102"/>
                  </a:lnTo>
                  <a:lnTo>
                    <a:pt x="4" y="98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86"/>
                  </a:lnTo>
                  <a:lnTo>
                    <a:pt x="4" y="82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2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6" y="54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30" y="46"/>
                  </a:lnTo>
                  <a:lnTo>
                    <a:pt x="32" y="40"/>
                  </a:lnTo>
                  <a:lnTo>
                    <a:pt x="34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0"/>
                  </a:lnTo>
                  <a:lnTo>
                    <a:pt x="38" y="28"/>
                  </a:lnTo>
                  <a:lnTo>
                    <a:pt x="40" y="26"/>
                  </a:lnTo>
                  <a:lnTo>
                    <a:pt x="54" y="24"/>
                  </a:lnTo>
                  <a:lnTo>
                    <a:pt x="66" y="0"/>
                  </a:lnTo>
                  <a:lnTo>
                    <a:pt x="68" y="2"/>
                  </a:lnTo>
                  <a:lnTo>
                    <a:pt x="74" y="8"/>
                  </a:lnTo>
                  <a:lnTo>
                    <a:pt x="80" y="20"/>
                  </a:lnTo>
                  <a:lnTo>
                    <a:pt x="84" y="34"/>
                  </a:lnTo>
                  <a:lnTo>
                    <a:pt x="82" y="36"/>
                  </a:lnTo>
                  <a:lnTo>
                    <a:pt x="78" y="40"/>
                  </a:lnTo>
                  <a:lnTo>
                    <a:pt x="76" y="52"/>
                  </a:lnTo>
                  <a:lnTo>
                    <a:pt x="72" y="70"/>
                  </a:lnTo>
                  <a:lnTo>
                    <a:pt x="72" y="72"/>
                  </a:lnTo>
                  <a:lnTo>
                    <a:pt x="74" y="74"/>
                  </a:lnTo>
                  <a:lnTo>
                    <a:pt x="76" y="76"/>
                  </a:lnTo>
                  <a:lnTo>
                    <a:pt x="78" y="78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90" y="78"/>
                  </a:lnTo>
                  <a:lnTo>
                    <a:pt x="100" y="84"/>
                  </a:lnTo>
                  <a:lnTo>
                    <a:pt x="96" y="98"/>
                  </a:lnTo>
                  <a:lnTo>
                    <a:pt x="94" y="100"/>
                  </a:lnTo>
                  <a:lnTo>
                    <a:pt x="90" y="102"/>
                  </a:lnTo>
                  <a:lnTo>
                    <a:pt x="86" y="104"/>
                  </a:lnTo>
                  <a:lnTo>
                    <a:pt x="82" y="112"/>
                  </a:lnTo>
                  <a:lnTo>
                    <a:pt x="80" y="122"/>
                  </a:lnTo>
                  <a:lnTo>
                    <a:pt x="84" y="138"/>
                  </a:lnTo>
                  <a:lnTo>
                    <a:pt x="82" y="138"/>
                  </a:lnTo>
                  <a:lnTo>
                    <a:pt x="80" y="140"/>
                  </a:lnTo>
                  <a:lnTo>
                    <a:pt x="80" y="142"/>
                  </a:lnTo>
                  <a:lnTo>
                    <a:pt x="78" y="146"/>
                  </a:lnTo>
                  <a:lnTo>
                    <a:pt x="80" y="150"/>
                  </a:lnTo>
                  <a:lnTo>
                    <a:pt x="80" y="156"/>
                  </a:lnTo>
                  <a:lnTo>
                    <a:pt x="80" y="158"/>
                  </a:lnTo>
                  <a:lnTo>
                    <a:pt x="80" y="162"/>
                  </a:lnTo>
                  <a:lnTo>
                    <a:pt x="80" y="168"/>
                  </a:lnTo>
                  <a:lnTo>
                    <a:pt x="82" y="174"/>
                  </a:lnTo>
                  <a:lnTo>
                    <a:pt x="84" y="182"/>
                  </a:lnTo>
                  <a:lnTo>
                    <a:pt x="88" y="188"/>
                  </a:lnTo>
                  <a:lnTo>
                    <a:pt x="84" y="210"/>
                  </a:lnTo>
                  <a:lnTo>
                    <a:pt x="84" y="218"/>
                  </a:lnTo>
                  <a:lnTo>
                    <a:pt x="84" y="224"/>
                  </a:lnTo>
                  <a:lnTo>
                    <a:pt x="84" y="230"/>
                  </a:lnTo>
                  <a:lnTo>
                    <a:pt x="82" y="244"/>
                  </a:lnTo>
                  <a:lnTo>
                    <a:pt x="80" y="260"/>
                  </a:lnTo>
                  <a:lnTo>
                    <a:pt x="76" y="272"/>
                  </a:lnTo>
                  <a:lnTo>
                    <a:pt x="74" y="270"/>
                  </a:lnTo>
                  <a:lnTo>
                    <a:pt x="72" y="262"/>
                  </a:lnTo>
                  <a:lnTo>
                    <a:pt x="72" y="248"/>
                  </a:lnTo>
                  <a:lnTo>
                    <a:pt x="74" y="226"/>
                  </a:lnTo>
                  <a:lnTo>
                    <a:pt x="74" y="220"/>
                  </a:lnTo>
                  <a:lnTo>
                    <a:pt x="74" y="206"/>
                  </a:lnTo>
                  <a:lnTo>
                    <a:pt x="74" y="188"/>
                  </a:lnTo>
                  <a:lnTo>
                    <a:pt x="70" y="168"/>
                  </a:lnTo>
                  <a:lnTo>
                    <a:pt x="62" y="15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" name="Freeform 203">
              <a:extLst>
                <a:ext uri="{FF2B5EF4-FFF2-40B4-BE49-F238E27FC236}">
                  <a16:creationId xmlns:a16="http://schemas.microsoft.com/office/drawing/2014/main" id="{66FF2D99-FEDA-4525-9DF4-BD8895E18D24}"/>
                </a:ext>
              </a:extLst>
            </p:cNvPr>
            <p:cNvSpPr>
              <a:spLocks/>
            </p:cNvSpPr>
            <p:nvPr/>
          </p:nvSpPr>
          <p:spPr bwMode="gray">
            <a:xfrm>
              <a:off x="2137" y="2808"/>
              <a:ext cx="90" cy="168"/>
            </a:xfrm>
            <a:custGeom>
              <a:avLst/>
              <a:gdLst>
                <a:gd name="T0" fmla="*/ 58 w 90"/>
                <a:gd name="T1" fmla="*/ 124 h 168"/>
                <a:gd name="T2" fmla="*/ 62 w 90"/>
                <a:gd name="T3" fmla="*/ 128 h 168"/>
                <a:gd name="T4" fmla="*/ 64 w 90"/>
                <a:gd name="T5" fmla="*/ 132 h 168"/>
                <a:gd name="T6" fmla="*/ 50 w 90"/>
                <a:gd name="T7" fmla="*/ 154 h 168"/>
                <a:gd name="T8" fmla="*/ 42 w 90"/>
                <a:gd name="T9" fmla="*/ 158 h 168"/>
                <a:gd name="T10" fmla="*/ 46 w 90"/>
                <a:gd name="T11" fmla="*/ 166 h 168"/>
                <a:gd name="T12" fmla="*/ 64 w 90"/>
                <a:gd name="T13" fmla="*/ 164 h 168"/>
                <a:gd name="T14" fmla="*/ 78 w 90"/>
                <a:gd name="T15" fmla="*/ 150 h 168"/>
                <a:gd name="T16" fmla="*/ 88 w 90"/>
                <a:gd name="T17" fmla="*/ 134 h 168"/>
                <a:gd name="T18" fmla="*/ 90 w 90"/>
                <a:gd name="T19" fmla="*/ 126 h 168"/>
                <a:gd name="T20" fmla="*/ 84 w 90"/>
                <a:gd name="T21" fmla="*/ 102 h 168"/>
                <a:gd name="T22" fmla="*/ 84 w 90"/>
                <a:gd name="T23" fmla="*/ 98 h 168"/>
                <a:gd name="T24" fmla="*/ 82 w 90"/>
                <a:gd name="T25" fmla="*/ 90 h 168"/>
                <a:gd name="T26" fmla="*/ 76 w 90"/>
                <a:gd name="T27" fmla="*/ 82 h 168"/>
                <a:gd name="T28" fmla="*/ 60 w 90"/>
                <a:gd name="T29" fmla="*/ 74 h 168"/>
                <a:gd name="T30" fmla="*/ 46 w 90"/>
                <a:gd name="T31" fmla="*/ 46 h 168"/>
                <a:gd name="T32" fmla="*/ 48 w 90"/>
                <a:gd name="T33" fmla="*/ 42 h 168"/>
                <a:gd name="T34" fmla="*/ 52 w 90"/>
                <a:gd name="T35" fmla="*/ 36 h 168"/>
                <a:gd name="T36" fmla="*/ 60 w 90"/>
                <a:gd name="T37" fmla="*/ 32 h 168"/>
                <a:gd name="T38" fmla="*/ 64 w 90"/>
                <a:gd name="T39" fmla="*/ 30 h 168"/>
                <a:gd name="T40" fmla="*/ 72 w 90"/>
                <a:gd name="T41" fmla="*/ 26 h 168"/>
                <a:gd name="T42" fmla="*/ 70 w 90"/>
                <a:gd name="T43" fmla="*/ 22 h 168"/>
                <a:gd name="T44" fmla="*/ 68 w 90"/>
                <a:gd name="T45" fmla="*/ 16 h 168"/>
                <a:gd name="T46" fmla="*/ 64 w 90"/>
                <a:gd name="T47" fmla="*/ 12 h 168"/>
                <a:gd name="T48" fmla="*/ 60 w 90"/>
                <a:gd name="T49" fmla="*/ 6 h 168"/>
                <a:gd name="T50" fmla="*/ 50 w 90"/>
                <a:gd name="T51" fmla="*/ 2 h 168"/>
                <a:gd name="T52" fmla="*/ 48 w 90"/>
                <a:gd name="T53" fmla="*/ 4 h 168"/>
                <a:gd name="T54" fmla="*/ 40 w 90"/>
                <a:gd name="T55" fmla="*/ 4 h 168"/>
                <a:gd name="T56" fmla="*/ 28 w 90"/>
                <a:gd name="T57" fmla="*/ 2 h 168"/>
                <a:gd name="T58" fmla="*/ 20 w 90"/>
                <a:gd name="T59" fmla="*/ 0 h 168"/>
                <a:gd name="T60" fmla="*/ 14 w 90"/>
                <a:gd name="T61" fmla="*/ 2 h 168"/>
                <a:gd name="T62" fmla="*/ 8 w 90"/>
                <a:gd name="T63" fmla="*/ 2 h 168"/>
                <a:gd name="T64" fmla="*/ 2 w 90"/>
                <a:gd name="T65" fmla="*/ 4 h 168"/>
                <a:gd name="T66" fmla="*/ 0 w 90"/>
                <a:gd name="T67" fmla="*/ 10 h 168"/>
                <a:gd name="T68" fmla="*/ 4 w 90"/>
                <a:gd name="T69" fmla="*/ 10 h 168"/>
                <a:gd name="T70" fmla="*/ 8 w 90"/>
                <a:gd name="T71" fmla="*/ 14 h 168"/>
                <a:gd name="T72" fmla="*/ 20 w 90"/>
                <a:gd name="T73" fmla="*/ 30 h 168"/>
                <a:gd name="T74" fmla="*/ 24 w 90"/>
                <a:gd name="T75" fmla="*/ 36 h 168"/>
                <a:gd name="T76" fmla="*/ 22 w 90"/>
                <a:gd name="T77" fmla="*/ 44 h 168"/>
                <a:gd name="T78" fmla="*/ 20 w 90"/>
                <a:gd name="T79" fmla="*/ 48 h 168"/>
                <a:gd name="T80" fmla="*/ 18 w 90"/>
                <a:gd name="T81" fmla="*/ 50 h 168"/>
                <a:gd name="T82" fmla="*/ 18 w 90"/>
                <a:gd name="T83" fmla="*/ 58 h 168"/>
                <a:gd name="T84" fmla="*/ 24 w 90"/>
                <a:gd name="T85" fmla="*/ 64 h 168"/>
                <a:gd name="T86" fmla="*/ 30 w 90"/>
                <a:gd name="T87" fmla="*/ 68 h 168"/>
                <a:gd name="T88" fmla="*/ 32 w 90"/>
                <a:gd name="T89" fmla="*/ 70 h 168"/>
                <a:gd name="T90" fmla="*/ 38 w 90"/>
                <a:gd name="T91" fmla="*/ 76 h 168"/>
                <a:gd name="T92" fmla="*/ 46 w 90"/>
                <a:gd name="T93" fmla="*/ 84 h 168"/>
                <a:gd name="T94" fmla="*/ 52 w 90"/>
                <a:gd name="T95" fmla="*/ 94 h 168"/>
                <a:gd name="T96" fmla="*/ 56 w 90"/>
                <a:gd name="T97" fmla="*/ 106 h 168"/>
                <a:gd name="T98" fmla="*/ 56 w 90"/>
                <a:gd name="T99" fmla="*/ 116 h 168"/>
                <a:gd name="T100" fmla="*/ 56 w 90"/>
                <a:gd name="T101" fmla="*/ 124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"/>
                <a:gd name="T154" fmla="*/ 0 h 168"/>
                <a:gd name="T155" fmla="*/ 90 w 90"/>
                <a:gd name="T156" fmla="*/ 168 h 1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" h="168">
                  <a:moveTo>
                    <a:pt x="56" y="124"/>
                  </a:moveTo>
                  <a:lnTo>
                    <a:pt x="58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4" y="132"/>
                  </a:lnTo>
                  <a:lnTo>
                    <a:pt x="60" y="150"/>
                  </a:lnTo>
                  <a:lnTo>
                    <a:pt x="50" y="154"/>
                  </a:lnTo>
                  <a:lnTo>
                    <a:pt x="46" y="158"/>
                  </a:lnTo>
                  <a:lnTo>
                    <a:pt x="42" y="158"/>
                  </a:lnTo>
                  <a:lnTo>
                    <a:pt x="38" y="168"/>
                  </a:lnTo>
                  <a:lnTo>
                    <a:pt x="46" y="166"/>
                  </a:lnTo>
                  <a:lnTo>
                    <a:pt x="62" y="168"/>
                  </a:lnTo>
                  <a:lnTo>
                    <a:pt x="64" y="164"/>
                  </a:lnTo>
                  <a:lnTo>
                    <a:pt x="70" y="158"/>
                  </a:lnTo>
                  <a:lnTo>
                    <a:pt x="78" y="150"/>
                  </a:lnTo>
                  <a:lnTo>
                    <a:pt x="86" y="140"/>
                  </a:lnTo>
                  <a:lnTo>
                    <a:pt x="88" y="134"/>
                  </a:lnTo>
                  <a:lnTo>
                    <a:pt x="90" y="130"/>
                  </a:lnTo>
                  <a:lnTo>
                    <a:pt x="90" y="126"/>
                  </a:lnTo>
                  <a:lnTo>
                    <a:pt x="88" y="124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4" y="94"/>
                  </a:lnTo>
                  <a:lnTo>
                    <a:pt x="82" y="90"/>
                  </a:lnTo>
                  <a:lnTo>
                    <a:pt x="80" y="86"/>
                  </a:lnTo>
                  <a:lnTo>
                    <a:pt x="76" y="82"/>
                  </a:lnTo>
                  <a:lnTo>
                    <a:pt x="70" y="78"/>
                  </a:lnTo>
                  <a:lnTo>
                    <a:pt x="60" y="74"/>
                  </a:lnTo>
                  <a:lnTo>
                    <a:pt x="46" y="54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2" y="36"/>
                  </a:lnTo>
                  <a:lnTo>
                    <a:pt x="56" y="34"/>
                  </a:lnTo>
                  <a:lnTo>
                    <a:pt x="60" y="32"/>
                  </a:lnTo>
                  <a:lnTo>
                    <a:pt x="64" y="30"/>
                  </a:lnTo>
                  <a:lnTo>
                    <a:pt x="68" y="28"/>
                  </a:lnTo>
                  <a:lnTo>
                    <a:pt x="72" y="26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8" y="18"/>
                  </a:lnTo>
                  <a:lnTo>
                    <a:pt x="68" y="16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0" y="6"/>
                  </a:lnTo>
                  <a:lnTo>
                    <a:pt x="56" y="4"/>
                  </a:lnTo>
                  <a:lnTo>
                    <a:pt x="50" y="2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0" y="4"/>
                  </a:lnTo>
                  <a:lnTo>
                    <a:pt x="34" y="4"/>
                  </a:lnTo>
                  <a:lnTo>
                    <a:pt x="28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8" y="14"/>
                  </a:lnTo>
                  <a:lnTo>
                    <a:pt x="10" y="26"/>
                  </a:lnTo>
                  <a:lnTo>
                    <a:pt x="20" y="30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8"/>
                  </a:lnTo>
                  <a:lnTo>
                    <a:pt x="18" y="50"/>
                  </a:lnTo>
                  <a:lnTo>
                    <a:pt x="16" y="54"/>
                  </a:lnTo>
                  <a:lnTo>
                    <a:pt x="18" y="58"/>
                  </a:lnTo>
                  <a:lnTo>
                    <a:pt x="22" y="60"/>
                  </a:lnTo>
                  <a:lnTo>
                    <a:pt x="24" y="64"/>
                  </a:lnTo>
                  <a:lnTo>
                    <a:pt x="28" y="66"/>
                  </a:lnTo>
                  <a:lnTo>
                    <a:pt x="30" y="68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8" y="76"/>
                  </a:lnTo>
                  <a:lnTo>
                    <a:pt x="42" y="80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2" y="94"/>
                  </a:lnTo>
                  <a:lnTo>
                    <a:pt x="54" y="100"/>
                  </a:lnTo>
                  <a:lnTo>
                    <a:pt x="56" y="106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6" y="12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" name="Freeform 204">
              <a:extLst>
                <a:ext uri="{FF2B5EF4-FFF2-40B4-BE49-F238E27FC236}">
                  <a16:creationId xmlns:a16="http://schemas.microsoft.com/office/drawing/2014/main" id="{31124FD8-F159-42EF-8812-3C56B69B3A7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87" y="2844"/>
              <a:ext cx="82" cy="208"/>
            </a:xfrm>
            <a:custGeom>
              <a:avLst/>
              <a:gdLst>
                <a:gd name="T0" fmla="*/ 18 w 82"/>
                <a:gd name="T1" fmla="*/ 2 h 208"/>
                <a:gd name="T2" fmla="*/ 10 w 82"/>
                <a:gd name="T3" fmla="*/ 6 h 208"/>
                <a:gd name="T4" fmla="*/ 4 w 82"/>
                <a:gd name="T5" fmla="*/ 24 h 208"/>
                <a:gd name="T6" fmla="*/ 6 w 82"/>
                <a:gd name="T7" fmla="*/ 40 h 208"/>
                <a:gd name="T8" fmla="*/ 4 w 82"/>
                <a:gd name="T9" fmla="*/ 42 h 208"/>
                <a:gd name="T10" fmla="*/ 2 w 82"/>
                <a:gd name="T11" fmla="*/ 48 h 208"/>
                <a:gd name="T12" fmla="*/ 4 w 82"/>
                <a:gd name="T13" fmla="*/ 58 h 208"/>
                <a:gd name="T14" fmla="*/ 4 w 82"/>
                <a:gd name="T15" fmla="*/ 64 h 208"/>
                <a:gd name="T16" fmla="*/ 6 w 82"/>
                <a:gd name="T17" fmla="*/ 76 h 208"/>
                <a:gd name="T18" fmla="*/ 12 w 82"/>
                <a:gd name="T19" fmla="*/ 90 h 208"/>
                <a:gd name="T20" fmla="*/ 8 w 82"/>
                <a:gd name="T21" fmla="*/ 120 h 208"/>
                <a:gd name="T22" fmla="*/ 8 w 82"/>
                <a:gd name="T23" fmla="*/ 132 h 208"/>
                <a:gd name="T24" fmla="*/ 4 w 82"/>
                <a:gd name="T25" fmla="*/ 162 h 208"/>
                <a:gd name="T26" fmla="*/ 0 w 82"/>
                <a:gd name="T27" fmla="*/ 174 h 208"/>
                <a:gd name="T28" fmla="*/ 0 w 82"/>
                <a:gd name="T29" fmla="*/ 176 h 208"/>
                <a:gd name="T30" fmla="*/ 2 w 82"/>
                <a:gd name="T31" fmla="*/ 178 h 208"/>
                <a:gd name="T32" fmla="*/ 8 w 82"/>
                <a:gd name="T33" fmla="*/ 186 h 208"/>
                <a:gd name="T34" fmla="*/ 24 w 82"/>
                <a:gd name="T35" fmla="*/ 200 h 208"/>
                <a:gd name="T36" fmla="*/ 50 w 82"/>
                <a:gd name="T37" fmla="*/ 208 h 208"/>
                <a:gd name="T38" fmla="*/ 46 w 82"/>
                <a:gd name="T39" fmla="*/ 192 h 208"/>
                <a:gd name="T40" fmla="*/ 20 w 82"/>
                <a:gd name="T41" fmla="*/ 166 h 208"/>
                <a:gd name="T42" fmla="*/ 14 w 82"/>
                <a:gd name="T43" fmla="*/ 148 h 208"/>
                <a:gd name="T44" fmla="*/ 18 w 82"/>
                <a:gd name="T45" fmla="*/ 128 h 208"/>
                <a:gd name="T46" fmla="*/ 22 w 82"/>
                <a:gd name="T47" fmla="*/ 108 h 208"/>
                <a:gd name="T48" fmla="*/ 24 w 82"/>
                <a:gd name="T49" fmla="*/ 90 h 208"/>
                <a:gd name="T50" fmla="*/ 26 w 82"/>
                <a:gd name="T51" fmla="*/ 86 h 208"/>
                <a:gd name="T52" fmla="*/ 28 w 82"/>
                <a:gd name="T53" fmla="*/ 82 h 208"/>
                <a:gd name="T54" fmla="*/ 32 w 82"/>
                <a:gd name="T55" fmla="*/ 84 h 208"/>
                <a:gd name="T56" fmla="*/ 34 w 82"/>
                <a:gd name="T57" fmla="*/ 90 h 208"/>
                <a:gd name="T58" fmla="*/ 42 w 82"/>
                <a:gd name="T59" fmla="*/ 110 h 208"/>
                <a:gd name="T60" fmla="*/ 48 w 82"/>
                <a:gd name="T61" fmla="*/ 112 h 208"/>
                <a:gd name="T62" fmla="*/ 48 w 82"/>
                <a:gd name="T63" fmla="*/ 92 h 208"/>
                <a:gd name="T64" fmla="*/ 56 w 82"/>
                <a:gd name="T65" fmla="*/ 82 h 208"/>
                <a:gd name="T66" fmla="*/ 64 w 82"/>
                <a:gd name="T67" fmla="*/ 80 h 208"/>
                <a:gd name="T68" fmla="*/ 74 w 82"/>
                <a:gd name="T69" fmla="*/ 82 h 208"/>
                <a:gd name="T70" fmla="*/ 82 w 82"/>
                <a:gd name="T71" fmla="*/ 82 h 208"/>
                <a:gd name="T72" fmla="*/ 82 w 82"/>
                <a:gd name="T73" fmla="*/ 74 h 208"/>
                <a:gd name="T74" fmla="*/ 80 w 82"/>
                <a:gd name="T75" fmla="*/ 62 h 208"/>
                <a:gd name="T76" fmla="*/ 80 w 82"/>
                <a:gd name="T77" fmla="*/ 58 h 208"/>
                <a:gd name="T78" fmla="*/ 74 w 82"/>
                <a:gd name="T79" fmla="*/ 46 h 208"/>
                <a:gd name="T80" fmla="*/ 64 w 82"/>
                <a:gd name="T81" fmla="*/ 34 h 208"/>
                <a:gd name="T82" fmla="*/ 60 w 82"/>
                <a:gd name="T83" fmla="*/ 32 h 208"/>
                <a:gd name="T84" fmla="*/ 54 w 82"/>
                <a:gd name="T85" fmla="*/ 30 h 208"/>
                <a:gd name="T86" fmla="*/ 50 w 82"/>
                <a:gd name="T87" fmla="*/ 32 h 208"/>
                <a:gd name="T88" fmla="*/ 44 w 82"/>
                <a:gd name="T89" fmla="*/ 36 h 208"/>
                <a:gd name="T90" fmla="*/ 38 w 82"/>
                <a:gd name="T91" fmla="*/ 36 h 208"/>
                <a:gd name="T92" fmla="*/ 38 w 82"/>
                <a:gd name="T93" fmla="*/ 34 h 208"/>
                <a:gd name="T94" fmla="*/ 40 w 82"/>
                <a:gd name="T95" fmla="*/ 28 h 208"/>
                <a:gd name="T96" fmla="*/ 42 w 82"/>
                <a:gd name="T97" fmla="*/ 18 h 208"/>
                <a:gd name="T98" fmla="*/ 40 w 82"/>
                <a:gd name="T99" fmla="*/ 10 h 208"/>
                <a:gd name="T100" fmla="*/ 30 w 82"/>
                <a:gd name="T101" fmla="*/ 10 h 208"/>
                <a:gd name="T102" fmla="*/ 28 w 82"/>
                <a:gd name="T103" fmla="*/ 4 h 208"/>
                <a:gd name="T104" fmla="*/ 24 w 82"/>
                <a:gd name="T105" fmla="*/ 0 h 208"/>
                <a:gd name="T106" fmla="*/ 20 w 82"/>
                <a:gd name="T107" fmla="*/ 0 h 2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2"/>
                <a:gd name="T163" fmla="*/ 0 h 208"/>
                <a:gd name="T164" fmla="*/ 82 w 82"/>
                <a:gd name="T165" fmla="*/ 208 h 2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2" h="208">
                  <a:moveTo>
                    <a:pt x="20" y="0"/>
                  </a:moveTo>
                  <a:lnTo>
                    <a:pt x="18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14"/>
                  </a:lnTo>
                  <a:lnTo>
                    <a:pt x="4" y="24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2" y="48"/>
                  </a:lnTo>
                  <a:lnTo>
                    <a:pt x="4" y="52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8" y="84"/>
                  </a:lnTo>
                  <a:lnTo>
                    <a:pt x="12" y="90"/>
                  </a:lnTo>
                  <a:lnTo>
                    <a:pt x="8" y="112"/>
                  </a:lnTo>
                  <a:lnTo>
                    <a:pt x="8" y="120"/>
                  </a:lnTo>
                  <a:lnTo>
                    <a:pt x="8" y="126"/>
                  </a:lnTo>
                  <a:lnTo>
                    <a:pt x="8" y="132"/>
                  </a:lnTo>
                  <a:lnTo>
                    <a:pt x="6" y="146"/>
                  </a:lnTo>
                  <a:lnTo>
                    <a:pt x="4" y="16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2" y="178"/>
                  </a:lnTo>
                  <a:lnTo>
                    <a:pt x="4" y="182"/>
                  </a:lnTo>
                  <a:lnTo>
                    <a:pt x="8" y="186"/>
                  </a:lnTo>
                  <a:lnTo>
                    <a:pt x="12" y="192"/>
                  </a:lnTo>
                  <a:lnTo>
                    <a:pt x="24" y="200"/>
                  </a:lnTo>
                  <a:lnTo>
                    <a:pt x="42" y="198"/>
                  </a:lnTo>
                  <a:lnTo>
                    <a:pt x="50" y="208"/>
                  </a:lnTo>
                  <a:lnTo>
                    <a:pt x="58" y="206"/>
                  </a:lnTo>
                  <a:lnTo>
                    <a:pt x="46" y="192"/>
                  </a:lnTo>
                  <a:lnTo>
                    <a:pt x="22" y="168"/>
                  </a:lnTo>
                  <a:lnTo>
                    <a:pt x="20" y="166"/>
                  </a:lnTo>
                  <a:lnTo>
                    <a:pt x="16" y="158"/>
                  </a:lnTo>
                  <a:lnTo>
                    <a:pt x="14" y="148"/>
                  </a:lnTo>
                  <a:lnTo>
                    <a:pt x="16" y="132"/>
                  </a:lnTo>
                  <a:lnTo>
                    <a:pt x="18" y="128"/>
                  </a:lnTo>
                  <a:lnTo>
                    <a:pt x="20" y="120"/>
                  </a:lnTo>
                  <a:lnTo>
                    <a:pt x="22" y="108"/>
                  </a:lnTo>
                  <a:lnTo>
                    <a:pt x="24" y="98"/>
                  </a:lnTo>
                  <a:lnTo>
                    <a:pt x="24" y="90"/>
                  </a:lnTo>
                  <a:lnTo>
                    <a:pt x="26" y="88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4" y="94"/>
                  </a:lnTo>
                  <a:lnTo>
                    <a:pt x="42" y="11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6" y="102"/>
                  </a:lnTo>
                  <a:lnTo>
                    <a:pt x="48" y="92"/>
                  </a:lnTo>
                  <a:lnTo>
                    <a:pt x="56" y="84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4" y="82"/>
                  </a:lnTo>
                  <a:lnTo>
                    <a:pt x="80" y="84"/>
                  </a:lnTo>
                  <a:lnTo>
                    <a:pt x="82" y="82"/>
                  </a:lnTo>
                  <a:lnTo>
                    <a:pt x="82" y="78"/>
                  </a:lnTo>
                  <a:lnTo>
                    <a:pt x="82" y="74"/>
                  </a:lnTo>
                  <a:lnTo>
                    <a:pt x="82" y="68"/>
                  </a:lnTo>
                  <a:lnTo>
                    <a:pt x="80" y="62"/>
                  </a:lnTo>
                  <a:lnTo>
                    <a:pt x="80" y="60"/>
                  </a:lnTo>
                  <a:lnTo>
                    <a:pt x="80" y="58"/>
                  </a:lnTo>
                  <a:lnTo>
                    <a:pt x="78" y="52"/>
                  </a:lnTo>
                  <a:lnTo>
                    <a:pt x="74" y="46"/>
                  </a:lnTo>
                  <a:lnTo>
                    <a:pt x="70" y="40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0"/>
                  </a:lnTo>
                  <a:lnTo>
                    <a:pt x="54" y="30"/>
                  </a:lnTo>
                  <a:lnTo>
                    <a:pt x="52" y="30"/>
                  </a:lnTo>
                  <a:lnTo>
                    <a:pt x="50" y="32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2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" name="Freeform 205">
              <a:extLst>
                <a:ext uri="{FF2B5EF4-FFF2-40B4-BE49-F238E27FC236}">
                  <a16:creationId xmlns:a16="http://schemas.microsoft.com/office/drawing/2014/main" id="{32A95511-7A80-4BAB-9D6E-70A4906901E7}"/>
                </a:ext>
              </a:extLst>
            </p:cNvPr>
            <p:cNvSpPr>
              <a:spLocks/>
            </p:cNvSpPr>
            <p:nvPr/>
          </p:nvSpPr>
          <p:spPr bwMode="gray">
            <a:xfrm>
              <a:off x="1957" y="2734"/>
              <a:ext cx="70" cy="38"/>
            </a:xfrm>
            <a:custGeom>
              <a:avLst/>
              <a:gdLst>
                <a:gd name="T0" fmla="*/ 58 w 70"/>
                <a:gd name="T1" fmla="*/ 38 h 38"/>
                <a:gd name="T2" fmla="*/ 34 w 70"/>
                <a:gd name="T3" fmla="*/ 36 h 38"/>
                <a:gd name="T4" fmla="*/ 34 w 70"/>
                <a:gd name="T5" fmla="*/ 36 h 38"/>
                <a:gd name="T6" fmla="*/ 30 w 70"/>
                <a:gd name="T7" fmla="*/ 36 h 38"/>
                <a:gd name="T8" fmla="*/ 26 w 70"/>
                <a:gd name="T9" fmla="*/ 36 h 38"/>
                <a:gd name="T10" fmla="*/ 18 w 70"/>
                <a:gd name="T11" fmla="*/ 36 h 38"/>
                <a:gd name="T12" fmla="*/ 10 w 70"/>
                <a:gd name="T13" fmla="*/ 38 h 38"/>
                <a:gd name="T14" fmla="*/ 8 w 70"/>
                <a:gd name="T15" fmla="*/ 38 h 38"/>
                <a:gd name="T16" fmla="*/ 8 w 70"/>
                <a:gd name="T17" fmla="*/ 38 h 38"/>
                <a:gd name="T18" fmla="*/ 4 w 70"/>
                <a:gd name="T19" fmla="*/ 38 h 38"/>
                <a:gd name="T20" fmla="*/ 2 w 70"/>
                <a:gd name="T21" fmla="*/ 38 h 38"/>
                <a:gd name="T22" fmla="*/ 0 w 70"/>
                <a:gd name="T23" fmla="*/ 36 h 38"/>
                <a:gd name="T24" fmla="*/ 0 w 70"/>
                <a:gd name="T25" fmla="*/ 34 h 38"/>
                <a:gd name="T26" fmla="*/ 0 w 70"/>
                <a:gd name="T27" fmla="*/ 32 h 38"/>
                <a:gd name="T28" fmla="*/ 4 w 70"/>
                <a:gd name="T29" fmla="*/ 16 h 38"/>
                <a:gd name="T30" fmla="*/ 4 w 70"/>
                <a:gd name="T31" fmla="*/ 16 h 38"/>
                <a:gd name="T32" fmla="*/ 8 w 70"/>
                <a:gd name="T33" fmla="*/ 14 h 38"/>
                <a:gd name="T34" fmla="*/ 10 w 70"/>
                <a:gd name="T35" fmla="*/ 10 h 38"/>
                <a:gd name="T36" fmla="*/ 16 w 70"/>
                <a:gd name="T37" fmla="*/ 6 h 38"/>
                <a:gd name="T38" fmla="*/ 20 w 70"/>
                <a:gd name="T39" fmla="*/ 4 h 38"/>
                <a:gd name="T40" fmla="*/ 26 w 70"/>
                <a:gd name="T41" fmla="*/ 2 h 38"/>
                <a:gd name="T42" fmla="*/ 32 w 70"/>
                <a:gd name="T43" fmla="*/ 0 h 38"/>
                <a:gd name="T44" fmla="*/ 50 w 70"/>
                <a:gd name="T45" fmla="*/ 2 h 38"/>
                <a:gd name="T46" fmla="*/ 64 w 70"/>
                <a:gd name="T47" fmla="*/ 4 h 38"/>
                <a:gd name="T48" fmla="*/ 70 w 70"/>
                <a:gd name="T49" fmla="*/ 12 h 38"/>
                <a:gd name="T50" fmla="*/ 58 w 70"/>
                <a:gd name="T51" fmla="*/ 38 h 3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0"/>
                <a:gd name="T79" fmla="*/ 0 h 38"/>
                <a:gd name="T80" fmla="*/ 70 w 70"/>
                <a:gd name="T81" fmla="*/ 38 h 3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0" h="38">
                  <a:moveTo>
                    <a:pt x="58" y="38"/>
                  </a:moveTo>
                  <a:lnTo>
                    <a:pt x="34" y="36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8" y="36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6" y="2"/>
                  </a:lnTo>
                  <a:lnTo>
                    <a:pt x="32" y="0"/>
                  </a:lnTo>
                  <a:lnTo>
                    <a:pt x="50" y="2"/>
                  </a:lnTo>
                  <a:lnTo>
                    <a:pt x="64" y="4"/>
                  </a:lnTo>
                  <a:lnTo>
                    <a:pt x="70" y="12"/>
                  </a:lnTo>
                  <a:lnTo>
                    <a:pt x="58" y="3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" name="Freeform 206">
              <a:extLst>
                <a:ext uri="{FF2B5EF4-FFF2-40B4-BE49-F238E27FC236}">
                  <a16:creationId xmlns:a16="http://schemas.microsoft.com/office/drawing/2014/main" id="{0448C1FE-C509-4AAF-A763-80D363F1EDFB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5" y="2712"/>
              <a:ext cx="98" cy="52"/>
            </a:xfrm>
            <a:custGeom>
              <a:avLst/>
              <a:gdLst>
                <a:gd name="T0" fmla="*/ 8 w 98"/>
                <a:gd name="T1" fmla="*/ 0 h 52"/>
                <a:gd name="T2" fmla="*/ 8 w 98"/>
                <a:gd name="T3" fmla="*/ 0 h 52"/>
                <a:gd name="T4" fmla="*/ 6 w 98"/>
                <a:gd name="T5" fmla="*/ 2 h 52"/>
                <a:gd name="T6" fmla="*/ 4 w 98"/>
                <a:gd name="T7" fmla="*/ 4 h 52"/>
                <a:gd name="T8" fmla="*/ 2 w 98"/>
                <a:gd name="T9" fmla="*/ 6 h 52"/>
                <a:gd name="T10" fmla="*/ 0 w 98"/>
                <a:gd name="T11" fmla="*/ 10 h 52"/>
                <a:gd name="T12" fmla="*/ 0 w 98"/>
                <a:gd name="T13" fmla="*/ 12 h 52"/>
                <a:gd name="T14" fmla="*/ 2 w 98"/>
                <a:gd name="T15" fmla="*/ 16 h 52"/>
                <a:gd name="T16" fmla="*/ 8 w 98"/>
                <a:gd name="T17" fmla="*/ 20 h 52"/>
                <a:gd name="T18" fmla="*/ 8 w 98"/>
                <a:gd name="T19" fmla="*/ 20 h 52"/>
                <a:gd name="T20" fmla="*/ 8 w 98"/>
                <a:gd name="T21" fmla="*/ 22 h 52"/>
                <a:gd name="T22" fmla="*/ 10 w 98"/>
                <a:gd name="T23" fmla="*/ 22 h 52"/>
                <a:gd name="T24" fmla="*/ 10 w 98"/>
                <a:gd name="T25" fmla="*/ 24 h 52"/>
                <a:gd name="T26" fmla="*/ 14 w 98"/>
                <a:gd name="T27" fmla="*/ 28 h 52"/>
                <a:gd name="T28" fmla="*/ 18 w 98"/>
                <a:gd name="T29" fmla="*/ 32 h 52"/>
                <a:gd name="T30" fmla="*/ 26 w 98"/>
                <a:gd name="T31" fmla="*/ 36 h 52"/>
                <a:gd name="T32" fmla="*/ 42 w 98"/>
                <a:gd name="T33" fmla="*/ 42 h 52"/>
                <a:gd name="T34" fmla="*/ 64 w 98"/>
                <a:gd name="T35" fmla="*/ 48 h 52"/>
                <a:gd name="T36" fmla="*/ 96 w 98"/>
                <a:gd name="T37" fmla="*/ 52 h 52"/>
                <a:gd name="T38" fmla="*/ 98 w 98"/>
                <a:gd name="T39" fmla="*/ 34 h 52"/>
                <a:gd name="T40" fmla="*/ 82 w 98"/>
                <a:gd name="T41" fmla="*/ 32 h 52"/>
                <a:gd name="T42" fmla="*/ 36 w 98"/>
                <a:gd name="T43" fmla="*/ 22 h 52"/>
                <a:gd name="T44" fmla="*/ 24 w 98"/>
                <a:gd name="T45" fmla="*/ 12 h 52"/>
                <a:gd name="T46" fmla="*/ 8 w 98"/>
                <a:gd name="T47" fmla="*/ 0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8"/>
                <a:gd name="T73" fmla="*/ 0 h 52"/>
                <a:gd name="T74" fmla="*/ 98 w 98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8" h="52">
                  <a:moveTo>
                    <a:pt x="8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8" y="32"/>
                  </a:lnTo>
                  <a:lnTo>
                    <a:pt x="26" y="36"/>
                  </a:lnTo>
                  <a:lnTo>
                    <a:pt x="42" y="42"/>
                  </a:lnTo>
                  <a:lnTo>
                    <a:pt x="64" y="48"/>
                  </a:lnTo>
                  <a:lnTo>
                    <a:pt x="96" y="52"/>
                  </a:lnTo>
                  <a:lnTo>
                    <a:pt x="98" y="34"/>
                  </a:lnTo>
                  <a:lnTo>
                    <a:pt x="82" y="32"/>
                  </a:lnTo>
                  <a:lnTo>
                    <a:pt x="36" y="22"/>
                  </a:lnTo>
                  <a:lnTo>
                    <a:pt x="24" y="12"/>
                  </a:lnTo>
                  <a:lnTo>
                    <a:pt x="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" name="Freeform 207">
              <a:extLst>
                <a:ext uri="{FF2B5EF4-FFF2-40B4-BE49-F238E27FC236}">
                  <a16:creationId xmlns:a16="http://schemas.microsoft.com/office/drawing/2014/main" id="{208D9329-3714-4741-9B8F-EEBD78BC5819}"/>
                </a:ext>
              </a:extLst>
            </p:cNvPr>
            <p:cNvSpPr>
              <a:spLocks/>
            </p:cNvSpPr>
            <p:nvPr/>
          </p:nvSpPr>
          <p:spPr bwMode="gray">
            <a:xfrm>
              <a:off x="1697" y="2634"/>
              <a:ext cx="378" cy="372"/>
            </a:xfrm>
            <a:custGeom>
              <a:avLst/>
              <a:gdLst>
                <a:gd name="T0" fmla="*/ 262 w 378"/>
                <a:gd name="T1" fmla="*/ 126 h 372"/>
                <a:gd name="T2" fmla="*/ 264 w 378"/>
                <a:gd name="T3" fmla="*/ 110 h 372"/>
                <a:gd name="T4" fmla="*/ 256 w 378"/>
                <a:gd name="T5" fmla="*/ 114 h 372"/>
                <a:gd name="T6" fmla="*/ 254 w 378"/>
                <a:gd name="T7" fmla="*/ 130 h 372"/>
                <a:gd name="T8" fmla="*/ 192 w 378"/>
                <a:gd name="T9" fmla="*/ 116 h 372"/>
                <a:gd name="T10" fmla="*/ 168 w 378"/>
                <a:gd name="T11" fmla="*/ 98 h 372"/>
                <a:gd name="T12" fmla="*/ 162 w 378"/>
                <a:gd name="T13" fmla="*/ 82 h 372"/>
                <a:gd name="T14" fmla="*/ 160 w 378"/>
                <a:gd name="T15" fmla="*/ 58 h 372"/>
                <a:gd name="T16" fmla="*/ 174 w 378"/>
                <a:gd name="T17" fmla="*/ 40 h 372"/>
                <a:gd name="T18" fmla="*/ 170 w 378"/>
                <a:gd name="T19" fmla="*/ 6 h 372"/>
                <a:gd name="T20" fmla="*/ 152 w 378"/>
                <a:gd name="T21" fmla="*/ 0 h 372"/>
                <a:gd name="T22" fmla="*/ 140 w 378"/>
                <a:gd name="T23" fmla="*/ 8 h 372"/>
                <a:gd name="T24" fmla="*/ 110 w 378"/>
                <a:gd name="T25" fmla="*/ 18 h 372"/>
                <a:gd name="T26" fmla="*/ 112 w 378"/>
                <a:gd name="T27" fmla="*/ 28 h 372"/>
                <a:gd name="T28" fmla="*/ 124 w 378"/>
                <a:gd name="T29" fmla="*/ 34 h 372"/>
                <a:gd name="T30" fmla="*/ 108 w 378"/>
                <a:gd name="T31" fmla="*/ 36 h 372"/>
                <a:gd name="T32" fmla="*/ 96 w 378"/>
                <a:gd name="T33" fmla="*/ 48 h 372"/>
                <a:gd name="T34" fmla="*/ 88 w 378"/>
                <a:gd name="T35" fmla="*/ 60 h 372"/>
                <a:gd name="T36" fmla="*/ 58 w 378"/>
                <a:gd name="T37" fmla="*/ 84 h 372"/>
                <a:gd name="T38" fmla="*/ 48 w 378"/>
                <a:gd name="T39" fmla="*/ 126 h 372"/>
                <a:gd name="T40" fmla="*/ 18 w 378"/>
                <a:gd name="T41" fmla="*/ 148 h 372"/>
                <a:gd name="T42" fmla="*/ 12 w 378"/>
                <a:gd name="T43" fmla="*/ 170 h 372"/>
                <a:gd name="T44" fmla="*/ 32 w 378"/>
                <a:gd name="T45" fmla="*/ 166 h 372"/>
                <a:gd name="T46" fmla="*/ 32 w 378"/>
                <a:gd name="T47" fmla="*/ 176 h 372"/>
                <a:gd name="T48" fmla="*/ 16 w 378"/>
                <a:gd name="T49" fmla="*/ 192 h 372"/>
                <a:gd name="T50" fmla="*/ 38 w 378"/>
                <a:gd name="T51" fmla="*/ 214 h 372"/>
                <a:gd name="T52" fmla="*/ 50 w 378"/>
                <a:gd name="T53" fmla="*/ 206 h 372"/>
                <a:gd name="T54" fmla="*/ 58 w 378"/>
                <a:gd name="T55" fmla="*/ 194 h 372"/>
                <a:gd name="T56" fmla="*/ 56 w 378"/>
                <a:gd name="T57" fmla="*/ 210 h 372"/>
                <a:gd name="T58" fmla="*/ 76 w 378"/>
                <a:gd name="T59" fmla="*/ 308 h 372"/>
                <a:gd name="T60" fmla="*/ 102 w 378"/>
                <a:gd name="T61" fmla="*/ 352 h 372"/>
                <a:gd name="T62" fmla="*/ 114 w 378"/>
                <a:gd name="T63" fmla="*/ 370 h 372"/>
                <a:gd name="T64" fmla="*/ 132 w 378"/>
                <a:gd name="T65" fmla="*/ 370 h 372"/>
                <a:gd name="T66" fmla="*/ 134 w 378"/>
                <a:gd name="T67" fmla="*/ 362 h 372"/>
                <a:gd name="T68" fmla="*/ 146 w 378"/>
                <a:gd name="T69" fmla="*/ 348 h 372"/>
                <a:gd name="T70" fmla="*/ 160 w 378"/>
                <a:gd name="T71" fmla="*/ 318 h 372"/>
                <a:gd name="T72" fmla="*/ 162 w 378"/>
                <a:gd name="T73" fmla="*/ 280 h 372"/>
                <a:gd name="T74" fmla="*/ 182 w 378"/>
                <a:gd name="T75" fmla="*/ 268 h 372"/>
                <a:gd name="T76" fmla="*/ 224 w 378"/>
                <a:gd name="T77" fmla="*/ 232 h 372"/>
                <a:gd name="T78" fmla="*/ 248 w 378"/>
                <a:gd name="T79" fmla="*/ 202 h 372"/>
                <a:gd name="T80" fmla="*/ 262 w 378"/>
                <a:gd name="T81" fmla="*/ 194 h 372"/>
                <a:gd name="T82" fmla="*/ 266 w 378"/>
                <a:gd name="T83" fmla="*/ 176 h 372"/>
                <a:gd name="T84" fmla="*/ 266 w 378"/>
                <a:gd name="T85" fmla="*/ 160 h 372"/>
                <a:gd name="T86" fmla="*/ 282 w 378"/>
                <a:gd name="T87" fmla="*/ 150 h 372"/>
                <a:gd name="T88" fmla="*/ 294 w 378"/>
                <a:gd name="T89" fmla="*/ 156 h 372"/>
                <a:gd name="T90" fmla="*/ 304 w 378"/>
                <a:gd name="T91" fmla="*/ 170 h 372"/>
                <a:gd name="T92" fmla="*/ 312 w 378"/>
                <a:gd name="T93" fmla="*/ 164 h 372"/>
                <a:gd name="T94" fmla="*/ 318 w 378"/>
                <a:gd name="T95" fmla="*/ 182 h 372"/>
                <a:gd name="T96" fmla="*/ 324 w 378"/>
                <a:gd name="T97" fmla="*/ 184 h 372"/>
                <a:gd name="T98" fmla="*/ 322 w 378"/>
                <a:gd name="T99" fmla="*/ 168 h 372"/>
                <a:gd name="T100" fmla="*/ 336 w 378"/>
                <a:gd name="T101" fmla="*/ 168 h 372"/>
                <a:gd name="T102" fmla="*/ 346 w 378"/>
                <a:gd name="T103" fmla="*/ 152 h 372"/>
                <a:gd name="T104" fmla="*/ 370 w 378"/>
                <a:gd name="T105" fmla="*/ 130 h 372"/>
                <a:gd name="T106" fmla="*/ 378 w 378"/>
                <a:gd name="T107" fmla="*/ 114 h 372"/>
                <a:gd name="T108" fmla="*/ 344 w 378"/>
                <a:gd name="T109" fmla="*/ 114 h 372"/>
                <a:gd name="T110" fmla="*/ 322 w 378"/>
                <a:gd name="T111" fmla="*/ 130 h 372"/>
                <a:gd name="T112" fmla="*/ 306 w 378"/>
                <a:gd name="T113" fmla="*/ 136 h 372"/>
                <a:gd name="T114" fmla="*/ 282 w 378"/>
                <a:gd name="T115" fmla="*/ 136 h 3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8"/>
                <a:gd name="T175" fmla="*/ 0 h 372"/>
                <a:gd name="T176" fmla="*/ 378 w 378"/>
                <a:gd name="T177" fmla="*/ 372 h 37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8" h="372">
                  <a:moveTo>
                    <a:pt x="264" y="138"/>
                  </a:moveTo>
                  <a:lnTo>
                    <a:pt x="262" y="136"/>
                  </a:lnTo>
                  <a:lnTo>
                    <a:pt x="260" y="134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2"/>
                  </a:lnTo>
                  <a:lnTo>
                    <a:pt x="264" y="118"/>
                  </a:lnTo>
                  <a:lnTo>
                    <a:pt x="264" y="114"/>
                  </a:lnTo>
                  <a:lnTo>
                    <a:pt x="264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58" y="110"/>
                  </a:lnTo>
                  <a:lnTo>
                    <a:pt x="258" y="112"/>
                  </a:lnTo>
                  <a:lnTo>
                    <a:pt x="256" y="112"/>
                  </a:lnTo>
                  <a:lnTo>
                    <a:pt x="256" y="114"/>
                  </a:lnTo>
                  <a:lnTo>
                    <a:pt x="256" y="116"/>
                  </a:lnTo>
                  <a:lnTo>
                    <a:pt x="256" y="120"/>
                  </a:lnTo>
                  <a:lnTo>
                    <a:pt x="254" y="122"/>
                  </a:lnTo>
                  <a:lnTo>
                    <a:pt x="254" y="126"/>
                  </a:lnTo>
                  <a:lnTo>
                    <a:pt x="254" y="128"/>
                  </a:lnTo>
                  <a:lnTo>
                    <a:pt x="254" y="130"/>
                  </a:lnTo>
                  <a:lnTo>
                    <a:pt x="226" y="126"/>
                  </a:lnTo>
                  <a:lnTo>
                    <a:pt x="218" y="122"/>
                  </a:lnTo>
                  <a:lnTo>
                    <a:pt x="206" y="120"/>
                  </a:lnTo>
                  <a:lnTo>
                    <a:pt x="196" y="118"/>
                  </a:lnTo>
                  <a:lnTo>
                    <a:pt x="192" y="116"/>
                  </a:lnTo>
                  <a:lnTo>
                    <a:pt x="186" y="114"/>
                  </a:lnTo>
                  <a:lnTo>
                    <a:pt x="180" y="112"/>
                  </a:lnTo>
                  <a:lnTo>
                    <a:pt x="176" y="108"/>
                  </a:lnTo>
                  <a:lnTo>
                    <a:pt x="172" y="104"/>
                  </a:lnTo>
                  <a:lnTo>
                    <a:pt x="168" y="102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2" y="94"/>
                  </a:lnTo>
                  <a:lnTo>
                    <a:pt x="160" y="90"/>
                  </a:lnTo>
                  <a:lnTo>
                    <a:pt x="158" y="88"/>
                  </a:lnTo>
                  <a:lnTo>
                    <a:pt x="160" y="84"/>
                  </a:lnTo>
                  <a:lnTo>
                    <a:pt x="162" y="82"/>
                  </a:lnTo>
                  <a:lnTo>
                    <a:pt x="164" y="80"/>
                  </a:lnTo>
                  <a:lnTo>
                    <a:pt x="166" y="78"/>
                  </a:lnTo>
                  <a:lnTo>
                    <a:pt x="162" y="72"/>
                  </a:lnTo>
                  <a:lnTo>
                    <a:pt x="160" y="64"/>
                  </a:lnTo>
                  <a:lnTo>
                    <a:pt x="160" y="58"/>
                  </a:lnTo>
                  <a:lnTo>
                    <a:pt x="162" y="52"/>
                  </a:lnTo>
                  <a:lnTo>
                    <a:pt x="164" y="48"/>
                  </a:lnTo>
                  <a:lnTo>
                    <a:pt x="166" y="44"/>
                  </a:lnTo>
                  <a:lnTo>
                    <a:pt x="170" y="42"/>
                  </a:lnTo>
                  <a:lnTo>
                    <a:pt x="172" y="40"/>
                  </a:lnTo>
                  <a:lnTo>
                    <a:pt x="174" y="40"/>
                  </a:lnTo>
                  <a:lnTo>
                    <a:pt x="168" y="28"/>
                  </a:lnTo>
                  <a:lnTo>
                    <a:pt x="174" y="22"/>
                  </a:lnTo>
                  <a:lnTo>
                    <a:pt x="172" y="20"/>
                  </a:lnTo>
                  <a:lnTo>
                    <a:pt x="170" y="14"/>
                  </a:lnTo>
                  <a:lnTo>
                    <a:pt x="170" y="10"/>
                  </a:lnTo>
                  <a:lnTo>
                    <a:pt x="170" y="6"/>
                  </a:lnTo>
                  <a:lnTo>
                    <a:pt x="168" y="6"/>
                  </a:lnTo>
                  <a:lnTo>
                    <a:pt x="168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38" y="12"/>
                  </a:lnTo>
                  <a:lnTo>
                    <a:pt x="126" y="14"/>
                  </a:lnTo>
                  <a:lnTo>
                    <a:pt x="120" y="14"/>
                  </a:lnTo>
                  <a:lnTo>
                    <a:pt x="114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6" y="22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8" y="26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16" y="28"/>
                  </a:lnTo>
                  <a:lnTo>
                    <a:pt x="118" y="28"/>
                  </a:lnTo>
                  <a:lnTo>
                    <a:pt x="120" y="30"/>
                  </a:lnTo>
                  <a:lnTo>
                    <a:pt x="124" y="32"/>
                  </a:lnTo>
                  <a:lnTo>
                    <a:pt x="124" y="34"/>
                  </a:lnTo>
                  <a:lnTo>
                    <a:pt x="124" y="36"/>
                  </a:lnTo>
                  <a:lnTo>
                    <a:pt x="124" y="38"/>
                  </a:lnTo>
                  <a:lnTo>
                    <a:pt x="122" y="36"/>
                  </a:lnTo>
                  <a:lnTo>
                    <a:pt x="118" y="36"/>
                  </a:lnTo>
                  <a:lnTo>
                    <a:pt x="114" y="36"/>
                  </a:lnTo>
                  <a:lnTo>
                    <a:pt x="108" y="36"/>
                  </a:lnTo>
                  <a:lnTo>
                    <a:pt x="106" y="38"/>
                  </a:lnTo>
                  <a:lnTo>
                    <a:pt x="102" y="38"/>
                  </a:lnTo>
                  <a:lnTo>
                    <a:pt x="98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0" y="54"/>
                  </a:lnTo>
                  <a:lnTo>
                    <a:pt x="90" y="58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2" y="68"/>
                  </a:lnTo>
                  <a:lnTo>
                    <a:pt x="78" y="70"/>
                  </a:lnTo>
                  <a:lnTo>
                    <a:pt x="76" y="72"/>
                  </a:lnTo>
                  <a:lnTo>
                    <a:pt x="76" y="74"/>
                  </a:lnTo>
                  <a:lnTo>
                    <a:pt x="58" y="84"/>
                  </a:lnTo>
                  <a:lnTo>
                    <a:pt x="46" y="94"/>
                  </a:lnTo>
                  <a:lnTo>
                    <a:pt x="40" y="104"/>
                  </a:lnTo>
                  <a:lnTo>
                    <a:pt x="38" y="112"/>
                  </a:lnTo>
                  <a:lnTo>
                    <a:pt x="38" y="118"/>
                  </a:lnTo>
                  <a:lnTo>
                    <a:pt x="40" y="122"/>
                  </a:lnTo>
                  <a:lnTo>
                    <a:pt x="48" y="126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24" y="146"/>
                  </a:lnTo>
                  <a:lnTo>
                    <a:pt x="22" y="146"/>
                  </a:lnTo>
                  <a:lnTo>
                    <a:pt x="20" y="146"/>
                  </a:lnTo>
                  <a:lnTo>
                    <a:pt x="18" y="148"/>
                  </a:lnTo>
                  <a:lnTo>
                    <a:pt x="16" y="148"/>
                  </a:lnTo>
                  <a:lnTo>
                    <a:pt x="0" y="166"/>
                  </a:lnTo>
                  <a:lnTo>
                    <a:pt x="2" y="168"/>
                  </a:lnTo>
                  <a:lnTo>
                    <a:pt x="6" y="170"/>
                  </a:lnTo>
                  <a:lnTo>
                    <a:pt x="12" y="170"/>
                  </a:lnTo>
                  <a:lnTo>
                    <a:pt x="18" y="170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4" y="170"/>
                  </a:lnTo>
                  <a:lnTo>
                    <a:pt x="32" y="176"/>
                  </a:lnTo>
                  <a:lnTo>
                    <a:pt x="28" y="180"/>
                  </a:lnTo>
                  <a:lnTo>
                    <a:pt x="24" y="184"/>
                  </a:lnTo>
                  <a:lnTo>
                    <a:pt x="20" y="188"/>
                  </a:lnTo>
                  <a:lnTo>
                    <a:pt x="16" y="190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8" y="198"/>
                  </a:lnTo>
                  <a:lnTo>
                    <a:pt x="20" y="202"/>
                  </a:lnTo>
                  <a:lnTo>
                    <a:pt x="24" y="206"/>
                  </a:lnTo>
                  <a:lnTo>
                    <a:pt x="30" y="210"/>
                  </a:lnTo>
                  <a:lnTo>
                    <a:pt x="38" y="214"/>
                  </a:lnTo>
                  <a:lnTo>
                    <a:pt x="40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6" y="210"/>
                  </a:lnTo>
                  <a:lnTo>
                    <a:pt x="50" y="206"/>
                  </a:lnTo>
                  <a:lnTo>
                    <a:pt x="50" y="204"/>
                  </a:lnTo>
                  <a:lnTo>
                    <a:pt x="50" y="200"/>
                  </a:lnTo>
                  <a:lnTo>
                    <a:pt x="52" y="196"/>
                  </a:lnTo>
                  <a:lnTo>
                    <a:pt x="54" y="194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6" y="216"/>
                  </a:lnTo>
                  <a:lnTo>
                    <a:pt x="56" y="220"/>
                  </a:lnTo>
                  <a:lnTo>
                    <a:pt x="56" y="228"/>
                  </a:lnTo>
                  <a:lnTo>
                    <a:pt x="60" y="258"/>
                  </a:lnTo>
                  <a:lnTo>
                    <a:pt x="76" y="308"/>
                  </a:lnTo>
                  <a:lnTo>
                    <a:pt x="92" y="336"/>
                  </a:lnTo>
                  <a:lnTo>
                    <a:pt x="94" y="336"/>
                  </a:lnTo>
                  <a:lnTo>
                    <a:pt x="96" y="340"/>
                  </a:lnTo>
                  <a:lnTo>
                    <a:pt x="98" y="344"/>
                  </a:lnTo>
                  <a:lnTo>
                    <a:pt x="102" y="352"/>
                  </a:lnTo>
                  <a:lnTo>
                    <a:pt x="104" y="354"/>
                  </a:lnTo>
                  <a:lnTo>
                    <a:pt x="108" y="358"/>
                  </a:lnTo>
                  <a:lnTo>
                    <a:pt x="110" y="362"/>
                  </a:lnTo>
                  <a:lnTo>
                    <a:pt x="112" y="366"/>
                  </a:lnTo>
                  <a:lnTo>
                    <a:pt x="114" y="370"/>
                  </a:lnTo>
                  <a:lnTo>
                    <a:pt x="116" y="372"/>
                  </a:lnTo>
                  <a:lnTo>
                    <a:pt x="120" y="372"/>
                  </a:lnTo>
                  <a:lnTo>
                    <a:pt x="126" y="372"/>
                  </a:lnTo>
                  <a:lnTo>
                    <a:pt x="130" y="372"/>
                  </a:lnTo>
                  <a:lnTo>
                    <a:pt x="132" y="372"/>
                  </a:lnTo>
                  <a:lnTo>
                    <a:pt x="132" y="370"/>
                  </a:lnTo>
                  <a:lnTo>
                    <a:pt x="132" y="368"/>
                  </a:lnTo>
                  <a:lnTo>
                    <a:pt x="134" y="364"/>
                  </a:lnTo>
                  <a:lnTo>
                    <a:pt x="134" y="362"/>
                  </a:lnTo>
                  <a:lnTo>
                    <a:pt x="138" y="358"/>
                  </a:lnTo>
                  <a:lnTo>
                    <a:pt x="140" y="356"/>
                  </a:lnTo>
                  <a:lnTo>
                    <a:pt x="144" y="354"/>
                  </a:lnTo>
                  <a:lnTo>
                    <a:pt x="146" y="352"/>
                  </a:lnTo>
                  <a:lnTo>
                    <a:pt x="146" y="348"/>
                  </a:lnTo>
                  <a:lnTo>
                    <a:pt x="150" y="346"/>
                  </a:lnTo>
                  <a:lnTo>
                    <a:pt x="152" y="344"/>
                  </a:lnTo>
                  <a:lnTo>
                    <a:pt x="154" y="342"/>
                  </a:lnTo>
                  <a:lnTo>
                    <a:pt x="156" y="338"/>
                  </a:lnTo>
                  <a:lnTo>
                    <a:pt x="158" y="330"/>
                  </a:lnTo>
                  <a:lnTo>
                    <a:pt x="160" y="318"/>
                  </a:lnTo>
                  <a:lnTo>
                    <a:pt x="158" y="308"/>
                  </a:lnTo>
                  <a:lnTo>
                    <a:pt x="156" y="302"/>
                  </a:lnTo>
                  <a:lnTo>
                    <a:pt x="156" y="296"/>
                  </a:lnTo>
                  <a:lnTo>
                    <a:pt x="156" y="290"/>
                  </a:lnTo>
                  <a:lnTo>
                    <a:pt x="158" y="284"/>
                  </a:lnTo>
                  <a:lnTo>
                    <a:pt x="162" y="280"/>
                  </a:lnTo>
                  <a:lnTo>
                    <a:pt x="166" y="278"/>
                  </a:lnTo>
                  <a:lnTo>
                    <a:pt x="168" y="276"/>
                  </a:lnTo>
                  <a:lnTo>
                    <a:pt x="170" y="276"/>
                  </a:lnTo>
                  <a:lnTo>
                    <a:pt x="174" y="274"/>
                  </a:lnTo>
                  <a:lnTo>
                    <a:pt x="178" y="270"/>
                  </a:lnTo>
                  <a:lnTo>
                    <a:pt x="182" y="268"/>
                  </a:lnTo>
                  <a:lnTo>
                    <a:pt x="184" y="266"/>
                  </a:lnTo>
                  <a:lnTo>
                    <a:pt x="190" y="260"/>
                  </a:lnTo>
                  <a:lnTo>
                    <a:pt x="198" y="252"/>
                  </a:lnTo>
                  <a:lnTo>
                    <a:pt x="208" y="244"/>
                  </a:lnTo>
                  <a:lnTo>
                    <a:pt x="218" y="236"/>
                  </a:lnTo>
                  <a:lnTo>
                    <a:pt x="224" y="232"/>
                  </a:lnTo>
                  <a:lnTo>
                    <a:pt x="226" y="230"/>
                  </a:lnTo>
                  <a:lnTo>
                    <a:pt x="232" y="228"/>
                  </a:lnTo>
                  <a:lnTo>
                    <a:pt x="236" y="222"/>
                  </a:lnTo>
                  <a:lnTo>
                    <a:pt x="242" y="216"/>
                  </a:lnTo>
                  <a:lnTo>
                    <a:pt x="246" y="210"/>
                  </a:lnTo>
                  <a:lnTo>
                    <a:pt x="248" y="202"/>
                  </a:lnTo>
                  <a:lnTo>
                    <a:pt x="250" y="200"/>
                  </a:lnTo>
                  <a:lnTo>
                    <a:pt x="250" y="198"/>
                  </a:lnTo>
                  <a:lnTo>
                    <a:pt x="254" y="196"/>
                  </a:lnTo>
                  <a:lnTo>
                    <a:pt x="258" y="194"/>
                  </a:lnTo>
                  <a:lnTo>
                    <a:pt x="262" y="194"/>
                  </a:lnTo>
                  <a:lnTo>
                    <a:pt x="270" y="196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68" y="176"/>
                  </a:lnTo>
                  <a:lnTo>
                    <a:pt x="266" y="176"/>
                  </a:lnTo>
                  <a:lnTo>
                    <a:pt x="266" y="174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4" y="164"/>
                  </a:lnTo>
                  <a:lnTo>
                    <a:pt x="266" y="162"/>
                  </a:lnTo>
                  <a:lnTo>
                    <a:pt x="266" y="160"/>
                  </a:lnTo>
                  <a:lnTo>
                    <a:pt x="266" y="158"/>
                  </a:lnTo>
                  <a:lnTo>
                    <a:pt x="268" y="154"/>
                  </a:lnTo>
                  <a:lnTo>
                    <a:pt x="268" y="152"/>
                  </a:lnTo>
                  <a:lnTo>
                    <a:pt x="270" y="150"/>
                  </a:lnTo>
                  <a:lnTo>
                    <a:pt x="274" y="150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290" y="150"/>
                  </a:lnTo>
                  <a:lnTo>
                    <a:pt x="292" y="152"/>
                  </a:lnTo>
                  <a:lnTo>
                    <a:pt x="294" y="156"/>
                  </a:lnTo>
                  <a:lnTo>
                    <a:pt x="294" y="164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4"/>
                  </a:lnTo>
                  <a:lnTo>
                    <a:pt x="304" y="170"/>
                  </a:lnTo>
                  <a:lnTo>
                    <a:pt x="304" y="168"/>
                  </a:lnTo>
                  <a:lnTo>
                    <a:pt x="306" y="164"/>
                  </a:lnTo>
                  <a:lnTo>
                    <a:pt x="308" y="162"/>
                  </a:lnTo>
                  <a:lnTo>
                    <a:pt x="310" y="162"/>
                  </a:lnTo>
                  <a:lnTo>
                    <a:pt x="312" y="164"/>
                  </a:lnTo>
                  <a:lnTo>
                    <a:pt x="312" y="168"/>
                  </a:lnTo>
                  <a:lnTo>
                    <a:pt x="314" y="176"/>
                  </a:lnTo>
                  <a:lnTo>
                    <a:pt x="316" y="184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20" y="182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4" y="184"/>
                  </a:lnTo>
                  <a:lnTo>
                    <a:pt x="324" y="182"/>
                  </a:lnTo>
                  <a:lnTo>
                    <a:pt x="324" y="178"/>
                  </a:lnTo>
                  <a:lnTo>
                    <a:pt x="322" y="174"/>
                  </a:lnTo>
                  <a:lnTo>
                    <a:pt x="322" y="170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8" y="170"/>
                  </a:lnTo>
                  <a:lnTo>
                    <a:pt x="330" y="172"/>
                  </a:lnTo>
                  <a:lnTo>
                    <a:pt x="332" y="172"/>
                  </a:lnTo>
                  <a:lnTo>
                    <a:pt x="334" y="170"/>
                  </a:lnTo>
                  <a:lnTo>
                    <a:pt x="336" y="168"/>
                  </a:lnTo>
                  <a:lnTo>
                    <a:pt x="338" y="166"/>
                  </a:lnTo>
                  <a:lnTo>
                    <a:pt x="340" y="164"/>
                  </a:lnTo>
                  <a:lnTo>
                    <a:pt x="342" y="164"/>
                  </a:lnTo>
                  <a:lnTo>
                    <a:pt x="344" y="160"/>
                  </a:lnTo>
                  <a:lnTo>
                    <a:pt x="344" y="156"/>
                  </a:lnTo>
                  <a:lnTo>
                    <a:pt x="346" y="152"/>
                  </a:lnTo>
                  <a:lnTo>
                    <a:pt x="348" y="146"/>
                  </a:lnTo>
                  <a:lnTo>
                    <a:pt x="350" y="142"/>
                  </a:lnTo>
                  <a:lnTo>
                    <a:pt x="354" y="140"/>
                  </a:lnTo>
                  <a:lnTo>
                    <a:pt x="358" y="138"/>
                  </a:lnTo>
                  <a:lnTo>
                    <a:pt x="368" y="134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2" y="126"/>
                  </a:lnTo>
                  <a:lnTo>
                    <a:pt x="374" y="124"/>
                  </a:lnTo>
                  <a:lnTo>
                    <a:pt x="374" y="120"/>
                  </a:lnTo>
                  <a:lnTo>
                    <a:pt x="376" y="116"/>
                  </a:lnTo>
                  <a:lnTo>
                    <a:pt x="378" y="114"/>
                  </a:lnTo>
                  <a:lnTo>
                    <a:pt x="378" y="110"/>
                  </a:lnTo>
                  <a:lnTo>
                    <a:pt x="378" y="108"/>
                  </a:lnTo>
                  <a:lnTo>
                    <a:pt x="376" y="108"/>
                  </a:lnTo>
                  <a:lnTo>
                    <a:pt x="366" y="110"/>
                  </a:lnTo>
                  <a:lnTo>
                    <a:pt x="354" y="112"/>
                  </a:lnTo>
                  <a:lnTo>
                    <a:pt x="344" y="114"/>
                  </a:lnTo>
                  <a:lnTo>
                    <a:pt x="330" y="112"/>
                  </a:lnTo>
                  <a:lnTo>
                    <a:pt x="328" y="116"/>
                  </a:lnTo>
                  <a:lnTo>
                    <a:pt x="326" y="120"/>
                  </a:lnTo>
                  <a:lnTo>
                    <a:pt x="324" y="124"/>
                  </a:lnTo>
                  <a:lnTo>
                    <a:pt x="322" y="130"/>
                  </a:lnTo>
                  <a:lnTo>
                    <a:pt x="320" y="134"/>
                  </a:lnTo>
                  <a:lnTo>
                    <a:pt x="318" y="136"/>
                  </a:lnTo>
                  <a:lnTo>
                    <a:pt x="316" y="138"/>
                  </a:lnTo>
                  <a:lnTo>
                    <a:pt x="314" y="138"/>
                  </a:lnTo>
                  <a:lnTo>
                    <a:pt x="310" y="138"/>
                  </a:lnTo>
                  <a:lnTo>
                    <a:pt x="306" y="136"/>
                  </a:lnTo>
                  <a:lnTo>
                    <a:pt x="302" y="136"/>
                  </a:lnTo>
                  <a:lnTo>
                    <a:pt x="298" y="136"/>
                  </a:lnTo>
                  <a:lnTo>
                    <a:pt x="294" y="138"/>
                  </a:lnTo>
                  <a:lnTo>
                    <a:pt x="290" y="136"/>
                  </a:lnTo>
                  <a:lnTo>
                    <a:pt x="284" y="136"/>
                  </a:lnTo>
                  <a:lnTo>
                    <a:pt x="282" y="136"/>
                  </a:lnTo>
                  <a:lnTo>
                    <a:pt x="280" y="136"/>
                  </a:lnTo>
                  <a:lnTo>
                    <a:pt x="264" y="13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208">
              <a:extLst>
                <a:ext uri="{FF2B5EF4-FFF2-40B4-BE49-F238E27FC236}">
                  <a16:creationId xmlns:a16="http://schemas.microsoft.com/office/drawing/2014/main" id="{6EDD6D46-B449-445F-B214-D176B53D38A3}"/>
                </a:ext>
              </a:extLst>
            </p:cNvPr>
            <p:cNvSpPr>
              <a:spLocks/>
            </p:cNvSpPr>
            <p:nvPr/>
          </p:nvSpPr>
          <p:spPr bwMode="gray">
            <a:xfrm>
              <a:off x="1609" y="2590"/>
              <a:ext cx="196" cy="136"/>
            </a:xfrm>
            <a:custGeom>
              <a:avLst/>
              <a:gdLst>
                <a:gd name="T0" fmla="*/ 194 w 196"/>
                <a:gd name="T1" fmla="*/ 36 h 136"/>
                <a:gd name="T2" fmla="*/ 184 w 196"/>
                <a:gd name="T3" fmla="*/ 36 h 136"/>
                <a:gd name="T4" fmla="*/ 166 w 196"/>
                <a:gd name="T5" fmla="*/ 38 h 136"/>
                <a:gd name="T6" fmla="*/ 162 w 196"/>
                <a:gd name="T7" fmla="*/ 40 h 136"/>
                <a:gd name="T8" fmla="*/ 156 w 196"/>
                <a:gd name="T9" fmla="*/ 44 h 136"/>
                <a:gd name="T10" fmla="*/ 154 w 196"/>
                <a:gd name="T11" fmla="*/ 50 h 136"/>
                <a:gd name="T12" fmla="*/ 134 w 196"/>
                <a:gd name="T13" fmla="*/ 66 h 136"/>
                <a:gd name="T14" fmla="*/ 132 w 196"/>
                <a:gd name="T15" fmla="*/ 66 h 136"/>
                <a:gd name="T16" fmla="*/ 128 w 196"/>
                <a:gd name="T17" fmla="*/ 66 h 136"/>
                <a:gd name="T18" fmla="*/ 122 w 196"/>
                <a:gd name="T19" fmla="*/ 72 h 136"/>
                <a:gd name="T20" fmla="*/ 122 w 196"/>
                <a:gd name="T21" fmla="*/ 84 h 136"/>
                <a:gd name="T22" fmla="*/ 102 w 196"/>
                <a:gd name="T23" fmla="*/ 102 h 136"/>
                <a:gd name="T24" fmla="*/ 94 w 196"/>
                <a:gd name="T25" fmla="*/ 102 h 136"/>
                <a:gd name="T26" fmla="*/ 84 w 196"/>
                <a:gd name="T27" fmla="*/ 104 h 136"/>
                <a:gd name="T28" fmla="*/ 74 w 196"/>
                <a:gd name="T29" fmla="*/ 110 h 136"/>
                <a:gd name="T30" fmla="*/ 68 w 196"/>
                <a:gd name="T31" fmla="*/ 118 h 136"/>
                <a:gd name="T32" fmla="*/ 60 w 196"/>
                <a:gd name="T33" fmla="*/ 124 h 136"/>
                <a:gd name="T34" fmla="*/ 56 w 196"/>
                <a:gd name="T35" fmla="*/ 128 h 136"/>
                <a:gd name="T36" fmla="*/ 52 w 196"/>
                <a:gd name="T37" fmla="*/ 130 h 136"/>
                <a:gd name="T38" fmla="*/ 32 w 196"/>
                <a:gd name="T39" fmla="*/ 136 h 136"/>
                <a:gd name="T40" fmla="*/ 12 w 196"/>
                <a:gd name="T41" fmla="*/ 132 h 136"/>
                <a:gd name="T42" fmla="*/ 0 w 196"/>
                <a:gd name="T43" fmla="*/ 80 h 136"/>
                <a:gd name="T44" fmla="*/ 12 w 196"/>
                <a:gd name="T45" fmla="*/ 42 h 136"/>
                <a:gd name="T46" fmla="*/ 32 w 196"/>
                <a:gd name="T47" fmla="*/ 32 h 136"/>
                <a:gd name="T48" fmla="*/ 38 w 196"/>
                <a:gd name="T49" fmla="*/ 30 h 136"/>
                <a:gd name="T50" fmla="*/ 48 w 196"/>
                <a:gd name="T51" fmla="*/ 24 h 136"/>
                <a:gd name="T52" fmla="*/ 56 w 196"/>
                <a:gd name="T53" fmla="*/ 14 h 136"/>
                <a:gd name="T54" fmla="*/ 60 w 196"/>
                <a:gd name="T55" fmla="*/ 8 h 136"/>
                <a:gd name="T56" fmla="*/ 66 w 196"/>
                <a:gd name="T57" fmla="*/ 10 h 136"/>
                <a:gd name="T58" fmla="*/ 74 w 196"/>
                <a:gd name="T59" fmla="*/ 10 h 136"/>
                <a:gd name="T60" fmla="*/ 92 w 196"/>
                <a:gd name="T61" fmla="*/ 12 h 136"/>
                <a:gd name="T62" fmla="*/ 122 w 196"/>
                <a:gd name="T63" fmla="*/ 2 h 136"/>
                <a:gd name="T64" fmla="*/ 140 w 196"/>
                <a:gd name="T65" fmla="*/ 8 h 136"/>
                <a:gd name="T66" fmla="*/ 142 w 196"/>
                <a:gd name="T67" fmla="*/ 12 h 136"/>
                <a:gd name="T68" fmla="*/ 150 w 196"/>
                <a:gd name="T69" fmla="*/ 16 h 136"/>
                <a:gd name="T70" fmla="*/ 158 w 196"/>
                <a:gd name="T71" fmla="*/ 20 h 136"/>
                <a:gd name="T72" fmla="*/ 194 w 196"/>
                <a:gd name="T73" fmla="*/ 20 h 136"/>
                <a:gd name="T74" fmla="*/ 194 w 196"/>
                <a:gd name="T75" fmla="*/ 24 h 136"/>
                <a:gd name="T76" fmla="*/ 196 w 196"/>
                <a:gd name="T77" fmla="*/ 34 h 1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6"/>
                <a:gd name="T118" fmla="*/ 0 h 136"/>
                <a:gd name="T119" fmla="*/ 196 w 196"/>
                <a:gd name="T120" fmla="*/ 136 h 1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6" h="136">
                  <a:moveTo>
                    <a:pt x="196" y="36"/>
                  </a:moveTo>
                  <a:lnTo>
                    <a:pt x="194" y="36"/>
                  </a:lnTo>
                  <a:lnTo>
                    <a:pt x="190" y="36"/>
                  </a:lnTo>
                  <a:lnTo>
                    <a:pt x="184" y="36"/>
                  </a:lnTo>
                  <a:lnTo>
                    <a:pt x="176" y="36"/>
                  </a:lnTo>
                  <a:lnTo>
                    <a:pt x="166" y="38"/>
                  </a:lnTo>
                  <a:lnTo>
                    <a:pt x="162" y="40"/>
                  </a:lnTo>
                  <a:lnTo>
                    <a:pt x="160" y="42"/>
                  </a:lnTo>
                  <a:lnTo>
                    <a:pt x="156" y="44"/>
                  </a:lnTo>
                  <a:lnTo>
                    <a:pt x="154" y="46"/>
                  </a:lnTo>
                  <a:lnTo>
                    <a:pt x="154" y="50"/>
                  </a:lnTo>
                  <a:lnTo>
                    <a:pt x="138" y="56"/>
                  </a:lnTo>
                  <a:lnTo>
                    <a:pt x="134" y="66"/>
                  </a:lnTo>
                  <a:lnTo>
                    <a:pt x="132" y="66"/>
                  </a:lnTo>
                  <a:lnTo>
                    <a:pt x="130" y="66"/>
                  </a:lnTo>
                  <a:lnTo>
                    <a:pt x="128" y="66"/>
                  </a:lnTo>
                  <a:lnTo>
                    <a:pt x="124" y="68"/>
                  </a:lnTo>
                  <a:lnTo>
                    <a:pt x="122" y="72"/>
                  </a:lnTo>
                  <a:lnTo>
                    <a:pt x="122" y="76"/>
                  </a:lnTo>
                  <a:lnTo>
                    <a:pt x="122" y="84"/>
                  </a:lnTo>
                  <a:lnTo>
                    <a:pt x="104" y="102"/>
                  </a:lnTo>
                  <a:lnTo>
                    <a:pt x="102" y="102"/>
                  </a:lnTo>
                  <a:lnTo>
                    <a:pt x="98" y="102"/>
                  </a:lnTo>
                  <a:lnTo>
                    <a:pt x="94" y="102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78" y="108"/>
                  </a:lnTo>
                  <a:lnTo>
                    <a:pt x="74" y="110"/>
                  </a:lnTo>
                  <a:lnTo>
                    <a:pt x="72" y="114"/>
                  </a:lnTo>
                  <a:lnTo>
                    <a:pt x="68" y="118"/>
                  </a:lnTo>
                  <a:lnTo>
                    <a:pt x="64" y="122"/>
                  </a:lnTo>
                  <a:lnTo>
                    <a:pt x="60" y="124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4" y="130"/>
                  </a:lnTo>
                  <a:lnTo>
                    <a:pt x="52" y="130"/>
                  </a:lnTo>
                  <a:lnTo>
                    <a:pt x="44" y="134"/>
                  </a:lnTo>
                  <a:lnTo>
                    <a:pt x="32" y="136"/>
                  </a:lnTo>
                  <a:lnTo>
                    <a:pt x="20" y="134"/>
                  </a:lnTo>
                  <a:lnTo>
                    <a:pt x="12" y="132"/>
                  </a:lnTo>
                  <a:lnTo>
                    <a:pt x="2" y="110"/>
                  </a:lnTo>
                  <a:lnTo>
                    <a:pt x="0" y="80"/>
                  </a:lnTo>
                  <a:lnTo>
                    <a:pt x="10" y="64"/>
                  </a:lnTo>
                  <a:lnTo>
                    <a:pt x="12" y="42"/>
                  </a:lnTo>
                  <a:lnTo>
                    <a:pt x="28" y="42"/>
                  </a:lnTo>
                  <a:lnTo>
                    <a:pt x="32" y="32"/>
                  </a:lnTo>
                  <a:lnTo>
                    <a:pt x="34" y="32"/>
                  </a:lnTo>
                  <a:lnTo>
                    <a:pt x="38" y="30"/>
                  </a:lnTo>
                  <a:lnTo>
                    <a:pt x="42" y="28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14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80" y="10"/>
                  </a:lnTo>
                  <a:lnTo>
                    <a:pt x="92" y="12"/>
                  </a:lnTo>
                  <a:lnTo>
                    <a:pt x="108" y="10"/>
                  </a:lnTo>
                  <a:lnTo>
                    <a:pt x="122" y="2"/>
                  </a:lnTo>
                  <a:lnTo>
                    <a:pt x="132" y="0"/>
                  </a:lnTo>
                  <a:lnTo>
                    <a:pt x="140" y="8"/>
                  </a:lnTo>
                  <a:lnTo>
                    <a:pt x="140" y="10"/>
                  </a:lnTo>
                  <a:lnTo>
                    <a:pt x="142" y="12"/>
                  </a:lnTo>
                  <a:lnTo>
                    <a:pt x="146" y="14"/>
                  </a:lnTo>
                  <a:lnTo>
                    <a:pt x="150" y="16"/>
                  </a:lnTo>
                  <a:lnTo>
                    <a:pt x="154" y="18"/>
                  </a:lnTo>
                  <a:lnTo>
                    <a:pt x="158" y="20"/>
                  </a:lnTo>
                  <a:lnTo>
                    <a:pt x="162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4"/>
                  </a:lnTo>
                  <a:lnTo>
                    <a:pt x="196" y="3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209">
              <a:extLst>
                <a:ext uri="{FF2B5EF4-FFF2-40B4-BE49-F238E27FC236}">
                  <a16:creationId xmlns:a16="http://schemas.microsoft.com/office/drawing/2014/main" id="{B88B1157-7E6B-4B77-AAF6-B5F94FF3AF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401" y="2464"/>
              <a:ext cx="116" cy="172"/>
            </a:xfrm>
            <a:custGeom>
              <a:avLst/>
              <a:gdLst>
                <a:gd name="T0" fmla="*/ 112 w 116"/>
                <a:gd name="T1" fmla="*/ 4 h 172"/>
                <a:gd name="T2" fmla="*/ 94 w 116"/>
                <a:gd name="T3" fmla="*/ 20 h 172"/>
                <a:gd name="T4" fmla="*/ 76 w 116"/>
                <a:gd name="T5" fmla="*/ 34 h 172"/>
                <a:gd name="T6" fmla="*/ 66 w 116"/>
                <a:gd name="T7" fmla="*/ 42 h 172"/>
                <a:gd name="T8" fmla="*/ 58 w 116"/>
                <a:gd name="T9" fmla="*/ 48 h 172"/>
                <a:gd name="T10" fmla="*/ 54 w 116"/>
                <a:gd name="T11" fmla="*/ 50 h 172"/>
                <a:gd name="T12" fmla="*/ 18 w 116"/>
                <a:gd name="T13" fmla="*/ 46 h 172"/>
                <a:gd name="T14" fmla="*/ 16 w 116"/>
                <a:gd name="T15" fmla="*/ 52 h 172"/>
                <a:gd name="T16" fmla="*/ 18 w 116"/>
                <a:gd name="T17" fmla="*/ 60 h 172"/>
                <a:gd name="T18" fmla="*/ 18 w 116"/>
                <a:gd name="T19" fmla="*/ 64 h 172"/>
                <a:gd name="T20" fmla="*/ 18 w 116"/>
                <a:gd name="T21" fmla="*/ 70 h 172"/>
                <a:gd name="T22" fmla="*/ 10 w 116"/>
                <a:gd name="T23" fmla="*/ 72 h 172"/>
                <a:gd name="T24" fmla="*/ 4 w 116"/>
                <a:gd name="T25" fmla="*/ 70 h 172"/>
                <a:gd name="T26" fmla="*/ 0 w 116"/>
                <a:gd name="T27" fmla="*/ 70 h 172"/>
                <a:gd name="T28" fmla="*/ 12 w 116"/>
                <a:gd name="T29" fmla="*/ 90 h 172"/>
                <a:gd name="T30" fmla="*/ 16 w 116"/>
                <a:gd name="T31" fmla="*/ 112 h 172"/>
                <a:gd name="T32" fmla="*/ 20 w 116"/>
                <a:gd name="T33" fmla="*/ 114 h 172"/>
                <a:gd name="T34" fmla="*/ 26 w 116"/>
                <a:gd name="T35" fmla="*/ 120 h 172"/>
                <a:gd name="T36" fmla="*/ 34 w 116"/>
                <a:gd name="T37" fmla="*/ 124 h 172"/>
                <a:gd name="T38" fmla="*/ 40 w 116"/>
                <a:gd name="T39" fmla="*/ 128 h 172"/>
                <a:gd name="T40" fmla="*/ 42 w 116"/>
                <a:gd name="T41" fmla="*/ 132 h 172"/>
                <a:gd name="T42" fmla="*/ 42 w 116"/>
                <a:gd name="T43" fmla="*/ 134 h 172"/>
                <a:gd name="T44" fmla="*/ 42 w 116"/>
                <a:gd name="T45" fmla="*/ 140 h 172"/>
                <a:gd name="T46" fmla="*/ 40 w 116"/>
                <a:gd name="T47" fmla="*/ 156 h 172"/>
                <a:gd name="T48" fmla="*/ 42 w 116"/>
                <a:gd name="T49" fmla="*/ 164 h 172"/>
                <a:gd name="T50" fmla="*/ 48 w 116"/>
                <a:gd name="T51" fmla="*/ 170 h 172"/>
                <a:gd name="T52" fmla="*/ 56 w 116"/>
                <a:gd name="T53" fmla="*/ 172 h 172"/>
                <a:gd name="T54" fmla="*/ 64 w 116"/>
                <a:gd name="T55" fmla="*/ 172 h 172"/>
                <a:gd name="T56" fmla="*/ 72 w 116"/>
                <a:gd name="T57" fmla="*/ 166 h 172"/>
                <a:gd name="T58" fmla="*/ 76 w 116"/>
                <a:gd name="T59" fmla="*/ 160 h 172"/>
                <a:gd name="T60" fmla="*/ 78 w 116"/>
                <a:gd name="T61" fmla="*/ 136 h 172"/>
                <a:gd name="T62" fmla="*/ 76 w 116"/>
                <a:gd name="T63" fmla="*/ 120 h 172"/>
                <a:gd name="T64" fmla="*/ 70 w 116"/>
                <a:gd name="T65" fmla="*/ 112 h 172"/>
                <a:gd name="T66" fmla="*/ 66 w 116"/>
                <a:gd name="T67" fmla="*/ 108 h 172"/>
                <a:gd name="T68" fmla="*/ 62 w 116"/>
                <a:gd name="T69" fmla="*/ 106 h 172"/>
                <a:gd name="T70" fmla="*/ 54 w 116"/>
                <a:gd name="T71" fmla="*/ 96 h 172"/>
                <a:gd name="T72" fmla="*/ 54 w 116"/>
                <a:gd name="T73" fmla="*/ 90 h 172"/>
                <a:gd name="T74" fmla="*/ 56 w 116"/>
                <a:gd name="T75" fmla="*/ 86 h 172"/>
                <a:gd name="T76" fmla="*/ 58 w 116"/>
                <a:gd name="T77" fmla="*/ 84 h 172"/>
                <a:gd name="T78" fmla="*/ 60 w 116"/>
                <a:gd name="T79" fmla="*/ 84 h 172"/>
                <a:gd name="T80" fmla="*/ 86 w 116"/>
                <a:gd name="T81" fmla="*/ 56 h 172"/>
                <a:gd name="T82" fmla="*/ 98 w 116"/>
                <a:gd name="T83" fmla="*/ 42 h 172"/>
                <a:gd name="T84" fmla="*/ 110 w 116"/>
                <a:gd name="T85" fmla="*/ 20 h 172"/>
                <a:gd name="T86" fmla="*/ 114 w 116"/>
                <a:gd name="T87" fmla="*/ 8 h 1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6"/>
                <a:gd name="T133" fmla="*/ 0 h 172"/>
                <a:gd name="T134" fmla="*/ 116 w 116"/>
                <a:gd name="T135" fmla="*/ 172 h 1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6" h="172">
                  <a:moveTo>
                    <a:pt x="116" y="0"/>
                  </a:moveTo>
                  <a:lnTo>
                    <a:pt x="112" y="4"/>
                  </a:lnTo>
                  <a:lnTo>
                    <a:pt x="104" y="10"/>
                  </a:lnTo>
                  <a:lnTo>
                    <a:pt x="94" y="20"/>
                  </a:lnTo>
                  <a:lnTo>
                    <a:pt x="84" y="28"/>
                  </a:lnTo>
                  <a:lnTo>
                    <a:pt x="76" y="34"/>
                  </a:lnTo>
                  <a:lnTo>
                    <a:pt x="70" y="38"/>
                  </a:lnTo>
                  <a:lnTo>
                    <a:pt x="66" y="42"/>
                  </a:lnTo>
                  <a:lnTo>
                    <a:pt x="62" y="46"/>
                  </a:lnTo>
                  <a:lnTo>
                    <a:pt x="58" y="48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22" y="46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8" y="60"/>
                  </a:lnTo>
                  <a:lnTo>
                    <a:pt x="18" y="62"/>
                  </a:lnTo>
                  <a:lnTo>
                    <a:pt x="18" y="64"/>
                  </a:lnTo>
                  <a:lnTo>
                    <a:pt x="20" y="66"/>
                  </a:lnTo>
                  <a:lnTo>
                    <a:pt x="18" y="70"/>
                  </a:lnTo>
                  <a:lnTo>
                    <a:pt x="14" y="72"/>
                  </a:lnTo>
                  <a:lnTo>
                    <a:pt x="10" y="72"/>
                  </a:lnTo>
                  <a:lnTo>
                    <a:pt x="8" y="72"/>
                  </a:lnTo>
                  <a:lnTo>
                    <a:pt x="4" y="70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92"/>
                  </a:lnTo>
                  <a:lnTo>
                    <a:pt x="12" y="90"/>
                  </a:lnTo>
                  <a:lnTo>
                    <a:pt x="22" y="98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2" y="116"/>
                  </a:lnTo>
                  <a:lnTo>
                    <a:pt x="26" y="120"/>
                  </a:lnTo>
                  <a:lnTo>
                    <a:pt x="30" y="122"/>
                  </a:lnTo>
                  <a:lnTo>
                    <a:pt x="34" y="124"/>
                  </a:lnTo>
                  <a:lnTo>
                    <a:pt x="36" y="126"/>
                  </a:lnTo>
                  <a:lnTo>
                    <a:pt x="40" y="128"/>
                  </a:lnTo>
                  <a:lnTo>
                    <a:pt x="42" y="130"/>
                  </a:lnTo>
                  <a:lnTo>
                    <a:pt x="42" y="132"/>
                  </a:lnTo>
                  <a:lnTo>
                    <a:pt x="42" y="134"/>
                  </a:lnTo>
                  <a:lnTo>
                    <a:pt x="42" y="136"/>
                  </a:lnTo>
                  <a:lnTo>
                    <a:pt x="42" y="140"/>
                  </a:lnTo>
                  <a:lnTo>
                    <a:pt x="42" y="148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42" y="164"/>
                  </a:lnTo>
                  <a:lnTo>
                    <a:pt x="46" y="168"/>
                  </a:lnTo>
                  <a:lnTo>
                    <a:pt x="48" y="170"/>
                  </a:lnTo>
                  <a:lnTo>
                    <a:pt x="52" y="170"/>
                  </a:lnTo>
                  <a:lnTo>
                    <a:pt x="56" y="172"/>
                  </a:lnTo>
                  <a:lnTo>
                    <a:pt x="60" y="172"/>
                  </a:lnTo>
                  <a:lnTo>
                    <a:pt x="64" y="172"/>
                  </a:lnTo>
                  <a:lnTo>
                    <a:pt x="68" y="168"/>
                  </a:lnTo>
                  <a:lnTo>
                    <a:pt x="72" y="166"/>
                  </a:lnTo>
                  <a:lnTo>
                    <a:pt x="74" y="162"/>
                  </a:lnTo>
                  <a:lnTo>
                    <a:pt x="76" y="160"/>
                  </a:lnTo>
                  <a:lnTo>
                    <a:pt x="78" y="136"/>
                  </a:lnTo>
                  <a:lnTo>
                    <a:pt x="78" y="128"/>
                  </a:lnTo>
                  <a:lnTo>
                    <a:pt x="76" y="120"/>
                  </a:lnTo>
                  <a:lnTo>
                    <a:pt x="74" y="116"/>
                  </a:lnTo>
                  <a:lnTo>
                    <a:pt x="70" y="112"/>
                  </a:lnTo>
                  <a:lnTo>
                    <a:pt x="68" y="108"/>
                  </a:lnTo>
                  <a:lnTo>
                    <a:pt x="66" y="108"/>
                  </a:lnTo>
                  <a:lnTo>
                    <a:pt x="64" y="106"/>
                  </a:lnTo>
                  <a:lnTo>
                    <a:pt x="62" y="106"/>
                  </a:lnTo>
                  <a:lnTo>
                    <a:pt x="58" y="100"/>
                  </a:lnTo>
                  <a:lnTo>
                    <a:pt x="54" y="96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74" y="70"/>
                  </a:lnTo>
                  <a:lnTo>
                    <a:pt x="86" y="56"/>
                  </a:lnTo>
                  <a:lnTo>
                    <a:pt x="94" y="46"/>
                  </a:lnTo>
                  <a:lnTo>
                    <a:pt x="98" y="42"/>
                  </a:lnTo>
                  <a:lnTo>
                    <a:pt x="104" y="32"/>
                  </a:lnTo>
                  <a:lnTo>
                    <a:pt x="110" y="20"/>
                  </a:lnTo>
                  <a:lnTo>
                    <a:pt x="114" y="12"/>
                  </a:lnTo>
                  <a:lnTo>
                    <a:pt x="114" y="8"/>
                  </a:lnTo>
                  <a:lnTo>
                    <a:pt x="11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210">
              <a:extLst>
                <a:ext uri="{FF2B5EF4-FFF2-40B4-BE49-F238E27FC236}">
                  <a16:creationId xmlns:a16="http://schemas.microsoft.com/office/drawing/2014/main" id="{2956EE60-33D7-4474-877C-A6A4DA0DDED2}"/>
                </a:ext>
              </a:extLst>
            </p:cNvPr>
            <p:cNvSpPr>
              <a:spLocks/>
            </p:cNvSpPr>
            <p:nvPr/>
          </p:nvSpPr>
          <p:spPr bwMode="gray">
            <a:xfrm>
              <a:off x="1967" y="2350"/>
              <a:ext cx="420" cy="174"/>
            </a:xfrm>
            <a:custGeom>
              <a:avLst/>
              <a:gdLst>
                <a:gd name="T0" fmla="*/ 26 w 420"/>
                <a:gd name="T1" fmla="*/ 20 h 174"/>
                <a:gd name="T2" fmla="*/ 26 w 420"/>
                <a:gd name="T3" fmla="*/ 18 h 174"/>
                <a:gd name="T4" fmla="*/ 30 w 420"/>
                <a:gd name="T5" fmla="*/ 14 h 174"/>
                <a:gd name="T6" fmla="*/ 36 w 420"/>
                <a:gd name="T7" fmla="*/ 10 h 174"/>
                <a:gd name="T8" fmla="*/ 48 w 420"/>
                <a:gd name="T9" fmla="*/ 12 h 174"/>
                <a:gd name="T10" fmla="*/ 58 w 420"/>
                <a:gd name="T11" fmla="*/ 14 h 174"/>
                <a:gd name="T12" fmla="*/ 78 w 420"/>
                <a:gd name="T13" fmla="*/ 18 h 174"/>
                <a:gd name="T14" fmla="*/ 106 w 420"/>
                <a:gd name="T15" fmla="*/ 42 h 174"/>
                <a:gd name="T16" fmla="*/ 108 w 420"/>
                <a:gd name="T17" fmla="*/ 40 h 174"/>
                <a:gd name="T18" fmla="*/ 114 w 420"/>
                <a:gd name="T19" fmla="*/ 36 h 174"/>
                <a:gd name="T20" fmla="*/ 120 w 420"/>
                <a:gd name="T21" fmla="*/ 28 h 174"/>
                <a:gd name="T22" fmla="*/ 122 w 420"/>
                <a:gd name="T23" fmla="*/ 20 h 174"/>
                <a:gd name="T24" fmla="*/ 128 w 420"/>
                <a:gd name="T25" fmla="*/ 18 h 174"/>
                <a:gd name="T26" fmla="*/ 136 w 420"/>
                <a:gd name="T27" fmla="*/ 14 h 174"/>
                <a:gd name="T28" fmla="*/ 154 w 420"/>
                <a:gd name="T29" fmla="*/ 0 h 174"/>
                <a:gd name="T30" fmla="*/ 178 w 420"/>
                <a:gd name="T31" fmla="*/ 4 h 174"/>
                <a:gd name="T32" fmla="*/ 200 w 420"/>
                <a:gd name="T33" fmla="*/ 2 h 174"/>
                <a:gd name="T34" fmla="*/ 234 w 420"/>
                <a:gd name="T35" fmla="*/ 12 h 174"/>
                <a:gd name="T36" fmla="*/ 256 w 420"/>
                <a:gd name="T37" fmla="*/ 24 h 174"/>
                <a:gd name="T38" fmla="*/ 274 w 420"/>
                <a:gd name="T39" fmla="*/ 26 h 174"/>
                <a:gd name="T40" fmla="*/ 304 w 420"/>
                <a:gd name="T41" fmla="*/ 18 h 174"/>
                <a:gd name="T42" fmla="*/ 318 w 420"/>
                <a:gd name="T43" fmla="*/ 10 h 174"/>
                <a:gd name="T44" fmla="*/ 322 w 420"/>
                <a:gd name="T45" fmla="*/ 4 h 174"/>
                <a:gd name="T46" fmla="*/ 322 w 420"/>
                <a:gd name="T47" fmla="*/ 2 h 174"/>
                <a:gd name="T48" fmla="*/ 342 w 420"/>
                <a:gd name="T49" fmla="*/ 6 h 174"/>
                <a:gd name="T50" fmla="*/ 378 w 420"/>
                <a:gd name="T51" fmla="*/ 22 h 174"/>
                <a:gd name="T52" fmla="*/ 372 w 420"/>
                <a:gd name="T53" fmla="*/ 60 h 174"/>
                <a:gd name="T54" fmla="*/ 382 w 420"/>
                <a:gd name="T55" fmla="*/ 60 h 174"/>
                <a:gd name="T56" fmla="*/ 394 w 420"/>
                <a:gd name="T57" fmla="*/ 60 h 174"/>
                <a:gd name="T58" fmla="*/ 404 w 420"/>
                <a:gd name="T59" fmla="*/ 60 h 174"/>
                <a:gd name="T60" fmla="*/ 412 w 420"/>
                <a:gd name="T61" fmla="*/ 64 h 174"/>
                <a:gd name="T62" fmla="*/ 418 w 420"/>
                <a:gd name="T63" fmla="*/ 68 h 174"/>
                <a:gd name="T64" fmla="*/ 420 w 420"/>
                <a:gd name="T65" fmla="*/ 74 h 174"/>
                <a:gd name="T66" fmla="*/ 414 w 420"/>
                <a:gd name="T67" fmla="*/ 78 h 174"/>
                <a:gd name="T68" fmla="*/ 404 w 420"/>
                <a:gd name="T69" fmla="*/ 84 h 174"/>
                <a:gd name="T70" fmla="*/ 390 w 420"/>
                <a:gd name="T71" fmla="*/ 88 h 174"/>
                <a:gd name="T72" fmla="*/ 374 w 420"/>
                <a:gd name="T73" fmla="*/ 92 h 174"/>
                <a:gd name="T74" fmla="*/ 360 w 420"/>
                <a:gd name="T75" fmla="*/ 100 h 174"/>
                <a:gd name="T76" fmla="*/ 360 w 420"/>
                <a:gd name="T77" fmla="*/ 104 h 174"/>
                <a:gd name="T78" fmla="*/ 358 w 420"/>
                <a:gd name="T79" fmla="*/ 112 h 174"/>
                <a:gd name="T80" fmla="*/ 354 w 420"/>
                <a:gd name="T81" fmla="*/ 120 h 174"/>
                <a:gd name="T82" fmla="*/ 344 w 420"/>
                <a:gd name="T83" fmla="*/ 128 h 174"/>
                <a:gd name="T84" fmla="*/ 322 w 420"/>
                <a:gd name="T85" fmla="*/ 136 h 174"/>
                <a:gd name="T86" fmla="*/ 280 w 420"/>
                <a:gd name="T87" fmla="*/ 144 h 174"/>
                <a:gd name="T88" fmla="*/ 246 w 420"/>
                <a:gd name="T89" fmla="*/ 152 h 174"/>
                <a:gd name="T90" fmla="*/ 232 w 420"/>
                <a:gd name="T91" fmla="*/ 158 h 174"/>
                <a:gd name="T92" fmla="*/ 204 w 420"/>
                <a:gd name="T93" fmla="*/ 172 h 174"/>
                <a:gd name="T94" fmla="*/ 176 w 420"/>
                <a:gd name="T95" fmla="*/ 172 h 174"/>
                <a:gd name="T96" fmla="*/ 162 w 420"/>
                <a:gd name="T97" fmla="*/ 162 h 174"/>
                <a:gd name="T98" fmla="*/ 144 w 420"/>
                <a:gd name="T99" fmla="*/ 160 h 174"/>
                <a:gd name="T100" fmla="*/ 116 w 420"/>
                <a:gd name="T101" fmla="*/ 162 h 174"/>
                <a:gd name="T102" fmla="*/ 88 w 420"/>
                <a:gd name="T103" fmla="*/ 160 h 174"/>
                <a:gd name="T104" fmla="*/ 76 w 420"/>
                <a:gd name="T105" fmla="*/ 148 h 174"/>
                <a:gd name="T106" fmla="*/ 76 w 420"/>
                <a:gd name="T107" fmla="*/ 134 h 174"/>
                <a:gd name="T108" fmla="*/ 66 w 420"/>
                <a:gd name="T109" fmla="*/ 108 h 174"/>
                <a:gd name="T110" fmla="*/ 44 w 420"/>
                <a:gd name="T111" fmla="*/ 94 h 174"/>
                <a:gd name="T112" fmla="*/ 16 w 420"/>
                <a:gd name="T113" fmla="*/ 78 h 174"/>
                <a:gd name="T114" fmla="*/ 0 w 420"/>
                <a:gd name="T115" fmla="*/ 50 h 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0"/>
                <a:gd name="T175" fmla="*/ 0 h 174"/>
                <a:gd name="T176" fmla="*/ 420 w 420"/>
                <a:gd name="T177" fmla="*/ 174 h 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0" h="174">
                  <a:moveTo>
                    <a:pt x="4" y="32"/>
                  </a:moveTo>
                  <a:lnTo>
                    <a:pt x="26" y="20"/>
                  </a:lnTo>
                  <a:lnTo>
                    <a:pt x="26" y="18"/>
                  </a:lnTo>
                  <a:lnTo>
                    <a:pt x="28" y="16"/>
                  </a:lnTo>
                  <a:lnTo>
                    <a:pt x="30" y="14"/>
                  </a:lnTo>
                  <a:lnTo>
                    <a:pt x="32" y="12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8" y="12"/>
                  </a:lnTo>
                  <a:lnTo>
                    <a:pt x="56" y="14"/>
                  </a:lnTo>
                  <a:lnTo>
                    <a:pt x="58" y="14"/>
                  </a:lnTo>
                  <a:lnTo>
                    <a:pt x="68" y="14"/>
                  </a:lnTo>
                  <a:lnTo>
                    <a:pt x="78" y="18"/>
                  </a:lnTo>
                  <a:lnTo>
                    <a:pt x="88" y="24"/>
                  </a:lnTo>
                  <a:lnTo>
                    <a:pt x="106" y="42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4" y="36"/>
                  </a:lnTo>
                  <a:lnTo>
                    <a:pt x="118" y="34"/>
                  </a:lnTo>
                  <a:lnTo>
                    <a:pt x="120" y="28"/>
                  </a:lnTo>
                  <a:lnTo>
                    <a:pt x="120" y="22"/>
                  </a:lnTo>
                  <a:lnTo>
                    <a:pt x="122" y="20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2" y="18"/>
                  </a:lnTo>
                  <a:lnTo>
                    <a:pt x="136" y="14"/>
                  </a:lnTo>
                  <a:lnTo>
                    <a:pt x="144" y="6"/>
                  </a:lnTo>
                  <a:lnTo>
                    <a:pt x="154" y="0"/>
                  </a:lnTo>
                  <a:lnTo>
                    <a:pt x="166" y="0"/>
                  </a:lnTo>
                  <a:lnTo>
                    <a:pt x="178" y="4"/>
                  </a:lnTo>
                  <a:lnTo>
                    <a:pt x="190" y="4"/>
                  </a:lnTo>
                  <a:lnTo>
                    <a:pt x="200" y="2"/>
                  </a:lnTo>
                  <a:lnTo>
                    <a:pt x="216" y="4"/>
                  </a:lnTo>
                  <a:lnTo>
                    <a:pt x="234" y="12"/>
                  </a:lnTo>
                  <a:lnTo>
                    <a:pt x="254" y="24"/>
                  </a:lnTo>
                  <a:lnTo>
                    <a:pt x="256" y="24"/>
                  </a:lnTo>
                  <a:lnTo>
                    <a:pt x="262" y="26"/>
                  </a:lnTo>
                  <a:lnTo>
                    <a:pt x="274" y="26"/>
                  </a:lnTo>
                  <a:lnTo>
                    <a:pt x="292" y="22"/>
                  </a:lnTo>
                  <a:lnTo>
                    <a:pt x="304" y="18"/>
                  </a:lnTo>
                  <a:lnTo>
                    <a:pt x="312" y="14"/>
                  </a:lnTo>
                  <a:lnTo>
                    <a:pt x="318" y="10"/>
                  </a:lnTo>
                  <a:lnTo>
                    <a:pt x="320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30" y="2"/>
                  </a:lnTo>
                  <a:lnTo>
                    <a:pt x="342" y="6"/>
                  </a:lnTo>
                  <a:lnTo>
                    <a:pt x="356" y="14"/>
                  </a:lnTo>
                  <a:lnTo>
                    <a:pt x="378" y="22"/>
                  </a:lnTo>
                  <a:lnTo>
                    <a:pt x="372" y="60"/>
                  </a:lnTo>
                  <a:lnTo>
                    <a:pt x="376" y="60"/>
                  </a:lnTo>
                  <a:lnTo>
                    <a:pt x="382" y="60"/>
                  </a:lnTo>
                  <a:lnTo>
                    <a:pt x="388" y="60"/>
                  </a:lnTo>
                  <a:lnTo>
                    <a:pt x="394" y="60"/>
                  </a:lnTo>
                  <a:lnTo>
                    <a:pt x="398" y="60"/>
                  </a:lnTo>
                  <a:lnTo>
                    <a:pt x="404" y="60"/>
                  </a:lnTo>
                  <a:lnTo>
                    <a:pt x="408" y="62"/>
                  </a:lnTo>
                  <a:lnTo>
                    <a:pt x="412" y="64"/>
                  </a:lnTo>
                  <a:lnTo>
                    <a:pt x="416" y="66"/>
                  </a:lnTo>
                  <a:lnTo>
                    <a:pt x="418" y="68"/>
                  </a:lnTo>
                  <a:lnTo>
                    <a:pt x="420" y="72"/>
                  </a:lnTo>
                  <a:lnTo>
                    <a:pt x="420" y="74"/>
                  </a:lnTo>
                  <a:lnTo>
                    <a:pt x="420" y="76"/>
                  </a:lnTo>
                  <a:lnTo>
                    <a:pt x="414" y="78"/>
                  </a:lnTo>
                  <a:lnTo>
                    <a:pt x="410" y="82"/>
                  </a:lnTo>
                  <a:lnTo>
                    <a:pt x="404" y="84"/>
                  </a:lnTo>
                  <a:lnTo>
                    <a:pt x="398" y="86"/>
                  </a:lnTo>
                  <a:lnTo>
                    <a:pt x="390" y="88"/>
                  </a:lnTo>
                  <a:lnTo>
                    <a:pt x="382" y="88"/>
                  </a:lnTo>
                  <a:lnTo>
                    <a:pt x="374" y="92"/>
                  </a:lnTo>
                  <a:lnTo>
                    <a:pt x="366" y="96"/>
                  </a:lnTo>
                  <a:lnTo>
                    <a:pt x="360" y="100"/>
                  </a:lnTo>
                  <a:lnTo>
                    <a:pt x="360" y="104"/>
                  </a:lnTo>
                  <a:lnTo>
                    <a:pt x="360" y="106"/>
                  </a:lnTo>
                  <a:lnTo>
                    <a:pt x="358" y="112"/>
                  </a:lnTo>
                  <a:lnTo>
                    <a:pt x="358" y="116"/>
                  </a:lnTo>
                  <a:lnTo>
                    <a:pt x="354" y="120"/>
                  </a:lnTo>
                  <a:lnTo>
                    <a:pt x="350" y="126"/>
                  </a:lnTo>
                  <a:lnTo>
                    <a:pt x="344" y="128"/>
                  </a:lnTo>
                  <a:lnTo>
                    <a:pt x="338" y="132"/>
                  </a:lnTo>
                  <a:lnTo>
                    <a:pt x="322" y="136"/>
                  </a:lnTo>
                  <a:lnTo>
                    <a:pt x="302" y="140"/>
                  </a:lnTo>
                  <a:lnTo>
                    <a:pt x="280" y="144"/>
                  </a:lnTo>
                  <a:lnTo>
                    <a:pt x="262" y="148"/>
                  </a:lnTo>
                  <a:lnTo>
                    <a:pt x="246" y="152"/>
                  </a:lnTo>
                  <a:lnTo>
                    <a:pt x="238" y="154"/>
                  </a:lnTo>
                  <a:lnTo>
                    <a:pt x="232" y="158"/>
                  </a:lnTo>
                  <a:lnTo>
                    <a:pt x="218" y="166"/>
                  </a:lnTo>
                  <a:lnTo>
                    <a:pt x="204" y="172"/>
                  </a:lnTo>
                  <a:lnTo>
                    <a:pt x="186" y="174"/>
                  </a:lnTo>
                  <a:lnTo>
                    <a:pt x="176" y="172"/>
                  </a:lnTo>
                  <a:lnTo>
                    <a:pt x="170" y="166"/>
                  </a:lnTo>
                  <a:lnTo>
                    <a:pt x="162" y="162"/>
                  </a:lnTo>
                  <a:lnTo>
                    <a:pt x="156" y="160"/>
                  </a:lnTo>
                  <a:lnTo>
                    <a:pt x="144" y="160"/>
                  </a:lnTo>
                  <a:lnTo>
                    <a:pt x="132" y="162"/>
                  </a:lnTo>
                  <a:lnTo>
                    <a:pt x="116" y="162"/>
                  </a:lnTo>
                  <a:lnTo>
                    <a:pt x="102" y="162"/>
                  </a:lnTo>
                  <a:lnTo>
                    <a:pt x="88" y="160"/>
                  </a:lnTo>
                  <a:lnTo>
                    <a:pt x="80" y="156"/>
                  </a:lnTo>
                  <a:lnTo>
                    <a:pt x="76" y="148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2" y="120"/>
                  </a:lnTo>
                  <a:lnTo>
                    <a:pt x="66" y="108"/>
                  </a:lnTo>
                  <a:lnTo>
                    <a:pt x="56" y="100"/>
                  </a:lnTo>
                  <a:lnTo>
                    <a:pt x="44" y="94"/>
                  </a:lnTo>
                  <a:lnTo>
                    <a:pt x="30" y="88"/>
                  </a:lnTo>
                  <a:lnTo>
                    <a:pt x="16" y="78"/>
                  </a:lnTo>
                  <a:lnTo>
                    <a:pt x="6" y="66"/>
                  </a:lnTo>
                  <a:lnTo>
                    <a:pt x="0" y="50"/>
                  </a:lnTo>
                  <a:lnTo>
                    <a:pt x="4" y="3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211">
              <a:extLst>
                <a:ext uri="{FF2B5EF4-FFF2-40B4-BE49-F238E27FC236}">
                  <a16:creationId xmlns:a16="http://schemas.microsoft.com/office/drawing/2014/main" id="{59982416-9478-4EA4-9102-9E1A924E78E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75" y="2296"/>
              <a:ext cx="790" cy="574"/>
            </a:xfrm>
            <a:custGeom>
              <a:avLst/>
              <a:gdLst>
                <a:gd name="T0" fmla="*/ 258 w 790"/>
                <a:gd name="T1" fmla="*/ 162 h 574"/>
                <a:gd name="T2" fmla="*/ 310 w 790"/>
                <a:gd name="T3" fmla="*/ 218 h 574"/>
                <a:gd name="T4" fmla="*/ 396 w 790"/>
                <a:gd name="T5" fmla="*/ 226 h 574"/>
                <a:gd name="T6" fmla="*/ 514 w 790"/>
                <a:gd name="T7" fmla="*/ 190 h 574"/>
                <a:gd name="T8" fmla="*/ 584 w 790"/>
                <a:gd name="T9" fmla="*/ 142 h 574"/>
                <a:gd name="T10" fmla="*/ 606 w 790"/>
                <a:gd name="T11" fmla="*/ 118 h 574"/>
                <a:gd name="T12" fmla="*/ 588 w 790"/>
                <a:gd name="T13" fmla="*/ 56 h 574"/>
                <a:gd name="T14" fmla="*/ 658 w 790"/>
                <a:gd name="T15" fmla="*/ 8 h 574"/>
                <a:gd name="T16" fmla="*/ 678 w 790"/>
                <a:gd name="T17" fmla="*/ 52 h 574"/>
                <a:gd name="T18" fmla="*/ 712 w 790"/>
                <a:gd name="T19" fmla="*/ 90 h 574"/>
                <a:gd name="T20" fmla="*/ 734 w 790"/>
                <a:gd name="T21" fmla="*/ 108 h 574"/>
                <a:gd name="T22" fmla="*/ 762 w 790"/>
                <a:gd name="T23" fmla="*/ 104 h 574"/>
                <a:gd name="T24" fmla="*/ 790 w 790"/>
                <a:gd name="T25" fmla="*/ 78 h 574"/>
                <a:gd name="T26" fmla="*/ 778 w 790"/>
                <a:gd name="T27" fmla="*/ 120 h 574"/>
                <a:gd name="T28" fmla="*/ 698 w 790"/>
                <a:gd name="T29" fmla="*/ 208 h 574"/>
                <a:gd name="T30" fmla="*/ 660 w 790"/>
                <a:gd name="T31" fmla="*/ 216 h 574"/>
                <a:gd name="T32" fmla="*/ 644 w 790"/>
                <a:gd name="T33" fmla="*/ 224 h 574"/>
                <a:gd name="T34" fmla="*/ 636 w 790"/>
                <a:gd name="T35" fmla="*/ 242 h 574"/>
                <a:gd name="T36" fmla="*/ 618 w 790"/>
                <a:gd name="T37" fmla="*/ 270 h 574"/>
                <a:gd name="T38" fmla="*/ 600 w 790"/>
                <a:gd name="T39" fmla="*/ 268 h 574"/>
                <a:gd name="T40" fmla="*/ 596 w 790"/>
                <a:gd name="T41" fmla="*/ 254 h 574"/>
                <a:gd name="T42" fmla="*/ 556 w 790"/>
                <a:gd name="T43" fmla="*/ 264 h 574"/>
                <a:gd name="T44" fmla="*/ 560 w 790"/>
                <a:gd name="T45" fmla="*/ 282 h 574"/>
                <a:gd name="T46" fmla="*/ 590 w 790"/>
                <a:gd name="T47" fmla="*/ 294 h 574"/>
                <a:gd name="T48" fmla="*/ 624 w 790"/>
                <a:gd name="T49" fmla="*/ 298 h 574"/>
                <a:gd name="T50" fmla="*/ 592 w 790"/>
                <a:gd name="T51" fmla="*/ 316 h 574"/>
                <a:gd name="T52" fmla="*/ 582 w 790"/>
                <a:gd name="T53" fmla="*/ 336 h 574"/>
                <a:gd name="T54" fmla="*/ 608 w 790"/>
                <a:gd name="T55" fmla="*/ 390 h 574"/>
                <a:gd name="T56" fmla="*/ 614 w 790"/>
                <a:gd name="T57" fmla="*/ 422 h 574"/>
                <a:gd name="T58" fmla="*/ 560 w 790"/>
                <a:gd name="T59" fmla="*/ 502 h 574"/>
                <a:gd name="T60" fmla="*/ 482 w 790"/>
                <a:gd name="T61" fmla="*/ 534 h 574"/>
                <a:gd name="T62" fmla="*/ 468 w 790"/>
                <a:gd name="T63" fmla="*/ 546 h 574"/>
                <a:gd name="T64" fmla="*/ 454 w 790"/>
                <a:gd name="T65" fmla="*/ 574 h 574"/>
                <a:gd name="T66" fmla="*/ 460 w 790"/>
                <a:gd name="T67" fmla="*/ 548 h 574"/>
                <a:gd name="T68" fmla="*/ 442 w 790"/>
                <a:gd name="T69" fmla="*/ 532 h 574"/>
                <a:gd name="T70" fmla="*/ 408 w 790"/>
                <a:gd name="T71" fmla="*/ 516 h 574"/>
                <a:gd name="T72" fmla="*/ 372 w 790"/>
                <a:gd name="T73" fmla="*/ 514 h 574"/>
                <a:gd name="T74" fmla="*/ 358 w 790"/>
                <a:gd name="T75" fmla="*/ 524 h 574"/>
                <a:gd name="T76" fmla="*/ 356 w 790"/>
                <a:gd name="T77" fmla="*/ 542 h 574"/>
                <a:gd name="T78" fmla="*/ 338 w 790"/>
                <a:gd name="T79" fmla="*/ 548 h 574"/>
                <a:gd name="T80" fmla="*/ 334 w 790"/>
                <a:gd name="T81" fmla="*/ 534 h 574"/>
                <a:gd name="T82" fmla="*/ 308 w 790"/>
                <a:gd name="T83" fmla="*/ 520 h 574"/>
                <a:gd name="T84" fmla="*/ 304 w 790"/>
                <a:gd name="T85" fmla="*/ 452 h 574"/>
                <a:gd name="T86" fmla="*/ 232 w 790"/>
                <a:gd name="T87" fmla="*/ 440 h 574"/>
                <a:gd name="T88" fmla="*/ 186 w 790"/>
                <a:gd name="T89" fmla="*/ 454 h 574"/>
                <a:gd name="T90" fmla="*/ 180 w 790"/>
                <a:gd name="T91" fmla="*/ 450 h 574"/>
                <a:gd name="T92" fmla="*/ 92 w 790"/>
                <a:gd name="T93" fmla="*/ 380 h 574"/>
                <a:gd name="T94" fmla="*/ 90 w 790"/>
                <a:gd name="T95" fmla="*/ 346 h 574"/>
                <a:gd name="T96" fmla="*/ 60 w 790"/>
                <a:gd name="T97" fmla="*/ 330 h 574"/>
                <a:gd name="T98" fmla="*/ 22 w 790"/>
                <a:gd name="T99" fmla="*/ 308 h 574"/>
                <a:gd name="T100" fmla="*/ 10 w 790"/>
                <a:gd name="T101" fmla="*/ 282 h 574"/>
                <a:gd name="T102" fmla="*/ 0 w 790"/>
                <a:gd name="T103" fmla="*/ 266 h 574"/>
                <a:gd name="T104" fmla="*/ 40 w 790"/>
                <a:gd name="T105" fmla="*/ 246 h 574"/>
                <a:gd name="T106" fmla="*/ 60 w 790"/>
                <a:gd name="T107" fmla="*/ 240 h 574"/>
                <a:gd name="T108" fmla="*/ 84 w 790"/>
                <a:gd name="T109" fmla="*/ 212 h 574"/>
                <a:gd name="T110" fmla="*/ 74 w 790"/>
                <a:gd name="T111" fmla="*/ 188 h 574"/>
                <a:gd name="T112" fmla="*/ 90 w 790"/>
                <a:gd name="T113" fmla="*/ 176 h 574"/>
                <a:gd name="T114" fmla="*/ 110 w 790"/>
                <a:gd name="T115" fmla="*/ 164 h 574"/>
                <a:gd name="T116" fmla="*/ 134 w 790"/>
                <a:gd name="T117" fmla="*/ 130 h 574"/>
                <a:gd name="T118" fmla="*/ 164 w 790"/>
                <a:gd name="T119" fmla="*/ 102 h 574"/>
                <a:gd name="T120" fmla="*/ 180 w 790"/>
                <a:gd name="T121" fmla="*/ 86 h 5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0"/>
                <a:gd name="T184" fmla="*/ 0 h 574"/>
                <a:gd name="T185" fmla="*/ 790 w 790"/>
                <a:gd name="T186" fmla="*/ 574 h 5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0" h="574">
                  <a:moveTo>
                    <a:pt x="194" y="86"/>
                  </a:moveTo>
                  <a:lnTo>
                    <a:pt x="192" y="104"/>
                  </a:lnTo>
                  <a:lnTo>
                    <a:pt x="198" y="120"/>
                  </a:lnTo>
                  <a:lnTo>
                    <a:pt x="208" y="132"/>
                  </a:lnTo>
                  <a:lnTo>
                    <a:pt x="222" y="142"/>
                  </a:lnTo>
                  <a:lnTo>
                    <a:pt x="236" y="148"/>
                  </a:lnTo>
                  <a:lnTo>
                    <a:pt x="248" y="154"/>
                  </a:lnTo>
                  <a:lnTo>
                    <a:pt x="258" y="162"/>
                  </a:lnTo>
                  <a:lnTo>
                    <a:pt x="264" y="174"/>
                  </a:lnTo>
                  <a:lnTo>
                    <a:pt x="268" y="188"/>
                  </a:lnTo>
                  <a:lnTo>
                    <a:pt x="270" y="198"/>
                  </a:lnTo>
                  <a:lnTo>
                    <a:pt x="270" y="202"/>
                  </a:lnTo>
                  <a:lnTo>
                    <a:pt x="272" y="210"/>
                  </a:lnTo>
                  <a:lnTo>
                    <a:pt x="280" y="214"/>
                  </a:lnTo>
                  <a:lnTo>
                    <a:pt x="294" y="216"/>
                  </a:lnTo>
                  <a:lnTo>
                    <a:pt x="310" y="218"/>
                  </a:lnTo>
                  <a:lnTo>
                    <a:pt x="324" y="216"/>
                  </a:lnTo>
                  <a:lnTo>
                    <a:pt x="338" y="214"/>
                  </a:lnTo>
                  <a:lnTo>
                    <a:pt x="348" y="214"/>
                  </a:lnTo>
                  <a:lnTo>
                    <a:pt x="356" y="216"/>
                  </a:lnTo>
                  <a:lnTo>
                    <a:pt x="362" y="222"/>
                  </a:lnTo>
                  <a:lnTo>
                    <a:pt x="368" y="226"/>
                  </a:lnTo>
                  <a:lnTo>
                    <a:pt x="380" y="228"/>
                  </a:lnTo>
                  <a:lnTo>
                    <a:pt x="396" y="226"/>
                  </a:lnTo>
                  <a:lnTo>
                    <a:pt x="412" y="220"/>
                  </a:lnTo>
                  <a:lnTo>
                    <a:pt x="424" y="212"/>
                  </a:lnTo>
                  <a:lnTo>
                    <a:pt x="432" y="208"/>
                  </a:lnTo>
                  <a:lnTo>
                    <a:pt x="440" y="206"/>
                  </a:lnTo>
                  <a:lnTo>
                    <a:pt x="454" y="202"/>
                  </a:lnTo>
                  <a:lnTo>
                    <a:pt x="474" y="198"/>
                  </a:lnTo>
                  <a:lnTo>
                    <a:pt x="494" y="194"/>
                  </a:lnTo>
                  <a:lnTo>
                    <a:pt x="514" y="190"/>
                  </a:lnTo>
                  <a:lnTo>
                    <a:pt x="530" y="186"/>
                  </a:lnTo>
                  <a:lnTo>
                    <a:pt x="542" y="180"/>
                  </a:lnTo>
                  <a:lnTo>
                    <a:pt x="548" y="172"/>
                  </a:lnTo>
                  <a:lnTo>
                    <a:pt x="552" y="164"/>
                  </a:lnTo>
                  <a:lnTo>
                    <a:pt x="552" y="156"/>
                  </a:lnTo>
                  <a:lnTo>
                    <a:pt x="552" y="154"/>
                  </a:lnTo>
                  <a:lnTo>
                    <a:pt x="568" y="146"/>
                  </a:lnTo>
                  <a:lnTo>
                    <a:pt x="584" y="142"/>
                  </a:lnTo>
                  <a:lnTo>
                    <a:pt x="590" y="142"/>
                  </a:lnTo>
                  <a:lnTo>
                    <a:pt x="596" y="140"/>
                  </a:lnTo>
                  <a:lnTo>
                    <a:pt x="604" y="138"/>
                  </a:lnTo>
                  <a:lnTo>
                    <a:pt x="608" y="134"/>
                  </a:lnTo>
                  <a:lnTo>
                    <a:pt x="612" y="130"/>
                  </a:lnTo>
                  <a:lnTo>
                    <a:pt x="612" y="126"/>
                  </a:lnTo>
                  <a:lnTo>
                    <a:pt x="610" y="122"/>
                  </a:lnTo>
                  <a:lnTo>
                    <a:pt x="606" y="118"/>
                  </a:lnTo>
                  <a:lnTo>
                    <a:pt x="600" y="116"/>
                  </a:lnTo>
                  <a:lnTo>
                    <a:pt x="596" y="114"/>
                  </a:lnTo>
                  <a:lnTo>
                    <a:pt x="592" y="114"/>
                  </a:lnTo>
                  <a:lnTo>
                    <a:pt x="590" y="114"/>
                  </a:lnTo>
                  <a:lnTo>
                    <a:pt x="562" y="114"/>
                  </a:lnTo>
                  <a:lnTo>
                    <a:pt x="570" y="76"/>
                  </a:lnTo>
                  <a:lnTo>
                    <a:pt x="588" y="60"/>
                  </a:lnTo>
                  <a:lnTo>
                    <a:pt x="588" y="56"/>
                  </a:lnTo>
                  <a:lnTo>
                    <a:pt x="588" y="46"/>
                  </a:lnTo>
                  <a:lnTo>
                    <a:pt x="590" y="34"/>
                  </a:lnTo>
                  <a:lnTo>
                    <a:pt x="594" y="20"/>
                  </a:lnTo>
                  <a:lnTo>
                    <a:pt x="602" y="8"/>
                  </a:lnTo>
                  <a:lnTo>
                    <a:pt x="614" y="2"/>
                  </a:lnTo>
                  <a:lnTo>
                    <a:pt x="634" y="0"/>
                  </a:lnTo>
                  <a:lnTo>
                    <a:pt x="648" y="2"/>
                  </a:lnTo>
                  <a:lnTo>
                    <a:pt x="658" y="8"/>
                  </a:lnTo>
                  <a:lnTo>
                    <a:pt x="664" y="20"/>
                  </a:lnTo>
                  <a:lnTo>
                    <a:pt x="666" y="22"/>
                  </a:lnTo>
                  <a:lnTo>
                    <a:pt x="666" y="24"/>
                  </a:lnTo>
                  <a:lnTo>
                    <a:pt x="668" y="30"/>
                  </a:lnTo>
                  <a:lnTo>
                    <a:pt x="672" y="36"/>
                  </a:lnTo>
                  <a:lnTo>
                    <a:pt x="674" y="42"/>
                  </a:lnTo>
                  <a:lnTo>
                    <a:pt x="676" y="50"/>
                  </a:lnTo>
                  <a:lnTo>
                    <a:pt x="678" y="52"/>
                  </a:lnTo>
                  <a:lnTo>
                    <a:pt x="686" y="60"/>
                  </a:lnTo>
                  <a:lnTo>
                    <a:pt x="694" y="70"/>
                  </a:lnTo>
                  <a:lnTo>
                    <a:pt x="700" y="80"/>
                  </a:lnTo>
                  <a:lnTo>
                    <a:pt x="702" y="92"/>
                  </a:lnTo>
                  <a:lnTo>
                    <a:pt x="704" y="92"/>
                  </a:lnTo>
                  <a:lnTo>
                    <a:pt x="706" y="92"/>
                  </a:lnTo>
                  <a:lnTo>
                    <a:pt x="708" y="90"/>
                  </a:lnTo>
                  <a:lnTo>
                    <a:pt x="712" y="90"/>
                  </a:lnTo>
                  <a:lnTo>
                    <a:pt x="716" y="90"/>
                  </a:lnTo>
                  <a:lnTo>
                    <a:pt x="722" y="92"/>
                  </a:lnTo>
                  <a:lnTo>
                    <a:pt x="726" y="94"/>
                  </a:lnTo>
                  <a:lnTo>
                    <a:pt x="730" y="98"/>
                  </a:lnTo>
                  <a:lnTo>
                    <a:pt x="732" y="104"/>
                  </a:lnTo>
                  <a:lnTo>
                    <a:pt x="734" y="106"/>
                  </a:lnTo>
                  <a:lnTo>
                    <a:pt x="734" y="108"/>
                  </a:lnTo>
                  <a:lnTo>
                    <a:pt x="736" y="112"/>
                  </a:lnTo>
                  <a:lnTo>
                    <a:pt x="738" y="114"/>
                  </a:lnTo>
                  <a:lnTo>
                    <a:pt x="742" y="114"/>
                  </a:lnTo>
                  <a:lnTo>
                    <a:pt x="746" y="114"/>
                  </a:lnTo>
                  <a:lnTo>
                    <a:pt x="752" y="112"/>
                  </a:lnTo>
                  <a:lnTo>
                    <a:pt x="758" y="108"/>
                  </a:lnTo>
                  <a:lnTo>
                    <a:pt x="760" y="108"/>
                  </a:lnTo>
                  <a:lnTo>
                    <a:pt x="762" y="104"/>
                  </a:lnTo>
                  <a:lnTo>
                    <a:pt x="764" y="100"/>
                  </a:lnTo>
                  <a:lnTo>
                    <a:pt x="768" y="94"/>
                  </a:lnTo>
                  <a:lnTo>
                    <a:pt x="774" y="90"/>
                  </a:lnTo>
                  <a:lnTo>
                    <a:pt x="778" y="84"/>
                  </a:lnTo>
                  <a:lnTo>
                    <a:pt x="784" y="80"/>
                  </a:lnTo>
                  <a:lnTo>
                    <a:pt x="790" y="78"/>
                  </a:lnTo>
                  <a:lnTo>
                    <a:pt x="790" y="80"/>
                  </a:lnTo>
                  <a:lnTo>
                    <a:pt x="790" y="82"/>
                  </a:lnTo>
                  <a:lnTo>
                    <a:pt x="790" y="86"/>
                  </a:lnTo>
                  <a:lnTo>
                    <a:pt x="790" y="90"/>
                  </a:lnTo>
                  <a:lnTo>
                    <a:pt x="788" y="96"/>
                  </a:lnTo>
                  <a:lnTo>
                    <a:pt x="786" y="104"/>
                  </a:lnTo>
                  <a:lnTo>
                    <a:pt x="784" y="108"/>
                  </a:lnTo>
                  <a:lnTo>
                    <a:pt x="778" y="120"/>
                  </a:lnTo>
                  <a:lnTo>
                    <a:pt x="772" y="132"/>
                  </a:lnTo>
                  <a:lnTo>
                    <a:pt x="762" y="144"/>
                  </a:lnTo>
                  <a:lnTo>
                    <a:pt x="752" y="156"/>
                  </a:lnTo>
                  <a:lnTo>
                    <a:pt x="744" y="164"/>
                  </a:lnTo>
                  <a:lnTo>
                    <a:pt x="740" y="174"/>
                  </a:lnTo>
                  <a:lnTo>
                    <a:pt x="720" y="190"/>
                  </a:lnTo>
                  <a:lnTo>
                    <a:pt x="698" y="208"/>
                  </a:lnTo>
                  <a:lnTo>
                    <a:pt x="696" y="210"/>
                  </a:lnTo>
                  <a:lnTo>
                    <a:pt x="694" y="212"/>
                  </a:lnTo>
                  <a:lnTo>
                    <a:pt x="690" y="214"/>
                  </a:lnTo>
                  <a:lnTo>
                    <a:pt x="686" y="216"/>
                  </a:lnTo>
                  <a:lnTo>
                    <a:pt x="680" y="218"/>
                  </a:lnTo>
                  <a:lnTo>
                    <a:pt x="672" y="218"/>
                  </a:lnTo>
                  <a:lnTo>
                    <a:pt x="666" y="218"/>
                  </a:lnTo>
                  <a:lnTo>
                    <a:pt x="660" y="216"/>
                  </a:lnTo>
                  <a:lnTo>
                    <a:pt x="656" y="216"/>
                  </a:lnTo>
                  <a:lnTo>
                    <a:pt x="654" y="216"/>
                  </a:lnTo>
                  <a:lnTo>
                    <a:pt x="652" y="216"/>
                  </a:lnTo>
                  <a:lnTo>
                    <a:pt x="648" y="216"/>
                  </a:lnTo>
                  <a:lnTo>
                    <a:pt x="646" y="218"/>
                  </a:lnTo>
                  <a:lnTo>
                    <a:pt x="644" y="220"/>
                  </a:lnTo>
                  <a:lnTo>
                    <a:pt x="644" y="224"/>
                  </a:lnTo>
                  <a:lnTo>
                    <a:pt x="646" y="228"/>
                  </a:lnTo>
                  <a:lnTo>
                    <a:pt x="646" y="232"/>
                  </a:lnTo>
                  <a:lnTo>
                    <a:pt x="646" y="236"/>
                  </a:lnTo>
                  <a:lnTo>
                    <a:pt x="646" y="238"/>
                  </a:lnTo>
                  <a:lnTo>
                    <a:pt x="644" y="240"/>
                  </a:lnTo>
                  <a:lnTo>
                    <a:pt x="642" y="242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2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62"/>
                  </a:lnTo>
                  <a:lnTo>
                    <a:pt x="626" y="264"/>
                  </a:lnTo>
                  <a:lnTo>
                    <a:pt x="622" y="268"/>
                  </a:lnTo>
                  <a:lnTo>
                    <a:pt x="618" y="270"/>
                  </a:lnTo>
                  <a:lnTo>
                    <a:pt x="612" y="274"/>
                  </a:lnTo>
                  <a:lnTo>
                    <a:pt x="608" y="276"/>
                  </a:lnTo>
                  <a:lnTo>
                    <a:pt x="606" y="276"/>
                  </a:lnTo>
                  <a:lnTo>
                    <a:pt x="604" y="276"/>
                  </a:lnTo>
                  <a:lnTo>
                    <a:pt x="602" y="274"/>
                  </a:lnTo>
                  <a:lnTo>
                    <a:pt x="600" y="274"/>
                  </a:lnTo>
                  <a:lnTo>
                    <a:pt x="600" y="272"/>
                  </a:lnTo>
                  <a:lnTo>
                    <a:pt x="600" y="268"/>
                  </a:lnTo>
                  <a:lnTo>
                    <a:pt x="602" y="264"/>
                  </a:lnTo>
                  <a:lnTo>
                    <a:pt x="606" y="262"/>
                  </a:lnTo>
                  <a:lnTo>
                    <a:pt x="608" y="258"/>
                  </a:lnTo>
                  <a:lnTo>
                    <a:pt x="608" y="256"/>
                  </a:lnTo>
                  <a:lnTo>
                    <a:pt x="608" y="254"/>
                  </a:lnTo>
                  <a:lnTo>
                    <a:pt x="604" y="252"/>
                  </a:lnTo>
                  <a:lnTo>
                    <a:pt x="600" y="252"/>
                  </a:lnTo>
                  <a:lnTo>
                    <a:pt x="596" y="254"/>
                  </a:lnTo>
                  <a:lnTo>
                    <a:pt x="592" y="256"/>
                  </a:lnTo>
                  <a:lnTo>
                    <a:pt x="586" y="260"/>
                  </a:lnTo>
                  <a:lnTo>
                    <a:pt x="582" y="264"/>
                  </a:lnTo>
                  <a:lnTo>
                    <a:pt x="574" y="266"/>
                  </a:lnTo>
                  <a:lnTo>
                    <a:pt x="568" y="266"/>
                  </a:lnTo>
                  <a:lnTo>
                    <a:pt x="562" y="266"/>
                  </a:lnTo>
                  <a:lnTo>
                    <a:pt x="558" y="266"/>
                  </a:lnTo>
                  <a:lnTo>
                    <a:pt x="556" y="264"/>
                  </a:lnTo>
                  <a:lnTo>
                    <a:pt x="554" y="264"/>
                  </a:lnTo>
                  <a:lnTo>
                    <a:pt x="552" y="266"/>
                  </a:lnTo>
                  <a:lnTo>
                    <a:pt x="550" y="268"/>
                  </a:lnTo>
                  <a:lnTo>
                    <a:pt x="550" y="270"/>
                  </a:lnTo>
                  <a:lnTo>
                    <a:pt x="552" y="274"/>
                  </a:lnTo>
                  <a:lnTo>
                    <a:pt x="554" y="278"/>
                  </a:lnTo>
                  <a:lnTo>
                    <a:pt x="560" y="282"/>
                  </a:lnTo>
                  <a:lnTo>
                    <a:pt x="566" y="286"/>
                  </a:lnTo>
                  <a:lnTo>
                    <a:pt x="570" y="290"/>
                  </a:lnTo>
                  <a:lnTo>
                    <a:pt x="574" y="294"/>
                  </a:lnTo>
                  <a:lnTo>
                    <a:pt x="578" y="296"/>
                  </a:lnTo>
                  <a:lnTo>
                    <a:pt x="580" y="296"/>
                  </a:lnTo>
                  <a:lnTo>
                    <a:pt x="584" y="294"/>
                  </a:lnTo>
                  <a:lnTo>
                    <a:pt x="590" y="294"/>
                  </a:lnTo>
                  <a:lnTo>
                    <a:pt x="594" y="292"/>
                  </a:lnTo>
                  <a:lnTo>
                    <a:pt x="600" y="292"/>
                  </a:lnTo>
                  <a:lnTo>
                    <a:pt x="604" y="290"/>
                  </a:lnTo>
                  <a:lnTo>
                    <a:pt x="610" y="290"/>
                  </a:lnTo>
                  <a:lnTo>
                    <a:pt x="616" y="292"/>
                  </a:lnTo>
                  <a:lnTo>
                    <a:pt x="620" y="294"/>
                  </a:lnTo>
                  <a:lnTo>
                    <a:pt x="622" y="296"/>
                  </a:lnTo>
                  <a:lnTo>
                    <a:pt x="624" y="298"/>
                  </a:lnTo>
                  <a:lnTo>
                    <a:pt x="624" y="300"/>
                  </a:lnTo>
                  <a:lnTo>
                    <a:pt x="620" y="302"/>
                  </a:lnTo>
                  <a:lnTo>
                    <a:pt x="616" y="304"/>
                  </a:lnTo>
                  <a:lnTo>
                    <a:pt x="610" y="306"/>
                  </a:lnTo>
                  <a:lnTo>
                    <a:pt x="604" y="308"/>
                  </a:lnTo>
                  <a:lnTo>
                    <a:pt x="600" y="312"/>
                  </a:lnTo>
                  <a:lnTo>
                    <a:pt x="596" y="314"/>
                  </a:lnTo>
                  <a:lnTo>
                    <a:pt x="592" y="316"/>
                  </a:lnTo>
                  <a:lnTo>
                    <a:pt x="590" y="316"/>
                  </a:lnTo>
                  <a:lnTo>
                    <a:pt x="588" y="318"/>
                  </a:lnTo>
                  <a:lnTo>
                    <a:pt x="584" y="320"/>
                  </a:lnTo>
                  <a:lnTo>
                    <a:pt x="582" y="324"/>
                  </a:lnTo>
                  <a:lnTo>
                    <a:pt x="580" y="326"/>
                  </a:lnTo>
                  <a:lnTo>
                    <a:pt x="580" y="332"/>
                  </a:lnTo>
                  <a:lnTo>
                    <a:pt x="582" y="336"/>
                  </a:lnTo>
                  <a:lnTo>
                    <a:pt x="586" y="342"/>
                  </a:lnTo>
                  <a:lnTo>
                    <a:pt x="590" y="348"/>
                  </a:lnTo>
                  <a:lnTo>
                    <a:pt x="594" y="352"/>
                  </a:lnTo>
                  <a:lnTo>
                    <a:pt x="596" y="358"/>
                  </a:lnTo>
                  <a:lnTo>
                    <a:pt x="598" y="362"/>
                  </a:lnTo>
                  <a:lnTo>
                    <a:pt x="600" y="364"/>
                  </a:lnTo>
                  <a:lnTo>
                    <a:pt x="600" y="366"/>
                  </a:lnTo>
                  <a:lnTo>
                    <a:pt x="608" y="390"/>
                  </a:lnTo>
                  <a:lnTo>
                    <a:pt x="610" y="390"/>
                  </a:lnTo>
                  <a:lnTo>
                    <a:pt x="610" y="394"/>
                  </a:lnTo>
                  <a:lnTo>
                    <a:pt x="612" y="398"/>
                  </a:lnTo>
                  <a:lnTo>
                    <a:pt x="614" y="402"/>
                  </a:lnTo>
                  <a:lnTo>
                    <a:pt x="614" y="406"/>
                  </a:lnTo>
                  <a:lnTo>
                    <a:pt x="614" y="412"/>
                  </a:lnTo>
                  <a:lnTo>
                    <a:pt x="614" y="416"/>
                  </a:lnTo>
                  <a:lnTo>
                    <a:pt x="614" y="422"/>
                  </a:lnTo>
                  <a:lnTo>
                    <a:pt x="612" y="426"/>
                  </a:lnTo>
                  <a:lnTo>
                    <a:pt x="610" y="430"/>
                  </a:lnTo>
                  <a:lnTo>
                    <a:pt x="606" y="434"/>
                  </a:lnTo>
                  <a:lnTo>
                    <a:pt x="606" y="436"/>
                  </a:lnTo>
                  <a:lnTo>
                    <a:pt x="604" y="438"/>
                  </a:lnTo>
                  <a:lnTo>
                    <a:pt x="592" y="458"/>
                  </a:lnTo>
                  <a:lnTo>
                    <a:pt x="582" y="482"/>
                  </a:lnTo>
                  <a:lnTo>
                    <a:pt x="560" y="502"/>
                  </a:lnTo>
                  <a:lnTo>
                    <a:pt x="544" y="512"/>
                  </a:lnTo>
                  <a:lnTo>
                    <a:pt x="540" y="520"/>
                  </a:lnTo>
                  <a:lnTo>
                    <a:pt x="536" y="520"/>
                  </a:lnTo>
                  <a:lnTo>
                    <a:pt x="526" y="522"/>
                  </a:lnTo>
                  <a:lnTo>
                    <a:pt x="514" y="522"/>
                  </a:lnTo>
                  <a:lnTo>
                    <a:pt x="502" y="520"/>
                  </a:lnTo>
                  <a:lnTo>
                    <a:pt x="494" y="532"/>
                  </a:lnTo>
                  <a:lnTo>
                    <a:pt x="482" y="534"/>
                  </a:lnTo>
                  <a:lnTo>
                    <a:pt x="480" y="534"/>
                  </a:lnTo>
                  <a:lnTo>
                    <a:pt x="478" y="534"/>
                  </a:lnTo>
                  <a:lnTo>
                    <a:pt x="474" y="536"/>
                  </a:lnTo>
                  <a:lnTo>
                    <a:pt x="472" y="536"/>
                  </a:lnTo>
                  <a:lnTo>
                    <a:pt x="470" y="540"/>
                  </a:lnTo>
                  <a:lnTo>
                    <a:pt x="468" y="542"/>
                  </a:lnTo>
                  <a:lnTo>
                    <a:pt x="468" y="546"/>
                  </a:lnTo>
                  <a:lnTo>
                    <a:pt x="470" y="552"/>
                  </a:lnTo>
                  <a:lnTo>
                    <a:pt x="470" y="558"/>
                  </a:lnTo>
                  <a:lnTo>
                    <a:pt x="470" y="564"/>
                  </a:lnTo>
                  <a:lnTo>
                    <a:pt x="470" y="568"/>
                  </a:lnTo>
                  <a:lnTo>
                    <a:pt x="470" y="570"/>
                  </a:lnTo>
                  <a:lnTo>
                    <a:pt x="468" y="572"/>
                  </a:lnTo>
                  <a:lnTo>
                    <a:pt x="456" y="574"/>
                  </a:lnTo>
                  <a:lnTo>
                    <a:pt x="454" y="574"/>
                  </a:lnTo>
                  <a:lnTo>
                    <a:pt x="452" y="572"/>
                  </a:lnTo>
                  <a:lnTo>
                    <a:pt x="450" y="570"/>
                  </a:lnTo>
                  <a:lnTo>
                    <a:pt x="450" y="566"/>
                  </a:lnTo>
                  <a:lnTo>
                    <a:pt x="450" y="564"/>
                  </a:lnTo>
                  <a:lnTo>
                    <a:pt x="452" y="560"/>
                  </a:lnTo>
                  <a:lnTo>
                    <a:pt x="456" y="556"/>
                  </a:lnTo>
                  <a:lnTo>
                    <a:pt x="458" y="552"/>
                  </a:lnTo>
                  <a:lnTo>
                    <a:pt x="460" y="548"/>
                  </a:lnTo>
                  <a:lnTo>
                    <a:pt x="460" y="544"/>
                  </a:lnTo>
                  <a:lnTo>
                    <a:pt x="458" y="540"/>
                  </a:lnTo>
                  <a:lnTo>
                    <a:pt x="456" y="538"/>
                  </a:lnTo>
                  <a:lnTo>
                    <a:pt x="452" y="536"/>
                  </a:lnTo>
                  <a:lnTo>
                    <a:pt x="448" y="536"/>
                  </a:lnTo>
                  <a:lnTo>
                    <a:pt x="444" y="534"/>
                  </a:lnTo>
                  <a:lnTo>
                    <a:pt x="442" y="532"/>
                  </a:lnTo>
                  <a:lnTo>
                    <a:pt x="438" y="534"/>
                  </a:lnTo>
                  <a:lnTo>
                    <a:pt x="434" y="536"/>
                  </a:lnTo>
                  <a:lnTo>
                    <a:pt x="434" y="538"/>
                  </a:lnTo>
                  <a:lnTo>
                    <a:pt x="432" y="538"/>
                  </a:lnTo>
                  <a:lnTo>
                    <a:pt x="430" y="528"/>
                  </a:lnTo>
                  <a:lnTo>
                    <a:pt x="418" y="516"/>
                  </a:lnTo>
                  <a:lnTo>
                    <a:pt x="412" y="514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16"/>
                  </a:lnTo>
                  <a:lnTo>
                    <a:pt x="390" y="516"/>
                  </a:lnTo>
                  <a:lnTo>
                    <a:pt x="386" y="514"/>
                  </a:lnTo>
                  <a:lnTo>
                    <a:pt x="382" y="514"/>
                  </a:lnTo>
                  <a:lnTo>
                    <a:pt x="378" y="514"/>
                  </a:lnTo>
                  <a:lnTo>
                    <a:pt x="372" y="514"/>
                  </a:lnTo>
                  <a:lnTo>
                    <a:pt x="370" y="516"/>
                  </a:lnTo>
                  <a:lnTo>
                    <a:pt x="368" y="516"/>
                  </a:lnTo>
                  <a:lnTo>
                    <a:pt x="364" y="516"/>
                  </a:lnTo>
                  <a:lnTo>
                    <a:pt x="362" y="518"/>
                  </a:lnTo>
                  <a:lnTo>
                    <a:pt x="362" y="520"/>
                  </a:lnTo>
                  <a:lnTo>
                    <a:pt x="362" y="522"/>
                  </a:lnTo>
                  <a:lnTo>
                    <a:pt x="358" y="524"/>
                  </a:lnTo>
                  <a:lnTo>
                    <a:pt x="356" y="526"/>
                  </a:lnTo>
                  <a:lnTo>
                    <a:pt x="356" y="528"/>
                  </a:lnTo>
                  <a:lnTo>
                    <a:pt x="356" y="532"/>
                  </a:lnTo>
                  <a:lnTo>
                    <a:pt x="358" y="538"/>
                  </a:lnTo>
                  <a:lnTo>
                    <a:pt x="356" y="542"/>
                  </a:lnTo>
                  <a:lnTo>
                    <a:pt x="356" y="544"/>
                  </a:lnTo>
                  <a:lnTo>
                    <a:pt x="354" y="544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4"/>
                  </a:lnTo>
                  <a:lnTo>
                    <a:pt x="342" y="546"/>
                  </a:lnTo>
                  <a:lnTo>
                    <a:pt x="338" y="548"/>
                  </a:lnTo>
                  <a:lnTo>
                    <a:pt x="334" y="548"/>
                  </a:lnTo>
                  <a:lnTo>
                    <a:pt x="332" y="548"/>
                  </a:lnTo>
                  <a:lnTo>
                    <a:pt x="332" y="546"/>
                  </a:lnTo>
                  <a:lnTo>
                    <a:pt x="332" y="542"/>
                  </a:lnTo>
                  <a:lnTo>
                    <a:pt x="334" y="538"/>
                  </a:lnTo>
                  <a:lnTo>
                    <a:pt x="334" y="536"/>
                  </a:lnTo>
                  <a:lnTo>
                    <a:pt x="334" y="534"/>
                  </a:lnTo>
                  <a:lnTo>
                    <a:pt x="326" y="528"/>
                  </a:lnTo>
                  <a:lnTo>
                    <a:pt x="320" y="530"/>
                  </a:lnTo>
                  <a:lnTo>
                    <a:pt x="316" y="530"/>
                  </a:lnTo>
                  <a:lnTo>
                    <a:pt x="312" y="528"/>
                  </a:lnTo>
                  <a:lnTo>
                    <a:pt x="310" y="526"/>
                  </a:lnTo>
                  <a:lnTo>
                    <a:pt x="308" y="524"/>
                  </a:lnTo>
                  <a:lnTo>
                    <a:pt x="308" y="522"/>
                  </a:lnTo>
                  <a:lnTo>
                    <a:pt x="308" y="520"/>
                  </a:lnTo>
                  <a:lnTo>
                    <a:pt x="312" y="498"/>
                  </a:lnTo>
                  <a:lnTo>
                    <a:pt x="316" y="488"/>
                  </a:lnTo>
                  <a:lnTo>
                    <a:pt x="320" y="484"/>
                  </a:lnTo>
                  <a:lnTo>
                    <a:pt x="316" y="470"/>
                  </a:lnTo>
                  <a:lnTo>
                    <a:pt x="310" y="458"/>
                  </a:lnTo>
                  <a:lnTo>
                    <a:pt x="304" y="452"/>
                  </a:lnTo>
                  <a:lnTo>
                    <a:pt x="300" y="450"/>
                  </a:lnTo>
                  <a:lnTo>
                    <a:pt x="300" y="448"/>
                  </a:lnTo>
                  <a:lnTo>
                    <a:pt x="298" y="448"/>
                  </a:lnTo>
                  <a:lnTo>
                    <a:pt x="264" y="452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2" y="442"/>
                  </a:lnTo>
                  <a:lnTo>
                    <a:pt x="232" y="440"/>
                  </a:lnTo>
                  <a:lnTo>
                    <a:pt x="222" y="440"/>
                  </a:lnTo>
                  <a:lnTo>
                    <a:pt x="216" y="438"/>
                  </a:lnTo>
                  <a:lnTo>
                    <a:pt x="208" y="440"/>
                  </a:lnTo>
                  <a:lnTo>
                    <a:pt x="200" y="444"/>
                  </a:lnTo>
                  <a:lnTo>
                    <a:pt x="196" y="446"/>
                  </a:lnTo>
                  <a:lnTo>
                    <a:pt x="192" y="450"/>
                  </a:lnTo>
                  <a:lnTo>
                    <a:pt x="188" y="452"/>
                  </a:lnTo>
                  <a:lnTo>
                    <a:pt x="186" y="454"/>
                  </a:lnTo>
                  <a:lnTo>
                    <a:pt x="186" y="452"/>
                  </a:lnTo>
                  <a:lnTo>
                    <a:pt x="184" y="450"/>
                  </a:lnTo>
                  <a:lnTo>
                    <a:pt x="184" y="448"/>
                  </a:lnTo>
                  <a:lnTo>
                    <a:pt x="182" y="450"/>
                  </a:lnTo>
                  <a:lnTo>
                    <a:pt x="180" y="450"/>
                  </a:lnTo>
                  <a:lnTo>
                    <a:pt x="178" y="450"/>
                  </a:lnTo>
                  <a:lnTo>
                    <a:pt x="178" y="452"/>
                  </a:lnTo>
                  <a:lnTo>
                    <a:pt x="114" y="438"/>
                  </a:lnTo>
                  <a:lnTo>
                    <a:pt x="88" y="416"/>
                  </a:lnTo>
                  <a:lnTo>
                    <a:pt x="82" y="402"/>
                  </a:lnTo>
                  <a:lnTo>
                    <a:pt x="82" y="392"/>
                  </a:lnTo>
                  <a:lnTo>
                    <a:pt x="88" y="384"/>
                  </a:lnTo>
                  <a:lnTo>
                    <a:pt x="92" y="380"/>
                  </a:lnTo>
                  <a:lnTo>
                    <a:pt x="94" y="380"/>
                  </a:lnTo>
                  <a:lnTo>
                    <a:pt x="88" y="366"/>
                  </a:lnTo>
                  <a:lnTo>
                    <a:pt x="96" y="362"/>
                  </a:lnTo>
                  <a:lnTo>
                    <a:pt x="94" y="358"/>
                  </a:lnTo>
                  <a:lnTo>
                    <a:pt x="92" y="354"/>
                  </a:lnTo>
                  <a:lnTo>
                    <a:pt x="92" y="350"/>
                  </a:lnTo>
                  <a:lnTo>
                    <a:pt x="90" y="348"/>
                  </a:lnTo>
                  <a:lnTo>
                    <a:pt x="90" y="346"/>
                  </a:lnTo>
                  <a:lnTo>
                    <a:pt x="88" y="342"/>
                  </a:lnTo>
                  <a:lnTo>
                    <a:pt x="86" y="340"/>
                  </a:lnTo>
                  <a:lnTo>
                    <a:pt x="82" y="338"/>
                  </a:lnTo>
                  <a:lnTo>
                    <a:pt x="76" y="336"/>
                  </a:lnTo>
                  <a:lnTo>
                    <a:pt x="72" y="336"/>
                  </a:lnTo>
                  <a:lnTo>
                    <a:pt x="66" y="334"/>
                  </a:lnTo>
                  <a:lnTo>
                    <a:pt x="62" y="332"/>
                  </a:lnTo>
                  <a:lnTo>
                    <a:pt x="60" y="330"/>
                  </a:lnTo>
                  <a:lnTo>
                    <a:pt x="58" y="328"/>
                  </a:lnTo>
                  <a:lnTo>
                    <a:pt x="50" y="330"/>
                  </a:lnTo>
                  <a:lnTo>
                    <a:pt x="30" y="332"/>
                  </a:lnTo>
                  <a:lnTo>
                    <a:pt x="28" y="314"/>
                  </a:lnTo>
                  <a:lnTo>
                    <a:pt x="26" y="312"/>
                  </a:lnTo>
                  <a:lnTo>
                    <a:pt x="24" y="310"/>
                  </a:lnTo>
                  <a:lnTo>
                    <a:pt x="22" y="308"/>
                  </a:lnTo>
                  <a:lnTo>
                    <a:pt x="20" y="304"/>
                  </a:lnTo>
                  <a:lnTo>
                    <a:pt x="18" y="300"/>
                  </a:lnTo>
                  <a:lnTo>
                    <a:pt x="16" y="294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2" y="284"/>
                  </a:lnTo>
                  <a:lnTo>
                    <a:pt x="10" y="282"/>
                  </a:lnTo>
                  <a:lnTo>
                    <a:pt x="6" y="282"/>
                  </a:lnTo>
                  <a:lnTo>
                    <a:pt x="4" y="280"/>
                  </a:lnTo>
                  <a:lnTo>
                    <a:pt x="2" y="280"/>
                  </a:lnTo>
                  <a:lnTo>
                    <a:pt x="0" y="276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2" y="260"/>
                  </a:lnTo>
                  <a:lnTo>
                    <a:pt x="4" y="256"/>
                  </a:lnTo>
                  <a:lnTo>
                    <a:pt x="8" y="254"/>
                  </a:lnTo>
                  <a:lnTo>
                    <a:pt x="12" y="252"/>
                  </a:lnTo>
                  <a:lnTo>
                    <a:pt x="18" y="252"/>
                  </a:lnTo>
                  <a:lnTo>
                    <a:pt x="28" y="254"/>
                  </a:lnTo>
                  <a:lnTo>
                    <a:pt x="40" y="246"/>
                  </a:lnTo>
                  <a:lnTo>
                    <a:pt x="42" y="244"/>
                  </a:lnTo>
                  <a:lnTo>
                    <a:pt x="44" y="242"/>
                  </a:lnTo>
                  <a:lnTo>
                    <a:pt x="48" y="242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60" y="240"/>
                  </a:lnTo>
                  <a:lnTo>
                    <a:pt x="64" y="238"/>
                  </a:lnTo>
                  <a:lnTo>
                    <a:pt x="70" y="236"/>
                  </a:lnTo>
                  <a:lnTo>
                    <a:pt x="74" y="232"/>
                  </a:lnTo>
                  <a:lnTo>
                    <a:pt x="78" y="226"/>
                  </a:lnTo>
                  <a:lnTo>
                    <a:pt x="80" y="220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4" y="208"/>
                  </a:lnTo>
                  <a:lnTo>
                    <a:pt x="84" y="206"/>
                  </a:lnTo>
                  <a:lnTo>
                    <a:pt x="84" y="202"/>
                  </a:lnTo>
                  <a:lnTo>
                    <a:pt x="80" y="202"/>
                  </a:lnTo>
                  <a:lnTo>
                    <a:pt x="78" y="198"/>
                  </a:lnTo>
                  <a:lnTo>
                    <a:pt x="76" y="196"/>
                  </a:lnTo>
                  <a:lnTo>
                    <a:pt x="74" y="192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80" y="184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8" y="180"/>
                  </a:lnTo>
                  <a:lnTo>
                    <a:pt x="90" y="178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2"/>
                  </a:lnTo>
                  <a:lnTo>
                    <a:pt x="94" y="172"/>
                  </a:lnTo>
                  <a:lnTo>
                    <a:pt x="98" y="170"/>
                  </a:lnTo>
                  <a:lnTo>
                    <a:pt x="102" y="170"/>
                  </a:lnTo>
                  <a:lnTo>
                    <a:pt x="106" y="168"/>
                  </a:lnTo>
                  <a:lnTo>
                    <a:pt x="110" y="164"/>
                  </a:lnTo>
                  <a:lnTo>
                    <a:pt x="112" y="158"/>
                  </a:lnTo>
                  <a:lnTo>
                    <a:pt x="116" y="152"/>
                  </a:lnTo>
                  <a:lnTo>
                    <a:pt x="116" y="146"/>
                  </a:lnTo>
                  <a:lnTo>
                    <a:pt x="116" y="142"/>
                  </a:lnTo>
                  <a:lnTo>
                    <a:pt x="120" y="136"/>
                  </a:lnTo>
                  <a:lnTo>
                    <a:pt x="124" y="134"/>
                  </a:lnTo>
                  <a:lnTo>
                    <a:pt x="128" y="132"/>
                  </a:lnTo>
                  <a:lnTo>
                    <a:pt x="134" y="130"/>
                  </a:lnTo>
                  <a:lnTo>
                    <a:pt x="140" y="130"/>
                  </a:lnTo>
                  <a:lnTo>
                    <a:pt x="144" y="128"/>
                  </a:lnTo>
                  <a:lnTo>
                    <a:pt x="146" y="124"/>
                  </a:lnTo>
                  <a:lnTo>
                    <a:pt x="148" y="120"/>
                  </a:lnTo>
                  <a:lnTo>
                    <a:pt x="150" y="114"/>
                  </a:lnTo>
                  <a:lnTo>
                    <a:pt x="154" y="110"/>
                  </a:lnTo>
                  <a:lnTo>
                    <a:pt x="158" y="104"/>
                  </a:lnTo>
                  <a:lnTo>
                    <a:pt x="164" y="102"/>
                  </a:lnTo>
                  <a:lnTo>
                    <a:pt x="172" y="100"/>
                  </a:lnTo>
                  <a:lnTo>
                    <a:pt x="176" y="100"/>
                  </a:lnTo>
                  <a:lnTo>
                    <a:pt x="178" y="98"/>
                  </a:lnTo>
                  <a:lnTo>
                    <a:pt x="180" y="96"/>
                  </a:lnTo>
                  <a:lnTo>
                    <a:pt x="180" y="94"/>
                  </a:lnTo>
                  <a:lnTo>
                    <a:pt x="180" y="92"/>
                  </a:lnTo>
                  <a:lnTo>
                    <a:pt x="180" y="90"/>
                  </a:lnTo>
                  <a:lnTo>
                    <a:pt x="180" y="86"/>
                  </a:lnTo>
                  <a:lnTo>
                    <a:pt x="182" y="82"/>
                  </a:lnTo>
                  <a:lnTo>
                    <a:pt x="186" y="80"/>
                  </a:lnTo>
                  <a:lnTo>
                    <a:pt x="190" y="76"/>
                  </a:lnTo>
                  <a:lnTo>
                    <a:pt x="194" y="74"/>
                  </a:lnTo>
                  <a:lnTo>
                    <a:pt x="216" y="74"/>
                  </a:lnTo>
                  <a:lnTo>
                    <a:pt x="194" y="8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212">
              <a:extLst>
                <a:ext uri="{FF2B5EF4-FFF2-40B4-BE49-F238E27FC236}">
                  <a16:creationId xmlns:a16="http://schemas.microsoft.com/office/drawing/2014/main" id="{AA4E1283-0EF7-4A73-8093-A01BEE417B36}"/>
                </a:ext>
              </a:extLst>
            </p:cNvPr>
            <p:cNvSpPr>
              <a:spLocks/>
            </p:cNvSpPr>
            <p:nvPr/>
          </p:nvSpPr>
          <p:spPr bwMode="gray">
            <a:xfrm>
              <a:off x="2133" y="2924"/>
              <a:ext cx="68" cy="56"/>
            </a:xfrm>
            <a:custGeom>
              <a:avLst/>
              <a:gdLst>
                <a:gd name="T0" fmla="*/ 2 w 68"/>
                <a:gd name="T1" fmla="*/ 36 h 56"/>
                <a:gd name="T2" fmla="*/ 2 w 68"/>
                <a:gd name="T3" fmla="*/ 32 h 56"/>
                <a:gd name="T4" fmla="*/ 0 w 68"/>
                <a:gd name="T5" fmla="*/ 22 h 56"/>
                <a:gd name="T6" fmla="*/ 2 w 68"/>
                <a:gd name="T7" fmla="*/ 10 h 56"/>
                <a:gd name="T8" fmla="*/ 10 w 68"/>
                <a:gd name="T9" fmla="*/ 4 h 56"/>
                <a:gd name="T10" fmla="*/ 10 w 68"/>
                <a:gd name="T11" fmla="*/ 2 h 56"/>
                <a:gd name="T12" fmla="*/ 12 w 68"/>
                <a:gd name="T13" fmla="*/ 2 h 56"/>
                <a:gd name="T14" fmla="*/ 14 w 68"/>
                <a:gd name="T15" fmla="*/ 2 h 56"/>
                <a:gd name="T16" fmla="*/ 16 w 68"/>
                <a:gd name="T17" fmla="*/ 0 h 56"/>
                <a:gd name="T18" fmla="*/ 22 w 68"/>
                <a:gd name="T19" fmla="*/ 0 h 56"/>
                <a:gd name="T20" fmla="*/ 28 w 68"/>
                <a:gd name="T21" fmla="*/ 2 h 56"/>
                <a:gd name="T22" fmla="*/ 34 w 68"/>
                <a:gd name="T23" fmla="*/ 4 h 56"/>
                <a:gd name="T24" fmla="*/ 42 w 68"/>
                <a:gd name="T25" fmla="*/ 10 h 56"/>
                <a:gd name="T26" fmla="*/ 44 w 68"/>
                <a:gd name="T27" fmla="*/ 8 h 56"/>
                <a:gd name="T28" fmla="*/ 46 w 68"/>
                <a:gd name="T29" fmla="*/ 8 h 56"/>
                <a:gd name="T30" fmla="*/ 50 w 68"/>
                <a:gd name="T31" fmla="*/ 8 h 56"/>
                <a:gd name="T32" fmla="*/ 54 w 68"/>
                <a:gd name="T33" fmla="*/ 8 h 56"/>
                <a:gd name="T34" fmla="*/ 58 w 68"/>
                <a:gd name="T35" fmla="*/ 8 h 56"/>
                <a:gd name="T36" fmla="*/ 60 w 68"/>
                <a:gd name="T37" fmla="*/ 8 h 56"/>
                <a:gd name="T38" fmla="*/ 64 w 68"/>
                <a:gd name="T39" fmla="*/ 10 h 56"/>
                <a:gd name="T40" fmla="*/ 66 w 68"/>
                <a:gd name="T41" fmla="*/ 12 h 56"/>
                <a:gd name="T42" fmla="*/ 68 w 68"/>
                <a:gd name="T43" fmla="*/ 16 h 56"/>
                <a:gd name="T44" fmla="*/ 68 w 68"/>
                <a:gd name="T45" fmla="*/ 18 h 56"/>
                <a:gd name="T46" fmla="*/ 66 w 68"/>
                <a:gd name="T47" fmla="*/ 22 h 56"/>
                <a:gd name="T48" fmla="*/ 66 w 68"/>
                <a:gd name="T49" fmla="*/ 26 h 56"/>
                <a:gd name="T50" fmla="*/ 64 w 68"/>
                <a:gd name="T51" fmla="*/ 30 h 56"/>
                <a:gd name="T52" fmla="*/ 64 w 68"/>
                <a:gd name="T53" fmla="*/ 32 h 56"/>
                <a:gd name="T54" fmla="*/ 64 w 68"/>
                <a:gd name="T55" fmla="*/ 34 h 56"/>
                <a:gd name="T56" fmla="*/ 54 w 68"/>
                <a:gd name="T57" fmla="*/ 38 h 56"/>
                <a:gd name="T58" fmla="*/ 50 w 68"/>
                <a:gd name="T59" fmla="*/ 42 h 56"/>
                <a:gd name="T60" fmla="*/ 46 w 68"/>
                <a:gd name="T61" fmla="*/ 42 h 56"/>
                <a:gd name="T62" fmla="*/ 42 w 68"/>
                <a:gd name="T63" fmla="*/ 52 h 56"/>
                <a:gd name="T64" fmla="*/ 24 w 68"/>
                <a:gd name="T65" fmla="*/ 56 h 56"/>
                <a:gd name="T66" fmla="*/ 2 w 68"/>
                <a:gd name="T67" fmla="*/ 36 h 5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8"/>
                <a:gd name="T103" fmla="*/ 0 h 56"/>
                <a:gd name="T104" fmla="*/ 68 w 68"/>
                <a:gd name="T105" fmla="*/ 56 h 5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8" h="56">
                  <a:moveTo>
                    <a:pt x="2" y="36"/>
                  </a:moveTo>
                  <a:lnTo>
                    <a:pt x="2" y="32"/>
                  </a:lnTo>
                  <a:lnTo>
                    <a:pt x="0" y="22"/>
                  </a:lnTo>
                  <a:lnTo>
                    <a:pt x="2" y="10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4" y="10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6" y="22"/>
                  </a:lnTo>
                  <a:lnTo>
                    <a:pt x="66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54" y="38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2" y="52"/>
                  </a:lnTo>
                  <a:lnTo>
                    <a:pt x="24" y="56"/>
                  </a:lnTo>
                  <a:lnTo>
                    <a:pt x="2" y="3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" name="Freeform 213">
              <a:extLst>
                <a:ext uri="{FF2B5EF4-FFF2-40B4-BE49-F238E27FC236}">
                  <a16:creationId xmlns:a16="http://schemas.microsoft.com/office/drawing/2014/main" id="{06D0A78D-143C-41C8-B7AA-D876F4CAF3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487" y="2650"/>
              <a:ext cx="36" cy="44"/>
            </a:xfrm>
            <a:custGeom>
              <a:avLst/>
              <a:gdLst>
                <a:gd name="T0" fmla="*/ 6 w 36"/>
                <a:gd name="T1" fmla="*/ 0 h 44"/>
                <a:gd name="T2" fmla="*/ 6 w 36"/>
                <a:gd name="T3" fmla="*/ 2 h 44"/>
                <a:gd name="T4" fmla="*/ 2 w 36"/>
                <a:gd name="T5" fmla="*/ 4 h 44"/>
                <a:gd name="T6" fmla="*/ 0 w 36"/>
                <a:gd name="T7" fmla="*/ 6 h 44"/>
                <a:gd name="T8" fmla="*/ 0 w 36"/>
                <a:gd name="T9" fmla="*/ 10 h 44"/>
                <a:gd name="T10" fmla="*/ 2 w 36"/>
                <a:gd name="T11" fmla="*/ 12 h 44"/>
                <a:gd name="T12" fmla="*/ 4 w 36"/>
                <a:gd name="T13" fmla="*/ 16 h 44"/>
                <a:gd name="T14" fmla="*/ 8 w 36"/>
                <a:gd name="T15" fmla="*/ 20 h 44"/>
                <a:gd name="T16" fmla="*/ 10 w 36"/>
                <a:gd name="T17" fmla="*/ 24 h 44"/>
                <a:gd name="T18" fmla="*/ 14 w 36"/>
                <a:gd name="T19" fmla="*/ 28 h 44"/>
                <a:gd name="T20" fmla="*/ 16 w 36"/>
                <a:gd name="T21" fmla="*/ 32 h 44"/>
                <a:gd name="T22" fmla="*/ 16 w 36"/>
                <a:gd name="T23" fmla="*/ 32 h 44"/>
                <a:gd name="T24" fmla="*/ 16 w 36"/>
                <a:gd name="T25" fmla="*/ 34 h 44"/>
                <a:gd name="T26" fmla="*/ 16 w 36"/>
                <a:gd name="T27" fmla="*/ 36 h 44"/>
                <a:gd name="T28" fmla="*/ 16 w 36"/>
                <a:gd name="T29" fmla="*/ 38 h 44"/>
                <a:gd name="T30" fmla="*/ 18 w 36"/>
                <a:gd name="T31" fmla="*/ 40 h 44"/>
                <a:gd name="T32" fmla="*/ 18 w 36"/>
                <a:gd name="T33" fmla="*/ 42 h 44"/>
                <a:gd name="T34" fmla="*/ 22 w 36"/>
                <a:gd name="T35" fmla="*/ 44 h 44"/>
                <a:gd name="T36" fmla="*/ 26 w 36"/>
                <a:gd name="T37" fmla="*/ 44 h 44"/>
                <a:gd name="T38" fmla="*/ 30 w 36"/>
                <a:gd name="T39" fmla="*/ 42 h 44"/>
                <a:gd name="T40" fmla="*/ 34 w 36"/>
                <a:gd name="T41" fmla="*/ 38 h 44"/>
                <a:gd name="T42" fmla="*/ 34 w 36"/>
                <a:gd name="T43" fmla="*/ 34 h 44"/>
                <a:gd name="T44" fmla="*/ 34 w 36"/>
                <a:gd name="T45" fmla="*/ 30 h 44"/>
                <a:gd name="T46" fmla="*/ 34 w 36"/>
                <a:gd name="T47" fmla="*/ 26 h 44"/>
                <a:gd name="T48" fmla="*/ 34 w 36"/>
                <a:gd name="T49" fmla="*/ 22 h 44"/>
                <a:gd name="T50" fmla="*/ 34 w 36"/>
                <a:gd name="T51" fmla="*/ 18 h 44"/>
                <a:gd name="T52" fmla="*/ 34 w 36"/>
                <a:gd name="T53" fmla="*/ 16 h 44"/>
                <a:gd name="T54" fmla="*/ 36 w 36"/>
                <a:gd name="T55" fmla="*/ 14 h 44"/>
                <a:gd name="T56" fmla="*/ 34 w 36"/>
                <a:gd name="T57" fmla="*/ 14 h 44"/>
                <a:gd name="T58" fmla="*/ 32 w 36"/>
                <a:gd name="T59" fmla="*/ 12 h 44"/>
                <a:gd name="T60" fmla="*/ 28 w 36"/>
                <a:gd name="T61" fmla="*/ 10 h 44"/>
                <a:gd name="T62" fmla="*/ 24 w 36"/>
                <a:gd name="T63" fmla="*/ 6 h 44"/>
                <a:gd name="T64" fmla="*/ 20 w 36"/>
                <a:gd name="T65" fmla="*/ 4 h 44"/>
                <a:gd name="T66" fmla="*/ 18 w 36"/>
                <a:gd name="T67" fmla="*/ 4 h 44"/>
                <a:gd name="T68" fmla="*/ 12 w 36"/>
                <a:gd name="T69" fmla="*/ 4 h 44"/>
                <a:gd name="T70" fmla="*/ 10 w 36"/>
                <a:gd name="T71" fmla="*/ 2 h 44"/>
                <a:gd name="T72" fmla="*/ 8 w 36"/>
                <a:gd name="T73" fmla="*/ 2 h 44"/>
                <a:gd name="T74" fmla="*/ 6 w 36"/>
                <a:gd name="T75" fmla="*/ 0 h 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"/>
                <a:gd name="T115" fmla="*/ 0 h 44"/>
                <a:gd name="T116" fmla="*/ 36 w 36"/>
                <a:gd name="T117" fmla="*/ 44 h 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" h="44">
                  <a:moveTo>
                    <a:pt x="6" y="0"/>
                  </a:moveTo>
                  <a:lnTo>
                    <a:pt x="6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4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22" y="44"/>
                  </a:lnTo>
                  <a:lnTo>
                    <a:pt x="26" y="44"/>
                  </a:lnTo>
                  <a:lnTo>
                    <a:pt x="30" y="42"/>
                  </a:lnTo>
                  <a:lnTo>
                    <a:pt x="34" y="38"/>
                  </a:lnTo>
                  <a:lnTo>
                    <a:pt x="34" y="34"/>
                  </a:lnTo>
                  <a:lnTo>
                    <a:pt x="34" y="30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32" y="12"/>
                  </a:lnTo>
                  <a:lnTo>
                    <a:pt x="28" y="10"/>
                  </a:lnTo>
                  <a:lnTo>
                    <a:pt x="24" y="6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" name="Freeform 214">
              <a:extLst>
                <a:ext uri="{FF2B5EF4-FFF2-40B4-BE49-F238E27FC236}">
                  <a16:creationId xmlns:a16="http://schemas.microsoft.com/office/drawing/2014/main" id="{BA136E92-26E8-4B87-A232-75699797E43A}"/>
                </a:ext>
              </a:extLst>
            </p:cNvPr>
            <p:cNvSpPr>
              <a:spLocks/>
            </p:cNvSpPr>
            <p:nvPr/>
          </p:nvSpPr>
          <p:spPr bwMode="gray">
            <a:xfrm>
              <a:off x="2499" y="2528"/>
              <a:ext cx="144" cy="122"/>
            </a:xfrm>
            <a:custGeom>
              <a:avLst/>
              <a:gdLst>
                <a:gd name="T0" fmla="*/ 0 w 144"/>
                <a:gd name="T1" fmla="*/ 114 h 122"/>
                <a:gd name="T2" fmla="*/ 22 w 144"/>
                <a:gd name="T3" fmla="*/ 114 h 122"/>
                <a:gd name="T4" fmla="*/ 58 w 144"/>
                <a:gd name="T5" fmla="*/ 106 h 122"/>
                <a:gd name="T6" fmla="*/ 62 w 144"/>
                <a:gd name="T7" fmla="*/ 118 h 122"/>
                <a:gd name="T8" fmla="*/ 66 w 144"/>
                <a:gd name="T9" fmla="*/ 120 h 122"/>
                <a:gd name="T10" fmla="*/ 74 w 144"/>
                <a:gd name="T11" fmla="*/ 120 h 122"/>
                <a:gd name="T12" fmla="*/ 82 w 144"/>
                <a:gd name="T13" fmla="*/ 114 h 122"/>
                <a:gd name="T14" fmla="*/ 86 w 144"/>
                <a:gd name="T15" fmla="*/ 110 h 122"/>
                <a:gd name="T16" fmla="*/ 102 w 144"/>
                <a:gd name="T17" fmla="*/ 104 h 122"/>
                <a:gd name="T18" fmla="*/ 106 w 144"/>
                <a:gd name="T19" fmla="*/ 100 h 122"/>
                <a:gd name="T20" fmla="*/ 116 w 144"/>
                <a:gd name="T21" fmla="*/ 94 h 122"/>
                <a:gd name="T22" fmla="*/ 124 w 144"/>
                <a:gd name="T23" fmla="*/ 88 h 122"/>
                <a:gd name="T24" fmla="*/ 128 w 144"/>
                <a:gd name="T25" fmla="*/ 82 h 122"/>
                <a:gd name="T26" fmla="*/ 132 w 144"/>
                <a:gd name="T27" fmla="*/ 76 h 122"/>
                <a:gd name="T28" fmla="*/ 136 w 144"/>
                <a:gd name="T29" fmla="*/ 68 h 122"/>
                <a:gd name="T30" fmla="*/ 138 w 144"/>
                <a:gd name="T31" fmla="*/ 60 h 122"/>
                <a:gd name="T32" fmla="*/ 138 w 144"/>
                <a:gd name="T33" fmla="*/ 52 h 122"/>
                <a:gd name="T34" fmla="*/ 136 w 144"/>
                <a:gd name="T35" fmla="*/ 44 h 122"/>
                <a:gd name="T36" fmla="*/ 136 w 144"/>
                <a:gd name="T37" fmla="*/ 42 h 122"/>
                <a:gd name="T38" fmla="*/ 140 w 144"/>
                <a:gd name="T39" fmla="*/ 38 h 122"/>
                <a:gd name="T40" fmla="*/ 144 w 144"/>
                <a:gd name="T41" fmla="*/ 30 h 122"/>
                <a:gd name="T42" fmla="*/ 144 w 144"/>
                <a:gd name="T43" fmla="*/ 20 h 122"/>
                <a:gd name="T44" fmla="*/ 142 w 144"/>
                <a:gd name="T45" fmla="*/ 8 h 122"/>
                <a:gd name="T46" fmla="*/ 140 w 144"/>
                <a:gd name="T47" fmla="*/ 0 h 122"/>
                <a:gd name="T48" fmla="*/ 138 w 144"/>
                <a:gd name="T49" fmla="*/ 0 h 122"/>
                <a:gd name="T50" fmla="*/ 132 w 144"/>
                <a:gd name="T51" fmla="*/ 2 h 122"/>
                <a:gd name="T52" fmla="*/ 122 w 144"/>
                <a:gd name="T53" fmla="*/ 8 h 122"/>
                <a:gd name="T54" fmla="*/ 116 w 144"/>
                <a:gd name="T55" fmla="*/ 18 h 122"/>
                <a:gd name="T56" fmla="*/ 114 w 144"/>
                <a:gd name="T57" fmla="*/ 32 h 122"/>
                <a:gd name="T58" fmla="*/ 112 w 144"/>
                <a:gd name="T59" fmla="*/ 44 h 122"/>
                <a:gd name="T60" fmla="*/ 108 w 144"/>
                <a:gd name="T61" fmla="*/ 48 h 122"/>
                <a:gd name="T62" fmla="*/ 102 w 144"/>
                <a:gd name="T63" fmla="*/ 58 h 122"/>
                <a:gd name="T64" fmla="*/ 94 w 144"/>
                <a:gd name="T65" fmla="*/ 68 h 122"/>
                <a:gd name="T66" fmla="*/ 82 w 144"/>
                <a:gd name="T67" fmla="*/ 76 h 122"/>
                <a:gd name="T68" fmla="*/ 72 w 144"/>
                <a:gd name="T69" fmla="*/ 84 h 122"/>
                <a:gd name="T70" fmla="*/ 64 w 144"/>
                <a:gd name="T71" fmla="*/ 90 h 122"/>
                <a:gd name="T72" fmla="*/ 40 w 144"/>
                <a:gd name="T73" fmla="*/ 90 h 122"/>
                <a:gd name="T74" fmla="*/ 6 w 144"/>
                <a:gd name="T75" fmla="*/ 106 h 1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4"/>
                <a:gd name="T115" fmla="*/ 0 h 122"/>
                <a:gd name="T116" fmla="*/ 144 w 144"/>
                <a:gd name="T117" fmla="*/ 122 h 12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4" h="122">
                  <a:moveTo>
                    <a:pt x="6" y="106"/>
                  </a:moveTo>
                  <a:lnTo>
                    <a:pt x="0" y="114"/>
                  </a:lnTo>
                  <a:lnTo>
                    <a:pt x="14" y="118"/>
                  </a:lnTo>
                  <a:lnTo>
                    <a:pt x="22" y="114"/>
                  </a:lnTo>
                  <a:lnTo>
                    <a:pt x="38" y="110"/>
                  </a:lnTo>
                  <a:lnTo>
                    <a:pt x="58" y="106"/>
                  </a:lnTo>
                  <a:lnTo>
                    <a:pt x="62" y="118"/>
                  </a:lnTo>
                  <a:lnTo>
                    <a:pt x="62" y="120"/>
                  </a:lnTo>
                  <a:lnTo>
                    <a:pt x="66" y="120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8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6" y="110"/>
                  </a:lnTo>
                  <a:lnTo>
                    <a:pt x="100" y="106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6" y="100"/>
                  </a:lnTo>
                  <a:lnTo>
                    <a:pt x="112" y="98"/>
                  </a:lnTo>
                  <a:lnTo>
                    <a:pt x="116" y="94"/>
                  </a:lnTo>
                  <a:lnTo>
                    <a:pt x="120" y="90"/>
                  </a:lnTo>
                  <a:lnTo>
                    <a:pt x="124" y="88"/>
                  </a:lnTo>
                  <a:lnTo>
                    <a:pt x="126" y="84"/>
                  </a:lnTo>
                  <a:lnTo>
                    <a:pt x="128" y="82"/>
                  </a:lnTo>
                  <a:lnTo>
                    <a:pt x="130" y="80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6" y="68"/>
                  </a:lnTo>
                  <a:lnTo>
                    <a:pt x="138" y="64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38" y="52"/>
                  </a:lnTo>
                  <a:lnTo>
                    <a:pt x="136" y="4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8" y="40"/>
                  </a:lnTo>
                  <a:lnTo>
                    <a:pt x="140" y="38"/>
                  </a:lnTo>
                  <a:lnTo>
                    <a:pt x="142" y="34"/>
                  </a:lnTo>
                  <a:lnTo>
                    <a:pt x="144" y="30"/>
                  </a:lnTo>
                  <a:lnTo>
                    <a:pt x="144" y="26"/>
                  </a:lnTo>
                  <a:lnTo>
                    <a:pt x="144" y="20"/>
                  </a:lnTo>
                  <a:lnTo>
                    <a:pt x="142" y="14"/>
                  </a:lnTo>
                  <a:lnTo>
                    <a:pt x="142" y="8"/>
                  </a:lnTo>
                  <a:lnTo>
                    <a:pt x="140" y="4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2" y="8"/>
                  </a:lnTo>
                  <a:lnTo>
                    <a:pt x="118" y="12"/>
                  </a:lnTo>
                  <a:lnTo>
                    <a:pt x="116" y="18"/>
                  </a:lnTo>
                  <a:lnTo>
                    <a:pt x="114" y="26"/>
                  </a:lnTo>
                  <a:lnTo>
                    <a:pt x="114" y="32"/>
                  </a:lnTo>
                  <a:lnTo>
                    <a:pt x="112" y="38"/>
                  </a:lnTo>
                  <a:lnTo>
                    <a:pt x="112" y="44"/>
                  </a:lnTo>
                  <a:lnTo>
                    <a:pt x="110" y="46"/>
                  </a:lnTo>
                  <a:lnTo>
                    <a:pt x="108" y="48"/>
                  </a:lnTo>
                  <a:lnTo>
                    <a:pt x="106" y="52"/>
                  </a:lnTo>
                  <a:lnTo>
                    <a:pt x="102" y="58"/>
                  </a:lnTo>
                  <a:lnTo>
                    <a:pt x="98" y="62"/>
                  </a:lnTo>
                  <a:lnTo>
                    <a:pt x="94" y="68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76" y="80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0"/>
                  </a:lnTo>
                  <a:lnTo>
                    <a:pt x="40" y="90"/>
                  </a:lnTo>
                  <a:lnTo>
                    <a:pt x="22" y="96"/>
                  </a:lnTo>
                  <a:lnTo>
                    <a:pt x="6" y="10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215">
              <a:extLst>
                <a:ext uri="{FF2B5EF4-FFF2-40B4-BE49-F238E27FC236}">
                  <a16:creationId xmlns:a16="http://schemas.microsoft.com/office/drawing/2014/main" id="{871D243F-1C1C-4ADF-A46A-8EC444AB0F14}"/>
                </a:ext>
              </a:extLst>
            </p:cNvPr>
            <p:cNvSpPr>
              <a:spLocks/>
            </p:cNvSpPr>
            <p:nvPr/>
          </p:nvSpPr>
          <p:spPr bwMode="gray">
            <a:xfrm>
              <a:off x="2519" y="2644"/>
              <a:ext cx="24" cy="16"/>
            </a:xfrm>
            <a:custGeom>
              <a:avLst/>
              <a:gdLst>
                <a:gd name="T0" fmla="*/ 8 w 24"/>
                <a:gd name="T1" fmla="*/ 0 h 16"/>
                <a:gd name="T2" fmla="*/ 0 w 24"/>
                <a:gd name="T3" fmla="*/ 10 h 16"/>
                <a:gd name="T4" fmla="*/ 8 w 24"/>
                <a:gd name="T5" fmla="*/ 16 h 16"/>
                <a:gd name="T6" fmla="*/ 18 w 24"/>
                <a:gd name="T7" fmla="*/ 8 h 16"/>
                <a:gd name="T8" fmla="*/ 24 w 24"/>
                <a:gd name="T9" fmla="*/ 2 h 16"/>
                <a:gd name="T10" fmla="*/ 8 w 24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16"/>
                <a:gd name="T20" fmla="*/ 24 w 24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16">
                  <a:moveTo>
                    <a:pt x="8" y="0"/>
                  </a:moveTo>
                  <a:lnTo>
                    <a:pt x="0" y="10"/>
                  </a:lnTo>
                  <a:lnTo>
                    <a:pt x="8" y="16"/>
                  </a:lnTo>
                  <a:lnTo>
                    <a:pt x="18" y="8"/>
                  </a:lnTo>
                  <a:lnTo>
                    <a:pt x="24" y="2"/>
                  </a:lnTo>
                  <a:lnTo>
                    <a:pt x="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216">
              <a:extLst>
                <a:ext uri="{FF2B5EF4-FFF2-40B4-BE49-F238E27FC236}">
                  <a16:creationId xmlns:a16="http://schemas.microsoft.com/office/drawing/2014/main" id="{58F927D1-2596-4372-9582-ABF6E72ADFA5}"/>
                </a:ext>
              </a:extLst>
            </p:cNvPr>
            <p:cNvSpPr>
              <a:spLocks/>
            </p:cNvSpPr>
            <p:nvPr/>
          </p:nvSpPr>
          <p:spPr bwMode="gray">
            <a:xfrm>
              <a:off x="2617" y="2454"/>
              <a:ext cx="78" cy="60"/>
            </a:xfrm>
            <a:custGeom>
              <a:avLst/>
              <a:gdLst>
                <a:gd name="T0" fmla="*/ 36 w 78"/>
                <a:gd name="T1" fmla="*/ 6 h 60"/>
                <a:gd name="T2" fmla="*/ 36 w 78"/>
                <a:gd name="T3" fmla="*/ 6 h 60"/>
                <a:gd name="T4" fmla="*/ 34 w 78"/>
                <a:gd name="T5" fmla="*/ 4 h 60"/>
                <a:gd name="T6" fmla="*/ 32 w 78"/>
                <a:gd name="T7" fmla="*/ 2 h 60"/>
                <a:gd name="T8" fmla="*/ 30 w 78"/>
                <a:gd name="T9" fmla="*/ 0 h 60"/>
                <a:gd name="T10" fmla="*/ 28 w 78"/>
                <a:gd name="T11" fmla="*/ 0 h 60"/>
                <a:gd name="T12" fmla="*/ 26 w 78"/>
                <a:gd name="T13" fmla="*/ 2 h 60"/>
                <a:gd name="T14" fmla="*/ 24 w 78"/>
                <a:gd name="T15" fmla="*/ 4 h 60"/>
                <a:gd name="T16" fmla="*/ 22 w 78"/>
                <a:gd name="T17" fmla="*/ 12 h 60"/>
                <a:gd name="T18" fmla="*/ 20 w 78"/>
                <a:gd name="T19" fmla="*/ 18 h 60"/>
                <a:gd name="T20" fmla="*/ 20 w 78"/>
                <a:gd name="T21" fmla="*/ 22 h 60"/>
                <a:gd name="T22" fmla="*/ 20 w 78"/>
                <a:gd name="T23" fmla="*/ 26 h 60"/>
                <a:gd name="T24" fmla="*/ 18 w 78"/>
                <a:gd name="T25" fmla="*/ 28 h 60"/>
                <a:gd name="T26" fmla="*/ 16 w 78"/>
                <a:gd name="T27" fmla="*/ 32 h 60"/>
                <a:gd name="T28" fmla="*/ 12 w 78"/>
                <a:gd name="T29" fmla="*/ 36 h 60"/>
                <a:gd name="T30" fmla="*/ 10 w 78"/>
                <a:gd name="T31" fmla="*/ 42 h 60"/>
                <a:gd name="T32" fmla="*/ 6 w 78"/>
                <a:gd name="T33" fmla="*/ 46 h 60"/>
                <a:gd name="T34" fmla="*/ 4 w 78"/>
                <a:gd name="T35" fmla="*/ 48 h 60"/>
                <a:gd name="T36" fmla="*/ 2 w 78"/>
                <a:gd name="T37" fmla="*/ 50 h 60"/>
                <a:gd name="T38" fmla="*/ 0 w 78"/>
                <a:gd name="T39" fmla="*/ 52 h 60"/>
                <a:gd name="T40" fmla="*/ 0 w 78"/>
                <a:gd name="T41" fmla="*/ 54 h 60"/>
                <a:gd name="T42" fmla="*/ 0 w 78"/>
                <a:gd name="T43" fmla="*/ 56 h 60"/>
                <a:gd name="T44" fmla="*/ 4 w 78"/>
                <a:gd name="T45" fmla="*/ 56 h 60"/>
                <a:gd name="T46" fmla="*/ 8 w 78"/>
                <a:gd name="T47" fmla="*/ 58 h 60"/>
                <a:gd name="T48" fmla="*/ 14 w 78"/>
                <a:gd name="T49" fmla="*/ 58 h 60"/>
                <a:gd name="T50" fmla="*/ 20 w 78"/>
                <a:gd name="T51" fmla="*/ 58 h 60"/>
                <a:gd name="T52" fmla="*/ 26 w 78"/>
                <a:gd name="T53" fmla="*/ 58 h 60"/>
                <a:gd name="T54" fmla="*/ 30 w 78"/>
                <a:gd name="T55" fmla="*/ 56 h 60"/>
                <a:gd name="T56" fmla="*/ 32 w 78"/>
                <a:gd name="T57" fmla="*/ 56 h 60"/>
                <a:gd name="T58" fmla="*/ 38 w 78"/>
                <a:gd name="T59" fmla="*/ 60 h 60"/>
                <a:gd name="T60" fmla="*/ 48 w 78"/>
                <a:gd name="T61" fmla="*/ 58 h 60"/>
                <a:gd name="T62" fmla="*/ 48 w 78"/>
                <a:gd name="T63" fmla="*/ 58 h 60"/>
                <a:gd name="T64" fmla="*/ 50 w 78"/>
                <a:gd name="T65" fmla="*/ 56 h 60"/>
                <a:gd name="T66" fmla="*/ 52 w 78"/>
                <a:gd name="T67" fmla="*/ 52 h 60"/>
                <a:gd name="T68" fmla="*/ 54 w 78"/>
                <a:gd name="T69" fmla="*/ 50 h 60"/>
                <a:gd name="T70" fmla="*/ 56 w 78"/>
                <a:gd name="T71" fmla="*/ 46 h 60"/>
                <a:gd name="T72" fmla="*/ 60 w 78"/>
                <a:gd name="T73" fmla="*/ 44 h 60"/>
                <a:gd name="T74" fmla="*/ 62 w 78"/>
                <a:gd name="T75" fmla="*/ 44 h 60"/>
                <a:gd name="T76" fmla="*/ 64 w 78"/>
                <a:gd name="T77" fmla="*/ 44 h 60"/>
                <a:gd name="T78" fmla="*/ 66 w 78"/>
                <a:gd name="T79" fmla="*/ 42 h 60"/>
                <a:gd name="T80" fmla="*/ 70 w 78"/>
                <a:gd name="T81" fmla="*/ 40 h 60"/>
                <a:gd name="T82" fmla="*/ 72 w 78"/>
                <a:gd name="T83" fmla="*/ 38 h 60"/>
                <a:gd name="T84" fmla="*/ 74 w 78"/>
                <a:gd name="T85" fmla="*/ 36 h 60"/>
                <a:gd name="T86" fmla="*/ 76 w 78"/>
                <a:gd name="T87" fmla="*/ 34 h 60"/>
                <a:gd name="T88" fmla="*/ 78 w 78"/>
                <a:gd name="T89" fmla="*/ 32 h 60"/>
                <a:gd name="T90" fmla="*/ 78 w 78"/>
                <a:gd name="T91" fmla="*/ 32 h 60"/>
                <a:gd name="T92" fmla="*/ 78 w 78"/>
                <a:gd name="T93" fmla="*/ 30 h 60"/>
                <a:gd name="T94" fmla="*/ 78 w 78"/>
                <a:gd name="T95" fmla="*/ 26 h 60"/>
                <a:gd name="T96" fmla="*/ 78 w 78"/>
                <a:gd name="T97" fmla="*/ 24 h 60"/>
                <a:gd name="T98" fmla="*/ 76 w 78"/>
                <a:gd name="T99" fmla="*/ 22 h 60"/>
                <a:gd name="T100" fmla="*/ 74 w 78"/>
                <a:gd name="T101" fmla="*/ 20 h 60"/>
                <a:gd name="T102" fmla="*/ 72 w 78"/>
                <a:gd name="T103" fmla="*/ 22 h 60"/>
                <a:gd name="T104" fmla="*/ 70 w 78"/>
                <a:gd name="T105" fmla="*/ 24 h 60"/>
                <a:gd name="T106" fmla="*/ 66 w 78"/>
                <a:gd name="T107" fmla="*/ 26 h 60"/>
                <a:gd name="T108" fmla="*/ 64 w 78"/>
                <a:gd name="T109" fmla="*/ 26 h 60"/>
                <a:gd name="T110" fmla="*/ 62 w 78"/>
                <a:gd name="T111" fmla="*/ 26 h 60"/>
                <a:gd name="T112" fmla="*/ 58 w 78"/>
                <a:gd name="T113" fmla="*/ 24 h 60"/>
                <a:gd name="T114" fmla="*/ 52 w 78"/>
                <a:gd name="T115" fmla="*/ 22 h 60"/>
                <a:gd name="T116" fmla="*/ 46 w 78"/>
                <a:gd name="T117" fmla="*/ 20 h 60"/>
                <a:gd name="T118" fmla="*/ 42 w 78"/>
                <a:gd name="T119" fmla="*/ 16 h 60"/>
                <a:gd name="T120" fmla="*/ 38 w 78"/>
                <a:gd name="T121" fmla="*/ 12 h 60"/>
                <a:gd name="T122" fmla="*/ 36 w 78"/>
                <a:gd name="T123" fmla="*/ 6 h 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8"/>
                <a:gd name="T187" fmla="*/ 0 h 60"/>
                <a:gd name="T188" fmla="*/ 78 w 78"/>
                <a:gd name="T189" fmla="*/ 60 h 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8" h="60">
                  <a:moveTo>
                    <a:pt x="36" y="6"/>
                  </a:moveTo>
                  <a:lnTo>
                    <a:pt x="36" y="6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4" y="4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0" y="42"/>
                  </a:lnTo>
                  <a:lnTo>
                    <a:pt x="6" y="46"/>
                  </a:lnTo>
                  <a:lnTo>
                    <a:pt x="4" y="48"/>
                  </a:lnTo>
                  <a:lnTo>
                    <a:pt x="2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14" y="58"/>
                  </a:lnTo>
                  <a:lnTo>
                    <a:pt x="20" y="58"/>
                  </a:lnTo>
                  <a:lnTo>
                    <a:pt x="26" y="58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8" y="60"/>
                  </a:lnTo>
                  <a:lnTo>
                    <a:pt x="48" y="58"/>
                  </a:lnTo>
                  <a:lnTo>
                    <a:pt x="50" y="56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46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4" y="44"/>
                  </a:lnTo>
                  <a:lnTo>
                    <a:pt x="66" y="42"/>
                  </a:lnTo>
                  <a:lnTo>
                    <a:pt x="70" y="40"/>
                  </a:lnTo>
                  <a:lnTo>
                    <a:pt x="72" y="38"/>
                  </a:lnTo>
                  <a:lnTo>
                    <a:pt x="74" y="36"/>
                  </a:lnTo>
                  <a:lnTo>
                    <a:pt x="76" y="34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2" y="22"/>
                  </a:lnTo>
                  <a:lnTo>
                    <a:pt x="70" y="24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58" y="24"/>
                  </a:lnTo>
                  <a:lnTo>
                    <a:pt x="52" y="22"/>
                  </a:lnTo>
                  <a:lnTo>
                    <a:pt x="46" y="20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6" y="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217">
              <a:extLst>
                <a:ext uri="{FF2B5EF4-FFF2-40B4-BE49-F238E27FC236}">
                  <a16:creationId xmlns:a16="http://schemas.microsoft.com/office/drawing/2014/main" id="{07B04F03-19B9-4ED9-A38E-3BC8E6F3278A}"/>
                </a:ext>
              </a:extLst>
            </p:cNvPr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8 w 80"/>
                <a:gd name="T1" fmla="*/ 0 h 34"/>
                <a:gd name="T2" fmla="*/ 52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6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8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8" y="0"/>
                  </a:moveTo>
                  <a:lnTo>
                    <a:pt x="52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218">
              <a:extLst>
                <a:ext uri="{FF2B5EF4-FFF2-40B4-BE49-F238E27FC236}">
                  <a16:creationId xmlns:a16="http://schemas.microsoft.com/office/drawing/2014/main" id="{C0C4BCCE-5864-43DC-BD11-7B45922D5311}"/>
                </a:ext>
              </a:extLst>
            </p:cNvPr>
            <p:cNvSpPr>
              <a:spLocks/>
            </p:cNvSpPr>
            <p:nvPr/>
          </p:nvSpPr>
          <p:spPr bwMode="gray">
            <a:xfrm>
              <a:off x="1777" y="2624"/>
              <a:ext cx="80" cy="34"/>
            </a:xfrm>
            <a:custGeom>
              <a:avLst/>
              <a:gdLst>
                <a:gd name="T0" fmla="*/ 56 w 80"/>
                <a:gd name="T1" fmla="*/ 0 h 34"/>
                <a:gd name="T2" fmla="*/ 50 w 80"/>
                <a:gd name="T3" fmla="*/ 2 h 34"/>
                <a:gd name="T4" fmla="*/ 38 w 80"/>
                <a:gd name="T5" fmla="*/ 2 h 34"/>
                <a:gd name="T6" fmla="*/ 24 w 80"/>
                <a:gd name="T7" fmla="*/ 2 h 34"/>
                <a:gd name="T8" fmla="*/ 16 w 80"/>
                <a:gd name="T9" fmla="*/ 2 h 34"/>
                <a:gd name="T10" fmla="*/ 0 w 80"/>
                <a:gd name="T11" fmla="*/ 16 h 34"/>
                <a:gd name="T12" fmla="*/ 0 w 80"/>
                <a:gd name="T13" fmla="*/ 22 h 34"/>
                <a:gd name="T14" fmla="*/ 0 w 80"/>
                <a:gd name="T15" fmla="*/ 22 h 34"/>
                <a:gd name="T16" fmla="*/ 2 w 80"/>
                <a:gd name="T17" fmla="*/ 24 h 34"/>
                <a:gd name="T18" fmla="*/ 2 w 80"/>
                <a:gd name="T19" fmla="*/ 28 h 34"/>
                <a:gd name="T20" fmla="*/ 4 w 80"/>
                <a:gd name="T21" fmla="*/ 30 h 34"/>
                <a:gd name="T22" fmla="*/ 6 w 80"/>
                <a:gd name="T23" fmla="*/ 30 h 34"/>
                <a:gd name="T24" fmla="*/ 8 w 80"/>
                <a:gd name="T25" fmla="*/ 30 h 34"/>
                <a:gd name="T26" fmla="*/ 12 w 80"/>
                <a:gd name="T27" fmla="*/ 28 h 34"/>
                <a:gd name="T28" fmla="*/ 16 w 80"/>
                <a:gd name="T29" fmla="*/ 28 h 34"/>
                <a:gd name="T30" fmla="*/ 20 w 80"/>
                <a:gd name="T31" fmla="*/ 30 h 34"/>
                <a:gd name="T32" fmla="*/ 26 w 80"/>
                <a:gd name="T33" fmla="*/ 34 h 34"/>
                <a:gd name="T34" fmla="*/ 26 w 80"/>
                <a:gd name="T35" fmla="*/ 32 h 34"/>
                <a:gd name="T36" fmla="*/ 30 w 80"/>
                <a:gd name="T37" fmla="*/ 28 h 34"/>
                <a:gd name="T38" fmla="*/ 40 w 80"/>
                <a:gd name="T39" fmla="*/ 26 h 34"/>
                <a:gd name="T40" fmla="*/ 58 w 80"/>
                <a:gd name="T41" fmla="*/ 24 h 34"/>
                <a:gd name="T42" fmla="*/ 58 w 80"/>
                <a:gd name="T43" fmla="*/ 24 h 34"/>
                <a:gd name="T44" fmla="*/ 58 w 80"/>
                <a:gd name="T45" fmla="*/ 22 h 34"/>
                <a:gd name="T46" fmla="*/ 58 w 80"/>
                <a:gd name="T47" fmla="*/ 20 h 34"/>
                <a:gd name="T48" fmla="*/ 60 w 80"/>
                <a:gd name="T49" fmla="*/ 16 h 34"/>
                <a:gd name="T50" fmla="*/ 62 w 80"/>
                <a:gd name="T51" fmla="*/ 14 h 34"/>
                <a:gd name="T52" fmla="*/ 66 w 80"/>
                <a:gd name="T53" fmla="*/ 12 h 34"/>
                <a:gd name="T54" fmla="*/ 72 w 80"/>
                <a:gd name="T55" fmla="*/ 10 h 34"/>
                <a:gd name="T56" fmla="*/ 80 w 80"/>
                <a:gd name="T57" fmla="*/ 10 h 34"/>
                <a:gd name="T58" fmla="*/ 78 w 80"/>
                <a:gd name="T59" fmla="*/ 8 h 34"/>
                <a:gd name="T60" fmla="*/ 74 w 80"/>
                <a:gd name="T61" fmla="*/ 8 h 34"/>
                <a:gd name="T62" fmla="*/ 70 w 80"/>
                <a:gd name="T63" fmla="*/ 8 h 34"/>
                <a:gd name="T64" fmla="*/ 64 w 80"/>
                <a:gd name="T65" fmla="*/ 6 h 34"/>
                <a:gd name="T66" fmla="*/ 60 w 80"/>
                <a:gd name="T67" fmla="*/ 4 h 34"/>
                <a:gd name="T68" fmla="*/ 56 w 80"/>
                <a:gd name="T69" fmla="*/ 0 h 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0"/>
                <a:gd name="T106" fmla="*/ 0 h 34"/>
                <a:gd name="T107" fmla="*/ 80 w 80"/>
                <a:gd name="T108" fmla="*/ 34 h 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0" h="34">
                  <a:moveTo>
                    <a:pt x="56" y="0"/>
                  </a:moveTo>
                  <a:lnTo>
                    <a:pt x="50" y="2"/>
                  </a:lnTo>
                  <a:lnTo>
                    <a:pt x="38" y="2"/>
                  </a:lnTo>
                  <a:lnTo>
                    <a:pt x="24" y="2"/>
                  </a:lnTo>
                  <a:lnTo>
                    <a:pt x="16" y="2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0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30" y="28"/>
                  </a:lnTo>
                  <a:lnTo>
                    <a:pt x="40" y="26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8" y="20"/>
                  </a:lnTo>
                  <a:lnTo>
                    <a:pt x="60" y="16"/>
                  </a:lnTo>
                  <a:lnTo>
                    <a:pt x="62" y="14"/>
                  </a:lnTo>
                  <a:lnTo>
                    <a:pt x="66" y="12"/>
                  </a:lnTo>
                  <a:lnTo>
                    <a:pt x="72" y="10"/>
                  </a:lnTo>
                  <a:lnTo>
                    <a:pt x="80" y="10"/>
                  </a:lnTo>
                  <a:lnTo>
                    <a:pt x="78" y="8"/>
                  </a:lnTo>
                  <a:lnTo>
                    <a:pt x="74" y="8"/>
                  </a:lnTo>
                  <a:lnTo>
                    <a:pt x="70" y="8"/>
                  </a:lnTo>
                  <a:lnTo>
                    <a:pt x="64" y="6"/>
                  </a:lnTo>
                  <a:lnTo>
                    <a:pt x="60" y="4"/>
                  </a:lnTo>
                  <a:lnTo>
                    <a:pt x="5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219">
              <a:extLst>
                <a:ext uri="{FF2B5EF4-FFF2-40B4-BE49-F238E27FC236}">
                  <a16:creationId xmlns:a16="http://schemas.microsoft.com/office/drawing/2014/main" id="{559A4B6F-4D76-49C1-BB84-71078B60B28B}"/>
                </a:ext>
              </a:extLst>
            </p:cNvPr>
            <p:cNvSpPr>
              <a:spLocks/>
            </p:cNvSpPr>
            <p:nvPr/>
          </p:nvSpPr>
          <p:spPr bwMode="gray">
            <a:xfrm>
              <a:off x="925" y="1780"/>
              <a:ext cx="336" cy="412"/>
            </a:xfrm>
            <a:custGeom>
              <a:avLst/>
              <a:gdLst>
                <a:gd name="T0" fmla="*/ 302 w 336"/>
                <a:gd name="T1" fmla="*/ 44 h 412"/>
                <a:gd name="T2" fmla="*/ 314 w 336"/>
                <a:gd name="T3" fmla="*/ 42 h 412"/>
                <a:gd name="T4" fmla="*/ 312 w 336"/>
                <a:gd name="T5" fmla="*/ 42 h 412"/>
                <a:gd name="T6" fmla="*/ 326 w 336"/>
                <a:gd name="T7" fmla="*/ 38 h 412"/>
                <a:gd name="T8" fmla="*/ 330 w 336"/>
                <a:gd name="T9" fmla="*/ 22 h 412"/>
                <a:gd name="T10" fmla="*/ 302 w 336"/>
                <a:gd name="T11" fmla="*/ 4 h 412"/>
                <a:gd name="T12" fmla="*/ 250 w 336"/>
                <a:gd name="T13" fmla="*/ 8 h 412"/>
                <a:gd name="T14" fmla="*/ 230 w 336"/>
                <a:gd name="T15" fmla="*/ 14 h 412"/>
                <a:gd name="T16" fmla="*/ 218 w 336"/>
                <a:gd name="T17" fmla="*/ 20 h 412"/>
                <a:gd name="T18" fmla="*/ 214 w 336"/>
                <a:gd name="T19" fmla="*/ 26 h 412"/>
                <a:gd name="T20" fmla="*/ 204 w 336"/>
                <a:gd name="T21" fmla="*/ 36 h 412"/>
                <a:gd name="T22" fmla="*/ 194 w 336"/>
                <a:gd name="T23" fmla="*/ 34 h 412"/>
                <a:gd name="T24" fmla="*/ 186 w 336"/>
                <a:gd name="T25" fmla="*/ 34 h 412"/>
                <a:gd name="T26" fmla="*/ 176 w 336"/>
                <a:gd name="T27" fmla="*/ 48 h 412"/>
                <a:gd name="T28" fmla="*/ 158 w 336"/>
                <a:gd name="T29" fmla="*/ 58 h 412"/>
                <a:gd name="T30" fmla="*/ 148 w 336"/>
                <a:gd name="T31" fmla="*/ 76 h 412"/>
                <a:gd name="T32" fmla="*/ 136 w 336"/>
                <a:gd name="T33" fmla="*/ 114 h 412"/>
                <a:gd name="T34" fmla="*/ 106 w 336"/>
                <a:gd name="T35" fmla="*/ 170 h 412"/>
                <a:gd name="T36" fmla="*/ 94 w 336"/>
                <a:gd name="T37" fmla="*/ 200 h 412"/>
                <a:gd name="T38" fmla="*/ 72 w 336"/>
                <a:gd name="T39" fmla="*/ 230 h 412"/>
                <a:gd name="T40" fmla="*/ 26 w 336"/>
                <a:gd name="T41" fmla="*/ 278 h 412"/>
                <a:gd name="T42" fmla="*/ 16 w 336"/>
                <a:gd name="T43" fmla="*/ 284 h 412"/>
                <a:gd name="T44" fmla="*/ 8 w 336"/>
                <a:gd name="T45" fmla="*/ 300 h 412"/>
                <a:gd name="T46" fmla="*/ 4 w 336"/>
                <a:gd name="T47" fmla="*/ 334 h 412"/>
                <a:gd name="T48" fmla="*/ 10 w 336"/>
                <a:gd name="T49" fmla="*/ 344 h 412"/>
                <a:gd name="T50" fmla="*/ 6 w 336"/>
                <a:gd name="T51" fmla="*/ 352 h 412"/>
                <a:gd name="T52" fmla="*/ 2 w 336"/>
                <a:gd name="T53" fmla="*/ 364 h 412"/>
                <a:gd name="T54" fmla="*/ 4 w 336"/>
                <a:gd name="T55" fmla="*/ 384 h 412"/>
                <a:gd name="T56" fmla="*/ 10 w 336"/>
                <a:gd name="T57" fmla="*/ 400 h 412"/>
                <a:gd name="T58" fmla="*/ 28 w 336"/>
                <a:gd name="T59" fmla="*/ 412 h 412"/>
                <a:gd name="T60" fmla="*/ 46 w 336"/>
                <a:gd name="T61" fmla="*/ 402 h 412"/>
                <a:gd name="T62" fmla="*/ 54 w 336"/>
                <a:gd name="T63" fmla="*/ 390 h 412"/>
                <a:gd name="T64" fmla="*/ 58 w 336"/>
                <a:gd name="T65" fmla="*/ 376 h 412"/>
                <a:gd name="T66" fmla="*/ 68 w 336"/>
                <a:gd name="T67" fmla="*/ 370 h 412"/>
                <a:gd name="T68" fmla="*/ 76 w 336"/>
                <a:gd name="T69" fmla="*/ 358 h 412"/>
                <a:gd name="T70" fmla="*/ 80 w 336"/>
                <a:gd name="T71" fmla="*/ 342 h 412"/>
                <a:gd name="T72" fmla="*/ 92 w 336"/>
                <a:gd name="T73" fmla="*/ 354 h 412"/>
                <a:gd name="T74" fmla="*/ 100 w 336"/>
                <a:gd name="T75" fmla="*/ 318 h 412"/>
                <a:gd name="T76" fmla="*/ 102 w 336"/>
                <a:gd name="T77" fmla="*/ 260 h 412"/>
                <a:gd name="T78" fmla="*/ 132 w 336"/>
                <a:gd name="T79" fmla="*/ 198 h 412"/>
                <a:gd name="T80" fmla="*/ 140 w 336"/>
                <a:gd name="T81" fmla="*/ 178 h 412"/>
                <a:gd name="T82" fmla="*/ 154 w 336"/>
                <a:gd name="T83" fmla="*/ 162 h 412"/>
                <a:gd name="T84" fmla="*/ 162 w 336"/>
                <a:gd name="T85" fmla="*/ 134 h 412"/>
                <a:gd name="T86" fmla="*/ 170 w 336"/>
                <a:gd name="T87" fmla="*/ 112 h 412"/>
                <a:gd name="T88" fmla="*/ 224 w 336"/>
                <a:gd name="T89" fmla="*/ 64 h 412"/>
                <a:gd name="T90" fmla="*/ 238 w 336"/>
                <a:gd name="T91" fmla="*/ 66 h 412"/>
                <a:gd name="T92" fmla="*/ 264 w 336"/>
                <a:gd name="T93" fmla="*/ 70 h 412"/>
                <a:gd name="T94" fmla="*/ 276 w 336"/>
                <a:gd name="T95" fmla="*/ 64 h 412"/>
                <a:gd name="T96" fmla="*/ 278 w 336"/>
                <a:gd name="T97" fmla="*/ 56 h 412"/>
                <a:gd name="T98" fmla="*/ 294 w 336"/>
                <a:gd name="T99" fmla="*/ 50 h 412"/>
                <a:gd name="T100" fmla="*/ 328 w 336"/>
                <a:gd name="T101" fmla="*/ 64 h 412"/>
                <a:gd name="T102" fmla="*/ 326 w 336"/>
                <a:gd name="T103" fmla="*/ 52 h 4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6"/>
                <a:gd name="T157" fmla="*/ 0 h 412"/>
                <a:gd name="T158" fmla="*/ 336 w 336"/>
                <a:gd name="T159" fmla="*/ 412 h 4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6" h="412">
                  <a:moveTo>
                    <a:pt x="326" y="52"/>
                  </a:moveTo>
                  <a:lnTo>
                    <a:pt x="314" y="48"/>
                  </a:lnTo>
                  <a:lnTo>
                    <a:pt x="308" y="46"/>
                  </a:lnTo>
                  <a:lnTo>
                    <a:pt x="302" y="44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314" y="42"/>
                  </a:lnTo>
                  <a:lnTo>
                    <a:pt x="312" y="42"/>
                  </a:lnTo>
                  <a:lnTo>
                    <a:pt x="314" y="42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26" y="38"/>
                  </a:lnTo>
                  <a:lnTo>
                    <a:pt x="328" y="34"/>
                  </a:lnTo>
                  <a:lnTo>
                    <a:pt x="328" y="30"/>
                  </a:lnTo>
                  <a:lnTo>
                    <a:pt x="330" y="26"/>
                  </a:lnTo>
                  <a:lnTo>
                    <a:pt x="330" y="22"/>
                  </a:lnTo>
                  <a:lnTo>
                    <a:pt x="314" y="20"/>
                  </a:lnTo>
                  <a:lnTo>
                    <a:pt x="310" y="10"/>
                  </a:lnTo>
                  <a:lnTo>
                    <a:pt x="302" y="4"/>
                  </a:lnTo>
                  <a:lnTo>
                    <a:pt x="282" y="6"/>
                  </a:lnTo>
                  <a:lnTo>
                    <a:pt x="258" y="0"/>
                  </a:lnTo>
                  <a:lnTo>
                    <a:pt x="256" y="4"/>
                  </a:lnTo>
                  <a:lnTo>
                    <a:pt x="250" y="8"/>
                  </a:lnTo>
                  <a:lnTo>
                    <a:pt x="246" y="12"/>
                  </a:lnTo>
                  <a:lnTo>
                    <a:pt x="240" y="12"/>
                  </a:lnTo>
                  <a:lnTo>
                    <a:pt x="234" y="14"/>
                  </a:lnTo>
                  <a:lnTo>
                    <a:pt x="230" y="14"/>
                  </a:lnTo>
                  <a:lnTo>
                    <a:pt x="224" y="16"/>
                  </a:lnTo>
                  <a:lnTo>
                    <a:pt x="220" y="18"/>
                  </a:lnTo>
                  <a:lnTo>
                    <a:pt x="218" y="20"/>
                  </a:lnTo>
                  <a:lnTo>
                    <a:pt x="216" y="22"/>
                  </a:lnTo>
                  <a:lnTo>
                    <a:pt x="214" y="26"/>
                  </a:lnTo>
                  <a:lnTo>
                    <a:pt x="214" y="28"/>
                  </a:lnTo>
                  <a:lnTo>
                    <a:pt x="212" y="32"/>
                  </a:lnTo>
                  <a:lnTo>
                    <a:pt x="208" y="36"/>
                  </a:lnTo>
                  <a:lnTo>
                    <a:pt x="204" y="36"/>
                  </a:lnTo>
                  <a:lnTo>
                    <a:pt x="200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4" y="34"/>
                  </a:lnTo>
                  <a:lnTo>
                    <a:pt x="194" y="32"/>
                  </a:lnTo>
                  <a:lnTo>
                    <a:pt x="190" y="32"/>
                  </a:lnTo>
                  <a:lnTo>
                    <a:pt x="186" y="34"/>
                  </a:lnTo>
                  <a:lnTo>
                    <a:pt x="182" y="38"/>
                  </a:lnTo>
                  <a:lnTo>
                    <a:pt x="178" y="42"/>
                  </a:lnTo>
                  <a:lnTo>
                    <a:pt x="176" y="46"/>
                  </a:lnTo>
                  <a:lnTo>
                    <a:pt x="176" y="48"/>
                  </a:lnTo>
                  <a:lnTo>
                    <a:pt x="174" y="48"/>
                  </a:lnTo>
                  <a:lnTo>
                    <a:pt x="168" y="54"/>
                  </a:lnTo>
                  <a:lnTo>
                    <a:pt x="162" y="56"/>
                  </a:lnTo>
                  <a:lnTo>
                    <a:pt x="158" y="58"/>
                  </a:lnTo>
                  <a:lnTo>
                    <a:pt x="154" y="62"/>
                  </a:lnTo>
                  <a:lnTo>
                    <a:pt x="152" y="66"/>
                  </a:lnTo>
                  <a:lnTo>
                    <a:pt x="150" y="70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36" y="114"/>
                  </a:lnTo>
                  <a:lnTo>
                    <a:pt x="116" y="150"/>
                  </a:lnTo>
                  <a:lnTo>
                    <a:pt x="114" y="152"/>
                  </a:lnTo>
                  <a:lnTo>
                    <a:pt x="110" y="160"/>
                  </a:lnTo>
                  <a:lnTo>
                    <a:pt x="106" y="170"/>
                  </a:lnTo>
                  <a:lnTo>
                    <a:pt x="102" y="180"/>
                  </a:lnTo>
                  <a:lnTo>
                    <a:pt x="100" y="184"/>
                  </a:lnTo>
                  <a:lnTo>
                    <a:pt x="98" y="190"/>
                  </a:lnTo>
                  <a:lnTo>
                    <a:pt x="94" y="200"/>
                  </a:lnTo>
                  <a:lnTo>
                    <a:pt x="88" y="212"/>
                  </a:lnTo>
                  <a:lnTo>
                    <a:pt x="84" y="220"/>
                  </a:lnTo>
                  <a:lnTo>
                    <a:pt x="82" y="224"/>
                  </a:lnTo>
                  <a:lnTo>
                    <a:pt x="72" y="230"/>
                  </a:lnTo>
                  <a:lnTo>
                    <a:pt x="54" y="254"/>
                  </a:lnTo>
                  <a:lnTo>
                    <a:pt x="32" y="268"/>
                  </a:lnTo>
                  <a:lnTo>
                    <a:pt x="30" y="274"/>
                  </a:lnTo>
                  <a:lnTo>
                    <a:pt x="26" y="278"/>
                  </a:lnTo>
                  <a:lnTo>
                    <a:pt x="22" y="280"/>
                  </a:lnTo>
                  <a:lnTo>
                    <a:pt x="20" y="282"/>
                  </a:lnTo>
                  <a:lnTo>
                    <a:pt x="16" y="284"/>
                  </a:lnTo>
                  <a:lnTo>
                    <a:pt x="14" y="290"/>
                  </a:lnTo>
                  <a:lnTo>
                    <a:pt x="12" y="294"/>
                  </a:lnTo>
                  <a:lnTo>
                    <a:pt x="10" y="298"/>
                  </a:lnTo>
                  <a:lnTo>
                    <a:pt x="8" y="300"/>
                  </a:lnTo>
                  <a:lnTo>
                    <a:pt x="2" y="312"/>
                  </a:lnTo>
                  <a:lnTo>
                    <a:pt x="0" y="324"/>
                  </a:lnTo>
                  <a:lnTo>
                    <a:pt x="4" y="334"/>
                  </a:lnTo>
                  <a:lnTo>
                    <a:pt x="8" y="338"/>
                  </a:lnTo>
                  <a:lnTo>
                    <a:pt x="10" y="340"/>
                  </a:lnTo>
                  <a:lnTo>
                    <a:pt x="10" y="342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6"/>
                  </a:lnTo>
                  <a:lnTo>
                    <a:pt x="6" y="348"/>
                  </a:lnTo>
                  <a:lnTo>
                    <a:pt x="6" y="352"/>
                  </a:lnTo>
                  <a:lnTo>
                    <a:pt x="6" y="356"/>
                  </a:lnTo>
                  <a:lnTo>
                    <a:pt x="6" y="358"/>
                  </a:lnTo>
                  <a:lnTo>
                    <a:pt x="2" y="364"/>
                  </a:lnTo>
                  <a:lnTo>
                    <a:pt x="2" y="370"/>
                  </a:lnTo>
                  <a:lnTo>
                    <a:pt x="2" y="376"/>
                  </a:lnTo>
                  <a:lnTo>
                    <a:pt x="2" y="380"/>
                  </a:lnTo>
                  <a:lnTo>
                    <a:pt x="4" y="384"/>
                  </a:lnTo>
                  <a:lnTo>
                    <a:pt x="4" y="386"/>
                  </a:lnTo>
                  <a:lnTo>
                    <a:pt x="4" y="388"/>
                  </a:lnTo>
                  <a:lnTo>
                    <a:pt x="8" y="394"/>
                  </a:lnTo>
                  <a:lnTo>
                    <a:pt x="10" y="400"/>
                  </a:lnTo>
                  <a:lnTo>
                    <a:pt x="16" y="404"/>
                  </a:lnTo>
                  <a:lnTo>
                    <a:pt x="20" y="408"/>
                  </a:lnTo>
                  <a:lnTo>
                    <a:pt x="24" y="410"/>
                  </a:lnTo>
                  <a:lnTo>
                    <a:pt x="28" y="412"/>
                  </a:lnTo>
                  <a:lnTo>
                    <a:pt x="30" y="412"/>
                  </a:lnTo>
                  <a:lnTo>
                    <a:pt x="36" y="410"/>
                  </a:lnTo>
                  <a:lnTo>
                    <a:pt x="42" y="406"/>
                  </a:lnTo>
                  <a:lnTo>
                    <a:pt x="46" y="402"/>
                  </a:lnTo>
                  <a:lnTo>
                    <a:pt x="50" y="398"/>
                  </a:lnTo>
                  <a:lnTo>
                    <a:pt x="52" y="394"/>
                  </a:lnTo>
                  <a:lnTo>
                    <a:pt x="54" y="392"/>
                  </a:lnTo>
                  <a:lnTo>
                    <a:pt x="54" y="390"/>
                  </a:lnTo>
                  <a:lnTo>
                    <a:pt x="54" y="384"/>
                  </a:lnTo>
                  <a:lnTo>
                    <a:pt x="56" y="380"/>
                  </a:lnTo>
                  <a:lnTo>
                    <a:pt x="56" y="376"/>
                  </a:lnTo>
                  <a:lnTo>
                    <a:pt x="58" y="376"/>
                  </a:lnTo>
                  <a:lnTo>
                    <a:pt x="58" y="374"/>
                  </a:lnTo>
                  <a:lnTo>
                    <a:pt x="62" y="374"/>
                  </a:lnTo>
                  <a:lnTo>
                    <a:pt x="64" y="372"/>
                  </a:lnTo>
                  <a:lnTo>
                    <a:pt x="68" y="370"/>
                  </a:lnTo>
                  <a:lnTo>
                    <a:pt x="70" y="368"/>
                  </a:lnTo>
                  <a:lnTo>
                    <a:pt x="70" y="366"/>
                  </a:lnTo>
                  <a:lnTo>
                    <a:pt x="72" y="364"/>
                  </a:lnTo>
                  <a:lnTo>
                    <a:pt x="76" y="358"/>
                  </a:lnTo>
                  <a:lnTo>
                    <a:pt x="78" y="352"/>
                  </a:lnTo>
                  <a:lnTo>
                    <a:pt x="80" y="346"/>
                  </a:lnTo>
                  <a:lnTo>
                    <a:pt x="80" y="344"/>
                  </a:lnTo>
                  <a:lnTo>
                    <a:pt x="80" y="342"/>
                  </a:lnTo>
                  <a:lnTo>
                    <a:pt x="80" y="340"/>
                  </a:lnTo>
                  <a:lnTo>
                    <a:pt x="86" y="356"/>
                  </a:lnTo>
                  <a:lnTo>
                    <a:pt x="88" y="356"/>
                  </a:lnTo>
                  <a:lnTo>
                    <a:pt x="92" y="354"/>
                  </a:lnTo>
                  <a:lnTo>
                    <a:pt x="96" y="350"/>
                  </a:lnTo>
                  <a:lnTo>
                    <a:pt x="100" y="340"/>
                  </a:lnTo>
                  <a:lnTo>
                    <a:pt x="100" y="324"/>
                  </a:lnTo>
                  <a:lnTo>
                    <a:pt x="100" y="318"/>
                  </a:lnTo>
                  <a:lnTo>
                    <a:pt x="100" y="306"/>
                  </a:lnTo>
                  <a:lnTo>
                    <a:pt x="102" y="290"/>
                  </a:lnTo>
                  <a:lnTo>
                    <a:pt x="102" y="274"/>
                  </a:lnTo>
                  <a:lnTo>
                    <a:pt x="102" y="260"/>
                  </a:lnTo>
                  <a:lnTo>
                    <a:pt x="98" y="254"/>
                  </a:lnTo>
                  <a:lnTo>
                    <a:pt x="120" y="240"/>
                  </a:lnTo>
                  <a:lnTo>
                    <a:pt x="122" y="216"/>
                  </a:lnTo>
                  <a:lnTo>
                    <a:pt x="132" y="198"/>
                  </a:lnTo>
                  <a:lnTo>
                    <a:pt x="134" y="182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40" y="178"/>
                  </a:lnTo>
                  <a:lnTo>
                    <a:pt x="144" y="174"/>
                  </a:lnTo>
                  <a:lnTo>
                    <a:pt x="148" y="170"/>
                  </a:lnTo>
                  <a:lnTo>
                    <a:pt x="152" y="166"/>
                  </a:lnTo>
                  <a:lnTo>
                    <a:pt x="154" y="162"/>
                  </a:lnTo>
                  <a:lnTo>
                    <a:pt x="158" y="158"/>
                  </a:lnTo>
                  <a:lnTo>
                    <a:pt x="158" y="136"/>
                  </a:lnTo>
                  <a:lnTo>
                    <a:pt x="160" y="134"/>
                  </a:lnTo>
                  <a:lnTo>
                    <a:pt x="162" y="134"/>
                  </a:lnTo>
                  <a:lnTo>
                    <a:pt x="164" y="130"/>
                  </a:lnTo>
                  <a:lnTo>
                    <a:pt x="166" y="124"/>
                  </a:lnTo>
                  <a:lnTo>
                    <a:pt x="166" y="122"/>
                  </a:lnTo>
                  <a:lnTo>
                    <a:pt x="170" y="112"/>
                  </a:lnTo>
                  <a:lnTo>
                    <a:pt x="178" y="98"/>
                  </a:lnTo>
                  <a:lnTo>
                    <a:pt x="196" y="82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30" y="64"/>
                  </a:lnTo>
                  <a:lnTo>
                    <a:pt x="234" y="64"/>
                  </a:lnTo>
                  <a:lnTo>
                    <a:pt x="238" y="66"/>
                  </a:lnTo>
                  <a:lnTo>
                    <a:pt x="242" y="70"/>
                  </a:lnTo>
                  <a:lnTo>
                    <a:pt x="260" y="72"/>
                  </a:lnTo>
                  <a:lnTo>
                    <a:pt x="264" y="70"/>
                  </a:lnTo>
                  <a:lnTo>
                    <a:pt x="266" y="70"/>
                  </a:lnTo>
                  <a:lnTo>
                    <a:pt x="270" y="68"/>
                  </a:lnTo>
                  <a:lnTo>
                    <a:pt x="272" y="66"/>
                  </a:lnTo>
                  <a:lnTo>
                    <a:pt x="276" y="64"/>
                  </a:lnTo>
                  <a:lnTo>
                    <a:pt x="276" y="60"/>
                  </a:lnTo>
                  <a:lnTo>
                    <a:pt x="276" y="58"/>
                  </a:lnTo>
                  <a:lnTo>
                    <a:pt x="278" y="56"/>
                  </a:lnTo>
                  <a:lnTo>
                    <a:pt x="280" y="52"/>
                  </a:lnTo>
                  <a:lnTo>
                    <a:pt x="284" y="50"/>
                  </a:lnTo>
                  <a:lnTo>
                    <a:pt x="288" y="50"/>
                  </a:lnTo>
                  <a:lnTo>
                    <a:pt x="294" y="50"/>
                  </a:lnTo>
                  <a:lnTo>
                    <a:pt x="326" y="66"/>
                  </a:lnTo>
                  <a:lnTo>
                    <a:pt x="328" y="64"/>
                  </a:lnTo>
                  <a:lnTo>
                    <a:pt x="328" y="62"/>
                  </a:lnTo>
                  <a:lnTo>
                    <a:pt x="328" y="56"/>
                  </a:lnTo>
                  <a:lnTo>
                    <a:pt x="336" y="56"/>
                  </a:lnTo>
                  <a:lnTo>
                    <a:pt x="326" y="5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220">
              <a:extLst>
                <a:ext uri="{FF2B5EF4-FFF2-40B4-BE49-F238E27FC236}">
                  <a16:creationId xmlns:a16="http://schemas.microsoft.com/office/drawing/2014/main" id="{B8BEC3EE-A412-4563-AAE9-A2910D94ABE7}"/>
                </a:ext>
              </a:extLst>
            </p:cNvPr>
            <p:cNvSpPr>
              <a:spLocks/>
            </p:cNvSpPr>
            <p:nvPr/>
          </p:nvSpPr>
          <p:spPr bwMode="gray">
            <a:xfrm>
              <a:off x="739" y="2478"/>
              <a:ext cx="158" cy="132"/>
            </a:xfrm>
            <a:custGeom>
              <a:avLst/>
              <a:gdLst>
                <a:gd name="T0" fmla="*/ 154 w 158"/>
                <a:gd name="T1" fmla="*/ 46 h 132"/>
                <a:gd name="T2" fmla="*/ 146 w 158"/>
                <a:gd name="T3" fmla="*/ 46 h 132"/>
                <a:gd name="T4" fmla="*/ 136 w 158"/>
                <a:gd name="T5" fmla="*/ 48 h 132"/>
                <a:gd name="T6" fmla="*/ 132 w 158"/>
                <a:gd name="T7" fmla="*/ 54 h 132"/>
                <a:gd name="T8" fmla="*/ 126 w 158"/>
                <a:gd name="T9" fmla="*/ 58 h 132"/>
                <a:gd name="T10" fmla="*/ 120 w 158"/>
                <a:gd name="T11" fmla="*/ 66 h 132"/>
                <a:gd name="T12" fmla="*/ 120 w 158"/>
                <a:gd name="T13" fmla="*/ 74 h 132"/>
                <a:gd name="T14" fmla="*/ 120 w 158"/>
                <a:gd name="T15" fmla="*/ 78 h 132"/>
                <a:gd name="T16" fmla="*/ 116 w 158"/>
                <a:gd name="T17" fmla="*/ 84 h 132"/>
                <a:gd name="T18" fmla="*/ 110 w 158"/>
                <a:gd name="T19" fmla="*/ 92 h 132"/>
                <a:gd name="T20" fmla="*/ 96 w 158"/>
                <a:gd name="T21" fmla="*/ 118 h 132"/>
                <a:gd name="T22" fmla="*/ 92 w 158"/>
                <a:gd name="T23" fmla="*/ 118 h 132"/>
                <a:gd name="T24" fmla="*/ 78 w 158"/>
                <a:gd name="T25" fmla="*/ 118 h 132"/>
                <a:gd name="T26" fmla="*/ 68 w 158"/>
                <a:gd name="T27" fmla="*/ 116 h 132"/>
                <a:gd name="T28" fmla="*/ 60 w 158"/>
                <a:gd name="T29" fmla="*/ 118 h 132"/>
                <a:gd name="T30" fmla="*/ 52 w 158"/>
                <a:gd name="T31" fmla="*/ 120 h 132"/>
                <a:gd name="T32" fmla="*/ 50 w 158"/>
                <a:gd name="T33" fmla="*/ 122 h 132"/>
                <a:gd name="T34" fmla="*/ 44 w 158"/>
                <a:gd name="T35" fmla="*/ 120 h 132"/>
                <a:gd name="T36" fmla="*/ 38 w 158"/>
                <a:gd name="T37" fmla="*/ 120 h 132"/>
                <a:gd name="T38" fmla="*/ 32 w 158"/>
                <a:gd name="T39" fmla="*/ 124 h 132"/>
                <a:gd name="T40" fmla="*/ 30 w 158"/>
                <a:gd name="T41" fmla="*/ 132 h 132"/>
                <a:gd name="T42" fmla="*/ 26 w 158"/>
                <a:gd name="T43" fmla="*/ 132 h 132"/>
                <a:gd name="T44" fmla="*/ 20 w 158"/>
                <a:gd name="T45" fmla="*/ 128 h 132"/>
                <a:gd name="T46" fmla="*/ 18 w 158"/>
                <a:gd name="T47" fmla="*/ 122 h 132"/>
                <a:gd name="T48" fmla="*/ 16 w 158"/>
                <a:gd name="T49" fmla="*/ 120 h 132"/>
                <a:gd name="T50" fmla="*/ 16 w 158"/>
                <a:gd name="T51" fmla="*/ 118 h 132"/>
                <a:gd name="T52" fmla="*/ 16 w 158"/>
                <a:gd name="T53" fmla="*/ 118 h 132"/>
                <a:gd name="T54" fmla="*/ 16 w 158"/>
                <a:gd name="T55" fmla="*/ 114 h 132"/>
                <a:gd name="T56" fmla="*/ 20 w 158"/>
                <a:gd name="T57" fmla="*/ 104 h 132"/>
                <a:gd name="T58" fmla="*/ 24 w 158"/>
                <a:gd name="T59" fmla="*/ 102 h 132"/>
                <a:gd name="T60" fmla="*/ 30 w 158"/>
                <a:gd name="T61" fmla="*/ 98 h 132"/>
                <a:gd name="T62" fmla="*/ 28 w 158"/>
                <a:gd name="T63" fmla="*/ 88 h 132"/>
                <a:gd name="T64" fmla="*/ 30 w 158"/>
                <a:gd name="T65" fmla="*/ 70 h 132"/>
                <a:gd name="T66" fmla="*/ 30 w 158"/>
                <a:gd name="T67" fmla="*/ 50 h 132"/>
                <a:gd name="T68" fmla="*/ 32 w 158"/>
                <a:gd name="T69" fmla="*/ 42 h 132"/>
                <a:gd name="T70" fmla="*/ 38 w 158"/>
                <a:gd name="T71" fmla="*/ 38 h 132"/>
                <a:gd name="T72" fmla="*/ 38 w 158"/>
                <a:gd name="T73" fmla="*/ 34 h 132"/>
                <a:gd name="T74" fmla="*/ 36 w 158"/>
                <a:gd name="T75" fmla="*/ 32 h 132"/>
                <a:gd name="T76" fmla="*/ 28 w 158"/>
                <a:gd name="T77" fmla="*/ 28 h 132"/>
                <a:gd name="T78" fmla="*/ 26 w 158"/>
                <a:gd name="T79" fmla="*/ 28 h 132"/>
                <a:gd name="T80" fmla="*/ 24 w 158"/>
                <a:gd name="T81" fmla="*/ 28 h 132"/>
                <a:gd name="T82" fmla="*/ 10 w 158"/>
                <a:gd name="T83" fmla="*/ 30 h 132"/>
                <a:gd name="T84" fmla="*/ 4 w 158"/>
                <a:gd name="T85" fmla="*/ 24 h 132"/>
                <a:gd name="T86" fmla="*/ 4 w 158"/>
                <a:gd name="T87" fmla="*/ 20 h 132"/>
                <a:gd name="T88" fmla="*/ 0 w 158"/>
                <a:gd name="T89" fmla="*/ 14 h 132"/>
                <a:gd name="T90" fmla="*/ 2 w 158"/>
                <a:gd name="T91" fmla="*/ 12 h 132"/>
                <a:gd name="T92" fmla="*/ 4 w 158"/>
                <a:gd name="T93" fmla="*/ 10 h 132"/>
                <a:gd name="T94" fmla="*/ 18 w 158"/>
                <a:gd name="T95" fmla="*/ 0 h 132"/>
                <a:gd name="T96" fmla="*/ 22 w 158"/>
                <a:gd name="T97" fmla="*/ 0 h 132"/>
                <a:gd name="T98" fmla="*/ 26 w 158"/>
                <a:gd name="T99" fmla="*/ 2 h 132"/>
                <a:gd name="T100" fmla="*/ 58 w 158"/>
                <a:gd name="T101" fmla="*/ 6 h 132"/>
                <a:gd name="T102" fmla="*/ 84 w 158"/>
                <a:gd name="T103" fmla="*/ 8 h 132"/>
                <a:gd name="T104" fmla="*/ 98 w 158"/>
                <a:gd name="T105" fmla="*/ 6 h 132"/>
                <a:gd name="T106" fmla="*/ 102 w 158"/>
                <a:gd name="T107" fmla="*/ 8 h 132"/>
                <a:gd name="T108" fmla="*/ 102 w 158"/>
                <a:gd name="T109" fmla="*/ 12 h 132"/>
                <a:gd name="T110" fmla="*/ 106 w 158"/>
                <a:gd name="T111" fmla="*/ 14 h 132"/>
                <a:gd name="T112" fmla="*/ 112 w 158"/>
                <a:gd name="T113" fmla="*/ 18 h 132"/>
                <a:gd name="T114" fmla="*/ 114 w 158"/>
                <a:gd name="T115" fmla="*/ 18 h 132"/>
                <a:gd name="T116" fmla="*/ 120 w 158"/>
                <a:gd name="T117" fmla="*/ 22 h 132"/>
                <a:gd name="T118" fmla="*/ 126 w 158"/>
                <a:gd name="T119" fmla="*/ 28 h 132"/>
                <a:gd name="T120" fmla="*/ 134 w 158"/>
                <a:gd name="T121" fmla="*/ 36 h 132"/>
                <a:gd name="T122" fmla="*/ 152 w 158"/>
                <a:gd name="T123" fmla="*/ 42 h 132"/>
                <a:gd name="T124" fmla="*/ 154 w 158"/>
                <a:gd name="T125" fmla="*/ 46 h 1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8"/>
                <a:gd name="T190" fmla="*/ 0 h 132"/>
                <a:gd name="T191" fmla="*/ 158 w 158"/>
                <a:gd name="T192" fmla="*/ 132 h 13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8" h="132">
                  <a:moveTo>
                    <a:pt x="154" y="46"/>
                  </a:moveTo>
                  <a:lnTo>
                    <a:pt x="154" y="46"/>
                  </a:lnTo>
                  <a:lnTo>
                    <a:pt x="150" y="46"/>
                  </a:lnTo>
                  <a:lnTo>
                    <a:pt x="146" y="46"/>
                  </a:lnTo>
                  <a:lnTo>
                    <a:pt x="142" y="46"/>
                  </a:lnTo>
                  <a:lnTo>
                    <a:pt x="136" y="48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0" y="54"/>
                  </a:lnTo>
                  <a:lnTo>
                    <a:pt x="126" y="58"/>
                  </a:lnTo>
                  <a:lnTo>
                    <a:pt x="122" y="62"/>
                  </a:lnTo>
                  <a:lnTo>
                    <a:pt x="120" y="66"/>
                  </a:lnTo>
                  <a:lnTo>
                    <a:pt x="118" y="70"/>
                  </a:lnTo>
                  <a:lnTo>
                    <a:pt x="120" y="74"/>
                  </a:lnTo>
                  <a:lnTo>
                    <a:pt x="122" y="78"/>
                  </a:lnTo>
                  <a:lnTo>
                    <a:pt x="120" y="78"/>
                  </a:lnTo>
                  <a:lnTo>
                    <a:pt x="118" y="80"/>
                  </a:lnTo>
                  <a:lnTo>
                    <a:pt x="116" y="84"/>
                  </a:lnTo>
                  <a:lnTo>
                    <a:pt x="112" y="88"/>
                  </a:lnTo>
                  <a:lnTo>
                    <a:pt x="110" y="92"/>
                  </a:lnTo>
                  <a:lnTo>
                    <a:pt x="106" y="96"/>
                  </a:lnTo>
                  <a:lnTo>
                    <a:pt x="96" y="118"/>
                  </a:lnTo>
                  <a:lnTo>
                    <a:pt x="94" y="118"/>
                  </a:lnTo>
                  <a:lnTo>
                    <a:pt x="92" y="118"/>
                  </a:lnTo>
                  <a:lnTo>
                    <a:pt x="86" y="118"/>
                  </a:lnTo>
                  <a:lnTo>
                    <a:pt x="78" y="118"/>
                  </a:lnTo>
                  <a:lnTo>
                    <a:pt x="68" y="116"/>
                  </a:lnTo>
                  <a:lnTo>
                    <a:pt x="64" y="116"/>
                  </a:lnTo>
                  <a:lnTo>
                    <a:pt x="60" y="118"/>
                  </a:lnTo>
                  <a:lnTo>
                    <a:pt x="56" y="118"/>
                  </a:lnTo>
                  <a:lnTo>
                    <a:pt x="52" y="120"/>
                  </a:lnTo>
                  <a:lnTo>
                    <a:pt x="50" y="122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38" y="120"/>
                  </a:lnTo>
                  <a:lnTo>
                    <a:pt x="34" y="122"/>
                  </a:lnTo>
                  <a:lnTo>
                    <a:pt x="32" y="124"/>
                  </a:lnTo>
                  <a:lnTo>
                    <a:pt x="30" y="128"/>
                  </a:lnTo>
                  <a:lnTo>
                    <a:pt x="30" y="132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4" y="130"/>
                  </a:lnTo>
                  <a:lnTo>
                    <a:pt x="20" y="128"/>
                  </a:lnTo>
                  <a:lnTo>
                    <a:pt x="18" y="126"/>
                  </a:lnTo>
                  <a:lnTo>
                    <a:pt x="18" y="122"/>
                  </a:lnTo>
                  <a:lnTo>
                    <a:pt x="16" y="122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4"/>
                  </a:lnTo>
                  <a:lnTo>
                    <a:pt x="18" y="108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4" y="102"/>
                  </a:lnTo>
                  <a:lnTo>
                    <a:pt x="26" y="102"/>
                  </a:lnTo>
                  <a:lnTo>
                    <a:pt x="30" y="98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30" y="80"/>
                  </a:lnTo>
                  <a:lnTo>
                    <a:pt x="30" y="70"/>
                  </a:lnTo>
                  <a:lnTo>
                    <a:pt x="26" y="60"/>
                  </a:lnTo>
                  <a:lnTo>
                    <a:pt x="30" y="50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6" y="28"/>
                  </a:lnTo>
                  <a:lnTo>
                    <a:pt x="10" y="30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8" y="1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72" y="6"/>
                  </a:lnTo>
                  <a:lnTo>
                    <a:pt x="84" y="8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2" y="18"/>
                  </a:lnTo>
                  <a:lnTo>
                    <a:pt x="114" y="18"/>
                  </a:lnTo>
                  <a:lnTo>
                    <a:pt x="116" y="20"/>
                  </a:lnTo>
                  <a:lnTo>
                    <a:pt x="120" y="22"/>
                  </a:lnTo>
                  <a:lnTo>
                    <a:pt x="122" y="24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4" y="36"/>
                  </a:lnTo>
                  <a:lnTo>
                    <a:pt x="152" y="42"/>
                  </a:lnTo>
                  <a:lnTo>
                    <a:pt x="158" y="44"/>
                  </a:lnTo>
                  <a:lnTo>
                    <a:pt x="154" y="4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221">
              <a:extLst>
                <a:ext uri="{FF2B5EF4-FFF2-40B4-BE49-F238E27FC236}">
                  <a16:creationId xmlns:a16="http://schemas.microsoft.com/office/drawing/2014/main" id="{E6C631C5-0AA7-4052-AE81-8FBF587E5EF3}"/>
                </a:ext>
              </a:extLst>
            </p:cNvPr>
            <p:cNvSpPr>
              <a:spLocks/>
            </p:cNvSpPr>
            <p:nvPr/>
          </p:nvSpPr>
          <p:spPr bwMode="gray">
            <a:xfrm>
              <a:off x="939" y="2440"/>
              <a:ext cx="156" cy="146"/>
            </a:xfrm>
            <a:custGeom>
              <a:avLst/>
              <a:gdLst>
                <a:gd name="T0" fmla="*/ 94 w 156"/>
                <a:gd name="T1" fmla="*/ 14 h 146"/>
                <a:gd name="T2" fmla="*/ 92 w 156"/>
                <a:gd name="T3" fmla="*/ 16 h 146"/>
                <a:gd name="T4" fmla="*/ 92 w 156"/>
                <a:gd name="T5" fmla="*/ 16 h 146"/>
                <a:gd name="T6" fmla="*/ 94 w 156"/>
                <a:gd name="T7" fmla="*/ 18 h 146"/>
                <a:gd name="T8" fmla="*/ 94 w 156"/>
                <a:gd name="T9" fmla="*/ 20 h 146"/>
                <a:gd name="T10" fmla="*/ 76 w 156"/>
                <a:gd name="T11" fmla="*/ 28 h 146"/>
                <a:gd name="T12" fmla="*/ 78 w 156"/>
                <a:gd name="T13" fmla="*/ 32 h 146"/>
                <a:gd name="T14" fmla="*/ 84 w 156"/>
                <a:gd name="T15" fmla="*/ 38 h 146"/>
                <a:gd name="T16" fmla="*/ 94 w 156"/>
                <a:gd name="T17" fmla="*/ 46 h 146"/>
                <a:gd name="T18" fmla="*/ 104 w 156"/>
                <a:gd name="T19" fmla="*/ 52 h 146"/>
                <a:gd name="T20" fmla="*/ 102 w 156"/>
                <a:gd name="T21" fmla="*/ 56 h 146"/>
                <a:gd name="T22" fmla="*/ 104 w 156"/>
                <a:gd name="T23" fmla="*/ 62 h 146"/>
                <a:gd name="T24" fmla="*/ 138 w 156"/>
                <a:gd name="T25" fmla="*/ 90 h 146"/>
                <a:gd name="T26" fmla="*/ 156 w 156"/>
                <a:gd name="T27" fmla="*/ 120 h 146"/>
                <a:gd name="T28" fmla="*/ 144 w 156"/>
                <a:gd name="T29" fmla="*/ 118 h 146"/>
                <a:gd name="T30" fmla="*/ 134 w 156"/>
                <a:gd name="T31" fmla="*/ 122 h 146"/>
                <a:gd name="T32" fmla="*/ 130 w 156"/>
                <a:gd name="T33" fmla="*/ 134 h 146"/>
                <a:gd name="T34" fmla="*/ 124 w 156"/>
                <a:gd name="T35" fmla="*/ 146 h 146"/>
                <a:gd name="T36" fmla="*/ 120 w 156"/>
                <a:gd name="T37" fmla="*/ 134 h 146"/>
                <a:gd name="T38" fmla="*/ 118 w 156"/>
                <a:gd name="T39" fmla="*/ 132 h 146"/>
                <a:gd name="T40" fmla="*/ 116 w 156"/>
                <a:gd name="T41" fmla="*/ 130 h 146"/>
                <a:gd name="T42" fmla="*/ 118 w 156"/>
                <a:gd name="T43" fmla="*/ 128 h 146"/>
                <a:gd name="T44" fmla="*/ 122 w 156"/>
                <a:gd name="T45" fmla="*/ 112 h 146"/>
                <a:gd name="T46" fmla="*/ 110 w 156"/>
                <a:gd name="T47" fmla="*/ 106 h 146"/>
                <a:gd name="T48" fmla="*/ 80 w 156"/>
                <a:gd name="T49" fmla="*/ 84 h 146"/>
                <a:gd name="T50" fmla="*/ 50 w 156"/>
                <a:gd name="T51" fmla="*/ 54 h 146"/>
                <a:gd name="T52" fmla="*/ 50 w 156"/>
                <a:gd name="T53" fmla="*/ 50 h 146"/>
                <a:gd name="T54" fmla="*/ 48 w 156"/>
                <a:gd name="T55" fmla="*/ 44 h 146"/>
                <a:gd name="T56" fmla="*/ 44 w 156"/>
                <a:gd name="T57" fmla="*/ 40 h 146"/>
                <a:gd name="T58" fmla="*/ 18 w 156"/>
                <a:gd name="T59" fmla="*/ 48 h 146"/>
                <a:gd name="T60" fmla="*/ 12 w 156"/>
                <a:gd name="T61" fmla="*/ 48 h 146"/>
                <a:gd name="T62" fmla="*/ 4 w 156"/>
                <a:gd name="T63" fmla="*/ 34 h 146"/>
                <a:gd name="T64" fmla="*/ 2 w 156"/>
                <a:gd name="T65" fmla="*/ 32 h 146"/>
                <a:gd name="T66" fmla="*/ 0 w 156"/>
                <a:gd name="T67" fmla="*/ 22 h 146"/>
                <a:gd name="T68" fmla="*/ 12 w 156"/>
                <a:gd name="T69" fmla="*/ 22 h 146"/>
                <a:gd name="T70" fmla="*/ 16 w 156"/>
                <a:gd name="T71" fmla="*/ 24 h 146"/>
                <a:gd name="T72" fmla="*/ 24 w 156"/>
                <a:gd name="T73" fmla="*/ 12 h 146"/>
                <a:gd name="T74" fmla="*/ 30 w 156"/>
                <a:gd name="T75" fmla="*/ 10 h 146"/>
                <a:gd name="T76" fmla="*/ 30 w 156"/>
                <a:gd name="T77" fmla="*/ 14 h 146"/>
                <a:gd name="T78" fmla="*/ 32 w 156"/>
                <a:gd name="T79" fmla="*/ 16 h 146"/>
                <a:gd name="T80" fmla="*/ 36 w 156"/>
                <a:gd name="T81" fmla="*/ 14 h 146"/>
                <a:gd name="T82" fmla="*/ 40 w 156"/>
                <a:gd name="T83" fmla="*/ 12 h 146"/>
                <a:gd name="T84" fmla="*/ 42 w 156"/>
                <a:gd name="T85" fmla="*/ 10 h 146"/>
                <a:gd name="T86" fmla="*/ 44 w 156"/>
                <a:gd name="T87" fmla="*/ 8 h 146"/>
                <a:gd name="T88" fmla="*/ 44 w 156"/>
                <a:gd name="T89" fmla="*/ 10 h 146"/>
                <a:gd name="T90" fmla="*/ 46 w 156"/>
                <a:gd name="T91" fmla="*/ 12 h 146"/>
                <a:gd name="T92" fmla="*/ 48 w 156"/>
                <a:gd name="T93" fmla="*/ 10 h 146"/>
                <a:gd name="T94" fmla="*/ 48 w 156"/>
                <a:gd name="T95" fmla="*/ 8 h 146"/>
                <a:gd name="T96" fmla="*/ 46 w 156"/>
                <a:gd name="T97" fmla="*/ 4 h 146"/>
                <a:gd name="T98" fmla="*/ 48 w 156"/>
                <a:gd name="T99" fmla="*/ 4 h 146"/>
                <a:gd name="T100" fmla="*/ 50 w 156"/>
                <a:gd name="T101" fmla="*/ 2 h 146"/>
                <a:gd name="T102" fmla="*/ 54 w 156"/>
                <a:gd name="T103" fmla="*/ 0 h 146"/>
                <a:gd name="T104" fmla="*/ 58 w 156"/>
                <a:gd name="T105" fmla="*/ 0 h 146"/>
                <a:gd name="T106" fmla="*/ 62 w 156"/>
                <a:gd name="T107" fmla="*/ 0 h 146"/>
                <a:gd name="T108" fmla="*/ 66 w 156"/>
                <a:gd name="T109" fmla="*/ 0 h 146"/>
                <a:gd name="T110" fmla="*/ 72 w 156"/>
                <a:gd name="T111" fmla="*/ 0 h 146"/>
                <a:gd name="T112" fmla="*/ 74 w 156"/>
                <a:gd name="T113" fmla="*/ 4 h 146"/>
                <a:gd name="T114" fmla="*/ 80 w 156"/>
                <a:gd name="T115" fmla="*/ 8 h 146"/>
                <a:gd name="T116" fmla="*/ 88 w 156"/>
                <a:gd name="T117" fmla="*/ 12 h 146"/>
                <a:gd name="T118" fmla="*/ 94 w 156"/>
                <a:gd name="T119" fmla="*/ 14 h 1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56"/>
                <a:gd name="T181" fmla="*/ 0 h 146"/>
                <a:gd name="T182" fmla="*/ 156 w 156"/>
                <a:gd name="T183" fmla="*/ 146 h 1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56" h="146">
                  <a:moveTo>
                    <a:pt x="94" y="14"/>
                  </a:moveTo>
                  <a:lnTo>
                    <a:pt x="94" y="14"/>
                  </a:lnTo>
                  <a:lnTo>
                    <a:pt x="92" y="16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84" y="24"/>
                  </a:lnTo>
                  <a:lnTo>
                    <a:pt x="76" y="28"/>
                  </a:lnTo>
                  <a:lnTo>
                    <a:pt x="78" y="32"/>
                  </a:lnTo>
                  <a:lnTo>
                    <a:pt x="82" y="34"/>
                  </a:lnTo>
                  <a:lnTo>
                    <a:pt x="84" y="38"/>
                  </a:lnTo>
                  <a:lnTo>
                    <a:pt x="88" y="42"/>
                  </a:lnTo>
                  <a:lnTo>
                    <a:pt x="94" y="46"/>
                  </a:lnTo>
                  <a:lnTo>
                    <a:pt x="98" y="50"/>
                  </a:lnTo>
                  <a:lnTo>
                    <a:pt x="104" y="52"/>
                  </a:lnTo>
                  <a:lnTo>
                    <a:pt x="102" y="56"/>
                  </a:lnTo>
                  <a:lnTo>
                    <a:pt x="104" y="58"/>
                  </a:lnTo>
                  <a:lnTo>
                    <a:pt x="104" y="62"/>
                  </a:lnTo>
                  <a:lnTo>
                    <a:pt x="108" y="64"/>
                  </a:lnTo>
                  <a:lnTo>
                    <a:pt x="138" y="90"/>
                  </a:lnTo>
                  <a:lnTo>
                    <a:pt x="148" y="102"/>
                  </a:lnTo>
                  <a:lnTo>
                    <a:pt x="156" y="120"/>
                  </a:lnTo>
                  <a:lnTo>
                    <a:pt x="152" y="126"/>
                  </a:lnTo>
                  <a:lnTo>
                    <a:pt x="144" y="118"/>
                  </a:lnTo>
                  <a:lnTo>
                    <a:pt x="138" y="118"/>
                  </a:lnTo>
                  <a:lnTo>
                    <a:pt x="134" y="122"/>
                  </a:lnTo>
                  <a:lnTo>
                    <a:pt x="138" y="132"/>
                  </a:lnTo>
                  <a:lnTo>
                    <a:pt x="130" y="134"/>
                  </a:lnTo>
                  <a:lnTo>
                    <a:pt x="130" y="142"/>
                  </a:lnTo>
                  <a:lnTo>
                    <a:pt x="124" y="146"/>
                  </a:lnTo>
                  <a:lnTo>
                    <a:pt x="118" y="142"/>
                  </a:lnTo>
                  <a:lnTo>
                    <a:pt x="120" y="134"/>
                  </a:lnTo>
                  <a:lnTo>
                    <a:pt x="118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8" y="128"/>
                  </a:lnTo>
                  <a:lnTo>
                    <a:pt x="122" y="128"/>
                  </a:lnTo>
                  <a:lnTo>
                    <a:pt x="122" y="112"/>
                  </a:lnTo>
                  <a:lnTo>
                    <a:pt x="114" y="110"/>
                  </a:lnTo>
                  <a:lnTo>
                    <a:pt x="110" y="106"/>
                  </a:lnTo>
                  <a:lnTo>
                    <a:pt x="88" y="92"/>
                  </a:lnTo>
                  <a:lnTo>
                    <a:pt x="80" y="84"/>
                  </a:lnTo>
                  <a:lnTo>
                    <a:pt x="74" y="7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48" y="44"/>
                  </a:lnTo>
                  <a:lnTo>
                    <a:pt x="46" y="42"/>
                  </a:lnTo>
                  <a:lnTo>
                    <a:pt x="44" y="40"/>
                  </a:lnTo>
                  <a:lnTo>
                    <a:pt x="38" y="38"/>
                  </a:lnTo>
                  <a:lnTo>
                    <a:pt x="18" y="48"/>
                  </a:lnTo>
                  <a:lnTo>
                    <a:pt x="12" y="48"/>
                  </a:lnTo>
                  <a:lnTo>
                    <a:pt x="12" y="42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28" y="16"/>
                  </a:lnTo>
                  <a:lnTo>
                    <a:pt x="24" y="12"/>
                  </a:lnTo>
                  <a:lnTo>
                    <a:pt x="30" y="10"/>
                  </a:lnTo>
                  <a:lnTo>
                    <a:pt x="30" y="12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6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80" y="8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4" y="1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222">
              <a:extLst>
                <a:ext uri="{FF2B5EF4-FFF2-40B4-BE49-F238E27FC236}">
                  <a16:creationId xmlns:a16="http://schemas.microsoft.com/office/drawing/2014/main" id="{9F253F3E-AEF8-4237-BCA2-1EA322B757EE}"/>
                </a:ext>
              </a:extLst>
            </p:cNvPr>
            <p:cNvSpPr>
              <a:spLocks/>
            </p:cNvSpPr>
            <p:nvPr/>
          </p:nvSpPr>
          <p:spPr bwMode="gray">
            <a:xfrm>
              <a:off x="1013" y="2576"/>
              <a:ext cx="42" cy="24"/>
            </a:xfrm>
            <a:custGeom>
              <a:avLst/>
              <a:gdLst>
                <a:gd name="T0" fmla="*/ 6 w 42"/>
                <a:gd name="T1" fmla="*/ 4 h 24"/>
                <a:gd name="T2" fmla="*/ 0 w 42"/>
                <a:gd name="T3" fmla="*/ 6 h 24"/>
                <a:gd name="T4" fmla="*/ 0 w 42"/>
                <a:gd name="T5" fmla="*/ 6 h 24"/>
                <a:gd name="T6" fmla="*/ 0 w 42"/>
                <a:gd name="T7" fmla="*/ 6 h 24"/>
                <a:gd name="T8" fmla="*/ 0 w 42"/>
                <a:gd name="T9" fmla="*/ 8 h 24"/>
                <a:gd name="T10" fmla="*/ 2 w 42"/>
                <a:gd name="T11" fmla="*/ 10 h 24"/>
                <a:gd name="T12" fmla="*/ 22 w 42"/>
                <a:gd name="T13" fmla="*/ 16 h 24"/>
                <a:gd name="T14" fmla="*/ 22 w 42"/>
                <a:gd name="T15" fmla="*/ 16 h 24"/>
                <a:gd name="T16" fmla="*/ 24 w 42"/>
                <a:gd name="T17" fmla="*/ 20 h 24"/>
                <a:gd name="T18" fmla="*/ 26 w 42"/>
                <a:gd name="T19" fmla="*/ 22 h 24"/>
                <a:gd name="T20" fmla="*/ 28 w 42"/>
                <a:gd name="T21" fmla="*/ 24 h 24"/>
                <a:gd name="T22" fmla="*/ 30 w 42"/>
                <a:gd name="T23" fmla="*/ 22 h 24"/>
                <a:gd name="T24" fmla="*/ 34 w 42"/>
                <a:gd name="T25" fmla="*/ 20 h 24"/>
                <a:gd name="T26" fmla="*/ 38 w 42"/>
                <a:gd name="T27" fmla="*/ 18 h 24"/>
                <a:gd name="T28" fmla="*/ 38 w 42"/>
                <a:gd name="T29" fmla="*/ 18 h 24"/>
                <a:gd name="T30" fmla="*/ 38 w 42"/>
                <a:gd name="T31" fmla="*/ 16 h 24"/>
                <a:gd name="T32" fmla="*/ 38 w 42"/>
                <a:gd name="T33" fmla="*/ 14 h 24"/>
                <a:gd name="T34" fmla="*/ 38 w 42"/>
                <a:gd name="T35" fmla="*/ 12 h 24"/>
                <a:gd name="T36" fmla="*/ 36 w 42"/>
                <a:gd name="T37" fmla="*/ 12 h 24"/>
                <a:gd name="T38" fmla="*/ 40 w 42"/>
                <a:gd name="T39" fmla="*/ 4 h 24"/>
                <a:gd name="T40" fmla="*/ 40 w 42"/>
                <a:gd name="T41" fmla="*/ 4 h 24"/>
                <a:gd name="T42" fmla="*/ 42 w 42"/>
                <a:gd name="T43" fmla="*/ 2 h 24"/>
                <a:gd name="T44" fmla="*/ 42 w 42"/>
                <a:gd name="T45" fmla="*/ 2 h 24"/>
                <a:gd name="T46" fmla="*/ 40 w 42"/>
                <a:gd name="T47" fmla="*/ 0 h 24"/>
                <a:gd name="T48" fmla="*/ 38 w 42"/>
                <a:gd name="T49" fmla="*/ 0 h 24"/>
                <a:gd name="T50" fmla="*/ 36 w 42"/>
                <a:gd name="T51" fmla="*/ 0 h 24"/>
                <a:gd name="T52" fmla="*/ 34 w 42"/>
                <a:gd name="T53" fmla="*/ 2 h 24"/>
                <a:gd name="T54" fmla="*/ 32 w 42"/>
                <a:gd name="T55" fmla="*/ 2 h 24"/>
                <a:gd name="T56" fmla="*/ 28 w 42"/>
                <a:gd name="T57" fmla="*/ 4 h 24"/>
                <a:gd name="T58" fmla="*/ 26 w 42"/>
                <a:gd name="T59" fmla="*/ 4 h 24"/>
                <a:gd name="T60" fmla="*/ 22 w 42"/>
                <a:gd name="T61" fmla="*/ 4 h 24"/>
                <a:gd name="T62" fmla="*/ 18 w 42"/>
                <a:gd name="T63" fmla="*/ 4 h 24"/>
                <a:gd name="T64" fmla="*/ 12 w 42"/>
                <a:gd name="T65" fmla="*/ 4 h 24"/>
                <a:gd name="T66" fmla="*/ 8 w 42"/>
                <a:gd name="T67" fmla="*/ 4 h 24"/>
                <a:gd name="T68" fmla="*/ 6 w 42"/>
                <a:gd name="T69" fmla="*/ 4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2"/>
                <a:gd name="T106" fmla="*/ 0 h 24"/>
                <a:gd name="T107" fmla="*/ 42 w 42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2" h="24">
                  <a:moveTo>
                    <a:pt x="6" y="4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2" y="16"/>
                  </a:lnTo>
                  <a:lnTo>
                    <a:pt x="24" y="20"/>
                  </a:lnTo>
                  <a:lnTo>
                    <a:pt x="26" y="22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40" y="4"/>
                  </a:lnTo>
                  <a:lnTo>
                    <a:pt x="42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8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6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223">
              <a:extLst>
                <a:ext uri="{FF2B5EF4-FFF2-40B4-BE49-F238E27FC236}">
                  <a16:creationId xmlns:a16="http://schemas.microsoft.com/office/drawing/2014/main" id="{53B3FC84-3C8A-4C8C-B6FC-1AA27C2375A0}"/>
                </a:ext>
              </a:extLst>
            </p:cNvPr>
            <p:cNvSpPr>
              <a:spLocks/>
            </p:cNvSpPr>
            <p:nvPr/>
          </p:nvSpPr>
          <p:spPr bwMode="gray">
            <a:xfrm>
              <a:off x="963" y="2524"/>
              <a:ext cx="20" cy="42"/>
            </a:xfrm>
            <a:custGeom>
              <a:avLst/>
              <a:gdLst>
                <a:gd name="T0" fmla="*/ 14 w 20"/>
                <a:gd name="T1" fmla="*/ 0 h 42"/>
                <a:gd name="T2" fmla="*/ 14 w 20"/>
                <a:gd name="T3" fmla="*/ 2 h 42"/>
                <a:gd name="T4" fmla="*/ 12 w 20"/>
                <a:gd name="T5" fmla="*/ 2 h 42"/>
                <a:gd name="T6" fmla="*/ 10 w 20"/>
                <a:gd name="T7" fmla="*/ 4 h 42"/>
                <a:gd name="T8" fmla="*/ 8 w 20"/>
                <a:gd name="T9" fmla="*/ 6 h 42"/>
                <a:gd name="T10" fmla="*/ 4 w 20"/>
                <a:gd name="T11" fmla="*/ 6 h 42"/>
                <a:gd name="T12" fmla="*/ 2 w 20"/>
                <a:gd name="T13" fmla="*/ 6 h 42"/>
                <a:gd name="T14" fmla="*/ 2 w 20"/>
                <a:gd name="T15" fmla="*/ 4 h 42"/>
                <a:gd name="T16" fmla="*/ 0 w 20"/>
                <a:gd name="T17" fmla="*/ 4 h 42"/>
                <a:gd name="T18" fmla="*/ 0 w 20"/>
                <a:gd name="T19" fmla="*/ 4 h 42"/>
                <a:gd name="T20" fmla="*/ 2 w 20"/>
                <a:gd name="T21" fmla="*/ 8 h 42"/>
                <a:gd name="T22" fmla="*/ 2 w 20"/>
                <a:gd name="T23" fmla="*/ 12 h 42"/>
                <a:gd name="T24" fmla="*/ 2 w 20"/>
                <a:gd name="T25" fmla="*/ 16 h 42"/>
                <a:gd name="T26" fmla="*/ 0 w 20"/>
                <a:gd name="T27" fmla="*/ 20 h 42"/>
                <a:gd name="T28" fmla="*/ 0 w 20"/>
                <a:gd name="T29" fmla="*/ 38 h 42"/>
                <a:gd name="T30" fmla="*/ 0 w 20"/>
                <a:gd name="T31" fmla="*/ 38 h 42"/>
                <a:gd name="T32" fmla="*/ 4 w 20"/>
                <a:gd name="T33" fmla="*/ 40 h 42"/>
                <a:gd name="T34" fmla="*/ 8 w 20"/>
                <a:gd name="T35" fmla="*/ 40 h 42"/>
                <a:gd name="T36" fmla="*/ 12 w 20"/>
                <a:gd name="T37" fmla="*/ 42 h 42"/>
                <a:gd name="T38" fmla="*/ 12 w 20"/>
                <a:gd name="T39" fmla="*/ 38 h 42"/>
                <a:gd name="T40" fmla="*/ 12 w 20"/>
                <a:gd name="T41" fmla="*/ 36 h 42"/>
                <a:gd name="T42" fmla="*/ 14 w 20"/>
                <a:gd name="T43" fmla="*/ 36 h 42"/>
                <a:gd name="T44" fmla="*/ 16 w 20"/>
                <a:gd name="T45" fmla="*/ 34 h 42"/>
                <a:gd name="T46" fmla="*/ 18 w 20"/>
                <a:gd name="T47" fmla="*/ 34 h 42"/>
                <a:gd name="T48" fmla="*/ 18 w 20"/>
                <a:gd name="T49" fmla="*/ 20 h 42"/>
                <a:gd name="T50" fmla="*/ 18 w 20"/>
                <a:gd name="T51" fmla="*/ 18 h 42"/>
                <a:gd name="T52" fmla="*/ 20 w 20"/>
                <a:gd name="T53" fmla="*/ 16 h 42"/>
                <a:gd name="T54" fmla="*/ 20 w 20"/>
                <a:gd name="T55" fmla="*/ 16 h 42"/>
                <a:gd name="T56" fmla="*/ 20 w 20"/>
                <a:gd name="T57" fmla="*/ 14 h 42"/>
                <a:gd name="T58" fmla="*/ 20 w 20"/>
                <a:gd name="T59" fmla="*/ 10 h 42"/>
                <a:gd name="T60" fmla="*/ 20 w 20"/>
                <a:gd name="T61" fmla="*/ 6 h 42"/>
                <a:gd name="T62" fmla="*/ 18 w 20"/>
                <a:gd name="T63" fmla="*/ 4 h 42"/>
                <a:gd name="T64" fmla="*/ 14 w 20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42"/>
                <a:gd name="T101" fmla="*/ 20 w 20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42">
                  <a:moveTo>
                    <a:pt x="14" y="0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224">
              <a:extLst>
                <a:ext uri="{FF2B5EF4-FFF2-40B4-BE49-F238E27FC236}">
                  <a16:creationId xmlns:a16="http://schemas.microsoft.com/office/drawing/2014/main" id="{78AF060E-985F-49A9-9AB2-DFB7B1EE5A40}"/>
                </a:ext>
              </a:extLst>
            </p:cNvPr>
            <p:cNvSpPr>
              <a:spLocks/>
            </p:cNvSpPr>
            <p:nvPr/>
          </p:nvSpPr>
          <p:spPr bwMode="gray">
            <a:xfrm>
              <a:off x="967" y="2492"/>
              <a:ext cx="18" cy="28"/>
            </a:xfrm>
            <a:custGeom>
              <a:avLst/>
              <a:gdLst>
                <a:gd name="T0" fmla="*/ 8 w 18"/>
                <a:gd name="T1" fmla="*/ 4 h 28"/>
                <a:gd name="T2" fmla="*/ 6 w 18"/>
                <a:gd name="T3" fmla="*/ 4 h 28"/>
                <a:gd name="T4" fmla="*/ 6 w 18"/>
                <a:gd name="T5" fmla="*/ 4 h 28"/>
                <a:gd name="T6" fmla="*/ 4 w 18"/>
                <a:gd name="T7" fmla="*/ 4 h 28"/>
                <a:gd name="T8" fmla="*/ 2 w 18"/>
                <a:gd name="T9" fmla="*/ 6 h 28"/>
                <a:gd name="T10" fmla="*/ 0 w 18"/>
                <a:gd name="T11" fmla="*/ 8 h 28"/>
                <a:gd name="T12" fmla="*/ 2 w 18"/>
                <a:gd name="T13" fmla="*/ 10 h 28"/>
                <a:gd name="T14" fmla="*/ 2 w 18"/>
                <a:gd name="T15" fmla="*/ 12 h 28"/>
                <a:gd name="T16" fmla="*/ 2 w 18"/>
                <a:gd name="T17" fmla="*/ 16 h 28"/>
                <a:gd name="T18" fmla="*/ 4 w 18"/>
                <a:gd name="T19" fmla="*/ 20 h 28"/>
                <a:gd name="T20" fmla="*/ 6 w 18"/>
                <a:gd name="T21" fmla="*/ 22 h 28"/>
                <a:gd name="T22" fmla="*/ 12 w 18"/>
                <a:gd name="T23" fmla="*/ 28 h 28"/>
                <a:gd name="T24" fmla="*/ 12 w 18"/>
                <a:gd name="T25" fmla="*/ 28 h 28"/>
                <a:gd name="T26" fmla="*/ 14 w 18"/>
                <a:gd name="T27" fmla="*/ 24 h 28"/>
                <a:gd name="T28" fmla="*/ 14 w 18"/>
                <a:gd name="T29" fmla="*/ 22 h 28"/>
                <a:gd name="T30" fmla="*/ 16 w 18"/>
                <a:gd name="T31" fmla="*/ 18 h 28"/>
                <a:gd name="T32" fmla="*/ 18 w 18"/>
                <a:gd name="T33" fmla="*/ 18 h 28"/>
                <a:gd name="T34" fmla="*/ 18 w 18"/>
                <a:gd name="T35" fmla="*/ 16 h 28"/>
                <a:gd name="T36" fmla="*/ 18 w 18"/>
                <a:gd name="T37" fmla="*/ 14 h 28"/>
                <a:gd name="T38" fmla="*/ 16 w 18"/>
                <a:gd name="T39" fmla="*/ 10 h 28"/>
                <a:gd name="T40" fmla="*/ 16 w 18"/>
                <a:gd name="T41" fmla="*/ 6 h 28"/>
                <a:gd name="T42" fmla="*/ 14 w 18"/>
                <a:gd name="T43" fmla="*/ 4 h 28"/>
                <a:gd name="T44" fmla="*/ 10 w 18"/>
                <a:gd name="T45" fmla="*/ 0 h 28"/>
                <a:gd name="T46" fmla="*/ 8 w 18"/>
                <a:gd name="T47" fmla="*/ 4 h 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"/>
                <a:gd name="T73" fmla="*/ 0 h 28"/>
                <a:gd name="T74" fmla="*/ 18 w 18"/>
                <a:gd name="T75" fmla="*/ 28 h 2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" h="28">
                  <a:moveTo>
                    <a:pt x="8" y="4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12" y="28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4" y="4"/>
                  </a:lnTo>
                  <a:lnTo>
                    <a:pt x="10" y="0"/>
                  </a:lnTo>
                  <a:lnTo>
                    <a:pt x="8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225">
              <a:extLst>
                <a:ext uri="{FF2B5EF4-FFF2-40B4-BE49-F238E27FC236}">
                  <a16:creationId xmlns:a16="http://schemas.microsoft.com/office/drawing/2014/main" id="{C5B8D817-8503-467B-9BC7-E25C0B05E3EF}"/>
                </a:ext>
              </a:extLst>
            </p:cNvPr>
            <p:cNvSpPr>
              <a:spLocks/>
            </p:cNvSpPr>
            <p:nvPr/>
          </p:nvSpPr>
          <p:spPr bwMode="gray">
            <a:xfrm>
              <a:off x="977" y="2384"/>
              <a:ext cx="102" cy="60"/>
            </a:xfrm>
            <a:custGeom>
              <a:avLst/>
              <a:gdLst>
                <a:gd name="T0" fmla="*/ 34 w 102"/>
                <a:gd name="T1" fmla="*/ 58 h 60"/>
                <a:gd name="T2" fmla="*/ 32 w 102"/>
                <a:gd name="T3" fmla="*/ 56 h 60"/>
                <a:gd name="T4" fmla="*/ 28 w 102"/>
                <a:gd name="T5" fmla="*/ 56 h 60"/>
                <a:gd name="T6" fmla="*/ 20 w 102"/>
                <a:gd name="T7" fmla="*/ 56 h 60"/>
                <a:gd name="T8" fmla="*/ 16 w 102"/>
                <a:gd name="T9" fmla="*/ 56 h 60"/>
                <a:gd name="T10" fmla="*/ 12 w 102"/>
                <a:gd name="T11" fmla="*/ 58 h 60"/>
                <a:gd name="T12" fmla="*/ 10 w 102"/>
                <a:gd name="T13" fmla="*/ 60 h 60"/>
                <a:gd name="T14" fmla="*/ 10 w 102"/>
                <a:gd name="T15" fmla="*/ 56 h 60"/>
                <a:gd name="T16" fmla="*/ 8 w 102"/>
                <a:gd name="T17" fmla="*/ 56 h 60"/>
                <a:gd name="T18" fmla="*/ 8 w 102"/>
                <a:gd name="T19" fmla="*/ 52 h 60"/>
                <a:gd name="T20" fmla="*/ 8 w 102"/>
                <a:gd name="T21" fmla="*/ 38 h 60"/>
                <a:gd name="T22" fmla="*/ 28 w 102"/>
                <a:gd name="T23" fmla="*/ 34 h 60"/>
                <a:gd name="T24" fmla="*/ 28 w 102"/>
                <a:gd name="T25" fmla="*/ 26 h 60"/>
                <a:gd name="T26" fmla="*/ 38 w 102"/>
                <a:gd name="T27" fmla="*/ 12 h 60"/>
                <a:gd name="T28" fmla="*/ 50 w 102"/>
                <a:gd name="T29" fmla="*/ 4 h 60"/>
                <a:gd name="T30" fmla="*/ 52 w 102"/>
                <a:gd name="T31" fmla="*/ 0 h 60"/>
                <a:gd name="T32" fmla="*/ 54 w 102"/>
                <a:gd name="T33" fmla="*/ 0 h 60"/>
                <a:gd name="T34" fmla="*/ 58 w 102"/>
                <a:gd name="T35" fmla="*/ 4 h 60"/>
                <a:gd name="T36" fmla="*/ 60 w 102"/>
                <a:gd name="T37" fmla="*/ 4 h 60"/>
                <a:gd name="T38" fmla="*/ 68 w 102"/>
                <a:gd name="T39" fmla="*/ 4 h 60"/>
                <a:gd name="T40" fmla="*/ 72 w 102"/>
                <a:gd name="T41" fmla="*/ 0 h 60"/>
                <a:gd name="T42" fmla="*/ 80 w 102"/>
                <a:gd name="T43" fmla="*/ 2 h 60"/>
                <a:gd name="T44" fmla="*/ 80 w 102"/>
                <a:gd name="T45" fmla="*/ 4 h 60"/>
                <a:gd name="T46" fmla="*/ 86 w 102"/>
                <a:gd name="T47" fmla="*/ 8 h 60"/>
                <a:gd name="T48" fmla="*/ 92 w 102"/>
                <a:gd name="T49" fmla="*/ 8 h 60"/>
                <a:gd name="T50" fmla="*/ 96 w 102"/>
                <a:gd name="T51" fmla="*/ 8 h 60"/>
                <a:gd name="T52" fmla="*/ 102 w 102"/>
                <a:gd name="T53" fmla="*/ 18 h 60"/>
                <a:gd name="T54" fmla="*/ 98 w 102"/>
                <a:gd name="T55" fmla="*/ 20 h 60"/>
                <a:gd name="T56" fmla="*/ 96 w 102"/>
                <a:gd name="T57" fmla="*/ 28 h 60"/>
                <a:gd name="T58" fmla="*/ 96 w 102"/>
                <a:gd name="T59" fmla="*/ 34 h 60"/>
                <a:gd name="T60" fmla="*/ 92 w 102"/>
                <a:gd name="T61" fmla="*/ 38 h 60"/>
                <a:gd name="T62" fmla="*/ 92 w 102"/>
                <a:gd name="T63" fmla="*/ 44 h 60"/>
                <a:gd name="T64" fmla="*/ 44 w 102"/>
                <a:gd name="T65" fmla="*/ 56 h 60"/>
                <a:gd name="T66" fmla="*/ 36 w 102"/>
                <a:gd name="T67" fmla="*/ 6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2"/>
                <a:gd name="T103" fmla="*/ 0 h 60"/>
                <a:gd name="T104" fmla="*/ 102 w 102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2" h="60">
                  <a:moveTo>
                    <a:pt x="36" y="60"/>
                  </a:moveTo>
                  <a:lnTo>
                    <a:pt x="34" y="58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2"/>
                  </a:lnTo>
                  <a:lnTo>
                    <a:pt x="0" y="38"/>
                  </a:lnTo>
                  <a:lnTo>
                    <a:pt x="8" y="38"/>
                  </a:lnTo>
                  <a:lnTo>
                    <a:pt x="20" y="30"/>
                  </a:lnTo>
                  <a:lnTo>
                    <a:pt x="28" y="34"/>
                  </a:lnTo>
                  <a:lnTo>
                    <a:pt x="30" y="30"/>
                  </a:lnTo>
                  <a:lnTo>
                    <a:pt x="28" y="26"/>
                  </a:lnTo>
                  <a:lnTo>
                    <a:pt x="28" y="16"/>
                  </a:lnTo>
                  <a:lnTo>
                    <a:pt x="38" y="12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2" y="16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8" y="20"/>
                  </a:lnTo>
                  <a:lnTo>
                    <a:pt x="96" y="24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68" y="46"/>
                  </a:lnTo>
                  <a:lnTo>
                    <a:pt x="44" y="56"/>
                  </a:lnTo>
                  <a:lnTo>
                    <a:pt x="40" y="58"/>
                  </a:lnTo>
                  <a:lnTo>
                    <a:pt x="36" y="6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226">
              <a:extLst>
                <a:ext uri="{FF2B5EF4-FFF2-40B4-BE49-F238E27FC236}">
                  <a16:creationId xmlns:a16="http://schemas.microsoft.com/office/drawing/2014/main" id="{B3801DEE-767F-431A-9181-D56B2AE3552C}"/>
                </a:ext>
              </a:extLst>
            </p:cNvPr>
            <p:cNvSpPr>
              <a:spLocks/>
            </p:cNvSpPr>
            <p:nvPr/>
          </p:nvSpPr>
          <p:spPr bwMode="gray">
            <a:xfrm>
              <a:off x="933" y="2422"/>
              <a:ext cx="54" cy="42"/>
            </a:xfrm>
            <a:custGeom>
              <a:avLst/>
              <a:gdLst>
                <a:gd name="T0" fmla="*/ 30 w 54"/>
                <a:gd name="T1" fmla="*/ 6 h 42"/>
                <a:gd name="T2" fmla="*/ 20 w 54"/>
                <a:gd name="T3" fmla="*/ 8 h 42"/>
                <a:gd name="T4" fmla="*/ 8 w 54"/>
                <a:gd name="T5" fmla="*/ 16 h 42"/>
                <a:gd name="T6" fmla="*/ 0 w 54"/>
                <a:gd name="T7" fmla="*/ 30 h 42"/>
                <a:gd name="T8" fmla="*/ 2 w 54"/>
                <a:gd name="T9" fmla="*/ 30 h 42"/>
                <a:gd name="T10" fmla="*/ 2 w 54"/>
                <a:gd name="T11" fmla="*/ 28 h 42"/>
                <a:gd name="T12" fmla="*/ 4 w 54"/>
                <a:gd name="T13" fmla="*/ 28 h 42"/>
                <a:gd name="T14" fmla="*/ 6 w 54"/>
                <a:gd name="T15" fmla="*/ 28 h 42"/>
                <a:gd name="T16" fmla="*/ 6 w 54"/>
                <a:gd name="T17" fmla="*/ 28 h 42"/>
                <a:gd name="T18" fmla="*/ 8 w 54"/>
                <a:gd name="T19" fmla="*/ 30 h 42"/>
                <a:gd name="T20" fmla="*/ 8 w 54"/>
                <a:gd name="T21" fmla="*/ 34 h 42"/>
                <a:gd name="T22" fmla="*/ 6 w 54"/>
                <a:gd name="T23" fmla="*/ 40 h 42"/>
                <a:gd name="T24" fmla="*/ 8 w 54"/>
                <a:gd name="T25" fmla="*/ 40 h 42"/>
                <a:gd name="T26" fmla="*/ 12 w 54"/>
                <a:gd name="T27" fmla="*/ 40 h 42"/>
                <a:gd name="T28" fmla="*/ 16 w 54"/>
                <a:gd name="T29" fmla="*/ 40 h 42"/>
                <a:gd name="T30" fmla="*/ 20 w 54"/>
                <a:gd name="T31" fmla="*/ 42 h 42"/>
                <a:gd name="T32" fmla="*/ 22 w 54"/>
                <a:gd name="T33" fmla="*/ 42 h 42"/>
                <a:gd name="T34" fmla="*/ 34 w 54"/>
                <a:gd name="T35" fmla="*/ 34 h 42"/>
                <a:gd name="T36" fmla="*/ 30 w 54"/>
                <a:gd name="T37" fmla="*/ 30 h 42"/>
                <a:gd name="T38" fmla="*/ 36 w 54"/>
                <a:gd name="T39" fmla="*/ 28 h 42"/>
                <a:gd name="T40" fmla="*/ 36 w 54"/>
                <a:gd name="T41" fmla="*/ 28 h 42"/>
                <a:gd name="T42" fmla="*/ 36 w 54"/>
                <a:gd name="T43" fmla="*/ 30 h 42"/>
                <a:gd name="T44" fmla="*/ 36 w 54"/>
                <a:gd name="T45" fmla="*/ 32 h 42"/>
                <a:gd name="T46" fmla="*/ 36 w 54"/>
                <a:gd name="T47" fmla="*/ 32 h 42"/>
                <a:gd name="T48" fmla="*/ 38 w 54"/>
                <a:gd name="T49" fmla="*/ 34 h 42"/>
                <a:gd name="T50" fmla="*/ 40 w 54"/>
                <a:gd name="T51" fmla="*/ 32 h 42"/>
                <a:gd name="T52" fmla="*/ 42 w 54"/>
                <a:gd name="T53" fmla="*/ 32 h 42"/>
                <a:gd name="T54" fmla="*/ 44 w 54"/>
                <a:gd name="T55" fmla="*/ 32 h 42"/>
                <a:gd name="T56" fmla="*/ 46 w 54"/>
                <a:gd name="T57" fmla="*/ 30 h 42"/>
                <a:gd name="T58" fmla="*/ 48 w 54"/>
                <a:gd name="T59" fmla="*/ 28 h 42"/>
                <a:gd name="T60" fmla="*/ 52 w 54"/>
                <a:gd name="T61" fmla="*/ 24 h 42"/>
                <a:gd name="T62" fmla="*/ 50 w 54"/>
                <a:gd name="T63" fmla="*/ 26 h 42"/>
                <a:gd name="T64" fmla="*/ 50 w 54"/>
                <a:gd name="T65" fmla="*/ 26 h 42"/>
                <a:gd name="T66" fmla="*/ 50 w 54"/>
                <a:gd name="T67" fmla="*/ 28 h 42"/>
                <a:gd name="T68" fmla="*/ 52 w 54"/>
                <a:gd name="T69" fmla="*/ 30 h 42"/>
                <a:gd name="T70" fmla="*/ 52 w 54"/>
                <a:gd name="T71" fmla="*/ 30 h 42"/>
                <a:gd name="T72" fmla="*/ 54 w 54"/>
                <a:gd name="T73" fmla="*/ 30 h 42"/>
                <a:gd name="T74" fmla="*/ 54 w 54"/>
                <a:gd name="T75" fmla="*/ 26 h 42"/>
                <a:gd name="T76" fmla="*/ 54 w 54"/>
                <a:gd name="T77" fmla="*/ 26 h 42"/>
                <a:gd name="T78" fmla="*/ 54 w 54"/>
                <a:gd name="T79" fmla="*/ 24 h 42"/>
                <a:gd name="T80" fmla="*/ 52 w 54"/>
                <a:gd name="T81" fmla="*/ 24 h 42"/>
                <a:gd name="T82" fmla="*/ 54 w 54"/>
                <a:gd name="T83" fmla="*/ 22 h 42"/>
                <a:gd name="T84" fmla="*/ 54 w 54"/>
                <a:gd name="T85" fmla="*/ 22 h 42"/>
                <a:gd name="T86" fmla="*/ 54 w 54"/>
                <a:gd name="T87" fmla="*/ 20 h 42"/>
                <a:gd name="T88" fmla="*/ 54 w 54"/>
                <a:gd name="T89" fmla="*/ 20 h 42"/>
                <a:gd name="T90" fmla="*/ 54 w 54"/>
                <a:gd name="T91" fmla="*/ 18 h 42"/>
                <a:gd name="T92" fmla="*/ 52 w 54"/>
                <a:gd name="T93" fmla="*/ 18 h 42"/>
                <a:gd name="T94" fmla="*/ 50 w 54"/>
                <a:gd name="T95" fmla="*/ 18 h 42"/>
                <a:gd name="T96" fmla="*/ 50 w 54"/>
                <a:gd name="T97" fmla="*/ 18 h 42"/>
                <a:gd name="T98" fmla="*/ 50 w 54"/>
                <a:gd name="T99" fmla="*/ 18 h 42"/>
                <a:gd name="T100" fmla="*/ 50 w 54"/>
                <a:gd name="T101" fmla="*/ 18 h 42"/>
                <a:gd name="T102" fmla="*/ 52 w 54"/>
                <a:gd name="T103" fmla="*/ 14 h 42"/>
                <a:gd name="T104" fmla="*/ 44 w 54"/>
                <a:gd name="T105" fmla="*/ 0 h 42"/>
                <a:gd name="T106" fmla="*/ 38 w 54"/>
                <a:gd name="T107" fmla="*/ 4 h 42"/>
                <a:gd name="T108" fmla="*/ 30 w 54"/>
                <a:gd name="T109" fmla="*/ 6 h 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"/>
                <a:gd name="T166" fmla="*/ 0 h 42"/>
                <a:gd name="T167" fmla="*/ 54 w 54"/>
                <a:gd name="T168" fmla="*/ 42 h 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" h="42">
                  <a:moveTo>
                    <a:pt x="30" y="6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30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34" y="34"/>
                  </a:lnTo>
                  <a:lnTo>
                    <a:pt x="30" y="30"/>
                  </a:lnTo>
                  <a:lnTo>
                    <a:pt x="36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8" y="34"/>
                  </a:lnTo>
                  <a:lnTo>
                    <a:pt x="40" y="32"/>
                  </a:lnTo>
                  <a:lnTo>
                    <a:pt x="42" y="32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48" y="28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8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8"/>
                  </a:lnTo>
                  <a:lnTo>
                    <a:pt x="50" y="18"/>
                  </a:lnTo>
                  <a:lnTo>
                    <a:pt x="52" y="14"/>
                  </a:lnTo>
                  <a:lnTo>
                    <a:pt x="44" y="0"/>
                  </a:lnTo>
                  <a:lnTo>
                    <a:pt x="38" y="4"/>
                  </a:lnTo>
                  <a:lnTo>
                    <a:pt x="30" y="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227">
              <a:extLst>
                <a:ext uri="{FF2B5EF4-FFF2-40B4-BE49-F238E27FC236}">
                  <a16:creationId xmlns:a16="http://schemas.microsoft.com/office/drawing/2014/main" id="{441E83C2-B960-475A-BB03-5901508B4AA8}"/>
                </a:ext>
              </a:extLst>
            </p:cNvPr>
            <p:cNvSpPr>
              <a:spLocks/>
            </p:cNvSpPr>
            <p:nvPr/>
          </p:nvSpPr>
          <p:spPr bwMode="gray">
            <a:xfrm>
              <a:off x="801" y="2340"/>
              <a:ext cx="158" cy="182"/>
            </a:xfrm>
            <a:custGeom>
              <a:avLst/>
              <a:gdLst>
                <a:gd name="T0" fmla="*/ 138 w 158"/>
                <a:gd name="T1" fmla="*/ 120 h 182"/>
                <a:gd name="T2" fmla="*/ 140 w 158"/>
                <a:gd name="T3" fmla="*/ 130 h 182"/>
                <a:gd name="T4" fmla="*/ 150 w 158"/>
                <a:gd name="T5" fmla="*/ 144 h 182"/>
                <a:gd name="T6" fmla="*/ 138 w 158"/>
                <a:gd name="T7" fmla="*/ 156 h 182"/>
                <a:gd name="T8" fmla="*/ 122 w 158"/>
                <a:gd name="T9" fmla="*/ 156 h 182"/>
                <a:gd name="T10" fmla="*/ 102 w 158"/>
                <a:gd name="T11" fmla="*/ 158 h 182"/>
                <a:gd name="T12" fmla="*/ 100 w 158"/>
                <a:gd name="T13" fmla="*/ 170 h 182"/>
                <a:gd name="T14" fmla="*/ 90 w 158"/>
                <a:gd name="T15" fmla="*/ 180 h 182"/>
                <a:gd name="T16" fmla="*/ 64 w 158"/>
                <a:gd name="T17" fmla="*/ 164 h 182"/>
                <a:gd name="T18" fmla="*/ 58 w 158"/>
                <a:gd name="T19" fmla="*/ 160 h 182"/>
                <a:gd name="T20" fmla="*/ 52 w 158"/>
                <a:gd name="T21" fmla="*/ 158 h 182"/>
                <a:gd name="T22" fmla="*/ 44 w 158"/>
                <a:gd name="T23" fmla="*/ 152 h 182"/>
                <a:gd name="T24" fmla="*/ 40 w 158"/>
                <a:gd name="T25" fmla="*/ 148 h 182"/>
                <a:gd name="T26" fmla="*/ 36 w 158"/>
                <a:gd name="T27" fmla="*/ 144 h 182"/>
                <a:gd name="T28" fmla="*/ 40 w 158"/>
                <a:gd name="T29" fmla="*/ 94 h 182"/>
                <a:gd name="T30" fmla="*/ 38 w 158"/>
                <a:gd name="T31" fmla="*/ 86 h 182"/>
                <a:gd name="T32" fmla="*/ 32 w 158"/>
                <a:gd name="T33" fmla="*/ 78 h 182"/>
                <a:gd name="T34" fmla="*/ 2 w 158"/>
                <a:gd name="T35" fmla="*/ 60 h 182"/>
                <a:gd name="T36" fmla="*/ 0 w 158"/>
                <a:gd name="T37" fmla="*/ 56 h 182"/>
                <a:gd name="T38" fmla="*/ 4 w 158"/>
                <a:gd name="T39" fmla="*/ 48 h 182"/>
                <a:gd name="T40" fmla="*/ 22 w 158"/>
                <a:gd name="T41" fmla="*/ 36 h 182"/>
                <a:gd name="T42" fmla="*/ 30 w 158"/>
                <a:gd name="T43" fmla="*/ 36 h 182"/>
                <a:gd name="T44" fmla="*/ 44 w 158"/>
                <a:gd name="T45" fmla="*/ 32 h 182"/>
                <a:gd name="T46" fmla="*/ 54 w 158"/>
                <a:gd name="T47" fmla="*/ 28 h 182"/>
                <a:gd name="T48" fmla="*/ 70 w 158"/>
                <a:gd name="T49" fmla="*/ 16 h 182"/>
                <a:gd name="T50" fmla="*/ 80 w 158"/>
                <a:gd name="T51" fmla="*/ 12 h 182"/>
                <a:gd name="T52" fmla="*/ 92 w 158"/>
                <a:gd name="T53" fmla="*/ 4 h 182"/>
                <a:gd name="T54" fmla="*/ 98 w 158"/>
                <a:gd name="T55" fmla="*/ 4 h 182"/>
                <a:gd name="T56" fmla="*/ 106 w 158"/>
                <a:gd name="T57" fmla="*/ 14 h 182"/>
                <a:gd name="T58" fmla="*/ 110 w 158"/>
                <a:gd name="T59" fmla="*/ 18 h 182"/>
                <a:gd name="T60" fmla="*/ 110 w 158"/>
                <a:gd name="T61" fmla="*/ 26 h 182"/>
                <a:gd name="T62" fmla="*/ 118 w 158"/>
                <a:gd name="T63" fmla="*/ 32 h 182"/>
                <a:gd name="T64" fmla="*/ 122 w 158"/>
                <a:gd name="T65" fmla="*/ 40 h 182"/>
                <a:gd name="T66" fmla="*/ 126 w 158"/>
                <a:gd name="T67" fmla="*/ 46 h 182"/>
                <a:gd name="T68" fmla="*/ 134 w 158"/>
                <a:gd name="T69" fmla="*/ 52 h 182"/>
                <a:gd name="T70" fmla="*/ 142 w 158"/>
                <a:gd name="T71" fmla="*/ 56 h 182"/>
                <a:gd name="T72" fmla="*/ 156 w 158"/>
                <a:gd name="T73" fmla="*/ 62 h 182"/>
                <a:gd name="T74" fmla="*/ 158 w 158"/>
                <a:gd name="T75" fmla="*/ 64 h 182"/>
                <a:gd name="T76" fmla="*/ 154 w 158"/>
                <a:gd name="T77" fmla="*/ 78 h 182"/>
                <a:gd name="T78" fmla="*/ 140 w 158"/>
                <a:gd name="T79" fmla="*/ 100 h 182"/>
                <a:gd name="T80" fmla="*/ 134 w 158"/>
                <a:gd name="T81" fmla="*/ 112 h 182"/>
                <a:gd name="T82" fmla="*/ 138 w 158"/>
                <a:gd name="T83" fmla="*/ 110 h 1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182"/>
                <a:gd name="T128" fmla="*/ 158 w 158"/>
                <a:gd name="T129" fmla="*/ 182 h 1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182">
                  <a:moveTo>
                    <a:pt x="140" y="116"/>
                  </a:moveTo>
                  <a:lnTo>
                    <a:pt x="138" y="118"/>
                  </a:lnTo>
                  <a:lnTo>
                    <a:pt x="138" y="120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0" y="130"/>
                  </a:lnTo>
                  <a:lnTo>
                    <a:pt x="140" y="134"/>
                  </a:lnTo>
                  <a:lnTo>
                    <a:pt x="142" y="136"/>
                  </a:lnTo>
                  <a:lnTo>
                    <a:pt x="150" y="144"/>
                  </a:lnTo>
                  <a:lnTo>
                    <a:pt x="150" y="150"/>
                  </a:lnTo>
                  <a:lnTo>
                    <a:pt x="140" y="156"/>
                  </a:lnTo>
                  <a:lnTo>
                    <a:pt x="138" y="156"/>
                  </a:lnTo>
                  <a:lnTo>
                    <a:pt x="134" y="156"/>
                  </a:lnTo>
                  <a:lnTo>
                    <a:pt x="128" y="156"/>
                  </a:lnTo>
                  <a:lnTo>
                    <a:pt x="122" y="156"/>
                  </a:lnTo>
                  <a:lnTo>
                    <a:pt x="114" y="154"/>
                  </a:lnTo>
                  <a:lnTo>
                    <a:pt x="110" y="154"/>
                  </a:lnTo>
                  <a:lnTo>
                    <a:pt x="102" y="158"/>
                  </a:lnTo>
                  <a:lnTo>
                    <a:pt x="100" y="166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2" y="174"/>
                  </a:lnTo>
                  <a:lnTo>
                    <a:pt x="96" y="182"/>
                  </a:lnTo>
                  <a:lnTo>
                    <a:pt x="90" y="180"/>
                  </a:lnTo>
                  <a:lnTo>
                    <a:pt x="72" y="174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0" y="162"/>
                  </a:lnTo>
                  <a:lnTo>
                    <a:pt x="58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0" y="156"/>
                  </a:lnTo>
                  <a:lnTo>
                    <a:pt x="46" y="154"/>
                  </a:lnTo>
                  <a:lnTo>
                    <a:pt x="44" y="152"/>
                  </a:lnTo>
                  <a:lnTo>
                    <a:pt x="42" y="150"/>
                  </a:lnTo>
                  <a:lnTo>
                    <a:pt x="40" y="150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38" y="144"/>
                  </a:lnTo>
                  <a:lnTo>
                    <a:pt x="36" y="144"/>
                  </a:lnTo>
                  <a:lnTo>
                    <a:pt x="40" y="140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4" y="80"/>
                  </a:lnTo>
                  <a:lnTo>
                    <a:pt x="32" y="78"/>
                  </a:lnTo>
                  <a:lnTo>
                    <a:pt x="22" y="72"/>
                  </a:lnTo>
                  <a:lnTo>
                    <a:pt x="22" y="68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14" y="50"/>
                  </a:lnTo>
                  <a:lnTo>
                    <a:pt x="14" y="38"/>
                  </a:lnTo>
                  <a:lnTo>
                    <a:pt x="22" y="36"/>
                  </a:lnTo>
                  <a:lnTo>
                    <a:pt x="26" y="36"/>
                  </a:lnTo>
                  <a:lnTo>
                    <a:pt x="30" y="36"/>
                  </a:lnTo>
                  <a:lnTo>
                    <a:pt x="36" y="34"/>
                  </a:lnTo>
                  <a:lnTo>
                    <a:pt x="44" y="32"/>
                  </a:lnTo>
                  <a:lnTo>
                    <a:pt x="46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8" y="26"/>
                  </a:lnTo>
                  <a:lnTo>
                    <a:pt x="64" y="28"/>
                  </a:lnTo>
                  <a:lnTo>
                    <a:pt x="70" y="16"/>
                  </a:lnTo>
                  <a:lnTo>
                    <a:pt x="78" y="14"/>
                  </a:lnTo>
                  <a:lnTo>
                    <a:pt x="78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8" y="6"/>
                  </a:lnTo>
                  <a:lnTo>
                    <a:pt x="92" y="4"/>
                  </a:lnTo>
                  <a:lnTo>
                    <a:pt x="94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06" y="14"/>
                  </a:lnTo>
                  <a:lnTo>
                    <a:pt x="108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4" y="32"/>
                  </a:lnTo>
                  <a:lnTo>
                    <a:pt x="118" y="32"/>
                  </a:lnTo>
                  <a:lnTo>
                    <a:pt x="120" y="34"/>
                  </a:lnTo>
                  <a:lnTo>
                    <a:pt x="122" y="38"/>
                  </a:lnTo>
                  <a:lnTo>
                    <a:pt x="122" y="40"/>
                  </a:lnTo>
                  <a:lnTo>
                    <a:pt x="124" y="44"/>
                  </a:lnTo>
                  <a:lnTo>
                    <a:pt x="126" y="46"/>
                  </a:lnTo>
                  <a:lnTo>
                    <a:pt x="128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6" y="54"/>
                  </a:lnTo>
                  <a:lnTo>
                    <a:pt x="138" y="54"/>
                  </a:lnTo>
                  <a:lnTo>
                    <a:pt x="142" y="56"/>
                  </a:lnTo>
                  <a:lnTo>
                    <a:pt x="146" y="58"/>
                  </a:lnTo>
                  <a:lnTo>
                    <a:pt x="152" y="60"/>
                  </a:lnTo>
                  <a:lnTo>
                    <a:pt x="156" y="62"/>
                  </a:lnTo>
                  <a:lnTo>
                    <a:pt x="158" y="62"/>
                  </a:lnTo>
                  <a:lnTo>
                    <a:pt x="158" y="64"/>
                  </a:lnTo>
                  <a:lnTo>
                    <a:pt x="156" y="68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2" y="90"/>
                  </a:lnTo>
                  <a:lnTo>
                    <a:pt x="140" y="100"/>
                  </a:lnTo>
                  <a:lnTo>
                    <a:pt x="132" y="112"/>
                  </a:lnTo>
                  <a:lnTo>
                    <a:pt x="134" y="112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40" y="112"/>
                  </a:lnTo>
                  <a:lnTo>
                    <a:pt x="140" y="11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228">
              <a:extLst>
                <a:ext uri="{FF2B5EF4-FFF2-40B4-BE49-F238E27FC236}">
                  <a16:creationId xmlns:a16="http://schemas.microsoft.com/office/drawing/2014/main" id="{BCA05B00-3B80-41A5-9462-64860044A2FB}"/>
                </a:ext>
              </a:extLst>
            </p:cNvPr>
            <p:cNvSpPr>
              <a:spLocks/>
            </p:cNvSpPr>
            <p:nvPr/>
          </p:nvSpPr>
          <p:spPr bwMode="gray">
            <a:xfrm>
              <a:off x="737" y="2506"/>
              <a:ext cx="40" cy="90"/>
            </a:xfrm>
            <a:custGeom>
              <a:avLst/>
              <a:gdLst>
                <a:gd name="T0" fmla="*/ 6 w 40"/>
                <a:gd name="T1" fmla="*/ 0 h 90"/>
                <a:gd name="T2" fmla="*/ 6 w 40"/>
                <a:gd name="T3" fmla="*/ 32 h 90"/>
                <a:gd name="T4" fmla="*/ 4 w 40"/>
                <a:gd name="T5" fmla="*/ 40 h 90"/>
                <a:gd name="T6" fmla="*/ 4 w 40"/>
                <a:gd name="T7" fmla="*/ 46 h 90"/>
                <a:gd name="T8" fmla="*/ 2 w 40"/>
                <a:gd name="T9" fmla="*/ 52 h 90"/>
                <a:gd name="T10" fmla="*/ 0 w 40"/>
                <a:gd name="T11" fmla="*/ 54 h 90"/>
                <a:gd name="T12" fmla="*/ 0 w 40"/>
                <a:gd name="T13" fmla="*/ 56 h 90"/>
                <a:gd name="T14" fmla="*/ 0 w 40"/>
                <a:gd name="T15" fmla="*/ 60 h 90"/>
                <a:gd name="T16" fmla="*/ 0 w 40"/>
                <a:gd name="T17" fmla="*/ 64 h 90"/>
                <a:gd name="T18" fmla="*/ 2 w 40"/>
                <a:gd name="T19" fmla="*/ 66 h 90"/>
                <a:gd name="T20" fmla="*/ 4 w 40"/>
                <a:gd name="T21" fmla="*/ 68 h 90"/>
                <a:gd name="T22" fmla="*/ 4 w 40"/>
                <a:gd name="T23" fmla="*/ 68 h 90"/>
                <a:gd name="T24" fmla="*/ 4 w 40"/>
                <a:gd name="T25" fmla="*/ 84 h 90"/>
                <a:gd name="T26" fmla="*/ 10 w 40"/>
                <a:gd name="T27" fmla="*/ 88 h 90"/>
                <a:gd name="T28" fmla="*/ 12 w 40"/>
                <a:gd name="T29" fmla="*/ 88 h 90"/>
                <a:gd name="T30" fmla="*/ 14 w 40"/>
                <a:gd name="T31" fmla="*/ 86 h 90"/>
                <a:gd name="T32" fmla="*/ 14 w 40"/>
                <a:gd name="T33" fmla="*/ 86 h 90"/>
                <a:gd name="T34" fmla="*/ 16 w 40"/>
                <a:gd name="T35" fmla="*/ 86 h 90"/>
                <a:gd name="T36" fmla="*/ 16 w 40"/>
                <a:gd name="T37" fmla="*/ 88 h 90"/>
                <a:gd name="T38" fmla="*/ 18 w 40"/>
                <a:gd name="T39" fmla="*/ 90 h 90"/>
                <a:gd name="T40" fmla="*/ 18 w 40"/>
                <a:gd name="T41" fmla="*/ 88 h 90"/>
                <a:gd name="T42" fmla="*/ 18 w 40"/>
                <a:gd name="T43" fmla="*/ 86 h 90"/>
                <a:gd name="T44" fmla="*/ 20 w 40"/>
                <a:gd name="T45" fmla="*/ 82 h 90"/>
                <a:gd name="T46" fmla="*/ 22 w 40"/>
                <a:gd name="T47" fmla="*/ 78 h 90"/>
                <a:gd name="T48" fmla="*/ 24 w 40"/>
                <a:gd name="T49" fmla="*/ 74 h 90"/>
                <a:gd name="T50" fmla="*/ 28 w 40"/>
                <a:gd name="T51" fmla="*/ 74 h 90"/>
                <a:gd name="T52" fmla="*/ 32 w 40"/>
                <a:gd name="T53" fmla="*/ 70 h 90"/>
                <a:gd name="T54" fmla="*/ 26 w 40"/>
                <a:gd name="T55" fmla="*/ 64 h 90"/>
                <a:gd name="T56" fmla="*/ 30 w 40"/>
                <a:gd name="T57" fmla="*/ 60 h 90"/>
                <a:gd name="T58" fmla="*/ 32 w 40"/>
                <a:gd name="T59" fmla="*/ 52 h 90"/>
                <a:gd name="T60" fmla="*/ 32 w 40"/>
                <a:gd name="T61" fmla="*/ 42 h 90"/>
                <a:gd name="T62" fmla="*/ 28 w 40"/>
                <a:gd name="T63" fmla="*/ 32 h 90"/>
                <a:gd name="T64" fmla="*/ 32 w 40"/>
                <a:gd name="T65" fmla="*/ 22 h 90"/>
                <a:gd name="T66" fmla="*/ 34 w 40"/>
                <a:gd name="T67" fmla="*/ 14 h 90"/>
                <a:gd name="T68" fmla="*/ 34 w 40"/>
                <a:gd name="T69" fmla="*/ 14 h 90"/>
                <a:gd name="T70" fmla="*/ 36 w 40"/>
                <a:gd name="T71" fmla="*/ 12 h 90"/>
                <a:gd name="T72" fmla="*/ 38 w 40"/>
                <a:gd name="T73" fmla="*/ 10 h 90"/>
                <a:gd name="T74" fmla="*/ 40 w 40"/>
                <a:gd name="T75" fmla="*/ 8 h 90"/>
                <a:gd name="T76" fmla="*/ 40 w 40"/>
                <a:gd name="T77" fmla="*/ 6 h 90"/>
                <a:gd name="T78" fmla="*/ 40 w 40"/>
                <a:gd name="T79" fmla="*/ 4 h 90"/>
                <a:gd name="T80" fmla="*/ 34 w 40"/>
                <a:gd name="T81" fmla="*/ 2 h 90"/>
                <a:gd name="T82" fmla="*/ 30 w 40"/>
                <a:gd name="T83" fmla="*/ 0 h 90"/>
                <a:gd name="T84" fmla="*/ 28 w 40"/>
                <a:gd name="T85" fmla="*/ 0 h 90"/>
                <a:gd name="T86" fmla="*/ 12 w 40"/>
                <a:gd name="T87" fmla="*/ 2 h 90"/>
                <a:gd name="T88" fmla="*/ 6 w 40"/>
                <a:gd name="T89" fmla="*/ 0 h 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"/>
                <a:gd name="T136" fmla="*/ 0 h 90"/>
                <a:gd name="T137" fmla="*/ 40 w 40"/>
                <a:gd name="T138" fmla="*/ 90 h 9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" h="90">
                  <a:moveTo>
                    <a:pt x="6" y="0"/>
                  </a:moveTo>
                  <a:lnTo>
                    <a:pt x="6" y="32"/>
                  </a:lnTo>
                  <a:lnTo>
                    <a:pt x="4" y="40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4" y="84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90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0" y="82"/>
                  </a:lnTo>
                  <a:lnTo>
                    <a:pt x="22" y="78"/>
                  </a:lnTo>
                  <a:lnTo>
                    <a:pt x="24" y="74"/>
                  </a:lnTo>
                  <a:lnTo>
                    <a:pt x="28" y="74"/>
                  </a:lnTo>
                  <a:lnTo>
                    <a:pt x="32" y="70"/>
                  </a:lnTo>
                  <a:lnTo>
                    <a:pt x="26" y="64"/>
                  </a:lnTo>
                  <a:lnTo>
                    <a:pt x="30" y="60"/>
                  </a:lnTo>
                  <a:lnTo>
                    <a:pt x="32" y="52"/>
                  </a:lnTo>
                  <a:lnTo>
                    <a:pt x="32" y="42"/>
                  </a:lnTo>
                  <a:lnTo>
                    <a:pt x="28" y="32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12" y="2"/>
                  </a:lnTo>
                  <a:lnTo>
                    <a:pt x="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229">
              <a:extLst>
                <a:ext uri="{FF2B5EF4-FFF2-40B4-BE49-F238E27FC236}">
                  <a16:creationId xmlns:a16="http://schemas.microsoft.com/office/drawing/2014/main" id="{D50C041B-97AA-4CFD-A6AC-4C3FBDE6A227}"/>
                </a:ext>
              </a:extLst>
            </p:cNvPr>
            <p:cNvSpPr>
              <a:spLocks/>
            </p:cNvSpPr>
            <p:nvPr/>
          </p:nvSpPr>
          <p:spPr bwMode="gray">
            <a:xfrm>
              <a:off x="927" y="2252"/>
              <a:ext cx="104" cy="178"/>
            </a:xfrm>
            <a:custGeom>
              <a:avLst/>
              <a:gdLst>
                <a:gd name="T0" fmla="*/ 28 w 104"/>
                <a:gd name="T1" fmla="*/ 148 h 178"/>
                <a:gd name="T2" fmla="*/ 16 w 104"/>
                <a:gd name="T3" fmla="*/ 144 h 178"/>
                <a:gd name="T4" fmla="*/ 6 w 104"/>
                <a:gd name="T5" fmla="*/ 116 h 178"/>
                <a:gd name="T6" fmla="*/ 6 w 104"/>
                <a:gd name="T7" fmla="*/ 112 h 178"/>
                <a:gd name="T8" fmla="*/ 2 w 104"/>
                <a:gd name="T9" fmla="*/ 106 h 178"/>
                <a:gd name="T10" fmla="*/ 10 w 104"/>
                <a:gd name="T11" fmla="*/ 88 h 178"/>
                <a:gd name="T12" fmla="*/ 6 w 104"/>
                <a:gd name="T13" fmla="*/ 86 h 178"/>
                <a:gd name="T14" fmla="*/ 12 w 104"/>
                <a:gd name="T15" fmla="*/ 76 h 178"/>
                <a:gd name="T16" fmla="*/ 18 w 104"/>
                <a:gd name="T17" fmla="*/ 74 h 178"/>
                <a:gd name="T18" fmla="*/ 18 w 104"/>
                <a:gd name="T19" fmla="*/ 66 h 178"/>
                <a:gd name="T20" fmla="*/ 16 w 104"/>
                <a:gd name="T21" fmla="*/ 60 h 178"/>
                <a:gd name="T22" fmla="*/ 18 w 104"/>
                <a:gd name="T23" fmla="*/ 58 h 178"/>
                <a:gd name="T24" fmla="*/ 20 w 104"/>
                <a:gd name="T25" fmla="*/ 54 h 178"/>
                <a:gd name="T26" fmla="*/ 20 w 104"/>
                <a:gd name="T27" fmla="*/ 44 h 178"/>
                <a:gd name="T28" fmla="*/ 30 w 104"/>
                <a:gd name="T29" fmla="*/ 32 h 178"/>
                <a:gd name="T30" fmla="*/ 44 w 104"/>
                <a:gd name="T31" fmla="*/ 26 h 178"/>
                <a:gd name="T32" fmla="*/ 62 w 104"/>
                <a:gd name="T33" fmla="*/ 6 h 178"/>
                <a:gd name="T34" fmla="*/ 76 w 104"/>
                <a:gd name="T35" fmla="*/ 20 h 178"/>
                <a:gd name="T36" fmla="*/ 72 w 104"/>
                <a:gd name="T37" fmla="*/ 24 h 178"/>
                <a:gd name="T38" fmla="*/ 72 w 104"/>
                <a:gd name="T39" fmla="*/ 30 h 178"/>
                <a:gd name="T40" fmla="*/ 72 w 104"/>
                <a:gd name="T41" fmla="*/ 40 h 178"/>
                <a:gd name="T42" fmla="*/ 78 w 104"/>
                <a:gd name="T43" fmla="*/ 40 h 178"/>
                <a:gd name="T44" fmla="*/ 82 w 104"/>
                <a:gd name="T45" fmla="*/ 42 h 178"/>
                <a:gd name="T46" fmla="*/ 74 w 104"/>
                <a:gd name="T47" fmla="*/ 42 h 178"/>
                <a:gd name="T48" fmla="*/ 78 w 104"/>
                <a:gd name="T49" fmla="*/ 50 h 178"/>
                <a:gd name="T50" fmla="*/ 76 w 104"/>
                <a:gd name="T51" fmla="*/ 56 h 178"/>
                <a:gd name="T52" fmla="*/ 72 w 104"/>
                <a:gd name="T53" fmla="*/ 60 h 178"/>
                <a:gd name="T54" fmla="*/ 72 w 104"/>
                <a:gd name="T55" fmla="*/ 66 h 178"/>
                <a:gd name="T56" fmla="*/ 72 w 104"/>
                <a:gd name="T57" fmla="*/ 70 h 178"/>
                <a:gd name="T58" fmla="*/ 66 w 104"/>
                <a:gd name="T59" fmla="*/ 78 h 178"/>
                <a:gd name="T60" fmla="*/ 64 w 104"/>
                <a:gd name="T61" fmla="*/ 88 h 178"/>
                <a:gd name="T62" fmla="*/ 64 w 104"/>
                <a:gd name="T63" fmla="*/ 94 h 178"/>
                <a:gd name="T64" fmla="*/ 80 w 104"/>
                <a:gd name="T65" fmla="*/ 94 h 178"/>
                <a:gd name="T66" fmla="*/ 96 w 104"/>
                <a:gd name="T67" fmla="*/ 110 h 178"/>
                <a:gd name="T68" fmla="*/ 102 w 104"/>
                <a:gd name="T69" fmla="*/ 132 h 178"/>
                <a:gd name="T70" fmla="*/ 96 w 104"/>
                <a:gd name="T71" fmla="*/ 138 h 178"/>
                <a:gd name="T72" fmla="*/ 78 w 104"/>
                <a:gd name="T73" fmla="*/ 158 h 178"/>
                <a:gd name="T74" fmla="*/ 80 w 104"/>
                <a:gd name="T75" fmla="*/ 160 h 178"/>
                <a:gd name="T76" fmla="*/ 78 w 104"/>
                <a:gd name="T77" fmla="*/ 164 h 178"/>
                <a:gd name="T78" fmla="*/ 58 w 104"/>
                <a:gd name="T79" fmla="*/ 170 h 178"/>
                <a:gd name="T80" fmla="*/ 26 w 104"/>
                <a:gd name="T81" fmla="*/ 178 h 178"/>
                <a:gd name="T82" fmla="*/ 28 w 104"/>
                <a:gd name="T83" fmla="*/ 168 h 178"/>
                <a:gd name="T84" fmla="*/ 32 w 104"/>
                <a:gd name="T85" fmla="*/ 15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4"/>
                <a:gd name="T130" fmla="*/ 0 h 178"/>
                <a:gd name="T131" fmla="*/ 104 w 10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4" h="178">
                  <a:moveTo>
                    <a:pt x="32" y="150"/>
                  </a:moveTo>
                  <a:lnTo>
                    <a:pt x="30" y="150"/>
                  </a:lnTo>
                  <a:lnTo>
                    <a:pt x="28" y="148"/>
                  </a:lnTo>
                  <a:lnTo>
                    <a:pt x="24" y="148"/>
                  </a:lnTo>
                  <a:lnTo>
                    <a:pt x="20" y="146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6" y="112"/>
                  </a:lnTo>
                  <a:lnTo>
                    <a:pt x="4" y="108"/>
                  </a:lnTo>
                  <a:lnTo>
                    <a:pt x="2" y="106"/>
                  </a:lnTo>
                  <a:lnTo>
                    <a:pt x="0" y="102"/>
                  </a:lnTo>
                  <a:lnTo>
                    <a:pt x="0" y="98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18" y="76"/>
                  </a:lnTo>
                  <a:lnTo>
                    <a:pt x="18" y="74"/>
                  </a:lnTo>
                  <a:lnTo>
                    <a:pt x="18" y="70"/>
                  </a:lnTo>
                  <a:lnTo>
                    <a:pt x="18" y="66"/>
                  </a:lnTo>
                  <a:lnTo>
                    <a:pt x="18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2" y="52"/>
                  </a:lnTo>
                  <a:lnTo>
                    <a:pt x="22" y="48"/>
                  </a:lnTo>
                  <a:lnTo>
                    <a:pt x="20" y="44"/>
                  </a:lnTo>
                  <a:lnTo>
                    <a:pt x="18" y="38"/>
                  </a:lnTo>
                  <a:lnTo>
                    <a:pt x="24" y="34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32"/>
                  </a:lnTo>
                  <a:lnTo>
                    <a:pt x="44" y="26"/>
                  </a:lnTo>
                  <a:lnTo>
                    <a:pt x="44" y="4"/>
                  </a:lnTo>
                  <a:lnTo>
                    <a:pt x="64" y="0"/>
                  </a:lnTo>
                  <a:lnTo>
                    <a:pt x="62" y="6"/>
                  </a:lnTo>
                  <a:lnTo>
                    <a:pt x="66" y="12"/>
                  </a:lnTo>
                  <a:lnTo>
                    <a:pt x="74" y="14"/>
                  </a:lnTo>
                  <a:lnTo>
                    <a:pt x="76" y="20"/>
                  </a:lnTo>
                  <a:lnTo>
                    <a:pt x="74" y="22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4" y="42"/>
                  </a:lnTo>
                  <a:lnTo>
                    <a:pt x="74" y="44"/>
                  </a:lnTo>
                  <a:lnTo>
                    <a:pt x="78" y="50"/>
                  </a:lnTo>
                  <a:lnTo>
                    <a:pt x="78" y="52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8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2"/>
                  </a:lnTo>
                  <a:lnTo>
                    <a:pt x="72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86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2" y="92"/>
                  </a:lnTo>
                  <a:lnTo>
                    <a:pt x="64" y="94"/>
                  </a:lnTo>
                  <a:lnTo>
                    <a:pt x="66" y="96"/>
                  </a:lnTo>
                  <a:lnTo>
                    <a:pt x="74" y="94"/>
                  </a:lnTo>
                  <a:lnTo>
                    <a:pt x="80" y="94"/>
                  </a:lnTo>
                  <a:lnTo>
                    <a:pt x="88" y="98"/>
                  </a:lnTo>
                  <a:lnTo>
                    <a:pt x="88" y="108"/>
                  </a:lnTo>
                  <a:lnTo>
                    <a:pt x="96" y="110"/>
                  </a:lnTo>
                  <a:lnTo>
                    <a:pt x="100" y="116"/>
                  </a:lnTo>
                  <a:lnTo>
                    <a:pt x="104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0" y="138"/>
                  </a:lnTo>
                  <a:lnTo>
                    <a:pt x="96" y="138"/>
                  </a:lnTo>
                  <a:lnTo>
                    <a:pt x="88" y="144"/>
                  </a:lnTo>
                  <a:lnTo>
                    <a:pt x="78" y="148"/>
                  </a:lnTo>
                  <a:lnTo>
                    <a:pt x="78" y="158"/>
                  </a:lnTo>
                  <a:lnTo>
                    <a:pt x="80" y="158"/>
                  </a:lnTo>
                  <a:lnTo>
                    <a:pt x="80" y="160"/>
                  </a:lnTo>
                  <a:lnTo>
                    <a:pt x="80" y="162"/>
                  </a:lnTo>
                  <a:lnTo>
                    <a:pt x="80" y="164"/>
                  </a:lnTo>
                  <a:lnTo>
                    <a:pt x="78" y="164"/>
                  </a:lnTo>
                  <a:lnTo>
                    <a:pt x="76" y="164"/>
                  </a:lnTo>
                  <a:lnTo>
                    <a:pt x="70" y="162"/>
                  </a:lnTo>
                  <a:lnTo>
                    <a:pt x="58" y="170"/>
                  </a:lnTo>
                  <a:lnTo>
                    <a:pt x="48" y="172"/>
                  </a:lnTo>
                  <a:lnTo>
                    <a:pt x="36" y="176"/>
                  </a:lnTo>
                  <a:lnTo>
                    <a:pt x="26" y="178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8" y="168"/>
                  </a:lnTo>
                  <a:lnTo>
                    <a:pt x="30" y="162"/>
                  </a:lnTo>
                  <a:lnTo>
                    <a:pt x="30" y="156"/>
                  </a:lnTo>
                  <a:lnTo>
                    <a:pt x="32" y="15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" name="Freeform 230">
              <a:extLst>
                <a:ext uri="{FF2B5EF4-FFF2-40B4-BE49-F238E27FC236}">
                  <a16:creationId xmlns:a16="http://schemas.microsoft.com/office/drawing/2014/main" id="{4EC036A2-EE2A-47A0-A2E7-1CD0BBB515C7}"/>
                </a:ext>
              </a:extLst>
            </p:cNvPr>
            <p:cNvSpPr>
              <a:spLocks/>
            </p:cNvSpPr>
            <p:nvPr/>
          </p:nvSpPr>
          <p:spPr bwMode="gray">
            <a:xfrm>
              <a:off x="903" y="2288"/>
              <a:ext cx="46" cy="62"/>
            </a:xfrm>
            <a:custGeom>
              <a:avLst/>
              <a:gdLst>
                <a:gd name="T0" fmla="*/ 24 w 46"/>
                <a:gd name="T1" fmla="*/ 62 h 62"/>
                <a:gd name="T2" fmla="*/ 22 w 46"/>
                <a:gd name="T3" fmla="*/ 60 h 62"/>
                <a:gd name="T4" fmla="*/ 20 w 46"/>
                <a:gd name="T5" fmla="*/ 60 h 62"/>
                <a:gd name="T6" fmla="*/ 16 w 46"/>
                <a:gd name="T7" fmla="*/ 58 h 62"/>
                <a:gd name="T8" fmla="*/ 14 w 46"/>
                <a:gd name="T9" fmla="*/ 56 h 62"/>
                <a:gd name="T10" fmla="*/ 14 w 46"/>
                <a:gd name="T11" fmla="*/ 54 h 62"/>
                <a:gd name="T12" fmla="*/ 0 w 46"/>
                <a:gd name="T13" fmla="*/ 46 h 62"/>
                <a:gd name="T14" fmla="*/ 6 w 46"/>
                <a:gd name="T15" fmla="*/ 40 h 62"/>
                <a:gd name="T16" fmla="*/ 6 w 46"/>
                <a:gd name="T17" fmla="*/ 38 h 62"/>
                <a:gd name="T18" fmla="*/ 8 w 46"/>
                <a:gd name="T19" fmla="*/ 36 h 62"/>
                <a:gd name="T20" fmla="*/ 8 w 46"/>
                <a:gd name="T21" fmla="*/ 34 h 62"/>
                <a:gd name="T22" fmla="*/ 10 w 46"/>
                <a:gd name="T23" fmla="*/ 30 h 62"/>
                <a:gd name="T24" fmla="*/ 12 w 46"/>
                <a:gd name="T25" fmla="*/ 28 h 62"/>
                <a:gd name="T26" fmla="*/ 12 w 46"/>
                <a:gd name="T27" fmla="*/ 24 h 62"/>
                <a:gd name="T28" fmla="*/ 12 w 46"/>
                <a:gd name="T29" fmla="*/ 22 h 62"/>
                <a:gd name="T30" fmla="*/ 14 w 46"/>
                <a:gd name="T31" fmla="*/ 20 h 62"/>
                <a:gd name="T32" fmla="*/ 16 w 46"/>
                <a:gd name="T33" fmla="*/ 16 h 62"/>
                <a:gd name="T34" fmla="*/ 20 w 46"/>
                <a:gd name="T35" fmla="*/ 10 h 62"/>
                <a:gd name="T36" fmla="*/ 22 w 46"/>
                <a:gd name="T37" fmla="*/ 6 h 62"/>
                <a:gd name="T38" fmla="*/ 28 w 46"/>
                <a:gd name="T39" fmla="*/ 2 h 62"/>
                <a:gd name="T40" fmla="*/ 32 w 46"/>
                <a:gd name="T41" fmla="*/ 0 h 62"/>
                <a:gd name="T42" fmla="*/ 34 w 46"/>
                <a:gd name="T43" fmla="*/ 0 h 62"/>
                <a:gd name="T44" fmla="*/ 36 w 46"/>
                <a:gd name="T45" fmla="*/ 0 h 62"/>
                <a:gd name="T46" fmla="*/ 40 w 46"/>
                <a:gd name="T47" fmla="*/ 0 h 62"/>
                <a:gd name="T48" fmla="*/ 42 w 46"/>
                <a:gd name="T49" fmla="*/ 2 h 62"/>
                <a:gd name="T50" fmla="*/ 42 w 46"/>
                <a:gd name="T51" fmla="*/ 2 h 62"/>
                <a:gd name="T52" fmla="*/ 44 w 46"/>
                <a:gd name="T53" fmla="*/ 6 h 62"/>
                <a:gd name="T54" fmla="*/ 44 w 46"/>
                <a:gd name="T55" fmla="*/ 8 h 62"/>
                <a:gd name="T56" fmla="*/ 46 w 46"/>
                <a:gd name="T57" fmla="*/ 12 h 62"/>
                <a:gd name="T58" fmla="*/ 44 w 46"/>
                <a:gd name="T59" fmla="*/ 18 h 62"/>
                <a:gd name="T60" fmla="*/ 42 w 46"/>
                <a:gd name="T61" fmla="*/ 22 h 62"/>
                <a:gd name="T62" fmla="*/ 42 w 46"/>
                <a:gd name="T63" fmla="*/ 22 h 62"/>
                <a:gd name="T64" fmla="*/ 40 w 46"/>
                <a:gd name="T65" fmla="*/ 22 h 62"/>
                <a:gd name="T66" fmla="*/ 40 w 46"/>
                <a:gd name="T67" fmla="*/ 24 h 62"/>
                <a:gd name="T68" fmla="*/ 40 w 46"/>
                <a:gd name="T69" fmla="*/ 24 h 62"/>
                <a:gd name="T70" fmla="*/ 42 w 46"/>
                <a:gd name="T71" fmla="*/ 26 h 62"/>
                <a:gd name="T72" fmla="*/ 42 w 46"/>
                <a:gd name="T73" fmla="*/ 28 h 62"/>
                <a:gd name="T74" fmla="*/ 42 w 46"/>
                <a:gd name="T75" fmla="*/ 30 h 62"/>
                <a:gd name="T76" fmla="*/ 42 w 46"/>
                <a:gd name="T77" fmla="*/ 34 h 62"/>
                <a:gd name="T78" fmla="*/ 42 w 46"/>
                <a:gd name="T79" fmla="*/ 38 h 62"/>
                <a:gd name="T80" fmla="*/ 42 w 46"/>
                <a:gd name="T81" fmla="*/ 40 h 62"/>
                <a:gd name="T82" fmla="*/ 36 w 46"/>
                <a:gd name="T83" fmla="*/ 40 h 62"/>
                <a:gd name="T84" fmla="*/ 32 w 46"/>
                <a:gd name="T85" fmla="*/ 46 h 62"/>
                <a:gd name="T86" fmla="*/ 32 w 46"/>
                <a:gd name="T87" fmla="*/ 46 h 62"/>
                <a:gd name="T88" fmla="*/ 30 w 46"/>
                <a:gd name="T89" fmla="*/ 48 h 62"/>
                <a:gd name="T90" fmla="*/ 30 w 46"/>
                <a:gd name="T91" fmla="*/ 50 h 62"/>
                <a:gd name="T92" fmla="*/ 34 w 46"/>
                <a:gd name="T93" fmla="*/ 52 h 62"/>
                <a:gd name="T94" fmla="*/ 24 w 46"/>
                <a:gd name="T95" fmla="*/ 62 h 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62"/>
                <a:gd name="T146" fmla="*/ 46 w 46"/>
                <a:gd name="T147" fmla="*/ 62 h 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62">
                  <a:moveTo>
                    <a:pt x="24" y="62"/>
                  </a:moveTo>
                  <a:lnTo>
                    <a:pt x="22" y="60"/>
                  </a:lnTo>
                  <a:lnTo>
                    <a:pt x="20" y="60"/>
                  </a:lnTo>
                  <a:lnTo>
                    <a:pt x="16" y="58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0" y="46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0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20" y="10"/>
                  </a:lnTo>
                  <a:lnTo>
                    <a:pt x="22" y="6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2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12"/>
                  </a:lnTo>
                  <a:lnTo>
                    <a:pt x="44" y="18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4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36" y="40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0" y="50"/>
                  </a:lnTo>
                  <a:lnTo>
                    <a:pt x="34" y="52"/>
                  </a:lnTo>
                  <a:lnTo>
                    <a:pt x="24" y="6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" name="Freeform 231">
              <a:extLst>
                <a:ext uri="{FF2B5EF4-FFF2-40B4-BE49-F238E27FC236}">
                  <a16:creationId xmlns:a16="http://schemas.microsoft.com/office/drawing/2014/main" id="{A3F0F875-8E21-4964-86CB-CAC5210BE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895" y="2334"/>
              <a:ext cx="40" cy="46"/>
            </a:xfrm>
            <a:custGeom>
              <a:avLst/>
              <a:gdLst>
                <a:gd name="T0" fmla="*/ 8 w 40"/>
                <a:gd name="T1" fmla="*/ 0 h 46"/>
                <a:gd name="T2" fmla="*/ 22 w 40"/>
                <a:gd name="T3" fmla="*/ 8 h 46"/>
                <a:gd name="T4" fmla="*/ 22 w 40"/>
                <a:gd name="T5" fmla="*/ 10 h 46"/>
                <a:gd name="T6" fmla="*/ 24 w 40"/>
                <a:gd name="T7" fmla="*/ 12 h 46"/>
                <a:gd name="T8" fmla="*/ 28 w 40"/>
                <a:gd name="T9" fmla="*/ 14 h 46"/>
                <a:gd name="T10" fmla="*/ 30 w 40"/>
                <a:gd name="T11" fmla="*/ 14 h 46"/>
                <a:gd name="T12" fmla="*/ 32 w 40"/>
                <a:gd name="T13" fmla="*/ 16 h 46"/>
                <a:gd name="T14" fmla="*/ 32 w 40"/>
                <a:gd name="T15" fmla="*/ 18 h 46"/>
                <a:gd name="T16" fmla="*/ 32 w 40"/>
                <a:gd name="T17" fmla="*/ 22 h 46"/>
                <a:gd name="T18" fmla="*/ 34 w 40"/>
                <a:gd name="T19" fmla="*/ 24 h 46"/>
                <a:gd name="T20" fmla="*/ 36 w 40"/>
                <a:gd name="T21" fmla="*/ 28 h 46"/>
                <a:gd name="T22" fmla="*/ 38 w 40"/>
                <a:gd name="T23" fmla="*/ 30 h 46"/>
                <a:gd name="T24" fmla="*/ 38 w 40"/>
                <a:gd name="T25" fmla="*/ 30 h 46"/>
                <a:gd name="T26" fmla="*/ 40 w 40"/>
                <a:gd name="T27" fmla="*/ 32 h 46"/>
                <a:gd name="T28" fmla="*/ 38 w 40"/>
                <a:gd name="T29" fmla="*/ 34 h 46"/>
                <a:gd name="T30" fmla="*/ 38 w 40"/>
                <a:gd name="T31" fmla="*/ 34 h 46"/>
                <a:gd name="T32" fmla="*/ 36 w 40"/>
                <a:gd name="T33" fmla="*/ 36 h 46"/>
                <a:gd name="T34" fmla="*/ 36 w 40"/>
                <a:gd name="T35" fmla="*/ 36 h 46"/>
                <a:gd name="T36" fmla="*/ 32 w 40"/>
                <a:gd name="T37" fmla="*/ 38 h 46"/>
                <a:gd name="T38" fmla="*/ 30 w 40"/>
                <a:gd name="T39" fmla="*/ 40 h 46"/>
                <a:gd name="T40" fmla="*/ 30 w 40"/>
                <a:gd name="T41" fmla="*/ 42 h 46"/>
                <a:gd name="T42" fmla="*/ 28 w 40"/>
                <a:gd name="T43" fmla="*/ 44 h 46"/>
                <a:gd name="T44" fmla="*/ 28 w 40"/>
                <a:gd name="T45" fmla="*/ 46 h 46"/>
                <a:gd name="T46" fmla="*/ 26 w 40"/>
                <a:gd name="T47" fmla="*/ 42 h 46"/>
                <a:gd name="T48" fmla="*/ 24 w 40"/>
                <a:gd name="T49" fmla="*/ 38 h 46"/>
                <a:gd name="T50" fmla="*/ 22 w 40"/>
                <a:gd name="T51" fmla="*/ 38 h 46"/>
                <a:gd name="T52" fmla="*/ 20 w 40"/>
                <a:gd name="T53" fmla="*/ 38 h 46"/>
                <a:gd name="T54" fmla="*/ 20 w 40"/>
                <a:gd name="T55" fmla="*/ 36 h 46"/>
                <a:gd name="T56" fmla="*/ 18 w 40"/>
                <a:gd name="T57" fmla="*/ 36 h 46"/>
                <a:gd name="T58" fmla="*/ 16 w 40"/>
                <a:gd name="T59" fmla="*/ 32 h 46"/>
                <a:gd name="T60" fmla="*/ 14 w 40"/>
                <a:gd name="T61" fmla="*/ 28 h 46"/>
                <a:gd name="T62" fmla="*/ 14 w 40"/>
                <a:gd name="T63" fmla="*/ 26 h 46"/>
                <a:gd name="T64" fmla="*/ 16 w 40"/>
                <a:gd name="T65" fmla="*/ 24 h 46"/>
                <a:gd name="T66" fmla="*/ 16 w 40"/>
                <a:gd name="T67" fmla="*/ 22 h 46"/>
                <a:gd name="T68" fmla="*/ 0 w 40"/>
                <a:gd name="T69" fmla="*/ 6 h 46"/>
                <a:gd name="T70" fmla="*/ 2 w 40"/>
                <a:gd name="T71" fmla="*/ 6 h 46"/>
                <a:gd name="T72" fmla="*/ 4 w 40"/>
                <a:gd name="T73" fmla="*/ 4 h 46"/>
                <a:gd name="T74" fmla="*/ 6 w 40"/>
                <a:gd name="T75" fmla="*/ 2 h 46"/>
                <a:gd name="T76" fmla="*/ 8 w 40"/>
                <a:gd name="T77" fmla="*/ 0 h 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0"/>
                <a:gd name="T118" fmla="*/ 0 h 46"/>
                <a:gd name="T119" fmla="*/ 40 w 40"/>
                <a:gd name="T120" fmla="*/ 46 h 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0" h="46">
                  <a:moveTo>
                    <a:pt x="8" y="0"/>
                  </a:moveTo>
                  <a:lnTo>
                    <a:pt x="22" y="8"/>
                  </a:lnTo>
                  <a:lnTo>
                    <a:pt x="22" y="10"/>
                  </a:lnTo>
                  <a:lnTo>
                    <a:pt x="24" y="12"/>
                  </a:lnTo>
                  <a:lnTo>
                    <a:pt x="28" y="14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2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6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2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6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232">
              <a:extLst>
                <a:ext uri="{FF2B5EF4-FFF2-40B4-BE49-F238E27FC236}">
                  <a16:creationId xmlns:a16="http://schemas.microsoft.com/office/drawing/2014/main" id="{0212E4EE-F013-48AD-8575-22EA2A625A2B}"/>
                </a:ext>
              </a:extLst>
            </p:cNvPr>
            <p:cNvSpPr>
              <a:spLocks/>
            </p:cNvSpPr>
            <p:nvPr/>
          </p:nvSpPr>
          <p:spPr bwMode="gray">
            <a:xfrm>
              <a:off x="923" y="2368"/>
              <a:ext cx="16" cy="26"/>
            </a:xfrm>
            <a:custGeom>
              <a:avLst/>
              <a:gdLst>
                <a:gd name="T0" fmla="*/ 10 w 16"/>
                <a:gd name="T1" fmla="*/ 0 h 26"/>
                <a:gd name="T2" fmla="*/ 10 w 16"/>
                <a:gd name="T3" fmla="*/ 0 h 26"/>
                <a:gd name="T4" fmla="*/ 8 w 16"/>
                <a:gd name="T5" fmla="*/ 0 h 26"/>
                <a:gd name="T6" fmla="*/ 6 w 16"/>
                <a:gd name="T7" fmla="*/ 2 h 26"/>
                <a:gd name="T8" fmla="*/ 4 w 16"/>
                <a:gd name="T9" fmla="*/ 4 h 26"/>
                <a:gd name="T10" fmla="*/ 2 w 16"/>
                <a:gd name="T11" fmla="*/ 6 h 26"/>
                <a:gd name="T12" fmla="*/ 0 w 16"/>
                <a:gd name="T13" fmla="*/ 12 h 26"/>
                <a:gd name="T14" fmla="*/ 0 w 16"/>
                <a:gd name="T15" fmla="*/ 12 h 26"/>
                <a:gd name="T16" fmla="*/ 2 w 16"/>
                <a:gd name="T17" fmla="*/ 14 h 26"/>
                <a:gd name="T18" fmla="*/ 2 w 16"/>
                <a:gd name="T19" fmla="*/ 16 h 26"/>
                <a:gd name="T20" fmla="*/ 6 w 16"/>
                <a:gd name="T21" fmla="*/ 20 h 26"/>
                <a:gd name="T22" fmla="*/ 10 w 16"/>
                <a:gd name="T23" fmla="*/ 24 h 26"/>
                <a:gd name="T24" fmla="*/ 16 w 16"/>
                <a:gd name="T25" fmla="*/ 26 h 26"/>
                <a:gd name="T26" fmla="*/ 10 w 16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26"/>
                <a:gd name="T44" fmla="*/ 16 w 16"/>
                <a:gd name="T45" fmla="*/ 26 h 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26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16" y="26"/>
                  </a:lnTo>
                  <a:lnTo>
                    <a:pt x="1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233">
              <a:extLst>
                <a:ext uri="{FF2B5EF4-FFF2-40B4-BE49-F238E27FC236}">
                  <a16:creationId xmlns:a16="http://schemas.microsoft.com/office/drawing/2014/main" id="{808D4D71-5F28-4239-91BD-E15FE101D30A}"/>
                </a:ext>
              </a:extLst>
            </p:cNvPr>
            <p:cNvSpPr>
              <a:spLocks/>
            </p:cNvSpPr>
            <p:nvPr/>
          </p:nvSpPr>
          <p:spPr bwMode="gray">
            <a:xfrm>
              <a:off x="719" y="2246"/>
              <a:ext cx="70" cy="84"/>
            </a:xfrm>
            <a:custGeom>
              <a:avLst/>
              <a:gdLst>
                <a:gd name="T0" fmla="*/ 58 w 70"/>
                <a:gd name="T1" fmla="*/ 30 h 84"/>
                <a:gd name="T2" fmla="*/ 54 w 70"/>
                <a:gd name="T3" fmla="*/ 26 h 84"/>
                <a:gd name="T4" fmla="*/ 54 w 70"/>
                <a:gd name="T5" fmla="*/ 20 h 84"/>
                <a:gd name="T6" fmla="*/ 52 w 70"/>
                <a:gd name="T7" fmla="*/ 18 h 84"/>
                <a:gd name="T8" fmla="*/ 50 w 70"/>
                <a:gd name="T9" fmla="*/ 20 h 84"/>
                <a:gd name="T10" fmla="*/ 46 w 70"/>
                <a:gd name="T11" fmla="*/ 22 h 84"/>
                <a:gd name="T12" fmla="*/ 42 w 70"/>
                <a:gd name="T13" fmla="*/ 18 h 84"/>
                <a:gd name="T14" fmla="*/ 38 w 70"/>
                <a:gd name="T15" fmla="*/ 14 h 84"/>
                <a:gd name="T16" fmla="*/ 40 w 70"/>
                <a:gd name="T17" fmla="*/ 8 h 84"/>
                <a:gd name="T18" fmla="*/ 38 w 70"/>
                <a:gd name="T19" fmla="*/ 0 h 84"/>
                <a:gd name="T20" fmla="*/ 30 w 70"/>
                <a:gd name="T21" fmla="*/ 14 h 84"/>
                <a:gd name="T22" fmla="*/ 32 w 70"/>
                <a:gd name="T23" fmla="*/ 16 h 84"/>
                <a:gd name="T24" fmla="*/ 28 w 70"/>
                <a:gd name="T25" fmla="*/ 22 h 84"/>
                <a:gd name="T26" fmla="*/ 20 w 70"/>
                <a:gd name="T27" fmla="*/ 26 h 84"/>
                <a:gd name="T28" fmla="*/ 2 w 70"/>
                <a:gd name="T29" fmla="*/ 24 h 84"/>
                <a:gd name="T30" fmla="*/ 0 w 70"/>
                <a:gd name="T31" fmla="*/ 26 h 84"/>
                <a:gd name="T32" fmla="*/ 0 w 70"/>
                <a:gd name="T33" fmla="*/ 32 h 84"/>
                <a:gd name="T34" fmla="*/ 4 w 70"/>
                <a:gd name="T35" fmla="*/ 36 h 84"/>
                <a:gd name="T36" fmla="*/ 6 w 70"/>
                <a:gd name="T37" fmla="*/ 36 h 84"/>
                <a:gd name="T38" fmla="*/ 12 w 70"/>
                <a:gd name="T39" fmla="*/ 42 h 84"/>
                <a:gd name="T40" fmla="*/ 16 w 70"/>
                <a:gd name="T41" fmla="*/ 54 h 84"/>
                <a:gd name="T42" fmla="*/ 16 w 70"/>
                <a:gd name="T43" fmla="*/ 58 h 84"/>
                <a:gd name="T44" fmla="*/ 16 w 70"/>
                <a:gd name="T45" fmla="*/ 66 h 84"/>
                <a:gd name="T46" fmla="*/ 16 w 70"/>
                <a:gd name="T47" fmla="*/ 72 h 84"/>
                <a:gd name="T48" fmla="*/ 14 w 70"/>
                <a:gd name="T49" fmla="*/ 74 h 84"/>
                <a:gd name="T50" fmla="*/ 14 w 70"/>
                <a:gd name="T51" fmla="*/ 78 h 84"/>
                <a:gd name="T52" fmla="*/ 16 w 70"/>
                <a:gd name="T53" fmla="*/ 82 h 84"/>
                <a:gd name="T54" fmla="*/ 26 w 70"/>
                <a:gd name="T55" fmla="*/ 84 h 84"/>
                <a:gd name="T56" fmla="*/ 42 w 70"/>
                <a:gd name="T57" fmla="*/ 78 h 84"/>
                <a:gd name="T58" fmla="*/ 62 w 70"/>
                <a:gd name="T59" fmla="*/ 66 h 84"/>
                <a:gd name="T60" fmla="*/ 68 w 70"/>
                <a:gd name="T61" fmla="*/ 56 h 84"/>
                <a:gd name="T62" fmla="*/ 70 w 70"/>
                <a:gd name="T63" fmla="*/ 50 h 84"/>
                <a:gd name="T64" fmla="*/ 68 w 70"/>
                <a:gd name="T65" fmla="*/ 46 h 84"/>
                <a:gd name="T66" fmla="*/ 64 w 70"/>
                <a:gd name="T67" fmla="*/ 38 h 84"/>
                <a:gd name="T68" fmla="*/ 62 w 70"/>
                <a:gd name="T69" fmla="*/ 32 h 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0"/>
                <a:gd name="T106" fmla="*/ 0 h 84"/>
                <a:gd name="T107" fmla="*/ 70 w 70"/>
                <a:gd name="T108" fmla="*/ 84 h 8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0" h="84">
                  <a:moveTo>
                    <a:pt x="62" y="30"/>
                  </a:moveTo>
                  <a:lnTo>
                    <a:pt x="58" y="30"/>
                  </a:lnTo>
                  <a:lnTo>
                    <a:pt x="56" y="28"/>
                  </a:lnTo>
                  <a:lnTo>
                    <a:pt x="54" y="26"/>
                  </a:lnTo>
                  <a:lnTo>
                    <a:pt x="54" y="24"/>
                  </a:lnTo>
                  <a:lnTo>
                    <a:pt x="54" y="20"/>
                  </a:lnTo>
                  <a:lnTo>
                    <a:pt x="52" y="18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2"/>
                  </a:lnTo>
                  <a:lnTo>
                    <a:pt x="40" y="8"/>
                  </a:lnTo>
                  <a:lnTo>
                    <a:pt x="50" y="2"/>
                  </a:lnTo>
                  <a:lnTo>
                    <a:pt x="38" y="0"/>
                  </a:lnTo>
                  <a:lnTo>
                    <a:pt x="30" y="6"/>
                  </a:lnTo>
                  <a:lnTo>
                    <a:pt x="30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0" y="18"/>
                  </a:lnTo>
                  <a:lnTo>
                    <a:pt x="28" y="22"/>
                  </a:lnTo>
                  <a:lnTo>
                    <a:pt x="24" y="24"/>
                  </a:lnTo>
                  <a:lnTo>
                    <a:pt x="20" y="26"/>
                  </a:lnTo>
                  <a:lnTo>
                    <a:pt x="8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10" y="38"/>
                  </a:lnTo>
                  <a:lnTo>
                    <a:pt x="12" y="42"/>
                  </a:lnTo>
                  <a:lnTo>
                    <a:pt x="14" y="46"/>
                  </a:lnTo>
                  <a:lnTo>
                    <a:pt x="16" y="54"/>
                  </a:lnTo>
                  <a:lnTo>
                    <a:pt x="16" y="58"/>
                  </a:lnTo>
                  <a:lnTo>
                    <a:pt x="16" y="62"/>
                  </a:lnTo>
                  <a:lnTo>
                    <a:pt x="16" y="66"/>
                  </a:lnTo>
                  <a:lnTo>
                    <a:pt x="16" y="70"/>
                  </a:lnTo>
                  <a:lnTo>
                    <a:pt x="16" y="72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4" y="80"/>
                  </a:lnTo>
                  <a:lnTo>
                    <a:pt x="16" y="82"/>
                  </a:lnTo>
                  <a:lnTo>
                    <a:pt x="20" y="84"/>
                  </a:lnTo>
                  <a:lnTo>
                    <a:pt x="26" y="84"/>
                  </a:lnTo>
                  <a:lnTo>
                    <a:pt x="30" y="82"/>
                  </a:lnTo>
                  <a:lnTo>
                    <a:pt x="42" y="78"/>
                  </a:lnTo>
                  <a:lnTo>
                    <a:pt x="54" y="72"/>
                  </a:lnTo>
                  <a:lnTo>
                    <a:pt x="62" y="66"/>
                  </a:lnTo>
                  <a:lnTo>
                    <a:pt x="66" y="62"/>
                  </a:lnTo>
                  <a:lnTo>
                    <a:pt x="68" y="56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68" y="48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4" y="38"/>
                  </a:lnTo>
                  <a:lnTo>
                    <a:pt x="64" y="34"/>
                  </a:lnTo>
                  <a:lnTo>
                    <a:pt x="62" y="32"/>
                  </a:lnTo>
                  <a:lnTo>
                    <a:pt x="62" y="3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234">
              <a:extLst>
                <a:ext uri="{FF2B5EF4-FFF2-40B4-BE49-F238E27FC236}">
                  <a16:creationId xmlns:a16="http://schemas.microsoft.com/office/drawing/2014/main" id="{B4674446-C7FB-4EDE-95AD-0EF14904B8E0}"/>
                </a:ext>
              </a:extLst>
            </p:cNvPr>
            <p:cNvSpPr>
              <a:spLocks/>
            </p:cNvSpPr>
            <p:nvPr/>
          </p:nvSpPr>
          <p:spPr bwMode="gray">
            <a:xfrm>
              <a:off x="779" y="2164"/>
              <a:ext cx="108" cy="200"/>
            </a:xfrm>
            <a:custGeom>
              <a:avLst/>
              <a:gdLst>
                <a:gd name="T0" fmla="*/ 38 w 108"/>
                <a:gd name="T1" fmla="*/ 2 h 200"/>
                <a:gd name="T2" fmla="*/ 32 w 108"/>
                <a:gd name="T3" fmla="*/ 0 h 200"/>
                <a:gd name="T4" fmla="*/ 24 w 108"/>
                <a:gd name="T5" fmla="*/ 2 h 200"/>
                <a:gd name="T6" fmla="*/ 14 w 108"/>
                <a:gd name="T7" fmla="*/ 16 h 200"/>
                <a:gd name="T8" fmla="*/ 16 w 108"/>
                <a:gd name="T9" fmla="*/ 22 h 200"/>
                <a:gd name="T10" fmla="*/ 14 w 108"/>
                <a:gd name="T11" fmla="*/ 32 h 200"/>
                <a:gd name="T12" fmla="*/ 10 w 108"/>
                <a:gd name="T13" fmla="*/ 36 h 200"/>
                <a:gd name="T14" fmla="*/ 6 w 108"/>
                <a:gd name="T15" fmla="*/ 44 h 200"/>
                <a:gd name="T16" fmla="*/ 4 w 108"/>
                <a:gd name="T17" fmla="*/ 52 h 200"/>
                <a:gd name="T18" fmla="*/ 14 w 108"/>
                <a:gd name="T19" fmla="*/ 54 h 200"/>
                <a:gd name="T20" fmla="*/ 12 w 108"/>
                <a:gd name="T21" fmla="*/ 58 h 200"/>
                <a:gd name="T22" fmla="*/ 12 w 108"/>
                <a:gd name="T23" fmla="*/ 64 h 200"/>
                <a:gd name="T24" fmla="*/ 14 w 108"/>
                <a:gd name="T25" fmla="*/ 70 h 200"/>
                <a:gd name="T26" fmla="*/ 24 w 108"/>
                <a:gd name="T27" fmla="*/ 76 h 200"/>
                <a:gd name="T28" fmla="*/ 24 w 108"/>
                <a:gd name="T29" fmla="*/ 82 h 200"/>
                <a:gd name="T30" fmla="*/ 22 w 108"/>
                <a:gd name="T31" fmla="*/ 86 h 200"/>
                <a:gd name="T32" fmla="*/ 18 w 108"/>
                <a:gd name="T33" fmla="*/ 94 h 200"/>
                <a:gd name="T34" fmla="*/ 20 w 108"/>
                <a:gd name="T35" fmla="*/ 98 h 200"/>
                <a:gd name="T36" fmla="*/ 32 w 108"/>
                <a:gd name="T37" fmla="*/ 92 h 200"/>
                <a:gd name="T38" fmla="*/ 36 w 108"/>
                <a:gd name="T39" fmla="*/ 102 h 200"/>
                <a:gd name="T40" fmla="*/ 40 w 108"/>
                <a:gd name="T41" fmla="*/ 114 h 200"/>
                <a:gd name="T42" fmla="*/ 22 w 108"/>
                <a:gd name="T43" fmla="*/ 128 h 200"/>
                <a:gd name="T44" fmla="*/ 28 w 108"/>
                <a:gd name="T45" fmla="*/ 140 h 200"/>
                <a:gd name="T46" fmla="*/ 20 w 108"/>
                <a:gd name="T47" fmla="*/ 154 h 200"/>
                <a:gd name="T48" fmla="*/ 18 w 108"/>
                <a:gd name="T49" fmla="*/ 156 h 200"/>
                <a:gd name="T50" fmla="*/ 18 w 108"/>
                <a:gd name="T51" fmla="*/ 160 h 200"/>
                <a:gd name="T52" fmla="*/ 38 w 108"/>
                <a:gd name="T53" fmla="*/ 164 h 200"/>
                <a:gd name="T54" fmla="*/ 52 w 108"/>
                <a:gd name="T55" fmla="*/ 158 h 200"/>
                <a:gd name="T56" fmla="*/ 52 w 108"/>
                <a:gd name="T57" fmla="*/ 162 h 200"/>
                <a:gd name="T58" fmla="*/ 44 w 108"/>
                <a:gd name="T59" fmla="*/ 166 h 200"/>
                <a:gd name="T60" fmla="*/ 0 w 108"/>
                <a:gd name="T61" fmla="*/ 196 h 200"/>
                <a:gd name="T62" fmla="*/ 28 w 108"/>
                <a:gd name="T63" fmla="*/ 190 h 200"/>
                <a:gd name="T64" fmla="*/ 58 w 108"/>
                <a:gd name="T65" fmla="*/ 188 h 200"/>
                <a:gd name="T66" fmla="*/ 108 w 108"/>
                <a:gd name="T67" fmla="*/ 174 h 200"/>
                <a:gd name="T68" fmla="*/ 98 w 108"/>
                <a:gd name="T69" fmla="*/ 164 h 200"/>
                <a:gd name="T70" fmla="*/ 102 w 108"/>
                <a:gd name="T71" fmla="*/ 158 h 200"/>
                <a:gd name="T72" fmla="*/ 102 w 108"/>
                <a:gd name="T73" fmla="*/ 150 h 200"/>
                <a:gd name="T74" fmla="*/ 100 w 108"/>
                <a:gd name="T75" fmla="*/ 146 h 200"/>
                <a:gd name="T76" fmla="*/ 94 w 108"/>
                <a:gd name="T77" fmla="*/ 140 h 200"/>
                <a:gd name="T78" fmla="*/ 88 w 108"/>
                <a:gd name="T79" fmla="*/ 136 h 200"/>
                <a:gd name="T80" fmla="*/ 84 w 108"/>
                <a:gd name="T81" fmla="*/ 120 h 200"/>
                <a:gd name="T82" fmla="*/ 66 w 108"/>
                <a:gd name="T83" fmla="*/ 100 h 200"/>
                <a:gd name="T84" fmla="*/ 64 w 108"/>
                <a:gd name="T85" fmla="*/ 84 h 200"/>
                <a:gd name="T86" fmla="*/ 56 w 108"/>
                <a:gd name="T87" fmla="*/ 68 h 200"/>
                <a:gd name="T88" fmla="*/ 56 w 108"/>
                <a:gd name="T89" fmla="*/ 44 h 200"/>
                <a:gd name="T90" fmla="*/ 56 w 108"/>
                <a:gd name="T91" fmla="*/ 42 h 200"/>
                <a:gd name="T92" fmla="*/ 52 w 108"/>
                <a:gd name="T93" fmla="*/ 36 h 200"/>
                <a:gd name="T94" fmla="*/ 48 w 108"/>
                <a:gd name="T95" fmla="*/ 34 h 200"/>
                <a:gd name="T96" fmla="*/ 44 w 108"/>
                <a:gd name="T97" fmla="*/ 32 h 200"/>
                <a:gd name="T98" fmla="*/ 36 w 108"/>
                <a:gd name="T99" fmla="*/ 28 h 200"/>
                <a:gd name="T100" fmla="*/ 34 w 108"/>
                <a:gd name="T101" fmla="*/ 26 h 200"/>
                <a:gd name="T102" fmla="*/ 34 w 108"/>
                <a:gd name="T103" fmla="*/ 20 h 200"/>
                <a:gd name="T104" fmla="*/ 38 w 108"/>
                <a:gd name="T105" fmla="*/ 14 h 200"/>
                <a:gd name="T106" fmla="*/ 40 w 108"/>
                <a:gd name="T107" fmla="*/ 8 h 200"/>
                <a:gd name="T108" fmla="*/ 40 w 108"/>
                <a:gd name="T109" fmla="*/ 4 h 2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8"/>
                <a:gd name="T166" fmla="*/ 0 h 200"/>
                <a:gd name="T167" fmla="*/ 108 w 108"/>
                <a:gd name="T168" fmla="*/ 200 h 2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8" h="200">
                  <a:moveTo>
                    <a:pt x="40" y="2"/>
                  </a:move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4" y="16"/>
                  </a:lnTo>
                  <a:lnTo>
                    <a:pt x="16" y="18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4" y="32"/>
                  </a:lnTo>
                  <a:lnTo>
                    <a:pt x="10" y="36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2" y="58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6"/>
                  </a:lnTo>
                  <a:lnTo>
                    <a:pt x="14" y="70"/>
                  </a:lnTo>
                  <a:lnTo>
                    <a:pt x="16" y="72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82"/>
                  </a:lnTo>
                  <a:lnTo>
                    <a:pt x="22" y="84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20" y="98"/>
                  </a:lnTo>
                  <a:lnTo>
                    <a:pt x="22" y="100"/>
                  </a:lnTo>
                  <a:lnTo>
                    <a:pt x="32" y="92"/>
                  </a:lnTo>
                  <a:lnTo>
                    <a:pt x="44" y="94"/>
                  </a:lnTo>
                  <a:lnTo>
                    <a:pt x="36" y="102"/>
                  </a:lnTo>
                  <a:lnTo>
                    <a:pt x="34" y="114"/>
                  </a:lnTo>
                  <a:lnTo>
                    <a:pt x="40" y="114"/>
                  </a:lnTo>
                  <a:lnTo>
                    <a:pt x="40" y="128"/>
                  </a:lnTo>
                  <a:lnTo>
                    <a:pt x="22" y="128"/>
                  </a:lnTo>
                  <a:lnTo>
                    <a:pt x="22" y="138"/>
                  </a:lnTo>
                  <a:lnTo>
                    <a:pt x="28" y="140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18" y="154"/>
                  </a:lnTo>
                  <a:lnTo>
                    <a:pt x="18" y="156"/>
                  </a:lnTo>
                  <a:lnTo>
                    <a:pt x="18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38" y="164"/>
                  </a:lnTo>
                  <a:lnTo>
                    <a:pt x="48" y="160"/>
                  </a:lnTo>
                  <a:lnTo>
                    <a:pt x="52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48" y="164"/>
                  </a:lnTo>
                  <a:lnTo>
                    <a:pt x="44" y="166"/>
                  </a:lnTo>
                  <a:lnTo>
                    <a:pt x="20" y="176"/>
                  </a:lnTo>
                  <a:lnTo>
                    <a:pt x="0" y="196"/>
                  </a:lnTo>
                  <a:lnTo>
                    <a:pt x="10" y="200"/>
                  </a:lnTo>
                  <a:lnTo>
                    <a:pt x="28" y="190"/>
                  </a:lnTo>
                  <a:lnTo>
                    <a:pt x="36" y="188"/>
                  </a:lnTo>
                  <a:lnTo>
                    <a:pt x="58" y="188"/>
                  </a:lnTo>
                  <a:lnTo>
                    <a:pt x="84" y="182"/>
                  </a:lnTo>
                  <a:lnTo>
                    <a:pt x="108" y="174"/>
                  </a:lnTo>
                  <a:lnTo>
                    <a:pt x="96" y="164"/>
                  </a:lnTo>
                  <a:lnTo>
                    <a:pt x="98" y="164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4"/>
                  </a:lnTo>
                  <a:lnTo>
                    <a:pt x="102" y="150"/>
                  </a:lnTo>
                  <a:lnTo>
                    <a:pt x="102" y="148"/>
                  </a:lnTo>
                  <a:lnTo>
                    <a:pt x="100" y="146"/>
                  </a:lnTo>
                  <a:lnTo>
                    <a:pt x="98" y="142"/>
                  </a:lnTo>
                  <a:lnTo>
                    <a:pt x="94" y="140"/>
                  </a:lnTo>
                  <a:lnTo>
                    <a:pt x="90" y="138"/>
                  </a:lnTo>
                  <a:lnTo>
                    <a:pt x="88" y="136"/>
                  </a:lnTo>
                  <a:lnTo>
                    <a:pt x="86" y="132"/>
                  </a:lnTo>
                  <a:lnTo>
                    <a:pt x="84" y="120"/>
                  </a:lnTo>
                  <a:lnTo>
                    <a:pt x="78" y="108"/>
                  </a:lnTo>
                  <a:lnTo>
                    <a:pt x="66" y="100"/>
                  </a:lnTo>
                  <a:lnTo>
                    <a:pt x="66" y="94"/>
                  </a:lnTo>
                  <a:lnTo>
                    <a:pt x="64" y="84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48" y="62"/>
                  </a:lnTo>
                  <a:lnTo>
                    <a:pt x="56" y="44"/>
                  </a:lnTo>
                  <a:lnTo>
                    <a:pt x="56" y="42"/>
                  </a:lnTo>
                  <a:lnTo>
                    <a:pt x="54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48" y="34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4" y="26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4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40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235">
              <a:extLst>
                <a:ext uri="{FF2B5EF4-FFF2-40B4-BE49-F238E27FC236}">
                  <a16:creationId xmlns:a16="http://schemas.microsoft.com/office/drawing/2014/main" id="{5060C3A4-1A34-45F9-A78C-634A4141E46E}"/>
                </a:ext>
              </a:extLst>
            </p:cNvPr>
            <p:cNvSpPr>
              <a:spLocks/>
            </p:cNvSpPr>
            <p:nvPr/>
          </p:nvSpPr>
          <p:spPr bwMode="gray">
            <a:xfrm>
              <a:off x="757" y="2246"/>
              <a:ext cx="36" cy="32"/>
            </a:xfrm>
            <a:custGeom>
              <a:avLst/>
              <a:gdLst>
                <a:gd name="T0" fmla="*/ 16 w 36"/>
                <a:gd name="T1" fmla="*/ 0 h 32"/>
                <a:gd name="T2" fmla="*/ 16 w 36"/>
                <a:gd name="T3" fmla="*/ 0 h 32"/>
                <a:gd name="T4" fmla="*/ 18 w 36"/>
                <a:gd name="T5" fmla="*/ 0 h 32"/>
                <a:gd name="T6" fmla="*/ 20 w 36"/>
                <a:gd name="T7" fmla="*/ 0 h 32"/>
                <a:gd name="T8" fmla="*/ 24 w 36"/>
                <a:gd name="T9" fmla="*/ 0 h 32"/>
                <a:gd name="T10" fmla="*/ 28 w 36"/>
                <a:gd name="T11" fmla="*/ 0 h 32"/>
                <a:gd name="T12" fmla="*/ 30 w 36"/>
                <a:gd name="T13" fmla="*/ 2 h 32"/>
                <a:gd name="T14" fmla="*/ 32 w 36"/>
                <a:gd name="T15" fmla="*/ 6 h 32"/>
                <a:gd name="T16" fmla="*/ 32 w 36"/>
                <a:gd name="T17" fmla="*/ 6 h 32"/>
                <a:gd name="T18" fmla="*/ 34 w 36"/>
                <a:gd name="T19" fmla="*/ 8 h 32"/>
                <a:gd name="T20" fmla="*/ 36 w 36"/>
                <a:gd name="T21" fmla="*/ 12 h 32"/>
                <a:gd name="T22" fmla="*/ 36 w 36"/>
                <a:gd name="T23" fmla="*/ 16 h 32"/>
                <a:gd name="T24" fmla="*/ 36 w 36"/>
                <a:gd name="T25" fmla="*/ 22 h 32"/>
                <a:gd name="T26" fmla="*/ 32 w 36"/>
                <a:gd name="T27" fmla="*/ 28 h 32"/>
                <a:gd name="T28" fmla="*/ 32 w 36"/>
                <a:gd name="T29" fmla="*/ 28 h 32"/>
                <a:gd name="T30" fmla="*/ 30 w 36"/>
                <a:gd name="T31" fmla="*/ 30 h 32"/>
                <a:gd name="T32" fmla="*/ 28 w 36"/>
                <a:gd name="T33" fmla="*/ 32 h 32"/>
                <a:gd name="T34" fmla="*/ 26 w 36"/>
                <a:gd name="T35" fmla="*/ 30 h 32"/>
                <a:gd name="T36" fmla="*/ 24 w 36"/>
                <a:gd name="T37" fmla="*/ 30 h 32"/>
                <a:gd name="T38" fmla="*/ 20 w 36"/>
                <a:gd name="T39" fmla="*/ 30 h 32"/>
                <a:gd name="T40" fmla="*/ 18 w 36"/>
                <a:gd name="T41" fmla="*/ 28 h 32"/>
                <a:gd name="T42" fmla="*/ 16 w 36"/>
                <a:gd name="T43" fmla="*/ 26 h 32"/>
                <a:gd name="T44" fmla="*/ 16 w 36"/>
                <a:gd name="T45" fmla="*/ 24 h 32"/>
                <a:gd name="T46" fmla="*/ 16 w 36"/>
                <a:gd name="T47" fmla="*/ 20 h 32"/>
                <a:gd name="T48" fmla="*/ 14 w 36"/>
                <a:gd name="T49" fmla="*/ 18 h 32"/>
                <a:gd name="T50" fmla="*/ 14 w 36"/>
                <a:gd name="T51" fmla="*/ 18 h 32"/>
                <a:gd name="T52" fmla="*/ 14 w 36"/>
                <a:gd name="T53" fmla="*/ 18 h 32"/>
                <a:gd name="T54" fmla="*/ 12 w 36"/>
                <a:gd name="T55" fmla="*/ 20 h 32"/>
                <a:gd name="T56" fmla="*/ 10 w 36"/>
                <a:gd name="T57" fmla="*/ 22 h 32"/>
                <a:gd name="T58" fmla="*/ 8 w 36"/>
                <a:gd name="T59" fmla="*/ 22 h 32"/>
                <a:gd name="T60" fmla="*/ 6 w 36"/>
                <a:gd name="T61" fmla="*/ 20 h 32"/>
                <a:gd name="T62" fmla="*/ 4 w 36"/>
                <a:gd name="T63" fmla="*/ 18 h 32"/>
                <a:gd name="T64" fmla="*/ 2 w 36"/>
                <a:gd name="T65" fmla="*/ 18 h 32"/>
                <a:gd name="T66" fmla="*/ 0 w 36"/>
                <a:gd name="T67" fmla="*/ 14 h 32"/>
                <a:gd name="T68" fmla="*/ 0 w 36"/>
                <a:gd name="T69" fmla="*/ 12 h 32"/>
                <a:gd name="T70" fmla="*/ 2 w 36"/>
                <a:gd name="T71" fmla="*/ 8 h 32"/>
                <a:gd name="T72" fmla="*/ 16 w 36"/>
                <a:gd name="T73" fmla="*/ 0 h 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32"/>
                <a:gd name="T113" fmla="*/ 36 w 36"/>
                <a:gd name="T114" fmla="*/ 32 h 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32">
                  <a:moveTo>
                    <a:pt x="16" y="0"/>
                  </a:move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22"/>
                  </a:lnTo>
                  <a:lnTo>
                    <a:pt x="32" y="28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0" y="30"/>
                  </a:lnTo>
                  <a:lnTo>
                    <a:pt x="18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236">
              <a:extLst>
                <a:ext uri="{FF2B5EF4-FFF2-40B4-BE49-F238E27FC236}">
                  <a16:creationId xmlns:a16="http://schemas.microsoft.com/office/drawing/2014/main" id="{C4573ED6-81B2-4650-A4BD-21E04C435BC5}"/>
                </a:ext>
              </a:extLst>
            </p:cNvPr>
            <p:cNvSpPr>
              <a:spLocks/>
            </p:cNvSpPr>
            <p:nvPr/>
          </p:nvSpPr>
          <p:spPr bwMode="gray">
            <a:xfrm>
              <a:off x="961" y="2194"/>
              <a:ext cx="36" cy="62"/>
            </a:xfrm>
            <a:custGeom>
              <a:avLst/>
              <a:gdLst>
                <a:gd name="T0" fmla="*/ 30 w 36"/>
                <a:gd name="T1" fmla="*/ 58 h 62"/>
                <a:gd name="T2" fmla="*/ 30 w 36"/>
                <a:gd name="T3" fmla="*/ 46 h 62"/>
                <a:gd name="T4" fmla="*/ 30 w 36"/>
                <a:gd name="T5" fmla="*/ 44 h 62"/>
                <a:gd name="T6" fmla="*/ 30 w 36"/>
                <a:gd name="T7" fmla="*/ 42 h 62"/>
                <a:gd name="T8" fmla="*/ 28 w 36"/>
                <a:gd name="T9" fmla="*/ 38 h 62"/>
                <a:gd name="T10" fmla="*/ 30 w 36"/>
                <a:gd name="T11" fmla="*/ 36 h 62"/>
                <a:gd name="T12" fmla="*/ 30 w 36"/>
                <a:gd name="T13" fmla="*/ 32 h 62"/>
                <a:gd name="T14" fmla="*/ 32 w 36"/>
                <a:gd name="T15" fmla="*/ 30 h 62"/>
                <a:gd name="T16" fmla="*/ 36 w 36"/>
                <a:gd name="T17" fmla="*/ 28 h 62"/>
                <a:gd name="T18" fmla="*/ 36 w 36"/>
                <a:gd name="T19" fmla="*/ 28 h 62"/>
                <a:gd name="T20" fmla="*/ 36 w 36"/>
                <a:gd name="T21" fmla="*/ 24 h 62"/>
                <a:gd name="T22" fmla="*/ 34 w 36"/>
                <a:gd name="T23" fmla="*/ 22 h 62"/>
                <a:gd name="T24" fmla="*/ 34 w 36"/>
                <a:gd name="T25" fmla="*/ 18 h 62"/>
                <a:gd name="T26" fmla="*/ 32 w 36"/>
                <a:gd name="T27" fmla="*/ 16 h 62"/>
                <a:gd name="T28" fmla="*/ 32 w 36"/>
                <a:gd name="T29" fmla="*/ 16 h 62"/>
                <a:gd name="T30" fmla="*/ 30 w 36"/>
                <a:gd name="T31" fmla="*/ 12 h 62"/>
                <a:gd name="T32" fmla="*/ 30 w 36"/>
                <a:gd name="T33" fmla="*/ 8 h 62"/>
                <a:gd name="T34" fmla="*/ 30 w 36"/>
                <a:gd name="T35" fmla="*/ 4 h 62"/>
                <a:gd name="T36" fmla="*/ 28 w 36"/>
                <a:gd name="T37" fmla="*/ 0 h 62"/>
                <a:gd name="T38" fmla="*/ 28 w 36"/>
                <a:gd name="T39" fmla="*/ 0 h 62"/>
                <a:gd name="T40" fmla="*/ 24 w 36"/>
                <a:gd name="T41" fmla="*/ 0 h 62"/>
                <a:gd name="T42" fmla="*/ 2 w 36"/>
                <a:gd name="T43" fmla="*/ 20 h 62"/>
                <a:gd name="T44" fmla="*/ 2 w 36"/>
                <a:gd name="T45" fmla="*/ 22 h 62"/>
                <a:gd name="T46" fmla="*/ 0 w 36"/>
                <a:gd name="T47" fmla="*/ 26 h 62"/>
                <a:gd name="T48" fmla="*/ 0 w 36"/>
                <a:gd name="T49" fmla="*/ 32 h 62"/>
                <a:gd name="T50" fmla="*/ 0 w 36"/>
                <a:gd name="T51" fmla="*/ 36 h 62"/>
                <a:gd name="T52" fmla="*/ 2 w 36"/>
                <a:gd name="T53" fmla="*/ 40 h 62"/>
                <a:gd name="T54" fmla="*/ 2 w 36"/>
                <a:gd name="T55" fmla="*/ 44 h 62"/>
                <a:gd name="T56" fmla="*/ 2 w 36"/>
                <a:gd name="T57" fmla="*/ 46 h 62"/>
                <a:gd name="T58" fmla="*/ 10 w 36"/>
                <a:gd name="T59" fmla="*/ 54 h 62"/>
                <a:gd name="T60" fmla="*/ 10 w 36"/>
                <a:gd name="T61" fmla="*/ 62 h 62"/>
                <a:gd name="T62" fmla="*/ 30 w 36"/>
                <a:gd name="T63" fmla="*/ 58 h 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62"/>
                <a:gd name="T98" fmla="*/ 36 w 36"/>
                <a:gd name="T99" fmla="*/ 62 h 6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62">
                  <a:moveTo>
                    <a:pt x="30" y="58"/>
                  </a:move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8" y="38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2" y="30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30" y="12"/>
                  </a:lnTo>
                  <a:lnTo>
                    <a:pt x="30" y="8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10" y="54"/>
                  </a:lnTo>
                  <a:lnTo>
                    <a:pt x="10" y="62"/>
                  </a:lnTo>
                  <a:lnTo>
                    <a:pt x="30" y="5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237">
              <a:extLst>
                <a:ext uri="{FF2B5EF4-FFF2-40B4-BE49-F238E27FC236}">
                  <a16:creationId xmlns:a16="http://schemas.microsoft.com/office/drawing/2014/main" id="{4FB86C30-CF28-4BEA-B4C6-855F478FC8DA}"/>
                </a:ext>
              </a:extLst>
            </p:cNvPr>
            <p:cNvSpPr>
              <a:spLocks/>
            </p:cNvSpPr>
            <p:nvPr/>
          </p:nvSpPr>
          <p:spPr bwMode="gray">
            <a:xfrm>
              <a:off x="1011" y="1856"/>
              <a:ext cx="168" cy="390"/>
            </a:xfrm>
            <a:custGeom>
              <a:avLst/>
              <a:gdLst>
                <a:gd name="T0" fmla="*/ 0 w 168"/>
                <a:gd name="T1" fmla="*/ 286 h 390"/>
                <a:gd name="T2" fmla="*/ 0 w 168"/>
                <a:gd name="T3" fmla="*/ 300 h 390"/>
                <a:gd name="T4" fmla="*/ 0 w 168"/>
                <a:gd name="T5" fmla="*/ 312 h 390"/>
                <a:gd name="T6" fmla="*/ 0 w 168"/>
                <a:gd name="T7" fmla="*/ 322 h 390"/>
                <a:gd name="T8" fmla="*/ 16 w 168"/>
                <a:gd name="T9" fmla="*/ 388 h 390"/>
                <a:gd name="T10" fmla="*/ 38 w 168"/>
                <a:gd name="T11" fmla="*/ 382 h 390"/>
                <a:gd name="T12" fmla="*/ 50 w 168"/>
                <a:gd name="T13" fmla="*/ 372 h 390"/>
                <a:gd name="T14" fmla="*/ 60 w 168"/>
                <a:gd name="T15" fmla="*/ 360 h 390"/>
                <a:gd name="T16" fmla="*/ 66 w 168"/>
                <a:gd name="T17" fmla="*/ 328 h 390"/>
                <a:gd name="T18" fmla="*/ 88 w 168"/>
                <a:gd name="T19" fmla="*/ 296 h 390"/>
                <a:gd name="T20" fmla="*/ 94 w 168"/>
                <a:gd name="T21" fmla="*/ 282 h 390"/>
                <a:gd name="T22" fmla="*/ 92 w 168"/>
                <a:gd name="T23" fmla="*/ 272 h 390"/>
                <a:gd name="T24" fmla="*/ 82 w 168"/>
                <a:gd name="T25" fmla="*/ 264 h 390"/>
                <a:gd name="T26" fmla="*/ 76 w 168"/>
                <a:gd name="T27" fmla="*/ 262 h 390"/>
                <a:gd name="T28" fmla="*/ 78 w 168"/>
                <a:gd name="T29" fmla="*/ 230 h 390"/>
                <a:gd name="T30" fmla="*/ 78 w 168"/>
                <a:gd name="T31" fmla="*/ 232 h 390"/>
                <a:gd name="T32" fmla="*/ 80 w 168"/>
                <a:gd name="T33" fmla="*/ 218 h 390"/>
                <a:gd name="T34" fmla="*/ 86 w 168"/>
                <a:gd name="T35" fmla="*/ 204 h 390"/>
                <a:gd name="T36" fmla="*/ 94 w 168"/>
                <a:gd name="T37" fmla="*/ 194 h 390"/>
                <a:gd name="T38" fmla="*/ 106 w 168"/>
                <a:gd name="T39" fmla="*/ 184 h 390"/>
                <a:gd name="T40" fmla="*/ 116 w 168"/>
                <a:gd name="T41" fmla="*/ 176 h 390"/>
                <a:gd name="T42" fmla="*/ 122 w 168"/>
                <a:gd name="T43" fmla="*/ 158 h 390"/>
                <a:gd name="T44" fmla="*/ 122 w 168"/>
                <a:gd name="T45" fmla="*/ 140 h 390"/>
                <a:gd name="T46" fmla="*/ 156 w 168"/>
                <a:gd name="T47" fmla="*/ 118 h 390"/>
                <a:gd name="T48" fmla="*/ 168 w 168"/>
                <a:gd name="T49" fmla="*/ 118 h 390"/>
                <a:gd name="T50" fmla="*/ 162 w 168"/>
                <a:gd name="T51" fmla="*/ 106 h 390"/>
                <a:gd name="T52" fmla="*/ 152 w 168"/>
                <a:gd name="T53" fmla="*/ 80 h 390"/>
                <a:gd name="T54" fmla="*/ 152 w 168"/>
                <a:gd name="T55" fmla="*/ 72 h 390"/>
                <a:gd name="T56" fmla="*/ 156 w 168"/>
                <a:gd name="T57" fmla="*/ 68 h 390"/>
                <a:gd name="T58" fmla="*/ 156 w 168"/>
                <a:gd name="T59" fmla="*/ 56 h 390"/>
                <a:gd name="T60" fmla="*/ 140 w 168"/>
                <a:gd name="T61" fmla="*/ 38 h 390"/>
                <a:gd name="T62" fmla="*/ 130 w 168"/>
                <a:gd name="T63" fmla="*/ 24 h 390"/>
                <a:gd name="T64" fmla="*/ 122 w 168"/>
                <a:gd name="T65" fmla="*/ 20 h 390"/>
                <a:gd name="T66" fmla="*/ 114 w 168"/>
                <a:gd name="T67" fmla="*/ 4 h 390"/>
                <a:gd name="T68" fmla="*/ 102 w 168"/>
                <a:gd name="T69" fmla="*/ 14 h 390"/>
                <a:gd name="T70" fmla="*/ 92 w 168"/>
                <a:gd name="T71" fmla="*/ 24 h 390"/>
                <a:gd name="T72" fmla="*/ 86 w 168"/>
                <a:gd name="T73" fmla="*/ 32 h 390"/>
                <a:gd name="T74" fmla="*/ 80 w 168"/>
                <a:gd name="T75" fmla="*/ 44 h 390"/>
                <a:gd name="T76" fmla="*/ 76 w 168"/>
                <a:gd name="T77" fmla="*/ 56 h 390"/>
                <a:gd name="T78" fmla="*/ 70 w 168"/>
                <a:gd name="T79" fmla="*/ 82 h 390"/>
                <a:gd name="T80" fmla="*/ 64 w 168"/>
                <a:gd name="T81" fmla="*/ 92 h 390"/>
                <a:gd name="T82" fmla="*/ 54 w 168"/>
                <a:gd name="T83" fmla="*/ 104 h 390"/>
                <a:gd name="T84" fmla="*/ 46 w 168"/>
                <a:gd name="T85" fmla="*/ 122 h 390"/>
                <a:gd name="T86" fmla="*/ 12 w 168"/>
                <a:gd name="T87" fmla="*/ 178 h 390"/>
                <a:gd name="T88" fmla="*/ 14 w 168"/>
                <a:gd name="T89" fmla="*/ 260 h 390"/>
                <a:gd name="T90" fmla="*/ 14 w 168"/>
                <a:gd name="T91" fmla="*/ 266 h 390"/>
                <a:gd name="T92" fmla="*/ 8 w 168"/>
                <a:gd name="T93" fmla="*/ 278 h 3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68"/>
                <a:gd name="T142" fmla="*/ 0 h 390"/>
                <a:gd name="T143" fmla="*/ 168 w 168"/>
                <a:gd name="T144" fmla="*/ 390 h 3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68" h="390">
                  <a:moveTo>
                    <a:pt x="0" y="280"/>
                  </a:moveTo>
                  <a:lnTo>
                    <a:pt x="0" y="282"/>
                  </a:lnTo>
                  <a:lnTo>
                    <a:pt x="0" y="286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8"/>
                  </a:lnTo>
                  <a:lnTo>
                    <a:pt x="0" y="322"/>
                  </a:lnTo>
                  <a:lnTo>
                    <a:pt x="0" y="350"/>
                  </a:lnTo>
                  <a:lnTo>
                    <a:pt x="12" y="368"/>
                  </a:lnTo>
                  <a:lnTo>
                    <a:pt x="16" y="388"/>
                  </a:lnTo>
                  <a:lnTo>
                    <a:pt x="24" y="390"/>
                  </a:lnTo>
                  <a:lnTo>
                    <a:pt x="36" y="386"/>
                  </a:lnTo>
                  <a:lnTo>
                    <a:pt x="38" y="382"/>
                  </a:lnTo>
                  <a:lnTo>
                    <a:pt x="42" y="378"/>
                  </a:lnTo>
                  <a:lnTo>
                    <a:pt x="46" y="374"/>
                  </a:lnTo>
                  <a:lnTo>
                    <a:pt x="50" y="372"/>
                  </a:lnTo>
                  <a:lnTo>
                    <a:pt x="54" y="372"/>
                  </a:lnTo>
                  <a:lnTo>
                    <a:pt x="54" y="370"/>
                  </a:lnTo>
                  <a:lnTo>
                    <a:pt x="60" y="360"/>
                  </a:lnTo>
                  <a:lnTo>
                    <a:pt x="64" y="346"/>
                  </a:lnTo>
                  <a:lnTo>
                    <a:pt x="66" y="334"/>
                  </a:lnTo>
                  <a:lnTo>
                    <a:pt x="66" y="328"/>
                  </a:lnTo>
                  <a:lnTo>
                    <a:pt x="66" y="320"/>
                  </a:lnTo>
                  <a:lnTo>
                    <a:pt x="84" y="300"/>
                  </a:lnTo>
                  <a:lnTo>
                    <a:pt x="88" y="296"/>
                  </a:lnTo>
                  <a:lnTo>
                    <a:pt x="92" y="290"/>
                  </a:lnTo>
                  <a:lnTo>
                    <a:pt x="92" y="286"/>
                  </a:lnTo>
                  <a:lnTo>
                    <a:pt x="94" y="282"/>
                  </a:lnTo>
                  <a:lnTo>
                    <a:pt x="94" y="278"/>
                  </a:lnTo>
                  <a:lnTo>
                    <a:pt x="92" y="278"/>
                  </a:lnTo>
                  <a:lnTo>
                    <a:pt x="92" y="272"/>
                  </a:lnTo>
                  <a:lnTo>
                    <a:pt x="90" y="268"/>
                  </a:lnTo>
                  <a:lnTo>
                    <a:pt x="86" y="266"/>
                  </a:lnTo>
                  <a:lnTo>
                    <a:pt x="82" y="264"/>
                  </a:lnTo>
                  <a:lnTo>
                    <a:pt x="80" y="264"/>
                  </a:lnTo>
                  <a:lnTo>
                    <a:pt x="78" y="262"/>
                  </a:lnTo>
                  <a:lnTo>
                    <a:pt x="76" y="262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26"/>
                  </a:lnTo>
                  <a:lnTo>
                    <a:pt x="80" y="218"/>
                  </a:lnTo>
                  <a:lnTo>
                    <a:pt x="82" y="212"/>
                  </a:lnTo>
                  <a:lnTo>
                    <a:pt x="84" y="208"/>
                  </a:lnTo>
                  <a:lnTo>
                    <a:pt x="86" y="204"/>
                  </a:lnTo>
                  <a:lnTo>
                    <a:pt x="88" y="200"/>
                  </a:lnTo>
                  <a:lnTo>
                    <a:pt x="90" y="196"/>
                  </a:lnTo>
                  <a:lnTo>
                    <a:pt x="94" y="194"/>
                  </a:lnTo>
                  <a:lnTo>
                    <a:pt x="98" y="190"/>
                  </a:lnTo>
                  <a:lnTo>
                    <a:pt x="104" y="188"/>
                  </a:lnTo>
                  <a:lnTo>
                    <a:pt x="106" y="184"/>
                  </a:lnTo>
                  <a:lnTo>
                    <a:pt x="110" y="184"/>
                  </a:lnTo>
                  <a:lnTo>
                    <a:pt x="110" y="182"/>
                  </a:lnTo>
                  <a:lnTo>
                    <a:pt x="116" y="176"/>
                  </a:lnTo>
                  <a:lnTo>
                    <a:pt x="120" y="170"/>
                  </a:lnTo>
                  <a:lnTo>
                    <a:pt x="122" y="164"/>
                  </a:lnTo>
                  <a:lnTo>
                    <a:pt x="122" y="158"/>
                  </a:lnTo>
                  <a:lnTo>
                    <a:pt x="122" y="156"/>
                  </a:lnTo>
                  <a:lnTo>
                    <a:pt x="122" y="154"/>
                  </a:lnTo>
                  <a:lnTo>
                    <a:pt x="122" y="140"/>
                  </a:lnTo>
                  <a:lnTo>
                    <a:pt x="134" y="130"/>
                  </a:lnTo>
                  <a:lnTo>
                    <a:pt x="144" y="120"/>
                  </a:lnTo>
                  <a:lnTo>
                    <a:pt x="156" y="118"/>
                  </a:lnTo>
                  <a:lnTo>
                    <a:pt x="166" y="120"/>
                  </a:lnTo>
                  <a:lnTo>
                    <a:pt x="168" y="118"/>
                  </a:lnTo>
                  <a:lnTo>
                    <a:pt x="168" y="116"/>
                  </a:lnTo>
                  <a:lnTo>
                    <a:pt x="166" y="114"/>
                  </a:lnTo>
                  <a:lnTo>
                    <a:pt x="162" y="106"/>
                  </a:lnTo>
                  <a:lnTo>
                    <a:pt x="158" y="96"/>
                  </a:lnTo>
                  <a:lnTo>
                    <a:pt x="154" y="86"/>
                  </a:lnTo>
                  <a:lnTo>
                    <a:pt x="152" y="80"/>
                  </a:lnTo>
                  <a:lnTo>
                    <a:pt x="152" y="78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54" y="70"/>
                  </a:lnTo>
                  <a:lnTo>
                    <a:pt x="156" y="68"/>
                  </a:lnTo>
                  <a:lnTo>
                    <a:pt x="158" y="64"/>
                  </a:lnTo>
                  <a:lnTo>
                    <a:pt x="158" y="60"/>
                  </a:lnTo>
                  <a:lnTo>
                    <a:pt x="156" y="56"/>
                  </a:lnTo>
                  <a:lnTo>
                    <a:pt x="152" y="50"/>
                  </a:lnTo>
                  <a:lnTo>
                    <a:pt x="142" y="42"/>
                  </a:lnTo>
                  <a:lnTo>
                    <a:pt x="140" y="38"/>
                  </a:lnTo>
                  <a:lnTo>
                    <a:pt x="136" y="32"/>
                  </a:lnTo>
                  <a:lnTo>
                    <a:pt x="132" y="28"/>
                  </a:lnTo>
                  <a:lnTo>
                    <a:pt x="130" y="24"/>
                  </a:lnTo>
                  <a:lnTo>
                    <a:pt x="126" y="22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4"/>
                  </a:lnTo>
                  <a:lnTo>
                    <a:pt x="110" y="6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4" y="22"/>
                  </a:lnTo>
                  <a:lnTo>
                    <a:pt x="92" y="24"/>
                  </a:lnTo>
                  <a:lnTo>
                    <a:pt x="90" y="26"/>
                  </a:lnTo>
                  <a:lnTo>
                    <a:pt x="88" y="28"/>
                  </a:lnTo>
                  <a:lnTo>
                    <a:pt x="86" y="32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0" y="44"/>
                  </a:lnTo>
                  <a:lnTo>
                    <a:pt x="78" y="48"/>
                  </a:lnTo>
                  <a:lnTo>
                    <a:pt x="78" y="52"/>
                  </a:lnTo>
                  <a:lnTo>
                    <a:pt x="76" y="56"/>
                  </a:lnTo>
                  <a:lnTo>
                    <a:pt x="72" y="60"/>
                  </a:lnTo>
                  <a:lnTo>
                    <a:pt x="72" y="82"/>
                  </a:lnTo>
                  <a:lnTo>
                    <a:pt x="70" y="82"/>
                  </a:lnTo>
                  <a:lnTo>
                    <a:pt x="70" y="84"/>
                  </a:lnTo>
                  <a:lnTo>
                    <a:pt x="66" y="88"/>
                  </a:lnTo>
                  <a:lnTo>
                    <a:pt x="64" y="92"/>
                  </a:lnTo>
                  <a:lnTo>
                    <a:pt x="60" y="96"/>
                  </a:lnTo>
                  <a:lnTo>
                    <a:pt x="56" y="100"/>
                  </a:lnTo>
                  <a:lnTo>
                    <a:pt x="54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22"/>
                  </a:lnTo>
                  <a:lnTo>
                    <a:pt x="36" y="140"/>
                  </a:lnTo>
                  <a:lnTo>
                    <a:pt x="34" y="164"/>
                  </a:lnTo>
                  <a:lnTo>
                    <a:pt x="12" y="178"/>
                  </a:lnTo>
                  <a:lnTo>
                    <a:pt x="16" y="184"/>
                  </a:lnTo>
                  <a:lnTo>
                    <a:pt x="16" y="234"/>
                  </a:lnTo>
                  <a:lnTo>
                    <a:pt x="14" y="260"/>
                  </a:lnTo>
                  <a:lnTo>
                    <a:pt x="14" y="262"/>
                  </a:lnTo>
                  <a:lnTo>
                    <a:pt x="14" y="264"/>
                  </a:lnTo>
                  <a:lnTo>
                    <a:pt x="14" y="266"/>
                  </a:lnTo>
                  <a:lnTo>
                    <a:pt x="12" y="270"/>
                  </a:lnTo>
                  <a:lnTo>
                    <a:pt x="12" y="274"/>
                  </a:lnTo>
                  <a:lnTo>
                    <a:pt x="8" y="278"/>
                  </a:lnTo>
                  <a:lnTo>
                    <a:pt x="4" y="280"/>
                  </a:lnTo>
                  <a:lnTo>
                    <a:pt x="0" y="28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238">
              <a:extLst>
                <a:ext uri="{FF2B5EF4-FFF2-40B4-BE49-F238E27FC236}">
                  <a16:creationId xmlns:a16="http://schemas.microsoft.com/office/drawing/2014/main" id="{63420BFC-33C2-492B-888F-A3825A37CDDF}"/>
                </a:ext>
              </a:extLst>
            </p:cNvPr>
            <p:cNvSpPr>
              <a:spLocks/>
            </p:cNvSpPr>
            <p:nvPr/>
          </p:nvSpPr>
          <p:spPr bwMode="gray">
            <a:xfrm>
              <a:off x="1129" y="1828"/>
              <a:ext cx="124" cy="310"/>
            </a:xfrm>
            <a:custGeom>
              <a:avLst/>
              <a:gdLst>
                <a:gd name="T0" fmla="*/ 102 w 124"/>
                <a:gd name="T1" fmla="*/ 62 h 310"/>
                <a:gd name="T2" fmla="*/ 122 w 124"/>
                <a:gd name="T3" fmla="*/ 112 h 310"/>
                <a:gd name="T4" fmla="*/ 112 w 124"/>
                <a:gd name="T5" fmla="*/ 128 h 310"/>
                <a:gd name="T6" fmla="*/ 114 w 124"/>
                <a:gd name="T7" fmla="*/ 134 h 310"/>
                <a:gd name="T8" fmla="*/ 118 w 124"/>
                <a:gd name="T9" fmla="*/ 144 h 310"/>
                <a:gd name="T10" fmla="*/ 118 w 124"/>
                <a:gd name="T11" fmla="*/ 152 h 310"/>
                <a:gd name="T12" fmla="*/ 114 w 124"/>
                <a:gd name="T13" fmla="*/ 182 h 310"/>
                <a:gd name="T14" fmla="*/ 114 w 124"/>
                <a:gd name="T15" fmla="*/ 212 h 310"/>
                <a:gd name="T16" fmla="*/ 122 w 124"/>
                <a:gd name="T17" fmla="*/ 222 h 310"/>
                <a:gd name="T18" fmla="*/ 124 w 124"/>
                <a:gd name="T19" fmla="*/ 254 h 310"/>
                <a:gd name="T20" fmla="*/ 124 w 124"/>
                <a:gd name="T21" fmla="*/ 260 h 310"/>
                <a:gd name="T22" fmla="*/ 90 w 124"/>
                <a:gd name="T23" fmla="*/ 292 h 310"/>
                <a:gd name="T24" fmla="*/ 92 w 124"/>
                <a:gd name="T25" fmla="*/ 294 h 310"/>
                <a:gd name="T26" fmla="*/ 88 w 124"/>
                <a:gd name="T27" fmla="*/ 294 h 310"/>
                <a:gd name="T28" fmla="*/ 80 w 124"/>
                <a:gd name="T29" fmla="*/ 292 h 310"/>
                <a:gd name="T30" fmla="*/ 72 w 124"/>
                <a:gd name="T31" fmla="*/ 296 h 310"/>
                <a:gd name="T32" fmla="*/ 54 w 124"/>
                <a:gd name="T33" fmla="*/ 302 h 310"/>
                <a:gd name="T34" fmla="*/ 48 w 124"/>
                <a:gd name="T35" fmla="*/ 304 h 310"/>
                <a:gd name="T36" fmla="*/ 38 w 124"/>
                <a:gd name="T37" fmla="*/ 306 h 310"/>
                <a:gd name="T38" fmla="*/ 24 w 124"/>
                <a:gd name="T39" fmla="*/ 306 h 310"/>
                <a:gd name="T40" fmla="*/ 20 w 124"/>
                <a:gd name="T41" fmla="*/ 304 h 310"/>
                <a:gd name="T42" fmla="*/ 12 w 124"/>
                <a:gd name="T43" fmla="*/ 298 h 310"/>
                <a:gd name="T44" fmla="*/ 6 w 124"/>
                <a:gd name="T45" fmla="*/ 292 h 310"/>
                <a:gd name="T46" fmla="*/ 4 w 124"/>
                <a:gd name="T47" fmla="*/ 286 h 310"/>
                <a:gd name="T48" fmla="*/ 4 w 124"/>
                <a:gd name="T49" fmla="*/ 278 h 310"/>
                <a:gd name="T50" fmla="*/ 4 w 124"/>
                <a:gd name="T51" fmla="*/ 268 h 310"/>
                <a:gd name="T52" fmla="*/ 4 w 124"/>
                <a:gd name="T53" fmla="*/ 230 h 310"/>
                <a:gd name="T54" fmla="*/ 6 w 124"/>
                <a:gd name="T55" fmla="*/ 224 h 310"/>
                <a:gd name="T56" fmla="*/ 12 w 124"/>
                <a:gd name="T57" fmla="*/ 212 h 310"/>
                <a:gd name="T58" fmla="*/ 42 w 124"/>
                <a:gd name="T59" fmla="*/ 186 h 310"/>
                <a:gd name="T60" fmla="*/ 50 w 124"/>
                <a:gd name="T61" fmla="*/ 178 h 310"/>
                <a:gd name="T62" fmla="*/ 56 w 124"/>
                <a:gd name="T63" fmla="*/ 158 h 310"/>
                <a:gd name="T64" fmla="*/ 48 w 124"/>
                <a:gd name="T65" fmla="*/ 148 h 310"/>
                <a:gd name="T66" fmla="*/ 50 w 124"/>
                <a:gd name="T67" fmla="*/ 146 h 310"/>
                <a:gd name="T68" fmla="*/ 48 w 124"/>
                <a:gd name="T69" fmla="*/ 142 h 310"/>
                <a:gd name="T70" fmla="*/ 38 w 124"/>
                <a:gd name="T71" fmla="*/ 122 h 310"/>
                <a:gd name="T72" fmla="*/ 34 w 124"/>
                <a:gd name="T73" fmla="*/ 100 h 310"/>
                <a:gd name="T74" fmla="*/ 36 w 124"/>
                <a:gd name="T75" fmla="*/ 98 h 310"/>
                <a:gd name="T76" fmla="*/ 40 w 124"/>
                <a:gd name="T77" fmla="*/ 94 h 310"/>
                <a:gd name="T78" fmla="*/ 38 w 124"/>
                <a:gd name="T79" fmla="*/ 86 h 310"/>
                <a:gd name="T80" fmla="*/ 32 w 124"/>
                <a:gd name="T81" fmla="*/ 76 h 310"/>
                <a:gd name="T82" fmla="*/ 22 w 124"/>
                <a:gd name="T83" fmla="*/ 68 h 310"/>
                <a:gd name="T84" fmla="*/ 18 w 124"/>
                <a:gd name="T85" fmla="*/ 62 h 310"/>
                <a:gd name="T86" fmla="*/ 10 w 124"/>
                <a:gd name="T87" fmla="*/ 52 h 310"/>
                <a:gd name="T88" fmla="*/ 0 w 124"/>
                <a:gd name="T89" fmla="*/ 28 h 310"/>
                <a:gd name="T90" fmla="*/ 10 w 124"/>
                <a:gd name="T91" fmla="*/ 20 h 310"/>
                <a:gd name="T92" fmla="*/ 28 w 124"/>
                <a:gd name="T93" fmla="*/ 16 h 310"/>
                <a:gd name="T94" fmla="*/ 40 w 124"/>
                <a:gd name="T95" fmla="*/ 24 h 310"/>
                <a:gd name="T96" fmla="*/ 58 w 124"/>
                <a:gd name="T97" fmla="*/ 22 h 310"/>
                <a:gd name="T98" fmla="*/ 72 w 124"/>
                <a:gd name="T99" fmla="*/ 14 h 310"/>
                <a:gd name="T100" fmla="*/ 72 w 124"/>
                <a:gd name="T101" fmla="*/ 12 h 310"/>
                <a:gd name="T102" fmla="*/ 76 w 124"/>
                <a:gd name="T103" fmla="*/ 6 h 310"/>
                <a:gd name="T104" fmla="*/ 82 w 124"/>
                <a:gd name="T105" fmla="*/ 2 h 310"/>
                <a:gd name="T106" fmla="*/ 92 w 124"/>
                <a:gd name="T107" fmla="*/ 2 h 310"/>
                <a:gd name="T108" fmla="*/ 120 w 124"/>
                <a:gd name="T109" fmla="*/ 20 h 310"/>
                <a:gd name="T110" fmla="*/ 116 w 124"/>
                <a:gd name="T111" fmla="*/ 26 h 310"/>
                <a:gd name="T112" fmla="*/ 102 w 124"/>
                <a:gd name="T113" fmla="*/ 46 h 3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4"/>
                <a:gd name="T172" fmla="*/ 0 h 310"/>
                <a:gd name="T173" fmla="*/ 124 w 124"/>
                <a:gd name="T174" fmla="*/ 310 h 3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4" h="310">
                  <a:moveTo>
                    <a:pt x="102" y="46"/>
                  </a:moveTo>
                  <a:lnTo>
                    <a:pt x="102" y="62"/>
                  </a:lnTo>
                  <a:lnTo>
                    <a:pt x="122" y="82"/>
                  </a:lnTo>
                  <a:lnTo>
                    <a:pt x="122" y="112"/>
                  </a:lnTo>
                  <a:lnTo>
                    <a:pt x="110" y="126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14" y="134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18" y="152"/>
                  </a:lnTo>
                  <a:lnTo>
                    <a:pt x="116" y="164"/>
                  </a:lnTo>
                  <a:lnTo>
                    <a:pt x="114" y="182"/>
                  </a:lnTo>
                  <a:lnTo>
                    <a:pt x="114" y="200"/>
                  </a:lnTo>
                  <a:lnTo>
                    <a:pt x="114" y="212"/>
                  </a:lnTo>
                  <a:lnTo>
                    <a:pt x="118" y="218"/>
                  </a:lnTo>
                  <a:lnTo>
                    <a:pt x="122" y="222"/>
                  </a:lnTo>
                  <a:lnTo>
                    <a:pt x="124" y="234"/>
                  </a:lnTo>
                  <a:lnTo>
                    <a:pt x="124" y="254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2" y="260"/>
                  </a:lnTo>
                  <a:lnTo>
                    <a:pt x="90" y="292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0" y="294"/>
                  </a:lnTo>
                  <a:lnTo>
                    <a:pt x="88" y="294"/>
                  </a:lnTo>
                  <a:lnTo>
                    <a:pt x="84" y="292"/>
                  </a:lnTo>
                  <a:lnTo>
                    <a:pt x="80" y="292"/>
                  </a:lnTo>
                  <a:lnTo>
                    <a:pt x="76" y="294"/>
                  </a:lnTo>
                  <a:lnTo>
                    <a:pt x="72" y="296"/>
                  </a:lnTo>
                  <a:lnTo>
                    <a:pt x="68" y="298"/>
                  </a:lnTo>
                  <a:lnTo>
                    <a:pt x="54" y="302"/>
                  </a:lnTo>
                  <a:lnTo>
                    <a:pt x="52" y="302"/>
                  </a:lnTo>
                  <a:lnTo>
                    <a:pt x="48" y="304"/>
                  </a:lnTo>
                  <a:lnTo>
                    <a:pt x="44" y="304"/>
                  </a:lnTo>
                  <a:lnTo>
                    <a:pt x="38" y="306"/>
                  </a:lnTo>
                  <a:lnTo>
                    <a:pt x="34" y="310"/>
                  </a:lnTo>
                  <a:lnTo>
                    <a:pt x="24" y="306"/>
                  </a:lnTo>
                  <a:lnTo>
                    <a:pt x="22" y="304"/>
                  </a:lnTo>
                  <a:lnTo>
                    <a:pt x="20" y="304"/>
                  </a:lnTo>
                  <a:lnTo>
                    <a:pt x="16" y="300"/>
                  </a:lnTo>
                  <a:lnTo>
                    <a:pt x="12" y="298"/>
                  </a:lnTo>
                  <a:lnTo>
                    <a:pt x="8" y="294"/>
                  </a:lnTo>
                  <a:lnTo>
                    <a:pt x="6" y="292"/>
                  </a:lnTo>
                  <a:lnTo>
                    <a:pt x="4" y="288"/>
                  </a:lnTo>
                  <a:lnTo>
                    <a:pt x="4" y="286"/>
                  </a:lnTo>
                  <a:lnTo>
                    <a:pt x="4" y="284"/>
                  </a:lnTo>
                  <a:lnTo>
                    <a:pt x="4" y="278"/>
                  </a:lnTo>
                  <a:lnTo>
                    <a:pt x="4" y="272"/>
                  </a:lnTo>
                  <a:lnTo>
                    <a:pt x="4" y="268"/>
                  </a:lnTo>
                  <a:lnTo>
                    <a:pt x="4" y="262"/>
                  </a:lnTo>
                  <a:lnTo>
                    <a:pt x="4" y="230"/>
                  </a:lnTo>
                  <a:lnTo>
                    <a:pt x="4" y="228"/>
                  </a:lnTo>
                  <a:lnTo>
                    <a:pt x="6" y="224"/>
                  </a:lnTo>
                  <a:lnTo>
                    <a:pt x="8" y="218"/>
                  </a:lnTo>
                  <a:lnTo>
                    <a:pt x="12" y="212"/>
                  </a:lnTo>
                  <a:lnTo>
                    <a:pt x="20" y="206"/>
                  </a:lnTo>
                  <a:lnTo>
                    <a:pt x="42" y="186"/>
                  </a:lnTo>
                  <a:lnTo>
                    <a:pt x="46" y="184"/>
                  </a:lnTo>
                  <a:lnTo>
                    <a:pt x="50" y="178"/>
                  </a:lnTo>
                  <a:lnTo>
                    <a:pt x="56" y="170"/>
                  </a:lnTo>
                  <a:lnTo>
                    <a:pt x="56" y="158"/>
                  </a:lnTo>
                  <a:lnTo>
                    <a:pt x="48" y="148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48" y="142"/>
                  </a:lnTo>
                  <a:lnTo>
                    <a:pt x="42" y="132"/>
                  </a:lnTo>
                  <a:lnTo>
                    <a:pt x="38" y="122"/>
                  </a:lnTo>
                  <a:lnTo>
                    <a:pt x="34" y="110"/>
                  </a:lnTo>
                  <a:lnTo>
                    <a:pt x="34" y="100"/>
                  </a:lnTo>
                  <a:lnTo>
                    <a:pt x="36" y="98"/>
                  </a:lnTo>
                  <a:lnTo>
                    <a:pt x="38" y="96"/>
                  </a:lnTo>
                  <a:lnTo>
                    <a:pt x="40" y="94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36" y="82"/>
                  </a:lnTo>
                  <a:lnTo>
                    <a:pt x="32" y="76"/>
                  </a:lnTo>
                  <a:lnTo>
                    <a:pt x="24" y="70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18" y="62"/>
                  </a:lnTo>
                  <a:lnTo>
                    <a:pt x="16" y="56"/>
                  </a:lnTo>
                  <a:lnTo>
                    <a:pt x="10" y="52"/>
                  </a:lnTo>
                  <a:lnTo>
                    <a:pt x="4" y="48"/>
                  </a:lnTo>
                  <a:lnTo>
                    <a:pt x="0" y="28"/>
                  </a:lnTo>
                  <a:lnTo>
                    <a:pt x="2" y="26"/>
                  </a:lnTo>
                  <a:lnTo>
                    <a:pt x="10" y="20"/>
                  </a:lnTo>
                  <a:lnTo>
                    <a:pt x="18" y="16"/>
                  </a:lnTo>
                  <a:lnTo>
                    <a:pt x="28" y="16"/>
                  </a:lnTo>
                  <a:lnTo>
                    <a:pt x="38" y="22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8" y="2"/>
                  </a:lnTo>
                  <a:lnTo>
                    <a:pt x="82" y="2"/>
                  </a:lnTo>
                  <a:lnTo>
                    <a:pt x="86" y="0"/>
                  </a:lnTo>
                  <a:lnTo>
                    <a:pt x="92" y="2"/>
                  </a:lnTo>
                  <a:lnTo>
                    <a:pt x="122" y="18"/>
                  </a:lnTo>
                  <a:lnTo>
                    <a:pt x="120" y="20"/>
                  </a:lnTo>
                  <a:lnTo>
                    <a:pt x="120" y="22"/>
                  </a:lnTo>
                  <a:lnTo>
                    <a:pt x="116" y="26"/>
                  </a:lnTo>
                  <a:lnTo>
                    <a:pt x="110" y="28"/>
                  </a:lnTo>
                  <a:lnTo>
                    <a:pt x="102" y="4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239">
              <a:extLst>
                <a:ext uri="{FF2B5EF4-FFF2-40B4-BE49-F238E27FC236}">
                  <a16:creationId xmlns:a16="http://schemas.microsoft.com/office/drawing/2014/main" id="{2544503C-35E9-4696-AF6D-9AC5F9009CF8}"/>
                </a:ext>
              </a:extLst>
            </p:cNvPr>
            <p:cNvSpPr>
              <a:spLocks/>
            </p:cNvSpPr>
            <p:nvPr/>
          </p:nvSpPr>
          <p:spPr bwMode="gray">
            <a:xfrm>
              <a:off x="989" y="2266"/>
              <a:ext cx="54" cy="84"/>
            </a:xfrm>
            <a:custGeom>
              <a:avLst/>
              <a:gdLst>
                <a:gd name="T0" fmla="*/ 18 w 54"/>
                <a:gd name="T1" fmla="*/ 80 h 84"/>
                <a:gd name="T2" fmla="*/ 4 w 54"/>
                <a:gd name="T3" fmla="*/ 82 h 84"/>
                <a:gd name="T4" fmla="*/ 0 w 54"/>
                <a:gd name="T5" fmla="*/ 78 h 84"/>
                <a:gd name="T6" fmla="*/ 2 w 54"/>
                <a:gd name="T7" fmla="*/ 74 h 84"/>
                <a:gd name="T8" fmla="*/ 4 w 54"/>
                <a:gd name="T9" fmla="*/ 72 h 84"/>
                <a:gd name="T10" fmla="*/ 4 w 54"/>
                <a:gd name="T11" fmla="*/ 62 h 84"/>
                <a:gd name="T12" fmla="*/ 10 w 54"/>
                <a:gd name="T13" fmla="*/ 56 h 84"/>
                <a:gd name="T14" fmla="*/ 14 w 54"/>
                <a:gd name="T15" fmla="*/ 54 h 84"/>
                <a:gd name="T16" fmla="*/ 10 w 54"/>
                <a:gd name="T17" fmla="*/ 48 h 84"/>
                <a:gd name="T18" fmla="*/ 10 w 54"/>
                <a:gd name="T19" fmla="*/ 46 h 84"/>
                <a:gd name="T20" fmla="*/ 12 w 54"/>
                <a:gd name="T21" fmla="*/ 44 h 84"/>
                <a:gd name="T22" fmla="*/ 16 w 54"/>
                <a:gd name="T23" fmla="*/ 40 h 84"/>
                <a:gd name="T24" fmla="*/ 16 w 54"/>
                <a:gd name="T25" fmla="*/ 36 h 84"/>
                <a:gd name="T26" fmla="*/ 12 w 54"/>
                <a:gd name="T27" fmla="*/ 30 h 84"/>
                <a:gd name="T28" fmla="*/ 16 w 54"/>
                <a:gd name="T29" fmla="*/ 28 h 84"/>
                <a:gd name="T30" fmla="*/ 20 w 54"/>
                <a:gd name="T31" fmla="*/ 28 h 84"/>
                <a:gd name="T32" fmla="*/ 20 w 54"/>
                <a:gd name="T33" fmla="*/ 28 h 84"/>
                <a:gd name="T34" fmla="*/ 14 w 54"/>
                <a:gd name="T35" fmla="*/ 26 h 84"/>
                <a:gd name="T36" fmla="*/ 10 w 54"/>
                <a:gd name="T37" fmla="*/ 26 h 84"/>
                <a:gd name="T38" fmla="*/ 10 w 54"/>
                <a:gd name="T39" fmla="*/ 20 h 84"/>
                <a:gd name="T40" fmla="*/ 10 w 54"/>
                <a:gd name="T41" fmla="*/ 14 h 84"/>
                <a:gd name="T42" fmla="*/ 14 w 54"/>
                <a:gd name="T43" fmla="*/ 14 h 84"/>
                <a:gd name="T44" fmla="*/ 20 w 54"/>
                <a:gd name="T45" fmla="*/ 10 h 84"/>
                <a:gd name="T46" fmla="*/ 38 w 54"/>
                <a:gd name="T47" fmla="*/ 2 h 84"/>
                <a:gd name="T48" fmla="*/ 46 w 54"/>
                <a:gd name="T49" fmla="*/ 12 h 84"/>
                <a:gd name="T50" fmla="*/ 46 w 54"/>
                <a:gd name="T51" fmla="*/ 20 h 84"/>
                <a:gd name="T52" fmla="*/ 46 w 54"/>
                <a:gd name="T53" fmla="*/ 28 h 84"/>
                <a:gd name="T54" fmla="*/ 46 w 54"/>
                <a:gd name="T55" fmla="*/ 30 h 84"/>
                <a:gd name="T56" fmla="*/ 46 w 54"/>
                <a:gd name="T57" fmla="*/ 34 h 84"/>
                <a:gd name="T58" fmla="*/ 42 w 54"/>
                <a:gd name="T59" fmla="*/ 36 h 84"/>
                <a:gd name="T60" fmla="*/ 46 w 54"/>
                <a:gd name="T61" fmla="*/ 40 h 84"/>
                <a:gd name="T62" fmla="*/ 50 w 54"/>
                <a:gd name="T63" fmla="*/ 42 h 84"/>
                <a:gd name="T64" fmla="*/ 52 w 54"/>
                <a:gd name="T65" fmla="*/ 46 h 84"/>
                <a:gd name="T66" fmla="*/ 54 w 54"/>
                <a:gd name="T67" fmla="*/ 50 h 84"/>
                <a:gd name="T68" fmla="*/ 52 w 54"/>
                <a:gd name="T69" fmla="*/ 52 h 84"/>
                <a:gd name="T70" fmla="*/ 48 w 54"/>
                <a:gd name="T71" fmla="*/ 56 h 84"/>
                <a:gd name="T72" fmla="*/ 48 w 54"/>
                <a:gd name="T73" fmla="*/ 58 h 84"/>
                <a:gd name="T74" fmla="*/ 50 w 54"/>
                <a:gd name="T75" fmla="*/ 60 h 84"/>
                <a:gd name="T76" fmla="*/ 50 w 54"/>
                <a:gd name="T77" fmla="*/ 64 h 84"/>
                <a:gd name="T78" fmla="*/ 48 w 54"/>
                <a:gd name="T79" fmla="*/ 68 h 84"/>
                <a:gd name="T80" fmla="*/ 48 w 54"/>
                <a:gd name="T81" fmla="*/ 70 h 84"/>
                <a:gd name="T82" fmla="*/ 50 w 54"/>
                <a:gd name="T83" fmla="*/ 74 h 84"/>
                <a:gd name="T84" fmla="*/ 50 w 54"/>
                <a:gd name="T85" fmla="*/ 78 h 84"/>
                <a:gd name="T86" fmla="*/ 48 w 54"/>
                <a:gd name="T87" fmla="*/ 80 h 84"/>
                <a:gd name="T88" fmla="*/ 44 w 54"/>
                <a:gd name="T89" fmla="*/ 76 h 84"/>
                <a:gd name="T90" fmla="*/ 46 w 54"/>
                <a:gd name="T91" fmla="*/ 80 h 84"/>
                <a:gd name="T92" fmla="*/ 42 w 54"/>
                <a:gd name="T93" fmla="*/ 80 h 84"/>
                <a:gd name="T94" fmla="*/ 38 w 54"/>
                <a:gd name="T95" fmla="*/ 82 h 84"/>
                <a:gd name="T96" fmla="*/ 34 w 54"/>
                <a:gd name="T97" fmla="*/ 82 h 84"/>
                <a:gd name="T98" fmla="*/ 32 w 54"/>
                <a:gd name="T99" fmla="*/ 84 h 84"/>
                <a:gd name="T100" fmla="*/ 28 w 54"/>
                <a:gd name="T101" fmla="*/ 84 h 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4"/>
                <a:gd name="T154" fmla="*/ 0 h 84"/>
                <a:gd name="T155" fmla="*/ 54 w 54"/>
                <a:gd name="T156" fmla="*/ 84 h 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4" h="84">
                  <a:moveTo>
                    <a:pt x="26" y="84"/>
                  </a:moveTo>
                  <a:lnTo>
                    <a:pt x="18" y="80"/>
                  </a:lnTo>
                  <a:lnTo>
                    <a:pt x="12" y="80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2" y="76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4" y="64"/>
                  </a:lnTo>
                  <a:lnTo>
                    <a:pt x="4" y="62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0" y="52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2"/>
                  </a:lnTo>
                  <a:lnTo>
                    <a:pt x="16" y="40"/>
                  </a:lnTo>
                  <a:lnTo>
                    <a:pt x="16" y="38"/>
                  </a:lnTo>
                  <a:lnTo>
                    <a:pt x="16" y="36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10" y="20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6" y="40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4"/>
                  </a:lnTo>
                  <a:lnTo>
                    <a:pt x="52" y="46"/>
                  </a:lnTo>
                  <a:lnTo>
                    <a:pt x="54" y="48"/>
                  </a:lnTo>
                  <a:lnTo>
                    <a:pt x="54" y="50"/>
                  </a:lnTo>
                  <a:lnTo>
                    <a:pt x="52" y="52"/>
                  </a:lnTo>
                  <a:lnTo>
                    <a:pt x="50" y="54"/>
                  </a:lnTo>
                  <a:lnTo>
                    <a:pt x="48" y="56"/>
                  </a:lnTo>
                  <a:lnTo>
                    <a:pt x="48" y="58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4"/>
                  </a:lnTo>
                  <a:lnTo>
                    <a:pt x="48" y="66"/>
                  </a:lnTo>
                  <a:lnTo>
                    <a:pt x="48" y="68"/>
                  </a:lnTo>
                  <a:lnTo>
                    <a:pt x="50" y="70"/>
                  </a:lnTo>
                  <a:lnTo>
                    <a:pt x="48" y="70"/>
                  </a:lnTo>
                  <a:lnTo>
                    <a:pt x="48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48" y="80"/>
                  </a:lnTo>
                  <a:lnTo>
                    <a:pt x="46" y="76"/>
                  </a:lnTo>
                  <a:lnTo>
                    <a:pt x="44" y="76"/>
                  </a:lnTo>
                  <a:lnTo>
                    <a:pt x="46" y="80"/>
                  </a:lnTo>
                  <a:lnTo>
                    <a:pt x="44" y="80"/>
                  </a:lnTo>
                  <a:lnTo>
                    <a:pt x="42" y="80"/>
                  </a:lnTo>
                  <a:lnTo>
                    <a:pt x="40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4"/>
                  </a:lnTo>
                  <a:lnTo>
                    <a:pt x="30" y="84"/>
                  </a:lnTo>
                  <a:lnTo>
                    <a:pt x="28" y="84"/>
                  </a:lnTo>
                  <a:lnTo>
                    <a:pt x="26" y="8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240">
              <a:extLst>
                <a:ext uri="{FF2B5EF4-FFF2-40B4-BE49-F238E27FC236}">
                  <a16:creationId xmlns:a16="http://schemas.microsoft.com/office/drawing/2014/main" id="{B5D42E96-8F3B-46E7-A8D4-45095F931F3F}"/>
                </a:ext>
              </a:extLst>
            </p:cNvPr>
            <p:cNvSpPr>
              <a:spLocks/>
            </p:cNvSpPr>
            <p:nvPr/>
          </p:nvSpPr>
          <p:spPr bwMode="gray">
            <a:xfrm>
              <a:off x="1191" y="2508"/>
              <a:ext cx="224" cy="110"/>
            </a:xfrm>
            <a:custGeom>
              <a:avLst/>
              <a:gdLst>
                <a:gd name="T0" fmla="*/ 194 w 224"/>
                <a:gd name="T1" fmla="*/ 34 h 110"/>
                <a:gd name="T2" fmla="*/ 204 w 224"/>
                <a:gd name="T3" fmla="*/ 40 h 110"/>
                <a:gd name="T4" fmla="*/ 216 w 224"/>
                <a:gd name="T5" fmla="*/ 58 h 110"/>
                <a:gd name="T6" fmla="*/ 224 w 224"/>
                <a:gd name="T7" fmla="*/ 80 h 110"/>
                <a:gd name="T8" fmla="*/ 220 w 224"/>
                <a:gd name="T9" fmla="*/ 82 h 110"/>
                <a:gd name="T10" fmla="*/ 208 w 224"/>
                <a:gd name="T11" fmla="*/ 80 h 110"/>
                <a:gd name="T12" fmla="*/ 194 w 224"/>
                <a:gd name="T13" fmla="*/ 82 h 110"/>
                <a:gd name="T14" fmla="*/ 182 w 224"/>
                <a:gd name="T15" fmla="*/ 88 h 110"/>
                <a:gd name="T16" fmla="*/ 174 w 224"/>
                <a:gd name="T17" fmla="*/ 92 h 110"/>
                <a:gd name="T18" fmla="*/ 168 w 224"/>
                <a:gd name="T19" fmla="*/ 92 h 110"/>
                <a:gd name="T20" fmla="*/ 162 w 224"/>
                <a:gd name="T21" fmla="*/ 98 h 110"/>
                <a:gd name="T22" fmla="*/ 152 w 224"/>
                <a:gd name="T23" fmla="*/ 102 h 110"/>
                <a:gd name="T24" fmla="*/ 136 w 224"/>
                <a:gd name="T25" fmla="*/ 102 h 110"/>
                <a:gd name="T26" fmla="*/ 128 w 224"/>
                <a:gd name="T27" fmla="*/ 98 h 110"/>
                <a:gd name="T28" fmla="*/ 124 w 224"/>
                <a:gd name="T29" fmla="*/ 102 h 110"/>
                <a:gd name="T30" fmla="*/ 118 w 224"/>
                <a:gd name="T31" fmla="*/ 110 h 110"/>
                <a:gd name="T32" fmla="*/ 114 w 224"/>
                <a:gd name="T33" fmla="*/ 110 h 110"/>
                <a:gd name="T34" fmla="*/ 114 w 224"/>
                <a:gd name="T35" fmla="*/ 106 h 110"/>
                <a:gd name="T36" fmla="*/ 116 w 224"/>
                <a:gd name="T37" fmla="*/ 104 h 110"/>
                <a:gd name="T38" fmla="*/ 116 w 224"/>
                <a:gd name="T39" fmla="*/ 100 h 110"/>
                <a:gd name="T40" fmla="*/ 98 w 224"/>
                <a:gd name="T41" fmla="*/ 104 h 110"/>
                <a:gd name="T42" fmla="*/ 92 w 224"/>
                <a:gd name="T43" fmla="*/ 106 h 110"/>
                <a:gd name="T44" fmla="*/ 82 w 224"/>
                <a:gd name="T45" fmla="*/ 108 h 110"/>
                <a:gd name="T46" fmla="*/ 70 w 224"/>
                <a:gd name="T47" fmla="*/ 104 h 110"/>
                <a:gd name="T48" fmla="*/ 58 w 224"/>
                <a:gd name="T49" fmla="*/ 104 h 110"/>
                <a:gd name="T50" fmla="*/ 52 w 224"/>
                <a:gd name="T51" fmla="*/ 110 h 110"/>
                <a:gd name="T52" fmla="*/ 46 w 224"/>
                <a:gd name="T53" fmla="*/ 110 h 110"/>
                <a:gd name="T54" fmla="*/ 34 w 224"/>
                <a:gd name="T55" fmla="*/ 106 h 110"/>
                <a:gd name="T56" fmla="*/ 26 w 224"/>
                <a:gd name="T57" fmla="*/ 102 h 110"/>
                <a:gd name="T58" fmla="*/ 14 w 224"/>
                <a:gd name="T59" fmla="*/ 94 h 110"/>
                <a:gd name="T60" fmla="*/ 12 w 224"/>
                <a:gd name="T61" fmla="*/ 86 h 110"/>
                <a:gd name="T62" fmla="*/ 8 w 224"/>
                <a:gd name="T63" fmla="*/ 76 h 110"/>
                <a:gd name="T64" fmla="*/ 2 w 224"/>
                <a:gd name="T65" fmla="*/ 66 h 110"/>
                <a:gd name="T66" fmla="*/ 0 w 224"/>
                <a:gd name="T67" fmla="*/ 54 h 110"/>
                <a:gd name="T68" fmla="*/ 4 w 224"/>
                <a:gd name="T69" fmla="*/ 50 h 110"/>
                <a:gd name="T70" fmla="*/ 14 w 224"/>
                <a:gd name="T71" fmla="*/ 44 h 110"/>
                <a:gd name="T72" fmla="*/ 20 w 224"/>
                <a:gd name="T73" fmla="*/ 46 h 110"/>
                <a:gd name="T74" fmla="*/ 30 w 224"/>
                <a:gd name="T75" fmla="*/ 44 h 110"/>
                <a:gd name="T76" fmla="*/ 38 w 224"/>
                <a:gd name="T77" fmla="*/ 40 h 110"/>
                <a:gd name="T78" fmla="*/ 50 w 224"/>
                <a:gd name="T79" fmla="*/ 40 h 110"/>
                <a:gd name="T80" fmla="*/ 40 w 224"/>
                <a:gd name="T81" fmla="*/ 36 h 110"/>
                <a:gd name="T82" fmla="*/ 38 w 224"/>
                <a:gd name="T83" fmla="*/ 32 h 110"/>
                <a:gd name="T84" fmla="*/ 42 w 224"/>
                <a:gd name="T85" fmla="*/ 20 h 110"/>
                <a:gd name="T86" fmla="*/ 52 w 224"/>
                <a:gd name="T87" fmla="*/ 16 h 110"/>
                <a:gd name="T88" fmla="*/ 62 w 224"/>
                <a:gd name="T89" fmla="*/ 16 h 110"/>
                <a:gd name="T90" fmla="*/ 72 w 224"/>
                <a:gd name="T91" fmla="*/ 14 h 110"/>
                <a:gd name="T92" fmla="*/ 86 w 224"/>
                <a:gd name="T93" fmla="*/ 4 h 110"/>
                <a:gd name="T94" fmla="*/ 88 w 224"/>
                <a:gd name="T95" fmla="*/ 2 h 110"/>
                <a:gd name="T96" fmla="*/ 98 w 224"/>
                <a:gd name="T97" fmla="*/ 0 h 110"/>
                <a:gd name="T98" fmla="*/ 112 w 224"/>
                <a:gd name="T99" fmla="*/ 4 h 110"/>
                <a:gd name="T100" fmla="*/ 122 w 224"/>
                <a:gd name="T101" fmla="*/ 12 h 110"/>
                <a:gd name="T102" fmla="*/ 132 w 224"/>
                <a:gd name="T103" fmla="*/ 14 h 110"/>
                <a:gd name="T104" fmla="*/ 140 w 224"/>
                <a:gd name="T105" fmla="*/ 12 h 110"/>
                <a:gd name="T106" fmla="*/ 152 w 224"/>
                <a:gd name="T107" fmla="*/ 12 h 110"/>
                <a:gd name="T108" fmla="*/ 158 w 224"/>
                <a:gd name="T109" fmla="*/ 16 h 110"/>
                <a:gd name="T110" fmla="*/ 170 w 224"/>
                <a:gd name="T111" fmla="*/ 24 h 110"/>
                <a:gd name="T112" fmla="*/ 182 w 224"/>
                <a:gd name="T113" fmla="*/ 28 h 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4"/>
                <a:gd name="T172" fmla="*/ 0 h 110"/>
                <a:gd name="T173" fmla="*/ 224 w 224"/>
                <a:gd name="T174" fmla="*/ 110 h 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4" h="110">
                  <a:moveTo>
                    <a:pt x="188" y="30"/>
                  </a:moveTo>
                  <a:lnTo>
                    <a:pt x="192" y="32"/>
                  </a:lnTo>
                  <a:lnTo>
                    <a:pt x="194" y="34"/>
                  </a:lnTo>
                  <a:lnTo>
                    <a:pt x="198" y="36"/>
                  </a:lnTo>
                  <a:lnTo>
                    <a:pt x="202" y="38"/>
                  </a:lnTo>
                  <a:lnTo>
                    <a:pt x="204" y="40"/>
                  </a:lnTo>
                  <a:lnTo>
                    <a:pt x="210" y="46"/>
                  </a:lnTo>
                  <a:lnTo>
                    <a:pt x="216" y="58"/>
                  </a:lnTo>
                  <a:lnTo>
                    <a:pt x="220" y="70"/>
                  </a:lnTo>
                  <a:lnTo>
                    <a:pt x="224" y="78"/>
                  </a:lnTo>
                  <a:lnTo>
                    <a:pt x="224" y="80"/>
                  </a:lnTo>
                  <a:lnTo>
                    <a:pt x="222" y="82"/>
                  </a:lnTo>
                  <a:lnTo>
                    <a:pt x="220" y="82"/>
                  </a:lnTo>
                  <a:lnTo>
                    <a:pt x="218" y="78"/>
                  </a:lnTo>
                  <a:lnTo>
                    <a:pt x="208" y="80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4" y="82"/>
                  </a:lnTo>
                  <a:lnTo>
                    <a:pt x="190" y="84"/>
                  </a:lnTo>
                  <a:lnTo>
                    <a:pt x="184" y="86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78" y="90"/>
                  </a:lnTo>
                  <a:lnTo>
                    <a:pt x="174" y="92"/>
                  </a:lnTo>
                  <a:lnTo>
                    <a:pt x="172" y="92"/>
                  </a:lnTo>
                  <a:lnTo>
                    <a:pt x="170" y="92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4" y="96"/>
                  </a:lnTo>
                  <a:lnTo>
                    <a:pt x="162" y="98"/>
                  </a:lnTo>
                  <a:lnTo>
                    <a:pt x="158" y="100"/>
                  </a:lnTo>
                  <a:lnTo>
                    <a:pt x="152" y="102"/>
                  </a:lnTo>
                  <a:lnTo>
                    <a:pt x="146" y="102"/>
                  </a:lnTo>
                  <a:lnTo>
                    <a:pt x="140" y="102"/>
                  </a:lnTo>
                  <a:lnTo>
                    <a:pt x="136" y="102"/>
                  </a:lnTo>
                  <a:lnTo>
                    <a:pt x="132" y="100"/>
                  </a:lnTo>
                  <a:lnTo>
                    <a:pt x="128" y="98"/>
                  </a:lnTo>
                  <a:lnTo>
                    <a:pt x="126" y="98"/>
                  </a:lnTo>
                  <a:lnTo>
                    <a:pt x="124" y="100"/>
                  </a:lnTo>
                  <a:lnTo>
                    <a:pt x="124" y="102"/>
                  </a:lnTo>
                  <a:lnTo>
                    <a:pt x="120" y="108"/>
                  </a:lnTo>
                  <a:lnTo>
                    <a:pt x="118" y="110"/>
                  </a:lnTo>
                  <a:lnTo>
                    <a:pt x="116" y="110"/>
                  </a:lnTo>
                  <a:lnTo>
                    <a:pt x="114" y="110"/>
                  </a:lnTo>
                  <a:lnTo>
                    <a:pt x="112" y="108"/>
                  </a:lnTo>
                  <a:lnTo>
                    <a:pt x="114" y="106"/>
                  </a:lnTo>
                  <a:lnTo>
                    <a:pt x="116" y="104"/>
                  </a:lnTo>
                  <a:lnTo>
                    <a:pt x="116" y="102"/>
                  </a:lnTo>
                  <a:lnTo>
                    <a:pt x="116" y="100"/>
                  </a:lnTo>
                  <a:lnTo>
                    <a:pt x="108" y="102"/>
                  </a:lnTo>
                  <a:lnTo>
                    <a:pt x="102" y="106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2" y="106"/>
                  </a:lnTo>
                  <a:lnTo>
                    <a:pt x="88" y="108"/>
                  </a:lnTo>
                  <a:lnTo>
                    <a:pt x="84" y="108"/>
                  </a:lnTo>
                  <a:lnTo>
                    <a:pt x="82" y="108"/>
                  </a:lnTo>
                  <a:lnTo>
                    <a:pt x="80" y="106"/>
                  </a:lnTo>
                  <a:lnTo>
                    <a:pt x="76" y="104"/>
                  </a:lnTo>
                  <a:lnTo>
                    <a:pt x="70" y="104"/>
                  </a:lnTo>
                  <a:lnTo>
                    <a:pt x="64" y="102"/>
                  </a:lnTo>
                  <a:lnTo>
                    <a:pt x="60" y="102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4" y="108"/>
                  </a:lnTo>
                  <a:lnTo>
                    <a:pt x="52" y="110"/>
                  </a:lnTo>
                  <a:lnTo>
                    <a:pt x="48" y="110"/>
                  </a:lnTo>
                  <a:lnTo>
                    <a:pt x="46" y="110"/>
                  </a:lnTo>
                  <a:lnTo>
                    <a:pt x="42" y="108"/>
                  </a:lnTo>
                  <a:lnTo>
                    <a:pt x="38" y="106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4"/>
                  </a:lnTo>
                  <a:lnTo>
                    <a:pt x="26" y="102"/>
                  </a:lnTo>
                  <a:lnTo>
                    <a:pt x="22" y="100"/>
                  </a:lnTo>
                  <a:lnTo>
                    <a:pt x="18" y="96"/>
                  </a:lnTo>
                  <a:lnTo>
                    <a:pt x="14" y="94"/>
                  </a:lnTo>
                  <a:lnTo>
                    <a:pt x="12" y="90"/>
                  </a:lnTo>
                  <a:lnTo>
                    <a:pt x="12" y="86"/>
                  </a:lnTo>
                  <a:lnTo>
                    <a:pt x="10" y="82"/>
                  </a:lnTo>
                  <a:lnTo>
                    <a:pt x="10" y="78"/>
                  </a:lnTo>
                  <a:lnTo>
                    <a:pt x="8" y="76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0" y="62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4" y="44"/>
                  </a:lnTo>
                  <a:lnTo>
                    <a:pt x="18" y="44"/>
                  </a:lnTo>
                  <a:lnTo>
                    <a:pt x="20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2" y="40"/>
                  </a:lnTo>
                  <a:lnTo>
                    <a:pt x="50" y="40"/>
                  </a:lnTo>
                  <a:lnTo>
                    <a:pt x="46" y="38"/>
                  </a:lnTo>
                  <a:lnTo>
                    <a:pt x="42" y="38"/>
                  </a:lnTo>
                  <a:lnTo>
                    <a:pt x="40" y="36"/>
                  </a:lnTo>
                  <a:lnTo>
                    <a:pt x="38" y="34"/>
                  </a:lnTo>
                  <a:lnTo>
                    <a:pt x="38" y="32"/>
                  </a:lnTo>
                  <a:lnTo>
                    <a:pt x="38" y="28"/>
                  </a:lnTo>
                  <a:lnTo>
                    <a:pt x="40" y="24"/>
                  </a:lnTo>
                  <a:lnTo>
                    <a:pt x="42" y="20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72" y="14"/>
                  </a:lnTo>
                  <a:lnTo>
                    <a:pt x="76" y="10"/>
                  </a:lnTo>
                  <a:lnTo>
                    <a:pt x="82" y="8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8" y="8"/>
                  </a:lnTo>
                  <a:lnTo>
                    <a:pt x="122" y="12"/>
                  </a:lnTo>
                  <a:lnTo>
                    <a:pt x="128" y="16"/>
                  </a:lnTo>
                  <a:lnTo>
                    <a:pt x="128" y="14"/>
                  </a:lnTo>
                  <a:lnTo>
                    <a:pt x="132" y="14"/>
                  </a:lnTo>
                  <a:lnTo>
                    <a:pt x="136" y="14"/>
                  </a:lnTo>
                  <a:lnTo>
                    <a:pt x="138" y="12"/>
                  </a:lnTo>
                  <a:lnTo>
                    <a:pt x="140" y="12"/>
                  </a:lnTo>
                  <a:lnTo>
                    <a:pt x="142" y="12"/>
                  </a:lnTo>
                  <a:lnTo>
                    <a:pt x="146" y="12"/>
                  </a:lnTo>
                  <a:lnTo>
                    <a:pt x="152" y="12"/>
                  </a:lnTo>
                  <a:lnTo>
                    <a:pt x="156" y="14"/>
                  </a:lnTo>
                  <a:lnTo>
                    <a:pt x="158" y="16"/>
                  </a:lnTo>
                  <a:lnTo>
                    <a:pt x="162" y="18"/>
                  </a:lnTo>
                  <a:lnTo>
                    <a:pt x="166" y="22"/>
                  </a:lnTo>
                  <a:lnTo>
                    <a:pt x="170" y="24"/>
                  </a:lnTo>
                  <a:lnTo>
                    <a:pt x="180" y="26"/>
                  </a:lnTo>
                  <a:lnTo>
                    <a:pt x="182" y="28"/>
                  </a:lnTo>
                  <a:lnTo>
                    <a:pt x="186" y="28"/>
                  </a:lnTo>
                  <a:lnTo>
                    <a:pt x="188" y="3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241">
              <a:extLst>
                <a:ext uri="{FF2B5EF4-FFF2-40B4-BE49-F238E27FC236}">
                  <a16:creationId xmlns:a16="http://schemas.microsoft.com/office/drawing/2014/main" id="{690CD598-23AC-4C26-8FA6-6750857343E1}"/>
                </a:ext>
              </a:extLst>
            </p:cNvPr>
            <p:cNvSpPr>
              <a:spLocks/>
            </p:cNvSpPr>
            <p:nvPr/>
          </p:nvSpPr>
          <p:spPr bwMode="gray">
            <a:xfrm>
              <a:off x="1119" y="2438"/>
              <a:ext cx="110" cy="90"/>
            </a:xfrm>
            <a:custGeom>
              <a:avLst/>
              <a:gdLst>
                <a:gd name="T0" fmla="*/ 28 w 110"/>
                <a:gd name="T1" fmla="*/ 74 h 90"/>
                <a:gd name="T2" fmla="*/ 30 w 110"/>
                <a:gd name="T3" fmla="*/ 60 h 90"/>
                <a:gd name="T4" fmla="*/ 32 w 110"/>
                <a:gd name="T5" fmla="*/ 58 h 90"/>
                <a:gd name="T6" fmla="*/ 32 w 110"/>
                <a:gd name="T7" fmla="*/ 54 h 90"/>
                <a:gd name="T8" fmla="*/ 30 w 110"/>
                <a:gd name="T9" fmla="*/ 50 h 90"/>
                <a:gd name="T10" fmla="*/ 26 w 110"/>
                <a:gd name="T11" fmla="*/ 44 h 90"/>
                <a:gd name="T12" fmla="*/ 22 w 110"/>
                <a:gd name="T13" fmla="*/ 36 h 90"/>
                <a:gd name="T14" fmla="*/ 18 w 110"/>
                <a:gd name="T15" fmla="*/ 24 h 90"/>
                <a:gd name="T16" fmla="*/ 14 w 110"/>
                <a:gd name="T17" fmla="*/ 22 h 90"/>
                <a:gd name="T18" fmla="*/ 4 w 110"/>
                <a:gd name="T19" fmla="*/ 12 h 90"/>
                <a:gd name="T20" fmla="*/ 4 w 110"/>
                <a:gd name="T21" fmla="*/ 6 h 90"/>
                <a:gd name="T22" fmla="*/ 0 w 110"/>
                <a:gd name="T23" fmla="*/ 0 h 90"/>
                <a:gd name="T24" fmla="*/ 2 w 110"/>
                <a:gd name="T25" fmla="*/ 0 h 90"/>
                <a:gd name="T26" fmla="*/ 10 w 110"/>
                <a:gd name="T27" fmla="*/ 0 h 90"/>
                <a:gd name="T28" fmla="*/ 18 w 110"/>
                <a:gd name="T29" fmla="*/ 4 h 90"/>
                <a:gd name="T30" fmla="*/ 24 w 110"/>
                <a:gd name="T31" fmla="*/ 10 h 90"/>
                <a:gd name="T32" fmla="*/ 32 w 110"/>
                <a:gd name="T33" fmla="*/ 16 h 90"/>
                <a:gd name="T34" fmla="*/ 44 w 110"/>
                <a:gd name="T35" fmla="*/ 18 h 90"/>
                <a:gd name="T36" fmla="*/ 58 w 110"/>
                <a:gd name="T37" fmla="*/ 12 h 90"/>
                <a:gd name="T38" fmla="*/ 84 w 110"/>
                <a:gd name="T39" fmla="*/ 18 h 90"/>
                <a:gd name="T40" fmla="*/ 100 w 110"/>
                <a:gd name="T41" fmla="*/ 24 h 90"/>
                <a:gd name="T42" fmla="*/ 104 w 110"/>
                <a:gd name="T43" fmla="*/ 26 h 90"/>
                <a:gd name="T44" fmla="*/ 110 w 110"/>
                <a:gd name="T45" fmla="*/ 30 h 90"/>
                <a:gd name="T46" fmla="*/ 110 w 110"/>
                <a:gd name="T47" fmla="*/ 34 h 90"/>
                <a:gd name="T48" fmla="*/ 108 w 110"/>
                <a:gd name="T49" fmla="*/ 42 h 90"/>
                <a:gd name="T50" fmla="*/ 106 w 110"/>
                <a:gd name="T51" fmla="*/ 46 h 90"/>
                <a:gd name="T52" fmla="*/ 104 w 110"/>
                <a:gd name="T53" fmla="*/ 52 h 90"/>
                <a:gd name="T54" fmla="*/ 100 w 110"/>
                <a:gd name="T55" fmla="*/ 56 h 90"/>
                <a:gd name="T56" fmla="*/ 98 w 110"/>
                <a:gd name="T57" fmla="*/ 58 h 90"/>
                <a:gd name="T58" fmla="*/ 94 w 110"/>
                <a:gd name="T59" fmla="*/ 66 h 90"/>
                <a:gd name="T60" fmla="*/ 94 w 110"/>
                <a:gd name="T61" fmla="*/ 68 h 90"/>
                <a:gd name="T62" fmla="*/ 90 w 110"/>
                <a:gd name="T63" fmla="*/ 70 h 90"/>
                <a:gd name="T64" fmla="*/ 82 w 110"/>
                <a:gd name="T65" fmla="*/ 72 h 90"/>
                <a:gd name="T66" fmla="*/ 74 w 110"/>
                <a:gd name="T67" fmla="*/ 82 h 90"/>
                <a:gd name="T68" fmla="*/ 70 w 110"/>
                <a:gd name="T69" fmla="*/ 88 h 90"/>
                <a:gd name="T70" fmla="*/ 62 w 110"/>
                <a:gd name="T71" fmla="*/ 88 h 90"/>
                <a:gd name="T72" fmla="*/ 56 w 110"/>
                <a:gd name="T73" fmla="*/ 88 h 90"/>
                <a:gd name="T74" fmla="*/ 36 w 110"/>
                <a:gd name="T75" fmla="*/ 90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"/>
                <a:gd name="T115" fmla="*/ 0 h 90"/>
                <a:gd name="T116" fmla="*/ 110 w 110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" h="90">
                  <a:moveTo>
                    <a:pt x="36" y="90"/>
                  </a:moveTo>
                  <a:lnTo>
                    <a:pt x="28" y="74"/>
                  </a:lnTo>
                  <a:lnTo>
                    <a:pt x="24" y="66"/>
                  </a:lnTo>
                  <a:lnTo>
                    <a:pt x="30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0"/>
                  </a:lnTo>
                  <a:lnTo>
                    <a:pt x="28" y="48"/>
                  </a:lnTo>
                  <a:lnTo>
                    <a:pt x="26" y="44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22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4" y="22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20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8" y="18"/>
                  </a:lnTo>
                  <a:lnTo>
                    <a:pt x="44" y="18"/>
                  </a:lnTo>
                  <a:lnTo>
                    <a:pt x="48" y="16"/>
                  </a:lnTo>
                  <a:lnTo>
                    <a:pt x="58" y="12"/>
                  </a:lnTo>
                  <a:lnTo>
                    <a:pt x="70" y="12"/>
                  </a:lnTo>
                  <a:lnTo>
                    <a:pt x="84" y="18"/>
                  </a:lnTo>
                  <a:lnTo>
                    <a:pt x="98" y="22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6"/>
                  </a:lnTo>
                  <a:lnTo>
                    <a:pt x="108" y="28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08" y="36"/>
                  </a:lnTo>
                  <a:lnTo>
                    <a:pt x="108" y="42"/>
                  </a:lnTo>
                  <a:lnTo>
                    <a:pt x="106" y="46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56"/>
                  </a:lnTo>
                  <a:lnTo>
                    <a:pt x="98" y="58"/>
                  </a:lnTo>
                  <a:lnTo>
                    <a:pt x="96" y="62"/>
                  </a:lnTo>
                  <a:lnTo>
                    <a:pt x="94" y="66"/>
                  </a:lnTo>
                  <a:lnTo>
                    <a:pt x="96" y="68"/>
                  </a:lnTo>
                  <a:lnTo>
                    <a:pt x="94" y="68"/>
                  </a:lnTo>
                  <a:lnTo>
                    <a:pt x="92" y="68"/>
                  </a:lnTo>
                  <a:lnTo>
                    <a:pt x="90" y="70"/>
                  </a:lnTo>
                  <a:lnTo>
                    <a:pt x="86" y="70"/>
                  </a:lnTo>
                  <a:lnTo>
                    <a:pt x="82" y="72"/>
                  </a:lnTo>
                  <a:lnTo>
                    <a:pt x="78" y="76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88"/>
                  </a:lnTo>
                  <a:lnTo>
                    <a:pt x="68" y="88"/>
                  </a:lnTo>
                  <a:lnTo>
                    <a:pt x="62" y="88"/>
                  </a:lnTo>
                  <a:lnTo>
                    <a:pt x="58" y="88"/>
                  </a:lnTo>
                  <a:lnTo>
                    <a:pt x="56" y="88"/>
                  </a:lnTo>
                  <a:lnTo>
                    <a:pt x="54" y="86"/>
                  </a:lnTo>
                  <a:lnTo>
                    <a:pt x="36" y="9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242">
              <a:extLst>
                <a:ext uri="{FF2B5EF4-FFF2-40B4-BE49-F238E27FC236}">
                  <a16:creationId xmlns:a16="http://schemas.microsoft.com/office/drawing/2014/main" id="{6DC33382-1CD0-4D15-B333-A44EC138434A}"/>
                </a:ext>
              </a:extLst>
            </p:cNvPr>
            <p:cNvSpPr>
              <a:spLocks/>
            </p:cNvSpPr>
            <p:nvPr/>
          </p:nvSpPr>
          <p:spPr bwMode="gray">
            <a:xfrm>
              <a:off x="1107" y="2524"/>
              <a:ext cx="84" cy="84"/>
            </a:xfrm>
            <a:custGeom>
              <a:avLst/>
              <a:gdLst>
                <a:gd name="T0" fmla="*/ 84 w 84"/>
                <a:gd name="T1" fmla="*/ 2 h 84"/>
                <a:gd name="T2" fmla="*/ 72 w 84"/>
                <a:gd name="T3" fmla="*/ 4 h 84"/>
                <a:gd name="T4" fmla="*/ 72 w 84"/>
                <a:gd name="T5" fmla="*/ 4 h 84"/>
                <a:gd name="T6" fmla="*/ 70 w 84"/>
                <a:gd name="T7" fmla="*/ 4 h 84"/>
                <a:gd name="T8" fmla="*/ 68 w 84"/>
                <a:gd name="T9" fmla="*/ 2 h 84"/>
                <a:gd name="T10" fmla="*/ 66 w 84"/>
                <a:gd name="T11" fmla="*/ 0 h 84"/>
                <a:gd name="T12" fmla="*/ 48 w 84"/>
                <a:gd name="T13" fmla="*/ 4 h 84"/>
                <a:gd name="T14" fmla="*/ 34 w 84"/>
                <a:gd name="T15" fmla="*/ 6 h 84"/>
                <a:gd name="T16" fmla="*/ 20 w 84"/>
                <a:gd name="T17" fmla="*/ 8 h 84"/>
                <a:gd name="T18" fmla="*/ 20 w 84"/>
                <a:gd name="T19" fmla="*/ 10 h 84"/>
                <a:gd name="T20" fmla="*/ 18 w 84"/>
                <a:gd name="T21" fmla="*/ 12 h 84"/>
                <a:gd name="T22" fmla="*/ 18 w 84"/>
                <a:gd name="T23" fmla="*/ 16 h 84"/>
                <a:gd name="T24" fmla="*/ 18 w 84"/>
                <a:gd name="T25" fmla="*/ 16 h 84"/>
                <a:gd name="T26" fmla="*/ 16 w 84"/>
                <a:gd name="T27" fmla="*/ 18 h 84"/>
                <a:gd name="T28" fmla="*/ 12 w 84"/>
                <a:gd name="T29" fmla="*/ 20 h 84"/>
                <a:gd name="T30" fmla="*/ 8 w 84"/>
                <a:gd name="T31" fmla="*/ 22 h 84"/>
                <a:gd name="T32" fmla="*/ 6 w 84"/>
                <a:gd name="T33" fmla="*/ 26 h 84"/>
                <a:gd name="T34" fmla="*/ 2 w 84"/>
                <a:gd name="T35" fmla="*/ 30 h 84"/>
                <a:gd name="T36" fmla="*/ 0 w 84"/>
                <a:gd name="T37" fmla="*/ 36 h 84"/>
                <a:gd name="T38" fmla="*/ 0 w 84"/>
                <a:gd name="T39" fmla="*/ 36 h 84"/>
                <a:gd name="T40" fmla="*/ 0 w 84"/>
                <a:gd name="T41" fmla="*/ 38 h 84"/>
                <a:gd name="T42" fmla="*/ 0 w 84"/>
                <a:gd name="T43" fmla="*/ 40 h 84"/>
                <a:gd name="T44" fmla="*/ 2 w 84"/>
                <a:gd name="T45" fmla="*/ 44 h 84"/>
                <a:gd name="T46" fmla="*/ 4 w 84"/>
                <a:gd name="T47" fmla="*/ 48 h 84"/>
                <a:gd name="T48" fmla="*/ 10 w 84"/>
                <a:gd name="T49" fmla="*/ 56 h 84"/>
                <a:gd name="T50" fmla="*/ 18 w 84"/>
                <a:gd name="T51" fmla="*/ 66 h 84"/>
                <a:gd name="T52" fmla="*/ 26 w 84"/>
                <a:gd name="T53" fmla="*/ 76 h 84"/>
                <a:gd name="T54" fmla="*/ 30 w 84"/>
                <a:gd name="T55" fmla="*/ 84 h 84"/>
                <a:gd name="T56" fmla="*/ 42 w 84"/>
                <a:gd name="T57" fmla="*/ 84 h 84"/>
                <a:gd name="T58" fmla="*/ 44 w 84"/>
                <a:gd name="T59" fmla="*/ 66 h 84"/>
                <a:gd name="T60" fmla="*/ 46 w 84"/>
                <a:gd name="T61" fmla="*/ 66 h 84"/>
                <a:gd name="T62" fmla="*/ 48 w 84"/>
                <a:gd name="T63" fmla="*/ 64 h 84"/>
                <a:gd name="T64" fmla="*/ 50 w 84"/>
                <a:gd name="T65" fmla="*/ 62 h 84"/>
                <a:gd name="T66" fmla="*/ 54 w 84"/>
                <a:gd name="T67" fmla="*/ 56 h 84"/>
                <a:gd name="T68" fmla="*/ 60 w 84"/>
                <a:gd name="T69" fmla="*/ 48 h 84"/>
                <a:gd name="T70" fmla="*/ 58 w 84"/>
                <a:gd name="T71" fmla="*/ 48 h 84"/>
                <a:gd name="T72" fmla="*/ 58 w 84"/>
                <a:gd name="T73" fmla="*/ 46 h 84"/>
                <a:gd name="T74" fmla="*/ 58 w 84"/>
                <a:gd name="T75" fmla="*/ 42 h 84"/>
                <a:gd name="T76" fmla="*/ 58 w 84"/>
                <a:gd name="T77" fmla="*/ 38 h 84"/>
                <a:gd name="T78" fmla="*/ 60 w 84"/>
                <a:gd name="T79" fmla="*/ 32 h 84"/>
                <a:gd name="T80" fmla="*/ 64 w 84"/>
                <a:gd name="T81" fmla="*/ 26 h 84"/>
                <a:gd name="T82" fmla="*/ 64 w 84"/>
                <a:gd name="T83" fmla="*/ 24 h 84"/>
                <a:gd name="T84" fmla="*/ 64 w 84"/>
                <a:gd name="T85" fmla="*/ 22 h 84"/>
                <a:gd name="T86" fmla="*/ 68 w 84"/>
                <a:gd name="T87" fmla="*/ 20 h 84"/>
                <a:gd name="T88" fmla="*/ 70 w 84"/>
                <a:gd name="T89" fmla="*/ 18 h 84"/>
                <a:gd name="T90" fmla="*/ 74 w 84"/>
                <a:gd name="T91" fmla="*/ 16 h 84"/>
                <a:gd name="T92" fmla="*/ 78 w 84"/>
                <a:gd name="T93" fmla="*/ 16 h 84"/>
                <a:gd name="T94" fmla="*/ 84 w 84"/>
                <a:gd name="T95" fmla="*/ 18 h 84"/>
                <a:gd name="T96" fmla="*/ 84 w 84"/>
                <a:gd name="T97" fmla="*/ 2 h 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84"/>
                <a:gd name="T149" fmla="*/ 84 w 84"/>
                <a:gd name="T150" fmla="*/ 84 h 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84">
                  <a:moveTo>
                    <a:pt x="84" y="2"/>
                  </a:moveTo>
                  <a:lnTo>
                    <a:pt x="72" y="4"/>
                  </a:lnTo>
                  <a:lnTo>
                    <a:pt x="70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48" y="4"/>
                  </a:lnTo>
                  <a:lnTo>
                    <a:pt x="34" y="6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8" y="16"/>
                  </a:lnTo>
                  <a:lnTo>
                    <a:pt x="16" y="18"/>
                  </a:lnTo>
                  <a:lnTo>
                    <a:pt x="12" y="20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2" y="30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10" y="56"/>
                  </a:lnTo>
                  <a:lnTo>
                    <a:pt x="18" y="66"/>
                  </a:lnTo>
                  <a:lnTo>
                    <a:pt x="26" y="76"/>
                  </a:lnTo>
                  <a:lnTo>
                    <a:pt x="30" y="84"/>
                  </a:lnTo>
                  <a:lnTo>
                    <a:pt x="42" y="84"/>
                  </a:lnTo>
                  <a:lnTo>
                    <a:pt x="44" y="66"/>
                  </a:lnTo>
                  <a:lnTo>
                    <a:pt x="46" y="66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58" y="48"/>
                  </a:lnTo>
                  <a:lnTo>
                    <a:pt x="58" y="46"/>
                  </a:lnTo>
                  <a:lnTo>
                    <a:pt x="58" y="42"/>
                  </a:lnTo>
                  <a:lnTo>
                    <a:pt x="58" y="38"/>
                  </a:lnTo>
                  <a:lnTo>
                    <a:pt x="60" y="32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8" y="20"/>
                  </a:lnTo>
                  <a:lnTo>
                    <a:pt x="70" y="18"/>
                  </a:lnTo>
                  <a:lnTo>
                    <a:pt x="74" y="16"/>
                  </a:lnTo>
                  <a:lnTo>
                    <a:pt x="78" y="16"/>
                  </a:lnTo>
                  <a:lnTo>
                    <a:pt x="84" y="18"/>
                  </a:lnTo>
                  <a:lnTo>
                    <a:pt x="84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243">
              <a:extLst>
                <a:ext uri="{FF2B5EF4-FFF2-40B4-BE49-F238E27FC236}">
                  <a16:creationId xmlns:a16="http://schemas.microsoft.com/office/drawing/2014/main" id="{1869111F-12C3-407E-B85A-DD8CD6B5D84C}"/>
                </a:ext>
              </a:extLst>
            </p:cNvPr>
            <p:cNvSpPr>
              <a:spLocks/>
            </p:cNvSpPr>
            <p:nvPr/>
          </p:nvSpPr>
          <p:spPr bwMode="gray">
            <a:xfrm>
              <a:off x="1099" y="2496"/>
              <a:ext cx="28" cy="64"/>
            </a:xfrm>
            <a:custGeom>
              <a:avLst/>
              <a:gdLst>
                <a:gd name="T0" fmla="*/ 0 w 28"/>
                <a:gd name="T1" fmla="*/ 20 h 64"/>
                <a:gd name="T2" fmla="*/ 8 w 28"/>
                <a:gd name="T3" fmla="*/ 28 h 64"/>
                <a:gd name="T4" fmla="*/ 10 w 28"/>
                <a:gd name="T5" fmla="*/ 28 h 64"/>
                <a:gd name="T6" fmla="*/ 10 w 28"/>
                <a:gd name="T7" fmla="*/ 32 h 64"/>
                <a:gd name="T8" fmla="*/ 12 w 28"/>
                <a:gd name="T9" fmla="*/ 36 h 64"/>
                <a:gd name="T10" fmla="*/ 12 w 28"/>
                <a:gd name="T11" fmla="*/ 40 h 64"/>
                <a:gd name="T12" fmla="*/ 10 w 28"/>
                <a:gd name="T13" fmla="*/ 40 h 64"/>
                <a:gd name="T14" fmla="*/ 10 w 28"/>
                <a:gd name="T15" fmla="*/ 40 h 64"/>
                <a:gd name="T16" fmla="*/ 10 w 28"/>
                <a:gd name="T17" fmla="*/ 44 h 64"/>
                <a:gd name="T18" fmla="*/ 8 w 28"/>
                <a:gd name="T19" fmla="*/ 48 h 64"/>
                <a:gd name="T20" fmla="*/ 8 w 28"/>
                <a:gd name="T21" fmla="*/ 54 h 64"/>
                <a:gd name="T22" fmla="*/ 8 w 28"/>
                <a:gd name="T23" fmla="*/ 54 h 64"/>
                <a:gd name="T24" fmla="*/ 8 w 28"/>
                <a:gd name="T25" fmla="*/ 58 h 64"/>
                <a:gd name="T26" fmla="*/ 8 w 28"/>
                <a:gd name="T27" fmla="*/ 60 h 64"/>
                <a:gd name="T28" fmla="*/ 8 w 28"/>
                <a:gd name="T29" fmla="*/ 64 h 64"/>
                <a:gd name="T30" fmla="*/ 8 w 28"/>
                <a:gd name="T31" fmla="*/ 62 h 64"/>
                <a:gd name="T32" fmla="*/ 8 w 28"/>
                <a:gd name="T33" fmla="*/ 60 h 64"/>
                <a:gd name="T34" fmla="*/ 10 w 28"/>
                <a:gd name="T35" fmla="*/ 58 h 64"/>
                <a:gd name="T36" fmla="*/ 14 w 28"/>
                <a:gd name="T37" fmla="*/ 54 h 64"/>
                <a:gd name="T38" fmla="*/ 18 w 28"/>
                <a:gd name="T39" fmla="*/ 50 h 64"/>
                <a:gd name="T40" fmla="*/ 26 w 28"/>
                <a:gd name="T41" fmla="*/ 44 h 64"/>
                <a:gd name="T42" fmla="*/ 26 w 28"/>
                <a:gd name="T43" fmla="*/ 42 h 64"/>
                <a:gd name="T44" fmla="*/ 26 w 28"/>
                <a:gd name="T45" fmla="*/ 40 h 64"/>
                <a:gd name="T46" fmla="*/ 28 w 28"/>
                <a:gd name="T47" fmla="*/ 38 h 64"/>
                <a:gd name="T48" fmla="*/ 28 w 28"/>
                <a:gd name="T49" fmla="*/ 36 h 64"/>
                <a:gd name="T50" fmla="*/ 28 w 28"/>
                <a:gd name="T51" fmla="*/ 36 h 64"/>
                <a:gd name="T52" fmla="*/ 26 w 28"/>
                <a:gd name="T53" fmla="*/ 34 h 64"/>
                <a:gd name="T54" fmla="*/ 26 w 28"/>
                <a:gd name="T55" fmla="*/ 32 h 64"/>
                <a:gd name="T56" fmla="*/ 26 w 28"/>
                <a:gd name="T57" fmla="*/ 28 h 64"/>
                <a:gd name="T58" fmla="*/ 26 w 28"/>
                <a:gd name="T59" fmla="*/ 24 h 64"/>
                <a:gd name="T60" fmla="*/ 26 w 28"/>
                <a:gd name="T61" fmla="*/ 22 h 64"/>
                <a:gd name="T62" fmla="*/ 26 w 28"/>
                <a:gd name="T63" fmla="*/ 18 h 64"/>
                <a:gd name="T64" fmla="*/ 24 w 28"/>
                <a:gd name="T65" fmla="*/ 14 h 64"/>
                <a:gd name="T66" fmla="*/ 22 w 28"/>
                <a:gd name="T67" fmla="*/ 8 h 64"/>
                <a:gd name="T68" fmla="*/ 20 w 28"/>
                <a:gd name="T69" fmla="*/ 4 h 64"/>
                <a:gd name="T70" fmla="*/ 20 w 28"/>
                <a:gd name="T71" fmla="*/ 4 h 64"/>
                <a:gd name="T72" fmla="*/ 18 w 28"/>
                <a:gd name="T73" fmla="*/ 2 h 64"/>
                <a:gd name="T74" fmla="*/ 16 w 28"/>
                <a:gd name="T75" fmla="*/ 0 h 64"/>
                <a:gd name="T76" fmla="*/ 12 w 28"/>
                <a:gd name="T77" fmla="*/ 0 h 64"/>
                <a:gd name="T78" fmla="*/ 8 w 28"/>
                <a:gd name="T79" fmla="*/ 0 h 64"/>
                <a:gd name="T80" fmla="*/ 8 w 28"/>
                <a:gd name="T81" fmla="*/ 0 h 64"/>
                <a:gd name="T82" fmla="*/ 6 w 28"/>
                <a:gd name="T83" fmla="*/ 2 h 64"/>
                <a:gd name="T84" fmla="*/ 6 w 28"/>
                <a:gd name="T85" fmla="*/ 2 h 64"/>
                <a:gd name="T86" fmla="*/ 0 w 28"/>
                <a:gd name="T87" fmla="*/ 20 h 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8"/>
                <a:gd name="T133" fmla="*/ 0 h 64"/>
                <a:gd name="T134" fmla="*/ 28 w 28"/>
                <a:gd name="T135" fmla="*/ 64 h 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8" h="64">
                  <a:moveTo>
                    <a:pt x="0" y="20"/>
                  </a:moveTo>
                  <a:lnTo>
                    <a:pt x="8" y="28"/>
                  </a:lnTo>
                  <a:lnTo>
                    <a:pt x="10" y="28"/>
                  </a:lnTo>
                  <a:lnTo>
                    <a:pt x="10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4"/>
                  </a:lnTo>
                  <a:lnTo>
                    <a:pt x="8" y="48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4" y="54"/>
                  </a:lnTo>
                  <a:lnTo>
                    <a:pt x="18" y="50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6" y="28"/>
                  </a:lnTo>
                  <a:lnTo>
                    <a:pt x="26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24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0" y="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244">
              <a:extLst>
                <a:ext uri="{FF2B5EF4-FFF2-40B4-BE49-F238E27FC236}">
                  <a16:creationId xmlns:a16="http://schemas.microsoft.com/office/drawing/2014/main" id="{6BCAE3B9-DF57-403A-B2CA-629AF2D324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013" y="2418"/>
              <a:ext cx="142" cy="114"/>
            </a:xfrm>
            <a:custGeom>
              <a:avLst/>
              <a:gdLst>
                <a:gd name="T0" fmla="*/ 20 w 142"/>
                <a:gd name="T1" fmla="*/ 42 h 114"/>
                <a:gd name="T2" fmla="*/ 20 w 142"/>
                <a:gd name="T3" fmla="*/ 40 h 114"/>
                <a:gd name="T4" fmla="*/ 18 w 142"/>
                <a:gd name="T5" fmla="*/ 38 h 114"/>
                <a:gd name="T6" fmla="*/ 20 w 142"/>
                <a:gd name="T7" fmla="*/ 36 h 114"/>
                <a:gd name="T8" fmla="*/ 14 w 142"/>
                <a:gd name="T9" fmla="*/ 34 h 114"/>
                <a:gd name="T10" fmla="*/ 6 w 142"/>
                <a:gd name="T11" fmla="*/ 30 h 114"/>
                <a:gd name="T12" fmla="*/ 0 w 142"/>
                <a:gd name="T13" fmla="*/ 26 h 114"/>
                <a:gd name="T14" fmla="*/ 2 w 142"/>
                <a:gd name="T15" fmla="*/ 24 h 114"/>
                <a:gd name="T16" fmla="*/ 20 w 142"/>
                <a:gd name="T17" fmla="*/ 16 h 114"/>
                <a:gd name="T18" fmla="*/ 32 w 142"/>
                <a:gd name="T19" fmla="*/ 12 h 114"/>
                <a:gd name="T20" fmla="*/ 54 w 142"/>
                <a:gd name="T21" fmla="*/ 6 h 114"/>
                <a:gd name="T22" fmla="*/ 58 w 142"/>
                <a:gd name="T23" fmla="*/ 2 h 114"/>
                <a:gd name="T24" fmla="*/ 60 w 142"/>
                <a:gd name="T25" fmla="*/ 0 h 114"/>
                <a:gd name="T26" fmla="*/ 68 w 142"/>
                <a:gd name="T27" fmla="*/ 24 h 114"/>
                <a:gd name="T28" fmla="*/ 86 w 142"/>
                <a:gd name="T29" fmla="*/ 24 h 114"/>
                <a:gd name="T30" fmla="*/ 92 w 142"/>
                <a:gd name="T31" fmla="*/ 22 h 114"/>
                <a:gd name="T32" fmla="*/ 102 w 142"/>
                <a:gd name="T33" fmla="*/ 18 h 114"/>
                <a:gd name="T34" fmla="*/ 108 w 142"/>
                <a:gd name="T35" fmla="*/ 20 h 114"/>
                <a:gd name="T36" fmla="*/ 110 w 142"/>
                <a:gd name="T37" fmla="*/ 26 h 114"/>
                <a:gd name="T38" fmla="*/ 110 w 142"/>
                <a:gd name="T39" fmla="*/ 32 h 114"/>
                <a:gd name="T40" fmla="*/ 120 w 142"/>
                <a:gd name="T41" fmla="*/ 42 h 114"/>
                <a:gd name="T42" fmla="*/ 124 w 142"/>
                <a:gd name="T43" fmla="*/ 44 h 114"/>
                <a:gd name="T44" fmla="*/ 128 w 142"/>
                <a:gd name="T45" fmla="*/ 56 h 114"/>
                <a:gd name="T46" fmla="*/ 132 w 142"/>
                <a:gd name="T47" fmla="*/ 64 h 114"/>
                <a:gd name="T48" fmla="*/ 136 w 142"/>
                <a:gd name="T49" fmla="*/ 70 h 114"/>
                <a:gd name="T50" fmla="*/ 138 w 142"/>
                <a:gd name="T51" fmla="*/ 74 h 114"/>
                <a:gd name="T52" fmla="*/ 138 w 142"/>
                <a:gd name="T53" fmla="*/ 78 h 114"/>
                <a:gd name="T54" fmla="*/ 136 w 142"/>
                <a:gd name="T55" fmla="*/ 80 h 114"/>
                <a:gd name="T56" fmla="*/ 134 w 142"/>
                <a:gd name="T57" fmla="*/ 94 h 114"/>
                <a:gd name="T58" fmla="*/ 128 w 142"/>
                <a:gd name="T59" fmla="*/ 112 h 114"/>
                <a:gd name="T60" fmla="*/ 112 w 142"/>
                <a:gd name="T61" fmla="*/ 110 h 114"/>
                <a:gd name="T62" fmla="*/ 112 w 142"/>
                <a:gd name="T63" fmla="*/ 104 h 114"/>
                <a:gd name="T64" fmla="*/ 112 w 142"/>
                <a:gd name="T65" fmla="*/ 102 h 114"/>
                <a:gd name="T66" fmla="*/ 110 w 142"/>
                <a:gd name="T67" fmla="*/ 92 h 114"/>
                <a:gd name="T68" fmla="*/ 108 w 142"/>
                <a:gd name="T69" fmla="*/ 86 h 114"/>
                <a:gd name="T70" fmla="*/ 106 w 142"/>
                <a:gd name="T71" fmla="*/ 82 h 114"/>
                <a:gd name="T72" fmla="*/ 98 w 142"/>
                <a:gd name="T73" fmla="*/ 78 h 114"/>
                <a:gd name="T74" fmla="*/ 94 w 142"/>
                <a:gd name="T75" fmla="*/ 80 h 114"/>
                <a:gd name="T76" fmla="*/ 92 w 142"/>
                <a:gd name="T77" fmla="*/ 80 h 114"/>
                <a:gd name="T78" fmla="*/ 64 w 142"/>
                <a:gd name="T79" fmla="*/ 76 h 114"/>
                <a:gd name="T80" fmla="*/ 58 w 142"/>
                <a:gd name="T81" fmla="*/ 74 h 114"/>
                <a:gd name="T82" fmla="*/ 52 w 142"/>
                <a:gd name="T83" fmla="*/ 70 h 114"/>
                <a:gd name="T84" fmla="*/ 46 w 142"/>
                <a:gd name="T85" fmla="*/ 60 h 114"/>
                <a:gd name="T86" fmla="*/ 38 w 142"/>
                <a:gd name="T87" fmla="*/ 60 h 1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2"/>
                <a:gd name="T133" fmla="*/ 0 h 114"/>
                <a:gd name="T134" fmla="*/ 142 w 142"/>
                <a:gd name="T135" fmla="*/ 114 h 1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2" h="114">
                  <a:moveTo>
                    <a:pt x="26" y="52"/>
                  </a:moveTo>
                  <a:lnTo>
                    <a:pt x="20" y="42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18" y="34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10" y="20"/>
                  </a:lnTo>
                  <a:lnTo>
                    <a:pt x="20" y="16"/>
                  </a:lnTo>
                  <a:lnTo>
                    <a:pt x="28" y="14"/>
                  </a:lnTo>
                  <a:lnTo>
                    <a:pt x="32" y="12"/>
                  </a:lnTo>
                  <a:lnTo>
                    <a:pt x="56" y="10"/>
                  </a:lnTo>
                  <a:lnTo>
                    <a:pt x="54" y="6"/>
                  </a:lnTo>
                  <a:lnTo>
                    <a:pt x="56" y="4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10"/>
                  </a:lnTo>
                  <a:lnTo>
                    <a:pt x="68" y="24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8" y="22"/>
                  </a:lnTo>
                  <a:lnTo>
                    <a:pt x="92" y="22"/>
                  </a:lnTo>
                  <a:lnTo>
                    <a:pt x="96" y="20"/>
                  </a:lnTo>
                  <a:lnTo>
                    <a:pt x="102" y="18"/>
                  </a:lnTo>
                  <a:lnTo>
                    <a:pt x="106" y="18"/>
                  </a:lnTo>
                  <a:lnTo>
                    <a:pt x="108" y="20"/>
                  </a:lnTo>
                  <a:lnTo>
                    <a:pt x="110" y="24"/>
                  </a:lnTo>
                  <a:lnTo>
                    <a:pt x="110" y="26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20" y="42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50"/>
                  </a:lnTo>
                  <a:lnTo>
                    <a:pt x="128" y="56"/>
                  </a:lnTo>
                  <a:lnTo>
                    <a:pt x="130" y="60"/>
                  </a:lnTo>
                  <a:lnTo>
                    <a:pt x="132" y="64"/>
                  </a:lnTo>
                  <a:lnTo>
                    <a:pt x="134" y="68"/>
                  </a:lnTo>
                  <a:lnTo>
                    <a:pt x="136" y="70"/>
                  </a:lnTo>
                  <a:lnTo>
                    <a:pt x="138" y="74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36" y="80"/>
                  </a:lnTo>
                  <a:lnTo>
                    <a:pt x="130" y="86"/>
                  </a:lnTo>
                  <a:lnTo>
                    <a:pt x="134" y="94"/>
                  </a:lnTo>
                  <a:lnTo>
                    <a:pt x="142" y="110"/>
                  </a:lnTo>
                  <a:lnTo>
                    <a:pt x="128" y="112"/>
                  </a:lnTo>
                  <a:lnTo>
                    <a:pt x="114" y="114"/>
                  </a:lnTo>
                  <a:lnTo>
                    <a:pt x="112" y="110"/>
                  </a:lnTo>
                  <a:lnTo>
                    <a:pt x="112" y="108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98"/>
                  </a:lnTo>
                  <a:lnTo>
                    <a:pt x="110" y="92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2"/>
                  </a:lnTo>
                  <a:lnTo>
                    <a:pt x="102" y="78"/>
                  </a:lnTo>
                  <a:lnTo>
                    <a:pt x="98" y="78"/>
                  </a:lnTo>
                  <a:lnTo>
                    <a:pt x="96" y="78"/>
                  </a:lnTo>
                  <a:lnTo>
                    <a:pt x="94" y="80"/>
                  </a:lnTo>
                  <a:lnTo>
                    <a:pt x="92" y="80"/>
                  </a:lnTo>
                  <a:lnTo>
                    <a:pt x="86" y="98"/>
                  </a:lnTo>
                  <a:lnTo>
                    <a:pt x="64" y="76"/>
                  </a:lnTo>
                  <a:lnTo>
                    <a:pt x="58" y="76"/>
                  </a:lnTo>
                  <a:lnTo>
                    <a:pt x="58" y="74"/>
                  </a:lnTo>
                  <a:lnTo>
                    <a:pt x="54" y="72"/>
                  </a:lnTo>
                  <a:lnTo>
                    <a:pt x="52" y="70"/>
                  </a:lnTo>
                  <a:lnTo>
                    <a:pt x="48" y="66"/>
                  </a:lnTo>
                  <a:lnTo>
                    <a:pt x="46" y="60"/>
                  </a:lnTo>
                  <a:lnTo>
                    <a:pt x="44" y="56"/>
                  </a:lnTo>
                  <a:lnTo>
                    <a:pt x="38" y="60"/>
                  </a:lnTo>
                  <a:lnTo>
                    <a:pt x="26" y="5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Freeform 245">
              <a:extLst>
                <a:ext uri="{FF2B5EF4-FFF2-40B4-BE49-F238E27FC236}">
                  <a16:creationId xmlns:a16="http://schemas.microsoft.com/office/drawing/2014/main" id="{7F082D71-564A-430B-8C0F-9355B7E29984}"/>
                </a:ext>
              </a:extLst>
            </p:cNvPr>
            <p:cNvSpPr>
              <a:spLocks/>
            </p:cNvSpPr>
            <p:nvPr/>
          </p:nvSpPr>
          <p:spPr bwMode="gray">
            <a:xfrm>
              <a:off x="1073" y="2384"/>
              <a:ext cx="76" cy="58"/>
            </a:xfrm>
            <a:custGeom>
              <a:avLst/>
              <a:gdLst>
                <a:gd name="T0" fmla="*/ 40 w 76"/>
                <a:gd name="T1" fmla="*/ 18 h 58"/>
                <a:gd name="T2" fmla="*/ 34 w 76"/>
                <a:gd name="T3" fmla="*/ 20 h 58"/>
                <a:gd name="T4" fmla="*/ 28 w 76"/>
                <a:gd name="T5" fmla="*/ 22 h 58"/>
                <a:gd name="T6" fmla="*/ 26 w 76"/>
                <a:gd name="T7" fmla="*/ 22 h 58"/>
                <a:gd name="T8" fmla="*/ 12 w 76"/>
                <a:gd name="T9" fmla="*/ 22 h 58"/>
                <a:gd name="T10" fmla="*/ 10 w 76"/>
                <a:gd name="T11" fmla="*/ 20 h 58"/>
                <a:gd name="T12" fmla="*/ 6 w 76"/>
                <a:gd name="T13" fmla="*/ 16 h 58"/>
                <a:gd name="T14" fmla="*/ 4 w 76"/>
                <a:gd name="T15" fmla="*/ 18 h 58"/>
                <a:gd name="T16" fmla="*/ 0 w 76"/>
                <a:gd name="T17" fmla="*/ 24 h 58"/>
                <a:gd name="T18" fmla="*/ 0 w 76"/>
                <a:gd name="T19" fmla="*/ 32 h 58"/>
                <a:gd name="T20" fmla="*/ 0 w 76"/>
                <a:gd name="T21" fmla="*/ 34 h 58"/>
                <a:gd name="T22" fmla="*/ 2 w 76"/>
                <a:gd name="T23" fmla="*/ 42 h 58"/>
                <a:gd name="T24" fmla="*/ 4 w 76"/>
                <a:gd name="T25" fmla="*/ 52 h 58"/>
                <a:gd name="T26" fmla="*/ 8 w 76"/>
                <a:gd name="T27" fmla="*/ 58 h 58"/>
                <a:gd name="T28" fmla="*/ 26 w 76"/>
                <a:gd name="T29" fmla="*/ 58 h 58"/>
                <a:gd name="T30" fmla="*/ 32 w 76"/>
                <a:gd name="T31" fmla="*/ 56 h 58"/>
                <a:gd name="T32" fmla="*/ 38 w 76"/>
                <a:gd name="T33" fmla="*/ 54 h 58"/>
                <a:gd name="T34" fmla="*/ 46 w 76"/>
                <a:gd name="T35" fmla="*/ 52 h 58"/>
                <a:gd name="T36" fmla="*/ 52 w 76"/>
                <a:gd name="T37" fmla="*/ 54 h 58"/>
                <a:gd name="T38" fmla="*/ 56 w 76"/>
                <a:gd name="T39" fmla="*/ 54 h 58"/>
                <a:gd name="T40" fmla="*/ 58 w 76"/>
                <a:gd name="T41" fmla="*/ 52 h 58"/>
                <a:gd name="T42" fmla="*/ 62 w 76"/>
                <a:gd name="T43" fmla="*/ 48 h 58"/>
                <a:gd name="T44" fmla="*/ 68 w 76"/>
                <a:gd name="T45" fmla="*/ 42 h 58"/>
                <a:gd name="T46" fmla="*/ 72 w 76"/>
                <a:gd name="T47" fmla="*/ 30 h 58"/>
                <a:gd name="T48" fmla="*/ 72 w 76"/>
                <a:gd name="T49" fmla="*/ 24 h 58"/>
                <a:gd name="T50" fmla="*/ 74 w 76"/>
                <a:gd name="T51" fmla="*/ 16 h 58"/>
                <a:gd name="T52" fmla="*/ 76 w 76"/>
                <a:gd name="T53" fmla="*/ 10 h 58"/>
                <a:gd name="T54" fmla="*/ 70 w 76"/>
                <a:gd name="T55" fmla="*/ 0 h 58"/>
                <a:gd name="T56" fmla="*/ 66 w 76"/>
                <a:gd name="T57" fmla="*/ 2 h 58"/>
                <a:gd name="T58" fmla="*/ 56 w 76"/>
                <a:gd name="T59" fmla="*/ 2 h 58"/>
                <a:gd name="T60" fmla="*/ 54 w 76"/>
                <a:gd name="T61" fmla="*/ 4 h 58"/>
                <a:gd name="T62" fmla="*/ 46 w 76"/>
                <a:gd name="T63" fmla="*/ 8 h 58"/>
                <a:gd name="T64" fmla="*/ 46 w 76"/>
                <a:gd name="T65" fmla="*/ 12 h 58"/>
                <a:gd name="T66" fmla="*/ 44 w 76"/>
                <a:gd name="T67" fmla="*/ 16 h 58"/>
                <a:gd name="T68" fmla="*/ 42 w 76"/>
                <a:gd name="T69" fmla="*/ 18 h 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6"/>
                <a:gd name="T106" fmla="*/ 0 h 58"/>
                <a:gd name="T107" fmla="*/ 76 w 76"/>
                <a:gd name="T108" fmla="*/ 58 h 5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6" h="58">
                  <a:moveTo>
                    <a:pt x="42" y="18"/>
                  </a:moveTo>
                  <a:lnTo>
                    <a:pt x="40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0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6" y="56"/>
                  </a:lnTo>
                  <a:lnTo>
                    <a:pt x="8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32" y="56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60" y="52"/>
                  </a:lnTo>
                  <a:lnTo>
                    <a:pt x="62" y="48"/>
                  </a:lnTo>
                  <a:lnTo>
                    <a:pt x="66" y="46"/>
                  </a:lnTo>
                  <a:lnTo>
                    <a:pt x="68" y="42"/>
                  </a:lnTo>
                  <a:lnTo>
                    <a:pt x="70" y="36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4" y="16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2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2" y="1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" name="Freeform 246">
              <a:extLst>
                <a:ext uri="{FF2B5EF4-FFF2-40B4-BE49-F238E27FC236}">
                  <a16:creationId xmlns:a16="http://schemas.microsoft.com/office/drawing/2014/main" id="{0A247D42-D267-4BB5-9FEA-A4C2364C3F98}"/>
                </a:ext>
              </a:extLst>
            </p:cNvPr>
            <p:cNvSpPr>
              <a:spLocks/>
            </p:cNvSpPr>
            <p:nvPr/>
          </p:nvSpPr>
          <p:spPr bwMode="gray">
            <a:xfrm>
              <a:off x="1015" y="2342"/>
              <a:ext cx="138" cy="66"/>
            </a:xfrm>
            <a:custGeom>
              <a:avLst/>
              <a:gdLst>
                <a:gd name="T0" fmla="*/ 134 w 138"/>
                <a:gd name="T1" fmla="*/ 22 h 66"/>
                <a:gd name="T2" fmla="*/ 130 w 138"/>
                <a:gd name="T3" fmla="*/ 18 h 66"/>
                <a:gd name="T4" fmla="*/ 126 w 138"/>
                <a:gd name="T5" fmla="*/ 16 h 66"/>
                <a:gd name="T6" fmla="*/ 118 w 138"/>
                <a:gd name="T7" fmla="*/ 12 h 66"/>
                <a:gd name="T8" fmla="*/ 110 w 138"/>
                <a:gd name="T9" fmla="*/ 14 h 66"/>
                <a:gd name="T10" fmla="*/ 106 w 138"/>
                <a:gd name="T11" fmla="*/ 18 h 66"/>
                <a:gd name="T12" fmla="*/ 104 w 138"/>
                <a:gd name="T13" fmla="*/ 20 h 66"/>
                <a:gd name="T14" fmla="*/ 104 w 138"/>
                <a:gd name="T15" fmla="*/ 24 h 66"/>
                <a:gd name="T16" fmla="*/ 100 w 138"/>
                <a:gd name="T17" fmla="*/ 22 h 66"/>
                <a:gd name="T18" fmla="*/ 94 w 138"/>
                <a:gd name="T19" fmla="*/ 24 h 66"/>
                <a:gd name="T20" fmla="*/ 90 w 138"/>
                <a:gd name="T21" fmla="*/ 24 h 66"/>
                <a:gd name="T22" fmla="*/ 84 w 138"/>
                <a:gd name="T23" fmla="*/ 22 h 66"/>
                <a:gd name="T24" fmla="*/ 76 w 138"/>
                <a:gd name="T25" fmla="*/ 20 h 66"/>
                <a:gd name="T26" fmla="*/ 60 w 138"/>
                <a:gd name="T27" fmla="*/ 14 h 66"/>
                <a:gd name="T28" fmla="*/ 46 w 138"/>
                <a:gd name="T29" fmla="*/ 8 h 66"/>
                <a:gd name="T30" fmla="*/ 36 w 138"/>
                <a:gd name="T31" fmla="*/ 4 h 66"/>
                <a:gd name="T32" fmla="*/ 30 w 138"/>
                <a:gd name="T33" fmla="*/ 0 h 66"/>
                <a:gd name="T34" fmla="*/ 28 w 138"/>
                <a:gd name="T35" fmla="*/ 2 h 66"/>
                <a:gd name="T36" fmla="*/ 28 w 138"/>
                <a:gd name="T37" fmla="*/ 4 h 66"/>
                <a:gd name="T38" fmla="*/ 26 w 138"/>
                <a:gd name="T39" fmla="*/ 6 h 66"/>
                <a:gd name="T40" fmla="*/ 24 w 138"/>
                <a:gd name="T41" fmla="*/ 4 h 66"/>
                <a:gd name="T42" fmla="*/ 22 w 138"/>
                <a:gd name="T43" fmla="*/ 4 h 66"/>
                <a:gd name="T44" fmla="*/ 20 w 138"/>
                <a:gd name="T45" fmla="*/ 0 h 66"/>
                <a:gd name="T46" fmla="*/ 18 w 138"/>
                <a:gd name="T47" fmla="*/ 0 h 66"/>
                <a:gd name="T48" fmla="*/ 18 w 138"/>
                <a:gd name="T49" fmla="*/ 4 h 66"/>
                <a:gd name="T50" fmla="*/ 14 w 138"/>
                <a:gd name="T51" fmla="*/ 6 h 66"/>
                <a:gd name="T52" fmla="*/ 12 w 138"/>
                <a:gd name="T53" fmla="*/ 6 h 66"/>
                <a:gd name="T54" fmla="*/ 6 w 138"/>
                <a:gd name="T55" fmla="*/ 6 h 66"/>
                <a:gd name="T56" fmla="*/ 4 w 138"/>
                <a:gd name="T57" fmla="*/ 8 h 66"/>
                <a:gd name="T58" fmla="*/ 0 w 138"/>
                <a:gd name="T59" fmla="*/ 8 h 66"/>
                <a:gd name="T60" fmla="*/ 8 w 138"/>
                <a:gd name="T61" fmla="*/ 20 h 66"/>
                <a:gd name="T62" fmla="*/ 16 w 138"/>
                <a:gd name="T63" fmla="*/ 42 h 66"/>
                <a:gd name="T64" fmla="*/ 18 w 138"/>
                <a:gd name="T65" fmla="*/ 42 h 66"/>
                <a:gd name="T66" fmla="*/ 18 w 138"/>
                <a:gd name="T67" fmla="*/ 44 h 66"/>
                <a:gd name="T68" fmla="*/ 20 w 138"/>
                <a:gd name="T69" fmla="*/ 46 h 66"/>
                <a:gd name="T70" fmla="*/ 24 w 138"/>
                <a:gd name="T71" fmla="*/ 46 h 66"/>
                <a:gd name="T72" fmla="*/ 30 w 138"/>
                <a:gd name="T73" fmla="*/ 46 h 66"/>
                <a:gd name="T74" fmla="*/ 34 w 138"/>
                <a:gd name="T75" fmla="*/ 42 h 66"/>
                <a:gd name="T76" fmla="*/ 42 w 138"/>
                <a:gd name="T77" fmla="*/ 44 h 66"/>
                <a:gd name="T78" fmla="*/ 42 w 138"/>
                <a:gd name="T79" fmla="*/ 46 h 66"/>
                <a:gd name="T80" fmla="*/ 44 w 138"/>
                <a:gd name="T81" fmla="*/ 48 h 66"/>
                <a:gd name="T82" fmla="*/ 52 w 138"/>
                <a:gd name="T83" fmla="*/ 50 h 66"/>
                <a:gd name="T84" fmla="*/ 60 w 138"/>
                <a:gd name="T85" fmla="*/ 52 h 66"/>
                <a:gd name="T86" fmla="*/ 62 w 138"/>
                <a:gd name="T87" fmla="*/ 58 h 66"/>
                <a:gd name="T88" fmla="*/ 68 w 138"/>
                <a:gd name="T89" fmla="*/ 64 h 66"/>
                <a:gd name="T90" fmla="*/ 72 w 138"/>
                <a:gd name="T91" fmla="*/ 64 h 66"/>
                <a:gd name="T92" fmla="*/ 78 w 138"/>
                <a:gd name="T93" fmla="*/ 66 h 66"/>
                <a:gd name="T94" fmla="*/ 86 w 138"/>
                <a:gd name="T95" fmla="*/ 64 h 66"/>
                <a:gd name="T96" fmla="*/ 90 w 138"/>
                <a:gd name="T97" fmla="*/ 62 h 66"/>
                <a:gd name="T98" fmla="*/ 98 w 138"/>
                <a:gd name="T99" fmla="*/ 60 h 66"/>
                <a:gd name="T100" fmla="*/ 102 w 138"/>
                <a:gd name="T101" fmla="*/ 58 h 66"/>
                <a:gd name="T102" fmla="*/ 104 w 138"/>
                <a:gd name="T103" fmla="*/ 54 h 66"/>
                <a:gd name="T104" fmla="*/ 104 w 138"/>
                <a:gd name="T105" fmla="*/ 50 h 66"/>
                <a:gd name="T106" fmla="*/ 108 w 138"/>
                <a:gd name="T107" fmla="*/ 48 h 66"/>
                <a:gd name="T108" fmla="*/ 112 w 138"/>
                <a:gd name="T109" fmla="*/ 44 h 66"/>
                <a:gd name="T110" fmla="*/ 118 w 138"/>
                <a:gd name="T111" fmla="*/ 46 h 66"/>
                <a:gd name="T112" fmla="*/ 126 w 138"/>
                <a:gd name="T113" fmla="*/ 44 h 66"/>
                <a:gd name="T114" fmla="*/ 130 w 138"/>
                <a:gd name="T115" fmla="*/ 40 h 66"/>
                <a:gd name="T116" fmla="*/ 136 w 138"/>
                <a:gd name="T117" fmla="*/ 38 h 66"/>
                <a:gd name="T118" fmla="*/ 138 w 138"/>
                <a:gd name="T119" fmla="*/ 38 h 66"/>
                <a:gd name="T120" fmla="*/ 136 w 138"/>
                <a:gd name="T121" fmla="*/ 36 h 66"/>
                <a:gd name="T122" fmla="*/ 136 w 138"/>
                <a:gd name="T123" fmla="*/ 30 h 66"/>
                <a:gd name="T124" fmla="*/ 138 w 138"/>
                <a:gd name="T125" fmla="*/ 24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8"/>
                <a:gd name="T190" fmla="*/ 0 h 66"/>
                <a:gd name="T191" fmla="*/ 138 w 138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8" h="66">
                  <a:moveTo>
                    <a:pt x="138" y="24"/>
                  </a:moveTo>
                  <a:lnTo>
                    <a:pt x="134" y="22"/>
                  </a:lnTo>
                  <a:lnTo>
                    <a:pt x="132" y="20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2" y="12"/>
                  </a:lnTo>
                  <a:lnTo>
                    <a:pt x="118" y="12"/>
                  </a:lnTo>
                  <a:lnTo>
                    <a:pt x="114" y="14"/>
                  </a:lnTo>
                  <a:lnTo>
                    <a:pt x="110" y="14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0" y="22"/>
                  </a:lnTo>
                  <a:lnTo>
                    <a:pt x="96" y="22"/>
                  </a:lnTo>
                  <a:lnTo>
                    <a:pt x="94" y="24"/>
                  </a:lnTo>
                  <a:lnTo>
                    <a:pt x="92" y="24"/>
                  </a:lnTo>
                  <a:lnTo>
                    <a:pt x="90" y="24"/>
                  </a:lnTo>
                  <a:lnTo>
                    <a:pt x="84" y="26"/>
                  </a:lnTo>
                  <a:lnTo>
                    <a:pt x="84" y="22"/>
                  </a:lnTo>
                  <a:lnTo>
                    <a:pt x="80" y="22"/>
                  </a:lnTo>
                  <a:lnTo>
                    <a:pt x="76" y="20"/>
                  </a:lnTo>
                  <a:lnTo>
                    <a:pt x="68" y="14"/>
                  </a:lnTo>
                  <a:lnTo>
                    <a:pt x="60" y="14"/>
                  </a:lnTo>
                  <a:lnTo>
                    <a:pt x="58" y="8"/>
                  </a:lnTo>
                  <a:lnTo>
                    <a:pt x="46" y="8"/>
                  </a:lnTo>
                  <a:lnTo>
                    <a:pt x="42" y="4"/>
                  </a:lnTo>
                  <a:lnTo>
                    <a:pt x="36" y="4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8"/>
                  </a:lnTo>
                  <a:lnTo>
                    <a:pt x="8" y="20"/>
                  </a:lnTo>
                  <a:lnTo>
                    <a:pt x="12" y="26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8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6" y="50"/>
                  </a:lnTo>
                  <a:lnTo>
                    <a:pt x="52" y="50"/>
                  </a:lnTo>
                  <a:lnTo>
                    <a:pt x="58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2" y="58"/>
                  </a:lnTo>
                  <a:lnTo>
                    <a:pt x="66" y="60"/>
                  </a:lnTo>
                  <a:lnTo>
                    <a:pt x="68" y="64"/>
                  </a:lnTo>
                  <a:lnTo>
                    <a:pt x="70" y="64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8" y="66"/>
                  </a:lnTo>
                  <a:lnTo>
                    <a:pt x="82" y="66"/>
                  </a:lnTo>
                  <a:lnTo>
                    <a:pt x="86" y="64"/>
                  </a:lnTo>
                  <a:lnTo>
                    <a:pt x="90" y="62"/>
                  </a:lnTo>
                  <a:lnTo>
                    <a:pt x="94" y="60"/>
                  </a:lnTo>
                  <a:lnTo>
                    <a:pt x="98" y="60"/>
                  </a:lnTo>
                  <a:lnTo>
                    <a:pt x="102" y="60"/>
                  </a:lnTo>
                  <a:lnTo>
                    <a:pt x="102" y="58"/>
                  </a:lnTo>
                  <a:lnTo>
                    <a:pt x="104" y="56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4" y="50"/>
                  </a:lnTo>
                  <a:lnTo>
                    <a:pt x="106" y="50"/>
                  </a:lnTo>
                  <a:lnTo>
                    <a:pt x="108" y="48"/>
                  </a:lnTo>
                  <a:lnTo>
                    <a:pt x="110" y="46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8" y="46"/>
                  </a:lnTo>
                  <a:lnTo>
                    <a:pt x="122" y="44"/>
                  </a:lnTo>
                  <a:lnTo>
                    <a:pt x="126" y="44"/>
                  </a:lnTo>
                  <a:lnTo>
                    <a:pt x="128" y="42"/>
                  </a:lnTo>
                  <a:lnTo>
                    <a:pt x="130" y="40"/>
                  </a:lnTo>
                  <a:lnTo>
                    <a:pt x="132" y="38"/>
                  </a:lnTo>
                  <a:lnTo>
                    <a:pt x="136" y="38"/>
                  </a:lnTo>
                  <a:lnTo>
                    <a:pt x="138" y="38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6" y="30"/>
                  </a:lnTo>
                  <a:lnTo>
                    <a:pt x="138" y="26"/>
                  </a:lnTo>
                  <a:lnTo>
                    <a:pt x="138" y="2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" name="Freeform 247">
              <a:extLst>
                <a:ext uri="{FF2B5EF4-FFF2-40B4-BE49-F238E27FC236}">
                  <a16:creationId xmlns:a16="http://schemas.microsoft.com/office/drawing/2014/main" id="{8BDACCA6-3168-417C-AF9D-ED2295F10E11}"/>
                </a:ext>
              </a:extLst>
            </p:cNvPr>
            <p:cNvSpPr>
              <a:spLocks/>
            </p:cNvSpPr>
            <p:nvPr/>
          </p:nvSpPr>
          <p:spPr bwMode="gray">
            <a:xfrm>
              <a:off x="1031" y="2246"/>
              <a:ext cx="152" cy="122"/>
            </a:xfrm>
            <a:custGeom>
              <a:avLst/>
              <a:gdLst>
                <a:gd name="T0" fmla="*/ 84 w 152"/>
                <a:gd name="T1" fmla="*/ 2 h 122"/>
                <a:gd name="T2" fmla="*/ 80 w 152"/>
                <a:gd name="T3" fmla="*/ 10 h 122"/>
                <a:gd name="T4" fmla="*/ 60 w 152"/>
                <a:gd name="T5" fmla="*/ 18 h 122"/>
                <a:gd name="T6" fmla="*/ 52 w 152"/>
                <a:gd name="T7" fmla="*/ 18 h 122"/>
                <a:gd name="T8" fmla="*/ 46 w 152"/>
                <a:gd name="T9" fmla="*/ 16 h 122"/>
                <a:gd name="T10" fmla="*/ 36 w 152"/>
                <a:gd name="T11" fmla="*/ 22 h 122"/>
                <a:gd name="T12" fmla="*/ 30 w 152"/>
                <a:gd name="T13" fmla="*/ 28 h 122"/>
                <a:gd name="T14" fmla="*/ 4 w 152"/>
                <a:gd name="T15" fmla="*/ 36 h 122"/>
                <a:gd name="T16" fmla="*/ 4 w 152"/>
                <a:gd name="T17" fmla="*/ 48 h 122"/>
                <a:gd name="T18" fmla="*/ 4 w 152"/>
                <a:gd name="T19" fmla="*/ 52 h 122"/>
                <a:gd name="T20" fmla="*/ 0 w 152"/>
                <a:gd name="T21" fmla="*/ 56 h 122"/>
                <a:gd name="T22" fmla="*/ 6 w 152"/>
                <a:gd name="T23" fmla="*/ 62 h 122"/>
                <a:gd name="T24" fmla="*/ 10 w 152"/>
                <a:gd name="T25" fmla="*/ 66 h 122"/>
                <a:gd name="T26" fmla="*/ 10 w 152"/>
                <a:gd name="T27" fmla="*/ 72 h 122"/>
                <a:gd name="T28" fmla="*/ 6 w 152"/>
                <a:gd name="T29" fmla="*/ 76 h 122"/>
                <a:gd name="T30" fmla="*/ 6 w 152"/>
                <a:gd name="T31" fmla="*/ 78 h 122"/>
                <a:gd name="T32" fmla="*/ 8 w 152"/>
                <a:gd name="T33" fmla="*/ 84 h 122"/>
                <a:gd name="T34" fmla="*/ 8 w 152"/>
                <a:gd name="T35" fmla="*/ 90 h 122"/>
                <a:gd name="T36" fmla="*/ 8 w 152"/>
                <a:gd name="T37" fmla="*/ 94 h 122"/>
                <a:gd name="T38" fmla="*/ 6 w 152"/>
                <a:gd name="T39" fmla="*/ 100 h 122"/>
                <a:gd name="T40" fmla="*/ 8 w 152"/>
                <a:gd name="T41" fmla="*/ 100 h 122"/>
                <a:gd name="T42" fmla="*/ 12 w 152"/>
                <a:gd name="T43" fmla="*/ 102 h 122"/>
                <a:gd name="T44" fmla="*/ 12 w 152"/>
                <a:gd name="T45" fmla="*/ 98 h 122"/>
                <a:gd name="T46" fmla="*/ 18 w 152"/>
                <a:gd name="T47" fmla="*/ 96 h 122"/>
                <a:gd name="T48" fmla="*/ 30 w 152"/>
                <a:gd name="T49" fmla="*/ 104 h 122"/>
                <a:gd name="T50" fmla="*/ 52 w 152"/>
                <a:gd name="T51" fmla="*/ 110 h 122"/>
                <a:gd name="T52" fmla="*/ 68 w 152"/>
                <a:gd name="T53" fmla="*/ 118 h 122"/>
                <a:gd name="T54" fmla="*/ 76 w 152"/>
                <a:gd name="T55" fmla="*/ 120 h 122"/>
                <a:gd name="T56" fmla="*/ 84 w 152"/>
                <a:gd name="T57" fmla="*/ 118 h 122"/>
                <a:gd name="T58" fmla="*/ 88 w 152"/>
                <a:gd name="T59" fmla="*/ 118 h 122"/>
                <a:gd name="T60" fmla="*/ 90 w 152"/>
                <a:gd name="T61" fmla="*/ 114 h 122"/>
                <a:gd name="T62" fmla="*/ 98 w 152"/>
                <a:gd name="T63" fmla="*/ 110 h 122"/>
                <a:gd name="T64" fmla="*/ 110 w 152"/>
                <a:gd name="T65" fmla="*/ 112 h 122"/>
                <a:gd name="T66" fmla="*/ 116 w 152"/>
                <a:gd name="T67" fmla="*/ 116 h 122"/>
                <a:gd name="T68" fmla="*/ 124 w 152"/>
                <a:gd name="T69" fmla="*/ 120 h 122"/>
                <a:gd name="T70" fmla="*/ 128 w 152"/>
                <a:gd name="T71" fmla="*/ 118 h 122"/>
                <a:gd name="T72" fmla="*/ 150 w 152"/>
                <a:gd name="T73" fmla="*/ 104 h 122"/>
                <a:gd name="T74" fmla="*/ 152 w 152"/>
                <a:gd name="T75" fmla="*/ 100 h 122"/>
                <a:gd name="T76" fmla="*/ 146 w 152"/>
                <a:gd name="T77" fmla="*/ 86 h 122"/>
                <a:gd name="T78" fmla="*/ 142 w 152"/>
                <a:gd name="T79" fmla="*/ 78 h 122"/>
                <a:gd name="T80" fmla="*/ 132 w 152"/>
                <a:gd name="T81" fmla="*/ 64 h 122"/>
                <a:gd name="T82" fmla="*/ 126 w 152"/>
                <a:gd name="T83" fmla="*/ 58 h 122"/>
                <a:gd name="T84" fmla="*/ 132 w 152"/>
                <a:gd name="T85" fmla="*/ 54 h 122"/>
                <a:gd name="T86" fmla="*/ 134 w 152"/>
                <a:gd name="T87" fmla="*/ 40 h 122"/>
                <a:gd name="T88" fmla="*/ 130 w 152"/>
                <a:gd name="T89" fmla="*/ 32 h 122"/>
                <a:gd name="T90" fmla="*/ 124 w 152"/>
                <a:gd name="T91" fmla="*/ 18 h 122"/>
                <a:gd name="T92" fmla="*/ 116 w 152"/>
                <a:gd name="T93" fmla="*/ 12 h 122"/>
                <a:gd name="T94" fmla="*/ 112 w 152"/>
                <a:gd name="T95" fmla="*/ 6 h 122"/>
                <a:gd name="T96" fmla="*/ 104 w 152"/>
                <a:gd name="T97" fmla="*/ 8 h 122"/>
                <a:gd name="T98" fmla="*/ 94 w 152"/>
                <a:gd name="T99" fmla="*/ 8 h 1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2"/>
                <a:gd name="T151" fmla="*/ 0 h 122"/>
                <a:gd name="T152" fmla="*/ 152 w 152"/>
                <a:gd name="T153" fmla="*/ 122 h 1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2" h="122">
                  <a:moveTo>
                    <a:pt x="90" y="4"/>
                  </a:moveTo>
                  <a:lnTo>
                    <a:pt x="84" y="0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78" y="12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2" y="18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2"/>
                  </a:lnTo>
                  <a:lnTo>
                    <a:pt x="32" y="24"/>
                  </a:lnTo>
                  <a:lnTo>
                    <a:pt x="30" y="26"/>
                  </a:lnTo>
                  <a:lnTo>
                    <a:pt x="30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2" y="68"/>
                  </a:lnTo>
                  <a:lnTo>
                    <a:pt x="12" y="70"/>
                  </a:lnTo>
                  <a:lnTo>
                    <a:pt x="10" y="72"/>
                  </a:lnTo>
                  <a:lnTo>
                    <a:pt x="8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80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6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6"/>
                  </a:lnTo>
                  <a:lnTo>
                    <a:pt x="18" y="96"/>
                  </a:lnTo>
                  <a:lnTo>
                    <a:pt x="20" y="100"/>
                  </a:lnTo>
                  <a:lnTo>
                    <a:pt x="26" y="100"/>
                  </a:lnTo>
                  <a:lnTo>
                    <a:pt x="30" y="104"/>
                  </a:lnTo>
                  <a:lnTo>
                    <a:pt x="42" y="104"/>
                  </a:lnTo>
                  <a:lnTo>
                    <a:pt x="44" y="110"/>
                  </a:lnTo>
                  <a:lnTo>
                    <a:pt x="52" y="110"/>
                  </a:lnTo>
                  <a:lnTo>
                    <a:pt x="60" y="116"/>
                  </a:lnTo>
                  <a:lnTo>
                    <a:pt x="64" y="118"/>
                  </a:lnTo>
                  <a:lnTo>
                    <a:pt x="68" y="118"/>
                  </a:lnTo>
                  <a:lnTo>
                    <a:pt x="68" y="122"/>
                  </a:lnTo>
                  <a:lnTo>
                    <a:pt x="74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80" y="118"/>
                  </a:lnTo>
                  <a:lnTo>
                    <a:pt x="84" y="118"/>
                  </a:lnTo>
                  <a:lnTo>
                    <a:pt x="86" y="120"/>
                  </a:lnTo>
                  <a:lnTo>
                    <a:pt x="88" y="120"/>
                  </a:lnTo>
                  <a:lnTo>
                    <a:pt x="88" y="118"/>
                  </a:lnTo>
                  <a:lnTo>
                    <a:pt x="88" y="116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8" y="110"/>
                  </a:lnTo>
                  <a:lnTo>
                    <a:pt x="102" y="108"/>
                  </a:lnTo>
                  <a:lnTo>
                    <a:pt x="106" y="108"/>
                  </a:lnTo>
                  <a:lnTo>
                    <a:pt x="110" y="112"/>
                  </a:lnTo>
                  <a:lnTo>
                    <a:pt x="112" y="112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8" y="118"/>
                  </a:lnTo>
                  <a:lnTo>
                    <a:pt x="122" y="120"/>
                  </a:lnTo>
                  <a:lnTo>
                    <a:pt x="12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50" y="104"/>
                  </a:lnTo>
                  <a:lnTo>
                    <a:pt x="152" y="102"/>
                  </a:lnTo>
                  <a:lnTo>
                    <a:pt x="152" y="100"/>
                  </a:lnTo>
                  <a:lnTo>
                    <a:pt x="150" y="98"/>
                  </a:lnTo>
                  <a:lnTo>
                    <a:pt x="148" y="92"/>
                  </a:lnTo>
                  <a:lnTo>
                    <a:pt x="146" y="86"/>
                  </a:lnTo>
                  <a:lnTo>
                    <a:pt x="146" y="84"/>
                  </a:lnTo>
                  <a:lnTo>
                    <a:pt x="144" y="82"/>
                  </a:lnTo>
                  <a:lnTo>
                    <a:pt x="142" y="78"/>
                  </a:lnTo>
                  <a:lnTo>
                    <a:pt x="140" y="72"/>
                  </a:lnTo>
                  <a:lnTo>
                    <a:pt x="136" y="68"/>
                  </a:lnTo>
                  <a:lnTo>
                    <a:pt x="132" y="64"/>
                  </a:lnTo>
                  <a:lnTo>
                    <a:pt x="130" y="60"/>
                  </a:lnTo>
                  <a:lnTo>
                    <a:pt x="126" y="58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2" y="54"/>
                  </a:lnTo>
                  <a:lnTo>
                    <a:pt x="134" y="50"/>
                  </a:lnTo>
                  <a:lnTo>
                    <a:pt x="136" y="46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6" y="22"/>
                  </a:lnTo>
                  <a:lnTo>
                    <a:pt x="124" y="18"/>
                  </a:lnTo>
                  <a:lnTo>
                    <a:pt x="122" y="16"/>
                  </a:lnTo>
                  <a:lnTo>
                    <a:pt x="120" y="14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8"/>
                  </a:lnTo>
                  <a:lnTo>
                    <a:pt x="98" y="8"/>
                  </a:lnTo>
                  <a:lnTo>
                    <a:pt x="94" y="8"/>
                  </a:lnTo>
                  <a:lnTo>
                    <a:pt x="92" y="6"/>
                  </a:lnTo>
                  <a:lnTo>
                    <a:pt x="90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" name="Freeform 248">
              <a:extLst>
                <a:ext uri="{FF2B5EF4-FFF2-40B4-BE49-F238E27FC236}">
                  <a16:creationId xmlns:a16="http://schemas.microsoft.com/office/drawing/2014/main" id="{EAC091F4-951A-4B14-BCC3-20C049A74ADE}"/>
                </a:ext>
              </a:extLst>
            </p:cNvPr>
            <p:cNvSpPr>
              <a:spLocks/>
            </p:cNvSpPr>
            <p:nvPr/>
          </p:nvSpPr>
          <p:spPr bwMode="gray">
            <a:xfrm>
              <a:off x="1129" y="2384"/>
              <a:ext cx="102" cy="84"/>
            </a:xfrm>
            <a:custGeom>
              <a:avLst/>
              <a:gdLst>
                <a:gd name="T0" fmla="*/ 20 w 102"/>
                <a:gd name="T1" fmla="*/ 6 h 84"/>
                <a:gd name="T2" fmla="*/ 26 w 102"/>
                <a:gd name="T3" fmla="*/ 2 h 84"/>
                <a:gd name="T4" fmla="*/ 38 w 102"/>
                <a:gd name="T5" fmla="*/ 2 h 84"/>
                <a:gd name="T6" fmla="*/ 48 w 102"/>
                <a:gd name="T7" fmla="*/ 4 h 84"/>
                <a:gd name="T8" fmla="*/ 52 w 102"/>
                <a:gd name="T9" fmla="*/ 6 h 84"/>
                <a:gd name="T10" fmla="*/ 60 w 102"/>
                <a:gd name="T11" fmla="*/ 6 h 84"/>
                <a:gd name="T12" fmla="*/ 68 w 102"/>
                <a:gd name="T13" fmla="*/ 4 h 84"/>
                <a:gd name="T14" fmla="*/ 72 w 102"/>
                <a:gd name="T15" fmla="*/ 0 h 84"/>
                <a:gd name="T16" fmla="*/ 76 w 102"/>
                <a:gd name="T17" fmla="*/ 2 h 84"/>
                <a:gd name="T18" fmla="*/ 84 w 102"/>
                <a:gd name="T19" fmla="*/ 6 h 84"/>
                <a:gd name="T20" fmla="*/ 92 w 102"/>
                <a:gd name="T21" fmla="*/ 14 h 84"/>
                <a:gd name="T22" fmla="*/ 94 w 102"/>
                <a:gd name="T23" fmla="*/ 20 h 84"/>
                <a:gd name="T24" fmla="*/ 96 w 102"/>
                <a:gd name="T25" fmla="*/ 30 h 84"/>
                <a:gd name="T26" fmla="*/ 98 w 102"/>
                <a:gd name="T27" fmla="*/ 40 h 84"/>
                <a:gd name="T28" fmla="*/ 96 w 102"/>
                <a:gd name="T29" fmla="*/ 54 h 84"/>
                <a:gd name="T30" fmla="*/ 98 w 102"/>
                <a:gd name="T31" fmla="*/ 60 h 84"/>
                <a:gd name="T32" fmla="*/ 102 w 102"/>
                <a:gd name="T33" fmla="*/ 64 h 84"/>
                <a:gd name="T34" fmla="*/ 100 w 102"/>
                <a:gd name="T35" fmla="*/ 66 h 84"/>
                <a:gd name="T36" fmla="*/ 100 w 102"/>
                <a:gd name="T37" fmla="*/ 70 h 84"/>
                <a:gd name="T38" fmla="*/ 100 w 102"/>
                <a:gd name="T39" fmla="*/ 74 h 84"/>
                <a:gd name="T40" fmla="*/ 100 w 102"/>
                <a:gd name="T41" fmla="*/ 82 h 84"/>
                <a:gd name="T42" fmla="*/ 100 w 102"/>
                <a:gd name="T43" fmla="*/ 84 h 84"/>
                <a:gd name="T44" fmla="*/ 94 w 102"/>
                <a:gd name="T45" fmla="*/ 80 h 84"/>
                <a:gd name="T46" fmla="*/ 88 w 102"/>
                <a:gd name="T47" fmla="*/ 76 h 84"/>
                <a:gd name="T48" fmla="*/ 74 w 102"/>
                <a:gd name="T49" fmla="*/ 72 h 84"/>
                <a:gd name="T50" fmla="*/ 72 w 102"/>
                <a:gd name="T51" fmla="*/ 70 h 84"/>
                <a:gd name="T52" fmla="*/ 64 w 102"/>
                <a:gd name="T53" fmla="*/ 66 h 84"/>
                <a:gd name="T54" fmla="*/ 60 w 102"/>
                <a:gd name="T55" fmla="*/ 66 h 84"/>
                <a:gd name="T56" fmla="*/ 48 w 102"/>
                <a:gd name="T57" fmla="*/ 66 h 84"/>
                <a:gd name="T58" fmla="*/ 34 w 102"/>
                <a:gd name="T59" fmla="*/ 72 h 84"/>
                <a:gd name="T60" fmla="*/ 32 w 102"/>
                <a:gd name="T61" fmla="*/ 72 h 84"/>
                <a:gd name="T62" fmla="*/ 26 w 102"/>
                <a:gd name="T63" fmla="*/ 72 h 84"/>
                <a:gd name="T64" fmla="*/ 16 w 102"/>
                <a:gd name="T65" fmla="*/ 64 h 84"/>
                <a:gd name="T66" fmla="*/ 8 w 102"/>
                <a:gd name="T67" fmla="*/ 58 h 84"/>
                <a:gd name="T68" fmla="*/ 0 w 102"/>
                <a:gd name="T69" fmla="*/ 54 h 84"/>
                <a:gd name="T70" fmla="*/ 4 w 102"/>
                <a:gd name="T71" fmla="*/ 52 h 84"/>
                <a:gd name="T72" fmla="*/ 10 w 102"/>
                <a:gd name="T73" fmla="*/ 44 h 84"/>
                <a:gd name="T74" fmla="*/ 16 w 102"/>
                <a:gd name="T75" fmla="*/ 36 h 84"/>
                <a:gd name="T76" fmla="*/ 16 w 102"/>
                <a:gd name="T77" fmla="*/ 32 h 84"/>
                <a:gd name="T78" fmla="*/ 18 w 102"/>
                <a:gd name="T79" fmla="*/ 20 h 84"/>
                <a:gd name="T80" fmla="*/ 18 w 102"/>
                <a:gd name="T81" fmla="*/ 12 h 84"/>
                <a:gd name="T82" fmla="*/ 20 w 102"/>
                <a:gd name="T83" fmla="*/ 6 h 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2"/>
                <a:gd name="T127" fmla="*/ 0 h 84"/>
                <a:gd name="T128" fmla="*/ 102 w 102"/>
                <a:gd name="T129" fmla="*/ 84 h 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2" h="84">
                  <a:moveTo>
                    <a:pt x="20" y="6"/>
                  </a:moveTo>
                  <a:lnTo>
                    <a:pt x="20" y="6"/>
                  </a:lnTo>
                  <a:lnTo>
                    <a:pt x="22" y="4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0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4" y="6"/>
                  </a:lnTo>
                  <a:lnTo>
                    <a:pt x="88" y="10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4" y="20"/>
                  </a:lnTo>
                  <a:lnTo>
                    <a:pt x="96" y="24"/>
                  </a:lnTo>
                  <a:lnTo>
                    <a:pt x="96" y="30"/>
                  </a:lnTo>
                  <a:lnTo>
                    <a:pt x="98" y="34"/>
                  </a:lnTo>
                  <a:lnTo>
                    <a:pt x="98" y="40"/>
                  </a:lnTo>
                  <a:lnTo>
                    <a:pt x="96" y="48"/>
                  </a:lnTo>
                  <a:lnTo>
                    <a:pt x="96" y="54"/>
                  </a:lnTo>
                  <a:lnTo>
                    <a:pt x="96" y="58"/>
                  </a:lnTo>
                  <a:lnTo>
                    <a:pt x="98" y="60"/>
                  </a:lnTo>
                  <a:lnTo>
                    <a:pt x="100" y="62"/>
                  </a:lnTo>
                  <a:lnTo>
                    <a:pt x="102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100" y="74"/>
                  </a:lnTo>
                  <a:lnTo>
                    <a:pt x="100" y="78"/>
                  </a:lnTo>
                  <a:lnTo>
                    <a:pt x="100" y="82"/>
                  </a:lnTo>
                  <a:lnTo>
                    <a:pt x="100" y="84"/>
                  </a:lnTo>
                  <a:lnTo>
                    <a:pt x="98" y="82"/>
                  </a:lnTo>
                  <a:lnTo>
                    <a:pt x="94" y="80"/>
                  </a:lnTo>
                  <a:lnTo>
                    <a:pt x="92" y="78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70"/>
                  </a:lnTo>
                  <a:lnTo>
                    <a:pt x="68" y="68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4" y="66"/>
                  </a:lnTo>
                  <a:lnTo>
                    <a:pt x="48" y="66"/>
                  </a:lnTo>
                  <a:lnTo>
                    <a:pt x="42" y="68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6" y="72"/>
                  </a:lnTo>
                  <a:lnTo>
                    <a:pt x="22" y="68"/>
                  </a:lnTo>
                  <a:lnTo>
                    <a:pt x="16" y="64"/>
                  </a:lnTo>
                  <a:lnTo>
                    <a:pt x="8" y="58"/>
                  </a:lnTo>
                  <a:lnTo>
                    <a:pt x="4" y="56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10" y="44"/>
                  </a:lnTo>
                  <a:lnTo>
                    <a:pt x="14" y="40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6"/>
                  </a:lnTo>
                  <a:lnTo>
                    <a:pt x="18" y="20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0" y="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" name="Freeform 249">
              <a:extLst>
                <a:ext uri="{FF2B5EF4-FFF2-40B4-BE49-F238E27FC236}">
                  <a16:creationId xmlns:a16="http://schemas.microsoft.com/office/drawing/2014/main" id="{5A92ECA9-DCFA-4CD8-945F-8F0169AC3AC7}"/>
                </a:ext>
              </a:extLst>
            </p:cNvPr>
            <p:cNvSpPr>
              <a:spLocks/>
            </p:cNvSpPr>
            <p:nvPr/>
          </p:nvSpPr>
          <p:spPr bwMode="gray">
            <a:xfrm>
              <a:off x="1189" y="2506"/>
              <a:ext cx="42" cy="44"/>
            </a:xfrm>
            <a:custGeom>
              <a:avLst/>
              <a:gdLst>
                <a:gd name="T0" fmla="*/ 26 w 42"/>
                <a:gd name="T1" fmla="*/ 0 h 44"/>
                <a:gd name="T2" fmla="*/ 26 w 42"/>
                <a:gd name="T3" fmla="*/ 2 h 44"/>
                <a:gd name="T4" fmla="*/ 26 w 42"/>
                <a:gd name="T5" fmla="*/ 2 h 44"/>
                <a:gd name="T6" fmla="*/ 26 w 42"/>
                <a:gd name="T7" fmla="*/ 4 h 44"/>
                <a:gd name="T8" fmla="*/ 28 w 42"/>
                <a:gd name="T9" fmla="*/ 6 h 44"/>
                <a:gd name="T10" fmla="*/ 32 w 42"/>
                <a:gd name="T11" fmla="*/ 10 h 44"/>
                <a:gd name="T12" fmla="*/ 36 w 42"/>
                <a:gd name="T13" fmla="*/ 14 h 44"/>
                <a:gd name="T14" fmla="*/ 42 w 42"/>
                <a:gd name="T15" fmla="*/ 22 h 44"/>
                <a:gd name="T16" fmla="*/ 40 w 42"/>
                <a:gd name="T17" fmla="*/ 22 h 44"/>
                <a:gd name="T18" fmla="*/ 40 w 42"/>
                <a:gd name="T19" fmla="*/ 24 h 44"/>
                <a:gd name="T20" fmla="*/ 38 w 42"/>
                <a:gd name="T21" fmla="*/ 28 h 44"/>
                <a:gd name="T22" fmla="*/ 36 w 42"/>
                <a:gd name="T23" fmla="*/ 30 h 44"/>
                <a:gd name="T24" fmla="*/ 34 w 42"/>
                <a:gd name="T25" fmla="*/ 30 h 44"/>
                <a:gd name="T26" fmla="*/ 34 w 42"/>
                <a:gd name="T27" fmla="*/ 30 h 44"/>
                <a:gd name="T28" fmla="*/ 30 w 42"/>
                <a:gd name="T29" fmla="*/ 30 h 44"/>
                <a:gd name="T30" fmla="*/ 28 w 42"/>
                <a:gd name="T31" fmla="*/ 32 h 44"/>
                <a:gd name="T32" fmla="*/ 24 w 42"/>
                <a:gd name="T33" fmla="*/ 32 h 44"/>
                <a:gd name="T34" fmla="*/ 22 w 42"/>
                <a:gd name="T35" fmla="*/ 32 h 44"/>
                <a:gd name="T36" fmla="*/ 22 w 42"/>
                <a:gd name="T37" fmla="*/ 32 h 44"/>
                <a:gd name="T38" fmla="*/ 20 w 42"/>
                <a:gd name="T39" fmla="*/ 34 h 44"/>
                <a:gd name="T40" fmla="*/ 18 w 42"/>
                <a:gd name="T41" fmla="*/ 36 h 44"/>
                <a:gd name="T42" fmla="*/ 16 w 42"/>
                <a:gd name="T43" fmla="*/ 38 h 44"/>
                <a:gd name="T44" fmla="*/ 16 w 42"/>
                <a:gd name="T45" fmla="*/ 38 h 44"/>
                <a:gd name="T46" fmla="*/ 14 w 42"/>
                <a:gd name="T47" fmla="*/ 40 h 44"/>
                <a:gd name="T48" fmla="*/ 12 w 42"/>
                <a:gd name="T49" fmla="*/ 42 h 44"/>
                <a:gd name="T50" fmla="*/ 10 w 42"/>
                <a:gd name="T51" fmla="*/ 42 h 44"/>
                <a:gd name="T52" fmla="*/ 10 w 42"/>
                <a:gd name="T53" fmla="*/ 42 h 44"/>
                <a:gd name="T54" fmla="*/ 8 w 42"/>
                <a:gd name="T55" fmla="*/ 44 h 44"/>
                <a:gd name="T56" fmla="*/ 4 w 42"/>
                <a:gd name="T57" fmla="*/ 44 h 44"/>
                <a:gd name="T58" fmla="*/ 2 w 42"/>
                <a:gd name="T59" fmla="*/ 44 h 44"/>
                <a:gd name="T60" fmla="*/ 0 w 42"/>
                <a:gd name="T61" fmla="*/ 44 h 44"/>
                <a:gd name="T62" fmla="*/ 2 w 42"/>
                <a:gd name="T63" fmla="*/ 36 h 44"/>
                <a:gd name="T64" fmla="*/ 2 w 42"/>
                <a:gd name="T65" fmla="*/ 20 h 44"/>
                <a:gd name="T66" fmla="*/ 2 w 42"/>
                <a:gd name="T67" fmla="*/ 20 h 44"/>
                <a:gd name="T68" fmla="*/ 4 w 42"/>
                <a:gd name="T69" fmla="*/ 16 h 44"/>
                <a:gd name="T70" fmla="*/ 4 w 42"/>
                <a:gd name="T71" fmla="*/ 12 h 44"/>
                <a:gd name="T72" fmla="*/ 8 w 42"/>
                <a:gd name="T73" fmla="*/ 8 h 44"/>
                <a:gd name="T74" fmla="*/ 12 w 42"/>
                <a:gd name="T75" fmla="*/ 4 h 44"/>
                <a:gd name="T76" fmla="*/ 14 w 42"/>
                <a:gd name="T77" fmla="*/ 4 h 44"/>
                <a:gd name="T78" fmla="*/ 16 w 42"/>
                <a:gd name="T79" fmla="*/ 2 h 44"/>
                <a:gd name="T80" fmla="*/ 20 w 42"/>
                <a:gd name="T81" fmla="*/ 0 h 44"/>
                <a:gd name="T82" fmla="*/ 26 w 42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"/>
                <a:gd name="T127" fmla="*/ 0 h 44"/>
                <a:gd name="T128" fmla="*/ 42 w 42"/>
                <a:gd name="T129" fmla="*/ 44 h 4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" h="44">
                  <a:moveTo>
                    <a:pt x="26" y="0"/>
                  </a:moveTo>
                  <a:lnTo>
                    <a:pt x="26" y="2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36" y="14"/>
                  </a:ln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0" y="34"/>
                  </a:lnTo>
                  <a:lnTo>
                    <a:pt x="18" y="36"/>
                  </a:lnTo>
                  <a:lnTo>
                    <a:pt x="16" y="38"/>
                  </a:lnTo>
                  <a:lnTo>
                    <a:pt x="14" y="40"/>
                  </a:lnTo>
                  <a:lnTo>
                    <a:pt x="12" y="42"/>
                  </a:lnTo>
                  <a:lnTo>
                    <a:pt x="10" y="42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36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250">
              <a:extLst>
                <a:ext uri="{FF2B5EF4-FFF2-40B4-BE49-F238E27FC236}">
                  <a16:creationId xmlns:a16="http://schemas.microsoft.com/office/drawing/2014/main" id="{2EEB58F7-4DA7-4B65-8CC0-7298E6BD2DAB}"/>
                </a:ext>
              </a:extLst>
            </p:cNvPr>
            <p:cNvSpPr>
              <a:spLocks/>
            </p:cNvSpPr>
            <p:nvPr/>
          </p:nvSpPr>
          <p:spPr bwMode="gray">
            <a:xfrm>
              <a:off x="1295" y="2684"/>
              <a:ext cx="270" cy="232"/>
            </a:xfrm>
            <a:custGeom>
              <a:avLst/>
              <a:gdLst>
                <a:gd name="T0" fmla="*/ 34 w 270"/>
                <a:gd name="T1" fmla="*/ 8 h 232"/>
                <a:gd name="T2" fmla="*/ 42 w 270"/>
                <a:gd name="T3" fmla="*/ 24 h 232"/>
                <a:gd name="T4" fmla="*/ 36 w 270"/>
                <a:gd name="T5" fmla="*/ 30 h 232"/>
                <a:gd name="T6" fmla="*/ 30 w 270"/>
                <a:gd name="T7" fmla="*/ 36 h 232"/>
                <a:gd name="T8" fmla="*/ 26 w 270"/>
                <a:gd name="T9" fmla="*/ 40 h 232"/>
                <a:gd name="T10" fmla="*/ 0 w 270"/>
                <a:gd name="T11" fmla="*/ 40 h 232"/>
                <a:gd name="T12" fmla="*/ 6 w 270"/>
                <a:gd name="T13" fmla="*/ 56 h 232"/>
                <a:gd name="T14" fmla="*/ 8 w 270"/>
                <a:gd name="T15" fmla="*/ 60 h 232"/>
                <a:gd name="T16" fmla="*/ 12 w 270"/>
                <a:gd name="T17" fmla="*/ 68 h 232"/>
                <a:gd name="T18" fmla="*/ 18 w 270"/>
                <a:gd name="T19" fmla="*/ 78 h 232"/>
                <a:gd name="T20" fmla="*/ 26 w 270"/>
                <a:gd name="T21" fmla="*/ 90 h 232"/>
                <a:gd name="T22" fmla="*/ 38 w 270"/>
                <a:gd name="T23" fmla="*/ 110 h 232"/>
                <a:gd name="T24" fmla="*/ 42 w 270"/>
                <a:gd name="T25" fmla="*/ 118 h 232"/>
                <a:gd name="T26" fmla="*/ 52 w 270"/>
                <a:gd name="T27" fmla="*/ 140 h 232"/>
                <a:gd name="T28" fmla="*/ 68 w 270"/>
                <a:gd name="T29" fmla="*/ 170 h 232"/>
                <a:gd name="T30" fmla="*/ 80 w 270"/>
                <a:gd name="T31" fmla="*/ 188 h 232"/>
                <a:gd name="T32" fmla="*/ 92 w 270"/>
                <a:gd name="T33" fmla="*/ 212 h 232"/>
                <a:gd name="T34" fmla="*/ 96 w 270"/>
                <a:gd name="T35" fmla="*/ 212 h 232"/>
                <a:gd name="T36" fmla="*/ 100 w 270"/>
                <a:gd name="T37" fmla="*/ 210 h 232"/>
                <a:gd name="T38" fmla="*/ 104 w 270"/>
                <a:gd name="T39" fmla="*/ 206 h 232"/>
                <a:gd name="T40" fmla="*/ 104 w 270"/>
                <a:gd name="T41" fmla="*/ 202 h 232"/>
                <a:gd name="T42" fmla="*/ 106 w 270"/>
                <a:gd name="T43" fmla="*/ 204 h 232"/>
                <a:gd name="T44" fmla="*/ 110 w 270"/>
                <a:gd name="T45" fmla="*/ 204 h 232"/>
                <a:gd name="T46" fmla="*/ 136 w 270"/>
                <a:gd name="T47" fmla="*/ 232 h 232"/>
                <a:gd name="T48" fmla="*/ 140 w 270"/>
                <a:gd name="T49" fmla="*/ 228 h 232"/>
                <a:gd name="T50" fmla="*/ 146 w 270"/>
                <a:gd name="T51" fmla="*/ 220 h 232"/>
                <a:gd name="T52" fmla="*/ 152 w 270"/>
                <a:gd name="T53" fmla="*/ 212 h 232"/>
                <a:gd name="T54" fmla="*/ 158 w 270"/>
                <a:gd name="T55" fmla="*/ 204 h 232"/>
                <a:gd name="T56" fmla="*/ 166 w 270"/>
                <a:gd name="T57" fmla="*/ 200 h 232"/>
                <a:gd name="T58" fmla="*/ 194 w 270"/>
                <a:gd name="T59" fmla="*/ 188 h 232"/>
                <a:gd name="T60" fmla="*/ 220 w 270"/>
                <a:gd name="T61" fmla="*/ 184 h 232"/>
                <a:gd name="T62" fmla="*/ 224 w 270"/>
                <a:gd name="T63" fmla="*/ 182 h 232"/>
                <a:gd name="T64" fmla="*/ 248 w 270"/>
                <a:gd name="T65" fmla="*/ 170 h 232"/>
                <a:gd name="T66" fmla="*/ 268 w 270"/>
                <a:gd name="T67" fmla="*/ 148 h 232"/>
                <a:gd name="T68" fmla="*/ 268 w 270"/>
                <a:gd name="T69" fmla="*/ 132 h 232"/>
                <a:gd name="T70" fmla="*/ 268 w 270"/>
                <a:gd name="T71" fmla="*/ 126 h 232"/>
                <a:gd name="T72" fmla="*/ 270 w 270"/>
                <a:gd name="T73" fmla="*/ 122 h 232"/>
                <a:gd name="T74" fmla="*/ 234 w 270"/>
                <a:gd name="T75" fmla="*/ 124 h 232"/>
                <a:gd name="T76" fmla="*/ 232 w 270"/>
                <a:gd name="T77" fmla="*/ 122 h 232"/>
                <a:gd name="T78" fmla="*/ 228 w 270"/>
                <a:gd name="T79" fmla="*/ 120 h 232"/>
                <a:gd name="T80" fmla="*/ 228 w 270"/>
                <a:gd name="T81" fmla="*/ 116 h 232"/>
                <a:gd name="T82" fmla="*/ 220 w 270"/>
                <a:gd name="T83" fmla="*/ 108 h 232"/>
                <a:gd name="T84" fmla="*/ 216 w 270"/>
                <a:gd name="T85" fmla="*/ 110 h 232"/>
                <a:gd name="T86" fmla="*/ 210 w 270"/>
                <a:gd name="T87" fmla="*/ 110 h 232"/>
                <a:gd name="T88" fmla="*/ 206 w 270"/>
                <a:gd name="T89" fmla="*/ 106 h 232"/>
                <a:gd name="T90" fmla="*/ 202 w 270"/>
                <a:gd name="T91" fmla="*/ 98 h 232"/>
                <a:gd name="T92" fmla="*/ 196 w 270"/>
                <a:gd name="T93" fmla="*/ 88 h 232"/>
                <a:gd name="T94" fmla="*/ 192 w 270"/>
                <a:gd name="T95" fmla="*/ 80 h 232"/>
                <a:gd name="T96" fmla="*/ 172 w 270"/>
                <a:gd name="T97" fmla="*/ 54 h 232"/>
                <a:gd name="T98" fmla="*/ 154 w 270"/>
                <a:gd name="T99" fmla="*/ 52 h 232"/>
                <a:gd name="T100" fmla="*/ 150 w 270"/>
                <a:gd name="T101" fmla="*/ 48 h 232"/>
                <a:gd name="T102" fmla="*/ 144 w 270"/>
                <a:gd name="T103" fmla="*/ 46 h 232"/>
                <a:gd name="T104" fmla="*/ 138 w 270"/>
                <a:gd name="T105" fmla="*/ 40 h 232"/>
                <a:gd name="T106" fmla="*/ 130 w 270"/>
                <a:gd name="T107" fmla="*/ 34 h 232"/>
                <a:gd name="T108" fmla="*/ 120 w 270"/>
                <a:gd name="T109" fmla="*/ 28 h 232"/>
                <a:gd name="T110" fmla="*/ 102 w 270"/>
                <a:gd name="T111" fmla="*/ 16 h 232"/>
                <a:gd name="T112" fmla="*/ 68 w 270"/>
                <a:gd name="T113" fmla="*/ 4 h 232"/>
                <a:gd name="T114" fmla="*/ 62 w 270"/>
                <a:gd name="T115" fmla="*/ 0 h 232"/>
                <a:gd name="T116" fmla="*/ 58 w 270"/>
                <a:gd name="T117" fmla="*/ 2 h 23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70"/>
                <a:gd name="T178" fmla="*/ 0 h 232"/>
                <a:gd name="T179" fmla="*/ 270 w 270"/>
                <a:gd name="T180" fmla="*/ 232 h 23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70" h="232">
                  <a:moveTo>
                    <a:pt x="54" y="4"/>
                  </a:moveTo>
                  <a:lnTo>
                    <a:pt x="34" y="8"/>
                  </a:lnTo>
                  <a:lnTo>
                    <a:pt x="42" y="22"/>
                  </a:lnTo>
                  <a:lnTo>
                    <a:pt x="42" y="24"/>
                  </a:lnTo>
                  <a:lnTo>
                    <a:pt x="40" y="26"/>
                  </a:lnTo>
                  <a:lnTo>
                    <a:pt x="36" y="30"/>
                  </a:lnTo>
                  <a:lnTo>
                    <a:pt x="34" y="34"/>
                  </a:lnTo>
                  <a:lnTo>
                    <a:pt x="30" y="36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4" y="4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6"/>
                  </a:lnTo>
                  <a:lnTo>
                    <a:pt x="6" y="58"/>
                  </a:lnTo>
                  <a:lnTo>
                    <a:pt x="8" y="60"/>
                  </a:lnTo>
                  <a:lnTo>
                    <a:pt x="10" y="64"/>
                  </a:lnTo>
                  <a:lnTo>
                    <a:pt x="12" y="68"/>
                  </a:lnTo>
                  <a:lnTo>
                    <a:pt x="16" y="74"/>
                  </a:lnTo>
                  <a:lnTo>
                    <a:pt x="18" y="78"/>
                  </a:lnTo>
                  <a:lnTo>
                    <a:pt x="22" y="82"/>
                  </a:lnTo>
                  <a:lnTo>
                    <a:pt x="26" y="90"/>
                  </a:lnTo>
                  <a:lnTo>
                    <a:pt x="34" y="100"/>
                  </a:lnTo>
                  <a:lnTo>
                    <a:pt x="38" y="110"/>
                  </a:lnTo>
                  <a:lnTo>
                    <a:pt x="42" y="114"/>
                  </a:lnTo>
                  <a:lnTo>
                    <a:pt x="42" y="118"/>
                  </a:lnTo>
                  <a:lnTo>
                    <a:pt x="46" y="128"/>
                  </a:lnTo>
                  <a:lnTo>
                    <a:pt x="52" y="140"/>
                  </a:lnTo>
                  <a:lnTo>
                    <a:pt x="58" y="152"/>
                  </a:lnTo>
                  <a:lnTo>
                    <a:pt x="68" y="170"/>
                  </a:lnTo>
                  <a:lnTo>
                    <a:pt x="72" y="176"/>
                  </a:lnTo>
                  <a:lnTo>
                    <a:pt x="80" y="188"/>
                  </a:lnTo>
                  <a:lnTo>
                    <a:pt x="86" y="202"/>
                  </a:lnTo>
                  <a:lnTo>
                    <a:pt x="92" y="212"/>
                  </a:lnTo>
                  <a:lnTo>
                    <a:pt x="94" y="216"/>
                  </a:lnTo>
                  <a:lnTo>
                    <a:pt x="96" y="212"/>
                  </a:lnTo>
                  <a:lnTo>
                    <a:pt x="98" y="212"/>
                  </a:lnTo>
                  <a:lnTo>
                    <a:pt x="100" y="210"/>
                  </a:lnTo>
                  <a:lnTo>
                    <a:pt x="102" y="210"/>
                  </a:lnTo>
                  <a:lnTo>
                    <a:pt x="104" y="206"/>
                  </a:lnTo>
                  <a:lnTo>
                    <a:pt x="104" y="202"/>
                  </a:lnTo>
                  <a:lnTo>
                    <a:pt x="106" y="204"/>
                  </a:lnTo>
                  <a:lnTo>
                    <a:pt x="108" y="204"/>
                  </a:lnTo>
                  <a:lnTo>
                    <a:pt x="110" y="204"/>
                  </a:lnTo>
                  <a:lnTo>
                    <a:pt x="114" y="204"/>
                  </a:lnTo>
                  <a:lnTo>
                    <a:pt x="136" y="232"/>
                  </a:lnTo>
                  <a:lnTo>
                    <a:pt x="140" y="228"/>
                  </a:lnTo>
                  <a:lnTo>
                    <a:pt x="142" y="224"/>
                  </a:lnTo>
                  <a:lnTo>
                    <a:pt x="146" y="220"/>
                  </a:lnTo>
                  <a:lnTo>
                    <a:pt x="148" y="216"/>
                  </a:lnTo>
                  <a:lnTo>
                    <a:pt x="152" y="212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0" y="202"/>
                  </a:lnTo>
                  <a:lnTo>
                    <a:pt x="166" y="200"/>
                  </a:lnTo>
                  <a:lnTo>
                    <a:pt x="178" y="194"/>
                  </a:lnTo>
                  <a:lnTo>
                    <a:pt x="194" y="188"/>
                  </a:lnTo>
                  <a:lnTo>
                    <a:pt x="208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4" y="182"/>
                  </a:lnTo>
                  <a:lnTo>
                    <a:pt x="236" y="178"/>
                  </a:lnTo>
                  <a:lnTo>
                    <a:pt x="248" y="170"/>
                  </a:lnTo>
                  <a:lnTo>
                    <a:pt x="260" y="160"/>
                  </a:lnTo>
                  <a:lnTo>
                    <a:pt x="268" y="148"/>
                  </a:lnTo>
                  <a:lnTo>
                    <a:pt x="270" y="132"/>
                  </a:lnTo>
                  <a:lnTo>
                    <a:pt x="268" y="132"/>
                  </a:lnTo>
                  <a:lnTo>
                    <a:pt x="268" y="130"/>
                  </a:lnTo>
                  <a:lnTo>
                    <a:pt x="268" y="126"/>
                  </a:lnTo>
                  <a:lnTo>
                    <a:pt x="268" y="124"/>
                  </a:lnTo>
                  <a:lnTo>
                    <a:pt x="270" y="122"/>
                  </a:lnTo>
                  <a:lnTo>
                    <a:pt x="254" y="124"/>
                  </a:lnTo>
                  <a:lnTo>
                    <a:pt x="234" y="124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8" y="120"/>
                  </a:lnTo>
                  <a:lnTo>
                    <a:pt x="228" y="118"/>
                  </a:lnTo>
                  <a:lnTo>
                    <a:pt x="228" y="116"/>
                  </a:lnTo>
                  <a:lnTo>
                    <a:pt x="230" y="110"/>
                  </a:lnTo>
                  <a:lnTo>
                    <a:pt x="220" y="108"/>
                  </a:lnTo>
                  <a:lnTo>
                    <a:pt x="218" y="108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0" y="110"/>
                  </a:lnTo>
                  <a:lnTo>
                    <a:pt x="206" y="108"/>
                  </a:lnTo>
                  <a:lnTo>
                    <a:pt x="206" y="106"/>
                  </a:lnTo>
                  <a:lnTo>
                    <a:pt x="204" y="102"/>
                  </a:lnTo>
                  <a:lnTo>
                    <a:pt x="202" y="98"/>
                  </a:lnTo>
                  <a:lnTo>
                    <a:pt x="200" y="92"/>
                  </a:lnTo>
                  <a:lnTo>
                    <a:pt x="196" y="88"/>
                  </a:lnTo>
                  <a:lnTo>
                    <a:pt x="194" y="84"/>
                  </a:lnTo>
                  <a:lnTo>
                    <a:pt x="192" y="80"/>
                  </a:lnTo>
                  <a:lnTo>
                    <a:pt x="172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2" y="50"/>
                  </a:lnTo>
                  <a:lnTo>
                    <a:pt x="150" y="48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38" y="40"/>
                  </a:lnTo>
                  <a:lnTo>
                    <a:pt x="134" y="38"/>
                  </a:lnTo>
                  <a:lnTo>
                    <a:pt x="130" y="34"/>
                  </a:lnTo>
                  <a:lnTo>
                    <a:pt x="124" y="30"/>
                  </a:lnTo>
                  <a:lnTo>
                    <a:pt x="120" y="28"/>
                  </a:lnTo>
                  <a:lnTo>
                    <a:pt x="114" y="26"/>
                  </a:lnTo>
                  <a:lnTo>
                    <a:pt x="102" y="16"/>
                  </a:lnTo>
                  <a:lnTo>
                    <a:pt x="94" y="16"/>
                  </a:lnTo>
                  <a:lnTo>
                    <a:pt x="68" y="4"/>
                  </a:lnTo>
                  <a:lnTo>
                    <a:pt x="62" y="0"/>
                  </a:lnTo>
                  <a:lnTo>
                    <a:pt x="60" y="2"/>
                  </a:lnTo>
                  <a:lnTo>
                    <a:pt x="58" y="2"/>
                  </a:lnTo>
                  <a:lnTo>
                    <a:pt x="54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251">
              <a:extLst>
                <a:ext uri="{FF2B5EF4-FFF2-40B4-BE49-F238E27FC236}">
                  <a16:creationId xmlns:a16="http://schemas.microsoft.com/office/drawing/2014/main" id="{0850CDA4-70D6-4B4A-9A82-6276659B43D9}"/>
                </a:ext>
              </a:extLst>
            </p:cNvPr>
            <p:cNvSpPr>
              <a:spLocks/>
            </p:cNvSpPr>
            <p:nvPr/>
          </p:nvSpPr>
          <p:spPr bwMode="gray">
            <a:xfrm>
              <a:off x="1389" y="2886"/>
              <a:ext cx="42" cy="66"/>
            </a:xfrm>
            <a:custGeom>
              <a:avLst/>
              <a:gdLst>
                <a:gd name="T0" fmla="*/ 20 w 42"/>
                <a:gd name="T1" fmla="*/ 66 h 66"/>
                <a:gd name="T2" fmla="*/ 16 w 42"/>
                <a:gd name="T3" fmla="*/ 64 h 66"/>
                <a:gd name="T4" fmla="*/ 12 w 42"/>
                <a:gd name="T5" fmla="*/ 62 h 66"/>
                <a:gd name="T6" fmla="*/ 10 w 42"/>
                <a:gd name="T7" fmla="*/ 62 h 66"/>
                <a:gd name="T8" fmla="*/ 10 w 42"/>
                <a:gd name="T9" fmla="*/ 60 h 66"/>
                <a:gd name="T10" fmla="*/ 8 w 42"/>
                <a:gd name="T11" fmla="*/ 46 h 66"/>
                <a:gd name="T12" fmla="*/ 2 w 42"/>
                <a:gd name="T13" fmla="*/ 38 h 66"/>
                <a:gd name="T14" fmla="*/ 2 w 42"/>
                <a:gd name="T15" fmla="*/ 36 h 66"/>
                <a:gd name="T16" fmla="*/ 2 w 42"/>
                <a:gd name="T17" fmla="*/ 32 h 66"/>
                <a:gd name="T18" fmla="*/ 2 w 42"/>
                <a:gd name="T19" fmla="*/ 26 h 66"/>
                <a:gd name="T20" fmla="*/ 2 w 42"/>
                <a:gd name="T21" fmla="*/ 20 h 66"/>
                <a:gd name="T22" fmla="*/ 0 w 42"/>
                <a:gd name="T23" fmla="*/ 14 h 66"/>
                <a:gd name="T24" fmla="*/ 0 w 42"/>
                <a:gd name="T25" fmla="*/ 14 h 66"/>
                <a:gd name="T26" fmla="*/ 2 w 42"/>
                <a:gd name="T27" fmla="*/ 12 h 66"/>
                <a:gd name="T28" fmla="*/ 4 w 42"/>
                <a:gd name="T29" fmla="*/ 10 h 66"/>
                <a:gd name="T30" fmla="*/ 6 w 42"/>
                <a:gd name="T31" fmla="*/ 8 h 66"/>
                <a:gd name="T32" fmla="*/ 8 w 42"/>
                <a:gd name="T33" fmla="*/ 8 h 66"/>
                <a:gd name="T34" fmla="*/ 8 w 42"/>
                <a:gd name="T35" fmla="*/ 8 h 66"/>
                <a:gd name="T36" fmla="*/ 8 w 42"/>
                <a:gd name="T37" fmla="*/ 6 h 66"/>
                <a:gd name="T38" fmla="*/ 10 w 42"/>
                <a:gd name="T39" fmla="*/ 4 h 66"/>
                <a:gd name="T40" fmla="*/ 10 w 42"/>
                <a:gd name="T41" fmla="*/ 2 h 66"/>
                <a:gd name="T42" fmla="*/ 10 w 42"/>
                <a:gd name="T43" fmla="*/ 2 h 66"/>
                <a:gd name="T44" fmla="*/ 10 w 42"/>
                <a:gd name="T45" fmla="*/ 0 h 66"/>
                <a:gd name="T46" fmla="*/ 10 w 42"/>
                <a:gd name="T47" fmla="*/ 0 h 66"/>
                <a:gd name="T48" fmla="*/ 14 w 42"/>
                <a:gd name="T49" fmla="*/ 2 h 66"/>
                <a:gd name="T50" fmla="*/ 14 w 42"/>
                <a:gd name="T51" fmla="*/ 2 h 66"/>
                <a:gd name="T52" fmla="*/ 18 w 42"/>
                <a:gd name="T53" fmla="*/ 2 h 66"/>
                <a:gd name="T54" fmla="*/ 20 w 42"/>
                <a:gd name="T55" fmla="*/ 2 h 66"/>
                <a:gd name="T56" fmla="*/ 42 w 42"/>
                <a:gd name="T57" fmla="*/ 30 h 66"/>
                <a:gd name="T58" fmla="*/ 42 w 42"/>
                <a:gd name="T59" fmla="*/ 30 h 66"/>
                <a:gd name="T60" fmla="*/ 40 w 42"/>
                <a:gd name="T61" fmla="*/ 32 h 66"/>
                <a:gd name="T62" fmla="*/ 38 w 42"/>
                <a:gd name="T63" fmla="*/ 34 h 66"/>
                <a:gd name="T64" fmla="*/ 38 w 42"/>
                <a:gd name="T65" fmla="*/ 36 h 66"/>
                <a:gd name="T66" fmla="*/ 38 w 42"/>
                <a:gd name="T67" fmla="*/ 40 h 66"/>
                <a:gd name="T68" fmla="*/ 40 w 42"/>
                <a:gd name="T69" fmla="*/ 40 h 66"/>
                <a:gd name="T70" fmla="*/ 40 w 42"/>
                <a:gd name="T71" fmla="*/ 42 h 66"/>
                <a:gd name="T72" fmla="*/ 40 w 42"/>
                <a:gd name="T73" fmla="*/ 44 h 66"/>
                <a:gd name="T74" fmla="*/ 40 w 42"/>
                <a:gd name="T75" fmla="*/ 46 h 66"/>
                <a:gd name="T76" fmla="*/ 40 w 42"/>
                <a:gd name="T77" fmla="*/ 48 h 66"/>
                <a:gd name="T78" fmla="*/ 38 w 42"/>
                <a:gd name="T79" fmla="*/ 48 h 66"/>
                <a:gd name="T80" fmla="*/ 36 w 42"/>
                <a:gd name="T81" fmla="*/ 48 h 66"/>
                <a:gd name="T82" fmla="*/ 36 w 42"/>
                <a:gd name="T83" fmla="*/ 48 h 66"/>
                <a:gd name="T84" fmla="*/ 34 w 42"/>
                <a:gd name="T85" fmla="*/ 48 h 66"/>
                <a:gd name="T86" fmla="*/ 34 w 42"/>
                <a:gd name="T87" fmla="*/ 50 h 66"/>
                <a:gd name="T88" fmla="*/ 32 w 42"/>
                <a:gd name="T89" fmla="*/ 52 h 66"/>
                <a:gd name="T90" fmla="*/ 30 w 42"/>
                <a:gd name="T91" fmla="*/ 54 h 66"/>
                <a:gd name="T92" fmla="*/ 28 w 42"/>
                <a:gd name="T93" fmla="*/ 56 h 66"/>
                <a:gd name="T94" fmla="*/ 28 w 42"/>
                <a:gd name="T95" fmla="*/ 56 h 66"/>
                <a:gd name="T96" fmla="*/ 30 w 42"/>
                <a:gd name="T97" fmla="*/ 60 h 66"/>
                <a:gd name="T98" fmla="*/ 28 w 42"/>
                <a:gd name="T99" fmla="*/ 62 h 66"/>
                <a:gd name="T100" fmla="*/ 28 w 42"/>
                <a:gd name="T101" fmla="*/ 62 h 66"/>
                <a:gd name="T102" fmla="*/ 26 w 42"/>
                <a:gd name="T103" fmla="*/ 60 h 66"/>
                <a:gd name="T104" fmla="*/ 24 w 42"/>
                <a:gd name="T105" fmla="*/ 60 h 66"/>
                <a:gd name="T106" fmla="*/ 24 w 42"/>
                <a:gd name="T107" fmla="*/ 62 h 66"/>
                <a:gd name="T108" fmla="*/ 22 w 42"/>
                <a:gd name="T109" fmla="*/ 64 h 66"/>
                <a:gd name="T110" fmla="*/ 20 w 42"/>
                <a:gd name="T111" fmla="*/ 66 h 66"/>
                <a:gd name="T112" fmla="*/ 20 w 42"/>
                <a:gd name="T113" fmla="*/ 66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2"/>
                <a:gd name="T172" fmla="*/ 0 h 66"/>
                <a:gd name="T173" fmla="*/ 42 w 42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2" h="66">
                  <a:moveTo>
                    <a:pt x="20" y="66"/>
                  </a:moveTo>
                  <a:lnTo>
                    <a:pt x="16" y="64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8" y="46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0" y="54"/>
                  </a:lnTo>
                  <a:lnTo>
                    <a:pt x="28" y="56"/>
                  </a:lnTo>
                  <a:lnTo>
                    <a:pt x="30" y="60"/>
                  </a:lnTo>
                  <a:lnTo>
                    <a:pt x="28" y="62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2" y="64"/>
                  </a:lnTo>
                  <a:lnTo>
                    <a:pt x="20" y="6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252">
              <a:extLst>
                <a:ext uri="{FF2B5EF4-FFF2-40B4-BE49-F238E27FC236}">
                  <a16:creationId xmlns:a16="http://schemas.microsoft.com/office/drawing/2014/main" id="{9F2849D5-1395-4D60-89EA-8129F02F0F5C}"/>
                </a:ext>
              </a:extLst>
            </p:cNvPr>
            <p:cNvSpPr>
              <a:spLocks/>
            </p:cNvSpPr>
            <p:nvPr/>
          </p:nvSpPr>
          <p:spPr bwMode="gray">
            <a:xfrm>
              <a:off x="1409" y="2868"/>
              <a:ext cx="118" cy="86"/>
            </a:xfrm>
            <a:custGeom>
              <a:avLst/>
              <a:gdLst>
                <a:gd name="T0" fmla="*/ 118 w 118"/>
                <a:gd name="T1" fmla="*/ 28 h 86"/>
                <a:gd name="T2" fmla="*/ 102 w 118"/>
                <a:gd name="T3" fmla="*/ 32 h 86"/>
                <a:gd name="T4" fmla="*/ 94 w 118"/>
                <a:gd name="T5" fmla="*/ 38 h 86"/>
                <a:gd name="T6" fmla="*/ 86 w 118"/>
                <a:gd name="T7" fmla="*/ 46 h 86"/>
                <a:gd name="T8" fmla="*/ 80 w 118"/>
                <a:gd name="T9" fmla="*/ 54 h 86"/>
                <a:gd name="T10" fmla="*/ 74 w 118"/>
                <a:gd name="T11" fmla="*/ 58 h 86"/>
                <a:gd name="T12" fmla="*/ 68 w 118"/>
                <a:gd name="T13" fmla="*/ 60 h 86"/>
                <a:gd name="T14" fmla="*/ 62 w 118"/>
                <a:gd name="T15" fmla="*/ 62 h 86"/>
                <a:gd name="T16" fmla="*/ 58 w 118"/>
                <a:gd name="T17" fmla="*/ 64 h 86"/>
                <a:gd name="T18" fmla="*/ 54 w 118"/>
                <a:gd name="T19" fmla="*/ 64 h 86"/>
                <a:gd name="T20" fmla="*/ 52 w 118"/>
                <a:gd name="T21" fmla="*/ 64 h 86"/>
                <a:gd name="T22" fmla="*/ 36 w 118"/>
                <a:gd name="T23" fmla="*/ 78 h 86"/>
                <a:gd name="T24" fmla="*/ 6 w 118"/>
                <a:gd name="T25" fmla="*/ 86 h 86"/>
                <a:gd name="T26" fmla="*/ 2 w 118"/>
                <a:gd name="T27" fmla="*/ 84 h 86"/>
                <a:gd name="T28" fmla="*/ 0 w 118"/>
                <a:gd name="T29" fmla="*/ 84 h 86"/>
                <a:gd name="T30" fmla="*/ 0 w 118"/>
                <a:gd name="T31" fmla="*/ 84 h 86"/>
                <a:gd name="T32" fmla="*/ 2 w 118"/>
                <a:gd name="T33" fmla="*/ 84 h 86"/>
                <a:gd name="T34" fmla="*/ 4 w 118"/>
                <a:gd name="T35" fmla="*/ 80 h 86"/>
                <a:gd name="T36" fmla="*/ 4 w 118"/>
                <a:gd name="T37" fmla="*/ 80 h 86"/>
                <a:gd name="T38" fmla="*/ 6 w 118"/>
                <a:gd name="T39" fmla="*/ 80 h 86"/>
                <a:gd name="T40" fmla="*/ 8 w 118"/>
                <a:gd name="T41" fmla="*/ 80 h 86"/>
                <a:gd name="T42" fmla="*/ 10 w 118"/>
                <a:gd name="T43" fmla="*/ 78 h 86"/>
                <a:gd name="T44" fmla="*/ 8 w 118"/>
                <a:gd name="T45" fmla="*/ 74 h 86"/>
                <a:gd name="T46" fmla="*/ 12 w 118"/>
                <a:gd name="T47" fmla="*/ 68 h 86"/>
                <a:gd name="T48" fmla="*/ 14 w 118"/>
                <a:gd name="T49" fmla="*/ 68 h 86"/>
                <a:gd name="T50" fmla="*/ 14 w 118"/>
                <a:gd name="T51" fmla="*/ 66 h 86"/>
                <a:gd name="T52" fmla="*/ 16 w 118"/>
                <a:gd name="T53" fmla="*/ 66 h 86"/>
                <a:gd name="T54" fmla="*/ 18 w 118"/>
                <a:gd name="T55" fmla="*/ 66 h 86"/>
                <a:gd name="T56" fmla="*/ 20 w 118"/>
                <a:gd name="T57" fmla="*/ 66 h 86"/>
                <a:gd name="T58" fmla="*/ 20 w 118"/>
                <a:gd name="T59" fmla="*/ 66 h 86"/>
                <a:gd name="T60" fmla="*/ 22 w 118"/>
                <a:gd name="T61" fmla="*/ 64 h 86"/>
                <a:gd name="T62" fmla="*/ 20 w 118"/>
                <a:gd name="T63" fmla="*/ 62 h 86"/>
                <a:gd name="T64" fmla="*/ 20 w 118"/>
                <a:gd name="T65" fmla="*/ 60 h 86"/>
                <a:gd name="T66" fmla="*/ 20 w 118"/>
                <a:gd name="T67" fmla="*/ 58 h 86"/>
                <a:gd name="T68" fmla="*/ 18 w 118"/>
                <a:gd name="T69" fmla="*/ 56 h 86"/>
                <a:gd name="T70" fmla="*/ 18 w 118"/>
                <a:gd name="T71" fmla="*/ 54 h 86"/>
                <a:gd name="T72" fmla="*/ 18 w 118"/>
                <a:gd name="T73" fmla="*/ 50 h 86"/>
                <a:gd name="T74" fmla="*/ 22 w 118"/>
                <a:gd name="T75" fmla="*/ 48 h 86"/>
                <a:gd name="T76" fmla="*/ 22 w 118"/>
                <a:gd name="T77" fmla="*/ 48 h 86"/>
                <a:gd name="T78" fmla="*/ 24 w 118"/>
                <a:gd name="T79" fmla="*/ 46 h 86"/>
                <a:gd name="T80" fmla="*/ 26 w 118"/>
                <a:gd name="T81" fmla="*/ 44 h 86"/>
                <a:gd name="T82" fmla="*/ 26 w 118"/>
                <a:gd name="T83" fmla="*/ 44 h 86"/>
                <a:gd name="T84" fmla="*/ 28 w 118"/>
                <a:gd name="T85" fmla="*/ 42 h 86"/>
                <a:gd name="T86" fmla="*/ 30 w 118"/>
                <a:gd name="T87" fmla="*/ 38 h 86"/>
                <a:gd name="T88" fmla="*/ 34 w 118"/>
                <a:gd name="T89" fmla="*/ 34 h 86"/>
                <a:gd name="T90" fmla="*/ 38 w 118"/>
                <a:gd name="T91" fmla="*/ 30 h 86"/>
                <a:gd name="T92" fmla="*/ 40 w 118"/>
                <a:gd name="T93" fmla="*/ 24 h 86"/>
                <a:gd name="T94" fmla="*/ 44 w 118"/>
                <a:gd name="T95" fmla="*/ 20 h 86"/>
                <a:gd name="T96" fmla="*/ 48 w 118"/>
                <a:gd name="T97" fmla="*/ 18 h 86"/>
                <a:gd name="T98" fmla="*/ 50 w 118"/>
                <a:gd name="T99" fmla="*/ 16 h 86"/>
                <a:gd name="T100" fmla="*/ 54 w 118"/>
                <a:gd name="T101" fmla="*/ 14 h 86"/>
                <a:gd name="T102" fmla="*/ 66 w 118"/>
                <a:gd name="T103" fmla="*/ 10 h 86"/>
                <a:gd name="T104" fmla="*/ 80 w 118"/>
                <a:gd name="T105" fmla="*/ 6 h 86"/>
                <a:gd name="T106" fmla="*/ 94 w 118"/>
                <a:gd name="T107" fmla="*/ 0 h 86"/>
                <a:gd name="T108" fmla="*/ 104 w 118"/>
                <a:gd name="T109" fmla="*/ 0 h 86"/>
                <a:gd name="T110" fmla="*/ 104 w 118"/>
                <a:gd name="T111" fmla="*/ 0 h 86"/>
                <a:gd name="T112" fmla="*/ 106 w 118"/>
                <a:gd name="T113" fmla="*/ 0 h 86"/>
                <a:gd name="T114" fmla="*/ 108 w 118"/>
                <a:gd name="T115" fmla="*/ 2 h 86"/>
                <a:gd name="T116" fmla="*/ 118 w 118"/>
                <a:gd name="T117" fmla="*/ 28 h 8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8"/>
                <a:gd name="T178" fmla="*/ 0 h 86"/>
                <a:gd name="T179" fmla="*/ 118 w 118"/>
                <a:gd name="T180" fmla="*/ 86 h 8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8" h="86">
                  <a:moveTo>
                    <a:pt x="118" y="28"/>
                  </a:moveTo>
                  <a:lnTo>
                    <a:pt x="102" y="32"/>
                  </a:lnTo>
                  <a:lnTo>
                    <a:pt x="94" y="38"/>
                  </a:lnTo>
                  <a:lnTo>
                    <a:pt x="86" y="46"/>
                  </a:lnTo>
                  <a:lnTo>
                    <a:pt x="80" y="54"/>
                  </a:lnTo>
                  <a:lnTo>
                    <a:pt x="74" y="58"/>
                  </a:lnTo>
                  <a:lnTo>
                    <a:pt x="68" y="60"/>
                  </a:lnTo>
                  <a:lnTo>
                    <a:pt x="62" y="62"/>
                  </a:lnTo>
                  <a:lnTo>
                    <a:pt x="58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36" y="78"/>
                  </a:lnTo>
                  <a:lnTo>
                    <a:pt x="6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2" y="84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8" y="74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6"/>
                  </a:lnTo>
                  <a:lnTo>
                    <a:pt x="16" y="66"/>
                  </a:lnTo>
                  <a:lnTo>
                    <a:pt x="18" y="66"/>
                  </a:lnTo>
                  <a:lnTo>
                    <a:pt x="20" y="66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0"/>
                  </a:lnTo>
                  <a:lnTo>
                    <a:pt x="22" y="48"/>
                  </a:lnTo>
                  <a:lnTo>
                    <a:pt x="24" y="46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4" y="34"/>
                  </a:lnTo>
                  <a:lnTo>
                    <a:pt x="38" y="30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8" y="18"/>
                  </a:lnTo>
                  <a:lnTo>
                    <a:pt x="50" y="16"/>
                  </a:lnTo>
                  <a:lnTo>
                    <a:pt x="54" y="14"/>
                  </a:lnTo>
                  <a:lnTo>
                    <a:pt x="66" y="10"/>
                  </a:lnTo>
                  <a:lnTo>
                    <a:pt x="80" y="6"/>
                  </a:lnTo>
                  <a:lnTo>
                    <a:pt x="94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8" y="2"/>
                  </a:lnTo>
                  <a:lnTo>
                    <a:pt x="118" y="2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" name="Freeform 253">
              <a:extLst>
                <a:ext uri="{FF2B5EF4-FFF2-40B4-BE49-F238E27FC236}">
                  <a16:creationId xmlns:a16="http://schemas.microsoft.com/office/drawing/2014/main" id="{5745AA8A-280B-46E4-BC06-F3C052D2F0E5}"/>
                </a:ext>
              </a:extLst>
            </p:cNvPr>
            <p:cNvSpPr>
              <a:spLocks/>
            </p:cNvSpPr>
            <p:nvPr/>
          </p:nvSpPr>
          <p:spPr bwMode="gray">
            <a:xfrm>
              <a:off x="1515" y="2794"/>
              <a:ext cx="92" cy="102"/>
            </a:xfrm>
            <a:custGeom>
              <a:avLst/>
              <a:gdLst>
                <a:gd name="T0" fmla="*/ 72 w 92"/>
                <a:gd name="T1" fmla="*/ 0 h 102"/>
                <a:gd name="T2" fmla="*/ 72 w 92"/>
                <a:gd name="T3" fmla="*/ 4 h 102"/>
                <a:gd name="T4" fmla="*/ 72 w 92"/>
                <a:gd name="T5" fmla="*/ 8 h 102"/>
                <a:gd name="T6" fmla="*/ 72 w 92"/>
                <a:gd name="T7" fmla="*/ 8 h 102"/>
                <a:gd name="T8" fmla="*/ 76 w 92"/>
                <a:gd name="T9" fmla="*/ 14 h 102"/>
                <a:gd name="T10" fmla="*/ 80 w 92"/>
                <a:gd name="T11" fmla="*/ 18 h 102"/>
                <a:gd name="T12" fmla="*/ 84 w 92"/>
                <a:gd name="T13" fmla="*/ 22 h 102"/>
                <a:gd name="T14" fmla="*/ 88 w 92"/>
                <a:gd name="T15" fmla="*/ 22 h 102"/>
                <a:gd name="T16" fmla="*/ 90 w 92"/>
                <a:gd name="T17" fmla="*/ 24 h 102"/>
                <a:gd name="T18" fmla="*/ 90 w 92"/>
                <a:gd name="T19" fmla="*/ 24 h 102"/>
                <a:gd name="T20" fmla="*/ 92 w 92"/>
                <a:gd name="T21" fmla="*/ 30 h 102"/>
                <a:gd name="T22" fmla="*/ 92 w 92"/>
                <a:gd name="T23" fmla="*/ 34 h 102"/>
                <a:gd name="T24" fmla="*/ 90 w 92"/>
                <a:gd name="T25" fmla="*/ 40 h 102"/>
                <a:gd name="T26" fmla="*/ 86 w 92"/>
                <a:gd name="T27" fmla="*/ 44 h 102"/>
                <a:gd name="T28" fmla="*/ 82 w 92"/>
                <a:gd name="T29" fmla="*/ 46 h 102"/>
                <a:gd name="T30" fmla="*/ 78 w 92"/>
                <a:gd name="T31" fmla="*/ 50 h 102"/>
                <a:gd name="T32" fmla="*/ 76 w 92"/>
                <a:gd name="T33" fmla="*/ 50 h 102"/>
                <a:gd name="T34" fmla="*/ 74 w 92"/>
                <a:gd name="T35" fmla="*/ 50 h 102"/>
                <a:gd name="T36" fmla="*/ 74 w 92"/>
                <a:gd name="T37" fmla="*/ 56 h 102"/>
                <a:gd name="T38" fmla="*/ 72 w 92"/>
                <a:gd name="T39" fmla="*/ 58 h 102"/>
                <a:gd name="T40" fmla="*/ 70 w 92"/>
                <a:gd name="T41" fmla="*/ 62 h 102"/>
                <a:gd name="T42" fmla="*/ 66 w 92"/>
                <a:gd name="T43" fmla="*/ 64 h 102"/>
                <a:gd name="T44" fmla="*/ 64 w 92"/>
                <a:gd name="T45" fmla="*/ 64 h 102"/>
                <a:gd name="T46" fmla="*/ 64 w 92"/>
                <a:gd name="T47" fmla="*/ 66 h 102"/>
                <a:gd name="T48" fmla="*/ 58 w 92"/>
                <a:gd name="T49" fmla="*/ 66 h 102"/>
                <a:gd name="T50" fmla="*/ 54 w 92"/>
                <a:gd name="T51" fmla="*/ 68 h 102"/>
                <a:gd name="T52" fmla="*/ 52 w 92"/>
                <a:gd name="T53" fmla="*/ 72 h 102"/>
                <a:gd name="T54" fmla="*/ 50 w 92"/>
                <a:gd name="T55" fmla="*/ 74 h 102"/>
                <a:gd name="T56" fmla="*/ 50 w 92"/>
                <a:gd name="T57" fmla="*/ 76 h 102"/>
                <a:gd name="T58" fmla="*/ 50 w 92"/>
                <a:gd name="T59" fmla="*/ 78 h 102"/>
                <a:gd name="T60" fmla="*/ 50 w 92"/>
                <a:gd name="T61" fmla="*/ 80 h 102"/>
                <a:gd name="T62" fmla="*/ 48 w 92"/>
                <a:gd name="T63" fmla="*/ 82 h 102"/>
                <a:gd name="T64" fmla="*/ 42 w 92"/>
                <a:gd name="T65" fmla="*/ 90 h 102"/>
                <a:gd name="T66" fmla="*/ 30 w 92"/>
                <a:gd name="T67" fmla="*/ 98 h 102"/>
                <a:gd name="T68" fmla="*/ 12 w 92"/>
                <a:gd name="T69" fmla="*/ 102 h 102"/>
                <a:gd name="T70" fmla="*/ 2 w 92"/>
                <a:gd name="T71" fmla="*/ 76 h 102"/>
                <a:gd name="T72" fmla="*/ 0 w 92"/>
                <a:gd name="T73" fmla="*/ 74 h 102"/>
                <a:gd name="T74" fmla="*/ 0 w 92"/>
                <a:gd name="T75" fmla="*/ 74 h 102"/>
                <a:gd name="T76" fmla="*/ 0 w 92"/>
                <a:gd name="T77" fmla="*/ 74 h 102"/>
                <a:gd name="T78" fmla="*/ 2 w 92"/>
                <a:gd name="T79" fmla="*/ 72 h 102"/>
                <a:gd name="T80" fmla="*/ 12 w 92"/>
                <a:gd name="T81" fmla="*/ 68 h 102"/>
                <a:gd name="T82" fmla="*/ 26 w 92"/>
                <a:gd name="T83" fmla="*/ 62 h 102"/>
                <a:gd name="T84" fmla="*/ 38 w 92"/>
                <a:gd name="T85" fmla="*/ 54 h 102"/>
                <a:gd name="T86" fmla="*/ 46 w 92"/>
                <a:gd name="T87" fmla="*/ 42 h 102"/>
                <a:gd name="T88" fmla="*/ 50 w 92"/>
                <a:gd name="T89" fmla="*/ 28 h 102"/>
                <a:gd name="T90" fmla="*/ 50 w 92"/>
                <a:gd name="T91" fmla="*/ 26 h 102"/>
                <a:gd name="T92" fmla="*/ 50 w 92"/>
                <a:gd name="T93" fmla="*/ 24 h 102"/>
                <a:gd name="T94" fmla="*/ 48 w 92"/>
                <a:gd name="T95" fmla="*/ 20 h 102"/>
                <a:gd name="T96" fmla="*/ 48 w 92"/>
                <a:gd name="T97" fmla="*/ 18 h 102"/>
                <a:gd name="T98" fmla="*/ 48 w 92"/>
                <a:gd name="T99" fmla="*/ 16 h 102"/>
                <a:gd name="T100" fmla="*/ 48 w 92"/>
                <a:gd name="T101" fmla="*/ 14 h 102"/>
                <a:gd name="T102" fmla="*/ 48 w 92"/>
                <a:gd name="T103" fmla="*/ 12 h 102"/>
                <a:gd name="T104" fmla="*/ 50 w 92"/>
                <a:gd name="T105" fmla="*/ 12 h 102"/>
                <a:gd name="T106" fmla="*/ 52 w 92"/>
                <a:gd name="T107" fmla="*/ 12 h 102"/>
                <a:gd name="T108" fmla="*/ 54 w 92"/>
                <a:gd name="T109" fmla="*/ 12 h 102"/>
                <a:gd name="T110" fmla="*/ 58 w 92"/>
                <a:gd name="T111" fmla="*/ 10 h 102"/>
                <a:gd name="T112" fmla="*/ 60 w 92"/>
                <a:gd name="T113" fmla="*/ 8 h 102"/>
                <a:gd name="T114" fmla="*/ 60 w 92"/>
                <a:gd name="T115" fmla="*/ 8 h 102"/>
                <a:gd name="T116" fmla="*/ 60 w 92"/>
                <a:gd name="T117" fmla="*/ 6 h 102"/>
                <a:gd name="T118" fmla="*/ 62 w 92"/>
                <a:gd name="T119" fmla="*/ 4 h 102"/>
                <a:gd name="T120" fmla="*/ 64 w 92"/>
                <a:gd name="T121" fmla="*/ 4 h 102"/>
                <a:gd name="T122" fmla="*/ 64 w 92"/>
                <a:gd name="T123" fmla="*/ 4 h 102"/>
                <a:gd name="T124" fmla="*/ 72 w 92"/>
                <a:gd name="T125" fmla="*/ 0 h 1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"/>
                <a:gd name="T190" fmla="*/ 0 h 102"/>
                <a:gd name="T191" fmla="*/ 92 w 92"/>
                <a:gd name="T192" fmla="*/ 102 h 1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" h="102">
                  <a:moveTo>
                    <a:pt x="72" y="0"/>
                  </a:moveTo>
                  <a:lnTo>
                    <a:pt x="72" y="4"/>
                  </a:lnTo>
                  <a:lnTo>
                    <a:pt x="72" y="8"/>
                  </a:lnTo>
                  <a:lnTo>
                    <a:pt x="76" y="14"/>
                  </a:lnTo>
                  <a:lnTo>
                    <a:pt x="80" y="18"/>
                  </a:lnTo>
                  <a:lnTo>
                    <a:pt x="84" y="22"/>
                  </a:lnTo>
                  <a:lnTo>
                    <a:pt x="88" y="22"/>
                  </a:lnTo>
                  <a:lnTo>
                    <a:pt x="90" y="24"/>
                  </a:lnTo>
                  <a:lnTo>
                    <a:pt x="92" y="30"/>
                  </a:lnTo>
                  <a:lnTo>
                    <a:pt x="92" y="34"/>
                  </a:lnTo>
                  <a:lnTo>
                    <a:pt x="90" y="40"/>
                  </a:lnTo>
                  <a:lnTo>
                    <a:pt x="86" y="44"/>
                  </a:lnTo>
                  <a:lnTo>
                    <a:pt x="82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4" y="50"/>
                  </a:lnTo>
                  <a:lnTo>
                    <a:pt x="74" y="56"/>
                  </a:lnTo>
                  <a:lnTo>
                    <a:pt x="72" y="58"/>
                  </a:lnTo>
                  <a:lnTo>
                    <a:pt x="70" y="62"/>
                  </a:lnTo>
                  <a:lnTo>
                    <a:pt x="66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58" y="66"/>
                  </a:lnTo>
                  <a:lnTo>
                    <a:pt x="54" y="68"/>
                  </a:lnTo>
                  <a:lnTo>
                    <a:pt x="52" y="72"/>
                  </a:lnTo>
                  <a:lnTo>
                    <a:pt x="50" y="74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50" y="80"/>
                  </a:lnTo>
                  <a:lnTo>
                    <a:pt x="48" y="82"/>
                  </a:lnTo>
                  <a:lnTo>
                    <a:pt x="42" y="90"/>
                  </a:lnTo>
                  <a:lnTo>
                    <a:pt x="30" y="98"/>
                  </a:lnTo>
                  <a:lnTo>
                    <a:pt x="12" y="102"/>
                  </a:lnTo>
                  <a:lnTo>
                    <a:pt x="2" y="76"/>
                  </a:lnTo>
                  <a:lnTo>
                    <a:pt x="0" y="74"/>
                  </a:lnTo>
                  <a:lnTo>
                    <a:pt x="2" y="72"/>
                  </a:lnTo>
                  <a:lnTo>
                    <a:pt x="12" y="68"/>
                  </a:lnTo>
                  <a:lnTo>
                    <a:pt x="26" y="62"/>
                  </a:lnTo>
                  <a:lnTo>
                    <a:pt x="38" y="54"/>
                  </a:lnTo>
                  <a:lnTo>
                    <a:pt x="46" y="42"/>
                  </a:lnTo>
                  <a:lnTo>
                    <a:pt x="50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48" y="20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7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" name="Freeform 254">
              <a:extLst>
                <a:ext uri="{FF2B5EF4-FFF2-40B4-BE49-F238E27FC236}">
                  <a16:creationId xmlns:a16="http://schemas.microsoft.com/office/drawing/2014/main" id="{D09B79FC-438E-4787-9EEC-829BD399D876}"/>
                </a:ext>
              </a:extLst>
            </p:cNvPr>
            <p:cNvSpPr>
              <a:spLocks/>
            </p:cNvSpPr>
            <p:nvPr/>
          </p:nvSpPr>
          <p:spPr bwMode="gray">
            <a:xfrm>
              <a:off x="1339" y="2586"/>
              <a:ext cx="116" cy="134"/>
            </a:xfrm>
            <a:custGeom>
              <a:avLst/>
              <a:gdLst>
                <a:gd name="T0" fmla="*/ 86 w 116"/>
                <a:gd name="T1" fmla="*/ 132 h 134"/>
                <a:gd name="T2" fmla="*/ 80 w 116"/>
                <a:gd name="T3" fmla="*/ 130 h 134"/>
                <a:gd name="T4" fmla="*/ 70 w 116"/>
                <a:gd name="T5" fmla="*/ 124 h 134"/>
                <a:gd name="T6" fmla="*/ 50 w 116"/>
                <a:gd name="T7" fmla="*/ 114 h 134"/>
                <a:gd name="T8" fmla="*/ 18 w 116"/>
                <a:gd name="T9" fmla="*/ 98 h 134"/>
                <a:gd name="T10" fmla="*/ 16 w 116"/>
                <a:gd name="T11" fmla="*/ 92 h 134"/>
                <a:gd name="T12" fmla="*/ 0 w 116"/>
                <a:gd name="T13" fmla="*/ 68 h 134"/>
                <a:gd name="T14" fmla="*/ 26 w 116"/>
                <a:gd name="T15" fmla="*/ 44 h 134"/>
                <a:gd name="T16" fmla="*/ 26 w 116"/>
                <a:gd name="T17" fmla="*/ 40 h 134"/>
                <a:gd name="T18" fmla="*/ 26 w 116"/>
                <a:gd name="T19" fmla="*/ 36 h 134"/>
                <a:gd name="T20" fmla="*/ 26 w 116"/>
                <a:gd name="T21" fmla="*/ 32 h 134"/>
                <a:gd name="T22" fmla="*/ 28 w 116"/>
                <a:gd name="T23" fmla="*/ 30 h 134"/>
                <a:gd name="T24" fmla="*/ 30 w 116"/>
                <a:gd name="T25" fmla="*/ 26 h 134"/>
                <a:gd name="T26" fmla="*/ 34 w 116"/>
                <a:gd name="T27" fmla="*/ 22 h 134"/>
                <a:gd name="T28" fmla="*/ 36 w 116"/>
                <a:gd name="T29" fmla="*/ 16 h 134"/>
                <a:gd name="T30" fmla="*/ 38 w 116"/>
                <a:gd name="T31" fmla="*/ 10 h 134"/>
                <a:gd name="T32" fmla="*/ 40 w 116"/>
                <a:gd name="T33" fmla="*/ 6 h 134"/>
                <a:gd name="T34" fmla="*/ 46 w 116"/>
                <a:gd name="T35" fmla="*/ 4 h 134"/>
                <a:gd name="T36" fmla="*/ 54 w 116"/>
                <a:gd name="T37" fmla="*/ 2 h 134"/>
                <a:gd name="T38" fmla="*/ 70 w 116"/>
                <a:gd name="T39" fmla="*/ 0 h 134"/>
                <a:gd name="T40" fmla="*/ 70 w 116"/>
                <a:gd name="T41" fmla="*/ 2 h 134"/>
                <a:gd name="T42" fmla="*/ 74 w 116"/>
                <a:gd name="T43" fmla="*/ 4 h 134"/>
                <a:gd name="T44" fmla="*/ 78 w 116"/>
                <a:gd name="T45" fmla="*/ 2 h 134"/>
                <a:gd name="T46" fmla="*/ 82 w 116"/>
                <a:gd name="T47" fmla="*/ 4 h 134"/>
                <a:gd name="T48" fmla="*/ 84 w 116"/>
                <a:gd name="T49" fmla="*/ 10 h 134"/>
                <a:gd name="T50" fmla="*/ 82 w 116"/>
                <a:gd name="T51" fmla="*/ 12 h 134"/>
                <a:gd name="T52" fmla="*/ 80 w 116"/>
                <a:gd name="T53" fmla="*/ 16 h 134"/>
                <a:gd name="T54" fmla="*/ 84 w 116"/>
                <a:gd name="T55" fmla="*/ 18 h 134"/>
                <a:gd name="T56" fmla="*/ 88 w 116"/>
                <a:gd name="T57" fmla="*/ 22 h 134"/>
                <a:gd name="T58" fmla="*/ 90 w 116"/>
                <a:gd name="T59" fmla="*/ 26 h 134"/>
                <a:gd name="T60" fmla="*/ 96 w 116"/>
                <a:gd name="T61" fmla="*/ 32 h 134"/>
                <a:gd name="T62" fmla="*/ 98 w 116"/>
                <a:gd name="T63" fmla="*/ 38 h 134"/>
                <a:gd name="T64" fmla="*/ 96 w 116"/>
                <a:gd name="T65" fmla="*/ 42 h 134"/>
                <a:gd name="T66" fmla="*/ 92 w 116"/>
                <a:gd name="T67" fmla="*/ 52 h 134"/>
                <a:gd name="T68" fmla="*/ 90 w 116"/>
                <a:gd name="T69" fmla="*/ 60 h 134"/>
                <a:gd name="T70" fmla="*/ 92 w 116"/>
                <a:gd name="T71" fmla="*/ 64 h 134"/>
                <a:gd name="T72" fmla="*/ 96 w 116"/>
                <a:gd name="T73" fmla="*/ 72 h 134"/>
                <a:gd name="T74" fmla="*/ 100 w 116"/>
                <a:gd name="T75" fmla="*/ 82 h 134"/>
                <a:gd name="T76" fmla="*/ 106 w 116"/>
                <a:gd name="T77" fmla="*/ 86 h 134"/>
                <a:gd name="T78" fmla="*/ 106 w 116"/>
                <a:gd name="T79" fmla="*/ 90 h 134"/>
                <a:gd name="T80" fmla="*/ 108 w 116"/>
                <a:gd name="T81" fmla="*/ 96 h 134"/>
                <a:gd name="T82" fmla="*/ 108 w 116"/>
                <a:gd name="T83" fmla="*/ 98 h 134"/>
                <a:gd name="T84" fmla="*/ 112 w 116"/>
                <a:gd name="T85" fmla="*/ 102 h 134"/>
                <a:gd name="T86" fmla="*/ 114 w 116"/>
                <a:gd name="T87" fmla="*/ 106 h 134"/>
                <a:gd name="T88" fmla="*/ 116 w 116"/>
                <a:gd name="T89" fmla="*/ 112 h 134"/>
                <a:gd name="T90" fmla="*/ 114 w 116"/>
                <a:gd name="T91" fmla="*/ 124 h 134"/>
                <a:gd name="T92" fmla="*/ 112 w 116"/>
                <a:gd name="T93" fmla="*/ 124 h 134"/>
                <a:gd name="T94" fmla="*/ 108 w 116"/>
                <a:gd name="T95" fmla="*/ 128 h 1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6"/>
                <a:gd name="T145" fmla="*/ 0 h 134"/>
                <a:gd name="T146" fmla="*/ 116 w 116"/>
                <a:gd name="T147" fmla="*/ 134 h 1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6" h="134">
                  <a:moveTo>
                    <a:pt x="88" y="134"/>
                  </a:moveTo>
                  <a:lnTo>
                    <a:pt x="86" y="132"/>
                  </a:lnTo>
                  <a:lnTo>
                    <a:pt x="84" y="132"/>
                  </a:lnTo>
                  <a:lnTo>
                    <a:pt x="80" y="130"/>
                  </a:lnTo>
                  <a:lnTo>
                    <a:pt x="76" y="126"/>
                  </a:lnTo>
                  <a:lnTo>
                    <a:pt x="70" y="124"/>
                  </a:lnTo>
                  <a:lnTo>
                    <a:pt x="58" y="114"/>
                  </a:lnTo>
                  <a:lnTo>
                    <a:pt x="50" y="114"/>
                  </a:lnTo>
                  <a:lnTo>
                    <a:pt x="24" y="102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2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26" y="46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28" y="28"/>
                  </a:lnTo>
                  <a:lnTo>
                    <a:pt x="30" y="26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6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6" y="4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2" y="4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2"/>
                  </a:lnTo>
                  <a:lnTo>
                    <a:pt x="82" y="4"/>
                  </a:lnTo>
                  <a:lnTo>
                    <a:pt x="82" y="8"/>
                  </a:lnTo>
                  <a:lnTo>
                    <a:pt x="84" y="10"/>
                  </a:lnTo>
                  <a:lnTo>
                    <a:pt x="82" y="10"/>
                  </a:lnTo>
                  <a:lnTo>
                    <a:pt x="82" y="12"/>
                  </a:lnTo>
                  <a:lnTo>
                    <a:pt x="80" y="14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90" y="26"/>
                  </a:lnTo>
                  <a:lnTo>
                    <a:pt x="94" y="28"/>
                  </a:lnTo>
                  <a:lnTo>
                    <a:pt x="96" y="32"/>
                  </a:lnTo>
                  <a:lnTo>
                    <a:pt x="98" y="34"/>
                  </a:lnTo>
                  <a:lnTo>
                    <a:pt x="98" y="38"/>
                  </a:lnTo>
                  <a:lnTo>
                    <a:pt x="96" y="42"/>
                  </a:lnTo>
                  <a:lnTo>
                    <a:pt x="94" y="46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90" y="60"/>
                  </a:lnTo>
                  <a:lnTo>
                    <a:pt x="92" y="64"/>
                  </a:lnTo>
                  <a:lnTo>
                    <a:pt x="94" y="68"/>
                  </a:lnTo>
                  <a:lnTo>
                    <a:pt x="96" y="72"/>
                  </a:lnTo>
                  <a:lnTo>
                    <a:pt x="98" y="76"/>
                  </a:lnTo>
                  <a:lnTo>
                    <a:pt x="100" y="82"/>
                  </a:lnTo>
                  <a:lnTo>
                    <a:pt x="104" y="84"/>
                  </a:lnTo>
                  <a:lnTo>
                    <a:pt x="106" y="86"/>
                  </a:lnTo>
                  <a:lnTo>
                    <a:pt x="106" y="88"/>
                  </a:lnTo>
                  <a:lnTo>
                    <a:pt x="106" y="90"/>
                  </a:lnTo>
                  <a:lnTo>
                    <a:pt x="106" y="92"/>
                  </a:lnTo>
                  <a:lnTo>
                    <a:pt x="108" y="96"/>
                  </a:lnTo>
                  <a:lnTo>
                    <a:pt x="108" y="98"/>
                  </a:lnTo>
                  <a:lnTo>
                    <a:pt x="110" y="100"/>
                  </a:lnTo>
                  <a:lnTo>
                    <a:pt x="112" y="102"/>
                  </a:lnTo>
                  <a:lnTo>
                    <a:pt x="114" y="104"/>
                  </a:lnTo>
                  <a:lnTo>
                    <a:pt x="114" y="106"/>
                  </a:lnTo>
                  <a:lnTo>
                    <a:pt x="114" y="108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4" y="124"/>
                  </a:lnTo>
                  <a:lnTo>
                    <a:pt x="112" y="124"/>
                  </a:lnTo>
                  <a:lnTo>
                    <a:pt x="110" y="126"/>
                  </a:lnTo>
                  <a:lnTo>
                    <a:pt x="108" y="128"/>
                  </a:lnTo>
                  <a:lnTo>
                    <a:pt x="88" y="13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" name="Freeform 255">
              <a:extLst>
                <a:ext uri="{FF2B5EF4-FFF2-40B4-BE49-F238E27FC236}">
                  <a16:creationId xmlns:a16="http://schemas.microsoft.com/office/drawing/2014/main" id="{674BE5E7-D561-40D6-8503-FB4F73B99A08}"/>
                </a:ext>
              </a:extLst>
            </p:cNvPr>
            <p:cNvSpPr>
              <a:spLocks/>
            </p:cNvSpPr>
            <p:nvPr/>
          </p:nvSpPr>
          <p:spPr bwMode="gray">
            <a:xfrm>
              <a:off x="1295" y="2654"/>
              <a:ext cx="62" cy="72"/>
            </a:xfrm>
            <a:custGeom>
              <a:avLst/>
              <a:gdLst>
                <a:gd name="T0" fmla="*/ 4 w 62"/>
                <a:gd name="T1" fmla="*/ 40 h 72"/>
                <a:gd name="T2" fmla="*/ 4 w 62"/>
                <a:gd name="T3" fmla="*/ 8 h 72"/>
                <a:gd name="T4" fmla="*/ 4 w 62"/>
                <a:gd name="T5" fmla="*/ 8 h 72"/>
                <a:gd name="T6" fmla="*/ 6 w 62"/>
                <a:gd name="T7" fmla="*/ 10 h 72"/>
                <a:gd name="T8" fmla="*/ 8 w 62"/>
                <a:gd name="T9" fmla="*/ 10 h 72"/>
                <a:gd name="T10" fmla="*/ 8 w 62"/>
                <a:gd name="T11" fmla="*/ 10 h 72"/>
                <a:gd name="T12" fmla="*/ 8 w 62"/>
                <a:gd name="T13" fmla="*/ 12 h 72"/>
                <a:gd name="T14" fmla="*/ 10 w 62"/>
                <a:gd name="T15" fmla="*/ 14 h 72"/>
                <a:gd name="T16" fmla="*/ 12 w 62"/>
                <a:gd name="T17" fmla="*/ 16 h 72"/>
                <a:gd name="T18" fmla="*/ 16 w 62"/>
                <a:gd name="T19" fmla="*/ 16 h 72"/>
                <a:gd name="T20" fmla="*/ 20 w 62"/>
                <a:gd name="T21" fmla="*/ 16 h 72"/>
                <a:gd name="T22" fmla="*/ 26 w 62"/>
                <a:gd name="T23" fmla="*/ 14 h 72"/>
                <a:gd name="T24" fmla="*/ 44 w 62"/>
                <a:gd name="T25" fmla="*/ 0 h 72"/>
                <a:gd name="T26" fmla="*/ 44 w 62"/>
                <a:gd name="T27" fmla="*/ 0 h 72"/>
                <a:gd name="T28" fmla="*/ 44 w 62"/>
                <a:gd name="T29" fmla="*/ 0 h 72"/>
                <a:gd name="T30" fmla="*/ 46 w 62"/>
                <a:gd name="T31" fmla="*/ 4 h 72"/>
                <a:gd name="T32" fmla="*/ 48 w 62"/>
                <a:gd name="T33" fmla="*/ 8 h 72"/>
                <a:gd name="T34" fmla="*/ 48 w 62"/>
                <a:gd name="T35" fmla="*/ 8 h 72"/>
                <a:gd name="T36" fmla="*/ 50 w 62"/>
                <a:gd name="T37" fmla="*/ 10 h 72"/>
                <a:gd name="T38" fmla="*/ 54 w 62"/>
                <a:gd name="T39" fmla="*/ 14 h 72"/>
                <a:gd name="T40" fmla="*/ 56 w 62"/>
                <a:gd name="T41" fmla="*/ 18 h 72"/>
                <a:gd name="T42" fmla="*/ 58 w 62"/>
                <a:gd name="T43" fmla="*/ 22 h 72"/>
                <a:gd name="T44" fmla="*/ 60 w 62"/>
                <a:gd name="T45" fmla="*/ 26 h 72"/>
                <a:gd name="T46" fmla="*/ 62 w 62"/>
                <a:gd name="T47" fmla="*/ 28 h 72"/>
                <a:gd name="T48" fmla="*/ 62 w 62"/>
                <a:gd name="T49" fmla="*/ 28 h 72"/>
                <a:gd name="T50" fmla="*/ 62 w 62"/>
                <a:gd name="T51" fmla="*/ 30 h 72"/>
                <a:gd name="T52" fmla="*/ 62 w 62"/>
                <a:gd name="T53" fmla="*/ 30 h 72"/>
                <a:gd name="T54" fmla="*/ 60 w 62"/>
                <a:gd name="T55" fmla="*/ 32 h 72"/>
                <a:gd name="T56" fmla="*/ 56 w 62"/>
                <a:gd name="T57" fmla="*/ 34 h 72"/>
                <a:gd name="T58" fmla="*/ 48 w 62"/>
                <a:gd name="T59" fmla="*/ 34 h 72"/>
                <a:gd name="T60" fmla="*/ 40 w 62"/>
                <a:gd name="T61" fmla="*/ 36 h 72"/>
                <a:gd name="T62" fmla="*/ 34 w 62"/>
                <a:gd name="T63" fmla="*/ 38 h 72"/>
                <a:gd name="T64" fmla="*/ 34 w 62"/>
                <a:gd name="T65" fmla="*/ 38 h 72"/>
                <a:gd name="T66" fmla="*/ 36 w 62"/>
                <a:gd name="T67" fmla="*/ 42 h 72"/>
                <a:gd name="T68" fmla="*/ 38 w 62"/>
                <a:gd name="T69" fmla="*/ 46 h 72"/>
                <a:gd name="T70" fmla="*/ 40 w 62"/>
                <a:gd name="T71" fmla="*/ 50 h 72"/>
                <a:gd name="T72" fmla="*/ 42 w 62"/>
                <a:gd name="T73" fmla="*/ 52 h 72"/>
                <a:gd name="T74" fmla="*/ 42 w 62"/>
                <a:gd name="T75" fmla="*/ 56 h 72"/>
                <a:gd name="T76" fmla="*/ 40 w 62"/>
                <a:gd name="T77" fmla="*/ 56 h 72"/>
                <a:gd name="T78" fmla="*/ 38 w 62"/>
                <a:gd name="T79" fmla="*/ 58 h 72"/>
                <a:gd name="T80" fmla="*/ 36 w 62"/>
                <a:gd name="T81" fmla="*/ 62 h 72"/>
                <a:gd name="T82" fmla="*/ 32 w 62"/>
                <a:gd name="T83" fmla="*/ 66 h 72"/>
                <a:gd name="T84" fmla="*/ 30 w 62"/>
                <a:gd name="T85" fmla="*/ 68 h 72"/>
                <a:gd name="T86" fmla="*/ 28 w 62"/>
                <a:gd name="T87" fmla="*/ 68 h 72"/>
                <a:gd name="T88" fmla="*/ 26 w 62"/>
                <a:gd name="T89" fmla="*/ 68 h 72"/>
                <a:gd name="T90" fmla="*/ 26 w 62"/>
                <a:gd name="T91" fmla="*/ 70 h 72"/>
                <a:gd name="T92" fmla="*/ 26 w 62"/>
                <a:gd name="T93" fmla="*/ 72 h 72"/>
                <a:gd name="T94" fmla="*/ 24 w 62"/>
                <a:gd name="T95" fmla="*/ 72 h 72"/>
                <a:gd name="T96" fmla="*/ 20 w 62"/>
                <a:gd name="T97" fmla="*/ 70 h 72"/>
                <a:gd name="T98" fmla="*/ 14 w 62"/>
                <a:gd name="T99" fmla="*/ 70 h 72"/>
                <a:gd name="T100" fmla="*/ 8 w 62"/>
                <a:gd name="T101" fmla="*/ 70 h 72"/>
                <a:gd name="T102" fmla="*/ 2 w 62"/>
                <a:gd name="T103" fmla="*/ 70 h 72"/>
                <a:gd name="T104" fmla="*/ 0 w 62"/>
                <a:gd name="T105" fmla="*/ 70 h 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72"/>
                <a:gd name="T161" fmla="*/ 62 w 62"/>
                <a:gd name="T162" fmla="*/ 72 h 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72">
                  <a:moveTo>
                    <a:pt x="4" y="40"/>
                  </a:moveTo>
                  <a:lnTo>
                    <a:pt x="4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6" y="14"/>
                  </a:lnTo>
                  <a:lnTo>
                    <a:pt x="44" y="0"/>
                  </a:lnTo>
                  <a:lnTo>
                    <a:pt x="46" y="4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2"/>
                  </a:lnTo>
                  <a:lnTo>
                    <a:pt x="60" y="26"/>
                  </a:lnTo>
                  <a:lnTo>
                    <a:pt x="62" y="28"/>
                  </a:lnTo>
                  <a:lnTo>
                    <a:pt x="62" y="30"/>
                  </a:lnTo>
                  <a:lnTo>
                    <a:pt x="60" y="32"/>
                  </a:lnTo>
                  <a:lnTo>
                    <a:pt x="56" y="34"/>
                  </a:lnTo>
                  <a:lnTo>
                    <a:pt x="48" y="34"/>
                  </a:lnTo>
                  <a:lnTo>
                    <a:pt x="40" y="36"/>
                  </a:lnTo>
                  <a:lnTo>
                    <a:pt x="34" y="38"/>
                  </a:lnTo>
                  <a:lnTo>
                    <a:pt x="36" y="42"/>
                  </a:lnTo>
                  <a:lnTo>
                    <a:pt x="38" y="46"/>
                  </a:lnTo>
                  <a:lnTo>
                    <a:pt x="40" y="50"/>
                  </a:lnTo>
                  <a:lnTo>
                    <a:pt x="42" y="52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8" y="58"/>
                  </a:lnTo>
                  <a:lnTo>
                    <a:pt x="36" y="62"/>
                  </a:lnTo>
                  <a:lnTo>
                    <a:pt x="32" y="66"/>
                  </a:lnTo>
                  <a:lnTo>
                    <a:pt x="30" y="68"/>
                  </a:lnTo>
                  <a:lnTo>
                    <a:pt x="28" y="68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2"/>
                  </a:lnTo>
                  <a:lnTo>
                    <a:pt x="24" y="72"/>
                  </a:lnTo>
                  <a:lnTo>
                    <a:pt x="20" y="70"/>
                  </a:lnTo>
                  <a:lnTo>
                    <a:pt x="14" y="70"/>
                  </a:lnTo>
                  <a:lnTo>
                    <a:pt x="8" y="70"/>
                  </a:lnTo>
                  <a:lnTo>
                    <a:pt x="2" y="70"/>
                  </a:lnTo>
                  <a:lnTo>
                    <a:pt x="0" y="7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" name="Freeform 256">
              <a:extLst>
                <a:ext uri="{FF2B5EF4-FFF2-40B4-BE49-F238E27FC236}">
                  <a16:creationId xmlns:a16="http://schemas.microsoft.com/office/drawing/2014/main" id="{75E9F63C-BA17-4C69-9BC9-26706FED801D}"/>
                </a:ext>
              </a:extLst>
            </p:cNvPr>
            <p:cNvSpPr>
              <a:spLocks/>
            </p:cNvSpPr>
            <p:nvPr/>
          </p:nvSpPr>
          <p:spPr bwMode="gray">
            <a:xfrm>
              <a:off x="1277" y="2662"/>
              <a:ext cx="22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62"/>
                <a:gd name="T83" fmla="*/ 22 w 22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" name="Freeform 257">
              <a:extLst>
                <a:ext uri="{FF2B5EF4-FFF2-40B4-BE49-F238E27FC236}">
                  <a16:creationId xmlns:a16="http://schemas.microsoft.com/office/drawing/2014/main" id="{BCF9FE25-7C34-4EF0-BBCC-4C7B97528AAA}"/>
                </a:ext>
              </a:extLst>
            </p:cNvPr>
            <p:cNvSpPr>
              <a:spLocks/>
            </p:cNvSpPr>
            <p:nvPr/>
          </p:nvSpPr>
          <p:spPr bwMode="gray">
            <a:xfrm>
              <a:off x="1299" y="2594"/>
              <a:ext cx="80" cy="76"/>
            </a:xfrm>
            <a:custGeom>
              <a:avLst/>
              <a:gdLst>
                <a:gd name="T0" fmla="*/ 70 w 80"/>
                <a:gd name="T1" fmla="*/ 4 h 76"/>
                <a:gd name="T2" fmla="*/ 64 w 80"/>
                <a:gd name="T3" fmla="*/ 6 h 76"/>
                <a:gd name="T4" fmla="*/ 60 w 80"/>
                <a:gd name="T5" fmla="*/ 6 h 76"/>
                <a:gd name="T6" fmla="*/ 56 w 80"/>
                <a:gd name="T7" fmla="*/ 10 h 76"/>
                <a:gd name="T8" fmla="*/ 54 w 80"/>
                <a:gd name="T9" fmla="*/ 12 h 76"/>
                <a:gd name="T10" fmla="*/ 44 w 80"/>
                <a:gd name="T11" fmla="*/ 16 h 76"/>
                <a:gd name="T12" fmla="*/ 32 w 80"/>
                <a:gd name="T13" fmla="*/ 16 h 76"/>
                <a:gd name="T14" fmla="*/ 24 w 80"/>
                <a:gd name="T15" fmla="*/ 14 h 76"/>
                <a:gd name="T16" fmla="*/ 20 w 80"/>
                <a:gd name="T17" fmla="*/ 12 h 76"/>
                <a:gd name="T18" fmla="*/ 16 w 80"/>
                <a:gd name="T19" fmla="*/ 14 h 76"/>
                <a:gd name="T20" fmla="*/ 16 w 80"/>
                <a:gd name="T21" fmla="*/ 16 h 76"/>
                <a:gd name="T22" fmla="*/ 10 w 80"/>
                <a:gd name="T23" fmla="*/ 24 h 76"/>
                <a:gd name="T24" fmla="*/ 8 w 80"/>
                <a:gd name="T25" fmla="*/ 24 h 76"/>
                <a:gd name="T26" fmla="*/ 6 w 80"/>
                <a:gd name="T27" fmla="*/ 24 h 76"/>
                <a:gd name="T28" fmla="*/ 4 w 80"/>
                <a:gd name="T29" fmla="*/ 24 h 76"/>
                <a:gd name="T30" fmla="*/ 6 w 80"/>
                <a:gd name="T31" fmla="*/ 26 h 76"/>
                <a:gd name="T32" fmla="*/ 6 w 80"/>
                <a:gd name="T33" fmla="*/ 30 h 76"/>
                <a:gd name="T34" fmla="*/ 4 w 80"/>
                <a:gd name="T35" fmla="*/ 34 h 76"/>
                <a:gd name="T36" fmla="*/ 4 w 80"/>
                <a:gd name="T37" fmla="*/ 36 h 76"/>
                <a:gd name="T38" fmla="*/ 2 w 80"/>
                <a:gd name="T39" fmla="*/ 42 h 76"/>
                <a:gd name="T40" fmla="*/ 4 w 80"/>
                <a:gd name="T41" fmla="*/ 42 h 76"/>
                <a:gd name="T42" fmla="*/ 8 w 80"/>
                <a:gd name="T43" fmla="*/ 42 h 76"/>
                <a:gd name="T44" fmla="*/ 12 w 80"/>
                <a:gd name="T45" fmla="*/ 44 h 76"/>
                <a:gd name="T46" fmla="*/ 8 w 80"/>
                <a:gd name="T47" fmla="*/ 50 h 76"/>
                <a:gd name="T48" fmla="*/ 8 w 80"/>
                <a:gd name="T49" fmla="*/ 54 h 76"/>
                <a:gd name="T50" fmla="*/ 6 w 80"/>
                <a:gd name="T51" fmla="*/ 58 h 76"/>
                <a:gd name="T52" fmla="*/ 4 w 80"/>
                <a:gd name="T53" fmla="*/ 62 h 76"/>
                <a:gd name="T54" fmla="*/ 4 w 80"/>
                <a:gd name="T55" fmla="*/ 62 h 76"/>
                <a:gd name="T56" fmla="*/ 2 w 80"/>
                <a:gd name="T57" fmla="*/ 66 h 76"/>
                <a:gd name="T58" fmla="*/ 0 w 80"/>
                <a:gd name="T59" fmla="*/ 68 h 76"/>
                <a:gd name="T60" fmla="*/ 4 w 80"/>
                <a:gd name="T61" fmla="*/ 70 h 76"/>
                <a:gd name="T62" fmla="*/ 4 w 80"/>
                <a:gd name="T63" fmla="*/ 72 h 76"/>
                <a:gd name="T64" fmla="*/ 8 w 80"/>
                <a:gd name="T65" fmla="*/ 76 h 76"/>
                <a:gd name="T66" fmla="*/ 16 w 80"/>
                <a:gd name="T67" fmla="*/ 76 h 76"/>
                <a:gd name="T68" fmla="*/ 66 w 80"/>
                <a:gd name="T69" fmla="*/ 38 h 76"/>
                <a:gd name="T70" fmla="*/ 66 w 80"/>
                <a:gd name="T71" fmla="*/ 34 h 76"/>
                <a:gd name="T72" fmla="*/ 66 w 80"/>
                <a:gd name="T73" fmla="*/ 30 h 76"/>
                <a:gd name="T74" fmla="*/ 66 w 80"/>
                <a:gd name="T75" fmla="*/ 26 h 76"/>
                <a:gd name="T76" fmla="*/ 66 w 80"/>
                <a:gd name="T77" fmla="*/ 22 h 76"/>
                <a:gd name="T78" fmla="*/ 70 w 80"/>
                <a:gd name="T79" fmla="*/ 20 h 76"/>
                <a:gd name="T80" fmla="*/ 72 w 80"/>
                <a:gd name="T81" fmla="*/ 14 h 76"/>
                <a:gd name="T82" fmla="*/ 74 w 80"/>
                <a:gd name="T83" fmla="*/ 12 h 76"/>
                <a:gd name="T84" fmla="*/ 78 w 80"/>
                <a:gd name="T85" fmla="*/ 4 h 76"/>
                <a:gd name="T86" fmla="*/ 80 w 80"/>
                <a:gd name="T87" fmla="*/ 0 h 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76"/>
                <a:gd name="T134" fmla="*/ 80 w 80"/>
                <a:gd name="T135" fmla="*/ 76 h 7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76">
                  <a:moveTo>
                    <a:pt x="72" y="2"/>
                  </a:moveTo>
                  <a:lnTo>
                    <a:pt x="70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2" y="6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2"/>
                  </a:lnTo>
                  <a:lnTo>
                    <a:pt x="50" y="14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4" y="14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6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2" y="74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8" y="22"/>
                  </a:lnTo>
                  <a:lnTo>
                    <a:pt x="70" y="20"/>
                  </a:lnTo>
                  <a:lnTo>
                    <a:pt x="72" y="18"/>
                  </a:lnTo>
                  <a:lnTo>
                    <a:pt x="72" y="14"/>
                  </a:lnTo>
                  <a:lnTo>
                    <a:pt x="74" y="14"/>
                  </a:lnTo>
                  <a:lnTo>
                    <a:pt x="74" y="12"/>
                  </a:lnTo>
                  <a:lnTo>
                    <a:pt x="76" y="8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0" y="0"/>
                  </a:lnTo>
                  <a:lnTo>
                    <a:pt x="72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" name="Freeform 258">
              <a:extLst>
                <a:ext uri="{FF2B5EF4-FFF2-40B4-BE49-F238E27FC236}">
                  <a16:creationId xmlns:a16="http://schemas.microsoft.com/office/drawing/2014/main" id="{259DD967-E9C4-44AE-BCCE-FF59B1C2C040}"/>
                </a:ext>
              </a:extLst>
            </p:cNvPr>
            <p:cNvSpPr>
              <a:spLocks/>
            </p:cNvSpPr>
            <p:nvPr/>
          </p:nvSpPr>
          <p:spPr bwMode="gray">
            <a:xfrm>
              <a:off x="1403" y="2548"/>
              <a:ext cx="234" cy="248"/>
            </a:xfrm>
            <a:custGeom>
              <a:avLst/>
              <a:gdLst>
                <a:gd name="T0" fmla="*/ 18 w 234"/>
                <a:gd name="T1" fmla="*/ 42 h 248"/>
                <a:gd name="T2" fmla="*/ 20 w 234"/>
                <a:gd name="T3" fmla="*/ 48 h 248"/>
                <a:gd name="T4" fmla="*/ 16 w 234"/>
                <a:gd name="T5" fmla="*/ 52 h 248"/>
                <a:gd name="T6" fmla="*/ 20 w 234"/>
                <a:gd name="T7" fmla="*/ 56 h 248"/>
                <a:gd name="T8" fmla="*/ 24 w 234"/>
                <a:gd name="T9" fmla="*/ 62 h 248"/>
                <a:gd name="T10" fmla="*/ 32 w 234"/>
                <a:gd name="T11" fmla="*/ 70 h 248"/>
                <a:gd name="T12" fmla="*/ 34 w 234"/>
                <a:gd name="T13" fmla="*/ 76 h 248"/>
                <a:gd name="T14" fmla="*/ 28 w 234"/>
                <a:gd name="T15" fmla="*/ 90 h 248"/>
                <a:gd name="T16" fmla="*/ 28 w 234"/>
                <a:gd name="T17" fmla="*/ 102 h 248"/>
                <a:gd name="T18" fmla="*/ 32 w 234"/>
                <a:gd name="T19" fmla="*/ 110 h 248"/>
                <a:gd name="T20" fmla="*/ 40 w 234"/>
                <a:gd name="T21" fmla="*/ 122 h 248"/>
                <a:gd name="T22" fmla="*/ 42 w 234"/>
                <a:gd name="T23" fmla="*/ 128 h 248"/>
                <a:gd name="T24" fmla="*/ 44 w 234"/>
                <a:gd name="T25" fmla="*/ 134 h 248"/>
                <a:gd name="T26" fmla="*/ 48 w 234"/>
                <a:gd name="T27" fmla="*/ 140 h 248"/>
                <a:gd name="T28" fmla="*/ 50 w 234"/>
                <a:gd name="T29" fmla="*/ 146 h 248"/>
                <a:gd name="T30" fmla="*/ 50 w 234"/>
                <a:gd name="T31" fmla="*/ 162 h 248"/>
                <a:gd name="T32" fmla="*/ 78 w 234"/>
                <a:gd name="T33" fmla="*/ 162 h 248"/>
                <a:gd name="T34" fmla="*/ 88 w 234"/>
                <a:gd name="T35" fmla="*/ 174 h 248"/>
                <a:gd name="T36" fmla="*/ 114 w 234"/>
                <a:gd name="T37" fmla="*/ 204 h 248"/>
                <a:gd name="T38" fmla="*/ 128 w 234"/>
                <a:gd name="T39" fmla="*/ 208 h 248"/>
                <a:gd name="T40" fmla="*/ 142 w 234"/>
                <a:gd name="T41" fmla="*/ 210 h 248"/>
                <a:gd name="T42" fmla="*/ 152 w 234"/>
                <a:gd name="T43" fmla="*/ 210 h 248"/>
                <a:gd name="T44" fmla="*/ 168 w 234"/>
                <a:gd name="T45" fmla="*/ 226 h 248"/>
                <a:gd name="T46" fmla="*/ 178 w 234"/>
                <a:gd name="T47" fmla="*/ 232 h 248"/>
                <a:gd name="T48" fmla="*/ 188 w 234"/>
                <a:gd name="T49" fmla="*/ 228 h 248"/>
                <a:gd name="T50" fmla="*/ 198 w 234"/>
                <a:gd name="T51" fmla="*/ 232 h 248"/>
                <a:gd name="T52" fmla="*/ 208 w 234"/>
                <a:gd name="T53" fmla="*/ 248 h 248"/>
                <a:gd name="T54" fmla="*/ 222 w 234"/>
                <a:gd name="T55" fmla="*/ 236 h 248"/>
                <a:gd name="T56" fmla="*/ 222 w 234"/>
                <a:gd name="T57" fmla="*/ 224 h 248"/>
                <a:gd name="T58" fmla="*/ 224 w 234"/>
                <a:gd name="T59" fmla="*/ 214 h 248"/>
                <a:gd name="T60" fmla="*/ 232 w 234"/>
                <a:gd name="T61" fmla="*/ 206 h 248"/>
                <a:gd name="T62" fmla="*/ 232 w 234"/>
                <a:gd name="T63" fmla="*/ 198 h 248"/>
                <a:gd name="T64" fmla="*/ 218 w 234"/>
                <a:gd name="T65" fmla="*/ 172 h 248"/>
                <a:gd name="T66" fmla="*/ 216 w 234"/>
                <a:gd name="T67" fmla="*/ 104 h 248"/>
                <a:gd name="T68" fmla="*/ 212 w 234"/>
                <a:gd name="T69" fmla="*/ 70 h 248"/>
                <a:gd name="T70" fmla="*/ 184 w 234"/>
                <a:gd name="T71" fmla="*/ 52 h 248"/>
                <a:gd name="T72" fmla="*/ 176 w 234"/>
                <a:gd name="T73" fmla="*/ 48 h 248"/>
                <a:gd name="T74" fmla="*/ 160 w 234"/>
                <a:gd name="T75" fmla="*/ 44 h 248"/>
                <a:gd name="T76" fmla="*/ 126 w 234"/>
                <a:gd name="T77" fmla="*/ 54 h 248"/>
                <a:gd name="T78" fmla="*/ 122 w 234"/>
                <a:gd name="T79" fmla="*/ 56 h 248"/>
                <a:gd name="T80" fmla="*/ 102 w 234"/>
                <a:gd name="T81" fmla="*/ 58 h 248"/>
                <a:gd name="T82" fmla="*/ 98 w 234"/>
                <a:gd name="T83" fmla="*/ 60 h 248"/>
                <a:gd name="T84" fmla="*/ 82 w 234"/>
                <a:gd name="T85" fmla="*/ 50 h 248"/>
                <a:gd name="T86" fmla="*/ 62 w 234"/>
                <a:gd name="T87" fmla="*/ 12 h 248"/>
                <a:gd name="T88" fmla="*/ 56 w 234"/>
                <a:gd name="T89" fmla="*/ 6 h 248"/>
                <a:gd name="T90" fmla="*/ 38 w 234"/>
                <a:gd name="T91" fmla="*/ 16 h 248"/>
                <a:gd name="T92" fmla="*/ 30 w 234"/>
                <a:gd name="T93" fmla="*/ 18 h 248"/>
                <a:gd name="T94" fmla="*/ 0 w 234"/>
                <a:gd name="T95" fmla="*/ 10 h 248"/>
                <a:gd name="T96" fmla="*/ 4 w 234"/>
                <a:gd name="T97" fmla="*/ 16 h 248"/>
                <a:gd name="T98" fmla="*/ 8 w 234"/>
                <a:gd name="T99" fmla="*/ 26 h 248"/>
                <a:gd name="T100" fmla="*/ 12 w 234"/>
                <a:gd name="T101" fmla="*/ 40 h 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48"/>
                <a:gd name="T155" fmla="*/ 234 w 234"/>
                <a:gd name="T156" fmla="*/ 248 h 2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48">
                  <a:moveTo>
                    <a:pt x="14" y="42"/>
                  </a:moveTo>
                  <a:lnTo>
                    <a:pt x="16" y="42"/>
                  </a:lnTo>
                  <a:lnTo>
                    <a:pt x="18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4" y="60"/>
                  </a:lnTo>
                  <a:lnTo>
                    <a:pt x="24" y="62"/>
                  </a:lnTo>
                  <a:lnTo>
                    <a:pt x="26" y="64"/>
                  </a:lnTo>
                  <a:lnTo>
                    <a:pt x="30" y="66"/>
                  </a:lnTo>
                  <a:lnTo>
                    <a:pt x="32" y="70"/>
                  </a:lnTo>
                  <a:lnTo>
                    <a:pt x="34" y="72"/>
                  </a:lnTo>
                  <a:lnTo>
                    <a:pt x="34" y="76"/>
                  </a:lnTo>
                  <a:lnTo>
                    <a:pt x="32" y="80"/>
                  </a:lnTo>
                  <a:lnTo>
                    <a:pt x="30" y="84"/>
                  </a:lnTo>
                  <a:lnTo>
                    <a:pt x="28" y="90"/>
                  </a:lnTo>
                  <a:lnTo>
                    <a:pt x="28" y="94"/>
                  </a:lnTo>
                  <a:lnTo>
                    <a:pt x="26" y="98"/>
                  </a:lnTo>
                  <a:lnTo>
                    <a:pt x="28" y="102"/>
                  </a:lnTo>
                  <a:lnTo>
                    <a:pt x="30" y="106"/>
                  </a:lnTo>
                  <a:lnTo>
                    <a:pt x="32" y="110"/>
                  </a:lnTo>
                  <a:lnTo>
                    <a:pt x="34" y="114"/>
                  </a:lnTo>
                  <a:lnTo>
                    <a:pt x="36" y="120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42" y="126"/>
                  </a:lnTo>
                  <a:lnTo>
                    <a:pt x="42" y="128"/>
                  </a:lnTo>
                  <a:lnTo>
                    <a:pt x="42" y="130"/>
                  </a:lnTo>
                  <a:lnTo>
                    <a:pt x="44" y="134"/>
                  </a:lnTo>
                  <a:lnTo>
                    <a:pt x="44" y="136"/>
                  </a:lnTo>
                  <a:lnTo>
                    <a:pt x="46" y="138"/>
                  </a:lnTo>
                  <a:lnTo>
                    <a:pt x="48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50"/>
                  </a:lnTo>
                  <a:lnTo>
                    <a:pt x="52" y="152"/>
                  </a:lnTo>
                  <a:lnTo>
                    <a:pt x="50" y="162"/>
                  </a:lnTo>
                  <a:lnTo>
                    <a:pt x="64" y="164"/>
                  </a:lnTo>
                  <a:lnTo>
                    <a:pt x="78" y="162"/>
                  </a:lnTo>
                  <a:lnTo>
                    <a:pt x="80" y="164"/>
                  </a:lnTo>
                  <a:lnTo>
                    <a:pt x="84" y="168"/>
                  </a:lnTo>
                  <a:lnTo>
                    <a:pt x="88" y="174"/>
                  </a:lnTo>
                  <a:lnTo>
                    <a:pt x="94" y="18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8" y="204"/>
                  </a:lnTo>
                  <a:lnTo>
                    <a:pt x="122" y="206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6" y="210"/>
                  </a:lnTo>
                  <a:lnTo>
                    <a:pt x="142" y="210"/>
                  </a:lnTo>
                  <a:lnTo>
                    <a:pt x="148" y="210"/>
                  </a:lnTo>
                  <a:lnTo>
                    <a:pt x="150" y="210"/>
                  </a:lnTo>
                  <a:lnTo>
                    <a:pt x="152" y="210"/>
                  </a:lnTo>
                  <a:lnTo>
                    <a:pt x="160" y="206"/>
                  </a:lnTo>
                  <a:lnTo>
                    <a:pt x="166" y="214"/>
                  </a:lnTo>
                  <a:lnTo>
                    <a:pt x="168" y="226"/>
                  </a:lnTo>
                  <a:lnTo>
                    <a:pt x="176" y="234"/>
                  </a:lnTo>
                  <a:lnTo>
                    <a:pt x="176" y="232"/>
                  </a:lnTo>
                  <a:lnTo>
                    <a:pt x="178" y="232"/>
                  </a:lnTo>
                  <a:lnTo>
                    <a:pt x="180" y="230"/>
                  </a:lnTo>
                  <a:lnTo>
                    <a:pt x="184" y="230"/>
                  </a:lnTo>
                  <a:lnTo>
                    <a:pt x="188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198" y="232"/>
                  </a:lnTo>
                  <a:lnTo>
                    <a:pt x="200" y="234"/>
                  </a:lnTo>
                  <a:lnTo>
                    <a:pt x="200" y="240"/>
                  </a:lnTo>
                  <a:lnTo>
                    <a:pt x="208" y="248"/>
                  </a:lnTo>
                  <a:lnTo>
                    <a:pt x="224" y="240"/>
                  </a:lnTo>
                  <a:lnTo>
                    <a:pt x="224" y="238"/>
                  </a:lnTo>
                  <a:lnTo>
                    <a:pt x="222" y="236"/>
                  </a:lnTo>
                  <a:lnTo>
                    <a:pt x="222" y="230"/>
                  </a:lnTo>
                  <a:lnTo>
                    <a:pt x="222" y="226"/>
                  </a:lnTo>
                  <a:lnTo>
                    <a:pt x="222" y="224"/>
                  </a:lnTo>
                  <a:lnTo>
                    <a:pt x="222" y="222"/>
                  </a:lnTo>
                  <a:lnTo>
                    <a:pt x="222" y="218"/>
                  </a:lnTo>
                  <a:lnTo>
                    <a:pt x="224" y="214"/>
                  </a:lnTo>
                  <a:lnTo>
                    <a:pt x="228" y="210"/>
                  </a:lnTo>
                  <a:lnTo>
                    <a:pt x="232" y="208"/>
                  </a:lnTo>
                  <a:lnTo>
                    <a:pt x="232" y="206"/>
                  </a:lnTo>
                  <a:lnTo>
                    <a:pt x="232" y="204"/>
                  </a:lnTo>
                  <a:lnTo>
                    <a:pt x="234" y="202"/>
                  </a:lnTo>
                  <a:lnTo>
                    <a:pt x="232" y="198"/>
                  </a:lnTo>
                  <a:lnTo>
                    <a:pt x="232" y="196"/>
                  </a:lnTo>
                  <a:lnTo>
                    <a:pt x="230" y="194"/>
                  </a:lnTo>
                  <a:lnTo>
                    <a:pt x="218" y="172"/>
                  </a:lnTo>
                  <a:lnTo>
                    <a:pt x="206" y="152"/>
                  </a:lnTo>
                  <a:lnTo>
                    <a:pt x="206" y="120"/>
                  </a:lnTo>
                  <a:lnTo>
                    <a:pt x="216" y="104"/>
                  </a:lnTo>
                  <a:lnTo>
                    <a:pt x="218" y="80"/>
                  </a:lnTo>
                  <a:lnTo>
                    <a:pt x="216" y="76"/>
                  </a:lnTo>
                  <a:lnTo>
                    <a:pt x="212" y="70"/>
                  </a:lnTo>
                  <a:lnTo>
                    <a:pt x="206" y="62"/>
                  </a:lnTo>
                  <a:lnTo>
                    <a:pt x="196" y="54"/>
                  </a:lnTo>
                  <a:lnTo>
                    <a:pt x="184" y="52"/>
                  </a:lnTo>
                  <a:lnTo>
                    <a:pt x="182" y="50"/>
                  </a:lnTo>
                  <a:lnTo>
                    <a:pt x="180" y="50"/>
                  </a:lnTo>
                  <a:lnTo>
                    <a:pt x="176" y="48"/>
                  </a:lnTo>
                  <a:lnTo>
                    <a:pt x="172" y="48"/>
                  </a:lnTo>
                  <a:lnTo>
                    <a:pt x="170" y="46"/>
                  </a:lnTo>
                  <a:lnTo>
                    <a:pt x="160" y="44"/>
                  </a:lnTo>
                  <a:lnTo>
                    <a:pt x="144" y="44"/>
                  </a:lnTo>
                  <a:lnTo>
                    <a:pt x="126" y="54"/>
                  </a:lnTo>
                  <a:lnTo>
                    <a:pt x="124" y="56"/>
                  </a:lnTo>
                  <a:lnTo>
                    <a:pt x="122" y="56"/>
                  </a:lnTo>
                  <a:lnTo>
                    <a:pt x="118" y="58"/>
                  </a:lnTo>
                  <a:lnTo>
                    <a:pt x="112" y="58"/>
                  </a:lnTo>
                  <a:lnTo>
                    <a:pt x="102" y="58"/>
                  </a:lnTo>
                  <a:lnTo>
                    <a:pt x="100" y="60"/>
                  </a:lnTo>
                  <a:lnTo>
                    <a:pt x="98" y="60"/>
                  </a:lnTo>
                  <a:lnTo>
                    <a:pt x="96" y="58"/>
                  </a:lnTo>
                  <a:lnTo>
                    <a:pt x="90" y="56"/>
                  </a:lnTo>
                  <a:lnTo>
                    <a:pt x="82" y="50"/>
                  </a:lnTo>
                  <a:lnTo>
                    <a:pt x="76" y="40"/>
                  </a:lnTo>
                  <a:lnTo>
                    <a:pt x="72" y="26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6" y="6"/>
                  </a:lnTo>
                  <a:lnTo>
                    <a:pt x="54" y="4"/>
                  </a:lnTo>
                  <a:lnTo>
                    <a:pt x="52" y="0"/>
                  </a:lnTo>
                  <a:lnTo>
                    <a:pt x="38" y="16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30" y="18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6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0" y="42"/>
                  </a:lnTo>
                  <a:lnTo>
                    <a:pt x="14" y="4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" name="Freeform 259">
              <a:extLst>
                <a:ext uri="{FF2B5EF4-FFF2-40B4-BE49-F238E27FC236}">
                  <a16:creationId xmlns:a16="http://schemas.microsoft.com/office/drawing/2014/main" id="{0A152515-65FC-436D-8D2B-86C334A8EEA3}"/>
                </a:ext>
              </a:extLst>
            </p:cNvPr>
            <p:cNvSpPr>
              <a:spLocks/>
            </p:cNvSpPr>
            <p:nvPr/>
          </p:nvSpPr>
          <p:spPr bwMode="gray">
            <a:xfrm>
              <a:off x="987" y="3172"/>
              <a:ext cx="28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" name="Freeform 260">
              <a:extLst>
                <a:ext uri="{FF2B5EF4-FFF2-40B4-BE49-F238E27FC236}">
                  <a16:creationId xmlns:a16="http://schemas.microsoft.com/office/drawing/2014/main" id="{EECBBADC-56D7-41B8-AC17-F8ACF964BFC5}"/>
                </a:ext>
              </a:extLst>
            </p:cNvPr>
            <p:cNvSpPr>
              <a:spLocks/>
            </p:cNvSpPr>
            <p:nvPr/>
          </p:nvSpPr>
          <p:spPr bwMode="gray">
            <a:xfrm>
              <a:off x="731" y="2596"/>
              <a:ext cx="260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" name="Freeform 261">
              <a:extLst>
                <a:ext uri="{FF2B5EF4-FFF2-40B4-BE49-F238E27FC236}">
                  <a16:creationId xmlns:a16="http://schemas.microsoft.com/office/drawing/2014/main" id="{BA58B5F6-3A83-4564-945C-CE698FE7437F}"/>
                </a:ext>
              </a:extLst>
            </p:cNvPr>
            <p:cNvSpPr>
              <a:spLocks/>
            </p:cNvSpPr>
            <p:nvPr/>
          </p:nvSpPr>
          <p:spPr bwMode="gray">
            <a:xfrm>
              <a:off x="623" y="2734"/>
              <a:ext cx="112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" name="Freeform 262">
              <a:extLst>
                <a:ext uri="{FF2B5EF4-FFF2-40B4-BE49-F238E27FC236}">
                  <a16:creationId xmlns:a16="http://schemas.microsoft.com/office/drawing/2014/main" id="{75510BC7-971C-4175-936E-E0A0CF9A0BA2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" y="2740"/>
              <a:ext cx="158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" name="Freeform 263">
              <a:extLst>
                <a:ext uri="{FF2B5EF4-FFF2-40B4-BE49-F238E27FC236}">
                  <a16:creationId xmlns:a16="http://schemas.microsoft.com/office/drawing/2014/main" id="{5731350D-3637-4EC3-9023-AC628E432A17}"/>
                </a:ext>
              </a:extLst>
            </p:cNvPr>
            <p:cNvSpPr>
              <a:spLocks/>
            </p:cNvSpPr>
            <p:nvPr/>
          </p:nvSpPr>
          <p:spPr bwMode="gray">
            <a:xfrm>
              <a:off x="631" y="2938"/>
              <a:ext cx="40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0"/>
                <a:gd name="T76" fmla="*/ 0 h 28"/>
                <a:gd name="T77" fmla="*/ 40 w 40"/>
                <a:gd name="T78" fmla="*/ 28 h 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2" name="Freeform 264">
              <a:extLst>
                <a:ext uri="{FF2B5EF4-FFF2-40B4-BE49-F238E27FC236}">
                  <a16:creationId xmlns:a16="http://schemas.microsoft.com/office/drawing/2014/main" id="{02D5D6C3-EFD8-4FFE-A139-676E31E98248}"/>
                </a:ext>
              </a:extLst>
            </p:cNvPr>
            <p:cNvSpPr>
              <a:spLocks/>
            </p:cNvSpPr>
            <p:nvPr/>
          </p:nvSpPr>
          <p:spPr bwMode="gray">
            <a:xfrm>
              <a:off x="617" y="2896"/>
              <a:ext cx="66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0"/>
                <a:gd name="T149" fmla="*/ 66 w 66"/>
                <a:gd name="T150" fmla="*/ 50 h 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3" name="Freeform 265">
              <a:extLst>
                <a:ext uri="{FF2B5EF4-FFF2-40B4-BE49-F238E27FC236}">
                  <a16:creationId xmlns:a16="http://schemas.microsoft.com/office/drawing/2014/main" id="{FC3DF780-1FFA-4645-8C5A-1932F569C7CC}"/>
                </a:ext>
              </a:extLst>
            </p:cNvPr>
            <p:cNvSpPr>
              <a:spLocks/>
            </p:cNvSpPr>
            <p:nvPr/>
          </p:nvSpPr>
          <p:spPr bwMode="gray">
            <a:xfrm>
              <a:off x="621" y="2916"/>
              <a:ext cx="42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"/>
                <a:gd name="T97" fmla="*/ 0 h 10"/>
                <a:gd name="T98" fmla="*/ 42 w 42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4" name="Freeform 266">
              <a:extLst>
                <a:ext uri="{FF2B5EF4-FFF2-40B4-BE49-F238E27FC236}">
                  <a16:creationId xmlns:a16="http://schemas.microsoft.com/office/drawing/2014/main" id="{6C3B0C38-A4A2-4C06-B9BD-A01A441B5193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" y="3000"/>
              <a:ext cx="84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56"/>
                <a:gd name="T158" fmla="*/ 84 w 84"/>
                <a:gd name="T159" fmla="*/ 56 h 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5" name="Freeform 267">
              <a:extLst>
                <a:ext uri="{FF2B5EF4-FFF2-40B4-BE49-F238E27FC236}">
                  <a16:creationId xmlns:a16="http://schemas.microsoft.com/office/drawing/2014/main" id="{107C836A-B0A8-40B3-A1B0-F61E008AB74C}"/>
                </a:ext>
              </a:extLst>
            </p:cNvPr>
            <p:cNvSpPr>
              <a:spLocks/>
            </p:cNvSpPr>
            <p:nvPr/>
          </p:nvSpPr>
          <p:spPr bwMode="gray">
            <a:xfrm>
              <a:off x="679" y="2976"/>
              <a:ext cx="36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44"/>
                <a:gd name="T92" fmla="*/ 36 w 36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" name="Freeform 268">
              <a:extLst>
                <a:ext uri="{FF2B5EF4-FFF2-40B4-BE49-F238E27FC236}">
                  <a16:creationId xmlns:a16="http://schemas.microsoft.com/office/drawing/2014/main" id="{D61CAE35-ED07-4FEA-B9F7-8E41A55E57F2}"/>
                </a:ext>
              </a:extLst>
            </p:cNvPr>
            <p:cNvSpPr>
              <a:spLocks/>
            </p:cNvSpPr>
            <p:nvPr/>
          </p:nvSpPr>
          <p:spPr bwMode="gray">
            <a:xfrm>
              <a:off x="647" y="2940"/>
              <a:ext cx="100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7" name="Freeform 269">
              <a:extLst>
                <a:ext uri="{FF2B5EF4-FFF2-40B4-BE49-F238E27FC236}">
                  <a16:creationId xmlns:a16="http://schemas.microsoft.com/office/drawing/2014/main" id="{6418B8CB-9443-4D92-AEDD-4863BDCF2D09}"/>
                </a:ext>
              </a:extLst>
            </p:cNvPr>
            <p:cNvSpPr>
              <a:spLocks/>
            </p:cNvSpPr>
            <p:nvPr/>
          </p:nvSpPr>
          <p:spPr bwMode="gray">
            <a:xfrm>
              <a:off x="735" y="2960"/>
              <a:ext cx="84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8" name="Freeform 270">
              <a:extLst>
                <a:ext uri="{FF2B5EF4-FFF2-40B4-BE49-F238E27FC236}">
                  <a16:creationId xmlns:a16="http://schemas.microsoft.com/office/drawing/2014/main" id="{732A7AAC-CBC9-492D-A499-E4C331A79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773" y="2924"/>
              <a:ext cx="74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4"/>
                <a:gd name="T172" fmla="*/ 0 h 38"/>
                <a:gd name="T173" fmla="*/ 74 w 74"/>
                <a:gd name="T174" fmla="*/ 38 h 3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9" name="Freeform 271">
              <a:extLst>
                <a:ext uri="{FF2B5EF4-FFF2-40B4-BE49-F238E27FC236}">
                  <a16:creationId xmlns:a16="http://schemas.microsoft.com/office/drawing/2014/main" id="{2982E934-DDEF-48DF-9CCE-30B4F50FCC9C}"/>
                </a:ext>
              </a:extLst>
            </p:cNvPr>
            <p:cNvSpPr>
              <a:spLocks/>
            </p:cNvSpPr>
            <p:nvPr/>
          </p:nvSpPr>
          <p:spPr bwMode="gray">
            <a:xfrm>
              <a:off x="809" y="2944"/>
              <a:ext cx="32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06"/>
                <a:gd name="T116" fmla="*/ 32 w 32"/>
                <a:gd name="T117" fmla="*/ 106 h 10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0" name="Freeform 272">
              <a:extLst>
                <a:ext uri="{FF2B5EF4-FFF2-40B4-BE49-F238E27FC236}">
                  <a16:creationId xmlns:a16="http://schemas.microsoft.com/office/drawing/2014/main" id="{11B4E789-89B0-4961-8140-00947FF61782}"/>
                </a:ext>
              </a:extLst>
            </p:cNvPr>
            <p:cNvSpPr>
              <a:spLocks/>
            </p:cNvSpPr>
            <p:nvPr/>
          </p:nvSpPr>
          <p:spPr bwMode="gray">
            <a:xfrm>
              <a:off x="829" y="2944"/>
              <a:ext cx="26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106"/>
                <a:gd name="T122" fmla="*/ 26 w 26"/>
                <a:gd name="T123" fmla="*/ 106 h 10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1" name="Freeform 273">
              <a:extLst>
                <a:ext uri="{FF2B5EF4-FFF2-40B4-BE49-F238E27FC236}">
                  <a16:creationId xmlns:a16="http://schemas.microsoft.com/office/drawing/2014/main" id="{42BE7891-8AB4-4A82-A3F5-472D3244D926}"/>
                </a:ext>
              </a:extLst>
            </p:cNvPr>
            <p:cNvSpPr>
              <a:spLocks/>
            </p:cNvSpPr>
            <p:nvPr/>
          </p:nvSpPr>
          <p:spPr bwMode="gray">
            <a:xfrm>
              <a:off x="841" y="2938"/>
              <a:ext cx="42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02"/>
                <a:gd name="T77" fmla="*/ 42 w 42"/>
                <a:gd name="T78" fmla="*/ 102 h 10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2" name="Freeform 274">
              <a:extLst>
                <a:ext uri="{FF2B5EF4-FFF2-40B4-BE49-F238E27FC236}">
                  <a16:creationId xmlns:a16="http://schemas.microsoft.com/office/drawing/2014/main" id="{6F972B70-C55F-4FEF-8F67-505EE94F5C94}"/>
                </a:ext>
              </a:extLst>
            </p:cNvPr>
            <p:cNvSpPr>
              <a:spLocks/>
            </p:cNvSpPr>
            <p:nvPr/>
          </p:nvSpPr>
          <p:spPr bwMode="gray">
            <a:xfrm>
              <a:off x="683" y="2614"/>
              <a:ext cx="158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"/>
                <a:gd name="T184" fmla="*/ 0 h 126"/>
                <a:gd name="T185" fmla="*/ 158 w 158"/>
                <a:gd name="T186" fmla="*/ 126 h 1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3" name="Freeform 275">
              <a:extLst>
                <a:ext uri="{FF2B5EF4-FFF2-40B4-BE49-F238E27FC236}">
                  <a16:creationId xmlns:a16="http://schemas.microsoft.com/office/drawing/2014/main" id="{194423CA-06C7-46B1-8B12-5C5342660011}"/>
                </a:ext>
              </a:extLst>
            </p:cNvPr>
            <p:cNvSpPr>
              <a:spLocks/>
            </p:cNvSpPr>
            <p:nvPr/>
          </p:nvSpPr>
          <p:spPr bwMode="gray">
            <a:xfrm>
              <a:off x="941" y="2592"/>
              <a:ext cx="52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2"/>
                <a:gd name="T124" fmla="*/ 0 h 112"/>
                <a:gd name="T125" fmla="*/ 52 w 52"/>
                <a:gd name="T126" fmla="*/ 112 h 11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4" name="Freeform 276">
              <a:extLst>
                <a:ext uri="{FF2B5EF4-FFF2-40B4-BE49-F238E27FC236}">
                  <a16:creationId xmlns:a16="http://schemas.microsoft.com/office/drawing/2014/main" id="{B8C68197-4F1B-4108-BC07-459045161AED}"/>
                </a:ext>
              </a:extLst>
            </p:cNvPr>
            <p:cNvSpPr>
              <a:spLocks/>
            </p:cNvSpPr>
            <p:nvPr/>
          </p:nvSpPr>
          <p:spPr bwMode="gray">
            <a:xfrm>
              <a:off x="963" y="2654"/>
              <a:ext cx="206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06"/>
                <a:gd name="T163" fmla="*/ 0 h 202"/>
                <a:gd name="T164" fmla="*/ 206 w 206"/>
                <a:gd name="T165" fmla="*/ 202 h 20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5" name="Freeform 277">
              <a:extLst>
                <a:ext uri="{FF2B5EF4-FFF2-40B4-BE49-F238E27FC236}">
                  <a16:creationId xmlns:a16="http://schemas.microsoft.com/office/drawing/2014/main" id="{0B0DACAC-C897-4905-AACE-D634E34272AC}"/>
                </a:ext>
              </a:extLst>
            </p:cNvPr>
            <p:cNvSpPr>
              <a:spLocks/>
            </p:cNvSpPr>
            <p:nvPr/>
          </p:nvSpPr>
          <p:spPr bwMode="gray">
            <a:xfrm>
              <a:off x="875" y="2936"/>
              <a:ext cx="146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" name="Freeform 278">
              <a:extLst>
                <a:ext uri="{FF2B5EF4-FFF2-40B4-BE49-F238E27FC236}">
                  <a16:creationId xmlns:a16="http://schemas.microsoft.com/office/drawing/2014/main" id="{466235BD-F98C-43B5-9480-0DE06287CA9C}"/>
                </a:ext>
              </a:extLst>
            </p:cNvPr>
            <p:cNvSpPr>
              <a:spLocks/>
            </p:cNvSpPr>
            <p:nvPr/>
          </p:nvSpPr>
          <p:spPr bwMode="gray">
            <a:xfrm>
              <a:off x="995" y="2796"/>
              <a:ext cx="52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" name="Freeform 279">
              <a:extLst>
                <a:ext uri="{FF2B5EF4-FFF2-40B4-BE49-F238E27FC236}">
                  <a16:creationId xmlns:a16="http://schemas.microsoft.com/office/drawing/2014/main" id="{347B8CF5-1AB9-4DEE-A279-3774F975361D}"/>
                </a:ext>
              </a:extLst>
            </p:cNvPr>
            <p:cNvSpPr>
              <a:spLocks/>
            </p:cNvSpPr>
            <p:nvPr/>
          </p:nvSpPr>
          <p:spPr bwMode="gray">
            <a:xfrm>
              <a:off x="829" y="2796"/>
              <a:ext cx="218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18"/>
                <a:gd name="T166" fmla="*/ 0 h 162"/>
                <a:gd name="T167" fmla="*/ 218 w 218"/>
                <a:gd name="T168" fmla="*/ 162 h 1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8" name="Freeform 280">
              <a:extLst>
                <a:ext uri="{FF2B5EF4-FFF2-40B4-BE49-F238E27FC236}">
                  <a16:creationId xmlns:a16="http://schemas.microsoft.com/office/drawing/2014/main" id="{C1DEC6CA-063A-4D3F-AF3C-7388542FB324}"/>
                </a:ext>
              </a:extLst>
            </p:cNvPr>
            <p:cNvSpPr>
              <a:spLocks/>
            </p:cNvSpPr>
            <p:nvPr/>
          </p:nvSpPr>
          <p:spPr bwMode="gray">
            <a:xfrm>
              <a:off x="961" y="2936"/>
              <a:ext cx="88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"/>
                <a:gd name="T145" fmla="*/ 0 h 148"/>
                <a:gd name="T146" fmla="*/ 88 w 88"/>
                <a:gd name="T147" fmla="*/ 148 h 1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9" name="Freeform 281">
              <a:extLst>
                <a:ext uri="{FF2B5EF4-FFF2-40B4-BE49-F238E27FC236}">
                  <a16:creationId xmlns:a16="http://schemas.microsoft.com/office/drawing/2014/main" id="{9D842DE5-6238-4960-AB21-37AEA7BB2541}"/>
                </a:ext>
              </a:extLst>
            </p:cNvPr>
            <p:cNvSpPr>
              <a:spLocks/>
            </p:cNvSpPr>
            <p:nvPr/>
          </p:nvSpPr>
          <p:spPr bwMode="gray">
            <a:xfrm>
              <a:off x="1021" y="2810"/>
              <a:ext cx="126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6"/>
                <a:gd name="T187" fmla="*/ 0 h 212"/>
                <a:gd name="T188" fmla="*/ 126 w 126"/>
                <a:gd name="T189" fmla="*/ 212 h 21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0" name="Freeform 282">
              <a:extLst>
                <a:ext uri="{FF2B5EF4-FFF2-40B4-BE49-F238E27FC236}">
                  <a16:creationId xmlns:a16="http://schemas.microsoft.com/office/drawing/2014/main" id="{E14FDB7F-61EB-4636-9116-8A5B6D206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119" y="2816"/>
              <a:ext cx="218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1" name="Freeform 283">
              <a:extLst>
                <a:ext uri="{FF2B5EF4-FFF2-40B4-BE49-F238E27FC236}">
                  <a16:creationId xmlns:a16="http://schemas.microsoft.com/office/drawing/2014/main" id="{8CD70EDD-BA2A-490C-9B39-24287CE893F3}"/>
                </a:ext>
              </a:extLst>
            </p:cNvPr>
            <p:cNvSpPr>
              <a:spLocks/>
            </p:cNvSpPr>
            <p:nvPr/>
          </p:nvSpPr>
          <p:spPr bwMode="gray">
            <a:xfrm>
              <a:off x="1023" y="2986"/>
              <a:ext cx="148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2" name="Freeform 284">
              <a:extLst>
                <a:ext uri="{FF2B5EF4-FFF2-40B4-BE49-F238E27FC236}">
                  <a16:creationId xmlns:a16="http://schemas.microsoft.com/office/drawing/2014/main" id="{5210DE76-CC6C-47A0-A9DD-73BBAC599446}"/>
                </a:ext>
              </a:extLst>
            </p:cNvPr>
            <p:cNvSpPr>
              <a:spLocks/>
            </p:cNvSpPr>
            <p:nvPr/>
          </p:nvSpPr>
          <p:spPr bwMode="gray">
            <a:xfrm>
              <a:off x="953" y="3082"/>
              <a:ext cx="74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3" name="Freeform 285">
              <a:extLst>
                <a:ext uri="{FF2B5EF4-FFF2-40B4-BE49-F238E27FC236}">
                  <a16:creationId xmlns:a16="http://schemas.microsoft.com/office/drawing/2014/main" id="{79BF4D62-64F8-4C50-A5D4-170C88BC082B}"/>
                </a:ext>
              </a:extLst>
            </p:cNvPr>
            <p:cNvSpPr>
              <a:spLocks/>
            </p:cNvSpPr>
            <p:nvPr/>
          </p:nvSpPr>
          <p:spPr bwMode="gray">
            <a:xfrm>
              <a:off x="959" y="3084"/>
              <a:ext cx="26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16"/>
                <a:gd name="T53" fmla="*/ 26 w 26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4" name="Freeform 286">
              <a:extLst>
                <a:ext uri="{FF2B5EF4-FFF2-40B4-BE49-F238E27FC236}">
                  <a16:creationId xmlns:a16="http://schemas.microsoft.com/office/drawing/2014/main" id="{EE1BFCF5-B690-42C0-B740-43080FC5D78E}"/>
                </a:ext>
              </a:extLst>
            </p:cNvPr>
            <p:cNvSpPr>
              <a:spLocks/>
            </p:cNvSpPr>
            <p:nvPr/>
          </p:nvSpPr>
          <p:spPr bwMode="gray">
            <a:xfrm>
              <a:off x="977" y="3060"/>
              <a:ext cx="88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8"/>
                <a:gd name="T166" fmla="*/ 0 h 122"/>
                <a:gd name="T167" fmla="*/ 88 w 88"/>
                <a:gd name="T168" fmla="*/ 122 h 12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5" name="Freeform 287">
              <a:extLst>
                <a:ext uri="{FF2B5EF4-FFF2-40B4-BE49-F238E27FC236}">
                  <a16:creationId xmlns:a16="http://schemas.microsoft.com/office/drawing/2014/main" id="{73FD1C4F-EEF3-480E-AC33-ECEBCDCD088F}"/>
                </a:ext>
              </a:extLst>
            </p:cNvPr>
            <p:cNvSpPr>
              <a:spLocks/>
            </p:cNvSpPr>
            <p:nvPr/>
          </p:nvSpPr>
          <p:spPr bwMode="gray">
            <a:xfrm>
              <a:off x="987" y="3200"/>
              <a:ext cx="130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" name="Freeform 288">
              <a:extLst>
                <a:ext uri="{FF2B5EF4-FFF2-40B4-BE49-F238E27FC236}">
                  <a16:creationId xmlns:a16="http://schemas.microsoft.com/office/drawing/2014/main" id="{49BB59AE-3C10-438E-B67C-6A9D0F4FFCEB}"/>
                </a:ext>
              </a:extLst>
            </p:cNvPr>
            <p:cNvSpPr>
              <a:spLocks/>
            </p:cNvSpPr>
            <p:nvPr/>
          </p:nvSpPr>
          <p:spPr bwMode="gray">
            <a:xfrm>
              <a:off x="991" y="3042"/>
              <a:ext cx="254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54"/>
                <a:gd name="T178" fmla="*/ 0 h 258"/>
                <a:gd name="T179" fmla="*/ 254 w 254"/>
                <a:gd name="T180" fmla="*/ 258 h 25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7" name="Freeform 289">
              <a:extLst>
                <a:ext uri="{FF2B5EF4-FFF2-40B4-BE49-F238E27FC236}">
                  <a16:creationId xmlns:a16="http://schemas.microsoft.com/office/drawing/2014/main" id="{E55ADAD3-7161-4D3F-AA7D-0E4D539A5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1099" y="3234"/>
              <a:ext cx="19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8" name="Freeform 290">
              <a:extLst>
                <a:ext uri="{FF2B5EF4-FFF2-40B4-BE49-F238E27FC236}">
                  <a16:creationId xmlns:a16="http://schemas.microsoft.com/office/drawing/2014/main" id="{DB6B46D3-D7C6-42EE-BF72-56742E174B3A}"/>
                </a:ext>
              </a:extLst>
            </p:cNvPr>
            <p:cNvSpPr>
              <a:spLocks/>
            </p:cNvSpPr>
            <p:nvPr/>
          </p:nvSpPr>
          <p:spPr bwMode="gray">
            <a:xfrm>
              <a:off x="985" y="3342"/>
              <a:ext cx="19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9" name="Freeform 291">
              <a:extLst>
                <a:ext uri="{FF2B5EF4-FFF2-40B4-BE49-F238E27FC236}">
                  <a16:creationId xmlns:a16="http://schemas.microsoft.com/office/drawing/2014/main" id="{1824194D-6FB3-4817-AC6C-1188CC60EEA7}"/>
                </a:ext>
              </a:extLst>
            </p:cNvPr>
            <p:cNvSpPr>
              <a:spLocks/>
            </p:cNvSpPr>
            <p:nvPr/>
          </p:nvSpPr>
          <p:spPr bwMode="gray">
            <a:xfrm>
              <a:off x="1099" y="3356"/>
              <a:ext cx="120" cy="138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0" name="Freeform 292">
              <a:extLst>
                <a:ext uri="{FF2B5EF4-FFF2-40B4-BE49-F238E27FC236}">
                  <a16:creationId xmlns:a16="http://schemas.microsoft.com/office/drawing/2014/main" id="{94DB7681-974C-414C-AEC1-23F449A78493}"/>
                </a:ext>
              </a:extLst>
            </p:cNvPr>
            <p:cNvSpPr>
              <a:spLocks/>
            </p:cNvSpPr>
            <p:nvPr/>
          </p:nvSpPr>
          <p:spPr bwMode="gray">
            <a:xfrm>
              <a:off x="1377" y="2960"/>
              <a:ext cx="116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6"/>
                <a:gd name="T127" fmla="*/ 0 h 164"/>
                <a:gd name="T128" fmla="*/ 116 w 116"/>
                <a:gd name="T129" fmla="*/ 164 h 1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1" name="Freeform 293">
              <a:extLst>
                <a:ext uri="{FF2B5EF4-FFF2-40B4-BE49-F238E27FC236}">
                  <a16:creationId xmlns:a16="http://schemas.microsoft.com/office/drawing/2014/main" id="{2835447D-4D04-4A0A-92AF-4B385B5A486B}"/>
                </a:ext>
              </a:extLst>
            </p:cNvPr>
            <p:cNvSpPr>
              <a:spLocks/>
            </p:cNvSpPr>
            <p:nvPr/>
          </p:nvSpPr>
          <p:spPr bwMode="gray">
            <a:xfrm>
              <a:off x="1277" y="3056"/>
              <a:ext cx="106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6"/>
                <a:gd name="T106" fmla="*/ 0 h 124"/>
                <a:gd name="T107" fmla="*/ 106 w 106"/>
                <a:gd name="T108" fmla="*/ 124 h 1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2" name="Freeform 294">
              <a:extLst>
                <a:ext uri="{FF2B5EF4-FFF2-40B4-BE49-F238E27FC236}">
                  <a16:creationId xmlns:a16="http://schemas.microsoft.com/office/drawing/2014/main" id="{5782C7BF-D831-489B-ABD5-6B94D1D83271}"/>
                </a:ext>
              </a:extLst>
            </p:cNvPr>
            <p:cNvSpPr>
              <a:spLocks/>
            </p:cNvSpPr>
            <p:nvPr/>
          </p:nvSpPr>
          <p:spPr bwMode="gray">
            <a:xfrm>
              <a:off x="1219" y="3062"/>
              <a:ext cx="72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76"/>
                <a:gd name="T152" fmla="*/ 72 w 72"/>
                <a:gd name="T153" fmla="*/ 76 h 7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3" name="Freeform 295">
              <a:extLst>
                <a:ext uri="{FF2B5EF4-FFF2-40B4-BE49-F238E27FC236}">
                  <a16:creationId xmlns:a16="http://schemas.microsoft.com/office/drawing/2014/main" id="{E2538024-2925-4C2B-A851-815E42B5FF2D}"/>
                </a:ext>
              </a:extLst>
            </p:cNvPr>
            <p:cNvSpPr>
              <a:spLocks/>
            </p:cNvSpPr>
            <p:nvPr/>
          </p:nvSpPr>
          <p:spPr bwMode="gray">
            <a:xfrm>
              <a:off x="1271" y="2884"/>
              <a:ext cx="178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4" name="Freeform 296">
              <a:extLst>
                <a:ext uri="{FF2B5EF4-FFF2-40B4-BE49-F238E27FC236}">
                  <a16:creationId xmlns:a16="http://schemas.microsoft.com/office/drawing/2014/main" id="{33A12AF0-DCEF-47F5-B33C-4A872D5DA9B7}"/>
                </a:ext>
              </a:extLst>
            </p:cNvPr>
            <p:cNvSpPr>
              <a:spLocks/>
            </p:cNvSpPr>
            <p:nvPr/>
          </p:nvSpPr>
          <p:spPr bwMode="gray">
            <a:xfrm>
              <a:off x="1221" y="3132"/>
              <a:ext cx="22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6"/>
                <a:gd name="T80" fmla="*/ 22 w 22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5" name="Freeform 297">
              <a:extLst>
                <a:ext uri="{FF2B5EF4-FFF2-40B4-BE49-F238E27FC236}">
                  <a16:creationId xmlns:a16="http://schemas.microsoft.com/office/drawing/2014/main" id="{192ABC86-3226-460E-B465-387F075876E7}"/>
                </a:ext>
              </a:extLst>
            </p:cNvPr>
            <p:cNvSpPr>
              <a:spLocks/>
            </p:cNvSpPr>
            <p:nvPr/>
          </p:nvSpPr>
          <p:spPr bwMode="gray">
            <a:xfrm>
              <a:off x="1223" y="3150"/>
              <a:ext cx="24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4"/>
                <a:gd name="T76" fmla="*/ 0 h 32"/>
                <a:gd name="T77" fmla="*/ 24 w 24"/>
                <a:gd name="T78" fmla="*/ 32 h 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" name="Freeform 298">
              <a:extLst>
                <a:ext uri="{FF2B5EF4-FFF2-40B4-BE49-F238E27FC236}">
                  <a16:creationId xmlns:a16="http://schemas.microsoft.com/office/drawing/2014/main" id="{D3BFBB0F-917F-491C-BAF7-DCA1B1D64506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1" y="3130"/>
              <a:ext cx="126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" name="Freeform 299">
              <a:extLst>
                <a:ext uri="{FF2B5EF4-FFF2-40B4-BE49-F238E27FC236}">
                  <a16:creationId xmlns:a16="http://schemas.microsoft.com/office/drawing/2014/main" id="{F653D452-CE67-409B-B1D0-D92184FFE5A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7" y="3264"/>
              <a:ext cx="112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2"/>
                <a:gd name="T154" fmla="*/ 0 h 212"/>
                <a:gd name="T155" fmla="*/ 112 w 112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" name="Freeform 300">
              <a:extLst>
                <a:ext uri="{FF2B5EF4-FFF2-40B4-BE49-F238E27FC236}">
                  <a16:creationId xmlns:a16="http://schemas.microsoft.com/office/drawing/2014/main" id="{3AA4A209-31E3-4AB2-B341-E7179016126E}"/>
                </a:ext>
              </a:extLst>
            </p:cNvPr>
            <p:cNvSpPr>
              <a:spLocks/>
            </p:cNvSpPr>
            <p:nvPr/>
          </p:nvSpPr>
          <p:spPr bwMode="gray">
            <a:xfrm>
              <a:off x="1045" y="3424"/>
              <a:ext cx="224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" name="Freeform 301">
              <a:extLst>
                <a:ext uri="{FF2B5EF4-FFF2-40B4-BE49-F238E27FC236}">
                  <a16:creationId xmlns:a16="http://schemas.microsoft.com/office/drawing/2014/main" id="{6CE55B28-B705-477A-8733-90002F805C1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47" y="3454"/>
              <a:ext cx="14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"/>
                <a:gd name="T67" fmla="*/ 0 h 28"/>
                <a:gd name="T68" fmla="*/ 14 w 1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" name="Freeform 302">
              <a:extLst>
                <a:ext uri="{FF2B5EF4-FFF2-40B4-BE49-F238E27FC236}">
                  <a16:creationId xmlns:a16="http://schemas.microsoft.com/office/drawing/2014/main" id="{A2F08FD6-F183-42E2-A073-020AD61103B8}"/>
                </a:ext>
              </a:extLst>
            </p:cNvPr>
            <p:cNvSpPr>
              <a:spLocks/>
            </p:cNvSpPr>
            <p:nvPr/>
          </p:nvSpPr>
          <p:spPr bwMode="gray">
            <a:xfrm>
              <a:off x="1189" y="3500"/>
              <a:ext cx="22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26"/>
                <a:gd name="T50" fmla="*/ 22 w 22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" name="Freeform 303">
              <a:extLst>
                <a:ext uri="{FF2B5EF4-FFF2-40B4-BE49-F238E27FC236}">
                  <a16:creationId xmlns:a16="http://schemas.microsoft.com/office/drawing/2014/main" id="{BD46E316-4E11-4734-971A-5392586EE53C}"/>
                </a:ext>
              </a:extLst>
            </p:cNvPr>
            <p:cNvSpPr>
              <a:spLocks/>
            </p:cNvSpPr>
            <p:nvPr/>
          </p:nvSpPr>
          <p:spPr bwMode="gray">
            <a:xfrm>
              <a:off x="1177" y="3328"/>
              <a:ext cx="100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" name="Freeform 304">
              <a:extLst>
                <a:ext uri="{FF2B5EF4-FFF2-40B4-BE49-F238E27FC236}">
                  <a16:creationId xmlns:a16="http://schemas.microsoft.com/office/drawing/2014/main" id="{5EDF0AC3-56FB-4F35-B575-A4BC66C0652D}"/>
                </a:ext>
              </a:extLst>
            </p:cNvPr>
            <p:cNvSpPr>
              <a:spLocks/>
            </p:cNvSpPr>
            <p:nvPr/>
          </p:nvSpPr>
          <p:spPr bwMode="gray">
            <a:xfrm>
              <a:off x="681" y="2768"/>
              <a:ext cx="210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10"/>
                <a:gd name="T178" fmla="*/ 0 h 200"/>
                <a:gd name="T179" fmla="*/ 210 w 210"/>
                <a:gd name="T180" fmla="*/ 200 h 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" name="Freeform 305">
              <a:extLst>
                <a:ext uri="{FF2B5EF4-FFF2-40B4-BE49-F238E27FC236}">
                  <a16:creationId xmlns:a16="http://schemas.microsoft.com/office/drawing/2014/main" id="{BCEBDB8D-4288-463F-9D0B-A215AD0167EB}"/>
                </a:ext>
              </a:extLst>
            </p:cNvPr>
            <p:cNvSpPr>
              <a:spLocks/>
            </p:cNvSpPr>
            <p:nvPr/>
          </p:nvSpPr>
          <p:spPr bwMode="gray">
            <a:xfrm>
              <a:off x="1169" y="2688"/>
              <a:ext cx="138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8"/>
                <a:gd name="T121" fmla="*/ 0 h 150"/>
                <a:gd name="T122" fmla="*/ 138 w 138"/>
                <a:gd name="T123" fmla="*/ 150 h 15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" name="Freeform 306">
              <a:extLst>
                <a:ext uri="{FF2B5EF4-FFF2-40B4-BE49-F238E27FC236}">
                  <a16:creationId xmlns:a16="http://schemas.microsoft.com/office/drawing/2014/main" id="{1BD39A0A-1695-4B4B-BE50-5D54B4F6789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55" y="2692"/>
              <a:ext cx="40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50"/>
                <a:gd name="T92" fmla="*/ 40 w 40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" name="Freeform 307">
              <a:extLst>
                <a:ext uri="{FF2B5EF4-FFF2-40B4-BE49-F238E27FC236}">
                  <a16:creationId xmlns:a16="http://schemas.microsoft.com/office/drawing/2014/main" id="{887DABD5-9243-41D0-AD82-A8ED3F77FC5B}"/>
                </a:ext>
              </a:extLst>
            </p:cNvPr>
            <p:cNvSpPr>
              <a:spLocks/>
            </p:cNvSpPr>
            <p:nvPr/>
          </p:nvSpPr>
          <p:spPr bwMode="gray">
            <a:xfrm>
              <a:off x="1393" y="3266"/>
              <a:ext cx="86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6" name="Freeform 308">
              <a:extLst>
                <a:ext uri="{FF2B5EF4-FFF2-40B4-BE49-F238E27FC236}">
                  <a16:creationId xmlns:a16="http://schemas.microsoft.com/office/drawing/2014/main" id="{145052AD-A870-4056-87F9-9B7B04317DA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77" y="3726"/>
              <a:ext cx="58" cy="56"/>
            </a:xfrm>
            <a:custGeom>
              <a:avLst/>
              <a:gdLst>
                <a:gd name="T0" fmla="*/ 10 w 58"/>
                <a:gd name="T1" fmla="*/ 2 h 56"/>
                <a:gd name="T2" fmla="*/ 10 w 58"/>
                <a:gd name="T3" fmla="*/ 2 h 56"/>
                <a:gd name="T4" fmla="*/ 8 w 58"/>
                <a:gd name="T5" fmla="*/ 2 h 56"/>
                <a:gd name="T6" fmla="*/ 6 w 58"/>
                <a:gd name="T7" fmla="*/ 2 h 56"/>
                <a:gd name="T8" fmla="*/ 4 w 58"/>
                <a:gd name="T9" fmla="*/ 4 h 56"/>
                <a:gd name="T10" fmla="*/ 2 w 58"/>
                <a:gd name="T11" fmla="*/ 6 h 56"/>
                <a:gd name="T12" fmla="*/ 0 w 58"/>
                <a:gd name="T13" fmla="*/ 8 h 56"/>
                <a:gd name="T14" fmla="*/ 0 w 58"/>
                <a:gd name="T15" fmla="*/ 14 h 56"/>
                <a:gd name="T16" fmla="*/ 6 w 58"/>
                <a:gd name="T17" fmla="*/ 30 h 56"/>
                <a:gd name="T18" fmla="*/ 6 w 58"/>
                <a:gd name="T19" fmla="*/ 30 h 56"/>
                <a:gd name="T20" fmla="*/ 8 w 58"/>
                <a:gd name="T21" fmla="*/ 32 h 56"/>
                <a:gd name="T22" fmla="*/ 10 w 58"/>
                <a:gd name="T23" fmla="*/ 36 h 56"/>
                <a:gd name="T24" fmla="*/ 14 w 58"/>
                <a:gd name="T25" fmla="*/ 40 h 56"/>
                <a:gd name="T26" fmla="*/ 14 w 58"/>
                <a:gd name="T27" fmla="*/ 44 h 56"/>
                <a:gd name="T28" fmla="*/ 18 w 58"/>
                <a:gd name="T29" fmla="*/ 46 h 56"/>
                <a:gd name="T30" fmla="*/ 22 w 58"/>
                <a:gd name="T31" fmla="*/ 50 h 56"/>
                <a:gd name="T32" fmla="*/ 26 w 58"/>
                <a:gd name="T33" fmla="*/ 52 h 56"/>
                <a:gd name="T34" fmla="*/ 32 w 58"/>
                <a:gd name="T35" fmla="*/ 54 h 56"/>
                <a:gd name="T36" fmla="*/ 36 w 58"/>
                <a:gd name="T37" fmla="*/ 56 h 56"/>
                <a:gd name="T38" fmla="*/ 40 w 58"/>
                <a:gd name="T39" fmla="*/ 54 h 56"/>
                <a:gd name="T40" fmla="*/ 42 w 58"/>
                <a:gd name="T41" fmla="*/ 52 h 56"/>
                <a:gd name="T42" fmla="*/ 46 w 58"/>
                <a:gd name="T43" fmla="*/ 50 h 56"/>
                <a:gd name="T44" fmla="*/ 50 w 58"/>
                <a:gd name="T45" fmla="*/ 44 h 56"/>
                <a:gd name="T46" fmla="*/ 54 w 58"/>
                <a:gd name="T47" fmla="*/ 40 h 56"/>
                <a:gd name="T48" fmla="*/ 56 w 58"/>
                <a:gd name="T49" fmla="*/ 34 h 56"/>
                <a:gd name="T50" fmla="*/ 58 w 58"/>
                <a:gd name="T51" fmla="*/ 30 h 56"/>
                <a:gd name="T52" fmla="*/ 56 w 58"/>
                <a:gd name="T53" fmla="*/ 24 h 56"/>
                <a:gd name="T54" fmla="*/ 56 w 58"/>
                <a:gd name="T55" fmla="*/ 18 h 56"/>
                <a:gd name="T56" fmla="*/ 56 w 58"/>
                <a:gd name="T57" fmla="*/ 12 h 56"/>
                <a:gd name="T58" fmla="*/ 56 w 58"/>
                <a:gd name="T59" fmla="*/ 8 h 56"/>
                <a:gd name="T60" fmla="*/ 56 w 58"/>
                <a:gd name="T61" fmla="*/ 6 h 56"/>
                <a:gd name="T62" fmla="*/ 54 w 58"/>
                <a:gd name="T63" fmla="*/ 6 h 56"/>
                <a:gd name="T64" fmla="*/ 52 w 58"/>
                <a:gd name="T65" fmla="*/ 4 h 56"/>
                <a:gd name="T66" fmla="*/ 50 w 58"/>
                <a:gd name="T67" fmla="*/ 2 h 56"/>
                <a:gd name="T68" fmla="*/ 46 w 58"/>
                <a:gd name="T69" fmla="*/ 0 h 56"/>
                <a:gd name="T70" fmla="*/ 42 w 58"/>
                <a:gd name="T71" fmla="*/ 0 h 56"/>
                <a:gd name="T72" fmla="*/ 40 w 58"/>
                <a:gd name="T73" fmla="*/ 0 h 56"/>
                <a:gd name="T74" fmla="*/ 38 w 58"/>
                <a:gd name="T75" fmla="*/ 2 h 56"/>
                <a:gd name="T76" fmla="*/ 36 w 58"/>
                <a:gd name="T77" fmla="*/ 4 h 56"/>
                <a:gd name="T78" fmla="*/ 34 w 58"/>
                <a:gd name="T79" fmla="*/ 8 h 56"/>
                <a:gd name="T80" fmla="*/ 32 w 58"/>
                <a:gd name="T81" fmla="*/ 10 h 56"/>
                <a:gd name="T82" fmla="*/ 32 w 58"/>
                <a:gd name="T83" fmla="*/ 10 h 56"/>
                <a:gd name="T84" fmla="*/ 16 w 58"/>
                <a:gd name="T85" fmla="*/ 2 h 56"/>
                <a:gd name="T86" fmla="*/ 10 w 58"/>
                <a:gd name="T87" fmla="*/ 2 h 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8"/>
                <a:gd name="T133" fmla="*/ 0 h 56"/>
                <a:gd name="T134" fmla="*/ 58 w 58"/>
                <a:gd name="T135" fmla="*/ 56 h 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8" h="56">
                  <a:moveTo>
                    <a:pt x="10" y="2"/>
                  </a:move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4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0" y="36"/>
                  </a:lnTo>
                  <a:lnTo>
                    <a:pt x="14" y="40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32" y="54"/>
                  </a:lnTo>
                  <a:lnTo>
                    <a:pt x="36" y="56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4" y="40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56" y="24"/>
                  </a:lnTo>
                  <a:lnTo>
                    <a:pt x="56" y="18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4"/>
                  </a:lnTo>
                  <a:lnTo>
                    <a:pt x="34" y="8"/>
                  </a:lnTo>
                  <a:lnTo>
                    <a:pt x="32" y="10"/>
                  </a:lnTo>
                  <a:lnTo>
                    <a:pt x="16" y="2"/>
                  </a:lnTo>
                  <a:lnTo>
                    <a:pt x="10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" name="Freeform 309">
              <a:extLst>
                <a:ext uri="{FF2B5EF4-FFF2-40B4-BE49-F238E27FC236}">
                  <a16:creationId xmlns:a16="http://schemas.microsoft.com/office/drawing/2014/main" id="{A14B1661-45E3-4395-8931-10CBA714350D}"/>
                </a:ext>
              </a:extLst>
            </p:cNvPr>
            <p:cNvSpPr>
              <a:spLocks/>
            </p:cNvSpPr>
            <p:nvPr/>
          </p:nvSpPr>
          <p:spPr bwMode="gray">
            <a:xfrm>
              <a:off x="2731" y="3138"/>
              <a:ext cx="70" cy="54"/>
            </a:xfrm>
            <a:custGeom>
              <a:avLst/>
              <a:gdLst>
                <a:gd name="T0" fmla="*/ 2 w 70"/>
                <a:gd name="T1" fmla="*/ 44 h 54"/>
                <a:gd name="T2" fmla="*/ 34 w 70"/>
                <a:gd name="T3" fmla="*/ 28 h 54"/>
                <a:gd name="T4" fmla="*/ 34 w 70"/>
                <a:gd name="T5" fmla="*/ 28 h 54"/>
                <a:gd name="T6" fmla="*/ 38 w 70"/>
                <a:gd name="T7" fmla="*/ 26 h 54"/>
                <a:gd name="T8" fmla="*/ 40 w 70"/>
                <a:gd name="T9" fmla="*/ 22 h 54"/>
                <a:gd name="T10" fmla="*/ 44 w 70"/>
                <a:gd name="T11" fmla="*/ 18 h 54"/>
                <a:gd name="T12" fmla="*/ 48 w 70"/>
                <a:gd name="T13" fmla="*/ 14 h 54"/>
                <a:gd name="T14" fmla="*/ 52 w 70"/>
                <a:gd name="T15" fmla="*/ 10 h 54"/>
                <a:gd name="T16" fmla="*/ 54 w 70"/>
                <a:gd name="T17" fmla="*/ 4 h 54"/>
                <a:gd name="T18" fmla="*/ 54 w 70"/>
                <a:gd name="T19" fmla="*/ 0 h 54"/>
                <a:gd name="T20" fmla="*/ 64 w 70"/>
                <a:gd name="T21" fmla="*/ 0 h 54"/>
                <a:gd name="T22" fmla="*/ 70 w 70"/>
                <a:gd name="T23" fmla="*/ 8 h 54"/>
                <a:gd name="T24" fmla="*/ 68 w 70"/>
                <a:gd name="T25" fmla="*/ 12 h 54"/>
                <a:gd name="T26" fmla="*/ 64 w 70"/>
                <a:gd name="T27" fmla="*/ 22 h 54"/>
                <a:gd name="T28" fmla="*/ 56 w 70"/>
                <a:gd name="T29" fmla="*/ 32 h 54"/>
                <a:gd name="T30" fmla="*/ 46 w 70"/>
                <a:gd name="T31" fmla="*/ 42 h 54"/>
                <a:gd name="T32" fmla="*/ 28 w 70"/>
                <a:gd name="T33" fmla="*/ 50 h 54"/>
                <a:gd name="T34" fmla="*/ 16 w 70"/>
                <a:gd name="T35" fmla="*/ 54 h 54"/>
                <a:gd name="T36" fmla="*/ 10 w 70"/>
                <a:gd name="T37" fmla="*/ 54 h 54"/>
                <a:gd name="T38" fmla="*/ 10 w 70"/>
                <a:gd name="T39" fmla="*/ 54 h 54"/>
                <a:gd name="T40" fmla="*/ 8 w 70"/>
                <a:gd name="T41" fmla="*/ 54 h 54"/>
                <a:gd name="T42" fmla="*/ 6 w 70"/>
                <a:gd name="T43" fmla="*/ 54 h 54"/>
                <a:gd name="T44" fmla="*/ 4 w 70"/>
                <a:gd name="T45" fmla="*/ 52 h 54"/>
                <a:gd name="T46" fmla="*/ 2 w 70"/>
                <a:gd name="T47" fmla="*/ 52 h 54"/>
                <a:gd name="T48" fmla="*/ 0 w 70"/>
                <a:gd name="T49" fmla="*/ 50 h 54"/>
                <a:gd name="T50" fmla="*/ 0 w 70"/>
                <a:gd name="T51" fmla="*/ 48 h 54"/>
                <a:gd name="T52" fmla="*/ 2 w 70"/>
                <a:gd name="T53" fmla="*/ 44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54"/>
                <a:gd name="T83" fmla="*/ 70 w 70"/>
                <a:gd name="T84" fmla="*/ 54 h 5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54">
                  <a:moveTo>
                    <a:pt x="2" y="44"/>
                  </a:moveTo>
                  <a:lnTo>
                    <a:pt x="34" y="28"/>
                  </a:lnTo>
                  <a:lnTo>
                    <a:pt x="38" y="26"/>
                  </a:lnTo>
                  <a:lnTo>
                    <a:pt x="40" y="22"/>
                  </a:lnTo>
                  <a:lnTo>
                    <a:pt x="44" y="18"/>
                  </a:lnTo>
                  <a:lnTo>
                    <a:pt x="48" y="14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0"/>
                  </a:lnTo>
                  <a:lnTo>
                    <a:pt x="64" y="0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22"/>
                  </a:lnTo>
                  <a:lnTo>
                    <a:pt x="56" y="32"/>
                  </a:lnTo>
                  <a:lnTo>
                    <a:pt x="46" y="42"/>
                  </a:lnTo>
                  <a:lnTo>
                    <a:pt x="28" y="50"/>
                  </a:lnTo>
                  <a:lnTo>
                    <a:pt x="16" y="54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2" y="4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8" name="Freeform 310">
              <a:extLst>
                <a:ext uri="{FF2B5EF4-FFF2-40B4-BE49-F238E27FC236}">
                  <a16:creationId xmlns:a16="http://schemas.microsoft.com/office/drawing/2014/main" id="{558BEFE1-165F-4348-A420-0A7BF27472D1}"/>
                </a:ext>
              </a:extLst>
            </p:cNvPr>
            <p:cNvSpPr>
              <a:spLocks/>
            </p:cNvSpPr>
            <p:nvPr/>
          </p:nvSpPr>
          <p:spPr bwMode="gray">
            <a:xfrm>
              <a:off x="2957" y="3706"/>
              <a:ext cx="74" cy="110"/>
            </a:xfrm>
            <a:custGeom>
              <a:avLst/>
              <a:gdLst>
                <a:gd name="T0" fmla="*/ 8 w 74"/>
                <a:gd name="T1" fmla="*/ 0 h 110"/>
                <a:gd name="T2" fmla="*/ 4 w 74"/>
                <a:gd name="T3" fmla="*/ 2 h 110"/>
                <a:gd name="T4" fmla="*/ 2 w 74"/>
                <a:gd name="T5" fmla="*/ 4 h 110"/>
                <a:gd name="T6" fmla="*/ 2 w 74"/>
                <a:gd name="T7" fmla="*/ 12 h 110"/>
                <a:gd name="T8" fmla="*/ 8 w 74"/>
                <a:gd name="T9" fmla="*/ 20 h 110"/>
                <a:gd name="T10" fmla="*/ 14 w 74"/>
                <a:gd name="T11" fmla="*/ 30 h 110"/>
                <a:gd name="T12" fmla="*/ 20 w 74"/>
                <a:gd name="T13" fmla="*/ 38 h 110"/>
                <a:gd name="T14" fmla="*/ 22 w 74"/>
                <a:gd name="T15" fmla="*/ 40 h 110"/>
                <a:gd name="T16" fmla="*/ 22 w 74"/>
                <a:gd name="T17" fmla="*/ 54 h 110"/>
                <a:gd name="T18" fmla="*/ 18 w 74"/>
                <a:gd name="T19" fmla="*/ 74 h 110"/>
                <a:gd name="T20" fmla="*/ 18 w 74"/>
                <a:gd name="T21" fmla="*/ 78 h 110"/>
                <a:gd name="T22" fmla="*/ 22 w 74"/>
                <a:gd name="T23" fmla="*/ 84 h 110"/>
                <a:gd name="T24" fmla="*/ 28 w 74"/>
                <a:gd name="T25" fmla="*/ 92 h 110"/>
                <a:gd name="T26" fmla="*/ 32 w 74"/>
                <a:gd name="T27" fmla="*/ 102 h 110"/>
                <a:gd name="T28" fmla="*/ 36 w 74"/>
                <a:gd name="T29" fmla="*/ 110 h 110"/>
                <a:gd name="T30" fmla="*/ 38 w 74"/>
                <a:gd name="T31" fmla="*/ 110 h 110"/>
                <a:gd name="T32" fmla="*/ 40 w 74"/>
                <a:gd name="T33" fmla="*/ 102 h 110"/>
                <a:gd name="T34" fmla="*/ 46 w 74"/>
                <a:gd name="T35" fmla="*/ 90 h 110"/>
                <a:gd name="T36" fmla="*/ 54 w 74"/>
                <a:gd name="T37" fmla="*/ 82 h 110"/>
                <a:gd name="T38" fmla="*/ 60 w 74"/>
                <a:gd name="T39" fmla="*/ 78 h 110"/>
                <a:gd name="T40" fmla="*/ 66 w 74"/>
                <a:gd name="T41" fmla="*/ 68 h 110"/>
                <a:gd name="T42" fmla="*/ 70 w 74"/>
                <a:gd name="T43" fmla="*/ 58 h 110"/>
                <a:gd name="T44" fmla="*/ 72 w 74"/>
                <a:gd name="T45" fmla="*/ 50 h 110"/>
                <a:gd name="T46" fmla="*/ 72 w 74"/>
                <a:gd name="T47" fmla="*/ 50 h 110"/>
                <a:gd name="T48" fmla="*/ 64 w 74"/>
                <a:gd name="T49" fmla="*/ 52 h 110"/>
                <a:gd name="T50" fmla="*/ 54 w 74"/>
                <a:gd name="T51" fmla="*/ 52 h 110"/>
                <a:gd name="T52" fmla="*/ 46 w 74"/>
                <a:gd name="T53" fmla="*/ 48 h 110"/>
                <a:gd name="T54" fmla="*/ 38 w 74"/>
                <a:gd name="T55" fmla="*/ 40 h 110"/>
                <a:gd name="T56" fmla="*/ 34 w 74"/>
                <a:gd name="T57" fmla="*/ 32 h 110"/>
                <a:gd name="T58" fmla="*/ 32 w 74"/>
                <a:gd name="T59" fmla="*/ 28 h 110"/>
                <a:gd name="T60" fmla="*/ 18 w 74"/>
                <a:gd name="T61" fmla="*/ 10 h 110"/>
                <a:gd name="T62" fmla="*/ 18 w 74"/>
                <a:gd name="T63" fmla="*/ 6 h 110"/>
                <a:gd name="T64" fmla="*/ 12 w 74"/>
                <a:gd name="T65" fmla="*/ 2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110"/>
                <a:gd name="T101" fmla="*/ 74 w 74"/>
                <a:gd name="T102" fmla="*/ 110 h 1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110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8" y="20"/>
                  </a:lnTo>
                  <a:lnTo>
                    <a:pt x="10" y="26"/>
                  </a:lnTo>
                  <a:lnTo>
                    <a:pt x="14" y="30"/>
                  </a:lnTo>
                  <a:lnTo>
                    <a:pt x="16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2" y="44"/>
                  </a:lnTo>
                  <a:lnTo>
                    <a:pt x="22" y="54"/>
                  </a:lnTo>
                  <a:lnTo>
                    <a:pt x="20" y="64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8" y="80"/>
                  </a:lnTo>
                  <a:lnTo>
                    <a:pt x="22" y="84"/>
                  </a:lnTo>
                  <a:lnTo>
                    <a:pt x="24" y="88"/>
                  </a:lnTo>
                  <a:lnTo>
                    <a:pt x="28" y="92"/>
                  </a:lnTo>
                  <a:lnTo>
                    <a:pt x="30" y="96"/>
                  </a:lnTo>
                  <a:lnTo>
                    <a:pt x="32" y="102"/>
                  </a:lnTo>
                  <a:lnTo>
                    <a:pt x="34" y="106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38" y="106"/>
                  </a:lnTo>
                  <a:lnTo>
                    <a:pt x="40" y="102"/>
                  </a:lnTo>
                  <a:lnTo>
                    <a:pt x="44" y="96"/>
                  </a:lnTo>
                  <a:lnTo>
                    <a:pt x="46" y="90"/>
                  </a:lnTo>
                  <a:lnTo>
                    <a:pt x="50" y="86"/>
                  </a:lnTo>
                  <a:lnTo>
                    <a:pt x="54" y="82"/>
                  </a:lnTo>
                  <a:lnTo>
                    <a:pt x="56" y="80"/>
                  </a:lnTo>
                  <a:lnTo>
                    <a:pt x="60" y="78"/>
                  </a:lnTo>
                  <a:lnTo>
                    <a:pt x="64" y="74"/>
                  </a:lnTo>
                  <a:lnTo>
                    <a:pt x="66" y="68"/>
                  </a:lnTo>
                  <a:lnTo>
                    <a:pt x="68" y="64"/>
                  </a:lnTo>
                  <a:lnTo>
                    <a:pt x="70" y="58"/>
                  </a:lnTo>
                  <a:lnTo>
                    <a:pt x="72" y="54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68" y="50"/>
                  </a:lnTo>
                  <a:lnTo>
                    <a:pt x="64" y="52"/>
                  </a:lnTo>
                  <a:lnTo>
                    <a:pt x="58" y="52"/>
                  </a:lnTo>
                  <a:lnTo>
                    <a:pt x="54" y="52"/>
                  </a:lnTo>
                  <a:lnTo>
                    <a:pt x="48" y="50"/>
                  </a:lnTo>
                  <a:lnTo>
                    <a:pt x="46" y="48"/>
                  </a:lnTo>
                  <a:lnTo>
                    <a:pt x="42" y="44"/>
                  </a:lnTo>
                  <a:lnTo>
                    <a:pt x="38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9" name="Freeform 311">
              <a:extLst>
                <a:ext uri="{FF2B5EF4-FFF2-40B4-BE49-F238E27FC236}">
                  <a16:creationId xmlns:a16="http://schemas.microsoft.com/office/drawing/2014/main" id="{7597521A-22D1-46FF-9F68-07B17BA08B0B}"/>
                </a:ext>
              </a:extLst>
            </p:cNvPr>
            <p:cNvSpPr>
              <a:spLocks/>
            </p:cNvSpPr>
            <p:nvPr/>
          </p:nvSpPr>
          <p:spPr bwMode="gray">
            <a:xfrm>
              <a:off x="2887" y="3810"/>
              <a:ext cx="92" cy="104"/>
            </a:xfrm>
            <a:custGeom>
              <a:avLst/>
              <a:gdLst>
                <a:gd name="T0" fmla="*/ 4 w 92"/>
                <a:gd name="T1" fmla="*/ 80 h 104"/>
                <a:gd name="T2" fmla="*/ 4 w 92"/>
                <a:gd name="T3" fmla="*/ 80 h 104"/>
                <a:gd name="T4" fmla="*/ 2 w 92"/>
                <a:gd name="T5" fmla="*/ 82 h 104"/>
                <a:gd name="T6" fmla="*/ 0 w 92"/>
                <a:gd name="T7" fmla="*/ 84 h 104"/>
                <a:gd name="T8" fmla="*/ 0 w 92"/>
                <a:gd name="T9" fmla="*/ 88 h 104"/>
                <a:gd name="T10" fmla="*/ 0 w 92"/>
                <a:gd name="T11" fmla="*/ 90 h 104"/>
                <a:gd name="T12" fmla="*/ 0 w 92"/>
                <a:gd name="T13" fmla="*/ 94 h 104"/>
                <a:gd name="T14" fmla="*/ 4 w 92"/>
                <a:gd name="T15" fmla="*/ 96 h 104"/>
                <a:gd name="T16" fmla="*/ 10 w 92"/>
                <a:gd name="T17" fmla="*/ 98 h 104"/>
                <a:gd name="T18" fmla="*/ 16 w 92"/>
                <a:gd name="T19" fmla="*/ 100 h 104"/>
                <a:gd name="T20" fmla="*/ 22 w 92"/>
                <a:gd name="T21" fmla="*/ 102 h 104"/>
                <a:gd name="T22" fmla="*/ 28 w 92"/>
                <a:gd name="T23" fmla="*/ 104 h 104"/>
                <a:gd name="T24" fmla="*/ 34 w 92"/>
                <a:gd name="T25" fmla="*/ 104 h 104"/>
                <a:gd name="T26" fmla="*/ 36 w 92"/>
                <a:gd name="T27" fmla="*/ 104 h 104"/>
                <a:gd name="T28" fmla="*/ 40 w 92"/>
                <a:gd name="T29" fmla="*/ 102 h 104"/>
                <a:gd name="T30" fmla="*/ 44 w 92"/>
                <a:gd name="T31" fmla="*/ 98 h 104"/>
                <a:gd name="T32" fmla="*/ 48 w 92"/>
                <a:gd name="T33" fmla="*/ 94 h 104"/>
                <a:gd name="T34" fmla="*/ 50 w 92"/>
                <a:gd name="T35" fmla="*/ 90 h 104"/>
                <a:gd name="T36" fmla="*/ 52 w 92"/>
                <a:gd name="T37" fmla="*/ 86 h 104"/>
                <a:gd name="T38" fmla="*/ 52 w 92"/>
                <a:gd name="T39" fmla="*/ 82 h 104"/>
                <a:gd name="T40" fmla="*/ 52 w 92"/>
                <a:gd name="T41" fmla="*/ 78 h 104"/>
                <a:gd name="T42" fmla="*/ 50 w 92"/>
                <a:gd name="T43" fmla="*/ 74 h 104"/>
                <a:gd name="T44" fmla="*/ 52 w 92"/>
                <a:gd name="T45" fmla="*/ 70 h 104"/>
                <a:gd name="T46" fmla="*/ 54 w 92"/>
                <a:gd name="T47" fmla="*/ 66 h 104"/>
                <a:gd name="T48" fmla="*/ 58 w 92"/>
                <a:gd name="T49" fmla="*/ 64 h 104"/>
                <a:gd name="T50" fmla="*/ 62 w 92"/>
                <a:gd name="T51" fmla="*/ 60 h 104"/>
                <a:gd name="T52" fmla="*/ 66 w 92"/>
                <a:gd name="T53" fmla="*/ 54 h 104"/>
                <a:gd name="T54" fmla="*/ 70 w 92"/>
                <a:gd name="T55" fmla="*/ 50 h 104"/>
                <a:gd name="T56" fmla="*/ 72 w 92"/>
                <a:gd name="T57" fmla="*/ 46 h 104"/>
                <a:gd name="T58" fmla="*/ 74 w 92"/>
                <a:gd name="T59" fmla="*/ 44 h 104"/>
                <a:gd name="T60" fmla="*/ 74 w 92"/>
                <a:gd name="T61" fmla="*/ 42 h 104"/>
                <a:gd name="T62" fmla="*/ 80 w 92"/>
                <a:gd name="T63" fmla="*/ 30 h 104"/>
                <a:gd name="T64" fmla="*/ 82 w 92"/>
                <a:gd name="T65" fmla="*/ 28 h 104"/>
                <a:gd name="T66" fmla="*/ 84 w 92"/>
                <a:gd name="T67" fmla="*/ 26 h 104"/>
                <a:gd name="T68" fmla="*/ 86 w 92"/>
                <a:gd name="T69" fmla="*/ 24 h 104"/>
                <a:gd name="T70" fmla="*/ 88 w 92"/>
                <a:gd name="T71" fmla="*/ 20 h 104"/>
                <a:gd name="T72" fmla="*/ 90 w 92"/>
                <a:gd name="T73" fmla="*/ 16 h 104"/>
                <a:gd name="T74" fmla="*/ 92 w 92"/>
                <a:gd name="T75" fmla="*/ 12 h 104"/>
                <a:gd name="T76" fmla="*/ 92 w 92"/>
                <a:gd name="T77" fmla="*/ 8 h 104"/>
                <a:gd name="T78" fmla="*/ 90 w 92"/>
                <a:gd name="T79" fmla="*/ 6 h 104"/>
                <a:gd name="T80" fmla="*/ 86 w 92"/>
                <a:gd name="T81" fmla="*/ 4 h 104"/>
                <a:gd name="T82" fmla="*/ 82 w 92"/>
                <a:gd name="T83" fmla="*/ 2 h 104"/>
                <a:gd name="T84" fmla="*/ 78 w 92"/>
                <a:gd name="T85" fmla="*/ 0 h 104"/>
                <a:gd name="T86" fmla="*/ 74 w 92"/>
                <a:gd name="T87" fmla="*/ 0 h 104"/>
                <a:gd name="T88" fmla="*/ 70 w 92"/>
                <a:gd name="T89" fmla="*/ 0 h 104"/>
                <a:gd name="T90" fmla="*/ 68 w 92"/>
                <a:gd name="T91" fmla="*/ 2 h 104"/>
                <a:gd name="T92" fmla="*/ 66 w 92"/>
                <a:gd name="T93" fmla="*/ 4 h 104"/>
                <a:gd name="T94" fmla="*/ 64 w 92"/>
                <a:gd name="T95" fmla="*/ 8 h 104"/>
                <a:gd name="T96" fmla="*/ 62 w 92"/>
                <a:gd name="T97" fmla="*/ 10 h 104"/>
                <a:gd name="T98" fmla="*/ 60 w 92"/>
                <a:gd name="T99" fmla="*/ 12 h 104"/>
                <a:gd name="T100" fmla="*/ 60 w 92"/>
                <a:gd name="T101" fmla="*/ 12 h 104"/>
                <a:gd name="T102" fmla="*/ 58 w 92"/>
                <a:gd name="T103" fmla="*/ 26 h 104"/>
                <a:gd name="T104" fmla="*/ 42 w 92"/>
                <a:gd name="T105" fmla="*/ 36 h 104"/>
                <a:gd name="T106" fmla="*/ 32 w 92"/>
                <a:gd name="T107" fmla="*/ 44 h 104"/>
                <a:gd name="T108" fmla="*/ 20 w 92"/>
                <a:gd name="T109" fmla="*/ 62 h 104"/>
                <a:gd name="T110" fmla="*/ 14 w 92"/>
                <a:gd name="T111" fmla="*/ 72 h 104"/>
                <a:gd name="T112" fmla="*/ 14 w 92"/>
                <a:gd name="T113" fmla="*/ 72 h 104"/>
                <a:gd name="T114" fmla="*/ 12 w 92"/>
                <a:gd name="T115" fmla="*/ 72 h 104"/>
                <a:gd name="T116" fmla="*/ 8 w 92"/>
                <a:gd name="T117" fmla="*/ 72 h 104"/>
                <a:gd name="T118" fmla="*/ 6 w 92"/>
                <a:gd name="T119" fmla="*/ 76 h 104"/>
                <a:gd name="T120" fmla="*/ 4 w 92"/>
                <a:gd name="T121" fmla="*/ 80 h 1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2"/>
                <a:gd name="T184" fmla="*/ 0 h 104"/>
                <a:gd name="T185" fmla="*/ 92 w 92"/>
                <a:gd name="T186" fmla="*/ 104 h 10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2" h="104">
                  <a:moveTo>
                    <a:pt x="4" y="80"/>
                  </a:moveTo>
                  <a:lnTo>
                    <a:pt x="4" y="80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0" y="98"/>
                  </a:lnTo>
                  <a:lnTo>
                    <a:pt x="16" y="100"/>
                  </a:lnTo>
                  <a:lnTo>
                    <a:pt x="22" y="102"/>
                  </a:lnTo>
                  <a:lnTo>
                    <a:pt x="28" y="104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40" y="102"/>
                  </a:lnTo>
                  <a:lnTo>
                    <a:pt x="44" y="98"/>
                  </a:lnTo>
                  <a:lnTo>
                    <a:pt x="48" y="94"/>
                  </a:lnTo>
                  <a:lnTo>
                    <a:pt x="50" y="90"/>
                  </a:lnTo>
                  <a:lnTo>
                    <a:pt x="52" y="86"/>
                  </a:lnTo>
                  <a:lnTo>
                    <a:pt x="52" y="82"/>
                  </a:lnTo>
                  <a:lnTo>
                    <a:pt x="52" y="78"/>
                  </a:lnTo>
                  <a:lnTo>
                    <a:pt x="50" y="74"/>
                  </a:lnTo>
                  <a:lnTo>
                    <a:pt x="52" y="70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2" y="60"/>
                  </a:lnTo>
                  <a:lnTo>
                    <a:pt x="66" y="54"/>
                  </a:lnTo>
                  <a:lnTo>
                    <a:pt x="70" y="50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80" y="30"/>
                  </a:lnTo>
                  <a:lnTo>
                    <a:pt x="82" y="28"/>
                  </a:lnTo>
                  <a:lnTo>
                    <a:pt x="84" y="26"/>
                  </a:lnTo>
                  <a:lnTo>
                    <a:pt x="86" y="24"/>
                  </a:lnTo>
                  <a:lnTo>
                    <a:pt x="88" y="20"/>
                  </a:lnTo>
                  <a:lnTo>
                    <a:pt x="90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0" y="6"/>
                  </a:lnTo>
                  <a:lnTo>
                    <a:pt x="86" y="4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8" y="2"/>
                  </a:lnTo>
                  <a:lnTo>
                    <a:pt x="66" y="4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58" y="26"/>
                  </a:lnTo>
                  <a:lnTo>
                    <a:pt x="42" y="36"/>
                  </a:lnTo>
                  <a:lnTo>
                    <a:pt x="32" y="44"/>
                  </a:lnTo>
                  <a:lnTo>
                    <a:pt x="20" y="6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6" y="76"/>
                  </a:lnTo>
                  <a:lnTo>
                    <a:pt x="4" y="8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0" name="Freeform 312">
              <a:extLst>
                <a:ext uri="{FF2B5EF4-FFF2-40B4-BE49-F238E27FC236}">
                  <a16:creationId xmlns:a16="http://schemas.microsoft.com/office/drawing/2014/main" id="{26D55B29-2911-457D-AF8E-71B9A439130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3" y="2868"/>
              <a:ext cx="36" cy="96"/>
            </a:xfrm>
            <a:custGeom>
              <a:avLst/>
              <a:gdLst>
                <a:gd name="T0" fmla="*/ 20 w 36"/>
                <a:gd name="T1" fmla="*/ 0 h 96"/>
                <a:gd name="T2" fmla="*/ 20 w 36"/>
                <a:gd name="T3" fmla="*/ 0 h 96"/>
                <a:gd name="T4" fmla="*/ 16 w 36"/>
                <a:gd name="T5" fmla="*/ 0 h 96"/>
                <a:gd name="T6" fmla="*/ 12 w 36"/>
                <a:gd name="T7" fmla="*/ 0 h 96"/>
                <a:gd name="T8" fmla="*/ 8 w 36"/>
                <a:gd name="T9" fmla="*/ 2 h 96"/>
                <a:gd name="T10" fmla="*/ 4 w 36"/>
                <a:gd name="T11" fmla="*/ 4 h 96"/>
                <a:gd name="T12" fmla="*/ 2 w 36"/>
                <a:gd name="T13" fmla="*/ 8 h 96"/>
                <a:gd name="T14" fmla="*/ 2 w 36"/>
                <a:gd name="T15" fmla="*/ 12 h 96"/>
                <a:gd name="T16" fmla="*/ 0 w 36"/>
                <a:gd name="T17" fmla="*/ 26 h 96"/>
                <a:gd name="T18" fmla="*/ 0 w 36"/>
                <a:gd name="T19" fmla="*/ 40 h 96"/>
                <a:gd name="T20" fmla="*/ 2 w 36"/>
                <a:gd name="T21" fmla="*/ 48 h 96"/>
                <a:gd name="T22" fmla="*/ 2 w 36"/>
                <a:gd name="T23" fmla="*/ 52 h 96"/>
                <a:gd name="T24" fmla="*/ 4 w 36"/>
                <a:gd name="T25" fmla="*/ 54 h 96"/>
                <a:gd name="T26" fmla="*/ 4 w 36"/>
                <a:gd name="T27" fmla="*/ 54 h 96"/>
                <a:gd name="T28" fmla="*/ 4 w 36"/>
                <a:gd name="T29" fmla="*/ 54 h 96"/>
                <a:gd name="T30" fmla="*/ 4 w 36"/>
                <a:gd name="T31" fmla="*/ 56 h 96"/>
                <a:gd name="T32" fmla="*/ 2 w 36"/>
                <a:gd name="T33" fmla="*/ 58 h 96"/>
                <a:gd name="T34" fmla="*/ 2 w 36"/>
                <a:gd name="T35" fmla="*/ 60 h 96"/>
                <a:gd name="T36" fmla="*/ 0 w 36"/>
                <a:gd name="T37" fmla="*/ 64 h 96"/>
                <a:gd name="T38" fmla="*/ 0 w 36"/>
                <a:gd name="T39" fmla="*/ 66 h 96"/>
                <a:gd name="T40" fmla="*/ 2 w 36"/>
                <a:gd name="T41" fmla="*/ 70 h 96"/>
                <a:gd name="T42" fmla="*/ 4 w 36"/>
                <a:gd name="T43" fmla="*/ 76 h 96"/>
                <a:gd name="T44" fmla="*/ 6 w 36"/>
                <a:gd name="T45" fmla="*/ 82 h 96"/>
                <a:gd name="T46" fmla="*/ 10 w 36"/>
                <a:gd name="T47" fmla="*/ 88 h 96"/>
                <a:gd name="T48" fmla="*/ 12 w 36"/>
                <a:gd name="T49" fmla="*/ 92 h 96"/>
                <a:gd name="T50" fmla="*/ 14 w 36"/>
                <a:gd name="T51" fmla="*/ 94 h 96"/>
                <a:gd name="T52" fmla="*/ 16 w 36"/>
                <a:gd name="T53" fmla="*/ 96 h 96"/>
                <a:gd name="T54" fmla="*/ 18 w 36"/>
                <a:gd name="T55" fmla="*/ 94 h 96"/>
                <a:gd name="T56" fmla="*/ 22 w 36"/>
                <a:gd name="T57" fmla="*/ 90 h 96"/>
                <a:gd name="T58" fmla="*/ 24 w 36"/>
                <a:gd name="T59" fmla="*/ 88 h 96"/>
                <a:gd name="T60" fmla="*/ 24 w 36"/>
                <a:gd name="T61" fmla="*/ 84 h 96"/>
                <a:gd name="T62" fmla="*/ 24 w 36"/>
                <a:gd name="T63" fmla="*/ 78 h 96"/>
                <a:gd name="T64" fmla="*/ 24 w 36"/>
                <a:gd name="T65" fmla="*/ 72 h 96"/>
                <a:gd name="T66" fmla="*/ 24 w 36"/>
                <a:gd name="T67" fmla="*/ 66 h 96"/>
                <a:gd name="T68" fmla="*/ 24 w 36"/>
                <a:gd name="T69" fmla="*/ 60 h 96"/>
                <a:gd name="T70" fmla="*/ 24 w 36"/>
                <a:gd name="T71" fmla="*/ 56 h 96"/>
                <a:gd name="T72" fmla="*/ 24 w 36"/>
                <a:gd name="T73" fmla="*/ 56 h 96"/>
                <a:gd name="T74" fmla="*/ 30 w 36"/>
                <a:gd name="T75" fmla="*/ 42 h 96"/>
                <a:gd name="T76" fmla="*/ 30 w 36"/>
                <a:gd name="T77" fmla="*/ 40 h 96"/>
                <a:gd name="T78" fmla="*/ 30 w 36"/>
                <a:gd name="T79" fmla="*/ 36 h 96"/>
                <a:gd name="T80" fmla="*/ 30 w 36"/>
                <a:gd name="T81" fmla="*/ 32 h 96"/>
                <a:gd name="T82" fmla="*/ 30 w 36"/>
                <a:gd name="T83" fmla="*/ 28 h 96"/>
                <a:gd name="T84" fmla="*/ 32 w 36"/>
                <a:gd name="T85" fmla="*/ 24 h 96"/>
                <a:gd name="T86" fmla="*/ 32 w 36"/>
                <a:gd name="T87" fmla="*/ 24 h 96"/>
                <a:gd name="T88" fmla="*/ 34 w 36"/>
                <a:gd name="T89" fmla="*/ 22 h 96"/>
                <a:gd name="T90" fmla="*/ 34 w 36"/>
                <a:gd name="T91" fmla="*/ 20 h 96"/>
                <a:gd name="T92" fmla="*/ 34 w 36"/>
                <a:gd name="T93" fmla="*/ 16 h 96"/>
                <a:gd name="T94" fmla="*/ 34 w 36"/>
                <a:gd name="T95" fmla="*/ 10 h 96"/>
                <a:gd name="T96" fmla="*/ 34 w 36"/>
                <a:gd name="T97" fmla="*/ 6 h 96"/>
                <a:gd name="T98" fmla="*/ 34 w 36"/>
                <a:gd name="T99" fmla="*/ 2 h 96"/>
                <a:gd name="T100" fmla="*/ 36 w 36"/>
                <a:gd name="T101" fmla="*/ 0 h 96"/>
                <a:gd name="T102" fmla="*/ 34 w 36"/>
                <a:gd name="T103" fmla="*/ 0 h 96"/>
                <a:gd name="T104" fmla="*/ 32 w 36"/>
                <a:gd name="T105" fmla="*/ 0 h 96"/>
                <a:gd name="T106" fmla="*/ 28 w 36"/>
                <a:gd name="T107" fmla="*/ 2 h 96"/>
                <a:gd name="T108" fmla="*/ 24 w 36"/>
                <a:gd name="T109" fmla="*/ 2 h 96"/>
                <a:gd name="T110" fmla="*/ 20 w 36"/>
                <a:gd name="T111" fmla="*/ 0 h 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"/>
                <a:gd name="T169" fmla="*/ 0 h 96"/>
                <a:gd name="T170" fmla="*/ 36 w 36"/>
                <a:gd name="T171" fmla="*/ 96 h 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" h="96">
                  <a:moveTo>
                    <a:pt x="20" y="0"/>
                  </a:move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2" y="12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2" y="48"/>
                  </a:lnTo>
                  <a:lnTo>
                    <a:pt x="2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70"/>
                  </a:lnTo>
                  <a:lnTo>
                    <a:pt x="4" y="76"/>
                  </a:lnTo>
                  <a:lnTo>
                    <a:pt x="6" y="82"/>
                  </a:lnTo>
                  <a:lnTo>
                    <a:pt x="10" y="88"/>
                  </a:lnTo>
                  <a:lnTo>
                    <a:pt x="12" y="92"/>
                  </a:lnTo>
                  <a:lnTo>
                    <a:pt x="14" y="94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78"/>
                  </a:lnTo>
                  <a:lnTo>
                    <a:pt x="24" y="72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30" y="32"/>
                  </a:lnTo>
                  <a:lnTo>
                    <a:pt x="30" y="28"/>
                  </a:lnTo>
                  <a:lnTo>
                    <a:pt x="32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6"/>
                  </a:lnTo>
                  <a:lnTo>
                    <a:pt x="34" y="10"/>
                  </a:lnTo>
                  <a:lnTo>
                    <a:pt x="34" y="6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4" y="2"/>
                  </a:lnTo>
                  <a:lnTo>
                    <a:pt x="2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1" name="Freeform 313">
              <a:extLst>
                <a:ext uri="{FF2B5EF4-FFF2-40B4-BE49-F238E27FC236}">
                  <a16:creationId xmlns:a16="http://schemas.microsoft.com/office/drawing/2014/main" id="{01FF8D80-1BC4-45CF-AA71-EAFA03F8A4E3}"/>
                </a:ext>
              </a:extLst>
            </p:cNvPr>
            <p:cNvSpPr>
              <a:spLocks/>
            </p:cNvSpPr>
            <p:nvPr/>
          </p:nvSpPr>
          <p:spPr bwMode="gray">
            <a:xfrm>
              <a:off x="2331" y="2968"/>
              <a:ext cx="32" cy="34"/>
            </a:xfrm>
            <a:custGeom>
              <a:avLst/>
              <a:gdLst>
                <a:gd name="T0" fmla="*/ 2 w 32"/>
                <a:gd name="T1" fmla="*/ 28 h 34"/>
                <a:gd name="T2" fmla="*/ 2 w 32"/>
                <a:gd name="T3" fmla="*/ 28 h 34"/>
                <a:gd name="T4" fmla="*/ 0 w 32"/>
                <a:gd name="T5" fmla="*/ 30 h 34"/>
                <a:gd name="T6" fmla="*/ 0 w 32"/>
                <a:gd name="T7" fmla="*/ 30 h 34"/>
                <a:gd name="T8" fmla="*/ 2 w 32"/>
                <a:gd name="T9" fmla="*/ 32 h 34"/>
                <a:gd name="T10" fmla="*/ 4 w 32"/>
                <a:gd name="T11" fmla="*/ 34 h 34"/>
                <a:gd name="T12" fmla="*/ 6 w 32"/>
                <a:gd name="T13" fmla="*/ 32 h 34"/>
                <a:gd name="T14" fmla="*/ 10 w 32"/>
                <a:gd name="T15" fmla="*/ 32 h 34"/>
                <a:gd name="T16" fmla="*/ 12 w 32"/>
                <a:gd name="T17" fmla="*/ 30 h 34"/>
                <a:gd name="T18" fmla="*/ 16 w 32"/>
                <a:gd name="T19" fmla="*/ 26 h 34"/>
                <a:gd name="T20" fmla="*/ 20 w 32"/>
                <a:gd name="T21" fmla="*/ 24 h 34"/>
                <a:gd name="T22" fmla="*/ 22 w 32"/>
                <a:gd name="T23" fmla="*/ 22 h 34"/>
                <a:gd name="T24" fmla="*/ 22 w 32"/>
                <a:gd name="T25" fmla="*/ 22 h 34"/>
                <a:gd name="T26" fmla="*/ 22 w 32"/>
                <a:gd name="T27" fmla="*/ 22 h 34"/>
                <a:gd name="T28" fmla="*/ 24 w 32"/>
                <a:gd name="T29" fmla="*/ 20 h 34"/>
                <a:gd name="T30" fmla="*/ 26 w 32"/>
                <a:gd name="T31" fmla="*/ 16 h 34"/>
                <a:gd name="T32" fmla="*/ 28 w 32"/>
                <a:gd name="T33" fmla="*/ 12 h 34"/>
                <a:gd name="T34" fmla="*/ 30 w 32"/>
                <a:gd name="T35" fmla="*/ 10 h 34"/>
                <a:gd name="T36" fmla="*/ 32 w 32"/>
                <a:gd name="T37" fmla="*/ 6 h 34"/>
                <a:gd name="T38" fmla="*/ 32 w 32"/>
                <a:gd name="T39" fmla="*/ 4 h 34"/>
                <a:gd name="T40" fmla="*/ 32 w 32"/>
                <a:gd name="T41" fmla="*/ 4 h 34"/>
                <a:gd name="T42" fmla="*/ 32 w 32"/>
                <a:gd name="T43" fmla="*/ 2 h 34"/>
                <a:gd name="T44" fmla="*/ 30 w 32"/>
                <a:gd name="T45" fmla="*/ 0 h 34"/>
                <a:gd name="T46" fmla="*/ 28 w 32"/>
                <a:gd name="T47" fmla="*/ 0 h 34"/>
                <a:gd name="T48" fmla="*/ 26 w 32"/>
                <a:gd name="T49" fmla="*/ 0 h 34"/>
                <a:gd name="T50" fmla="*/ 22 w 32"/>
                <a:gd name="T51" fmla="*/ 2 h 34"/>
                <a:gd name="T52" fmla="*/ 20 w 32"/>
                <a:gd name="T53" fmla="*/ 6 h 34"/>
                <a:gd name="T54" fmla="*/ 16 w 32"/>
                <a:gd name="T55" fmla="*/ 10 h 34"/>
                <a:gd name="T56" fmla="*/ 12 w 32"/>
                <a:gd name="T57" fmla="*/ 14 h 34"/>
                <a:gd name="T58" fmla="*/ 8 w 32"/>
                <a:gd name="T59" fmla="*/ 20 h 34"/>
                <a:gd name="T60" fmla="*/ 4 w 32"/>
                <a:gd name="T61" fmla="*/ 24 h 34"/>
                <a:gd name="T62" fmla="*/ 2 w 32"/>
                <a:gd name="T63" fmla="*/ 26 h 34"/>
                <a:gd name="T64" fmla="*/ 2 w 32"/>
                <a:gd name="T65" fmla="*/ 28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2" y="28"/>
                  </a:moveTo>
                  <a:lnTo>
                    <a:pt x="2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2"/>
                  </a:lnTo>
                  <a:lnTo>
                    <a:pt x="10" y="32"/>
                  </a:lnTo>
                  <a:lnTo>
                    <a:pt x="12" y="30"/>
                  </a:lnTo>
                  <a:lnTo>
                    <a:pt x="16" y="26"/>
                  </a:lnTo>
                  <a:lnTo>
                    <a:pt x="20" y="24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0" y="10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4"/>
                  </a:lnTo>
                  <a:lnTo>
                    <a:pt x="2" y="26"/>
                  </a:lnTo>
                  <a:lnTo>
                    <a:pt x="2" y="2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2" name="Freeform 314">
              <a:extLst>
                <a:ext uri="{FF2B5EF4-FFF2-40B4-BE49-F238E27FC236}">
                  <a16:creationId xmlns:a16="http://schemas.microsoft.com/office/drawing/2014/main" id="{BD5A06E5-27BB-44B2-8DF7-BA73BF0221D3}"/>
                </a:ext>
              </a:extLst>
            </p:cNvPr>
            <p:cNvSpPr>
              <a:spLocks/>
            </p:cNvSpPr>
            <p:nvPr/>
          </p:nvSpPr>
          <p:spPr bwMode="gray">
            <a:xfrm>
              <a:off x="2391" y="2992"/>
              <a:ext cx="60" cy="46"/>
            </a:xfrm>
            <a:custGeom>
              <a:avLst/>
              <a:gdLst>
                <a:gd name="T0" fmla="*/ 42 w 60"/>
                <a:gd name="T1" fmla="*/ 2 h 46"/>
                <a:gd name="T2" fmla="*/ 30 w 60"/>
                <a:gd name="T3" fmla="*/ 8 h 46"/>
                <a:gd name="T4" fmla="*/ 20 w 60"/>
                <a:gd name="T5" fmla="*/ 10 h 46"/>
                <a:gd name="T6" fmla="*/ 6 w 60"/>
                <a:gd name="T7" fmla="*/ 16 h 46"/>
                <a:gd name="T8" fmla="*/ 6 w 60"/>
                <a:gd name="T9" fmla="*/ 18 h 46"/>
                <a:gd name="T10" fmla="*/ 4 w 60"/>
                <a:gd name="T11" fmla="*/ 20 h 46"/>
                <a:gd name="T12" fmla="*/ 2 w 60"/>
                <a:gd name="T13" fmla="*/ 22 h 46"/>
                <a:gd name="T14" fmla="*/ 2 w 60"/>
                <a:gd name="T15" fmla="*/ 26 h 46"/>
                <a:gd name="T16" fmla="*/ 0 w 60"/>
                <a:gd name="T17" fmla="*/ 30 h 46"/>
                <a:gd name="T18" fmla="*/ 0 w 60"/>
                <a:gd name="T19" fmla="*/ 32 h 46"/>
                <a:gd name="T20" fmla="*/ 0 w 60"/>
                <a:gd name="T21" fmla="*/ 34 h 46"/>
                <a:gd name="T22" fmla="*/ 2 w 60"/>
                <a:gd name="T23" fmla="*/ 36 h 46"/>
                <a:gd name="T24" fmla="*/ 8 w 60"/>
                <a:gd name="T25" fmla="*/ 34 h 46"/>
                <a:gd name="T26" fmla="*/ 12 w 60"/>
                <a:gd name="T27" fmla="*/ 34 h 46"/>
                <a:gd name="T28" fmla="*/ 16 w 60"/>
                <a:gd name="T29" fmla="*/ 32 h 46"/>
                <a:gd name="T30" fmla="*/ 20 w 60"/>
                <a:gd name="T31" fmla="*/ 32 h 46"/>
                <a:gd name="T32" fmla="*/ 20 w 60"/>
                <a:gd name="T33" fmla="*/ 32 h 46"/>
                <a:gd name="T34" fmla="*/ 20 w 60"/>
                <a:gd name="T35" fmla="*/ 32 h 46"/>
                <a:gd name="T36" fmla="*/ 20 w 60"/>
                <a:gd name="T37" fmla="*/ 34 h 46"/>
                <a:gd name="T38" fmla="*/ 20 w 60"/>
                <a:gd name="T39" fmla="*/ 38 h 46"/>
                <a:gd name="T40" fmla="*/ 22 w 60"/>
                <a:gd name="T41" fmla="*/ 40 h 46"/>
                <a:gd name="T42" fmla="*/ 24 w 60"/>
                <a:gd name="T43" fmla="*/ 42 h 46"/>
                <a:gd name="T44" fmla="*/ 26 w 60"/>
                <a:gd name="T45" fmla="*/ 44 h 46"/>
                <a:gd name="T46" fmla="*/ 30 w 60"/>
                <a:gd name="T47" fmla="*/ 44 h 46"/>
                <a:gd name="T48" fmla="*/ 32 w 60"/>
                <a:gd name="T49" fmla="*/ 46 h 46"/>
                <a:gd name="T50" fmla="*/ 36 w 60"/>
                <a:gd name="T51" fmla="*/ 46 h 46"/>
                <a:gd name="T52" fmla="*/ 40 w 60"/>
                <a:gd name="T53" fmla="*/ 46 h 46"/>
                <a:gd name="T54" fmla="*/ 42 w 60"/>
                <a:gd name="T55" fmla="*/ 46 h 46"/>
                <a:gd name="T56" fmla="*/ 44 w 60"/>
                <a:gd name="T57" fmla="*/ 42 h 46"/>
                <a:gd name="T58" fmla="*/ 44 w 60"/>
                <a:gd name="T59" fmla="*/ 38 h 46"/>
                <a:gd name="T60" fmla="*/ 44 w 60"/>
                <a:gd name="T61" fmla="*/ 34 h 46"/>
                <a:gd name="T62" fmla="*/ 42 w 60"/>
                <a:gd name="T63" fmla="*/ 32 h 46"/>
                <a:gd name="T64" fmla="*/ 42 w 60"/>
                <a:gd name="T65" fmla="*/ 30 h 46"/>
                <a:gd name="T66" fmla="*/ 44 w 60"/>
                <a:gd name="T67" fmla="*/ 28 h 46"/>
                <a:gd name="T68" fmla="*/ 46 w 60"/>
                <a:gd name="T69" fmla="*/ 28 h 46"/>
                <a:gd name="T70" fmla="*/ 48 w 60"/>
                <a:gd name="T71" fmla="*/ 30 h 46"/>
                <a:gd name="T72" fmla="*/ 50 w 60"/>
                <a:gd name="T73" fmla="*/ 32 h 46"/>
                <a:gd name="T74" fmla="*/ 52 w 60"/>
                <a:gd name="T75" fmla="*/ 34 h 46"/>
                <a:gd name="T76" fmla="*/ 54 w 60"/>
                <a:gd name="T77" fmla="*/ 36 h 46"/>
                <a:gd name="T78" fmla="*/ 56 w 60"/>
                <a:gd name="T79" fmla="*/ 34 h 46"/>
                <a:gd name="T80" fmla="*/ 58 w 60"/>
                <a:gd name="T81" fmla="*/ 30 h 46"/>
                <a:gd name="T82" fmla="*/ 60 w 60"/>
                <a:gd name="T83" fmla="*/ 24 h 46"/>
                <a:gd name="T84" fmla="*/ 60 w 60"/>
                <a:gd name="T85" fmla="*/ 20 h 46"/>
                <a:gd name="T86" fmla="*/ 60 w 60"/>
                <a:gd name="T87" fmla="*/ 16 h 46"/>
                <a:gd name="T88" fmla="*/ 58 w 60"/>
                <a:gd name="T89" fmla="*/ 12 h 46"/>
                <a:gd name="T90" fmla="*/ 56 w 60"/>
                <a:gd name="T91" fmla="*/ 8 h 46"/>
                <a:gd name="T92" fmla="*/ 52 w 60"/>
                <a:gd name="T93" fmla="*/ 4 h 46"/>
                <a:gd name="T94" fmla="*/ 48 w 60"/>
                <a:gd name="T95" fmla="*/ 2 h 46"/>
                <a:gd name="T96" fmla="*/ 46 w 60"/>
                <a:gd name="T97" fmla="*/ 0 h 46"/>
                <a:gd name="T98" fmla="*/ 42 w 60"/>
                <a:gd name="T99" fmla="*/ 2 h 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0"/>
                <a:gd name="T151" fmla="*/ 0 h 46"/>
                <a:gd name="T152" fmla="*/ 60 w 60"/>
                <a:gd name="T153" fmla="*/ 46 h 4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0" h="46">
                  <a:moveTo>
                    <a:pt x="42" y="2"/>
                  </a:moveTo>
                  <a:lnTo>
                    <a:pt x="30" y="8"/>
                  </a:lnTo>
                  <a:lnTo>
                    <a:pt x="20" y="10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2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30" y="44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4" y="42"/>
                  </a:lnTo>
                  <a:lnTo>
                    <a:pt x="44" y="38"/>
                  </a:lnTo>
                  <a:lnTo>
                    <a:pt x="44" y="34"/>
                  </a:lnTo>
                  <a:lnTo>
                    <a:pt x="42" y="32"/>
                  </a:lnTo>
                  <a:lnTo>
                    <a:pt x="42" y="30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8" y="30"/>
                  </a:lnTo>
                  <a:lnTo>
                    <a:pt x="50" y="32"/>
                  </a:lnTo>
                  <a:lnTo>
                    <a:pt x="52" y="34"/>
                  </a:lnTo>
                  <a:lnTo>
                    <a:pt x="54" y="36"/>
                  </a:lnTo>
                  <a:lnTo>
                    <a:pt x="56" y="34"/>
                  </a:lnTo>
                  <a:lnTo>
                    <a:pt x="58" y="30"/>
                  </a:lnTo>
                  <a:lnTo>
                    <a:pt x="60" y="24"/>
                  </a:lnTo>
                  <a:lnTo>
                    <a:pt x="60" y="20"/>
                  </a:lnTo>
                  <a:lnTo>
                    <a:pt x="60" y="16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2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3" name="Freeform 315">
              <a:extLst>
                <a:ext uri="{FF2B5EF4-FFF2-40B4-BE49-F238E27FC236}">
                  <a16:creationId xmlns:a16="http://schemas.microsoft.com/office/drawing/2014/main" id="{6D65017F-D7AD-4F28-8922-8E8E66E33D29}"/>
                </a:ext>
              </a:extLst>
            </p:cNvPr>
            <p:cNvSpPr>
              <a:spLocks/>
            </p:cNvSpPr>
            <p:nvPr/>
          </p:nvSpPr>
          <p:spPr bwMode="gray">
            <a:xfrm>
              <a:off x="2249" y="3020"/>
              <a:ext cx="108" cy="96"/>
            </a:xfrm>
            <a:custGeom>
              <a:avLst/>
              <a:gdLst>
                <a:gd name="T0" fmla="*/ 70 w 108"/>
                <a:gd name="T1" fmla="*/ 46 h 96"/>
                <a:gd name="T2" fmla="*/ 90 w 108"/>
                <a:gd name="T3" fmla="*/ 46 h 96"/>
                <a:gd name="T4" fmla="*/ 100 w 108"/>
                <a:gd name="T5" fmla="*/ 44 h 96"/>
                <a:gd name="T6" fmla="*/ 86 w 108"/>
                <a:gd name="T7" fmla="*/ 38 h 96"/>
                <a:gd name="T8" fmla="*/ 108 w 108"/>
                <a:gd name="T9" fmla="*/ 30 h 96"/>
                <a:gd name="T10" fmla="*/ 108 w 108"/>
                <a:gd name="T11" fmla="*/ 26 h 96"/>
                <a:gd name="T12" fmla="*/ 104 w 108"/>
                <a:gd name="T13" fmla="*/ 22 h 96"/>
                <a:gd name="T14" fmla="*/ 98 w 108"/>
                <a:gd name="T15" fmla="*/ 16 h 96"/>
                <a:gd name="T16" fmla="*/ 92 w 108"/>
                <a:gd name="T17" fmla="*/ 10 h 96"/>
                <a:gd name="T18" fmla="*/ 90 w 108"/>
                <a:gd name="T19" fmla="*/ 6 h 96"/>
                <a:gd name="T20" fmla="*/ 88 w 108"/>
                <a:gd name="T21" fmla="*/ 4 h 96"/>
                <a:gd name="T22" fmla="*/ 84 w 108"/>
                <a:gd name="T23" fmla="*/ 0 h 96"/>
                <a:gd name="T24" fmla="*/ 78 w 108"/>
                <a:gd name="T25" fmla="*/ 2 h 96"/>
                <a:gd name="T26" fmla="*/ 72 w 108"/>
                <a:gd name="T27" fmla="*/ 4 h 96"/>
                <a:gd name="T28" fmla="*/ 66 w 108"/>
                <a:gd name="T29" fmla="*/ 10 h 96"/>
                <a:gd name="T30" fmla="*/ 58 w 108"/>
                <a:gd name="T31" fmla="*/ 14 h 96"/>
                <a:gd name="T32" fmla="*/ 48 w 108"/>
                <a:gd name="T33" fmla="*/ 38 h 96"/>
                <a:gd name="T34" fmla="*/ 42 w 108"/>
                <a:gd name="T35" fmla="*/ 40 h 96"/>
                <a:gd name="T36" fmla="*/ 36 w 108"/>
                <a:gd name="T37" fmla="*/ 46 h 96"/>
                <a:gd name="T38" fmla="*/ 30 w 108"/>
                <a:gd name="T39" fmla="*/ 48 h 96"/>
                <a:gd name="T40" fmla="*/ 24 w 108"/>
                <a:gd name="T41" fmla="*/ 54 h 96"/>
                <a:gd name="T42" fmla="*/ 18 w 108"/>
                <a:gd name="T43" fmla="*/ 60 h 96"/>
                <a:gd name="T44" fmla="*/ 16 w 108"/>
                <a:gd name="T45" fmla="*/ 64 h 96"/>
                <a:gd name="T46" fmla="*/ 0 w 108"/>
                <a:gd name="T47" fmla="*/ 88 h 96"/>
                <a:gd name="T48" fmla="*/ 2 w 108"/>
                <a:gd name="T49" fmla="*/ 90 h 96"/>
                <a:gd name="T50" fmla="*/ 10 w 108"/>
                <a:gd name="T51" fmla="*/ 94 h 96"/>
                <a:gd name="T52" fmla="*/ 16 w 108"/>
                <a:gd name="T53" fmla="*/ 96 h 96"/>
                <a:gd name="T54" fmla="*/ 22 w 108"/>
                <a:gd name="T55" fmla="*/ 90 h 96"/>
                <a:gd name="T56" fmla="*/ 24 w 108"/>
                <a:gd name="T57" fmla="*/ 86 h 96"/>
                <a:gd name="T58" fmla="*/ 28 w 108"/>
                <a:gd name="T59" fmla="*/ 82 h 96"/>
                <a:gd name="T60" fmla="*/ 32 w 108"/>
                <a:gd name="T61" fmla="*/ 80 h 96"/>
                <a:gd name="T62" fmla="*/ 46 w 108"/>
                <a:gd name="T63" fmla="*/ 74 h 96"/>
                <a:gd name="T64" fmla="*/ 62 w 108"/>
                <a:gd name="T65" fmla="*/ 5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96"/>
                <a:gd name="T101" fmla="*/ 108 w 108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96">
                  <a:moveTo>
                    <a:pt x="62" y="56"/>
                  </a:moveTo>
                  <a:lnTo>
                    <a:pt x="70" y="46"/>
                  </a:lnTo>
                  <a:lnTo>
                    <a:pt x="84" y="46"/>
                  </a:lnTo>
                  <a:lnTo>
                    <a:pt x="90" y="46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86" y="38"/>
                  </a:lnTo>
                  <a:lnTo>
                    <a:pt x="108" y="32"/>
                  </a:lnTo>
                  <a:lnTo>
                    <a:pt x="108" y="30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4" y="24"/>
                  </a:lnTo>
                  <a:lnTo>
                    <a:pt x="104" y="22"/>
                  </a:lnTo>
                  <a:lnTo>
                    <a:pt x="102" y="20"/>
                  </a:lnTo>
                  <a:lnTo>
                    <a:pt x="98" y="16"/>
                  </a:lnTo>
                  <a:lnTo>
                    <a:pt x="96" y="14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0" y="6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58" y="14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2" y="40"/>
                  </a:lnTo>
                  <a:lnTo>
                    <a:pt x="38" y="44"/>
                  </a:lnTo>
                  <a:lnTo>
                    <a:pt x="36" y="46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26" y="52"/>
                  </a:lnTo>
                  <a:lnTo>
                    <a:pt x="24" y="54"/>
                  </a:lnTo>
                  <a:lnTo>
                    <a:pt x="20" y="58"/>
                  </a:lnTo>
                  <a:lnTo>
                    <a:pt x="18" y="60"/>
                  </a:lnTo>
                  <a:lnTo>
                    <a:pt x="16" y="62"/>
                  </a:lnTo>
                  <a:lnTo>
                    <a:pt x="16" y="64"/>
                  </a:lnTo>
                  <a:lnTo>
                    <a:pt x="8" y="84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4" y="96"/>
                  </a:lnTo>
                  <a:lnTo>
                    <a:pt x="16" y="96"/>
                  </a:lnTo>
                  <a:lnTo>
                    <a:pt x="18" y="94"/>
                  </a:lnTo>
                  <a:lnTo>
                    <a:pt x="22" y="90"/>
                  </a:lnTo>
                  <a:lnTo>
                    <a:pt x="24" y="86"/>
                  </a:lnTo>
                  <a:lnTo>
                    <a:pt x="26" y="84"/>
                  </a:lnTo>
                  <a:lnTo>
                    <a:pt x="28" y="82"/>
                  </a:lnTo>
                  <a:lnTo>
                    <a:pt x="32" y="80"/>
                  </a:lnTo>
                  <a:lnTo>
                    <a:pt x="38" y="78"/>
                  </a:lnTo>
                  <a:lnTo>
                    <a:pt x="46" y="74"/>
                  </a:lnTo>
                  <a:lnTo>
                    <a:pt x="54" y="70"/>
                  </a:lnTo>
                  <a:lnTo>
                    <a:pt x="62" y="5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4" name="Freeform 316">
              <a:extLst>
                <a:ext uri="{FF2B5EF4-FFF2-40B4-BE49-F238E27FC236}">
                  <a16:creationId xmlns:a16="http://schemas.microsoft.com/office/drawing/2014/main" id="{A03DC6E6-C484-4541-A233-1260FAB05C82}"/>
                </a:ext>
              </a:extLst>
            </p:cNvPr>
            <p:cNvSpPr>
              <a:spLocks/>
            </p:cNvSpPr>
            <p:nvPr/>
          </p:nvSpPr>
          <p:spPr bwMode="gray">
            <a:xfrm>
              <a:off x="2229" y="3062"/>
              <a:ext cx="120" cy="110"/>
            </a:xfrm>
            <a:custGeom>
              <a:avLst/>
              <a:gdLst>
                <a:gd name="T0" fmla="*/ 102 w 120"/>
                <a:gd name="T1" fmla="*/ 32 h 110"/>
                <a:gd name="T2" fmla="*/ 104 w 120"/>
                <a:gd name="T3" fmla="*/ 34 h 110"/>
                <a:gd name="T4" fmla="*/ 112 w 120"/>
                <a:gd name="T5" fmla="*/ 36 h 110"/>
                <a:gd name="T6" fmla="*/ 120 w 120"/>
                <a:gd name="T7" fmla="*/ 42 h 110"/>
                <a:gd name="T8" fmla="*/ 116 w 120"/>
                <a:gd name="T9" fmla="*/ 46 h 110"/>
                <a:gd name="T10" fmla="*/ 114 w 120"/>
                <a:gd name="T11" fmla="*/ 48 h 110"/>
                <a:gd name="T12" fmla="*/ 106 w 120"/>
                <a:gd name="T13" fmla="*/ 50 h 110"/>
                <a:gd name="T14" fmla="*/ 102 w 120"/>
                <a:gd name="T15" fmla="*/ 54 h 110"/>
                <a:gd name="T16" fmla="*/ 100 w 120"/>
                <a:gd name="T17" fmla="*/ 56 h 110"/>
                <a:gd name="T18" fmla="*/ 94 w 120"/>
                <a:gd name="T19" fmla="*/ 70 h 110"/>
                <a:gd name="T20" fmla="*/ 88 w 120"/>
                <a:gd name="T21" fmla="*/ 76 h 110"/>
                <a:gd name="T22" fmla="*/ 86 w 120"/>
                <a:gd name="T23" fmla="*/ 80 h 110"/>
                <a:gd name="T24" fmla="*/ 84 w 120"/>
                <a:gd name="T25" fmla="*/ 84 h 110"/>
                <a:gd name="T26" fmla="*/ 82 w 120"/>
                <a:gd name="T27" fmla="*/ 94 h 110"/>
                <a:gd name="T28" fmla="*/ 78 w 120"/>
                <a:gd name="T29" fmla="*/ 102 h 110"/>
                <a:gd name="T30" fmla="*/ 74 w 120"/>
                <a:gd name="T31" fmla="*/ 106 h 110"/>
                <a:gd name="T32" fmla="*/ 66 w 120"/>
                <a:gd name="T33" fmla="*/ 108 h 110"/>
                <a:gd name="T34" fmla="*/ 60 w 120"/>
                <a:gd name="T35" fmla="*/ 100 h 110"/>
                <a:gd name="T36" fmla="*/ 50 w 120"/>
                <a:gd name="T37" fmla="*/ 98 h 110"/>
                <a:gd name="T38" fmla="*/ 46 w 120"/>
                <a:gd name="T39" fmla="*/ 96 h 110"/>
                <a:gd name="T40" fmla="*/ 40 w 120"/>
                <a:gd name="T41" fmla="*/ 96 h 110"/>
                <a:gd name="T42" fmla="*/ 34 w 120"/>
                <a:gd name="T43" fmla="*/ 96 h 110"/>
                <a:gd name="T44" fmla="*/ 26 w 120"/>
                <a:gd name="T45" fmla="*/ 94 h 110"/>
                <a:gd name="T46" fmla="*/ 22 w 120"/>
                <a:gd name="T47" fmla="*/ 90 h 110"/>
                <a:gd name="T48" fmla="*/ 16 w 120"/>
                <a:gd name="T49" fmla="*/ 86 h 110"/>
                <a:gd name="T50" fmla="*/ 6 w 120"/>
                <a:gd name="T51" fmla="*/ 82 h 110"/>
                <a:gd name="T52" fmla="*/ 0 w 120"/>
                <a:gd name="T53" fmla="*/ 78 h 110"/>
                <a:gd name="T54" fmla="*/ 0 w 120"/>
                <a:gd name="T55" fmla="*/ 74 h 110"/>
                <a:gd name="T56" fmla="*/ 4 w 120"/>
                <a:gd name="T57" fmla="*/ 72 h 110"/>
                <a:gd name="T58" fmla="*/ 2 w 120"/>
                <a:gd name="T59" fmla="*/ 60 h 110"/>
                <a:gd name="T60" fmla="*/ 2 w 120"/>
                <a:gd name="T61" fmla="*/ 52 h 110"/>
                <a:gd name="T62" fmla="*/ 6 w 120"/>
                <a:gd name="T63" fmla="*/ 44 h 110"/>
                <a:gd name="T64" fmla="*/ 8 w 120"/>
                <a:gd name="T65" fmla="*/ 42 h 110"/>
                <a:gd name="T66" fmla="*/ 20 w 120"/>
                <a:gd name="T67" fmla="*/ 46 h 110"/>
                <a:gd name="T68" fmla="*/ 22 w 120"/>
                <a:gd name="T69" fmla="*/ 48 h 110"/>
                <a:gd name="T70" fmla="*/ 28 w 120"/>
                <a:gd name="T71" fmla="*/ 52 h 110"/>
                <a:gd name="T72" fmla="*/ 36 w 120"/>
                <a:gd name="T73" fmla="*/ 52 h 110"/>
                <a:gd name="T74" fmla="*/ 44 w 120"/>
                <a:gd name="T75" fmla="*/ 44 h 110"/>
                <a:gd name="T76" fmla="*/ 48 w 120"/>
                <a:gd name="T77" fmla="*/ 42 h 110"/>
                <a:gd name="T78" fmla="*/ 56 w 120"/>
                <a:gd name="T79" fmla="*/ 38 h 110"/>
                <a:gd name="T80" fmla="*/ 62 w 120"/>
                <a:gd name="T81" fmla="*/ 34 h 110"/>
                <a:gd name="T82" fmla="*/ 70 w 120"/>
                <a:gd name="T83" fmla="*/ 30 h 110"/>
                <a:gd name="T84" fmla="*/ 74 w 120"/>
                <a:gd name="T85" fmla="*/ 28 h 110"/>
                <a:gd name="T86" fmla="*/ 90 w 120"/>
                <a:gd name="T87" fmla="*/ 4 h 110"/>
                <a:gd name="T88" fmla="*/ 94 w 120"/>
                <a:gd name="T89" fmla="*/ 4 h 110"/>
                <a:gd name="T90" fmla="*/ 106 w 120"/>
                <a:gd name="T91" fmla="*/ 4 h 110"/>
                <a:gd name="T92" fmla="*/ 116 w 120"/>
                <a:gd name="T93" fmla="*/ 2 h 110"/>
                <a:gd name="T94" fmla="*/ 120 w 120"/>
                <a:gd name="T95" fmla="*/ 2 h 110"/>
                <a:gd name="T96" fmla="*/ 116 w 120"/>
                <a:gd name="T97" fmla="*/ 6 h 110"/>
                <a:gd name="T98" fmla="*/ 108 w 120"/>
                <a:gd name="T99" fmla="*/ 12 h 110"/>
                <a:gd name="T100" fmla="*/ 102 w 120"/>
                <a:gd name="T101" fmla="*/ 28 h 1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20"/>
                <a:gd name="T154" fmla="*/ 0 h 110"/>
                <a:gd name="T155" fmla="*/ 120 w 120"/>
                <a:gd name="T156" fmla="*/ 110 h 1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20" h="110">
                  <a:moveTo>
                    <a:pt x="102" y="28"/>
                  </a:moveTo>
                  <a:lnTo>
                    <a:pt x="102" y="32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6" y="34"/>
                  </a:lnTo>
                  <a:lnTo>
                    <a:pt x="112" y="36"/>
                  </a:lnTo>
                  <a:lnTo>
                    <a:pt x="116" y="38"/>
                  </a:lnTo>
                  <a:lnTo>
                    <a:pt x="120" y="42"/>
                  </a:lnTo>
                  <a:lnTo>
                    <a:pt x="118" y="44"/>
                  </a:lnTo>
                  <a:lnTo>
                    <a:pt x="116" y="46"/>
                  </a:lnTo>
                  <a:lnTo>
                    <a:pt x="114" y="48"/>
                  </a:lnTo>
                  <a:lnTo>
                    <a:pt x="108" y="48"/>
                  </a:lnTo>
                  <a:lnTo>
                    <a:pt x="106" y="50"/>
                  </a:lnTo>
                  <a:lnTo>
                    <a:pt x="102" y="52"/>
                  </a:lnTo>
                  <a:lnTo>
                    <a:pt x="102" y="54"/>
                  </a:lnTo>
                  <a:lnTo>
                    <a:pt x="100" y="56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0" y="74"/>
                  </a:lnTo>
                  <a:lnTo>
                    <a:pt x="88" y="76"/>
                  </a:lnTo>
                  <a:lnTo>
                    <a:pt x="86" y="78"/>
                  </a:lnTo>
                  <a:lnTo>
                    <a:pt x="86" y="80"/>
                  </a:lnTo>
                  <a:lnTo>
                    <a:pt x="84" y="82"/>
                  </a:lnTo>
                  <a:lnTo>
                    <a:pt x="84" y="84"/>
                  </a:lnTo>
                  <a:lnTo>
                    <a:pt x="82" y="90"/>
                  </a:lnTo>
                  <a:lnTo>
                    <a:pt x="82" y="94"/>
                  </a:lnTo>
                  <a:lnTo>
                    <a:pt x="80" y="98"/>
                  </a:lnTo>
                  <a:lnTo>
                    <a:pt x="78" y="102"/>
                  </a:lnTo>
                  <a:lnTo>
                    <a:pt x="76" y="104"/>
                  </a:lnTo>
                  <a:lnTo>
                    <a:pt x="74" y="106"/>
                  </a:lnTo>
                  <a:lnTo>
                    <a:pt x="70" y="108"/>
                  </a:lnTo>
                  <a:lnTo>
                    <a:pt x="66" y="108"/>
                  </a:lnTo>
                  <a:lnTo>
                    <a:pt x="64" y="110"/>
                  </a:lnTo>
                  <a:lnTo>
                    <a:pt x="60" y="100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6"/>
                  </a:lnTo>
                  <a:lnTo>
                    <a:pt x="46" y="96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4" y="96"/>
                  </a:lnTo>
                  <a:lnTo>
                    <a:pt x="30" y="96"/>
                  </a:lnTo>
                  <a:lnTo>
                    <a:pt x="26" y="94"/>
                  </a:lnTo>
                  <a:lnTo>
                    <a:pt x="24" y="92"/>
                  </a:lnTo>
                  <a:lnTo>
                    <a:pt x="22" y="90"/>
                  </a:lnTo>
                  <a:lnTo>
                    <a:pt x="20" y="88"/>
                  </a:lnTo>
                  <a:lnTo>
                    <a:pt x="16" y="86"/>
                  </a:lnTo>
                  <a:lnTo>
                    <a:pt x="12" y="84"/>
                  </a:lnTo>
                  <a:lnTo>
                    <a:pt x="6" y="82"/>
                  </a:lnTo>
                  <a:lnTo>
                    <a:pt x="2" y="80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4" y="72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2" y="52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28" y="42"/>
                  </a:lnTo>
                  <a:lnTo>
                    <a:pt x="20" y="46"/>
                  </a:lnTo>
                  <a:lnTo>
                    <a:pt x="22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8"/>
                  </a:lnTo>
                  <a:lnTo>
                    <a:pt x="56" y="38"/>
                  </a:lnTo>
                  <a:lnTo>
                    <a:pt x="58" y="36"/>
                  </a:lnTo>
                  <a:lnTo>
                    <a:pt x="62" y="34"/>
                  </a:lnTo>
                  <a:lnTo>
                    <a:pt x="66" y="32"/>
                  </a:lnTo>
                  <a:lnTo>
                    <a:pt x="70" y="30"/>
                  </a:lnTo>
                  <a:lnTo>
                    <a:pt x="72" y="28"/>
                  </a:lnTo>
                  <a:lnTo>
                    <a:pt x="74" y="28"/>
                  </a:lnTo>
                  <a:lnTo>
                    <a:pt x="82" y="1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100" y="4"/>
                  </a:lnTo>
                  <a:lnTo>
                    <a:pt x="106" y="4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18" y="4"/>
                  </a:lnTo>
                  <a:lnTo>
                    <a:pt x="116" y="6"/>
                  </a:lnTo>
                  <a:lnTo>
                    <a:pt x="112" y="8"/>
                  </a:lnTo>
                  <a:lnTo>
                    <a:pt x="108" y="12"/>
                  </a:lnTo>
                  <a:lnTo>
                    <a:pt x="102" y="14"/>
                  </a:lnTo>
                  <a:lnTo>
                    <a:pt x="102" y="2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5" name="Freeform 317">
              <a:extLst>
                <a:ext uri="{FF2B5EF4-FFF2-40B4-BE49-F238E27FC236}">
                  <a16:creationId xmlns:a16="http://schemas.microsoft.com/office/drawing/2014/main" id="{EFE85971-91FC-4DA7-8410-E1E69F7E3C8A}"/>
                </a:ext>
              </a:extLst>
            </p:cNvPr>
            <p:cNvSpPr>
              <a:spLocks/>
            </p:cNvSpPr>
            <p:nvPr/>
          </p:nvSpPr>
          <p:spPr bwMode="gray">
            <a:xfrm>
              <a:off x="2633" y="3146"/>
              <a:ext cx="128" cy="108"/>
            </a:xfrm>
            <a:custGeom>
              <a:avLst/>
              <a:gdLst>
                <a:gd name="T0" fmla="*/ 78 w 128"/>
                <a:gd name="T1" fmla="*/ 40 h 108"/>
                <a:gd name="T2" fmla="*/ 78 w 128"/>
                <a:gd name="T3" fmla="*/ 38 h 108"/>
                <a:gd name="T4" fmla="*/ 76 w 128"/>
                <a:gd name="T5" fmla="*/ 36 h 108"/>
                <a:gd name="T6" fmla="*/ 72 w 128"/>
                <a:gd name="T7" fmla="*/ 36 h 108"/>
                <a:gd name="T8" fmla="*/ 70 w 128"/>
                <a:gd name="T9" fmla="*/ 34 h 108"/>
                <a:gd name="T10" fmla="*/ 68 w 128"/>
                <a:gd name="T11" fmla="*/ 32 h 108"/>
                <a:gd name="T12" fmla="*/ 62 w 128"/>
                <a:gd name="T13" fmla="*/ 28 h 108"/>
                <a:gd name="T14" fmla="*/ 58 w 128"/>
                <a:gd name="T15" fmla="*/ 24 h 108"/>
                <a:gd name="T16" fmla="*/ 52 w 128"/>
                <a:gd name="T17" fmla="*/ 20 h 108"/>
                <a:gd name="T18" fmla="*/ 46 w 128"/>
                <a:gd name="T19" fmla="*/ 16 h 108"/>
                <a:gd name="T20" fmla="*/ 42 w 128"/>
                <a:gd name="T21" fmla="*/ 12 h 108"/>
                <a:gd name="T22" fmla="*/ 40 w 128"/>
                <a:gd name="T23" fmla="*/ 10 h 108"/>
                <a:gd name="T24" fmla="*/ 38 w 128"/>
                <a:gd name="T25" fmla="*/ 10 h 108"/>
                <a:gd name="T26" fmla="*/ 34 w 128"/>
                <a:gd name="T27" fmla="*/ 10 h 108"/>
                <a:gd name="T28" fmla="*/ 26 w 128"/>
                <a:gd name="T29" fmla="*/ 8 h 108"/>
                <a:gd name="T30" fmla="*/ 14 w 128"/>
                <a:gd name="T31" fmla="*/ 4 h 108"/>
                <a:gd name="T32" fmla="*/ 4 w 128"/>
                <a:gd name="T33" fmla="*/ 0 h 108"/>
                <a:gd name="T34" fmla="*/ 0 w 128"/>
                <a:gd name="T35" fmla="*/ 80 h 108"/>
                <a:gd name="T36" fmla="*/ 12 w 128"/>
                <a:gd name="T37" fmla="*/ 86 h 108"/>
                <a:gd name="T38" fmla="*/ 28 w 128"/>
                <a:gd name="T39" fmla="*/ 80 h 108"/>
                <a:gd name="T40" fmla="*/ 28 w 128"/>
                <a:gd name="T41" fmla="*/ 78 h 108"/>
                <a:gd name="T42" fmla="*/ 28 w 128"/>
                <a:gd name="T43" fmla="*/ 76 h 108"/>
                <a:gd name="T44" fmla="*/ 30 w 128"/>
                <a:gd name="T45" fmla="*/ 74 h 108"/>
                <a:gd name="T46" fmla="*/ 34 w 128"/>
                <a:gd name="T47" fmla="*/ 72 h 108"/>
                <a:gd name="T48" fmla="*/ 38 w 128"/>
                <a:gd name="T49" fmla="*/ 68 h 108"/>
                <a:gd name="T50" fmla="*/ 42 w 128"/>
                <a:gd name="T51" fmla="*/ 68 h 108"/>
                <a:gd name="T52" fmla="*/ 46 w 128"/>
                <a:gd name="T53" fmla="*/ 66 h 108"/>
                <a:gd name="T54" fmla="*/ 52 w 128"/>
                <a:gd name="T55" fmla="*/ 68 h 108"/>
                <a:gd name="T56" fmla="*/ 76 w 128"/>
                <a:gd name="T57" fmla="*/ 82 h 108"/>
                <a:gd name="T58" fmla="*/ 86 w 128"/>
                <a:gd name="T59" fmla="*/ 94 h 108"/>
                <a:gd name="T60" fmla="*/ 104 w 128"/>
                <a:gd name="T61" fmla="*/ 102 h 108"/>
                <a:gd name="T62" fmla="*/ 126 w 128"/>
                <a:gd name="T63" fmla="*/ 108 h 108"/>
                <a:gd name="T64" fmla="*/ 128 w 128"/>
                <a:gd name="T65" fmla="*/ 108 h 108"/>
                <a:gd name="T66" fmla="*/ 128 w 128"/>
                <a:gd name="T67" fmla="*/ 106 h 108"/>
                <a:gd name="T68" fmla="*/ 128 w 128"/>
                <a:gd name="T69" fmla="*/ 104 h 108"/>
                <a:gd name="T70" fmla="*/ 128 w 128"/>
                <a:gd name="T71" fmla="*/ 100 h 108"/>
                <a:gd name="T72" fmla="*/ 126 w 128"/>
                <a:gd name="T73" fmla="*/ 98 h 108"/>
                <a:gd name="T74" fmla="*/ 124 w 128"/>
                <a:gd name="T75" fmla="*/ 94 h 108"/>
                <a:gd name="T76" fmla="*/ 120 w 128"/>
                <a:gd name="T77" fmla="*/ 92 h 108"/>
                <a:gd name="T78" fmla="*/ 116 w 128"/>
                <a:gd name="T79" fmla="*/ 88 h 108"/>
                <a:gd name="T80" fmla="*/ 110 w 128"/>
                <a:gd name="T81" fmla="*/ 84 h 108"/>
                <a:gd name="T82" fmla="*/ 106 w 128"/>
                <a:gd name="T83" fmla="*/ 80 h 108"/>
                <a:gd name="T84" fmla="*/ 102 w 128"/>
                <a:gd name="T85" fmla="*/ 76 h 108"/>
                <a:gd name="T86" fmla="*/ 98 w 128"/>
                <a:gd name="T87" fmla="*/ 72 h 108"/>
                <a:gd name="T88" fmla="*/ 96 w 128"/>
                <a:gd name="T89" fmla="*/ 70 h 108"/>
                <a:gd name="T90" fmla="*/ 96 w 128"/>
                <a:gd name="T91" fmla="*/ 70 h 108"/>
                <a:gd name="T92" fmla="*/ 80 w 128"/>
                <a:gd name="T93" fmla="*/ 60 h 108"/>
                <a:gd name="T94" fmla="*/ 96 w 128"/>
                <a:gd name="T95" fmla="*/ 54 h 108"/>
                <a:gd name="T96" fmla="*/ 92 w 128"/>
                <a:gd name="T97" fmla="*/ 46 h 108"/>
                <a:gd name="T98" fmla="*/ 90 w 128"/>
                <a:gd name="T99" fmla="*/ 46 h 108"/>
                <a:gd name="T100" fmla="*/ 88 w 128"/>
                <a:gd name="T101" fmla="*/ 44 h 108"/>
                <a:gd name="T102" fmla="*/ 84 w 128"/>
                <a:gd name="T103" fmla="*/ 44 h 108"/>
                <a:gd name="T104" fmla="*/ 80 w 128"/>
                <a:gd name="T105" fmla="*/ 42 h 108"/>
                <a:gd name="T106" fmla="*/ 78 w 128"/>
                <a:gd name="T107" fmla="*/ 42 h 108"/>
                <a:gd name="T108" fmla="*/ 78 w 128"/>
                <a:gd name="T109" fmla="*/ 40 h 1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8"/>
                <a:gd name="T166" fmla="*/ 0 h 108"/>
                <a:gd name="T167" fmla="*/ 128 w 128"/>
                <a:gd name="T168" fmla="*/ 108 h 1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8" h="108">
                  <a:moveTo>
                    <a:pt x="78" y="40"/>
                  </a:moveTo>
                  <a:lnTo>
                    <a:pt x="78" y="38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0" y="34"/>
                  </a:lnTo>
                  <a:lnTo>
                    <a:pt x="68" y="32"/>
                  </a:lnTo>
                  <a:lnTo>
                    <a:pt x="62" y="28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6" y="16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26" y="8"/>
                  </a:lnTo>
                  <a:lnTo>
                    <a:pt x="14" y="4"/>
                  </a:lnTo>
                  <a:lnTo>
                    <a:pt x="4" y="0"/>
                  </a:lnTo>
                  <a:lnTo>
                    <a:pt x="0" y="80"/>
                  </a:lnTo>
                  <a:lnTo>
                    <a:pt x="12" y="86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8" y="76"/>
                  </a:lnTo>
                  <a:lnTo>
                    <a:pt x="30" y="74"/>
                  </a:lnTo>
                  <a:lnTo>
                    <a:pt x="34" y="72"/>
                  </a:lnTo>
                  <a:lnTo>
                    <a:pt x="38" y="68"/>
                  </a:lnTo>
                  <a:lnTo>
                    <a:pt x="42" y="68"/>
                  </a:lnTo>
                  <a:lnTo>
                    <a:pt x="46" y="66"/>
                  </a:lnTo>
                  <a:lnTo>
                    <a:pt x="52" y="68"/>
                  </a:lnTo>
                  <a:lnTo>
                    <a:pt x="76" y="82"/>
                  </a:lnTo>
                  <a:lnTo>
                    <a:pt x="86" y="94"/>
                  </a:lnTo>
                  <a:lnTo>
                    <a:pt x="104" y="102"/>
                  </a:lnTo>
                  <a:lnTo>
                    <a:pt x="126" y="108"/>
                  </a:lnTo>
                  <a:lnTo>
                    <a:pt x="128" y="108"/>
                  </a:lnTo>
                  <a:lnTo>
                    <a:pt x="128" y="106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6" y="98"/>
                  </a:lnTo>
                  <a:lnTo>
                    <a:pt x="124" y="94"/>
                  </a:lnTo>
                  <a:lnTo>
                    <a:pt x="120" y="92"/>
                  </a:lnTo>
                  <a:lnTo>
                    <a:pt x="116" y="88"/>
                  </a:lnTo>
                  <a:lnTo>
                    <a:pt x="110" y="84"/>
                  </a:lnTo>
                  <a:lnTo>
                    <a:pt x="106" y="80"/>
                  </a:lnTo>
                  <a:lnTo>
                    <a:pt x="102" y="76"/>
                  </a:lnTo>
                  <a:lnTo>
                    <a:pt x="98" y="72"/>
                  </a:lnTo>
                  <a:lnTo>
                    <a:pt x="96" y="70"/>
                  </a:lnTo>
                  <a:lnTo>
                    <a:pt x="80" y="60"/>
                  </a:lnTo>
                  <a:lnTo>
                    <a:pt x="96" y="54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4"/>
                  </a:lnTo>
                  <a:lnTo>
                    <a:pt x="84" y="44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6" name="Freeform 318">
              <a:extLst>
                <a:ext uri="{FF2B5EF4-FFF2-40B4-BE49-F238E27FC236}">
                  <a16:creationId xmlns:a16="http://schemas.microsoft.com/office/drawing/2014/main" id="{100A0C84-2D52-4FF0-9607-7EA91187BC57}"/>
                </a:ext>
              </a:extLst>
            </p:cNvPr>
            <p:cNvSpPr>
              <a:spLocks/>
            </p:cNvSpPr>
            <p:nvPr/>
          </p:nvSpPr>
          <p:spPr bwMode="gray">
            <a:xfrm>
              <a:off x="2513" y="3118"/>
              <a:ext cx="122" cy="108"/>
            </a:xfrm>
            <a:custGeom>
              <a:avLst/>
              <a:gdLst>
                <a:gd name="T0" fmla="*/ 122 w 122"/>
                <a:gd name="T1" fmla="*/ 28 h 108"/>
                <a:gd name="T2" fmla="*/ 114 w 122"/>
                <a:gd name="T3" fmla="*/ 24 h 108"/>
                <a:gd name="T4" fmla="*/ 102 w 122"/>
                <a:gd name="T5" fmla="*/ 18 h 108"/>
                <a:gd name="T6" fmla="*/ 92 w 122"/>
                <a:gd name="T7" fmla="*/ 14 h 108"/>
                <a:gd name="T8" fmla="*/ 80 w 122"/>
                <a:gd name="T9" fmla="*/ 14 h 108"/>
                <a:gd name="T10" fmla="*/ 72 w 122"/>
                <a:gd name="T11" fmla="*/ 20 h 108"/>
                <a:gd name="T12" fmla="*/ 72 w 122"/>
                <a:gd name="T13" fmla="*/ 20 h 108"/>
                <a:gd name="T14" fmla="*/ 72 w 122"/>
                <a:gd name="T15" fmla="*/ 24 h 108"/>
                <a:gd name="T16" fmla="*/ 72 w 122"/>
                <a:gd name="T17" fmla="*/ 28 h 108"/>
                <a:gd name="T18" fmla="*/ 70 w 122"/>
                <a:gd name="T19" fmla="*/ 32 h 108"/>
                <a:gd name="T20" fmla="*/ 70 w 122"/>
                <a:gd name="T21" fmla="*/ 36 h 108"/>
                <a:gd name="T22" fmla="*/ 66 w 122"/>
                <a:gd name="T23" fmla="*/ 40 h 108"/>
                <a:gd name="T24" fmla="*/ 64 w 122"/>
                <a:gd name="T25" fmla="*/ 42 h 108"/>
                <a:gd name="T26" fmla="*/ 58 w 122"/>
                <a:gd name="T27" fmla="*/ 42 h 108"/>
                <a:gd name="T28" fmla="*/ 52 w 122"/>
                <a:gd name="T29" fmla="*/ 42 h 108"/>
                <a:gd name="T30" fmla="*/ 48 w 122"/>
                <a:gd name="T31" fmla="*/ 40 h 108"/>
                <a:gd name="T32" fmla="*/ 42 w 122"/>
                <a:gd name="T33" fmla="*/ 38 h 108"/>
                <a:gd name="T34" fmla="*/ 40 w 122"/>
                <a:gd name="T35" fmla="*/ 32 h 108"/>
                <a:gd name="T36" fmla="*/ 38 w 122"/>
                <a:gd name="T37" fmla="*/ 28 h 108"/>
                <a:gd name="T38" fmla="*/ 34 w 122"/>
                <a:gd name="T39" fmla="*/ 22 h 108"/>
                <a:gd name="T40" fmla="*/ 34 w 122"/>
                <a:gd name="T41" fmla="*/ 18 h 108"/>
                <a:gd name="T42" fmla="*/ 32 w 122"/>
                <a:gd name="T43" fmla="*/ 14 h 108"/>
                <a:gd name="T44" fmla="*/ 32 w 122"/>
                <a:gd name="T45" fmla="*/ 12 h 108"/>
                <a:gd name="T46" fmla="*/ 30 w 122"/>
                <a:gd name="T47" fmla="*/ 12 h 108"/>
                <a:gd name="T48" fmla="*/ 28 w 122"/>
                <a:gd name="T49" fmla="*/ 10 h 108"/>
                <a:gd name="T50" fmla="*/ 26 w 122"/>
                <a:gd name="T51" fmla="*/ 6 h 108"/>
                <a:gd name="T52" fmla="*/ 22 w 122"/>
                <a:gd name="T53" fmla="*/ 4 h 108"/>
                <a:gd name="T54" fmla="*/ 18 w 122"/>
                <a:gd name="T55" fmla="*/ 2 h 108"/>
                <a:gd name="T56" fmla="*/ 12 w 122"/>
                <a:gd name="T57" fmla="*/ 0 h 108"/>
                <a:gd name="T58" fmla="*/ 8 w 122"/>
                <a:gd name="T59" fmla="*/ 2 h 108"/>
                <a:gd name="T60" fmla="*/ 2 w 122"/>
                <a:gd name="T61" fmla="*/ 4 h 108"/>
                <a:gd name="T62" fmla="*/ 2 w 122"/>
                <a:gd name="T63" fmla="*/ 6 h 108"/>
                <a:gd name="T64" fmla="*/ 0 w 122"/>
                <a:gd name="T65" fmla="*/ 8 h 108"/>
                <a:gd name="T66" fmla="*/ 0 w 122"/>
                <a:gd name="T67" fmla="*/ 10 h 108"/>
                <a:gd name="T68" fmla="*/ 2 w 122"/>
                <a:gd name="T69" fmla="*/ 14 h 108"/>
                <a:gd name="T70" fmla="*/ 6 w 122"/>
                <a:gd name="T71" fmla="*/ 18 h 108"/>
                <a:gd name="T72" fmla="*/ 10 w 122"/>
                <a:gd name="T73" fmla="*/ 26 h 108"/>
                <a:gd name="T74" fmla="*/ 12 w 122"/>
                <a:gd name="T75" fmla="*/ 32 h 108"/>
                <a:gd name="T76" fmla="*/ 14 w 122"/>
                <a:gd name="T77" fmla="*/ 38 h 108"/>
                <a:gd name="T78" fmla="*/ 14 w 122"/>
                <a:gd name="T79" fmla="*/ 42 h 108"/>
                <a:gd name="T80" fmla="*/ 16 w 122"/>
                <a:gd name="T81" fmla="*/ 46 h 108"/>
                <a:gd name="T82" fmla="*/ 18 w 122"/>
                <a:gd name="T83" fmla="*/ 48 h 108"/>
                <a:gd name="T84" fmla="*/ 20 w 122"/>
                <a:gd name="T85" fmla="*/ 50 h 108"/>
                <a:gd name="T86" fmla="*/ 24 w 122"/>
                <a:gd name="T87" fmla="*/ 50 h 108"/>
                <a:gd name="T88" fmla="*/ 28 w 122"/>
                <a:gd name="T89" fmla="*/ 48 h 108"/>
                <a:gd name="T90" fmla="*/ 34 w 122"/>
                <a:gd name="T91" fmla="*/ 48 h 108"/>
                <a:gd name="T92" fmla="*/ 38 w 122"/>
                <a:gd name="T93" fmla="*/ 50 h 108"/>
                <a:gd name="T94" fmla="*/ 42 w 122"/>
                <a:gd name="T95" fmla="*/ 52 h 108"/>
                <a:gd name="T96" fmla="*/ 46 w 122"/>
                <a:gd name="T97" fmla="*/ 54 h 108"/>
                <a:gd name="T98" fmla="*/ 50 w 122"/>
                <a:gd name="T99" fmla="*/ 54 h 108"/>
                <a:gd name="T100" fmla="*/ 56 w 122"/>
                <a:gd name="T101" fmla="*/ 56 h 108"/>
                <a:gd name="T102" fmla="*/ 62 w 122"/>
                <a:gd name="T103" fmla="*/ 56 h 108"/>
                <a:gd name="T104" fmla="*/ 68 w 122"/>
                <a:gd name="T105" fmla="*/ 58 h 108"/>
                <a:gd name="T106" fmla="*/ 70 w 122"/>
                <a:gd name="T107" fmla="*/ 58 h 108"/>
                <a:gd name="T108" fmla="*/ 72 w 122"/>
                <a:gd name="T109" fmla="*/ 58 h 108"/>
                <a:gd name="T110" fmla="*/ 88 w 122"/>
                <a:gd name="T111" fmla="*/ 72 h 108"/>
                <a:gd name="T112" fmla="*/ 98 w 122"/>
                <a:gd name="T113" fmla="*/ 90 h 108"/>
                <a:gd name="T114" fmla="*/ 114 w 122"/>
                <a:gd name="T115" fmla="*/ 104 h 108"/>
                <a:gd name="T116" fmla="*/ 118 w 122"/>
                <a:gd name="T117" fmla="*/ 108 h 108"/>
                <a:gd name="T118" fmla="*/ 122 w 122"/>
                <a:gd name="T119" fmla="*/ 28 h 1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"/>
                <a:gd name="T181" fmla="*/ 0 h 108"/>
                <a:gd name="T182" fmla="*/ 122 w 122"/>
                <a:gd name="T183" fmla="*/ 108 h 1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" h="108">
                  <a:moveTo>
                    <a:pt x="122" y="28"/>
                  </a:moveTo>
                  <a:lnTo>
                    <a:pt x="114" y="24"/>
                  </a:lnTo>
                  <a:lnTo>
                    <a:pt x="102" y="18"/>
                  </a:lnTo>
                  <a:lnTo>
                    <a:pt x="92" y="14"/>
                  </a:lnTo>
                  <a:lnTo>
                    <a:pt x="80" y="14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0" y="32"/>
                  </a:lnTo>
                  <a:lnTo>
                    <a:pt x="70" y="36"/>
                  </a:lnTo>
                  <a:lnTo>
                    <a:pt x="66" y="40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2"/>
                  </a:lnTo>
                  <a:lnTo>
                    <a:pt x="48" y="40"/>
                  </a:lnTo>
                  <a:lnTo>
                    <a:pt x="42" y="38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4"/>
                  </a:lnTo>
                  <a:lnTo>
                    <a:pt x="32" y="12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18"/>
                  </a:lnTo>
                  <a:lnTo>
                    <a:pt x="10" y="26"/>
                  </a:lnTo>
                  <a:lnTo>
                    <a:pt x="12" y="32"/>
                  </a:lnTo>
                  <a:lnTo>
                    <a:pt x="14" y="38"/>
                  </a:lnTo>
                  <a:lnTo>
                    <a:pt x="14" y="42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0" y="50"/>
                  </a:lnTo>
                  <a:lnTo>
                    <a:pt x="24" y="50"/>
                  </a:lnTo>
                  <a:lnTo>
                    <a:pt x="28" y="48"/>
                  </a:lnTo>
                  <a:lnTo>
                    <a:pt x="34" y="48"/>
                  </a:lnTo>
                  <a:lnTo>
                    <a:pt x="38" y="50"/>
                  </a:lnTo>
                  <a:lnTo>
                    <a:pt x="42" y="52"/>
                  </a:lnTo>
                  <a:lnTo>
                    <a:pt x="46" y="54"/>
                  </a:lnTo>
                  <a:lnTo>
                    <a:pt x="50" y="54"/>
                  </a:lnTo>
                  <a:lnTo>
                    <a:pt x="56" y="56"/>
                  </a:lnTo>
                  <a:lnTo>
                    <a:pt x="62" y="56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2" y="58"/>
                  </a:lnTo>
                  <a:lnTo>
                    <a:pt x="88" y="72"/>
                  </a:lnTo>
                  <a:lnTo>
                    <a:pt x="98" y="90"/>
                  </a:lnTo>
                  <a:lnTo>
                    <a:pt x="114" y="104"/>
                  </a:lnTo>
                  <a:lnTo>
                    <a:pt x="118" y="108"/>
                  </a:lnTo>
                  <a:lnTo>
                    <a:pt x="122" y="2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" name="Freeform 319">
              <a:extLst>
                <a:ext uri="{FF2B5EF4-FFF2-40B4-BE49-F238E27FC236}">
                  <a16:creationId xmlns:a16="http://schemas.microsoft.com/office/drawing/2014/main" id="{1BFABE3F-2CED-44F2-8246-A2EFA07EB00D}"/>
                </a:ext>
              </a:extLst>
            </p:cNvPr>
            <p:cNvSpPr>
              <a:spLocks/>
            </p:cNvSpPr>
            <p:nvPr/>
          </p:nvSpPr>
          <p:spPr bwMode="gray">
            <a:xfrm>
              <a:off x="2285" y="3296"/>
              <a:ext cx="508" cy="408"/>
            </a:xfrm>
            <a:custGeom>
              <a:avLst/>
              <a:gdLst>
                <a:gd name="T0" fmla="*/ 98 w 508"/>
                <a:gd name="T1" fmla="*/ 124 h 408"/>
                <a:gd name="T2" fmla="*/ 110 w 508"/>
                <a:gd name="T3" fmla="*/ 100 h 408"/>
                <a:gd name="T4" fmla="*/ 128 w 508"/>
                <a:gd name="T5" fmla="*/ 86 h 408"/>
                <a:gd name="T6" fmla="*/ 134 w 508"/>
                <a:gd name="T7" fmla="*/ 70 h 408"/>
                <a:gd name="T8" fmla="*/ 170 w 508"/>
                <a:gd name="T9" fmla="*/ 48 h 408"/>
                <a:gd name="T10" fmla="*/ 190 w 508"/>
                <a:gd name="T11" fmla="*/ 60 h 408"/>
                <a:gd name="T12" fmla="*/ 202 w 508"/>
                <a:gd name="T13" fmla="*/ 56 h 408"/>
                <a:gd name="T14" fmla="*/ 196 w 508"/>
                <a:gd name="T15" fmla="*/ 44 h 408"/>
                <a:gd name="T16" fmla="*/ 204 w 508"/>
                <a:gd name="T17" fmla="*/ 28 h 408"/>
                <a:gd name="T18" fmla="*/ 230 w 508"/>
                <a:gd name="T19" fmla="*/ 18 h 408"/>
                <a:gd name="T20" fmla="*/ 222 w 508"/>
                <a:gd name="T21" fmla="*/ 8 h 408"/>
                <a:gd name="T22" fmla="*/ 238 w 508"/>
                <a:gd name="T23" fmla="*/ 0 h 408"/>
                <a:gd name="T24" fmla="*/ 246 w 508"/>
                <a:gd name="T25" fmla="*/ 8 h 408"/>
                <a:gd name="T26" fmla="*/ 252 w 508"/>
                <a:gd name="T27" fmla="*/ 12 h 408"/>
                <a:gd name="T28" fmla="*/ 256 w 508"/>
                <a:gd name="T29" fmla="*/ 4 h 408"/>
                <a:gd name="T30" fmla="*/ 268 w 508"/>
                <a:gd name="T31" fmla="*/ 20 h 408"/>
                <a:gd name="T32" fmla="*/ 298 w 508"/>
                <a:gd name="T33" fmla="*/ 18 h 408"/>
                <a:gd name="T34" fmla="*/ 300 w 508"/>
                <a:gd name="T35" fmla="*/ 32 h 408"/>
                <a:gd name="T36" fmla="*/ 286 w 508"/>
                <a:gd name="T37" fmla="*/ 52 h 408"/>
                <a:gd name="T38" fmla="*/ 326 w 508"/>
                <a:gd name="T39" fmla="*/ 82 h 408"/>
                <a:gd name="T40" fmla="*/ 344 w 508"/>
                <a:gd name="T41" fmla="*/ 78 h 408"/>
                <a:gd name="T42" fmla="*/ 358 w 508"/>
                <a:gd name="T43" fmla="*/ 10 h 408"/>
                <a:gd name="T44" fmla="*/ 364 w 508"/>
                <a:gd name="T45" fmla="*/ 0 h 408"/>
                <a:gd name="T46" fmla="*/ 378 w 508"/>
                <a:gd name="T47" fmla="*/ 20 h 408"/>
                <a:gd name="T48" fmla="*/ 376 w 508"/>
                <a:gd name="T49" fmla="*/ 36 h 408"/>
                <a:gd name="T50" fmla="*/ 390 w 508"/>
                <a:gd name="T51" fmla="*/ 42 h 408"/>
                <a:gd name="T52" fmla="*/ 404 w 508"/>
                <a:gd name="T53" fmla="*/ 66 h 408"/>
                <a:gd name="T54" fmla="*/ 412 w 508"/>
                <a:gd name="T55" fmla="*/ 80 h 408"/>
                <a:gd name="T56" fmla="*/ 424 w 508"/>
                <a:gd name="T57" fmla="*/ 100 h 408"/>
                <a:gd name="T58" fmla="*/ 454 w 508"/>
                <a:gd name="T59" fmla="*/ 136 h 408"/>
                <a:gd name="T60" fmla="*/ 506 w 508"/>
                <a:gd name="T61" fmla="*/ 210 h 408"/>
                <a:gd name="T62" fmla="*/ 508 w 508"/>
                <a:gd name="T63" fmla="*/ 272 h 408"/>
                <a:gd name="T64" fmla="*/ 488 w 508"/>
                <a:gd name="T65" fmla="*/ 294 h 408"/>
                <a:gd name="T66" fmla="*/ 472 w 508"/>
                <a:gd name="T67" fmla="*/ 332 h 408"/>
                <a:gd name="T68" fmla="*/ 460 w 508"/>
                <a:gd name="T69" fmla="*/ 352 h 408"/>
                <a:gd name="T70" fmla="*/ 460 w 508"/>
                <a:gd name="T71" fmla="*/ 384 h 408"/>
                <a:gd name="T72" fmla="*/ 414 w 508"/>
                <a:gd name="T73" fmla="*/ 408 h 408"/>
                <a:gd name="T74" fmla="*/ 394 w 508"/>
                <a:gd name="T75" fmla="*/ 392 h 408"/>
                <a:gd name="T76" fmla="*/ 376 w 508"/>
                <a:gd name="T77" fmla="*/ 396 h 408"/>
                <a:gd name="T78" fmla="*/ 344 w 508"/>
                <a:gd name="T79" fmla="*/ 388 h 408"/>
                <a:gd name="T80" fmla="*/ 274 w 508"/>
                <a:gd name="T81" fmla="*/ 318 h 408"/>
                <a:gd name="T82" fmla="*/ 214 w 508"/>
                <a:gd name="T83" fmla="*/ 294 h 408"/>
                <a:gd name="T84" fmla="*/ 134 w 508"/>
                <a:gd name="T85" fmla="*/ 326 h 408"/>
                <a:gd name="T86" fmla="*/ 120 w 508"/>
                <a:gd name="T87" fmla="*/ 340 h 408"/>
                <a:gd name="T88" fmla="*/ 80 w 508"/>
                <a:gd name="T89" fmla="*/ 338 h 408"/>
                <a:gd name="T90" fmla="*/ 64 w 508"/>
                <a:gd name="T91" fmla="*/ 352 h 408"/>
                <a:gd name="T92" fmla="*/ 36 w 508"/>
                <a:gd name="T93" fmla="*/ 350 h 408"/>
                <a:gd name="T94" fmla="*/ 30 w 508"/>
                <a:gd name="T95" fmla="*/ 340 h 408"/>
                <a:gd name="T96" fmla="*/ 20 w 508"/>
                <a:gd name="T97" fmla="*/ 342 h 408"/>
                <a:gd name="T98" fmla="*/ 26 w 508"/>
                <a:gd name="T99" fmla="*/ 326 h 408"/>
                <a:gd name="T100" fmla="*/ 24 w 508"/>
                <a:gd name="T101" fmla="*/ 284 h 408"/>
                <a:gd name="T102" fmla="*/ 4 w 508"/>
                <a:gd name="T103" fmla="*/ 228 h 408"/>
                <a:gd name="T104" fmla="*/ 4 w 508"/>
                <a:gd name="T105" fmla="*/ 194 h 408"/>
                <a:gd name="T106" fmla="*/ 12 w 508"/>
                <a:gd name="T107" fmla="*/ 154 h 408"/>
                <a:gd name="T108" fmla="*/ 30 w 508"/>
                <a:gd name="T109" fmla="*/ 138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8"/>
                <a:gd name="T166" fmla="*/ 0 h 408"/>
                <a:gd name="T167" fmla="*/ 508 w 508"/>
                <a:gd name="T168" fmla="*/ 408 h 40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8" h="408">
                  <a:moveTo>
                    <a:pt x="30" y="138"/>
                  </a:moveTo>
                  <a:lnTo>
                    <a:pt x="60" y="136"/>
                  </a:lnTo>
                  <a:lnTo>
                    <a:pt x="92" y="130"/>
                  </a:lnTo>
                  <a:lnTo>
                    <a:pt x="94" y="128"/>
                  </a:lnTo>
                  <a:lnTo>
                    <a:pt x="98" y="124"/>
                  </a:lnTo>
                  <a:lnTo>
                    <a:pt x="100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8" y="108"/>
                  </a:lnTo>
                  <a:lnTo>
                    <a:pt x="110" y="104"/>
                  </a:lnTo>
                  <a:lnTo>
                    <a:pt x="110" y="100"/>
                  </a:lnTo>
                  <a:lnTo>
                    <a:pt x="110" y="96"/>
                  </a:lnTo>
                  <a:lnTo>
                    <a:pt x="112" y="92"/>
                  </a:lnTo>
                  <a:lnTo>
                    <a:pt x="114" y="88"/>
                  </a:lnTo>
                  <a:lnTo>
                    <a:pt x="118" y="86"/>
                  </a:lnTo>
                  <a:lnTo>
                    <a:pt x="122" y="86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0"/>
                  </a:lnTo>
                  <a:lnTo>
                    <a:pt x="130" y="76"/>
                  </a:lnTo>
                  <a:lnTo>
                    <a:pt x="130" y="72"/>
                  </a:lnTo>
                  <a:lnTo>
                    <a:pt x="134" y="70"/>
                  </a:lnTo>
                  <a:lnTo>
                    <a:pt x="136" y="70"/>
                  </a:lnTo>
                  <a:lnTo>
                    <a:pt x="140" y="66"/>
                  </a:lnTo>
                  <a:lnTo>
                    <a:pt x="146" y="56"/>
                  </a:lnTo>
                  <a:lnTo>
                    <a:pt x="156" y="48"/>
                  </a:lnTo>
                  <a:lnTo>
                    <a:pt x="170" y="48"/>
                  </a:lnTo>
                  <a:lnTo>
                    <a:pt x="172" y="50"/>
                  </a:lnTo>
                  <a:lnTo>
                    <a:pt x="176" y="52"/>
                  </a:lnTo>
                  <a:lnTo>
                    <a:pt x="180" y="54"/>
                  </a:lnTo>
                  <a:lnTo>
                    <a:pt x="182" y="56"/>
                  </a:lnTo>
                  <a:lnTo>
                    <a:pt x="186" y="58"/>
                  </a:lnTo>
                  <a:lnTo>
                    <a:pt x="190" y="60"/>
                  </a:lnTo>
                  <a:lnTo>
                    <a:pt x="194" y="60"/>
                  </a:lnTo>
                  <a:lnTo>
                    <a:pt x="196" y="60"/>
                  </a:lnTo>
                  <a:lnTo>
                    <a:pt x="198" y="6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0" y="50"/>
                  </a:lnTo>
                  <a:lnTo>
                    <a:pt x="198" y="48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8" y="42"/>
                  </a:lnTo>
                  <a:lnTo>
                    <a:pt x="202" y="40"/>
                  </a:lnTo>
                  <a:lnTo>
                    <a:pt x="204" y="32"/>
                  </a:lnTo>
                  <a:lnTo>
                    <a:pt x="202" y="32"/>
                  </a:lnTo>
                  <a:lnTo>
                    <a:pt x="204" y="30"/>
                  </a:lnTo>
                  <a:lnTo>
                    <a:pt x="204" y="28"/>
                  </a:lnTo>
                  <a:lnTo>
                    <a:pt x="206" y="24"/>
                  </a:lnTo>
                  <a:lnTo>
                    <a:pt x="208" y="22"/>
                  </a:lnTo>
                  <a:lnTo>
                    <a:pt x="212" y="20"/>
                  </a:lnTo>
                  <a:lnTo>
                    <a:pt x="228" y="20"/>
                  </a:lnTo>
                  <a:lnTo>
                    <a:pt x="228" y="18"/>
                  </a:lnTo>
                  <a:lnTo>
                    <a:pt x="230" y="18"/>
                  </a:lnTo>
                  <a:lnTo>
                    <a:pt x="232" y="16"/>
                  </a:lnTo>
                  <a:lnTo>
                    <a:pt x="232" y="14"/>
                  </a:lnTo>
                  <a:lnTo>
                    <a:pt x="232" y="10"/>
                  </a:lnTo>
                  <a:lnTo>
                    <a:pt x="222" y="10"/>
                  </a:lnTo>
                  <a:lnTo>
                    <a:pt x="222" y="8"/>
                  </a:lnTo>
                  <a:lnTo>
                    <a:pt x="224" y="6"/>
                  </a:lnTo>
                  <a:lnTo>
                    <a:pt x="224" y="4"/>
                  </a:lnTo>
                  <a:lnTo>
                    <a:pt x="228" y="2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8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6" y="2"/>
                  </a:lnTo>
                  <a:lnTo>
                    <a:pt x="248" y="2"/>
                  </a:lnTo>
                  <a:lnTo>
                    <a:pt x="246" y="6"/>
                  </a:lnTo>
                  <a:lnTo>
                    <a:pt x="246" y="8"/>
                  </a:lnTo>
                  <a:lnTo>
                    <a:pt x="244" y="8"/>
                  </a:lnTo>
                  <a:lnTo>
                    <a:pt x="244" y="10"/>
                  </a:lnTo>
                  <a:lnTo>
                    <a:pt x="246" y="10"/>
                  </a:lnTo>
                  <a:lnTo>
                    <a:pt x="248" y="12"/>
                  </a:lnTo>
                  <a:lnTo>
                    <a:pt x="252" y="12"/>
                  </a:lnTo>
                  <a:lnTo>
                    <a:pt x="254" y="10"/>
                  </a:lnTo>
                  <a:lnTo>
                    <a:pt x="254" y="8"/>
                  </a:lnTo>
                  <a:lnTo>
                    <a:pt x="254" y="6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4"/>
                  </a:lnTo>
                  <a:lnTo>
                    <a:pt x="262" y="6"/>
                  </a:lnTo>
                  <a:lnTo>
                    <a:pt x="264" y="12"/>
                  </a:lnTo>
                  <a:lnTo>
                    <a:pt x="266" y="16"/>
                  </a:lnTo>
                  <a:lnTo>
                    <a:pt x="268" y="18"/>
                  </a:lnTo>
                  <a:lnTo>
                    <a:pt x="268" y="20"/>
                  </a:lnTo>
                  <a:lnTo>
                    <a:pt x="280" y="14"/>
                  </a:lnTo>
                  <a:lnTo>
                    <a:pt x="282" y="14"/>
                  </a:lnTo>
                  <a:lnTo>
                    <a:pt x="284" y="14"/>
                  </a:lnTo>
                  <a:lnTo>
                    <a:pt x="290" y="14"/>
                  </a:lnTo>
                  <a:lnTo>
                    <a:pt x="294" y="16"/>
                  </a:lnTo>
                  <a:lnTo>
                    <a:pt x="298" y="18"/>
                  </a:lnTo>
                  <a:lnTo>
                    <a:pt x="300" y="20"/>
                  </a:lnTo>
                  <a:lnTo>
                    <a:pt x="302" y="24"/>
                  </a:lnTo>
                  <a:lnTo>
                    <a:pt x="304" y="28"/>
                  </a:lnTo>
                  <a:lnTo>
                    <a:pt x="302" y="30"/>
                  </a:lnTo>
                  <a:lnTo>
                    <a:pt x="302" y="32"/>
                  </a:lnTo>
                  <a:lnTo>
                    <a:pt x="300" y="32"/>
                  </a:lnTo>
                  <a:lnTo>
                    <a:pt x="298" y="34"/>
                  </a:lnTo>
                  <a:lnTo>
                    <a:pt x="294" y="36"/>
                  </a:lnTo>
                  <a:lnTo>
                    <a:pt x="292" y="40"/>
                  </a:lnTo>
                  <a:lnTo>
                    <a:pt x="290" y="44"/>
                  </a:lnTo>
                  <a:lnTo>
                    <a:pt x="288" y="48"/>
                  </a:lnTo>
                  <a:lnTo>
                    <a:pt x="286" y="52"/>
                  </a:lnTo>
                  <a:lnTo>
                    <a:pt x="286" y="54"/>
                  </a:lnTo>
                  <a:lnTo>
                    <a:pt x="290" y="56"/>
                  </a:lnTo>
                  <a:lnTo>
                    <a:pt x="298" y="62"/>
                  </a:lnTo>
                  <a:lnTo>
                    <a:pt x="308" y="70"/>
                  </a:lnTo>
                  <a:lnTo>
                    <a:pt x="318" y="76"/>
                  </a:lnTo>
                  <a:lnTo>
                    <a:pt x="326" y="82"/>
                  </a:lnTo>
                  <a:lnTo>
                    <a:pt x="330" y="82"/>
                  </a:lnTo>
                  <a:lnTo>
                    <a:pt x="330" y="84"/>
                  </a:lnTo>
                  <a:lnTo>
                    <a:pt x="334" y="84"/>
                  </a:lnTo>
                  <a:lnTo>
                    <a:pt x="336" y="84"/>
                  </a:lnTo>
                  <a:lnTo>
                    <a:pt x="340" y="82"/>
                  </a:lnTo>
                  <a:lnTo>
                    <a:pt x="344" y="78"/>
                  </a:lnTo>
                  <a:lnTo>
                    <a:pt x="348" y="70"/>
                  </a:lnTo>
                  <a:lnTo>
                    <a:pt x="352" y="58"/>
                  </a:lnTo>
                  <a:lnTo>
                    <a:pt x="354" y="48"/>
                  </a:lnTo>
                  <a:lnTo>
                    <a:pt x="356" y="4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6"/>
                  </a:lnTo>
                  <a:lnTo>
                    <a:pt x="358" y="4"/>
                  </a:lnTo>
                  <a:lnTo>
                    <a:pt x="360" y="2"/>
                  </a:lnTo>
                  <a:lnTo>
                    <a:pt x="360" y="0"/>
                  </a:lnTo>
                  <a:lnTo>
                    <a:pt x="364" y="0"/>
                  </a:lnTo>
                  <a:lnTo>
                    <a:pt x="368" y="0"/>
                  </a:lnTo>
                  <a:lnTo>
                    <a:pt x="372" y="4"/>
                  </a:lnTo>
                  <a:lnTo>
                    <a:pt x="376" y="6"/>
                  </a:lnTo>
                  <a:lnTo>
                    <a:pt x="376" y="12"/>
                  </a:lnTo>
                  <a:lnTo>
                    <a:pt x="378" y="16"/>
                  </a:lnTo>
                  <a:lnTo>
                    <a:pt x="378" y="20"/>
                  </a:lnTo>
                  <a:lnTo>
                    <a:pt x="378" y="22"/>
                  </a:lnTo>
                  <a:lnTo>
                    <a:pt x="378" y="24"/>
                  </a:lnTo>
                  <a:lnTo>
                    <a:pt x="376" y="24"/>
                  </a:lnTo>
                  <a:lnTo>
                    <a:pt x="376" y="28"/>
                  </a:lnTo>
                  <a:lnTo>
                    <a:pt x="376" y="32"/>
                  </a:lnTo>
                  <a:lnTo>
                    <a:pt x="376" y="36"/>
                  </a:lnTo>
                  <a:lnTo>
                    <a:pt x="378" y="40"/>
                  </a:lnTo>
                  <a:lnTo>
                    <a:pt x="378" y="42"/>
                  </a:lnTo>
                  <a:lnTo>
                    <a:pt x="382" y="42"/>
                  </a:lnTo>
                  <a:lnTo>
                    <a:pt x="384" y="42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4"/>
                  </a:lnTo>
                  <a:lnTo>
                    <a:pt x="394" y="46"/>
                  </a:lnTo>
                  <a:lnTo>
                    <a:pt x="396" y="50"/>
                  </a:lnTo>
                  <a:lnTo>
                    <a:pt x="398" y="56"/>
                  </a:lnTo>
                  <a:lnTo>
                    <a:pt x="402" y="62"/>
                  </a:lnTo>
                  <a:lnTo>
                    <a:pt x="404" y="66"/>
                  </a:lnTo>
                  <a:lnTo>
                    <a:pt x="408" y="68"/>
                  </a:lnTo>
                  <a:lnTo>
                    <a:pt x="408" y="70"/>
                  </a:lnTo>
                  <a:lnTo>
                    <a:pt x="410" y="72"/>
                  </a:lnTo>
                  <a:lnTo>
                    <a:pt x="410" y="76"/>
                  </a:lnTo>
                  <a:lnTo>
                    <a:pt x="412" y="80"/>
                  </a:lnTo>
                  <a:lnTo>
                    <a:pt x="414" y="84"/>
                  </a:lnTo>
                  <a:lnTo>
                    <a:pt x="416" y="88"/>
                  </a:lnTo>
                  <a:lnTo>
                    <a:pt x="416" y="92"/>
                  </a:lnTo>
                  <a:lnTo>
                    <a:pt x="418" y="94"/>
                  </a:lnTo>
                  <a:lnTo>
                    <a:pt x="420" y="98"/>
                  </a:lnTo>
                  <a:lnTo>
                    <a:pt x="424" y="100"/>
                  </a:lnTo>
                  <a:lnTo>
                    <a:pt x="426" y="104"/>
                  </a:lnTo>
                  <a:lnTo>
                    <a:pt x="430" y="108"/>
                  </a:lnTo>
                  <a:lnTo>
                    <a:pt x="434" y="112"/>
                  </a:lnTo>
                  <a:lnTo>
                    <a:pt x="436" y="114"/>
                  </a:lnTo>
                  <a:lnTo>
                    <a:pt x="454" y="136"/>
                  </a:lnTo>
                  <a:lnTo>
                    <a:pt x="454" y="144"/>
                  </a:lnTo>
                  <a:lnTo>
                    <a:pt x="488" y="170"/>
                  </a:lnTo>
                  <a:lnTo>
                    <a:pt x="490" y="174"/>
                  </a:lnTo>
                  <a:lnTo>
                    <a:pt x="496" y="182"/>
                  </a:lnTo>
                  <a:lnTo>
                    <a:pt x="502" y="194"/>
                  </a:lnTo>
                  <a:lnTo>
                    <a:pt x="506" y="210"/>
                  </a:lnTo>
                  <a:lnTo>
                    <a:pt x="506" y="224"/>
                  </a:lnTo>
                  <a:lnTo>
                    <a:pt x="508" y="240"/>
                  </a:lnTo>
                  <a:lnTo>
                    <a:pt x="508" y="256"/>
                  </a:lnTo>
                  <a:lnTo>
                    <a:pt x="508" y="268"/>
                  </a:lnTo>
                  <a:lnTo>
                    <a:pt x="508" y="272"/>
                  </a:lnTo>
                  <a:lnTo>
                    <a:pt x="508" y="276"/>
                  </a:lnTo>
                  <a:lnTo>
                    <a:pt x="504" y="280"/>
                  </a:lnTo>
                  <a:lnTo>
                    <a:pt x="502" y="284"/>
                  </a:lnTo>
                  <a:lnTo>
                    <a:pt x="498" y="288"/>
                  </a:lnTo>
                  <a:lnTo>
                    <a:pt x="494" y="292"/>
                  </a:lnTo>
                  <a:lnTo>
                    <a:pt x="488" y="294"/>
                  </a:lnTo>
                  <a:lnTo>
                    <a:pt x="480" y="312"/>
                  </a:lnTo>
                  <a:lnTo>
                    <a:pt x="478" y="316"/>
                  </a:lnTo>
                  <a:lnTo>
                    <a:pt x="476" y="322"/>
                  </a:lnTo>
                  <a:lnTo>
                    <a:pt x="474" y="326"/>
                  </a:lnTo>
                  <a:lnTo>
                    <a:pt x="472" y="332"/>
                  </a:lnTo>
                  <a:lnTo>
                    <a:pt x="470" y="336"/>
                  </a:lnTo>
                  <a:lnTo>
                    <a:pt x="466" y="338"/>
                  </a:lnTo>
                  <a:lnTo>
                    <a:pt x="462" y="340"/>
                  </a:lnTo>
                  <a:lnTo>
                    <a:pt x="460" y="344"/>
                  </a:lnTo>
                  <a:lnTo>
                    <a:pt x="460" y="346"/>
                  </a:lnTo>
                  <a:lnTo>
                    <a:pt x="460" y="352"/>
                  </a:lnTo>
                  <a:lnTo>
                    <a:pt x="462" y="358"/>
                  </a:lnTo>
                  <a:lnTo>
                    <a:pt x="464" y="364"/>
                  </a:lnTo>
                  <a:lnTo>
                    <a:pt x="466" y="370"/>
                  </a:lnTo>
                  <a:lnTo>
                    <a:pt x="466" y="376"/>
                  </a:lnTo>
                  <a:lnTo>
                    <a:pt x="464" y="380"/>
                  </a:lnTo>
                  <a:lnTo>
                    <a:pt x="460" y="384"/>
                  </a:lnTo>
                  <a:lnTo>
                    <a:pt x="452" y="388"/>
                  </a:lnTo>
                  <a:lnTo>
                    <a:pt x="440" y="394"/>
                  </a:lnTo>
                  <a:lnTo>
                    <a:pt x="430" y="402"/>
                  </a:lnTo>
                  <a:lnTo>
                    <a:pt x="420" y="406"/>
                  </a:lnTo>
                  <a:lnTo>
                    <a:pt x="416" y="408"/>
                  </a:lnTo>
                  <a:lnTo>
                    <a:pt x="414" y="408"/>
                  </a:lnTo>
                  <a:lnTo>
                    <a:pt x="412" y="406"/>
                  </a:lnTo>
                  <a:lnTo>
                    <a:pt x="408" y="404"/>
                  </a:lnTo>
                  <a:lnTo>
                    <a:pt x="402" y="400"/>
                  </a:lnTo>
                  <a:lnTo>
                    <a:pt x="398" y="396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2" y="392"/>
                  </a:lnTo>
                  <a:lnTo>
                    <a:pt x="390" y="392"/>
                  </a:lnTo>
                  <a:lnTo>
                    <a:pt x="386" y="394"/>
                  </a:lnTo>
                  <a:lnTo>
                    <a:pt x="384" y="396"/>
                  </a:lnTo>
                  <a:lnTo>
                    <a:pt x="380" y="396"/>
                  </a:lnTo>
                  <a:lnTo>
                    <a:pt x="376" y="396"/>
                  </a:lnTo>
                  <a:lnTo>
                    <a:pt x="372" y="396"/>
                  </a:lnTo>
                  <a:lnTo>
                    <a:pt x="368" y="394"/>
                  </a:lnTo>
                  <a:lnTo>
                    <a:pt x="366" y="394"/>
                  </a:lnTo>
                  <a:lnTo>
                    <a:pt x="364" y="392"/>
                  </a:lnTo>
                  <a:lnTo>
                    <a:pt x="346" y="392"/>
                  </a:lnTo>
                  <a:lnTo>
                    <a:pt x="344" y="388"/>
                  </a:lnTo>
                  <a:lnTo>
                    <a:pt x="338" y="380"/>
                  </a:lnTo>
                  <a:lnTo>
                    <a:pt x="334" y="366"/>
                  </a:lnTo>
                  <a:lnTo>
                    <a:pt x="330" y="354"/>
                  </a:lnTo>
                  <a:lnTo>
                    <a:pt x="318" y="334"/>
                  </a:lnTo>
                  <a:lnTo>
                    <a:pt x="292" y="332"/>
                  </a:lnTo>
                  <a:lnTo>
                    <a:pt x="274" y="318"/>
                  </a:lnTo>
                  <a:lnTo>
                    <a:pt x="272" y="316"/>
                  </a:lnTo>
                  <a:lnTo>
                    <a:pt x="266" y="310"/>
                  </a:lnTo>
                  <a:lnTo>
                    <a:pt x="256" y="304"/>
                  </a:lnTo>
                  <a:lnTo>
                    <a:pt x="240" y="296"/>
                  </a:lnTo>
                  <a:lnTo>
                    <a:pt x="220" y="292"/>
                  </a:lnTo>
                  <a:lnTo>
                    <a:pt x="214" y="294"/>
                  </a:lnTo>
                  <a:lnTo>
                    <a:pt x="204" y="296"/>
                  </a:lnTo>
                  <a:lnTo>
                    <a:pt x="190" y="300"/>
                  </a:lnTo>
                  <a:lnTo>
                    <a:pt x="178" y="304"/>
                  </a:lnTo>
                  <a:lnTo>
                    <a:pt x="144" y="324"/>
                  </a:lnTo>
                  <a:lnTo>
                    <a:pt x="136" y="324"/>
                  </a:lnTo>
                  <a:lnTo>
                    <a:pt x="134" y="326"/>
                  </a:lnTo>
                  <a:lnTo>
                    <a:pt x="134" y="328"/>
                  </a:lnTo>
                  <a:lnTo>
                    <a:pt x="132" y="332"/>
                  </a:lnTo>
                  <a:lnTo>
                    <a:pt x="130" y="334"/>
                  </a:lnTo>
                  <a:lnTo>
                    <a:pt x="128" y="338"/>
                  </a:lnTo>
                  <a:lnTo>
                    <a:pt x="124" y="340"/>
                  </a:lnTo>
                  <a:lnTo>
                    <a:pt x="120" y="340"/>
                  </a:lnTo>
                  <a:lnTo>
                    <a:pt x="116" y="340"/>
                  </a:lnTo>
                  <a:lnTo>
                    <a:pt x="110" y="340"/>
                  </a:lnTo>
                  <a:lnTo>
                    <a:pt x="106" y="340"/>
                  </a:lnTo>
                  <a:lnTo>
                    <a:pt x="104" y="338"/>
                  </a:lnTo>
                  <a:lnTo>
                    <a:pt x="102" y="338"/>
                  </a:lnTo>
                  <a:lnTo>
                    <a:pt x="80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4" y="342"/>
                  </a:lnTo>
                  <a:lnTo>
                    <a:pt x="70" y="344"/>
                  </a:lnTo>
                  <a:lnTo>
                    <a:pt x="68" y="346"/>
                  </a:lnTo>
                  <a:lnTo>
                    <a:pt x="64" y="352"/>
                  </a:lnTo>
                  <a:lnTo>
                    <a:pt x="60" y="352"/>
                  </a:lnTo>
                  <a:lnTo>
                    <a:pt x="52" y="352"/>
                  </a:lnTo>
                  <a:lnTo>
                    <a:pt x="48" y="352"/>
                  </a:lnTo>
                  <a:lnTo>
                    <a:pt x="44" y="352"/>
                  </a:lnTo>
                  <a:lnTo>
                    <a:pt x="40" y="352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2" y="348"/>
                  </a:lnTo>
                  <a:lnTo>
                    <a:pt x="32" y="346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30" y="342"/>
                  </a:lnTo>
                  <a:lnTo>
                    <a:pt x="28" y="342"/>
                  </a:lnTo>
                  <a:lnTo>
                    <a:pt x="26" y="344"/>
                  </a:lnTo>
                  <a:lnTo>
                    <a:pt x="24" y="344"/>
                  </a:lnTo>
                  <a:lnTo>
                    <a:pt x="22" y="344"/>
                  </a:lnTo>
                  <a:lnTo>
                    <a:pt x="20" y="342"/>
                  </a:lnTo>
                  <a:lnTo>
                    <a:pt x="18" y="342"/>
                  </a:lnTo>
                  <a:lnTo>
                    <a:pt x="16" y="338"/>
                  </a:lnTo>
                  <a:lnTo>
                    <a:pt x="16" y="336"/>
                  </a:lnTo>
                  <a:lnTo>
                    <a:pt x="16" y="332"/>
                  </a:lnTo>
                  <a:lnTo>
                    <a:pt x="20" y="330"/>
                  </a:lnTo>
                  <a:lnTo>
                    <a:pt x="26" y="326"/>
                  </a:lnTo>
                  <a:lnTo>
                    <a:pt x="30" y="300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4" y="284"/>
                  </a:lnTo>
                  <a:lnTo>
                    <a:pt x="22" y="280"/>
                  </a:lnTo>
                  <a:lnTo>
                    <a:pt x="22" y="278"/>
                  </a:lnTo>
                  <a:lnTo>
                    <a:pt x="18" y="272"/>
                  </a:lnTo>
                  <a:lnTo>
                    <a:pt x="12" y="258"/>
                  </a:lnTo>
                  <a:lnTo>
                    <a:pt x="8" y="242"/>
                  </a:lnTo>
                  <a:lnTo>
                    <a:pt x="4" y="228"/>
                  </a:lnTo>
                  <a:lnTo>
                    <a:pt x="4" y="218"/>
                  </a:lnTo>
                  <a:lnTo>
                    <a:pt x="8" y="214"/>
                  </a:lnTo>
                  <a:lnTo>
                    <a:pt x="8" y="208"/>
                  </a:lnTo>
                  <a:lnTo>
                    <a:pt x="8" y="202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2" y="188"/>
                  </a:lnTo>
                  <a:lnTo>
                    <a:pt x="0" y="178"/>
                  </a:lnTo>
                  <a:lnTo>
                    <a:pt x="0" y="168"/>
                  </a:lnTo>
                  <a:lnTo>
                    <a:pt x="4" y="160"/>
                  </a:lnTo>
                  <a:lnTo>
                    <a:pt x="8" y="158"/>
                  </a:lnTo>
                  <a:lnTo>
                    <a:pt x="12" y="154"/>
                  </a:lnTo>
                  <a:lnTo>
                    <a:pt x="16" y="150"/>
                  </a:lnTo>
                  <a:lnTo>
                    <a:pt x="20" y="148"/>
                  </a:lnTo>
                  <a:lnTo>
                    <a:pt x="24" y="144"/>
                  </a:lnTo>
                  <a:lnTo>
                    <a:pt x="28" y="140"/>
                  </a:lnTo>
                  <a:lnTo>
                    <a:pt x="30" y="13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8" name="Freeform 320">
              <a:extLst>
                <a:ext uri="{FF2B5EF4-FFF2-40B4-BE49-F238E27FC236}">
                  <a16:creationId xmlns:a16="http://schemas.microsoft.com/office/drawing/2014/main" id="{2C359FFE-A7AD-46CB-A071-0B8B6A409C22}"/>
                </a:ext>
              </a:extLst>
            </p:cNvPr>
            <p:cNvSpPr>
              <a:spLocks/>
            </p:cNvSpPr>
            <p:nvPr/>
          </p:nvSpPr>
          <p:spPr bwMode="gray">
            <a:xfrm>
              <a:off x="2353" y="3084"/>
              <a:ext cx="82" cy="96"/>
            </a:xfrm>
            <a:custGeom>
              <a:avLst/>
              <a:gdLst>
                <a:gd name="T0" fmla="*/ 10 w 82"/>
                <a:gd name="T1" fmla="*/ 92 h 96"/>
                <a:gd name="T2" fmla="*/ 8 w 82"/>
                <a:gd name="T3" fmla="*/ 86 h 96"/>
                <a:gd name="T4" fmla="*/ 8 w 82"/>
                <a:gd name="T5" fmla="*/ 78 h 96"/>
                <a:gd name="T6" fmla="*/ 10 w 82"/>
                <a:gd name="T7" fmla="*/ 68 h 96"/>
                <a:gd name="T8" fmla="*/ 12 w 82"/>
                <a:gd name="T9" fmla="*/ 62 h 96"/>
                <a:gd name="T10" fmla="*/ 10 w 82"/>
                <a:gd name="T11" fmla="*/ 56 h 96"/>
                <a:gd name="T12" fmla="*/ 6 w 82"/>
                <a:gd name="T13" fmla="*/ 52 h 96"/>
                <a:gd name="T14" fmla="*/ 2 w 82"/>
                <a:gd name="T15" fmla="*/ 52 h 96"/>
                <a:gd name="T16" fmla="*/ 0 w 82"/>
                <a:gd name="T17" fmla="*/ 46 h 96"/>
                <a:gd name="T18" fmla="*/ 4 w 82"/>
                <a:gd name="T19" fmla="*/ 38 h 96"/>
                <a:gd name="T20" fmla="*/ 8 w 82"/>
                <a:gd name="T21" fmla="*/ 32 h 96"/>
                <a:gd name="T22" fmla="*/ 8 w 82"/>
                <a:gd name="T23" fmla="*/ 30 h 96"/>
                <a:gd name="T24" fmla="*/ 8 w 82"/>
                <a:gd name="T25" fmla="*/ 24 h 96"/>
                <a:gd name="T26" fmla="*/ 10 w 82"/>
                <a:gd name="T27" fmla="*/ 18 h 96"/>
                <a:gd name="T28" fmla="*/ 14 w 82"/>
                <a:gd name="T29" fmla="*/ 18 h 96"/>
                <a:gd name="T30" fmla="*/ 18 w 82"/>
                <a:gd name="T31" fmla="*/ 16 h 96"/>
                <a:gd name="T32" fmla="*/ 20 w 82"/>
                <a:gd name="T33" fmla="*/ 12 h 96"/>
                <a:gd name="T34" fmla="*/ 24 w 82"/>
                <a:gd name="T35" fmla="*/ 8 h 96"/>
                <a:gd name="T36" fmla="*/ 34 w 82"/>
                <a:gd name="T37" fmla="*/ 2 h 96"/>
                <a:gd name="T38" fmla="*/ 44 w 82"/>
                <a:gd name="T39" fmla="*/ 0 h 96"/>
                <a:gd name="T40" fmla="*/ 52 w 82"/>
                <a:gd name="T41" fmla="*/ 0 h 96"/>
                <a:gd name="T42" fmla="*/ 62 w 82"/>
                <a:gd name="T43" fmla="*/ 2 h 96"/>
                <a:gd name="T44" fmla="*/ 68 w 82"/>
                <a:gd name="T45" fmla="*/ 4 h 96"/>
                <a:gd name="T46" fmla="*/ 72 w 82"/>
                <a:gd name="T47" fmla="*/ 6 h 96"/>
                <a:gd name="T48" fmla="*/ 76 w 82"/>
                <a:gd name="T49" fmla="*/ 6 h 96"/>
                <a:gd name="T50" fmla="*/ 78 w 82"/>
                <a:gd name="T51" fmla="*/ 4 h 96"/>
                <a:gd name="T52" fmla="*/ 82 w 82"/>
                <a:gd name="T53" fmla="*/ 10 h 96"/>
                <a:gd name="T54" fmla="*/ 82 w 82"/>
                <a:gd name="T55" fmla="*/ 18 h 96"/>
                <a:gd name="T56" fmla="*/ 74 w 82"/>
                <a:gd name="T57" fmla="*/ 22 h 96"/>
                <a:gd name="T58" fmla="*/ 68 w 82"/>
                <a:gd name="T59" fmla="*/ 22 h 96"/>
                <a:gd name="T60" fmla="*/ 64 w 82"/>
                <a:gd name="T61" fmla="*/ 16 h 96"/>
                <a:gd name="T62" fmla="*/ 60 w 82"/>
                <a:gd name="T63" fmla="*/ 12 h 96"/>
                <a:gd name="T64" fmla="*/ 54 w 82"/>
                <a:gd name="T65" fmla="*/ 8 h 96"/>
                <a:gd name="T66" fmla="*/ 46 w 82"/>
                <a:gd name="T67" fmla="*/ 6 h 96"/>
                <a:gd name="T68" fmla="*/ 36 w 82"/>
                <a:gd name="T69" fmla="*/ 10 h 96"/>
                <a:gd name="T70" fmla="*/ 26 w 82"/>
                <a:gd name="T71" fmla="*/ 16 h 96"/>
                <a:gd name="T72" fmla="*/ 22 w 82"/>
                <a:gd name="T73" fmla="*/ 22 h 96"/>
                <a:gd name="T74" fmla="*/ 22 w 82"/>
                <a:gd name="T75" fmla="*/ 28 h 96"/>
                <a:gd name="T76" fmla="*/ 20 w 82"/>
                <a:gd name="T77" fmla="*/ 34 h 96"/>
                <a:gd name="T78" fmla="*/ 20 w 82"/>
                <a:gd name="T79" fmla="*/ 38 h 96"/>
                <a:gd name="T80" fmla="*/ 24 w 82"/>
                <a:gd name="T81" fmla="*/ 38 h 96"/>
                <a:gd name="T82" fmla="*/ 34 w 82"/>
                <a:gd name="T83" fmla="*/ 36 h 96"/>
                <a:gd name="T84" fmla="*/ 42 w 82"/>
                <a:gd name="T85" fmla="*/ 34 h 96"/>
                <a:gd name="T86" fmla="*/ 44 w 82"/>
                <a:gd name="T87" fmla="*/ 30 h 96"/>
                <a:gd name="T88" fmla="*/ 50 w 82"/>
                <a:gd name="T89" fmla="*/ 28 h 96"/>
                <a:gd name="T90" fmla="*/ 54 w 82"/>
                <a:gd name="T91" fmla="*/ 28 h 96"/>
                <a:gd name="T92" fmla="*/ 54 w 82"/>
                <a:gd name="T93" fmla="*/ 32 h 96"/>
                <a:gd name="T94" fmla="*/ 54 w 82"/>
                <a:gd name="T95" fmla="*/ 36 h 96"/>
                <a:gd name="T96" fmla="*/ 50 w 82"/>
                <a:gd name="T97" fmla="*/ 38 h 96"/>
                <a:gd name="T98" fmla="*/ 42 w 82"/>
                <a:gd name="T99" fmla="*/ 40 h 96"/>
                <a:gd name="T100" fmla="*/ 36 w 82"/>
                <a:gd name="T101" fmla="*/ 44 h 96"/>
                <a:gd name="T102" fmla="*/ 32 w 82"/>
                <a:gd name="T103" fmla="*/ 44 h 96"/>
                <a:gd name="T104" fmla="*/ 32 w 82"/>
                <a:gd name="T105" fmla="*/ 46 h 96"/>
                <a:gd name="T106" fmla="*/ 32 w 82"/>
                <a:gd name="T107" fmla="*/ 50 h 96"/>
                <a:gd name="T108" fmla="*/ 36 w 82"/>
                <a:gd name="T109" fmla="*/ 52 h 96"/>
                <a:gd name="T110" fmla="*/ 42 w 82"/>
                <a:gd name="T111" fmla="*/ 58 h 96"/>
                <a:gd name="T112" fmla="*/ 46 w 82"/>
                <a:gd name="T113" fmla="*/ 66 h 96"/>
                <a:gd name="T114" fmla="*/ 46 w 82"/>
                <a:gd name="T115" fmla="*/ 70 h 96"/>
                <a:gd name="T116" fmla="*/ 62 w 82"/>
                <a:gd name="T117" fmla="*/ 90 h 96"/>
                <a:gd name="T118" fmla="*/ 38 w 82"/>
                <a:gd name="T119" fmla="*/ 96 h 96"/>
                <a:gd name="T120" fmla="*/ 34 w 82"/>
                <a:gd name="T121" fmla="*/ 64 h 96"/>
                <a:gd name="T122" fmla="*/ 28 w 82"/>
                <a:gd name="T123" fmla="*/ 58 h 96"/>
                <a:gd name="T124" fmla="*/ 24 w 82"/>
                <a:gd name="T125" fmla="*/ 78 h 9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2"/>
                <a:gd name="T190" fmla="*/ 0 h 96"/>
                <a:gd name="T191" fmla="*/ 82 w 82"/>
                <a:gd name="T192" fmla="*/ 96 h 9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2" h="96">
                  <a:moveTo>
                    <a:pt x="16" y="88"/>
                  </a:moveTo>
                  <a:lnTo>
                    <a:pt x="10" y="92"/>
                  </a:lnTo>
                  <a:lnTo>
                    <a:pt x="10" y="90"/>
                  </a:lnTo>
                  <a:lnTo>
                    <a:pt x="8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2"/>
                  </a:lnTo>
                  <a:lnTo>
                    <a:pt x="10" y="68"/>
                  </a:lnTo>
                  <a:lnTo>
                    <a:pt x="12" y="64"/>
                  </a:lnTo>
                  <a:lnTo>
                    <a:pt x="12" y="62"/>
                  </a:lnTo>
                  <a:lnTo>
                    <a:pt x="12" y="58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2" y="10"/>
                  </a:lnTo>
                  <a:lnTo>
                    <a:pt x="24" y="8"/>
                  </a:lnTo>
                  <a:lnTo>
                    <a:pt x="30" y="4"/>
                  </a:lnTo>
                  <a:lnTo>
                    <a:pt x="34" y="2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8" y="4"/>
                  </a:lnTo>
                  <a:lnTo>
                    <a:pt x="80" y="6"/>
                  </a:lnTo>
                  <a:lnTo>
                    <a:pt x="82" y="10"/>
                  </a:lnTo>
                  <a:lnTo>
                    <a:pt x="82" y="14"/>
                  </a:lnTo>
                  <a:lnTo>
                    <a:pt x="82" y="18"/>
                  </a:lnTo>
                  <a:lnTo>
                    <a:pt x="78" y="20"/>
                  </a:lnTo>
                  <a:lnTo>
                    <a:pt x="74" y="22"/>
                  </a:lnTo>
                  <a:lnTo>
                    <a:pt x="72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8"/>
                  </a:lnTo>
                  <a:lnTo>
                    <a:pt x="46" y="6"/>
                  </a:lnTo>
                  <a:lnTo>
                    <a:pt x="40" y="8"/>
                  </a:lnTo>
                  <a:lnTo>
                    <a:pt x="36" y="10"/>
                  </a:lnTo>
                  <a:lnTo>
                    <a:pt x="30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2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4" y="36"/>
                  </a:lnTo>
                  <a:lnTo>
                    <a:pt x="40" y="36"/>
                  </a:lnTo>
                  <a:lnTo>
                    <a:pt x="42" y="34"/>
                  </a:lnTo>
                  <a:lnTo>
                    <a:pt x="44" y="32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2" y="38"/>
                  </a:lnTo>
                  <a:lnTo>
                    <a:pt x="50" y="38"/>
                  </a:lnTo>
                  <a:lnTo>
                    <a:pt x="46" y="40"/>
                  </a:lnTo>
                  <a:lnTo>
                    <a:pt x="42" y="40"/>
                  </a:lnTo>
                  <a:lnTo>
                    <a:pt x="38" y="42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6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2" y="58"/>
                  </a:lnTo>
                  <a:lnTo>
                    <a:pt x="44" y="62"/>
                  </a:lnTo>
                  <a:lnTo>
                    <a:pt x="46" y="66"/>
                  </a:lnTo>
                  <a:lnTo>
                    <a:pt x="46" y="68"/>
                  </a:lnTo>
                  <a:lnTo>
                    <a:pt x="46" y="70"/>
                  </a:lnTo>
                  <a:lnTo>
                    <a:pt x="58" y="76"/>
                  </a:lnTo>
                  <a:lnTo>
                    <a:pt x="62" y="90"/>
                  </a:lnTo>
                  <a:lnTo>
                    <a:pt x="46" y="92"/>
                  </a:lnTo>
                  <a:lnTo>
                    <a:pt x="38" y="96"/>
                  </a:lnTo>
                  <a:lnTo>
                    <a:pt x="34" y="80"/>
                  </a:lnTo>
                  <a:lnTo>
                    <a:pt x="34" y="64"/>
                  </a:lnTo>
                  <a:lnTo>
                    <a:pt x="32" y="62"/>
                  </a:lnTo>
                  <a:lnTo>
                    <a:pt x="28" y="58"/>
                  </a:lnTo>
                  <a:lnTo>
                    <a:pt x="24" y="58"/>
                  </a:lnTo>
                  <a:lnTo>
                    <a:pt x="24" y="78"/>
                  </a:lnTo>
                  <a:lnTo>
                    <a:pt x="16" y="8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9" name="Freeform 321">
              <a:extLst>
                <a:ext uri="{FF2B5EF4-FFF2-40B4-BE49-F238E27FC236}">
                  <a16:creationId xmlns:a16="http://schemas.microsoft.com/office/drawing/2014/main" id="{F1AA9964-30E5-48BC-A61E-9B32B2782A3F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7" y="3042"/>
              <a:ext cx="136" cy="148"/>
            </a:xfrm>
            <a:custGeom>
              <a:avLst/>
              <a:gdLst>
                <a:gd name="T0" fmla="*/ 2 w 136"/>
                <a:gd name="T1" fmla="*/ 2 h 148"/>
                <a:gd name="T2" fmla="*/ 8 w 136"/>
                <a:gd name="T3" fmla="*/ 4 h 148"/>
                <a:gd name="T4" fmla="*/ 18 w 136"/>
                <a:gd name="T5" fmla="*/ 2 h 148"/>
                <a:gd name="T6" fmla="*/ 24 w 136"/>
                <a:gd name="T7" fmla="*/ 0 h 148"/>
                <a:gd name="T8" fmla="*/ 32 w 136"/>
                <a:gd name="T9" fmla="*/ 4 h 148"/>
                <a:gd name="T10" fmla="*/ 38 w 136"/>
                <a:gd name="T11" fmla="*/ 14 h 148"/>
                <a:gd name="T12" fmla="*/ 42 w 136"/>
                <a:gd name="T13" fmla="*/ 18 h 148"/>
                <a:gd name="T14" fmla="*/ 42 w 136"/>
                <a:gd name="T15" fmla="*/ 20 h 148"/>
                <a:gd name="T16" fmla="*/ 66 w 136"/>
                <a:gd name="T17" fmla="*/ 42 h 148"/>
                <a:gd name="T18" fmla="*/ 72 w 136"/>
                <a:gd name="T19" fmla="*/ 42 h 148"/>
                <a:gd name="T20" fmla="*/ 92 w 136"/>
                <a:gd name="T21" fmla="*/ 60 h 148"/>
                <a:gd name="T22" fmla="*/ 110 w 136"/>
                <a:gd name="T23" fmla="*/ 74 h 148"/>
                <a:gd name="T24" fmla="*/ 108 w 136"/>
                <a:gd name="T25" fmla="*/ 74 h 148"/>
                <a:gd name="T26" fmla="*/ 104 w 136"/>
                <a:gd name="T27" fmla="*/ 76 h 148"/>
                <a:gd name="T28" fmla="*/ 104 w 136"/>
                <a:gd name="T29" fmla="*/ 78 h 148"/>
                <a:gd name="T30" fmla="*/ 114 w 136"/>
                <a:gd name="T31" fmla="*/ 88 h 148"/>
                <a:gd name="T32" fmla="*/ 126 w 136"/>
                <a:gd name="T33" fmla="*/ 100 h 148"/>
                <a:gd name="T34" fmla="*/ 128 w 136"/>
                <a:gd name="T35" fmla="*/ 102 h 148"/>
                <a:gd name="T36" fmla="*/ 132 w 136"/>
                <a:gd name="T37" fmla="*/ 108 h 148"/>
                <a:gd name="T38" fmla="*/ 136 w 136"/>
                <a:gd name="T39" fmla="*/ 116 h 148"/>
                <a:gd name="T40" fmla="*/ 134 w 136"/>
                <a:gd name="T41" fmla="*/ 116 h 148"/>
                <a:gd name="T42" fmla="*/ 134 w 136"/>
                <a:gd name="T43" fmla="*/ 120 h 148"/>
                <a:gd name="T44" fmla="*/ 136 w 136"/>
                <a:gd name="T45" fmla="*/ 128 h 148"/>
                <a:gd name="T46" fmla="*/ 136 w 136"/>
                <a:gd name="T47" fmla="*/ 132 h 148"/>
                <a:gd name="T48" fmla="*/ 136 w 136"/>
                <a:gd name="T49" fmla="*/ 140 h 148"/>
                <a:gd name="T50" fmla="*/ 132 w 136"/>
                <a:gd name="T51" fmla="*/ 146 h 148"/>
                <a:gd name="T52" fmla="*/ 126 w 136"/>
                <a:gd name="T53" fmla="*/ 148 h 148"/>
                <a:gd name="T54" fmla="*/ 122 w 136"/>
                <a:gd name="T55" fmla="*/ 148 h 148"/>
                <a:gd name="T56" fmla="*/ 100 w 136"/>
                <a:gd name="T57" fmla="*/ 138 h 148"/>
                <a:gd name="T58" fmla="*/ 82 w 136"/>
                <a:gd name="T59" fmla="*/ 116 h 148"/>
                <a:gd name="T60" fmla="*/ 62 w 136"/>
                <a:gd name="T61" fmla="*/ 88 h 148"/>
                <a:gd name="T62" fmla="*/ 52 w 136"/>
                <a:gd name="T63" fmla="*/ 68 h 148"/>
                <a:gd name="T64" fmla="*/ 44 w 136"/>
                <a:gd name="T65" fmla="*/ 60 h 148"/>
                <a:gd name="T66" fmla="*/ 40 w 136"/>
                <a:gd name="T67" fmla="*/ 54 h 148"/>
                <a:gd name="T68" fmla="*/ 34 w 136"/>
                <a:gd name="T69" fmla="*/ 46 h 148"/>
                <a:gd name="T70" fmla="*/ 14 w 136"/>
                <a:gd name="T71" fmla="*/ 18 h 148"/>
                <a:gd name="T72" fmla="*/ 12 w 136"/>
                <a:gd name="T73" fmla="*/ 16 h 148"/>
                <a:gd name="T74" fmla="*/ 6 w 136"/>
                <a:gd name="T75" fmla="*/ 12 h 148"/>
                <a:gd name="T76" fmla="*/ 0 w 136"/>
                <a:gd name="T77" fmla="*/ 6 h 148"/>
                <a:gd name="T78" fmla="*/ 0 w 136"/>
                <a:gd name="T79" fmla="*/ 0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6"/>
                <a:gd name="T121" fmla="*/ 0 h 148"/>
                <a:gd name="T122" fmla="*/ 136 w 136"/>
                <a:gd name="T123" fmla="*/ 148 h 1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6" h="148">
                  <a:moveTo>
                    <a:pt x="0" y="0"/>
                  </a:moveTo>
                  <a:lnTo>
                    <a:pt x="2" y="2"/>
                  </a:lnTo>
                  <a:lnTo>
                    <a:pt x="4" y="2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66" y="42"/>
                  </a:lnTo>
                  <a:lnTo>
                    <a:pt x="68" y="40"/>
                  </a:lnTo>
                  <a:lnTo>
                    <a:pt x="72" y="42"/>
                  </a:lnTo>
                  <a:lnTo>
                    <a:pt x="82" y="50"/>
                  </a:lnTo>
                  <a:lnTo>
                    <a:pt x="92" y="60"/>
                  </a:lnTo>
                  <a:lnTo>
                    <a:pt x="104" y="68"/>
                  </a:lnTo>
                  <a:lnTo>
                    <a:pt x="110" y="74"/>
                  </a:lnTo>
                  <a:lnTo>
                    <a:pt x="108" y="74"/>
                  </a:lnTo>
                  <a:lnTo>
                    <a:pt x="106" y="74"/>
                  </a:lnTo>
                  <a:lnTo>
                    <a:pt x="104" y="76"/>
                  </a:lnTo>
                  <a:lnTo>
                    <a:pt x="102" y="76"/>
                  </a:lnTo>
                  <a:lnTo>
                    <a:pt x="104" y="78"/>
                  </a:lnTo>
                  <a:lnTo>
                    <a:pt x="106" y="82"/>
                  </a:lnTo>
                  <a:lnTo>
                    <a:pt x="114" y="88"/>
                  </a:lnTo>
                  <a:lnTo>
                    <a:pt x="114" y="100"/>
                  </a:lnTo>
                  <a:lnTo>
                    <a:pt x="126" y="100"/>
                  </a:lnTo>
                  <a:lnTo>
                    <a:pt x="128" y="102"/>
                  </a:lnTo>
                  <a:lnTo>
                    <a:pt x="130" y="104"/>
                  </a:lnTo>
                  <a:lnTo>
                    <a:pt x="132" y="108"/>
                  </a:lnTo>
                  <a:lnTo>
                    <a:pt x="134" y="112"/>
                  </a:lnTo>
                  <a:lnTo>
                    <a:pt x="136" y="116"/>
                  </a:lnTo>
                  <a:lnTo>
                    <a:pt x="134" y="116"/>
                  </a:lnTo>
                  <a:lnTo>
                    <a:pt x="134" y="118"/>
                  </a:lnTo>
                  <a:lnTo>
                    <a:pt x="134" y="120"/>
                  </a:lnTo>
                  <a:lnTo>
                    <a:pt x="134" y="124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6" y="136"/>
                  </a:lnTo>
                  <a:lnTo>
                    <a:pt x="136" y="140"/>
                  </a:lnTo>
                  <a:lnTo>
                    <a:pt x="134" y="144"/>
                  </a:lnTo>
                  <a:lnTo>
                    <a:pt x="132" y="146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2" y="148"/>
                  </a:lnTo>
                  <a:lnTo>
                    <a:pt x="102" y="142"/>
                  </a:lnTo>
                  <a:lnTo>
                    <a:pt x="100" y="138"/>
                  </a:lnTo>
                  <a:lnTo>
                    <a:pt x="92" y="128"/>
                  </a:lnTo>
                  <a:lnTo>
                    <a:pt x="82" y="116"/>
                  </a:lnTo>
                  <a:lnTo>
                    <a:pt x="72" y="102"/>
                  </a:lnTo>
                  <a:lnTo>
                    <a:pt x="62" y="88"/>
                  </a:lnTo>
                  <a:lnTo>
                    <a:pt x="56" y="78"/>
                  </a:lnTo>
                  <a:lnTo>
                    <a:pt x="52" y="68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58"/>
                  </a:lnTo>
                  <a:lnTo>
                    <a:pt x="40" y="54"/>
                  </a:lnTo>
                  <a:lnTo>
                    <a:pt x="38" y="50"/>
                  </a:lnTo>
                  <a:lnTo>
                    <a:pt x="34" y="46"/>
                  </a:lnTo>
                  <a:lnTo>
                    <a:pt x="32" y="42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0" name="Freeform 322">
              <a:extLst>
                <a:ext uri="{FF2B5EF4-FFF2-40B4-BE49-F238E27FC236}">
                  <a16:creationId xmlns:a16="http://schemas.microsoft.com/office/drawing/2014/main" id="{8807F08A-7482-41D3-B825-C885892B9D04}"/>
                </a:ext>
              </a:extLst>
            </p:cNvPr>
            <p:cNvSpPr>
              <a:spLocks/>
            </p:cNvSpPr>
            <p:nvPr/>
          </p:nvSpPr>
          <p:spPr bwMode="gray">
            <a:xfrm>
              <a:off x="2179" y="3194"/>
              <a:ext cx="116" cy="32"/>
            </a:xfrm>
            <a:custGeom>
              <a:avLst/>
              <a:gdLst>
                <a:gd name="T0" fmla="*/ 50 w 116"/>
                <a:gd name="T1" fmla="*/ 22 h 32"/>
                <a:gd name="T2" fmla="*/ 22 w 116"/>
                <a:gd name="T3" fmla="*/ 22 h 32"/>
                <a:gd name="T4" fmla="*/ 0 w 116"/>
                <a:gd name="T5" fmla="*/ 10 h 32"/>
                <a:gd name="T6" fmla="*/ 2 w 116"/>
                <a:gd name="T7" fmla="*/ 4 h 32"/>
                <a:gd name="T8" fmla="*/ 2 w 116"/>
                <a:gd name="T9" fmla="*/ 4 h 32"/>
                <a:gd name="T10" fmla="*/ 6 w 116"/>
                <a:gd name="T11" fmla="*/ 2 h 32"/>
                <a:gd name="T12" fmla="*/ 10 w 116"/>
                <a:gd name="T13" fmla="*/ 0 h 32"/>
                <a:gd name="T14" fmla="*/ 14 w 116"/>
                <a:gd name="T15" fmla="*/ 0 h 32"/>
                <a:gd name="T16" fmla="*/ 20 w 116"/>
                <a:gd name="T17" fmla="*/ 0 h 32"/>
                <a:gd name="T18" fmla="*/ 26 w 116"/>
                <a:gd name="T19" fmla="*/ 0 h 32"/>
                <a:gd name="T20" fmla="*/ 56 w 116"/>
                <a:gd name="T21" fmla="*/ 8 h 32"/>
                <a:gd name="T22" fmla="*/ 58 w 116"/>
                <a:gd name="T23" fmla="*/ 8 h 32"/>
                <a:gd name="T24" fmla="*/ 62 w 116"/>
                <a:gd name="T25" fmla="*/ 6 h 32"/>
                <a:gd name="T26" fmla="*/ 66 w 116"/>
                <a:gd name="T27" fmla="*/ 6 h 32"/>
                <a:gd name="T28" fmla="*/ 72 w 116"/>
                <a:gd name="T29" fmla="*/ 6 h 32"/>
                <a:gd name="T30" fmla="*/ 80 w 116"/>
                <a:gd name="T31" fmla="*/ 6 h 32"/>
                <a:gd name="T32" fmla="*/ 84 w 116"/>
                <a:gd name="T33" fmla="*/ 8 h 32"/>
                <a:gd name="T34" fmla="*/ 90 w 116"/>
                <a:gd name="T35" fmla="*/ 12 h 32"/>
                <a:gd name="T36" fmla="*/ 96 w 116"/>
                <a:gd name="T37" fmla="*/ 14 h 32"/>
                <a:gd name="T38" fmla="*/ 102 w 116"/>
                <a:gd name="T39" fmla="*/ 16 h 32"/>
                <a:gd name="T40" fmla="*/ 108 w 116"/>
                <a:gd name="T41" fmla="*/ 18 h 32"/>
                <a:gd name="T42" fmla="*/ 110 w 116"/>
                <a:gd name="T43" fmla="*/ 20 h 32"/>
                <a:gd name="T44" fmla="*/ 112 w 116"/>
                <a:gd name="T45" fmla="*/ 20 h 32"/>
                <a:gd name="T46" fmla="*/ 112 w 116"/>
                <a:gd name="T47" fmla="*/ 20 h 32"/>
                <a:gd name="T48" fmla="*/ 114 w 116"/>
                <a:gd name="T49" fmla="*/ 22 h 32"/>
                <a:gd name="T50" fmla="*/ 114 w 116"/>
                <a:gd name="T51" fmla="*/ 24 h 32"/>
                <a:gd name="T52" fmla="*/ 116 w 116"/>
                <a:gd name="T53" fmla="*/ 28 h 32"/>
                <a:gd name="T54" fmla="*/ 114 w 116"/>
                <a:gd name="T55" fmla="*/ 30 h 32"/>
                <a:gd name="T56" fmla="*/ 114 w 116"/>
                <a:gd name="T57" fmla="*/ 32 h 32"/>
                <a:gd name="T58" fmla="*/ 110 w 116"/>
                <a:gd name="T59" fmla="*/ 32 h 32"/>
                <a:gd name="T60" fmla="*/ 100 w 116"/>
                <a:gd name="T61" fmla="*/ 32 h 32"/>
                <a:gd name="T62" fmla="*/ 88 w 116"/>
                <a:gd name="T63" fmla="*/ 30 h 32"/>
                <a:gd name="T64" fmla="*/ 76 w 116"/>
                <a:gd name="T65" fmla="*/ 30 h 32"/>
                <a:gd name="T66" fmla="*/ 72 w 116"/>
                <a:gd name="T67" fmla="*/ 28 h 32"/>
                <a:gd name="T68" fmla="*/ 50 w 116"/>
                <a:gd name="T69" fmla="*/ 22 h 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32"/>
                <a:gd name="T107" fmla="*/ 116 w 116"/>
                <a:gd name="T108" fmla="*/ 32 h 3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32">
                  <a:moveTo>
                    <a:pt x="50" y="22"/>
                  </a:moveTo>
                  <a:lnTo>
                    <a:pt x="22" y="2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2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12"/>
                  </a:lnTo>
                  <a:lnTo>
                    <a:pt x="96" y="14"/>
                  </a:lnTo>
                  <a:lnTo>
                    <a:pt x="102" y="16"/>
                  </a:lnTo>
                  <a:lnTo>
                    <a:pt x="108" y="18"/>
                  </a:lnTo>
                  <a:lnTo>
                    <a:pt x="110" y="20"/>
                  </a:lnTo>
                  <a:lnTo>
                    <a:pt x="112" y="20"/>
                  </a:lnTo>
                  <a:lnTo>
                    <a:pt x="114" y="22"/>
                  </a:lnTo>
                  <a:lnTo>
                    <a:pt x="114" y="24"/>
                  </a:lnTo>
                  <a:lnTo>
                    <a:pt x="116" y="28"/>
                  </a:lnTo>
                  <a:lnTo>
                    <a:pt x="114" y="30"/>
                  </a:lnTo>
                  <a:lnTo>
                    <a:pt x="114" y="32"/>
                  </a:lnTo>
                  <a:lnTo>
                    <a:pt x="110" y="32"/>
                  </a:lnTo>
                  <a:lnTo>
                    <a:pt x="100" y="32"/>
                  </a:lnTo>
                  <a:lnTo>
                    <a:pt x="88" y="30"/>
                  </a:lnTo>
                  <a:lnTo>
                    <a:pt x="76" y="30"/>
                  </a:lnTo>
                  <a:lnTo>
                    <a:pt x="72" y="28"/>
                  </a:lnTo>
                  <a:lnTo>
                    <a:pt x="50" y="2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1" name="Freeform 323">
              <a:extLst>
                <a:ext uri="{FF2B5EF4-FFF2-40B4-BE49-F238E27FC236}">
                  <a16:creationId xmlns:a16="http://schemas.microsoft.com/office/drawing/2014/main" id="{ADA786AC-600B-4683-BCE3-09A8FA8B5600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1" y="3258"/>
              <a:ext cx="176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2" name="Freeform 324">
              <a:extLst>
                <a:ext uri="{FF2B5EF4-FFF2-40B4-BE49-F238E27FC236}">
                  <a16:creationId xmlns:a16="http://schemas.microsoft.com/office/drawing/2014/main" id="{80C1D83D-E122-4E81-9D55-941849959EBC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1" y="3118"/>
              <a:ext cx="178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3" name="Freeform 325">
              <a:extLst>
                <a:ext uri="{FF2B5EF4-FFF2-40B4-BE49-F238E27FC236}">
                  <a16:creationId xmlns:a16="http://schemas.microsoft.com/office/drawing/2014/main" id="{43C2B643-D52B-43DE-9FFF-1FF5BEEF710F}"/>
                </a:ext>
              </a:extLst>
            </p:cNvPr>
            <p:cNvSpPr>
              <a:spLocks/>
            </p:cNvSpPr>
            <p:nvPr/>
          </p:nvSpPr>
          <p:spPr bwMode="gray">
            <a:xfrm>
              <a:off x="4525" y="2938"/>
              <a:ext cx="176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4" name="Freeform 326">
              <a:extLst>
                <a:ext uri="{FF2B5EF4-FFF2-40B4-BE49-F238E27FC236}">
                  <a16:creationId xmlns:a16="http://schemas.microsoft.com/office/drawing/2014/main" id="{CCABEDA2-6F18-4A05-9488-A297EAE92314}"/>
                </a:ext>
              </a:extLst>
            </p:cNvPr>
            <p:cNvSpPr>
              <a:spLocks/>
            </p:cNvSpPr>
            <p:nvPr/>
          </p:nvSpPr>
          <p:spPr bwMode="gray">
            <a:xfrm>
              <a:off x="4679" y="2996"/>
              <a:ext cx="52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"/>
                <a:gd name="T184" fmla="*/ 0 h 86"/>
                <a:gd name="T185" fmla="*/ 52 w 52"/>
                <a:gd name="T186" fmla="*/ 86 h 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5" name="Freeform 327">
              <a:extLst>
                <a:ext uri="{FF2B5EF4-FFF2-40B4-BE49-F238E27FC236}">
                  <a16:creationId xmlns:a16="http://schemas.microsoft.com/office/drawing/2014/main" id="{6E5AAB8A-21F4-4544-AC13-F17AE34B0A7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1" y="3024"/>
              <a:ext cx="46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6"/>
                <a:gd name="T178" fmla="*/ 0 h 56"/>
                <a:gd name="T179" fmla="*/ 46 w 46"/>
                <a:gd name="T180" fmla="*/ 56 h 5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6" name="Freeform 328">
              <a:extLst>
                <a:ext uri="{FF2B5EF4-FFF2-40B4-BE49-F238E27FC236}">
                  <a16:creationId xmlns:a16="http://schemas.microsoft.com/office/drawing/2014/main" id="{76D4B9F6-B724-4BDF-BA9D-3CDF1C54D7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7" y="3034"/>
              <a:ext cx="46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6"/>
                <a:gd name="T157" fmla="*/ 0 h 42"/>
                <a:gd name="T158" fmla="*/ 46 w 46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" name="Freeform 329">
              <a:extLst>
                <a:ext uri="{FF2B5EF4-FFF2-40B4-BE49-F238E27FC236}">
                  <a16:creationId xmlns:a16="http://schemas.microsoft.com/office/drawing/2014/main" id="{04059CF9-CD76-4697-8826-200143997EA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5" y="2936"/>
              <a:ext cx="148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" name="Freeform 330">
              <a:extLst>
                <a:ext uri="{FF2B5EF4-FFF2-40B4-BE49-F238E27FC236}">
                  <a16:creationId xmlns:a16="http://schemas.microsoft.com/office/drawing/2014/main" id="{048ABE60-ECA7-4B97-9858-862D524958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5" y="3102"/>
              <a:ext cx="80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80"/>
                <a:gd name="T184" fmla="*/ 0 h 84"/>
                <a:gd name="T185" fmla="*/ 80 w 80"/>
                <a:gd name="T186" fmla="*/ 84 h 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" name="Freeform 331">
              <a:extLst>
                <a:ext uri="{FF2B5EF4-FFF2-40B4-BE49-F238E27FC236}">
                  <a16:creationId xmlns:a16="http://schemas.microsoft.com/office/drawing/2014/main" id="{0B9CFDAC-4208-441D-970F-0884E5E43FF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5" y="3442"/>
              <a:ext cx="268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" name="Freeform 332">
              <a:extLst>
                <a:ext uri="{FF2B5EF4-FFF2-40B4-BE49-F238E27FC236}">
                  <a16:creationId xmlns:a16="http://schemas.microsoft.com/office/drawing/2014/main" id="{82404D6A-3C97-419F-B709-7AE3B4EBDC6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11" y="3052"/>
              <a:ext cx="532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" name="Freeform 333">
              <a:extLst>
                <a:ext uri="{FF2B5EF4-FFF2-40B4-BE49-F238E27FC236}">
                  <a16:creationId xmlns:a16="http://schemas.microsoft.com/office/drawing/2014/main" id="{6BAF0D74-5F15-4490-B778-61BC45B404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9" y="3354"/>
              <a:ext cx="150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" name="Freeform 334">
              <a:extLst>
                <a:ext uri="{FF2B5EF4-FFF2-40B4-BE49-F238E27FC236}">
                  <a16:creationId xmlns:a16="http://schemas.microsoft.com/office/drawing/2014/main" id="{2B7F4DCF-B2B9-4012-938E-71C81BBE2B9D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9" y="3404"/>
              <a:ext cx="110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" name="Freeform 335">
              <a:extLst>
                <a:ext uri="{FF2B5EF4-FFF2-40B4-BE49-F238E27FC236}">
                  <a16:creationId xmlns:a16="http://schemas.microsoft.com/office/drawing/2014/main" id="{134DE225-88F2-4F05-B61E-E18AAF62D7D8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5" y="2928"/>
              <a:ext cx="52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" name="Freeform 336">
              <a:extLst>
                <a:ext uri="{FF2B5EF4-FFF2-40B4-BE49-F238E27FC236}">
                  <a16:creationId xmlns:a16="http://schemas.microsoft.com/office/drawing/2014/main" id="{12E36EFD-E4F6-4F67-BFC1-32123A1EAA3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75" y="2880"/>
              <a:ext cx="60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"/>
                <a:gd name="T157" fmla="*/ 0 h 74"/>
                <a:gd name="T158" fmla="*/ 60 w 60"/>
                <a:gd name="T159" fmla="*/ 74 h 7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" name="Freeform 337">
              <a:extLst>
                <a:ext uri="{FF2B5EF4-FFF2-40B4-BE49-F238E27FC236}">
                  <a16:creationId xmlns:a16="http://schemas.microsoft.com/office/drawing/2014/main" id="{41189E50-1FA2-4787-B099-F60177841B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321" y="2872"/>
              <a:ext cx="14" cy="4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0 h 40"/>
                <a:gd name="T4" fmla="*/ 12 w 14"/>
                <a:gd name="T5" fmla="*/ 0 h 40"/>
                <a:gd name="T6" fmla="*/ 10 w 14"/>
                <a:gd name="T7" fmla="*/ 0 h 40"/>
                <a:gd name="T8" fmla="*/ 10 w 14"/>
                <a:gd name="T9" fmla="*/ 2 h 40"/>
                <a:gd name="T10" fmla="*/ 8 w 14"/>
                <a:gd name="T11" fmla="*/ 2 h 40"/>
                <a:gd name="T12" fmla="*/ 6 w 14"/>
                <a:gd name="T13" fmla="*/ 4 h 40"/>
                <a:gd name="T14" fmla="*/ 6 w 14"/>
                <a:gd name="T15" fmla="*/ 4 h 40"/>
                <a:gd name="T16" fmla="*/ 4 w 14"/>
                <a:gd name="T17" fmla="*/ 6 h 40"/>
                <a:gd name="T18" fmla="*/ 2 w 14"/>
                <a:gd name="T19" fmla="*/ 4 h 40"/>
                <a:gd name="T20" fmla="*/ 0 w 14"/>
                <a:gd name="T21" fmla="*/ 4 h 40"/>
                <a:gd name="T22" fmla="*/ 0 w 14"/>
                <a:gd name="T23" fmla="*/ 6 h 40"/>
                <a:gd name="T24" fmla="*/ 0 w 14"/>
                <a:gd name="T25" fmla="*/ 8 h 40"/>
                <a:gd name="T26" fmla="*/ 0 w 14"/>
                <a:gd name="T27" fmla="*/ 8 h 40"/>
                <a:gd name="T28" fmla="*/ 0 w 14"/>
                <a:gd name="T29" fmla="*/ 40 h 40"/>
                <a:gd name="T30" fmla="*/ 8 w 14"/>
                <a:gd name="T31" fmla="*/ 40 h 40"/>
                <a:gd name="T32" fmla="*/ 8 w 14"/>
                <a:gd name="T33" fmla="*/ 40 h 40"/>
                <a:gd name="T34" fmla="*/ 8 w 14"/>
                <a:gd name="T35" fmla="*/ 38 h 40"/>
                <a:gd name="T36" fmla="*/ 10 w 14"/>
                <a:gd name="T37" fmla="*/ 36 h 40"/>
                <a:gd name="T38" fmla="*/ 12 w 14"/>
                <a:gd name="T39" fmla="*/ 34 h 40"/>
                <a:gd name="T40" fmla="*/ 12 w 14"/>
                <a:gd name="T41" fmla="*/ 32 h 40"/>
                <a:gd name="T42" fmla="*/ 12 w 14"/>
                <a:gd name="T43" fmla="*/ 30 h 40"/>
                <a:gd name="T44" fmla="*/ 12 w 14"/>
                <a:gd name="T45" fmla="*/ 28 h 40"/>
                <a:gd name="T46" fmla="*/ 10 w 14"/>
                <a:gd name="T47" fmla="*/ 24 h 40"/>
                <a:gd name="T48" fmla="*/ 10 w 14"/>
                <a:gd name="T49" fmla="*/ 18 h 40"/>
                <a:gd name="T50" fmla="*/ 10 w 14"/>
                <a:gd name="T51" fmla="*/ 14 h 40"/>
                <a:gd name="T52" fmla="*/ 10 w 14"/>
                <a:gd name="T53" fmla="*/ 12 h 40"/>
                <a:gd name="T54" fmla="*/ 12 w 14"/>
                <a:gd name="T55" fmla="*/ 10 h 40"/>
                <a:gd name="T56" fmla="*/ 12 w 14"/>
                <a:gd name="T57" fmla="*/ 8 h 40"/>
                <a:gd name="T58" fmla="*/ 14 w 14"/>
                <a:gd name="T59" fmla="*/ 4 h 40"/>
                <a:gd name="T60" fmla="*/ 14 w 14"/>
                <a:gd name="T61" fmla="*/ 0 h 4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4"/>
                <a:gd name="T94" fmla="*/ 0 h 40"/>
                <a:gd name="T95" fmla="*/ 14 w 14"/>
                <a:gd name="T96" fmla="*/ 40 h 4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4" h="40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10" y="36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4"/>
                  </a:lnTo>
                  <a:lnTo>
                    <a:pt x="10" y="18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4"/>
                  </a:lnTo>
                  <a:lnTo>
                    <a:pt x="1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" name="Freeform 338">
              <a:extLst>
                <a:ext uri="{FF2B5EF4-FFF2-40B4-BE49-F238E27FC236}">
                  <a16:creationId xmlns:a16="http://schemas.microsoft.com/office/drawing/2014/main" id="{93AFE455-8971-4C16-8B28-A258DCC5BCF0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9" y="2992"/>
              <a:ext cx="48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40"/>
                <a:gd name="T110" fmla="*/ 48 w 48"/>
                <a:gd name="T111" fmla="*/ 40 h 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" name="Freeform 339">
              <a:extLst>
                <a:ext uri="{FF2B5EF4-FFF2-40B4-BE49-F238E27FC236}">
                  <a16:creationId xmlns:a16="http://schemas.microsoft.com/office/drawing/2014/main" id="{2F09C166-036D-4990-A506-098F6A6082F0}"/>
                </a:ext>
              </a:extLst>
            </p:cNvPr>
            <p:cNvSpPr>
              <a:spLocks/>
            </p:cNvSpPr>
            <p:nvPr/>
          </p:nvSpPr>
          <p:spPr bwMode="gray">
            <a:xfrm>
              <a:off x="4383" y="3010"/>
              <a:ext cx="82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" name="Freeform 340">
              <a:extLst>
                <a:ext uri="{FF2B5EF4-FFF2-40B4-BE49-F238E27FC236}">
                  <a16:creationId xmlns:a16="http://schemas.microsoft.com/office/drawing/2014/main" id="{1A314E10-1D9E-48FF-9031-69387C6DCB8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61" y="2686"/>
              <a:ext cx="386" cy="248"/>
            </a:xfrm>
            <a:custGeom>
              <a:avLst/>
              <a:gdLst>
                <a:gd name="T0" fmla="*/ 380 w 386"/>
                <a:gd name="T1" fmla="*/ 178 h 248"/>
                <a:gd name="T2" fmla="*/ 384 w 386"/>
                <a:gd name="T3" fmla="*/ 170 h 248"/>
                <a:gd name="T4" fmla="*/ 386 w 386"/>
                <a:gd name="T5" fmla="*/ 164 h 248"/>
                <a:gd name="T6" fmla="*/ 374 w 386"/>
                <a:gd name="T7" fmla="*/ 162 h 248"/>
                <a:gd name="T8" fmla="*/ 356 w 386"/>
                <a:gd name="T9" fmla="*/ 162 h 248"/>
                <a:gd name="T10" fmla="*/ 346 w 386"/>
                <a:gd name="T11" fmla="*/ 166 h 248"/>
                <a:gd name="T12" fmla="*/ 340 w 386"/>
                <a:gd name="T13" fmla="*/ 164 h 248"/>
                <a:gd name="T14" fmla="*/ 334 w 386"/>
                <a:gd name="T15" fmla="*/ 170 h 248"/>
                <a:gd name="T16" fmla="*/ 332 w 386"/>
                <a:gd name="T17" fmla="*/ 184 h 248"/>
                <a:gd name="T18" fmla="*/ 326 w 386"/>
                <a:gd name="T19" fmla="*/ 192 h 248"/>
                <a:gd name="T20" fmla="*/ 314 w 386"/>
                <a:gd name="T21" fmla="*/ 196 h 248"/>
                <a:gd name="T22" fmla="*/ 302 w 386"/>
                <a:gd name="T23" fmla="*/ 198 h 248"/>
                <a:gd name="T24" fmla="*/ 268 w 386"/>
                <a:gd name="T25" fmla="*/ 190 h 248"/>
                <a:gd name="T26" fmla="*/ 258 w 386"/>
                <a:gd name="T27" fmla="*/ 184 h 248"/>
                <a:gd name="T28" fmla="*/ 254 w 386"/>
                <a:gd name="T29" fmla="*/ 162 h 248"/>
                <a:gd name="T30" fmla="*/ 244 w 386"/>
                <a:gd name="T31" fmla="*/ 136 h 248"/>
                <a:gd name="T32" fmla="*/ 244 w 386"/>
                <a:gd name="T33" fmla="*/ 116 h 248"/>
                <a:gd name="T34" fmla="*/ 232 w 386"/>
                <a:gd name="T35" fmla="*/ 90 h 248"/>
                <a:gd name="T36" fmla="*/ 208 w 386"/>
                <a:gd name="T37" fmla="*/ 62 h 248"/>
                <a:gd name="T38" fmla="*/ 194 w 386"/>
                <a:gd name="T39" fmla="*/ 50 h 248"/>
                <a:gd name="T40" fmla="*/ 184 w 386"/>
                <a:gd name="T41" fmla="*/ 54 h 248"/>
                <a:gd name="T42" fmla="*/ 164 w 386"/>
                <a:gd name="T43" fmla="*/ 48 h 248"/>
                <a:gd name="T44" fmla="*/ 142 w 386"/>
                <a:gd name="T45" fmla="*/ 12 h 248"/>
                <a:gd name="T46" fmla="*/ 126 w 386"/>
                <a:gd name="T47" fmla="*/ 10 h 248"/>
                <a:gd name="T48" fmla="*/ 100 w 386"/>
                <a:gd name="T49" fmla="*/ 20 h 248"/>
                <a:gd name="T50" fmla="*/ 54 w 386"/>
                <a:gd name="T51" fmla="*/ 14 h 248"/>
                <a:gd name="T52" fmla="*/ 26 w 386"/>
                <a:gd name="T53" fmla="*/ 0 h 248"/>
                <a:gd name="T54" fmla="*/ 6 w 386"/>
                <a:gd name="T55" fmla="*/ 22 h 248"/>
                <a:gd name="T56" fmla="*/ 22 w 386"/>
                <a:gd name="T57" fmla="*/ 58 h 248"/>
                <a:gd name="T58" fmla="*/ 30 w 386"/>
                <a:gd name="T59" fmla="*/ 80 h 248"/>
                <a:gd name="T60" fmla="*/ 44 w 386"/>
                <a:gd name="T61" fmla="*/ 88 h 248"/>
                <a:gd name="T62" fmla="*/ 58 w 386"/>
                <a:gd name="T63" fmla="*/ 108 h 248"/>
                <a:gd name="T64" fmla="*/ 82 w 386"/>
                <a:gd name="T65" fmla="*/ 142 h 248"/>
                <a:gd name="T66" fmla="*/ 94 w 386"/>
                <a:gd name="T67" fmla="*/ 148 h 248"/>
                <a:gd name="T68" fmla="*/ 94 w 386"/>
                <a:gd name="T69" fmla="*/ 140 h 248"/>
                <a:gd name="T70" fmla="*/ 80 w 386"/>
                <a:gd name="T71" fmla="*/ 116 h 248"/>
                <a:gd name="T72" fmla="*/ 52 w 386"/>
                <a:gd name="T73" fmla="*/ 72 h 248"/>
                <a:gd name="T74" fmla="*/ 30 w 386"/>
                <a:gd name="T75" fmla="*/ 24 h 248"/>
                <a:gd name="T76" fmla="*/ 30 w 386"/>
                <a:gd name="T77" fmla="*/ 16 h 248"/>
                <a:gd name="T78" fmla="*/ 42 w 386"/>
                <a:gd name="T79" fmla="*/ 18 h 248"/>
                <a:gd name="T80" fmla="*/ 68 w 386"/>
                <a:gd name="T81" fmla="*/ 66 h 248"/>
                <a:gd name="T82" fmla="*/ 84 w 386"/>
                <a:gd name="T83" fmla="*/ 80 h 248"/>
                <a:gd name="T84" fmla="*/ 96 w 386"/>
                <a:gd name="T85" fmla="*/ 90 h 248"/>
                <a:gd name="T86" fmla="*/ 116 w 386"/>
                <a:gd name="T87" fmla="*/ 116 h 248"/>
                <a:gd name="T88" fmla="*/ 142 w 386"/>
                <a:gd name="T89" fmla="*/ 148 h 248"/>
                <a:gd name="T90" fmla="*/ 150 w 386"/>
                <a:gd name="T91" fmla="*/ 198 h 248"/>
                <a:gd name="T92" fmla="*/ 174 w 386"/>
                <a:gd name="T93" fmla="*/ 204 h 248"/>
                <a:gd name="T94" fmla="*/ 226 w 386"/>
                <a:gd name="T95" fmla="*/ 224 h 248"/>
                <a:gd name="T96" fmla="*/ 272 w 386"/>
                <a:gd name="T97" fmla="*/ 240 h 248"/>
                <a:gd name="T98" fmla="*/ 304 w 386"/>
                <a:gd name="T99" fmla="*/ 240 h 248"/>
                <a:gd name="T100" fmla="*/ 314 w 386"/>
                <a:gd name="T101" fmla="*/ 244 h 248"/>
                <a:gd name="T102" fmla="*/ 318 w 386"/>
                <a:gd name="T103" fmla="*/ 242 h 248"/>
                <a:gd name="T104" fmla="*/ 322 w 386"/>
                <a:gd name="T105" fmla="*/ 232 h 248"/>
                <a:gd name="T106" fmla="*/ 320 w 386"/>
                <a:gd name="T107" fmla="*/ 226 h 248"/>
                <a:gd name="T108" fmla="*/ 346 w 386"/>
                <a:gd name="T109" fmla="*/ 222 h 248"/>
                <a:gd name="T110" fmla="*/ 340 w 386"/>
                <a:gd name="T111" fmla="*/ 194 h 248"/>
                <a:gd name="T112" fmla="*/ 360 w 386"/>
                <a:gd name="T113" fmla="*/ 190 h 248"/>
                <a:gd name="T114" fmla="*/ 366 w 386"/>
                <a:gd name="T115" fmla="*/ 190 h 248"/>
                <a:gd name="T116" fmla="*/ 374 w 386"/>
                <a:gd name="T117" fmla="*/ 186 h 24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6"/>
                <a:gd name="T178" fmla="*/ 0 h 248"/>
                <a:gd name="T179" fmla="*/ 386 w 386"/>
                <a:gd name="T180" fmla="*/ 248 h 24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6" h="248">
                  <a:moveTo>
                    <a:pt x="374" y="186"/>
                  </a:moveTo>
                  <a:lnTo>
                    <a:pt x="378" y="182"/>
                  </a:lnTo>
                  <a:lnTo>
                    <a:pt x="378" y="178"/>
                  </a:lnTo>
                  <a:lnTo>
                    <a:pt x="380" y="178"/>
                  </a:lnTo>
                  <a:lnTo>
                    <a:pt x="382" y="174"/>
                  </a:lnTo>
                  <a:lnTo>
                    <a:pt x="382" y="172"/>
                  </a:lnTo>
                  <a:lnTo>
                    <a:pt x="384" y="172"/>
                  </a:lnTo>
                  <a:lnTo>
                    <a:pt x="384" y="170"/>
                  </a:lnTo>
                  <a:lnTo>
                    <a:pt x="386" y="168"/>
                  </a:lnTo>
                  <a:lnTo>
                    <a:pt x="386" y="166"/>
                  </a:lnTo>
                  <a:lnTo>
                    <a:pt x="386" y="164"/>
                  </a:lnTo>
                  <a:lnTo>
                    <a:pt x="384" y="164"/>
                  </a:lnTo>
                  <a:lnTo>
                    <a:pt x="382" y="162"/>
                  </a:lnTo>
                  <a:lnTo>
                    <a:pt x="376" y="162"/>
                  </a:lnTo>
                  <a:lnTo>
                    <a:pt x="374" y="162"/>
                  </a:lnTo>
                  <a:lnTo>
                    <a:pt x="372" y="162"/>
                  </a:lnTo>
                  <a:lnTo>
                    <a:pt x="366" y="162"/>
                  </a:lnTo>
                  <a:lnTo>
                    <a:pt x="362" y="162"/>
                  </a:lnTo>
                  <a:lnTo>
                    <a:pt x="356" y="162"/>
                  </a:lnTo>
                  <a:lnTo>
                    <a:pt x="352" y="164"/>
                  </a:lnTo>
                  <a:lnTo>
                    <a:pt x="350" y="164"/>
                  </a:lnTo>
                  <a:lnTo>
                    <a:pt x="348" y="164"/>
                  </a:lnTo>
                  <a:lnTo>
                    <a:pt x="346" y="166"/>
                  </a:lnTo>
                  <a:lnTo>
                    <a:pt x="342" y="164"/>
                  </a:lnTo>
                  <a:lnTo>
                    <a:pt x="340" y="164"/>
                  </a:lnTo>
                  <a:lnTo>
                    <a:pt x="338" y="164"/>
                  </a:lnTo>
                  <a:lnTo>
                    <a:pt x="336" y="166"/>
                  </a:lnTo>
                  <a:lnTo>
                    <a:pt x="334" y="170"/>
                  </a:lnTo>
                  <a:lnTo>
                    <a:pt x="334" y="174"/>
                  </a:lnTo>
                  <a:lnTo>
                    <a:pt x="332" y="178"/>
                  </a:lnTo>
                  <a:lnTo>
                    <a:pt x="332" y="182"/>
                  </a:lnTo>
                  <a:lnTo>
                    <a:pt x="332" y="184"/>
                  </a:lnTo>
                  <a:lnTo>
                    <a:pt x="332" y="186"/>
                  </a:lnTo>
                  <a:lnTo>
                    <a:pt x="332" y="188"/>
                  </a:lnTo>
                  <a:lnTo>
                    <a:pt x="328" y="190"/>
                  </a:lnTo>
                  <a:lnTo>
                    <a:pt x="326" y="192"/>
                  </a:lnTo>
                  <a:lnTo>
                    <a:pt x="324" y="192"/>
                  </a:lnTo>
                  <a:lnTo>
                    <a:pt x="322" y="192"/>
                  </a:lnTo>
                  <a:lnTo>
                    <a:pt x="318" y="194"/>
                  </a:lnTo>
                  <a:lnTo>
                    <a:pt x="314" y="196"/>
                  </a:lnTo>
                  <a:lnTo>
                    <a:pt x="312" y="196"/>
                  </a:lnTo>
                  <a:lnTo>
                    <a:pt x="308" y="198"/>
                  </a:lnTo>
                  <a:lnTo>
                    <a:pt x="302" y="198"/>
                  </a:lnTo>
                  <a:lnTo>
                    <a:pt x="294" y="198"/>
                  </a:lnTo>
                  <a:lnTo>
                    <a:pt x="284" y="196"/>
                  </a:lnTo>
                  <a:lnTo>
                    <a:pt x="276" y="194"/>
                  </a:lnTo>
                  <a:lnTo>
                    <a:pt x="268" y="190"/>
                  </a:lnTo>
                  <a:lnTo>
                    <a:pt x="262" y="188"/>
                  </a:lnTo>
                  <a:lnTo>
                    <a:pt x="262" y="186"/>
                  </a:lnTo>
                  <a:lnTo>
                    <a:pt x="260" y="186"/>
                  </a:lnTo>
                  <a:lnTo>
                    <a:pt x="258" y="184"/>
                  </a:lnTo>
                  <a:lnTo>
                    <a:pt x="256" y="180"/>
                  </a:lnTo>
                  <a:lnTo>
                    <a:pt x="256" y="176"/>
                  </a:lnTo>
                  <a:lnTo>
                    <a:pt x="254" y="172"/>
                  </a:lnTo>
                  <a:lnTo>
                    <a:pt x="254" y="162"/>
                  </a:lnTo>
                  <a:lnTo>
                    <a:pt x="250" y="152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4" y="136"/>
                  </a:lnTo>
                  <a:lnTo>
                    <a:pt x="244" y="132"/>
                  </a:lnTo>
                  <a:lnTo>
                    <a:pt x="242" y="126"/>
                  </a:lnTo>
                  <a:lnTo>
                    <a:pt x="242" y="122"/>
                  </a:lnTo>
                  <a:lnTo>
                    <a:pt x="244" y="116"/>
                  </a:lnTo>
                  <a:lnTo>
                    <a:pt x="244" y="112"/>
                  </a:lnTo>
                  <a:lnTo>
                    <a:pt x="242" y="96"/>
                  </a:lnTo>
                  <a:lnTo>
                    <a:pt x="240" y="96"/>
                  </a:lnTo>
                  <a:lnTo>
                    <a:pt x="232" y="90"/>
                  </a:lnTo>
                  <a:lnTo>
                    <a:pt x="222" y="80"/>
                  </a:lnTo>
                  <a:lnTo>
                    <a:pt x="210" y="64"/>
                  </a:lnTo>
                  <a:lnTo>
                    <a:pt x="208" y="62"/>
                  </a:lnTo>
                  <a:lnTo>
                    <a:pt x="206" y="58"/>
                  </a:lnTo>
                  <a:lnTo>
                    <a:pt x="202" y="56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0" y="50"/>
                  </a:lnTo>
                  <a:lnTo>
                    <a:pt x="188" y="52"/>
                  </a:lnTo>
                  <a:lnTo>
                    <a:pt x="186" y="52"/>
                  </a:lnTo>
                  <a:lnTo>
                    <a:pt x="184" y="54"/>
                  </a:lnTo>
                  <a:lnTo>
                    <a:pt x="180" y="54"/>
                  </a:lnTo>
                  <a:lnTo>
                    <a:pt x="174" y="54"/>
                  </a:lnTo>
                  <a:lnTo>
                    <a:pt x="168" y="50"/>
                  </a:lnTo>
                  <a:lnTo>
                    <a:pt x="164" y="48"/>
                  </a:lnTo>
                  <a:lnTo>
                    <a:pt x="156" y="42"/>
                  </a:lnTo>
                  <a:lnTo>
                    <a:pt x="148" y="30"/>
                  </a:lnTo>
                  <a:lnTo>
                    <a:pt x="144" y="14"/>
                  </a:lnTo>
                  <a:lnTo>
                    <a:pt x="142" y="12"/>
                  </a:lnTo>
                  <a:lnTo>
                    <a:pt x="140" y="12"/>
                  </a:lnTo>
                  <a:lnTo>
                    <a:pt x="136" y="10"/>
                  </a:lnTo>
                  <a:lnTo>
                    <a:pt x="130" y="10"/>
                  </a:lnTo>
                  <a:lnTo>
                    <a:pt x="126" y="10"/>
                  </a:lnTo>
                  <a:lnTo>
                    <a:pt x="120" y="10"/>
                  </a:lnTo>
                  <a:lnTo>
                    <a:pt x="116" y="14"/>
                  </a:lnTo>
                  <a:lnTo>
                    <a:pt x="112" y="16"/>
                  </a:lnTo>
                  <a:lnTo>
                    <a:pt x="100" y="20"/>
                  </a:lnTo>
                  <a:lnTo>
                    <a:pt x="82" y="20"/>
                  </a:lnTo>
                  <a:lnTo>
                    <a:pt x="78" y="20"/>
                  </a:lnTo>
                  <a:lnTo>
                    <a:pt x="68" y="18"/>
                  </a:lnTo>
                  <a:lnTo>
                    <a:pt x="54" y="14"/>
                  </a:lnTo>
                  <a:lnTo>
                    <a:pt x="42" y="10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14" y="2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6" y="22"/>
                  </a:lnTo>
                  <a:lnTo>
                    <a:pt x="12" y="36"/>
                  </a:lnTo>
                  <a:lnTo>
                    <a:pt x="18" y="48"/>
                  </a:lnTo>
                  <a:lnTo>
                    <a:pt x="22" y="58"/>
                  </a:lnTo>
                  <a:lnTo>
                    <a:pt x="24" y="62"/>
                  </a:lnTo>
                  <a:lnTo>
                    <a:pt x="26" y="68"/>
                  </a:lnTo>
                  <a:lnTo>
                    <a:pt x="28" y="74"/>
                  </a:lnTo>
                  <a:lnTo>
                    <a:pt x="30" y="80"/>
                  </a:lnTo>
                  <a:lnTo>
                    <a:pt x="32" y="82"/>
                  </a:lnTo>
                  <a:lnTo>
                    <a:pt x="34" y="82"/>
                  </a:lnTo>
                  <a:lnTo>
                    <a:pt x="38" y="84"/>
                  </a:lnTo>
                  <a:lnTo>
                    <a:pt x="44" y="88"/>
                  </a:lnTo>
                  <a:lnTo>
                    <a:pt x="48" y="92"/>
                  </a:lnTo>
                  <a:lnTo>
                    <a:pt x="52" y="98"/>
                  </a:lnTo>
                  <a:lnTo>
                    <a:pt x="56" y="106"/>
                  </a:lnTo>
                  <a:lnTo>
                    <a:pt x="58" y="108"/>
                  </a:lnTo>
                  <a:lnTo>
                    <a:pt x="62" y="118"/>
                  </a:lnTo>
                  <a:lnTo>
                    <a:pt x="68" y="128"/>
                  </a:lnTo>
                  <a:lnTo>
                    <a:pt x="76" y="136"/>
                  </a:lnTo>
                  <a:lnTo>
                    <a:pt x="82" y="142"/>
                  </a:lnTo>
                  <a:lnTo>
                    <a:pt x="84" y="144"/>
                  </a:lnTo>
                  <a:lnTo>
                    <a:pt x="88" y="146"/>
                  </a:lnTo>
                  <a:lnTo>
                    <a:pt x="92" y="148"/>
                  </a:lnTo>
                  <a:lnTo>
                    <a:pt x="94" y="148"/>
                  </a:lnTo>
                  <a:lnTo>
                    <a:pt x="96" y="148"/>
                  </a:lnTo>
                  <a:lnTo>
                    <a:pt x="98" y="148"/>
                  </a:lnTo>
                  <a:lnTo>
                    <a:pt x="98" y="144"/>
                  </a:lnTo>
                  <a:lnTo>
                    <a:pt x="94" y="140"/>
                  </a:lnTo>
                  <a:lnTo>
                    <a:pt x="90" y="134"/>
                  </a:lnTo>
                  <a:lnTo>
                    <a:pt x="86" y="126"/>
                  </a:lnTo>
                  <a:lnTo>
                    <a:pt x="82" y="120"/>
                  </a:lnTo>
                  <a:lnTo>
                    <a:pt x="80" y="116"/>
                  </a:lnTo>
                  <a:lnTo>
                    <a:pt x="74" y="108"/>
                  </a:lnTo>
                  <a:lnTo>
                    <a:pt x="68" y="94"/>
                  </a:lnTo>
                  <a:lnTo>
                    <a:pt x="62" y="82"/>
                  </a:lnTo>
                  <a:lnTo>
                    <a:pt x="52" y="72"/>
                  </a:lnTo>
                  <a:lnTo>
                    <a:pt x="42" y="58"/>
                  </a:lnTo>
                  <a:lnTo>
                    <a:pt x="34" y="42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8" y="16"/>
                  </a:lnTo>
                  <a:lnTo>
                    <a:pt x="42" y="18"/>
                  </a:lnTo>
                  <a:lnTo>
                    <a:pt x="44" y="24"/>
                  </a:lnTo>
                  <a:lnTo>
                    <a:pt x="50" y="36"/>
                  </a:lnTo>
                  <a:lnTo>
                    <a:pt x="58" y="52"/>
                  </a:lnTo>
                  <a:lnTo>
                    <a:pt x="68" y="66"/>
                  </a:lnTo>
                  <a:lnTo>
                    <a:pt x="78" y="78"/>
                  </a:lnTo>
                  <a:lnTo>
                    <a:pt x="80" y="78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84"/>
                  </a:lnTo>
                  <a:lnTo>
                    <a:pt x="94" y="86"/>
                  </a:lnTo>
                  <a:lnTo>
                    <a:pt x="96" y="90"/>
                  </a:lnTo>
                  <a:lnTo>
                    <a:pt x="98" y="96"/>
                  </a:lnTo>
                  <a:lnTo>
                    <a:pt x="100" y="98"/>
                  </a:lnTo>
                  <a:lnTo>
                    <a:pt x="106" y="106"/>
                  </a:lnTo>
                  <a:lnTo>
                    <a:pt x="116" y="116"/>
                  </a:lnTo>
                  <a:lnTo>
                    <a:pt x="124" y="126"/>
                  </a:lnTo>
                  <a:lnTo>
                    <a:pt x="134" y="136"/>
                  </a:lnTo>
                  <a:lnTo>
                    <a:pt x="140" y="142"/>
                  </a:lnTo>
                  <a:lnTo>
                    <a:pt x="142" y="148"/>
                  </a:lnTo>
                  <a:lnTo>
                    <a:pt x="144" y="160"/>
                  </a:lnTo>
                  <a:lnTo>
                    <a:pt x="148" y="176"/>
                  </a:lnTo>
                  <a:lnTo>
                    <a:pt x="148" y="198"/>
                  </a:lnTo>
                  <a:lnTo>
                    <a:pt x="150" y="198"/>
                  </a:lnTo>
                  <a:lnTo>
                    <a:pt x="154" y="200"/>
                  </a:lnTo>
                  <a:lnTo>
                    <a:pt x="160" y="202"/>
                  </a:lnTo>
                  <a:lnTo>
                    <a:pt x="170" y="204"/>
                  </a:lnTo>
                  <a:lnTo>
                    <a:pt x="174" y="204"/>
                  </a:lnTo>
                  <a:lnTo>
                    <a:pt x="186" y="208"/>
                  </a:lnTo>
                  <a:lnTo>
                    <a:pt x="198" y="216"/>
                  </a:lnTo>
                  <a:lnTo>
                    <a:pt x="208" y="224"/>
                  </a:lnTo>
                  <a:lnTo>
                    <a:pt x="226" y="224"/>
                  </a:lnTo>
                  <a:lnTo>
                    <a:pt x="230" y="226"/>
                  </a:lnTo>
                  <a:lnTo>
                    <a:pt x="240" y="230"/>
                  </a:lnTo>
                  <a:lnTo>
                    <a:pt x="254" y="236"/>
                  </a:lnTo>
                  <a:lnTo>
                    <a:pt x="272" y="240"/>
                  </a:lnTo>
                  <a:lnTo>
                    <a:pt x="278" y="240"/>
                  </a:lnTo>
                  <a:lnTo>
                    <a:pt x="290" y="240"/>
                  </a:lnTo>
                  <a:lnTo>
                    <a:pt x="304" y="240"/>
                  </a:lnTo>
                  <a:lnTo>
                    <a:pt x="306" y="240"/>
                  </a:lnTo>
                  <a:lnTo>
                    <a:pt x="308" y="240"/>
                  </a:lnTo>
                  <a:lnTo>
                    <a:pt x="310" y="242"/>
                  </a:lnTo>
                  <a:lnTo>
                    <a:pt x="314" y="244"/>
                  </a:lnTo>
                  <a:lnTo>
                    <a:pt x="314" y="248"/>
                  </a:lnTo>
                  <a:lnTo>
                    <a:pt x="316" y="248"/>
                  </a:lnTo>
                  <a:lnTo>
                    <a:pt x="316" y="244"/>
                  </a:lnTo>
                  <a:lnTo>
                    <a:pt x="318" y="242"/>
                  </a:lnTo>
                  <a:lnTo>
                    <a:pt x="320" y="238"/>
                  </a:lnTo>
                  <a:lnTo>
                    <a:pt x="322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0"/>
                  </a:lnTo>
                  <a:lnTo>
                    <a:pt x="320" y="228"/>
                  </a:lnTo>
                  <a:lnTo>
                    <a:pt x="320" y="226"/>
                  </a:lnTo>
                  <a:lnTo>
                    <a:pt x="320" y="224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46" y="222"/>
                  </a:lnTo>
                  <a:lnTo>
                    <a:pt x="346" y="212"/>
                  </a:lnTo>
                  <a:lnTo>
                    <a:pt x="336" y="202"/>
                  </a:lnTo>
                  <a:lnTo>
                    <a:pt x="340" y="202"/>
                  </a:lnTo>
                  <a:lnTo>
                    <a:pt x="340" y="194"/>
                  </a:lnTo>
                  <a:lnTo>
                    <a:pt x="360" y="194"/>
                  </a:lnTo>
                  <a:lnTo>
                    <a:pt x="360" y="192"/>
                  </a:lnTo>
                  <a:lnTo>
                    <a:pt x="360" y="190"/>
                  </a:lnTo>
                  <a:lnTo>
                    <a:pt x="362" y="190"/>
                  </a:lnTo>
                  <a:lnTo>
                    <a:pt x="364" y="192"/>
                  </a:lnTo>
                  <a:lnTo>
                    <a:pt x="366" y="190"/>
                  </a:lnTo>
                  <a:lnTo>
                    <a:pt x="368" y="188"/>
                  </a:lnTo>
                  <a:lnTo>
                    <a:pt x="370" y="188"/>
                  </a:lnTo>
                  <a:lnTo>
                    <a:pt x="372" y="188"/>
                  </a:lnTo>
                  <a:lnTo>
                    <a:pt x="374" y="18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" name="Freeform 341">
              <a:extLst>
                <a:ext uri="{FF2B5EF4-FFF2-40B4-BE49-F238E27FC236}">
                  <a16:creationId xmlns:a16="http://schemas.microsoft.com/office/drawing/2014/main" id="{7303CD4B-A647-464D-B573-5D4FD74C73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5" y="2920"/>
              <a:ext cx="82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82"/>
                <a:gd name="T142" fmla="*/ 0 h 46"/>
                <a:gd name="T143" fmla="*/ 82 w 82"/>
                <a:gd name="T144" fmla="*/ 46 h 4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" name="Freeform 342">
              <a:extLst>
                <a:ext uri="{FF2B5EF4-FFF2-40B4-BE49-F238E27FC236}">
                  <a16:creationId xmlns:a16="http://schemas.microsoft.com/office/drawing/2014/main" id="{DC805A84-8E36-4EFD-8CE8-8AAB2B3E9C82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" y="2944"/>
              <a:ext cx="44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4"/>
                <a:gd name="T109" fmla="*/ 0 h 24"/>
                <a:gd name="T110" fmla="*/ 44 w 44"/>
                <a:gd name="T111" fmla="*/ 24 h 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1" name="Freeform 343">
              <a:extLst>
                <a:ext uri="{FF2B5EF4-FFF2-40B4-BE49-F238E27FC236}">
                  <a16:creationId xmlns:a16="http://schemas.microsoft.com/office/drawing/2014/main" id="{A97C0448-CE2F-4173-B7FB-DD257E0F3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3" y="2872"/>
              <a:ext cx="38" cy="28"/>
            </a:xfrm>
            <a:custGeom>
              <a:avLst/>
              <a:gdLst>
                <a:gd name="T0" fmla="*/ 4 w 38"/>
                <a:gd name="T1" fmla="*/ 0 h 28"/>
                <a:gd name="T2" fmla="*/ 6 w 38"/>
                <a:gd name="T3" fmla="*/ 2 h 28"/>
                <a:gd name="T4" fmla="*/ 6 w 38"/>
                <a:gd name="T5" fmla="*/ 6 h 28"/>
                <a:gd name="T6" fmla="*/ 6 w 38"/>
                <a:gd name="T7" fmla="*/ 10 h 28"/>
                <a:gd name="T8" fmla="*/ 4 w 38"/>
                <a:gd name="T9" fmla="*/ 12 h 28"/>
                <a:gd name="T10" fmla="*/ 2 w 38"/>
                <a:gd name="T11" fmla="*/ 14 h 28"/>
                <a:gd name="T12" fmla="*/ 0 w 38"/>
                <a:gd name="T13" fmla="*/ 14 h 28"/>
                <a:gd name="T14" fmla="*/ 0 w 38"/>
                <a:gd name="T15" fmla="*/ 16 h 28"/>
                <a:gd name="T16" fmla="*/ 0 w 38"/>
                <a:gd name="T17" fmla="*/ 20 h 28"/>
                <a:gd name="T18" fmla="*/ 2 w 38"/>
                <a:gd name="T19" fmla="*/ 22 h 28"/>
                <a:gd name="T20" fmla="*/ 2 w 38"/>
                <a:gd name="T21" fmla="*/ 24 h 28"/>
                <a:gd name="T22" fmla="*/ 4 w 38"/>
                <a:gd name="T23" fmla="*/ 26 h 28"/>
                <a:gd name="T24" fmla="*/ 4 w 38"/>
                <a:gd name="T25" fmla="*/ 28 h 28"/>
                <a:gd name="T26" fmla="*/ 4 w 38"/>
                <a:gd name="T27" fmla="*/ 28 h 28"/>
                <a:gd name="T28" fmla="*/ 6 w 38"/>
                <a:gd name="T29" fmla="*/ 28 h 28"/>
                <a:gd name="T30" fmla="*/ 8 w 38"/>
                <a:gd name="T31" fmla="*/ 28 h 28"/>
                <a:gd name="T32" fmla="*/ 12 w 38"/>
                <a:gd name="T33" fmla="*/ 26 h 28"/>
                <a:gd name="T34" fmla="*/ 14 w 38"/>
                <a:gd name="T35" fmla="*/ 24 h 28"/>
                <a:gd name="T36" fmla="*/ 16 w 38"/>
                <a:gd name="T37" fmla="*/ 24 h 28"/>
                <a:gd name="T38" fmla="*/ 18 w 38"/>
                <a:gd name="T39" fmla="*/ 22 h 28"/>
                <a:gd name="T40" fmla="*/ 20 w 38"/>
                <a:gd name="T41" fmla="*/ 22 h 28"/>
                <a:gd name="T42" fmla="*/ 22 w 38"/>
                <a:gd name="T43" fmla="*/ 24 h 28"/>
                <a:gd name="T44" fmla="*/ 22 w 38"/>
                <a:gd name="T45" fmla="*/ 24 h 28"/>
                <a:gd name="T46" fmla="*/ 32 w 38"/>
                <a:gd name="T47" fmla="*/ 22 h 28"/>
                <a:gd name="T48" fmla="*/ 38 w 38"/>
                <a:gd name="T49" fmla="*/ 20 h 28"/>
                <a:gd name="T50" fmla="*/ 38 w 38"/>
                <a:gd name="T51" fmla="*/ 12 h 28"/>
                <a:gd name="T52" fmla="*/ 32 w 38"/>
                <a:gd name="T53" fmla="*/ 10 h 28"/>
                <a:gd name="T54" fmla="*/ 24 w 38"/>
                <a:gd name="T55" fmla="*/ 8 h 28"/>
                <a:gd name="T56" fmla="*/ 30 w 38"/>
                <a:gd name="T57" fmla="*/ 6 h 28"/>
                <a:gd name="T58" fmla="*/ 20 w 38"/>
                <a:gd name="T59" fmla="*/ 6 h 28"/>
                <a:gd name="T60" fmla="*/ 14 w 38"/>
                <a:gd name="T61" fmla="*/ 2 h 28"/>
                <a:gd name="T62" fmla="*/ 4 w 38"/>
                <a:gd name="T63" fmla="*/ 0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"/>
                <a:gd name="T97" fmla="*/ 0 h 28"/>
                <a:gd name="T98" fmla="*/ 38 w 38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" h="28">
                  <a:moveTo>
                    <a:pt x="4" y="0"/>
                  </a:moveTo>
                  <a:lnTo>
                    <a:pt x="6" y="2"/>
                  </a:lnTo>
                  <a:lnTo>
                    <a:pt x="6" y="6"/>
                  </a:lnTo>
                  <a:lnTo>
                    <a:pt x="6" y="10"/>
                  </a:lnTo>
                  <a:lnTo>
                    <a:pt x="4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2"/>
                  </a:lnTo>
                  <a:lnTo>
                    <a:pt x="20" y="22"/>
                  </a:lnTo>
                  <a:lnTo>
                    <a:pt x="22" y="24"/>
                  </a:lnTo>
                  <a:lnTo>
                    <a:pt x="32" y="22"/>
                  </a:lnTo>
                  <a:lnTo>
                    <a:pt x="38" y="20"/>
                  </a:lnTo>
                  <a:lnTo>
                    <a:pt x="38" y="12"/>
                  </a:lnTo>
                  <a:lnTo>
                    <a:pt x="32" y="10"/>
                  </a:lnTo>
                  <a:lnTo>
                    <a:pt x="24" y="8"/>
                  </a:lnTo>
                  <a:lnTo>
                    <a:pt x="30" y="6"/>
                  </a:lnTo>
                  <a:lnTo>
                    <a:pt x="20" y="6"/>
                  </a:lnTo>
                  <a:lnTo>
                    <a:pt x="14" y="2"/>
                  </a:lnTo>
                  <a:lnTo>
                    <a:pt x="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2" name="Freeform 344">
              <a:extLst>
                <a:ext uri="{FF2B5EF4-FFF2-40B4-BE49-F238E27FC236}">
                  <a16:creationId xmlns:a16="http://schemas.microsoft.com/office/drawing/2014/main" id="{F8A7925B-7998-42A1-B9EF-2C96E8A4C88E}"/>
                </a:ext>
              </a:extLst>
            </p:cNvPr>
            <p:cNvSpPr>
              <a:spLocks/>
            </p:cNvSpPr>
            <p:nvPr/>
          </p:nvSpPr>
          <p:spPr bwMode="gray">
            <a:xfrm>
              <a:off x="4505" y="2866"/>
              <a:ext cx="44" cy="36"/>
            </a:xfrm>
            <a:custGeom>
              <a:avLst/>
              <a:gdLst>
                <a:gd name="T0" fmla="*/ 12 w 44"/>
                <a:gd name="T1" fmla="*/ 2 h 36"/>
                <a:gd name="T2" fmla="*/ 8 w 44"/>
                <a:gd name="T3" fmla="*/ 6 h 36"/>
                <a:gd name="T4" fmla="*/ 12 w 44"/>
                <a:gd name="T5" fmla="*/ 8 h 36"/>
                <a:gd name="T6" fmla="*/ 14 w 44"/>
                <a:gd name="T7" fmla="*/ 8 h 36"/>
                <a:gd name="T8" fmla="*/ 16 w 44"/>
                <a:gd name="T9" fmla="*/ 8 h 36"/>
                <a:gd name="T10" fmla="*/ 18 w 44"/>
                <a:gd name="T11" fmla="*/ 8 h 36"/>
                <a:gd name="T12" fmla="*/ 22 w 44"/>
                <a:gd name="T13" fmla="*/ 10 h 36"/>
                <a:gd name="T14" fmla="*/ 24 w 44"/>
                <a:gd name="T15" fmla="*/ 10 h 36"/>
                <a:gd name="T16" fmla="*/ 26 w 44"/>
                <a:gd name="T17" fmla="*/ 14 h 36"/>
                <a:gd name="T18" fmla="*/ 26 w 44"/>
                <a:gd name="T19" fmla="*/ 14 h 36"/>
                <a:gd name="T20" fmla="*/ 26 w 44"/>
                <a:gd name="T21" fmla="*/ 16 h 36"/>
                <a:gd name="T22" fmla="*/ 26 w 44"/>
                <a:gd name="T23" fmla="*/ 18 h 36"/>
                <a:gd name="T24" fmla="*/ 26 w 44"/>
                <a:gd name="T25" fmla="*/ 20 h 36"/>
                <a:gd name="T26" fmla="*/ 24 w 44"/>
                <a:gd name="T27" fmla="*/ 22 h 36"/>
                <a:gd name="T28" fmla="*/ 20 w 44"/>
                <a:gd name="T29" fmla="*/ 22 h 36"/>
                <a:gd name="T30" fmla="*/ 10 w 44"/>
                <a:gd name="T31" fmla="*/ 18 h 36"/>
                <a:gd name="T32" fmla="*/ 4 w 44"/>
                <a:gd name="T33" fmla="*/ 18 h 36"/>
                <a:gd name="T34" fmla="*/ 0 w 44"/>
                <a:gd name="T35" fmla="*/ 22 h 36"/>
                <a:gd name="T36" fmla="*/ 6 w 44"/>
                <a:gd name="T37" fmla="*/ 26 h 36"/>
                <a:gd name="T38" fmla="*/ 6 w 44"/>
                <a:gd name="T39" fmla="*/ 26 h 36"/>
                <a:gd name="T40" fmla="*/ 10 w 44"/>
                <a:gd name="T41" fmla="*/ 26 h 36"/>
                <a:gd name="T42" fmla="*/ 14 w 44"/>
                <a:gd name="T43" fmla="*/ 26 h 36"/>
                <a:gd name="T44" fmla="*/ 16 w 44"/>
                <a:gd name="T45" fmla="*/ 26 h 36"/>
                <a:gd name="T46" fmla="*/ 20 w 44"/>
                <a:gd name="T47" fmla="*/ 28 h 36"/>
                <a:gd name="T48" fmla="*/ 20 w 44"/>
                <a:gd name="T49" fmla="*/ 30 h 36"/>
                <a:gd name="T50" fmla="*/ 22 w 44"/>
                <a:gd name="T51" fmla="*/ 32 h 36"/>
                <a:gd name="T52" fmla="*/ 26 w 44"/>
                <a:gd name="T53" fmla="*/ 34 h 36"/>
                <a:gd name="T54" fmla="*/ 30 w 44"/>
                <a:gd name="T55" fmla="*/ 36 h 36"/>
                <a:gd name="T56" fmla="*/ 34 w 44"/>
                <a:gd name="T57" fmla="*/ 36 h 36"/>
                <a:gd name="T58" fmla="*/ 36 w 44"/>
                <a:gd name="T59" fmla="*/ 36 h 36"/>
                <a:gd name="T60" fmla="*/ 40 w 44"/>
                <a:gd name="T61" fmla="*/ 36 h 36"/>
                <a:gd name="T62" fmla="*/ 42 w 44"/>
                <a:gd name="T63" fmla="*/ 36 h 36"/>
                <a:gd name="T64" fmla="*/ 42 w 44"/>
                <a:gd name="T65" fmla="*/ 34 h 36"/>
                <a:gd name="T66" fmla="*/ 42 w 44"/>
                <a:gd name="T67" fmla="*/ 30 h 36"/>
                <a:gd name="T68" fmla="*/ 40 w 44"/>
                <a:gd name="T69" fmla="*/ 30 h 36"/>
                <a:gd name="T70" fmla="*/ 40 w 44"/>
                <a:gd name="T71" fmla="*/ 28 h 36"/>
                <a:gd name="T72" fmla="*/ 38 w 44"/>
                <a:gd name="T73" fmla="*/ 24 h 36"/>
                <a:gd name="T74" fmla="*/ 38 w 44"/>
                <a:gd name="T75" fmla="*/ 22 h 36"/>
                <a:gd name="T76" fmla="*/ 38 w 44"/>
                <a:gd name="T77" fmla="*/ 18 h 36"/>
                <a:gd name="T78" fmla="*/ 40 w 44"/>
                <a:gd name="T79" fmla="*/ 18 h 36"/>
                <a:gd name="T80" fmla="*/ 42 w 44"/>
                <a:gd name="T81" fmla="*/ 16 h 36"/>
                <a:gd name="T82" fmla="*/ 44 w 44"/>
                <a:gd name="T83" fmla="*/ 14 h 36"/>
                <a:gd name="T84" fmla="*/ 44 w 44"/>
                <a:gd name="T85" fmla="*/ 12 h 36"/>
                <a:gd name="T86" fmla="*/ 44 w 44"/>
                <a:gd name="T87" fmla="*/ 8 h 36"/>
                <a:gd name="T88" fmla="*/ 42 w 44"/>
                <a:gd name="T89" fmla="*/ 4 h 36"/>
                <a:gd name="T90" fmla="*/ 28 w 44"/>
                <a:gd name="T91" fmla="*/ 2 h 36"/>
                <a:gd name="T92" fmla="*/ 20 w 44"/>
                <a:gd name="T93" fmla="*/ 0 h 36"/>
                <a:gd name="T94" fmla="*/ 12 w 44"/>
                <a:gd name="T95" fmla="*/ 2 h 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4"/>
                <a:gd name="T145" fmla="*/ 0 h 36"/>
                <a:gd name="T146" fmla="*/ 44 w 44"/>
                <a:gd name="T147" fmla="*/ 36 h 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4" h="36">
                  <a:moveTo>
                    <a:pt x="12" y="2"/>
                  </a:moveTo>
                  <a:lnTo>
                    <a:pt x="8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2"/>
                  </a:lnTo>
                  <a:lnTo>
                    <a:pt x="10" y="18"/>
                  </a:lnTo>
                  <a:lnTo>
                    <a:pt x="4" y="18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6" y="34"/>
                  </a:lnTo>
                  <a:lnTo>
                    <a:pt x="30" y="36"/>
                  </a:lnTo>
                  <a:lnTo>
                    <a:pt x="34" y="36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2" y="34"/>
                  </a:lnTo>
                  <a:lnTo>
                    <a:pt x="42" y="30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42" y="16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3" name="Freeform 345">
              <a:extLst>
                <a:ext uri="{FF2B5EF4-FFF2-40B4-BE49-F238E27FC236}">
                  <a16:creationId xmlns:a16="http://schemas.microsoft.com/office/drawing/2014/main" id="{83E2D3A0-4740-4C61-A773-38145FC384DF}"/>
                </a:ext>
              </a:extLst>
            </p:cNvPr>
            <p:cNvSpPr>
              <a:spLocks/>
            </p:cNvSpPr>
            <p:nvPr/>
          </p:nvSpPr>
          <p:spPr bwMode="gray">
            <a:xfrm>
              <a:off x="4369" y="2820"/>
              <a:ext cx="140" cy="54"/>
            </a:xfrm>
            <a:custGeom>
              <a:avLst/>
              <a:gdLst>
                <a:gd name="T0" fmla="*/ 18 w 140"/>
                <a:gd name="T1" fmla="*/ 2 h 54"/>
                <a:gd name="T2" fmla="*/ 16 w 140"/>
                <a:gd name="T3" fmla="*/ 2 h 54"/>
                <a:gd name="T4" fmla="*/ 14 w 140"/>
                <a:gd name="T5" fmla="*/ 4 h 54"/>
                <a:gd name="T6" fmla="*/ 10 w 140"/>
                <a:gd name="T7" fmla="*/ 6 h 54"/>
                <a:gd name="T8" fmla="*/ 6 w 140"/>
                <a:gd name="T9" fmla="*/ 8 h 54"/>
                <a:gd name="T10" fmla="*/ 2 w 140"/>
                <a:gd name="T11" fmla="*/ 10 h 54"/>
                <a:gd name="T12" fmla="*/ 0 w 140"/>
                <a:gd name="T13" fmla="*/ 14 h 54"/>
                <a:gd name="T14" fmla="*/ 0 w 140"/>
                <a:gd name="T15" fmla="*/ 18 h 54"/>
                <a:gd name="T16" fmla="*/ 0 w 140"/>
                <a:gd name="T17" fmla="*/ 18 h 54"/>
                <a:gd name="T18" fmla="*/ 2 w 140"/>
                <a:gd name="T19" fmla="*/ 20 h 54"/>
                <a:gd name="T20" fmla="*/ 4 w 140"/>
                <a:gd name="T21" fmla="*/ 22 h 54"/>
                <a:gd name="T22" fmla="*/ 8 w 140"/>
                <a:gd name="T23" fmla="*/ 22 h 54"/>
                <a:gd name="T24" fmla="*/ 12 w 140"/>
                <a:gd name="T25" fmla="*/ 22 h 54"/>
                <a:gd name="T26" fmla="*/ 16 w 140"/>
                <a:gd name="T27" fmla="*/ 20 h 54"/>
                <a:gd name="T28" fmla="*/ 20 w 140"/>
                <a:gd name="T29" fmla="*/ 18 h 54"/>
                <a:gd name="T30" fmla="*/ 24 w 140"/>
                <a:gd name="T31" fmla="*/ 16 h 54"/>
                <a:gd name="T32" fmla="*/ 28 w 140"/>
                <a:gd name="T33" fmla="*/ 16 h 54"/>
                <a:gd name="T34" fmla="*/ 32 w 140"/>
                <a:gd name="T35" fmla="*/ 16 h 54"/>
                <a:gd name="T36" fmla="*/ 34 w 140"/>
                <a:gd name="T37" fmla="*/ 18 h 54"/>
                <a:gd name="T38" fmla="*/ 36 w 140"/>
                <a:gd name="T39" fmla="*/ 18 h 54"/>
                <a:gd name="T40" fmla="*/ 40 w 140"/>
                <a:gd name="T41" fmla="*/ 20 h 54"/>
                <a:gd name="T42" fmla="*/ 44 w 140"/>
                <a:gd name="T43" fmla="*/ 22 h 54"/>
                <a:gd name="T44" fmla="*/ 48 w 140"/>
                <a:gd name="T45" fmla="*/ 22 h 54"/>
                <a:gd name="T46" fmla="*/ 50 w 140"/>
                <a:gd name="T47" fmla="*/ 24 h 54"/>
                <a:gd name="T48" fmla="*/ 52 w 140"/>
                <a:gd name="T49" fmla="*/ 24 h 54"/>
                <a:gd name="T50" fmla="*/ 68 w 140"/>
                <a:gd name="T51" fmla="*/ 32 h 54"/>
                <a:gd name="T52" fmla="*/ 68 w 140"/>
                <a:gd name="T53" fmla="*/ 32 h 54"/>
                <a:gd name="T54" fmla="*/ 70 w 140"/>
                <a:gd name="T55" fmla="*/ 34 h 54"/>
                <a:gd name="T56" fmla="*/ 74 w 140"/>
                <a:gd name="T57" fmla="*/ 36 h 54"/>
                <a:gd name="T58" fmla="*/ 80 w 140"/>
                <a:gd name="T59" fmla="*/ 40 h 54"/>
                <a:gd name="T60" fmla="*/ 88 w 140"/>
                <a:gd name="T61" fmla="*/ 40 h 54"/>
                <a:gd name="T62" fmla="*/ 98 w 140"/>
                <a:gd name="T63" fmla="*/ 42 h 54"/>
                <a:gd name="T64" fmla="*/ 98 w 140"/>
                <a:gd name="T65" fmla="*/ 46 h 54"/>
                <a:gd name="T66" fmla="*/ 90 w 140"/>
                <a:gd name="T67" fmla="*/ 50 h 54"/>
                <a:gd name="T68" fmla="*/ 92 w 140"/>
                <a:gd name="T69" fmla="*/ 54 h 54"/>
                <a:gd name="T70" fmla="*/ 94 w 140"/>
                <a:gd name="T71" fmla="*/ 54 h 54"/>
                <a:gd name="T72" fmla="*/ 96 w 140"/>
                <a:gd name="T73" fmla="*/ 54 h 54"/>
                <a:gd name="T74" fmla="*/ 102 w 140"/>
                <a:gd name="T75" fmla="*/ 54 h 54"/>
                <a:gd name="T76" fmla="*/ 108 w 140"/>
                <a:gd name="T77" fmla="*/ 54 h 54"/>
                <a:gd name="T78" fmla="*/ 114 w 140"/>
                <a:gd name="T79" fmla="*/ 54 h 54"/>
                <a:gd name="T80" fmla="*/ 120 w 140"/>
                <a:gd name="T81" fmla="*/ 54 h 54"/>
                <a:gd name="T82" fmla="*/ 122 w 140"/>
                <a:gd name="T83" fmla="*/ 54 h 54"/>
                <a:gd name="T84" fmla="*/ 138 w 140"/>
                <a:gd name="T85" fmla="*/ 52 h 54"/>
                <a:gd name="T86" fmla="*/ 138 w 140"/>
                <a:gd name="T87" fmla="*/ 52 h 54"/>
                <a:gd name="T88" fmla="*/ 138 w 140"/>
                <a:gd name="T89" fmla="*/ 50 h 54"/>
                <a:gd name="T90" fmla="*/ 140 w 140"/>
                <a:gd name="T91" fmla="*/ 48 h 54"/>
                <a:gd name="T92" fmla="*/ 140 w 140"/>
                <a:gd name="T93" fmla="*/ 46 h 54"/>
                <a:gd name="T94" fmla="*/ 138 w 140"/>
                <a:gd name="T95" fmla="*/ 42 h 54"/>
                <a:gd name="T96" fmla="*/ 120 w 140"/>
                <a:gd name="T97" fmla="*/ 34 h 54"/>
                <a:gd name="T98" fmla="*/ 116 w 140"/>
                <a:gd name="T99" fmla="*/ 30 h 54"/>
                <a:gd name="T100" fmla="*/ 86 w 140"/>
                <a:gd name="T101" fmla="*/ 22 h 54"/>
                <a:gd name="T102" fmla="*/ 76 w 140"/>
                <a:gd name="T103" fmla="*/ 20 h 54"/>
                <a:gd name="T104" fmla="*/ 74 w 140"/>
                <a:gd name="T105" fmla="*/ 20 h 54"/>
                <a:gd name="T106" fmla="*/ 70 w 140"/>
                <a:gd name="T107" fmla="*/ 16 h 54"/>
                <a:gd name="T108" fmla="*/ 66 w 140"/>
                <a:gd name="T109" fmla="*/ 14 h 54"/>
                <a:gd name="T110" fmla="*/ 58 w 140"/>
                <a:gd name="T111" fmla="*/ 8 h 54"/>
                <a:gd name="T112" fmla="*/ 32 w 140"/>
                <a:gd name="T113" fmla="*/ 0 h 54"/>
                <a:gd name="T114" fmla="*/ 18 w 140"/>
                <a:gd name="T115" fmla="*/ 2 h 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0"/>
                <a:gd name="T175" fmla="*/ 0 h 54"/>
                <a:gd name="T176" fmla="*/ 140 w 140"/>
                <a:gd name="T177" fmla="*/ 54 h 5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0" h="54">
                  <a:moveTo>
                    <a:pt x="18" y="2"/>
                  </a:moveTo>
                  <a:lnTo>
                    <a:pt x="16" y="2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6" y="8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4" y="22"/>
                  </a:lnTo>
                  <a:lnTo>
                    <a:pt x="48" y="22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68" y="32"/>
                  </a:lnTo>
                  <a:lnTo>
                    <a:pt x="70" y="34"/>
                  </a:lnTo>
                  <a:lnTo>
                    <a:pt x="74" y="36"/>
                  </a:lnTo>
                  <a:lnTo>
                    <a:pt x="80" y="40"/>
                  </a:lnTo>
                  <a:lnTo>
                    <a:pt x="88" y="40"/>
                  </a:lnTo>
                  <a:lnTo>
                    <a:pt x="98" y="42"/>
                  </a:lnTo>
                  <a:lnTo>
                    <a:pt x="98" y="46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102" y="54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54"/>
                  </a:lnTo>
                  <a:lnTo>
                    <a:pt x="122" y="54"/>
                  </a:lnTo>
                  <a:lnTo>
                    <a:pt x="138" y="52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0" y="46"/>
                  </a:lnTo>
                  <a:lnTo>
                    <a:pt x="138" y="42"/>
                  </a:lnTo>
                  <a:lnTo>
                    <a:pt x="120" y="34"/>
                  </a:lnTo>
                  <a:lnTo>
                    <a:pt x="116" y="30"/>
                  </a:lnTo>
                  <a:lnTo>
                    <a:pt x="86" y="22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58" y="8"/>
                  </a:lnTo>
                  <a:lnTo>
                    <a:pt x="32" y="0"/>
                  </a:lnTo>
                  <a:lnTo>
                    <a:pt x="18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4" name="Freeform 346">
              <a:extLst>
                <a:ext uri="{FF2B5EF4-FFF2-40B4-BE49-F238E27FC236}">
                  <a16:creationId xmlns:a16="http://schemas.microsoft.com/office/drawing/2014/main" id="{27CCE036-A2F7-4FB0-A566-C34C5A3B5EC0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5" y="1462"/>
              <a:ext cx="440" cy="658"/>
            </a:xfrm>
            <a:custGeom>
              <a:avLst/>
              <a:gdLst>
                <a:gd name="T0" fmla="*/ 96 w 440"/>
                <a:gd name="T1" fmla="*/ 110 h 658"/>
                <a:gd name="T2" fmla="*/ 70 w 440"/>
                <a:gd name="T3" fmla="*/ 128 h 658"/>
                <a:gd name="T4" fmla="*/ 50 w 440"/>
                <a:gd name="T5" fmla="*/ 154 h 658"/>
                <a:gd name="T6" fmla="*/ 66 w 440"/>
                <a:gd name="T7" fmla="*/ 176 h 658"/>
                <a:gd name="T8" fmla="*/ 54 w 440"/>
                <a:gd name="T9" fmla="*/ 202 h 658"/>
                <a:gd name="T10" fmla="*/ 22 w 440"/>
                <a:gd name="T11" fmla="*/ 214 h 658"/>
                <a:gd name="T12" fmla="*/ 2 w 440"/>
                <a:gd name="T13" fmla="*/ 226 h 658"/>
                <a:gd name="T14" fmla="*/ 26 w 440"/>
                <a:gd name="T15" fmla="*/ 256 h 658"/>
                <a:gd name="T16" fmla="*/ 52 w 440"/>
                <a:gd name="T17" fmla="*/ 258 h 658"/>
                <a:gd name="T18" fmla="*/ 38 w 440"/>
                <a:gd name="T19" fmla="*/ 272 h 658"/>
                <a:gd name="T20" fmla="*/ 20 w 440"/>
                <a:gd name="T21" fmla="*/ 274 h 658"/>
                <a:gd name="T22" fmla="*/ 24 w 440"/>
                <a:gd name="T23" fmla="*/ 296 h 658"/>
                <a:gd name="T24" fmla="*/ 46 w 440"/>
                <a:gd name="T25" fmla="*/ 318 h 658"/>
                <a:gd name="T26" fmla="*/ 94 w 440"/>
                <a:gd name="T27" fmla="*/ 304 h 658"/>
                <a:gd name="T28" fmla="*/ 120 w 440"/>
                <a:gd name="T29" fmla="*/ 314 h 658"/>
                <a:gd name="T30" fmla="*/ 142 w 440"/>
                <a:gd name="T31" fmla="*/ 378 h 658"/>
                <a:gd name="T32" fmla="*/ 144 w 440"/>
                <a:gd name="T33" fmla="*/ 410 h 658"/>
                <a:gd name="T34" fmla="*/ 142 w 440"/>
                <a:gd name="T35" fmla="*/ 428 h 658"/>
                <a:gd name="T36" fmla="*/ 148 w 440"/>
                <a:gd name="T37" fmla="*/ 434 h 658"/>
                <a:gd name="T38" fmla="*/ 166 w 440"/>
                <a:gd name="T39" fmla="*/ 448 h 658"/>
                <a:gd name="T40" fmla="*/ 162 w 440"/>
                <a:gd name="T41" fmla="*/ 456 h 658"/>
                <a:gd name="T42" fmla="*/ 166 w 440"/>
                <a:gd name="T43" fmla="*/ 470 h 658"/>
                <a:gd name="T44" fmla="*/ 160 w 440"/>
                <a:gd name="T45" fmla="*/ 502 h 658"/>
                <a:gd name="T46" fmla="*/ 150 w 440"/>
                <a:gd name="T47" fmla="*/ 532 h 658"/>
                <a:gd name="T48" fmla="*/ 166 w 440"/>
                <a:gd name="T49" fmla="*/ 598 h 658"/>
                <a:gd name="T50" fmla="*/ 194 w 440"/>
                <a:gd name="T51" fmla="*/ 646 h 658"/>
                <a:gd name="T52" fmla="*/ 214 w 440"/>
                <a:gd name="T53" fmla="*/ 648 h 658"/>
                <a:gd name="T54" fmla="*/ 234 w 440"/>
                <a:gd name="T55" fmla="*/ 652 h 658"/>
                <a:gd name="T56" fmla="*/ 242 w 440"/>
                <a:gd name="T57" fmla="*/ 610 h 658"/>
                <a:gd name="T58" fmla="*/ 258 w 440"/>
                <a:gd name="T59" fmla="*/ 564 h 658"/>
                <a:gd name="T60" fmla="*/ 282 w 440"/>
                <a:gd name="T61" fmla="*/ 556 h 658"/>
                <a:gd name="T62" fmla="*/ 328 w 440"/>
                <a:gd name="T63" fmla="*/ 510 h 658"/>
                <a:gd name="T64" fmla="*/ 348 w 440"/>
                <a:gd name="T65" fmla="*/ 500 h 658"/>
                <a:gd name="T66" fmla="*/ 372 w 440"/>
                <a:gd name="T67" fmla="*/ 486 h 658"/>
                <a:gd name="T68" fmla="*/ 378 w 440"/>
                <a:gd name="T69" fmla="*/ 464 h 658"/>
                <a:gd name="T70" fmla="*/ 340 w 440"/>
                <a:gd name="T71" fmla="*/ 474 h 658"/>
                <a:gd name="T72" fmla="*/ 344 w 440"/>
                <a:gd name="T73" fmla="*/ 468 h 658"/>
                <a:gd name="T74" fmla="*/ 360 w 440"/>
                <a:gd name="T75" fmla="*/ 438 h 658"/>
                <a:gd name="T76" fmla="*/ 370 w 440"/>
                <a:gd name="T77" fmla="*/ 436 h 658"/>
                <a:gd name="T78" fmla="*/ 390 w 440"/>
                <a:gd name="T79" fmla="*/ 426 h 658"/>
                <a:gd name="T80" fmla="*/ 384 w 440"/>
                <a:gd name="T81" fmla="*/ 392 h 658"/>
                <a:gd name="T82" fmla="*/ 402 w 440"/>
                <a:gd name="T83" fmla="*/ 374 h 658"/>
                <a:gd name="T84" fmla="*/ 414 w 440"/>
                <a:gd name="T85" fmla="*/ 322 h 658"/>
                <a:gd name="T86" fmla="*/ 382 w 440"/>
                <a:gd name="T87" fmla="*/ 310 h 658"/>
                <a:gd name="T88" fmla="*/ 380 w 440"/>
                <a:gd name="T89" fmla="*/ 270 h 658"/>
                <a:gd name="T90" fmla="*/ 380 w 440"/>
                <a:gd name="T91" fmla="*/ 210 h 658"/>
                <a:gd name="T92" fmla="*/ 396 w 440"/>
                <a:gd name="T93" fmla="*/ 174 h 658"/>
                <a:gd name="T94" fmla="*/ 414 w 440"/>
                <a:gd name="T95" fmla="*/ 140 h 658"/>
                <a:gd name="T96" fmla="*/ 410 w 440"/>
                <a:gd name="T97" fmla="*/ 130 h 658"/>
                <a:gd name="T98" fmla="*/ 436 w 440"/>
                <a:gd name="T99" fmla="*/ 86 h 658"/>
                <a:gd name="T100" fmla="*/ 408 w 440"/>
                <a:gd name="T101" fmla="*/ 74 h 658"/>
                <a:gd name="T102" fmla="*/ 398 w 440"/>
                <a:gd name="T103" fmla="*/ 108 h 658"/>
                <a:gd name="T104" fmla="*/ 398 w 440"/>
                <a:gd name="T105" fmla="*/ 66 h 658"/>
                <a:gd name="T106" fmla="*/ 368 w 440"/>
                <a:gd name="T107" fmla="*/ 78 h 658"/>
                <a:gd name="T108" fmla="*/ 364 w 440"/>
                <a:gd name="T109" fmla="*/ 60 h 658"/>
                <a:gd name="T110" fmla="*/ 332 w 440"/>
                <a:gd name="T111" fmla="*/ 62 h 658"/>
                <a:gd name="T112" fmla="*/ 368 w 440"/>
                <a:gd name="T113" fmla="*/ 44 h 658"/>
                <a:gd name="T114" fmla="*/ 338 w 440"/>
                <a:gd name="T115" fmla="*/ 18 h 658"/>
                <a:gd name="T116" fmla="*/ 288 w 440"/>
                <a:gd name="T117" fmla="*/ 38 h 658"/>
                <a:gd name="T118" fmla="*/ 318 w 440"/>
                <a:gd name="T119" fmla="*/ 4 h 658"/>
                <a:gd name="T120" fmla="*/ 224 w 440"/>
                <a:gd name="T121" fmla="*/ 42 h 658"/>
                <a:gd name="T122" fmla="*/ 164 w 440"/>
                <a:gd name="T123" fmla="*/ 66 h 6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40"/>
                <a:gd name="T187" fmla="*/ 0 h 658"/>
                <a:gd name="T188" fmla="*/ 440 w 440"/>
                <a:gd name="T189" fmla="*/ 658 h 65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40" h="658">
                  <a:moveTo>
                    <a:pt x="104" y="78"/>
                  </a:moveTo>
                  <a:lnTo>
                    <a:pt x="102" y="78"/>
                  </a:lnTo>
                  <a:lnTo>
                    <a:pt x="102" y="80"/>
                  </a:lnTo>
                  <a:lnTo>
                    <a:pt x="98" y="82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4" y="92"/>
                  </a:lnTo>
                  <a:lnTo>
                    <a:pt x="96" y="94"/>
                  </a:lnTo>
                  <a:lnTo>
                    <a:pt x="96" y="96"/>
                  </a:lnTo>
                  <a:lnTo>
                    <a:pt x="96" y="102"/>
                  </a:lnTo>
                  <a:lnTo>
                    <a:pt x="96" y="110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18"/>
                  </a:lnTo>
                  <a:lnTo>
                    <a:pt x="94" y="122"/>
                  </a:lnTo>
                  <a:lnTo>
                    <a:pt x="90" y="122"/>
                  </a:lnTo>
                  <a:lnTo>
                    <a:pt x="76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2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6" y="134"/>
                  </a:lnTo>
                  <a:lnTo>
                    <a:pt x="56" y="138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48" y="146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4" y="156"/>
                  </a:lnTo>
                  <a:lnTo>
                    <a:pt x="58" y="156"/>
                  </a:lnTo>
                  <a:lnTo>
                    <a:pt x="62" y="158"/>
                  </a:lnTo>
                  <a:lnTo>
                    <a:pt x="68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6"/>
                  </a:lnTo>
                  <a:lnTo>
                    <a:pt x="68" y="168"/>
                  </a:lnTo>
                  <a:lnTo>
                    <a:pt x="66" y="172"/>
                  </a:lnTo>
                  <a:lnTo>
                    <a:pt x="66" y="176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6"/>
                  </a:lnTo>
                  <a:lnTo>
                    <a:pt x="68" y="190"/>
                  </a:lnTo>
                  <a:lnTo>
                    <a:pt x="66" y="192"/>
                  </a:lnTo>
                  <a:lnTo>
                    <a:pt x="64" y="194"/>
                  </a:lnTo>
                  <a:lnTo>
                    <a:pt x="62" y="194"/>
                  </a:lnTo>
                  <a:lnTo>
                    <a:pt x="58" y="194"/>
                  </a:lnTo>
                  <a:lnTo>
                    <a:pt x="56" y="196"/>
                  </a:lnTo>
                  <a:lnTo>
                    <a:pt x="56" y="200"/>
                  </a:lnTo>
                  <a:lnTo>
                    <a:pt x="54" y="202"/>
                  </a:lnTo>
                  <a:lnTo>
                    <a:pt x="52" y="202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38" y="208"/>
                  </a:lnTo>
                  <a:lnTo>
                    <a:pt x="32" y="212"/>
                  </a:lnTo>
                  <a:lnTo>
                    <a:pt x="28" y="214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6" y="214"/>
                  </a:lnTo>
                  <a:lnTo>
                    <a:pt x="14" y="216"/>
                  </a:lnTo>
                  <a:lnTo>
                    <a:pt x="10" y="218"/>
                  </a:lnTo>
                  <a:lnTo>
                    <a:pt x="10" y="220"/>
                  </a:lnTo>
                  <a:lnTo>
                    <a:pt x="8" y="222"/>
                  </a:lnTo>
                  <a:lnTo>
                    <a:pt x="6" y="222"/>
                  </a:lnTo>
                  <a:lnTo>
                    <a:pt x="6" y="224"/>
                  </a:lnTo>
                  <a:lnTo>
                    <a:pt x="4" y="224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2" y="234"/>
                  </a:lnTo>
                  <a:lnTo>
                    <a:pt x="4" y="238"/>
                  </a:lnTo>
                  <a:lnTo>
                    <a:pt x="6" y="240"/>
                  </a:lnTo>
                  <a:lnTo>
                    <a:pt x="10" y="240"/>
                  </a:lnTo>
                  <a:lnTo>
                    <a:pt x="18" y="246"/>
                  </a:lnTo>
                  <a:lnTo>
                    <a:pt x="20" y="248"/>
                  </a:lnTo>
                  <a:lnTo>
                    <a:pt x="22" y="250"/>
                  </a:lnTo>
                  <a:lnTo>
                    <a:pt x="24" y="252"/>
                  </a:lnTo>
                  <a:lnTo>
                    <a:pt x="24" y="254"/>
                  </a:lnTo>
                  <a:lnTo>
                    <a:pt x="26" y="256"/>
                  </a:lnTo>
                  <a:lnTo>
                    <a:pt x="30" y="256"/>
                  </a:lnTo>
                  <a:lnTo>
                    <a:pt x="34" y="256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4" y="250"/>
                  </a:lnTo>
                  <a:lnTo>
                    <a:pt x="46" y="252"/>
                  </a:lnTo>
                  <a:lnTo>
                    <a:pt x="48" y="254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2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2" y="266"/>
                  </a:lnTo>
                  <a:lnTo>
                    <a:pt x="42" y="268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38" y="272"/>
                  </a:lnTo>
                  <a:lnTo>
                    <a:pt x="36" y="270"/>
                  </a:lnTo>
                  <a:lnTo>
                    <a:pt x="32" y="268"/>
                  </a:lnTo>
                  <a:lnTo>
                    <a:pt x="32" y="270"/>
                  </a:lnTo>
                  <a:lnTo>
                    <a:pt x="30" y="272"/>
                  </a:lnTo>
                  <a:lnTo>
                    <a:pt x="30" y="276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6" y="278"/>
                  </a:lnTo>
                  <a:lnTo>
                    <a:pt x="24" y="276"/>
                  </a:lnTo>
                  <a:lnTo>
                    <a:pt x="20" y="274"/>
                  </a:lnTo>
                  <a:lnTo>
                    <a:pt x="18" y="272"/>
                  </a:lnTo>
                  <a:lnTo>
                    <a:pt x="16" y="274"/>
                  </a:lnTo>
                  <a:lnTo>
                    <a:pt x="12" y="276"/>
                  </a:lnTo>
                  <a:lnTo>
                    <a:pt x="10" y="278"/>
                  </a:lnTo>
                  <a:lnTo>
                    <a:pt x="8" y="280"/>
                  </a:lnTo>
                  <a:lnTo>
                    <a:pt x="10" y="282"/>
                  </a:lnTo>
                  <a:lnTo>
                    <a:pt x="12" y="286"/>
                  </a:lnTo>
                  <a:lnTo>
                    <a:pt x="14" y="290"/>
                  </a:lnTo>
                  <a:lnTo>
                    <a:pt x="18" y="292"/>
                  </a:lnTo>
                  <a:lnTo>
                    <a:pt x="22" y="294"/>
                  </a:lnTo>
                  <a:lnTo>
                    <a:pt x="24" y="296"/>
                  </a:lnTo>
                  <a:lnTo>
                    <a:pt x="26" y="296"/>
                  </a:lnTo>
                  <a:lnTo>
                    <a:pt x="26" y="304"/>
                  </a:lnTo>
                  <a:lnTo>
                    <a:pt x="28" y="304"/>
                  </a:lnTo>
                  <a:lnTo>
                    <a:pt x="30" y="304"/>
                  </a:lnTo>
                  <a:lnTo>
                    <a:pt x="34" y="306"/>
                  </a:lnTo>
                  <a:lnTo>
                    <a:pt x="38" y="308"/>
                  </a:lnTo>
                  <a:lnTo>
                    <a:pt x="40" y="310"/>
                  </a:lnTo>
                  <a:lnTo>
                    <a:pt x="42" y="312"/>
                  </a:lnTo>
                  <a:lnTo>
                    <a:pt x="44" y="314"/>
                  </a:lnTo>
                  <a:lnTo>
                    <a:pt x="44" y="316"/>
                  </a:lnTo>
                  <a:lnTo>
                    <a:pt x="46" y="318"/>
                  </a:lnTo>
                  <a:lnTo>
                    <a:pt x="48" y="318"/>
                  </a:lnTo>
                  <a:lnTo>
                    <a:pt x="50" y="318"/>
                  </a:lnTo>
                  <a:lnTo>
                    <a:pt x="54" y="318"/>
                  </a:lnTo>
                  <a:lnTo>
                    <a:pt x="58" y="316"/>
                  </a:lnTo>
                  <a:lnTo>
                    <a:pt x="66" y="312"/>
                  </a:lnTo>
                  <a:lnTo>
                    <a:pt x="70" y="308"/>
                  </a:lnTo>
                  <a:lnTo>
                    <a:pt x="74" y="306"/>
                  </a:lnTo>
                  <a:lnTo>
                    <a:pt x="78" y="304"/>
                  </a:lnTo>
                  <a:lnTo>
                    <a:pt x="82" y="304"/>
                  </a:lnTo>
                  <a:lnTo>
                    <a:pt x="88" y="304"/>
                  </a:lnTo>
                  <a:lnTo>
                    <a:pt x="94" y="304"/>
                  </a:lnTo>
                  <a:lnTo>
                    <a:pt x="98" y="302"/>
                  </a:lnTo>
                  <a:lnTo>
                    <a:pt x="104" y="302"/>
                  </a:lnTo>
                  <a:lnTo>
                    <a:pt x="108" y="302"/>
                  </a:lnTo>
                  <a:lnTo>
                    <a:pt x="110" y="302"/>
                  </a:lnTo>
                  <a:lnTo>
                    <a:pt x="112" y="304"/>
                  </a:lnTo>
                  <a:lnTo>
                    <a:pt x="114" y="306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20" y="314"/>
                  </a:lnTo>
                  <a:lnTo>
                    <a:pt x="124" y="316"/>
                  </a:lnTo>
                  <a:lnTo>
                    <a:pt x="126" y="318"/>
                  </a:lnTo>
                  <a:lnTo>
                    <a:pt x="128" y="324"/>
                  </a:lnTo>
                  <a:lnTo>
                    <a:pt x="132" y="330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2"/>
                  </a:lnTo>
                  <a:lnTo>
                    <a:pt x="136" y="358"/>
                  </a:lnTo>
                  <a:lnTo>
                    <a:pt x="138" y="364"/>
                  </a:lnTo>
                  <a:lnTo>
                    <a:pt x="140" y="370"/>
                  </a:lnTo>
                  <a:lnTo>
                    <a:pt x="142" y="378"/>
                  </a:lnTo>
                  <a:lnTo>
                    <a:pt x="140" y="384"/>
                  </a:lnTo>
                  <a:lnTo>
                    <a:pt x="140" y="390"/>
                  </a:lnTo>
                  <a:lnTo>
                    <a:pt x="142" y="394"/>
                  </a:lnTo>
                  <a:lnTo>
                    <a:pt x="144" y="398"/>
                  </a:lnTo>
                  <a:lnTo>
                    <a:pt x="148" y="402"/>
                  </a:lnTo>
                  <a:lnTo>
                    <a:pt x="148" y="404"/>
                  </a:lnTo>
                  <a:lnTo>
                    <a:pt x="148" y="406"/>
                  </a:lnTo>
                  <a:lnTo>
                    <a:pt x="146" y="408"/>
                  </a:lnTo>
                  <a:lnTo>
                    <a:pt x="146" y="410"/>
                  </a:lnTo>
                  <a:lnTo>
                    <a:pt x="144" y="410"/>
                  </a:lnTo>
                  <a:lnTo>
                    <a:pt x="142" y="410"/>
                  </a:lnTo>
                  <a:lnTo>
                    <a:pt x="140" y="410"/>
                  </a:lnTo>
                  <a:lnTo>
                    <a:pt x="138" y="412"/>
                  </a:lnTo>
                  <a:lnTo>
                    <a:pt x="138" y="416"/>
                  </a:lnTo>
                  <a:lnTo>
                    <a:pt x="140" y="418"/>
                  </a:lnTo>
                  <a:lnTo>
                    <a:pt x="142" y="420"/>
                  </a:lnTo>
                  <a:lnTo>
                    <a:pt x="144" y="422"/>
                  </a:lnTo>
                  <a:lnTo>
                    <a:pt x="144" y="424"/>
                  </a:lnTo>
                  <a:lnTo>
                    <a:pt x="144" y="426"/>
                  </a:lnTo>
                  <a:lnTo>
                    <a:pt x="142" y="428"/>
                  </a:lnTo>
                  <a:lnTo>
                    <a:pt x="138" y="430"/>
                  </a:lnTo>
                  <a:lnTo>
                    <a:pt x="136" y="434"/>
                  </a:lnTo>
                  <a:lnTo>
                    <a:pt x="134" y="436"/>
                  </a:lnTo>
                  <a:lnTo>
                    <a:pt x="132" y="438"/>
                  </a:lnTo>
                  <a:lnTo>
                    <a:pt x="132" y="440"/>
                  </a:lnTo>
                  <a:lnTo>
                    <a:pt x="134" y="440"/>
                  </a:lnTo>
                  <a:lnTo>
                    <a:pt x="138" y="440"/>
                  </a:lnTo>
                  <a:lnTo>
                    <a:pt x="142" y="440"/>
                  </a:lnTo>
                  <a:lnTo>
                    <a:pt x="146" y="438"/>
                  </a:lnTo>
                  <a:lnTo>
                    <a:pt x="146" y="436"/>
                  </a:lnTo>
                  <a:lnTo>
                    <a:pt x="148" y="434"/>
                  </a:lnTo>
                  <a:lnTo>
                    <a:pt x="150" y="430"/>
                  </a:lnTo>
                  <a:lnTo>
                    <a:pt x="152" y="426"/>
                  </a:lnTo>
                  <a:lnTo>
                    <a:pt x="154" y="424"/>
                  </a:lnTo>
                  <a:lnTo>
                    <a:pt x="156" y="424"/>
                  </a:lnTo>
                  <a:lnTo>
                    <a:pt x="158" y="426"/>
                  </a:lnTo>
                  <a:lnTo>
                    <a:pt x="160" y="430"/>
                  </a:lnTo>
                  <a:lnTo>
                    <a:pt x="162" y="434"/>
                  </a:lnTo>
                  <a:lnTo>
                    <a:pt x="162" y="438"/>
                  </a:lnTo>
                  <a:lnTo>
                    <a:pt x="164" y="442"/>
                  </a:lnTo>
                  <a:lnTo>
                    <a:pt x="164" y="446"/>
                  </a:lnTo>
                  <a:lnTo>
                    <a:pt x="166" y="448"/>
                  </a:lnTo>
                  <a:lnTo>
                    <a:pt x="168" y="450"/>
                  </a:lnTo>
                  <a:lnTo>
                    <a:pt x="172" y="450"/>
                  </a:lnTo>
                  <a:lnTo>
                    <a:pt x="176" y="452"/>
                  </a:lnTo>
                  <a:lnTo>
                    <a:pt x="178" y="456"/>
                  </a:lnTo>
                  <a:lnTo>
                    <a:pt x="178" y="460"/>
                  </a:lnTo>
                  <a:lnTo>
                    <a:pt x="178" y="464"/>
                  </a:lnTo>
                  <a:lnTo>
                    <a:pt x="174" y="464"/>
                  </a:lnTo>
                  <a:lnTo>
                    <a:pt x="170" y="462"/>
                  </a:lnTo>
                  <a:lnTo>
                    <a:pt x="166" y="458"/>
                  </a:lnTo>
                  <a:lnTo>
                    <a:pt x="162" y="456"/>
                  </a:lnTo>
                  <a:lnTo>
                    <a:pt x="156" y="454"/>
                  </a:lnTo>
                  <a:lnTo>
                    <a:pt x="152" y="454"/>
                  </a:lnTo>
                  <a:lnTo>
                    <a:pt x="148" y="454"/>
                  </a:lnTo>
                  <a:lnTo>
                    <a:pt x="148" y="456"/>
                  </a:lnTo>
                  <a:lnTo>
                    <a:pt x="148" y="458"/>
                  </a:lnTo>
                  <a:lnTo>
                    <a:pt x="150" y="460"/>
                  </a:lnTo>
                  <a:lnTo>
                    <a:pt x="152" y="464"/>
                  </a:lnTo>
                  <a:lnTo>
                    <a:pt x="156" y="466"/>
                  </a:lnTo>
                  <a:lnTo>
                    <a:pt x="162" y="468"/>
                  </a:lnTo>
                  <a:lnTo>
                    <a:pt x="166" y="470"/>
                  </a:lnTo>
                  <a:lnTo>
                    <a:pt x="170" y="470"/>
                  </a:lnTo>
                  <a:lnTo>
                    <a:pt x="172" y="472"/>
                  </a:lnTo>
                  <a:lnTo>
                    <a:pt x="174" y="474"/>
                  </a:lnTo>
                  <a:lnTo>
                    <a:pt x="176" y="476"/>
                  </a:lnTo>
                  <a:lnTo>
                    <a:pt x="176" y="480"/>
                  </a:lnTo>
                  <a:lnTo>
                    <a:pt x="176" y="484"/>
                  </a:lnTo>
                  <a:lnTo>
                    <a:pt x="172" y="490"/>
                  </a:lnTo>
                  <a:lnTo>
                    <a:pt x="168" y="494"/>
                  </a:lnTo>
                  <a:lnTo>
                    <a:pt x="166" y="498"/>
                  </a:lnTo>
                  <a:lnTo>
                    <a:pt x="162" y="500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56" y="504"/>
                  </a:lnTo>
                  <a:lnTo>
                    <a:pt x="158" y="506"/>
                  </a:lnTo>
                  <a:lnTo>
                    <a:pt x="158" y="508"/>
                  </a:lnTo>
                  <a:lnTo>
                    <a:pt x="160" y="508"/>
                  </a:lnTo>
                  <a:lnTo>
                    <a:pt x="162" y="508"/>
                  </a:lnTo>
                  <a:lnTo>
                    <a:pt x="156" y="514"/>
                  </a:lnTo>
                  <a:lnTo>
                    <a:pt x="148" y="526"/>
                  </a:lnTo>
                  <a:lnTo>
                    <a:pt x="150" y="528"/>
                  </a:lnTo>
                  <a:lnTo>
                    <a:pt x="150" y="532"/>
                  </a:lnTo>
                  <a:lnTo>
                    <a:pt x="152" y="538"/>
                  </a:lnTo>
                  <a:lnTo>
                    <a:pt x="152" y="544"/>
                  </a:lnTo>
                  <a:lnTo>
                    <a:pt x="154" y="550"/>
                  </a:lnTo>
                  <a:lnTo>
                    <a:pt x="154" y="558"/>
                  </a:lnTo>
                  <a:lnTo>
                    <a:pt x="156" y="566"/>
                  </a:lnTo>
                  <a:lnTo>
                    <a:pt x="158" y="572"/>
                  </a:lnTo>
                  <a:lnTo>
                    <a:pt x="160" y="578"/>
                  </a:lnTo>
                  <a:lnTo>
                    <a:pt x="162" y="584"/>
                  </a:lnTo>
                  <a:lnTo>
                    <a:pt x="164" y="588"/>
                  </a:lnTo>
                  <a:lnTo>
                    <a:pt x="166" y="594"/>
                  </a:lnTo>
                  <a:lnTo>
                    <a:pt x="166" y="598"/>
                  </a:lnTo>
                  <a:lnTo>
                    <a:pt x="166" y="600"/>
                  </a:lnTo>
                  <a:lnTo>
                    <a:pt x="178" y="620"/>
                  </a:lnTo>
                  <a:lnTo>
                    <a:pt x="180" y="620"/>
                  </a:lnTo>
                  <a:lnTo>
                    <a:pt x="180" y="624"/>
                  </a:lnTo>
                  <a:lnTo>
                    <a:pt x="180" y="628"/>
                  </a:lnTo>
                  <a:lnTo>
                    <a:pt x="182" y="634"/>
                  </a:lnTo>
                  <a:lnTo>
                    <a:pt x="184" y="638"/>
                  </a:lnTo>
                  <a:lnTo>
                    <a:pt x="184" y="642"/>
                  </a:lnTo>
                  <a:lnTo>
                    <a:pt x="186" y="644"/>
                  </a:lnTo>
                  <a:lnTo>
                    <a:pt x="190" y="646"/>
                  </a:lnTo>
                  <a:lnTo>
                    <a:pt x="194" y="646"/>
                  </a:lnTo>
                  <a:lnTo>
                    <a:pt x="202" y="646"/>
                  </a:lnTo>
                  <a:lnTo>
                    <a:pt x="208" y="644"/>
                  </a:lnTo>
                  <a:lnTo>
                    <a:pt x="212" y="642"/>
                  </a:lnTo>
                  <a:lnTo>
                    <a:pt x="214" y="642"/>
                  </a:lnTo>
                  <a:lnTo>
                    <a:pt x="216" y="640"/>
                  </a:lnTo>
                  <a:lnTo>
                    <a:pt x="218" y="640"/>
                  </a:lnTo>
                  <a:lnTo>
                    <a:pt x="220" y="640"/>
                  </a:lnTo>
                  <a:lnTo>
                    <a:pt x="220" y="642"/>
                  </a:lnTo>
                  <a:lnTo>
                    <a:pt x="218" y="644"/>
                  </a:lnTo>
                  <a:lnTo>
                    <a:pt x="216" y="646"/>
                  </a:lnTo>
                  <a:lnTo>
                    <a:pt x="214" y="648"/>
                  </a:lnTo>
                  <a:lnTo>
                    <a:pt x="212" y="650"/>
                  </a:lnTo>
                  <a:lnTo>
                    <a:pt x="210" y="650"/>
                  </a:lnTo>
                  <a:lnTo>
                    <a:pt x="212" y="652"/>
                  </a:lnTo>
                  <a:lnTo>
                    <a:pt x="214" y="654"/>
                  </a:lnTo>
                  <a:lnTo>
                    <a:pt x="218" y="656"/>
                  </a:lnTo>
                  <a:lnTo>
                    <a:pt x="222" y="656"/>
                  </a:lnTo>
                  <a:lnTo>
                    <a:pt x="226" y="658"/>
                  </a:lnTo>
                  <a:lnTo>
                    <a:pt x="228" y="658"/>
                  </a:lnTo>
                  <a:lnTo>
                    <a:pt x="232" y="658"/>
                  </a:lnTo>
                  <a:lnTo>
                    <a:pt x="234" y="656"/>
                  </a:lnTo>
                  <a:lnTo>
                    <a:pt x="234" y="652"/>
                  </a:lnTo>
                  <a:lnTo>
                    <a:pt x="234" y="644"/>
                  </a:lnTo>
                  <a:lnTo>
                    <a:pt x="234" y="638"/>
                  </a:lnTo>
                  <a:lnTo>
                    <a:pt x="236" y="632"/>
                  </a:lnTo>
                  <a:lnTo>
                    <a:pt x="238" y="630"/>
                  </a:lnTo>
                  <a:lnTo>
                    <a:pt x="240" y="626"/>
                  </a:lnTo>
                  <a:lnTo>
                    <a:pt x="240" y="622"/>
                  </a:lnTo>
                  <a:lnTo>
                    <a:pt x="240" y="618"/>
                  </a:lnTo>
                  <a:lnTo>
                    <a:pt x="238" y="616"/>
                  </a:lnTo>
                  <a:lnTo>
                    <a:pt x="238" y="614"/>
                  </a:lnTo>
                  <a:lnTo>
                    <a:pt x="238" y="612"/>
                  </a:lnTo>
                  <a:lnTo>
                    <a:pt x="242" y="610"/>
                  </a:lnTo>
                  <a:lnTo>
                    <a:pt x="244" y="608"/>
                  </a:lnTo>
                  <a:lnTo>
                    <a:pt x="246" y="608"/>
                  </a:lnTo>
                  <a:lnTo>
                    <a:pt x="246" y="606"/>
                  </a:lnTo>
                  <a:lnTo>
                    <a:pt x="250" y="590"/>
                  </a:lnTo>
                  <a:lnTo>
                    <a:pt x="252" y="576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0" y="570"/>
                  </a:lnTo>
                  <a:lnTo>
                    <a:pt x="252" y="566"/>
                  </a:lnTo>
                  <a:lnTo>
                    <a:pt x="254" y="566"/>
                  </a:lnTo>
                  <a:lnTo>
                    <a:pt x="258" y="564"/>
                  </a:lnTo>
                  <a:lnTo>
                    <a:pt x="260" y="564"/>
                  </a:lnTo>
                  <a:lnTo>
                    <a:pt x="260" y="566"/>
                  </a:lnTo>
                  <a:lnTo>
                    <a:pt x="262" y="566"/>
                  </a:lnTo>
                  <a:lnTo>
                    <a:pt x="266" y="566"/>
                  </a:lnTo>
                  <a:lnTo>
                    <a:pt x="268" y="564"/>
                  </a:lnTo>
                  <a:lnTo>
                    <a:pt x="270" y="562"/>
                  </a:lnTo>
                  <a:lnTo>
                    <a:pt x="272" y="560"/>
                  </a:lnTo>
                  <a:lnTo>
                    <a:pt x="276" y="558"/>
                  </a:lnTo>
                  <a:lnTo>
                    <a:pt x="280" y="556"/>
                  </a:lnTo>
                  <a:lnTo>
                    <a:pt x="282" y="556"/>
                  </a:lnTo>
                  <a:lnTo>
                    <a:pt x="284" y="556"/>
                  </a:lnTo>
                  <a:lnTo>
                    <a:pt x="286" y="552"/>
                  </a:lnTo>
                  <a:lnTo>
                    <a:pt x="292" y="544"/>
                  </a:lnTo>
                  <a:lnTo>
                    <a:pt x="302" y="534"/>
                  </a:lnTo>
                  <a:lnTo>
                    <a:pt x="310" y="526"/>
                  </a:lnTo>
                  <a:lnTo>
                    <a:pt x="318" y="518"/>
                  </a:lnTo>
                  <a:lnTo>
                    <a:pt x="322" y="516"/>
                  </a:lnTo>
                  <a:lnTo>
                    <a:pt x="324" y="518"/>
                  </a:lnTo>
                  <a:lnTo>
                    <a:pt x="326" y="516"/>
                  </a:lnTo>
                  <a:lnTo>
                    <a:pt x="326" y="512"/>
                  </a:lnTo>
                  <a:lnTo>
                    <a:pt x="328" y="510"/>
                  </a:lnTo>
                  <a:lnTo>
                    <a:pt x="330" y="506"/>
                  </a:lnTo>
                  <a:lnTo>
                    <a:pt x="330" y="504"/>
                  </a:lnTo>
                  <a:lnTo>
                    <a:pt x="332" y="502"/>
                  </a:lnTo>
                  <a:lnTo>
                    <a:pt x="334" y="500"/>
                  </a:lnTo>
                  <a:lnTo>
                    <a:pt x="336" y="498"/>
                  </a:lnTo>
                  <a:lnTo>
                    <a:pt x="338" y="498"/>
                  </a:lnTo>
                  <a:lnTo>
                    <a:pt x="340" y="500"/>
                  </a:lnTo>
                  <a:lnTo>
                    <a:pt x="342" y="504"/>
                  </a:lnTo>
                  <a:lnTo>
                    <a:pt x="346" y="504"/>
                  </a:lnTo>
                  <a:lnTo>
                    <a:pt x="348" y="504"/>
                  </a:lnTo>
                  <a:lnTo>
                    <a:pt x="348" y="500"/>
                  </a:lnTo>
                  <a:lnTo>
                    <a:pt x="350" y="498"/>
                  </a:lnTo>
                  <a:lnTo>
                    <a:pt x="352" y="498"/>
                  </a:lnTo>
                  <a:lnTo>
                    <a:pt x="356" y="498"/>
                  </a:lnTo>
                  <a:lnTo>
                    <a:pt x="358" y="498"/>
                  </a:lnTo>
                  <a:lnTo>
                    <a:pt x="360" y="496"/>
                  </a:lnTo>
                  <a:lnTo>
                    <a:pt x="364" y="494"/>
                  </a:lnTo>
                  <a:lnTo>
                    <a:pt x="366" y="490"/>
                  </a:lnTo>
                  <a:lnTo>
                    <a:pt x="370" y="488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80" y="480"/>
                  </a:lnTo>
                  <a:lnTo>
                    <a:pt x="384" y="478"/>
                  </a:lnTo>
                  <a:lnTo>
                    <a:pt x="386" y="476"/>
                  </a:lnTo>
                  <a:lnTo>
                    <a:pt x="390" y="474"/>
                  </a:lnTo>
                  <a:lnTo>
                    <a:pt x="390" y="472"/>
                  </a:lnTo>
                  <a:lnTo>
                    <a:pt x="390" y="470"/>
                  </a:lnTo>
                  <a:lnTo>
                    <a:pt x="388" y="468"/>
                  </a:lnTo>
                  <a:lnTo>
                    <a:pt x="386" y="466"/>
                  </a:lnTo>
                  <a:lnTo>
                    <a:pt x="382" y="464"/>
                  </a:lnTo>
                  <a:lnTo>
                    <a:pt x="378" y="464"/>
                  </a:lnTo>
                  <a:lnTo>
                    <a:pt x="372" y="464"/>
                  </a:lnTo>
                  <a:lnTo>
                    <a:pt x="368" y="464"/>
                  </a:lnTo>
                  <a:lnTo>
                    <a:pt x="364" y="464"/>
                  </a:lnTo>
                  <a:lnTo>
                    <a:pt x="362" y="464"/>
                  </a:lnTo>
                  <a:lnTo>
                    <a:pt x="362" y="466"/>
                  </a:lnTo>
                  <a:lnTo>
                    <a:pt x="360" y="468"/>
                  </a:lnTo>
                  <a:lnTo>
                    <a:pt x="358" y="470"/>
                  </a:lnTo>
                  <a:lnTo>
                    <a:pt x="354" y="472"/>
                  </a:lnTo>
                  <a:lnTo>
                    <a:pt x="348" y="474"/>
                  </a:lnTo>
                  <a:lnTo>
                    <a:pt x="344" y="474"/>
                  </a:lnTo>
                  <a:lnTo>
                    <a:pt x="340" y="474"/>
                  </a:lnTo>
                  <a:lnTo>
                    <a:pt x="338" y="472"/>
                  </a:lnTo>
                  <a:lnTo>
                    <a:pt x="334" y="472"/>
                  </a:lnTo>
                  <a:lnTo>
                    <a:pt x="334" y="470"/>
                  </a:lnTo>
                  <a:lnTo>
                    <a:pt x="334" y="468"/>
                  </a:lnTo>
                  <a:lnTo>
                    <a:pt x="334" y="466"/>
                  </a:lnTo>
                  <a:lnTo>
                    <a:pt x="336" y="466"/>
                  </a:lnTo>
                  <a:lnTo>
                    <a:pt x="340" y="466"/>
                  </a:lnTo>
                  <a:lnTo>
                    <a:pt x="344" y="468"/>
                  </a:lnTo>
                  <a:lnTo>
                    <a:pt x="346" y="468"/>
                  </a:lnTo>
                  <a:lnTo>
                    <a:pt x="348" y="468"/>
                  </a:lnTo>
                  <a:lnTo>
                    <a:pt x="358" y="462"/>
                  </a:lnTo>
                  <a:lnTo>
                    <a:pt x="364" y="450"/>
                  </a:lnTo>
                  <a:lnTo>
                    <a:pt x="356" y="448"/>
                  </a:lnTo>
                  <a:lnTo>
                    <a:pt x="358" y="448"/>
                  </a:lnTo>
                  <a:lnTo>
                    <a:pt x="360" y="446"/>
                  </a:lnTo>
                  <a:lnTo>
                    <a:pt x="362" y="444"/>
                  </a:lnTo>
                  <a:lnTo>
                    <a:pt x="362" y="442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6" y="436"/>
                  </a:lnTo>
                  <a:lnTo>
                    <a:pt x="356" y="434"/>
                  </a:lnTo>
                  <a:lnTo>
                    <a:pt x="356" y="432"/>
                  </a:lnTo>
                  <a:lnTo>
                    <a:pt x="356" y="430"/>
                  </a:lnTo>
                  <a:lnTo>
                    <a:pt x="358" y="430"/>
                  </a:lnTo>
                  <a:lnTo>
                    <a:pt x="362" y="428"/>
                  </a:lnTo>
                  <a:lnTo>
                    <a:pt x="366" y="428"/>
                  </a:lnTo>
                  <a:lnTo>
                    <a:pt x="366" y="430"/>
                  </a:lnTo>
                  <a:lnTo>
                    <a:pt x="368" y="432"/>
                  </a:lnTo>
                  <a:lnTo>
                    <a:pt x="370" y="436"/>
                  </a:lnTo>
                  <a:lnTo>
                    <a:pt x="372" y="442"/>
                  </a:lnTo>
                  <a:lnTo>
                    <a:pt x="374" y="448"/>
                  </a:lnTo>
                  <a:lnTo>
                    <a:pt x="378" y="452"/>
                  </a:lnTo>
                  <a:lnTo>
                    <a:pt x="378" y="456"/>
                  </a:lnTo>
                  <a:lnTo>
                    <a:pt x="380" y="456"/>
                  </a:lnTo>
                  <a:lnTo>
                    <a:pt x="396" y="458"/>
                  </a:lnTo>
                  <a:lnTo>
                    <a:pt x="394" y="434"/>
                  </a:lnTo>
                  <a:lnTo>
                    <a:pt x="394" y="432"/>
                  </a:lnTo>
                  <a:lnTo>
                    <a:pt x="392" y="428"/>
                  </a:lnTo>
                  <a:lnTo>
                    <a:pt x="390" y="426"/>
                  </a:lnTo>
                  <a:lnTo>
                    <a:pt x="386" y="422"/>
                  </a:lnTo>
                  <a:lnTo>
                    <a:pt x="384" y="420"/>
                  </a:lnTo>
                  <a:lnTo>
                    <a:pt x="382" y="418"/>
                  </a:lnTo>
                  <a:lnTo>
                    <a:pt x="380" y="414"/>
                  </a:lnTo>
                  <a:lnTo>
                    <a:pt x="380" y="412"/>
                  </a:lnTo>
                  <a:lnTo>
                    <a:pt x="386" y="412"/>
                  </a:lnTo>
                  <a:lnTo>
                    <a:pt x="386" y="396"/>
                  </a:lnTo>
                  <a:lnTo>
                    <a:pt x="386" y="394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2" y="388"/>
                  </a:lnTo>
                  <a:lnTo>
                    <a:pt x="382" y="386"/>
                  </a:lnTo>
                  <a:lnTo>
                    <a:pt x="382" y="384"/>
                  </a:lnTo>
                  <a:lnTo>
                    <a:pt x="386" y="384"/>
                  </a:lnTo>
                  <a:lnTo>
                    <a:pt x="392" y="382"/>
                  </a:lnTo>
                  <a:lnTo>
                    <a:pt x="396" y="382"/>
                  </a:lnTo>
                  <a:lnTo>
                    <a:pt x="398" y="380"/>
                  </a:lnTo>
                  <a:lnTo>
                    <a:pt x="400" y="378"/>
                  </a:lnTo>
                  <a:lnTo>
                    <a:pt x="402" y="376"/>
                  </a:lnTo>
                  <a:lnTo>
                    <a:pt x="402" y="374"/>
                  </a:lnTo>
                  <a:lnTo>
                    <a:pt x="402" y="370"/>
                  </a:lnTo>
                  <a:lnTo>
                    <a:pt x="410" y="364"/>
                  </a:lnTo>
                  <a:lnTo>
                    <a:pt x="420" y="350"/>
                  </a:lnTo>
                  <a:lnTo>
                    <a:pt x="426" y="340"/>
                  </a:lnTo>
                  <a:lnTo>
                    <a:pt x="424" y="336"/>
                  </a:lnTo>
                  <a:lnTo>
                    <a:pt x="424" y="332"/>
                  </a:lnTo>
                  <a:lnTo>
                    <a:pt x="422" y="328"/>
                  </a:lnTo>
                  <a:lnTo>
                    <a:pt x="418" y="324"/>
                  </a:lnTo>
                  <a:lnTo>
                    <a:pt x="414" y="324"/>
                  </a:lnTo>
                  <a:lnTo>
                    <a:pt x="414" y="322"/>
                  </a:lnTo>
                  <a:lnTo>
                    <a:pt x="414" y="320"/>
                  </a:lnTo>
                  <a:lnTo>
                    <a:pt x="412" y="316"/>
                  </a:lnTo>
                  <a:lnTo>
                    <a:pt x="412" y="314"/>
                  </a:lnTo>
                  <a:lnTo>
                    <a:pt x="408" y="310"/>
                  </a:lnTo>
                  <a:lnTo>
                    <a:pt x="406" y="308"/>
                  </a:lnTo>
                  <a:lnTo>
                    <a:pt x="400" y="308"/>
                  </a:lnTo>
                  <a:lnTo>
                    <a:pt x="394" y="308"/>
                  </a:lnTo>
                  <a:lnTo>
                    <a:pt x="388" y="310"/>
                  </a:lnTo>
                  <a:lnTo>
                    <a:pt x="384" y="310"/>
                  </a:lnTo>
                  <a:lnTo>
                    <a:pt x="382" y="310"/>
                  </a:lnTo>
                  <a:lnTo>
                    <a:pt x="382" y="308"/>
                  </a:lnTo>
                  <a:lnTo>
                    <a:pt x="382" y="306"/>
                  </a:lnTo>
                  <a:lnTo>
                    <a:pt x="382" y="300"/>
                  </a:lnTo>
                  <a:lnTo>
                    <a:pt x="382" y="298"/>
                  </a:lnTo>
                  <a:lnTo>
                    <a:pt x="382" y="292"/>
                  </a:lnTo>
                  <a:lnTo>
                    <a:pt x="382" y="286"/>
                  </a:lnTo>
                  <a:lnTo>
                    <a:pt x="382" y="280"/>
                  </a:lnTo>
                  <a:lnTo>
                    <a:pt x="382" y="276"/>
                  </a:lnTo>
                  <a:lnTo>
                    <a:pt x="380" y="272"/>
                  </a:lnTo>
                  <a:lnTo>
                    <a:pt x="380" y="270"/>
                  </a:lnTo>
                  <a:lnTo>
                    <a:pt x="378" y="268"/>
                  </a:lnTo>
                  <a:lnTo>
                    <a:pt x="374" y="266"/>
                  </a:lnTo>
                  <a:lnTo>
                    <a:pt x="372" y="264"/>
                  </a:lnTo>
                  <a:lnTo>
                    <a:pt x="370" y="260"/>
                  </a:lnTo>
                  <a:lnTo>
                    <a:pt x="370" y="258"/>
                  </a:lnTo>
                  <a:lnTo>
                    <a:pt x="374" y="256"/>
                  </a:lnTo>
                  <a:lnTo>
                    <a:pt x="374" y="254"/>
                  </a:lnTo>
                  <a:lnTo>
                    <a:pt x="376" y="250"/>
                  </a:lnTo>
                  <a:lnTo>
                    <a:pt x="378" y="242"/>
                  </a:lnTo>
                  <a:lnTo>
                    <a:pt x="380" y="230"/>
                  </a:lnTo>
                  <a:lnTo>
                    <a:pt x="380" y="210"/>
                  </a:lnTo>
                  <a:lnTo>
                    <a:pt x="378" y="188"/>
                  </a:lnTo>
                  <a:lnTo>
                    <a:pt x="378" y="186"/>
                  </a:lnTo>
                  <a:lnTo>
                    <a:pt x="380" y="184"/>
                  </a:lnTo>
                  <a:lnTo>
                    <a:pt x="380" y="180"/>
                  </a:lnTo>
                  <a:lnTo>
                    <a:pt x="382" y="176"/>
                  </a:lnTo>
                  <a:lnTo>
                    <a:pt x="384" y="174"/>
                  </a:lnTo>
                  <a:lnTo>
                    <a:pt x="388" y="172"/>
                  </a:lnTo>
                  <a:lnTo>
                    <a:pt x="392" y="172"/>
                  </a:lnTo>
                  <a:lnTo>
                    <a:pt x="394" y="174"/>
                  </a:lnTo>
                  <a:lnTo>
                    <a:pt x="396" y="174"/>
                  </a:lnTo>
                  <a:lnTo>
                    <a:pt x="400" y="174"/>
                  </a:lnTo>
                  <a:lnTo>
                    <a:pt x="402" y="174"/>
                  </a:lnTo>
                  <a:lnTo>
                    <a:pt x="406" y="170"/>
                  </a:lnTo>
                  <a:lnTo>
                    <a:pt x="408" y="166"/>
                  </a:lnTo>
                  <a:lnTo>
                    <a:pt x="408" y="162"/>
                  </a:lnTo>
                  <a:lnTo>
                    <a:pt x="408" y="158"/>
                  </a:lnTo>
                  <a:lnTo>
                    <a:pt x="408" y="154"/>
                  </a:lnTo>
                  <a:lnTo>
                    <a:pt x="408" y="150"/>
                  </a:lnTo>
                  <a:lnTo>
                    <a:pt x="408" y="146"/>
                  </a:lnTo>
                  <a:lnTo>
                    <a:pt x="412" y="144"/>
                  </a:lnTo>
                  <a:lnTo>
                    <a:pt x="414" y="140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0" y="138"/>
                  </a:lnTo>
                  <a:lnTo>
                    <a:pt x="406" y="138"/>
                  </a:lnTo>
                  <a:lnTo>
                    <a:pt x="402" y="140"/>
                  </a:lnTo>
                  <a:lnTo>
                    <a:pt x="400" y="140"/>
                  </a:lnTo>
                  <a:lnTo>
                    <a:pt x="398" y="140"/>
                  </a:lnTo>
                  <a:lnTo>
                    <a:pt x="396" y="138"/>
                  </a:lnTo>
                  <a:lnTo>
                    <a:pt x="398" y="136"/>
                  </a:lnTo>
                  <a:lnTo>
                    <a:pt x="404" y="134"/>
                  </a:lnTo>
                  <a:lnTo>
                    <a:pt x="410" y="130"/>
                  </a:lnTo>
                  <a:lnTo>
                    <a:pt x="416" y="128"/>
                  </a:lnTo>
                  <a:lnTo>
                    <a:pt x="422" y="124"/>
                  </a:lnTo>
                  <a:lnTo>
                    <a:pt x="426" y="120"/>
                  </a:lnTo>
                  <a:lnTo>
                    <a:pt x="430" y="114"/>
                  </a:lnTo>
                  <a:lnTo>
                    <a:pt x="434" y="108"/>
                  </a:lnTo>
                  <a:lnTo>
                    <a:pt x="436" y="102"/>
                  </a:lnTo>
                  <a:lnTo>
                    <a:pt x="436" y="98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6" y="86"/>
                  </a:lnTo>
                  <a:lnTo>
                    <a:pt x="440" y="84"/>
                  </a:lnTo>
                  <a:lnTo>
                    <a:pt x="422" y="72"/>
                  </a:lnTo>
                  <a:lnTo>
                    <a:pt x="422" y="74"/>
                  </a:lnTo>
                  <a:lnTo>
                    <a:pt x="422" y="76"/>
                  </a:lnTo>
                  <a:lnTo>
                    <a:pt x="420" y="78"/>
                  </a:lnTo>
                  <a:lnTo>
                    <a:pt x="418" y="80"/>
                  </a:lnTo>
                  <a:lnTo>
                    <a:pt x="416" y="82"/>
                  </a:lnTo>
                  <a:lnTo>
                    <a:pt x="414" y="78"/>
                  </a:lnTo>
                  <a:lnTo>
                    <a:pt x="412" y="76"/>
                  </a:lnTo>
                  <a:lnTo>
                    <a:pt x="410" y="74"/>
                  </a:lnTo>
                  <a:lnTo>
                    <a:pt x="408" y="74"/>
                  </a:lnTo>
                  <a:lnTo>
                    <a:pt x="406" y="76"/>
                  </a:lnTo>
                  <a:lnTo>
                    <a:pt x="406" y="78"/>
                  </a:lnTo>
                  <a:lnTo>
                    <a:pt x="406" y="82"/>
                  </a:lnTo>
                  <a:lnTo>
                    <a:pt x="408" y="84"/>
                  </a:lnTo>
                  <a:lnTo>
                    <a:pt x="410" y="86"/>
                  </a:lnTo>
                  <a:lnTo>
                    <a:pt x="410" y="88"/>
                  </a:lnTo>
                  <a:lnTo>
                    <a:pt x="408" y="92"/>
                  </a:lnTo>
                  <a:lnTo>
                    <a:pt x="406" y="98"/>
                  </a:lnTo>
                  <a:lnTo>
                    <a:pt x="398" y="108"/>
                  </a:lnTo>
                  <a:lnTo>
                    <a:pt x="386" y="118"/>
                  </a:lnTo>
                  <a:lnTo>
                    <a:pt x="372" y="128"/>
                  </a:lnTo>
                  <a:lnTo>
                    <a:pt x="362" y="136"/>
                  </a:lnTo>
                  <a:lnTo>
                    <a:pt x="354" y="140"/>
                  </a:lnTo>
                  <a:lnTo>
                    <a:pt x="356" y="138"/>
                  </a:lnTo>
                  <a:lnTo>
                    <a:pt x="362" y="130"/>
                  </a:lnTo>
                  <a:lnTo>
                    <a:pt x="370" y="120"/>
                  </a:lnTo>
                  <a:lnTo>
                    <a:pt x="378" y="110"/>
                  </a:lnTo>
                  <a:lnTo>
                    <a:pt x="382" y="100"/>
                  </a:lnTo>
                  <a:lnTo>
                    <a:pt x="388" y="88"/>
                  </a:lnTo>
                  <a:lnTo>
                    <a:pt x="398" y="66"/>
                  </a:lnTo>
                  <a:lnTo>
                    <a:pt x="396" y="64"/>
                  </a:lnTo>
                  <a:lnTo>
                    <a:pt x="394" y="64"/>
                  </a:lnTo>
                  <a:lnTo>
                    <a:pt x="390" y="62"/>
                  </a:lnTo>
                  <a:lnTo>
                    <a:pt x="386" y="64"/>
                  </a:lnTo>
                  <a:lnTo>
                    <a:pt x="382" y="64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4" y="72"/>
                  </a:lnTo>
                  <a:lnTo>
                    <a:pt x="372" y="74"/>
                  </a:lnTo>
                  <a:lnTo>
                    <a:pt x="368" y="78"/>
                  </a:lnTo>
                  <a:lnTo>
                    <a:pt x="366" y="80"/>
                  </a:lnTo>
                  <a:lnTo>
                    <a:pt x="362" y="82"/>
                  </a:lnTo>
                  <a:lnTo>
                    <a:pt x="358" y="84"/>
                  </a:lnTo>
                  <a:lnTo>
                    <a:pt x="356" y="86"/>
                  </a:lnTo>
                  <a:lnTo>
                    <a:pt x="356" y="84"/>
                  </a:lnTo>
                  <a:lnTo>
                    <a:pt x="356" y="82"/>
                  </a:lnTo>
                  <a:lnTo>
                    <a:pt x="356" y="80"/>
                  </a:lnTo>
                  <a:lnTo>
                    <a:pt x="360" y="78"/>
                  </a:lnTo>
                  <a:lnTo>
                    <a:pt x="364" y="74"/>
                  </a:lnTo>
                  <a:lnTo>
                    <a:pt x="368" y="68"/>
                  </a:lnTo>
                  <a:lnTo>
                    <a:pt x="364" y="60"/>
                  </a:lnTo>
                  <a:lnTo>
                    <a:pt x="360" y="60"/>
                  </a:lnTo>
                  <a:lnTo>
                    <a:pt x="352" y="60"/>
                  </a:lnTo>
                  <a:lnTo>
                    <a:pt x="340" y="64"/>
                  </a:lnTo>
                  <a:lnTo>
                    <a:pt x="330" y="72"/>
                  </a:lnTo>
                  <a:lnTo>
                    <a:pt x="326" y="78"/>
                  </a:lnTo>
                  <a:lnTo>
                    <a:pt x="326" y="76"/>
                  </a:lnTo>
                  <a:lnTo>
                    <a:pt x="326" y="72"/>
                  </a:lnTo>
                  <a:lnTo>
                    <a:pt x="328" y="68"/>
                  </a:lnTo>
                  <a:lnTo>
                    <a:pt x="328" y="64"/>
                  </a:lnTo>
                  <a:lnTo>
                    <a:pt x="332" y="62"/>
                  </a:lnTo>
                  <a:lnTo>
                    <a:pt x="336" y="60"/>
                  </a:lnTo>
                  <a:lnTo>
                    <a:pt x="340" y="58"/>
                  </a:lnTo>
                  <a:lnTo>
                    <a:pt x="346" y="56"/>
                  </a:lnTo>
                  <a:lnTo>
                    <a:pt x="352" y="56"/>
                  </a:lnTo>
                  <a:lnTo>
                    <a:pt x="358" y="54"/>
                  </a:lnTo>
                  <a:lnTo>
                    <a:pt x="360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4" y="50"/>
                  </a:lnTo>
                  <a:lnTo>
                    <a:pt x="366" y="48"/>
                  </a:lnTo>
                  <a:lnTo>
                    <a:pt x="368" y="44"/>
                  </a:lnTo>
                  <a:lnTo>
                    <a:pt x="368" y="40"/>
                  </a:lnTo>
                  <a:lnTo>
                    <a:pt x="366" y="36"/>
                  </a:lnTo>
                  <a:lnTo>
                    <a:pt x="362" y="32"/>
                  </a:lnTo>
                  <a:lnTo>
                    <a:pt x="358" y="30"/>
                  </a:lnTo>
                  <a:lnTo>
                    <a:pt x="352" y="28"/>
                  </a:lnTo>
                  <a:lnTo>
                    <a:pt x="348" y="28"/>
                  </a:lnTo>
                  <a:lnTo>
                    <a:pt x="340" y="28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4" y="18"/>
                  </a:lnTo>
                  <a:lnTo>
                    <a:pt x="330" y="20"/>
                  </a:lnTo>
                  <a:lnTo>
                    <a:pt x="328" y="22"/>
                  </a:lnTo>
                  <a:lnTo>
                    <a:pt x="324" y="24"/>
                  </a:lnTo>
                  <a:lnTo>
                    <a:pt x="320" y="26"/>
                  </a:lnTo>
                  <a:lnTo>
                    <a:pt x="314" y="26"/>
                  </a:lnTo>
                  <a:lnTo>
                    <a:pt x="308" y="28"/>
                  </a:lnTo>
                  <a:lnTo>
                    <a:pt x="304" y="30"/>
                  </a:lnTo>
                  <a:lnTo>
                    <a:pt x="300" y="32"/>
                  </a:lnTo>
                  <a:lnTo>
                    <a:pt x="288" y="38"/>
                  </a:lnTo>
                  <a:lnTo>
                    <a:pt x="290" y="36"/>
                  </a:lnTo>
                  <a:lnTo>
                    <a:pt x="298" y="30"/>
                  </a:lnTo>
                  <a:lnTo>
                    <a:pt x="306" y="22"/>
                  </a:lnTo>
                  <a:lnTo>
                    <a:pt x="314" y="16"/>
                  </a:lnTo>
                  <a:lnTo>
                    <a:pt x="322" y="14"/>
                  </a:lnTo>
                  <a:lnTo>
                    <a:pt x="322" y="12"/>
                  </a:lnTo>
                  <a:lnTo>
                    <a:pt x="324" y="10"/>
                  </a:lnTo>
                  <a:lnTo>
                    <a:pt x="322" y="8"/>
                  </a:lnTo>
                  <a:lnTo>
                    <a:pt x="322" y="6"/>
                  </a:lnTo>
                  <a:lnTo>
                    <a:pt x="318" y="4"/>
                  </a:lnTo>
                  <a:lnTo>
                    <a:pt x="312" y="2"/>
                  </a:lnTo>
                  <a:lnTo>
                    <a:pt x="298" y="2"/>
                  </a:lnTo>
                  <a:lnTo>
                    <a:pt x="278" y="0"/>
                  </a:lnTo>
                  <a:lnTo>
                    <a:pt x="258" y="4"/>
                  </a:lnTo>
                  <a:lnTo>
                    <a:pt x="240" y="12"/>
                  </a:lnTo>
                  <a:lnTo>
                    <a:pt x="212" y="30"/>
                  </a:lnTo>
                  <a:lnTo>
                    <a:pt x="214" y="32"/>
                  </a:lnTo>
                  <a:lnTo>
                    <a:pt x="218" y="34"/>
                  </a:lnTo>
                  <a:lnTo>
                    <a:pt x="220" y="38"/>
                  </a:lnTo>
                  <a:lnTo>
                    <a:pt x="224" y="42"/>
                  </a:lnTo>
                  <a:lnTo>
                    <a:pt x="226" y="48"/>
                  </a:lnTo>
                  <a:lnTo>
                    <a:pt x="228" y="56"/>
                  </a:lnTo>
                  <a:lnTo>
                    <a:pt x="206" y="38"/>
                  </a:lnTo>
                  <a:lnTo>
                    <a:pt x="196" y="40"/>
                  </a:lnTo>
                  <a:lnTo>
                    <a:pt x="202" y="62"/>
                  </a:lnTo>
                  <a:lnTo>
                    <a:pt x="186" y="48"/>
                  </a:lnTo>
                  <a:lnTo>
                    <a:pt x="166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2" y="60"/>
                  </a:lnTo>
                  <a:lnTo>
                    <a:pt x="164" y="66"/>
                  </a:lnTo>
                  <a:lnTo>
                    <a:pt x="166" y="70"/>
                  </a:lnTo>
                  <a:lnTo>
                    <a:pt x="170" y="76"/>
                  </a:lnTo>
                  <a:lnTo>
                    <a:pt x="152" y="64"/>
                  </a:lnTo>
                  <a:lnTo>
                    <a:pt x="128" y="70"/>
                  </a:lnTo>
                  <a:lnTo>
                    <a:pt x="104" y="7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5" name="Freeform 347">
              <a:extLst>
                <a:ext uri="{FF2B5EF4-FFF2-40B4-BE49-F238E27FC236}">
                  <a16:creationId xmlns:a16="http://schemas.microsoft.com/office/drawing/2014/main" id="{E40E6ACC-E829-4BD3-9EC1-E819AAF2E5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999" y="1710"/>
              <a:ext cx="38" cy="46"/>
            </a:xfrm>
            <a:custGeom>
              <a:avLst/>
              <a:gdLst>
                <a:gd name="T0" fmla="*/ 10 w 38"/>
                <a:gd name="T1" fmla="*/ 0 h 46"/>
                <a:gd name="T2" fmla="*/ 8 w 38"/>
                <a:gd name="T3" fmla="*/ 0 h 46"/>
                <a:gd name="T4" fmla="*/ 8 w 38"/>
                <a:gd name="T5" fmla="*/ 0 h 46"/>
                <a:gd name="T6" fmla="*/ 6 w 38"/>
                <a:gd name="T7" fmla="*/ 2 h 46"/>
                <a:gd name="T8" fmla="*/ 6 w 38"/>
                <a:gd name="T9" fmla="*/ 2 h 46"/>
                <a:gd name="T10" fmla="*/ 4 w 38"/>
                <a:gd name="T11" fmla="*/ 6 h 46"/>
                <a:gd name="T12" fmla="*/ 4 w 38"/>
                <a:gd name="T13" fmla="*/ 10 h 46"/>
                <a:gd name="T14" fmla="*/ 2 w 38"/>
                <a:gd name="T15" fmla="*/ 18 h 46"/>
                <a:gd name="T16" fmla="*/ 2 w 38"/>
                <a:gd name="T17" fmla="*/ 22 h 46"/>
                <a:gd name="T18" fmla="*/ 2 w 38"/>
                <a:gd name="T19" fmla="*/ 24 h 46"/>
                <a:gd name="T20" fmla="*/ 4 w 38"/>
                <a:gd name="T21" fmla="*/ 26 h 46"/>
                <a:gd name="T22" fmla="*/ 6 w 38"/>
                <a:gd name="T23" fmla="*/ 26 h 46"/>
                <a:gd name="T24" fmla="*/ 8 w 38"/>
                <a:gd name="T25" fmla="*/ 28 h 46"/>
                <a:gd name="T26" fmla="*/ 6 w 38"/>
                <a:gd name="T27" fmla="*/ 30 h 46"/>
                <a:gd name="T28" fmla="*/ 4 w 38"/>
                <a:gd name="T29" fmla="*/ 30 h 46"/>
                <a:gd name="T30" fmla="*/ 2 w 38"/>
                <a:gd name="T31" fmla="*/ 32 h 46"/>
                <a:gd name="T32" fmla="*/ 0 w 38"/>
                <a:gd name="T33" fmla="*/ 36 h 46"/>
                <a:gd name="T34" fmla="*/ 0 w 38"/>
                <a:gd name="T35" fmla="*/ 38 h 46"/>
                <a:gd name="T36" fmla="*/ 2 w 38"/>
                <a:gd name="T37" fmla="*/ 40 h 46"/>
                <a:gd name="T38" fmla="*/ 2 w 38"/>
                <a:gd name="T39" fmla="*/ 42 h 46"/>
                <a:gd name="T40" fmla="*/ 2 w 38"/>
                <a:gd name="T41" fmla="*/ 42 h 46"/>
                <a:gd name="T42" fmla="*/ 4 w 38"/>
                <a:gd name="T43" fmla="*/ 42 h 46"/>
                <a:gd name="T44" fmla="*/ 6 w 38"/>
                <a:gd name="T45" fmla="*/ 44 h 46"/>
                <a:gd name="T46" fmla="*/ 8 w 38"/>
                <a:gd name="T47" fmla="*/ 44 h 46"/>
                <a:gd name="T48" fmla="*/ 10 w 38"/>
                <a:gd name="T49" fmla="*/ 44 h 46"/>
                <a:gd name="T50" fmla="*/ 12 w 38"/>
                <a:gd name="T51" fmla="*/ 44 h 46"/>
                <a:gd name="T52" fmla="*/ 12 w 38"/>
                <a:gd name="T53" fmla="*/ 40 h 46"/>
                <a:gd name="T54" fmla="*/ 14 w 38"/>
                <a:gd name="T55" fmla="*/ 38 h 46"/>
                <a:gd name="T56" fmla="*/ 16 w 38"/>
                <a:gd name="T57" fmla="*/ 38 h 46"/>
                <a:gd name="T58" fmla="*/ 18 w 38"/>
                <a:gd name="T59" fmla="*/ 36 h 46"/>
                <a:gd name="T60" fmla="*/ 20 w 38"/>
                <a:gd name="T61" fmla="*/ 38 h 46"/>
                <a:gd name="T62" fmla="*/ 22 w 38"/>
                <a:gd name="T63" fmla="*/ 40 h 46"/>
                <a:gd name="T64" fmla="*/ 26 w 38"/>
                <a:gd name="T65" fmla="*/ 42 h 46"/>
                <a:gd name="T66" fmla="*/ 30 w 38"/>
                <a:gd name="T67" fmla="*/ 44 h 46"/>
                <a:gd name="T68" fmla="*/ 34 w 38"/>
                <a:gd name="T69" fmla="*/ 46 h 46"/>
                <a:gd name="T70" fmla="*/ 36 w 38"/>
                <a:gd name="T71" fmla="*/ 46 h 46"/>
                <a:gd name="T72" fmla="*/ 38 w 38"/>
                <a:gd name="T73" fmla="*/ 46 h 46"/>
                <a:gd name="T74" fmla="*/ 38 w 38"/>
                <a:gd name="T75" fmla="*/ 44 h 46"/>
                <a:gd name="T76" fmla="*/ 38 w 38"/>
                <a:gd name="T77" fmla="*/ 38 h 46"/>
                <a:gd name="T78" fmla="*/ 36 w 38"/>
                <a:gd name="T79" fmla="*/ 34 h 46"/>
                <a:gd name="T80" fmla="*/ 34 w 38"/>
                <a:gd name="T81" fmla="*/ 32 h 46"/>
                <a:gd name="T82" fmla="*/ 34 w 38"/>
                <a:gd name="T83" fmla="*/ 30 h 46"/>
                <a:gd name="T84" fmla="*/ 32 w 38"/>
                <a:gd name="T85" fmla="*/ 28 h 46"/>
                <a:gd name="T86" fmla="*/ 32 w 38"/>
                <a:gd name="T87" fmla="*/ 28 h 46"/>
                <a:gd name="T88" fmla="*/ 32 w 38"/>
                <a:gd name="T89" fmla="*/ 26 h 46"/>
                <a:gd name="T90" fmla="*/ 30 w 38"/>
                <a:gd name="T91" fmla="*/ 24 h 46"/>
                <a:gd name="T92" fmla="*/ 28 w 38"/>
                <a:gd name="T93" fmla="*/ 24 h 46"/>
                <a:gd name="T94" fmla="*/ 26 w 38"/>
                <a:gd name="T95" fmla="*/ 24 h 46"/>
                <a:gd name="T96" fmla="*/ 24 w 38"/>
                <a:gd name="T97" fmla="*/ 24 h 46"/>
                <a:gd name="T98" fmla="*/ 20 w 38"/>
                <a:gd name="T99" fmla="*/ 22 h 46"/>
                <a:gd name="T100" fmla="*/ 18 w 38"/>
                <a:gd name="T101" fmla="*/ 20 h 46"/>
                <a:gd name="T102" fmla="*/ 16 w 38"/>
                <a:gd name="T103" fmla="*/ 18 h 46"/>
                <a:gd name="T104" fmla="*/ 14 w 38"/>
                <a:gd name="T105" fmla="*/ 16 h 46"/>
                <a:gd name="T106" fmla="*/ 14 w 38"/>
                <a:gd name="T107" fmla="*/ 16 h 46"/>
                <a:gd name="T108" fmla="*/ 16 w 38"/>
                <a:gd name="T109" fmla="*/ 14 h 46"/>
                <a:gd name="T110" fmla="*/ 28 w 38"/>
                <a:gd name="T111" fmla="*/ 14 h 46"/>
                <a:gd name="T112" fmla="*/ 28 w 38"/>
                <a:gd name="T113" fmla="*/ 4 h 46"/>
                <a:gd name="T114" fmla="*/ 26 w 38"/>
                <a:gd name="T115" fmla="*/ 6 h 46"/>
                <a:gd name="T116" fmla="*/ 24 w 38"/>
                <a:gd name="T117" fmla="*/ 6 h 46"/>
                <a:gd name="T118" fmla="*/ 20 w 38"/>
                <a:gd name="T119" fmla="*/ 6 h 46"/>
                <a:gd name="T120" fmla="*/ 16 w 38"/>
                <a:gd name="T121" fmla="*/ 4 h 46"/>
                <a:gd name="T122" fmla="*/ 12 w 38"/>
                <a:gd name="T123" fmla="*/ 4 h 46"/>
                <a:gd name="T124" fmla="*/ 10 w 38"/>
                <a:gd name="T125" fmla="*/ 0 h 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46"/>
                <a:gd name="T191" fmla="*/ 38 w 38"/>
                <a:gd name="T192" fmla="*/ 46 h 4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46">
                  <a:moveTo>
                    <a:pt x="10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8" y="28"/>
                  </a:lnTo>
                  <a:lnTo>
                    <a:pt x="6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6" y="42"/>
                  </a:lnTo>
                  <a:lnTo>
                    <a:pt x="30" y="44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8" y="44"/>
                  </a:lnTo>
                  <a:lnTo>
                    <a:pt x="38" y="38"/>
                  </a:lnTo>
                  <a:lnTo>
                    <a:pt x="36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28" y="14"/>
                  </a:lnTo>
                  <a:lnTo>
                    <a:pt x="28" y="4"/>
                  </a:lnTo>
                  <a:lnTo>
                    <a:pt x="26" y="6"/>
                  </a:lnTo>
                  <a:lnTo>
                    <a:pt x="24" y="6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6" name="Freeform 348">
              <a:extLst>
                <a:ext uri="{FF2B5EF4-FFF2-40B4-BE49-F238E27FC236}">
                  <a16:creationId xmlns:a16="http://schemas.microsoft.com/office/drawing/2014/main" id="{271F0958-98AD-41BC-9B0A-2CE298B87CAB}"/>
                </a:ext>
              </a:extLst>
            </p:cNvPr>
            <p:cNvSpPr>
              <a:spLocks/>
            </p:cNvSpPr>
            <p:nvPr/>
          </p:nvSpPr>
          <p:spPr bwMode="gray">
            <a:xfrm>
              <a:off x="4415" y="1754"/>
              <a:ext cx="278" cy="320"/>
            </a:xfrm>
            <a:custGeom>
              <a:avLst/>
              <a:gdLst>
                <a:gd name="T0" fmla="*/ 94 w 278"/>
                <a:gd name="T1" fmla="*/ 122 h 320"/>
                <a:gd name="T2" fmla="*/ 110 w 278"/>
                <a:gd name="T3" fmla="*/ 128 h 320"/>
                <a:gd name="T4" fmla="*/ 138 w 278"/>
                <a:gd name="T5" fmla="*/ 144 h 320"/>
                <a:gd name="T6" fmla="*/ 146 w 278"/>
                <a:gd name="T7" fmla="*/ 148 h 320"/>
                <a:gd name="T8" fmla="*/ 156 w 278"/>
                <a:gd name="T9" fmla="*/ 182 h 320"/>
                <a:gd name="T10" fmla="*/ 148 w 278"/>
                <a:gd name="T11" fmla="*/ 224 h 320"/>
                <a:gd name="T12" fmla="*/ 132 w 278"/>
                <a:gd name="T13" fmla="*/ 238 h 320"/>
                <a:gd name="T14" fmla="*/ 118 w 278"/>
                <a:gd name="T15" fmla="*/ 238 h 320"/>
                <a:gd name="T16" fmla="*/ 110 w 278"/>
                <a:gd name="T17" fmla="*/ 254 h 320"/>
                <a:gd name="T18" fmla="*/ 134 w 278"/>
                <a:gd name="T19" fmla="*/ 266 h 320"/>
                <a:gd name="T20" fmla="*/ 146 w 278"/>
                <a:gd name="T21" fmla="*/ 258 h 320"/>
                <a:gd name="T22" fmla="*/ 174 w 278"/>
                <a:gd name="T23" fmla="*/ 282 h 320"/>
                <a:gd name="T24" fmla="*/ 192 w 278"/>
                <a:gd name="T25" fmla="*/ 300 h 320"/>
                <a:gd name="T26" fmla="*/ 208 w 278"/>
                <a:gd name="T27" fmla="*/ 312 h 320"/>
                <a:gd name="T28" fmla="*/ 222 w 278"/>
                <a:gd name="T29" fmla="*/ 318 h 320"/>
                <a:gd name="T30" fmla="*/ 216 w 278"/>
                <a:gd name="T31" fmla="*/ 298 h 320"/>
                <a:gd name="T32" fmla="*/ 204 w 278"/>
                <a:gd name="T33" fmla="*/ 286 h 320"/>
                <a:gd name="T34" fmla="*/ 218 w 278"/>
                <a:gd name="T35" fmla="*/ 288 h 320"/>
                <a:gd name="T36" fmla="*/ 238 w 278"/>
                <a:gd name="T37" fmla="*/ 304 h 320"/>
                <a:gd name="T38" fmla="*/ 246 w 278"/>
                <a:gd name="T39" fmla="*/ 302 h 320"/>
                <a:gd name="T40" fmla="*/ 246 w 278"/>
                <a:gd name="T41" fmla="*/ 278 h 320"/>
                <a:gd name="T42" fmla="*/ 230 w 278"/>
                <a:gd name="T43" fmla="*/ 262 h 320"/>
                <a:gd name="T44" fmla="*/ 218 w 278"/>
                <a:gd name="T45" fmla="*/ 252 h 320"/>
                <a:gd name="T46" fmla="*/ 210 w 278"/>
                <a:gd name="T47" fmla="*/ 242 h 320"/>
                <a:gd name="T48" fmla="*/ 206 w 278"/>
                <a:gd name="T49" fmla="*/ 220 h 320"/>
                <a:gd name="T50" fmla="*/ 214 w 278"/>
                <a:gd name="T51" fmla="*/ 208 h 320"/>
                <a:gd name="T52" fmla="*/ 224 w 278"/>
                <a:gd name="T53" fmla="*/ 228 h 320"/>
                <a:gd name="T54" fmla="*/ 232 w 278"/>
                <a:gd name="T55" fmla="*/ 246 h 320"/>
                <a:gd name="T56" fmla="*/ 242 w 278"/>
                <a:gd name="T57" fmla="*/ 248 h 320"/>
                <a:gd name="T58" fmla="*/ 260 w 278"/>
                <a:gd name="T59" fmla="*/ 236 h 320"/>
                <a:gd name="T60" fmla="*/ 274 w 278"/>
                <a:gd name="T61" fmla="*/ 232 h 320"/>
                <a:gd name="T62" fmla="*/ 272 w 278"/>
                <a:gd name="T63" fmla="*/ 220 h 320"/>
                <a:gd name="T64" fmla="*/ 276 w 278"/>
                <a:gd name="T65" fmla="*/ 212 h 320"/>
                <a:gd name="T66" fmla="*/ 270 w 278"/>
                <a:gd name="T67" fmla="*/ 202 h 320"/>
                <a:gd name="T68" fmla="*/ 260 w 278"/>
                <a:gd name="T69" fmla="*/ 200 h 320"/>
                <a:gd name="T70" fmla="*/ 254 w 278"/>
                <a:gd name="T71" fmla="*/ 196 h 320"/>
                <a:gd name="T72" fmla="*/ 216 w 278"/>
                <a:gd name="T73" fmla="*/ 166 h 320"/>
                <a:gd name="T74" fmla="*/ 206 w 278"/>
                <a:gd name="T75" fmla="*/ 168 h 320"/>
                <a:gd name="T76" fmla="*/ 210 w 278"/>
                <a:gd name="T77" fmla="*/ 152 h 320"/>
                <a:gd name="T78" fmla="*/ 222 w 278"/>
                <a:gd name="T79" fmla="*/ 140 h 320"/>
                <a:gd name="T80" fmla="*/ 218 w 278"/>
                <a:gd name="T81" fmla="*/ 126 h 320"/>
                <a:gd name="T82" fmla="*/ 208 w 278"/>
                <a:gd name="T83" fmla="*/ 116 h 320"/>
                <a:gd name="T84" fmla="*/ 196 w 278"/>
                <a:gd name="T85" fmla="*/ 96 h 320"/>
                <a:gd name="T86" fmla="*/ 186 w 278"/>
                <a:gd name="T87" fmla="*/ 94 h 320"/>
                <a:gd name="T88" fmla="*/ 176 w 278"/>
                <a:gd name="T89" fmla="*/ 94 h 320"/>
                <a:gd name="T90" fmla="*/ 180 w 278"/>
                <a:gd name="T91" fmla="*/ 82 h 320"/>
                <a:gd name="T92" fmla="*/ 168 w 278"/>
                <a:gd name="T93" fmla="*/ 78 h 320"/>
                <a:gd name="T94" fmla="*/ 150 w 278"/>
                <a:gd name="T95" fmla="*/ 58 h 320"/>
                <a:gd name="T96" fmla="*/ 108 w 278"/>
                <a:gd name="T97" fmla="*/ 48 h 320"/>
                <a:gd name="T98" fmla="*/ 78 w 278"/>
                <a:gd name="T99" fmla="*/ 44 h 320"/>
                <a:gd name="T100" fmla="*/ 84 w 278"/>
                <a:gd name="T101" fmla="*/ 24 h 320"/>
                <a:gd name="T102" fmla="*/ 80 w 278"/>
                <a:gd name="T103" fmla="*/ 4 h 320"/>
                <a:gd name="T104" fmla="*/ 60 w 278"/>
                <a:gd name="T105" fmla="*/ 16 h 320"/>
                <a:gd name="T106" fmla="*/ 72 w 278"/>
                <a:gd name="T107" fmla="*/ 78 h 320"/>
                <a:gd name="T108" fmla="*/ 72 w 278"/>
                <a:gd name="T109" fmla="*/ 92 h 320"/>
                <a:gd name="T110" fmla="*/ 44 w 278"/>
                <a:gd name="T111" fmla="*/ 38 h 320"/>
                <a:gd name="T112" fmla="*/ 40 w 278"/>
                <a:gd name="T113" fmla="*/ 0 h 320"/>
                <a:gd name="T114" fmla="*/ 2 w 278"/>
                <a:gd name="T115" fmla="*/ 56 h 320"/>
                <a:gd name="T116" fmla="*/ 4 w 278"/>
                <a:gd name="T117" fmla="*/ 68 h 320"/>
                <a:gd name="T118" fmla="*/ 22 w 278"/>
                <a:gd name="T119" fmla="*/ 108 h 320"/>
                <a:gd name="T120" fmla="*/ 36 w 278"/>
                <a:gd name="T121" fmla="*/ 110 h 3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320"/>
                <a:gd name="T185" fmla="*/ 278 w 278"/>
                <a:gd name="T186" fmla="*/ 320 h 32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320">
                  <a:moveTo>
                    <a:pt x="80" y="124"/>
                  </a:moveTo>
                  <a:lnTo>
                    <a:pt x="92" y="126"/>
                  </a:lnTo>
                  <a:lnTo>
                    <a:pt x="92" y="124"/>
                  </a:lnTo>
                  <a:lnTo>
                    <a:pt x="92" y="122"/>
                  </a:lnTo>
                  <a:lnTo>
                    <a:pt x="94" y="122"/>
                  </a:lnTo>
                  <a:lnTo>
                    <a:pt x="98" y="124"/>
                  </a:lnTo>
                  <a:lnTo>
                    <a:pt x="102" y="126"/>
                  </a:lnTo>
                  <a:lnTo>
                    <a:pt x="106" y="128"/>
                  </a:lnTo>
                  <a:lnTo>
                    <a:pt x="110" y="128"/>
                  </a:lnTo>
                  <a:lnTo>
                    <a:pt x="116" y="130"/>
                  </a:lnTo>
                  <a:lnTo>
                    <a:pt x="134" y="138"/>
                  </a:lnTo>
                  <a:lnTo>
                    <a:pt x="136" y="140"/>
                  </a:lnTo>
                  <a:lnTo>
                    <a:pt x="138" y="142"/>
                  </a:lnTo>
                  <a:lnTo>
                    <a:pt x="138" y="144"/>
                  </a:lnTo>
                  <a:lnTo>
                    <a:pt x="138" y="146"/>
                  </a:lnTo>
                  <a:lnTo>
                    <a:pt x="136" y="150"/>
                  </a:lnTo>
                  <a:lnTo>
                    <a:pt x="136" y="148"/>
                  </a:lnTo>
                  <a:lnTo>
                    <a:pt x="138" y="148"/>
                  </a:lnTo>
                  <a:lnTo>
                    <a:pt x="142" y="148"/>
                  </a:lnTo>
                  <a:lnTo>
                    <a:pt x="146" y="148"/>
                  </a:lnTo>
                  <a:lnTo>
                    <a:pt x="148" y="150"/>
                  </a:lnTo>
                  <a:lnTo>
                    <a:pt x="152" y="152"/>
                  </a:lnTo>
                  <a:lnTo>
                    <a:pt x="152" y="156"/>
                  </a:lnTo>
                  <a:lnTo>
                    <a:pt x="154" y="160"/>
                  </a:lnTo>
                  <a:lnTo>
                    <a:pt x="156" y="170"/>
                  </a:lnTo>
                  <a:lnTo>
                    <a:pt x="156" y="182"/>
                  </a:lnTo>
                  <a:lnTo>
                    <a:pt x="156" y="196"/>
                  </a:lnTo>
                  <a:lnTo>
                    <a:pt x="150" y="210"/>
                  </a:lnTo>
                  <a:lnTo>
                    <a:pt x="150" y="214"/>
                  </a:lnTo>
                  <a:lnTo>
                    <a:pt x="150" y="218"/>
                  </a:lnTo>
                  <a:lnTo>
                    <a:pt x="148" y="224"/>
                  </a:lnTo>
                  <a:lnTo>
                    <a:pt x="146" y="230"/>
                  </a:lnTo>
                  <a:lnTo>
                    <a:pt x="140" y="234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6" y="238"/>
                  </a:lnTo>
                  <a:lnTo>
                    <a:pt x="132" y="238"/>
                  </a:lnTo>
                  <a:lnTo>
                    <a:pt x="128" y="238"/>
                  </a:lnTo>
                  <a:lnTo>
                    <a:pt x="126" y="238"/>
                  </a:lnTo>
                  <a:lnTo>
                    <a:pt x="124" y="238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8" y="238"/>
                  </a:lnTo>
                  <a:lnTo>
                    <a:pt x="116" y="240"/>
                  </a:lnTo>
                  <a:lnTo>
                    <a:pt x="112" y="244"/>
                  </a:lnTo>
                  <a:lnTo>
                    <a:pt x="110" y="250"/>
                  </a:lnTo>
                  <a:lnTo>
                    <a:pt x="110" y="252"/>
                  </a:lnTo>
                  <a:lnTo>
                    <a:pt x="110" y="254"/>
                  </a:lnTo>
                  <a:lnTo>
                    <a:pt x="112" y="256"/>
                  </a:lnTo>
                  <a:lnTo>
                    <a:pt x="114" y="260"/>
                  </a:lnTo>
                  <a:lnTo>
                    <a:pt x="116" y="262"/>
                  </a:lnTo>
                  <a:lnTo>
                    <a:pt x="122" y="264"/>
                  </a:lnTo>
                  <a:lnTo>
                    <a:pt x="126" y="266"/>
                  </a:lnTo>
                  <a:lnTo>
                    <a:pt x="134" y="266"/>
                  </a:lnTo>
                  <a:lnTo>
                    <a:pt x="136" y="266"/>
                  </a:lnTo>
                  <a:lnTo>
                    <a:pt x="138" y="264"/>
                  </a:lnTo>
                  <a:lnTo>
                    <a:pt x="140" y="262"/>
                  </a:lnTo>
                  <a:lnTo>
                    <a:pt x="144" y="262"/>
                  </a:lnTo>
                  <a:lnTo>
                    <a:pt x="146" y="260"/>
                  </a:lnTo>
                  <a:lnTo>
                    <a:pt x="146" y="258"/>
                  </a:lnTo>
                  <a:lnTo>
                    <a:pt x="144" y="256"/>
                  </a:lnTo>
                  <a:lnTo>
                    <a:pt x="162" y="274"/>
                  </a:lnTo>
                  <a:lnTo>
                    <a:pt x="174" y="276"/>
                  </a:lnTo>
                  <a:lnTo>
                    <a:pt x="174" y="278"/>
                  </a:lnTo>
                  <a:lnTo>
                    <a:pt x="174" y="282"/>
                  </a:lnTo>
                  <a:lnTo>
                    <a:pt x="174" y="284"/>
                  </a:lnTo>
                  <a:lnTo>
                    <a:pt x="176" y="288"/>
                  </a:lnTo>
                  <a:lnTo>
                    <a:pt x="180" y="292"/>
                  </a:lnTo>
                  <a:lnTo>
                    <a:pt x="184" y="296"/>
                  </a:lnTo>
                  <a:lnTo>
                    <a:pt x="192" y="298"/>
                  </a:lnTo>
                  <a:lnTo>
                    <a:pt x="192" y="300"/>
                  </a:lnTo>
                  <a:lnTo>
                    <a:pt x="196" y="300"/>
                  </a:lnTo>
                  <a:lnTo>
                    <a:pt x="200" y="302"/>
                  </a:lnTo>
                  <a:lnTo>
                    <a:pt x="202" y="306"/>
                  </a:lnTo>
                  <a:lnTo>
                    <a:pt x="206" y="310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14"/>
                  </a:lnTo>
                  <a:lnTo>
                    <a:pt x="212" y="316"/>
                  </a:lnTo>
                  <a:lnTo>
                    <a:pt x="214" y="318"/>
                  </a:lnTo>
                  <a:lnTo>
                    <a:pt x="218" y="320"/>
                  </a:lnTo>
                  <a:lnTo>
                    <a:pt x="220" y="320"/>
                  </a:lnTo>
                  <a:lnTo>
                    <a:pt x="222" y="318"/>
                  </a:lnTo>
                  <a:lnTo>
                    <a:pt x="222" y="316"/>
                  </a:lnTo>
                  <a:lnTo>
                    <a:pt x="222" y="310"/>
                  </a:lnTo>
                  <a:lnTo>
                    <a:pt x="220" y="306"/>
                  </a:lnTo>
                  <a:lnTo>
                    <a:pt x="218" y="302"/>
                  </a:lnTo>
                  <a:lnTo>
                    <a:pt x="216" y="298"/>
                  </a:lnTo>
                  <a:lnTo>
                    <a:pt x="212" y="294"/>
                  </a:lnTo>
                  <a:lnTo>
                    <a:pt x="210" y="290"/>
                  </a:lnTo>
                  <a:lnTo>
                    <a:pt x="206" y="290"/>
                  </a:lnTo>
                  <a:lnTo>
                    <a:pt x="206" y="288"/>
                  </a:lnTo>
                  <a:lnTo>
                    <a:pt x="204" y="286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4" y="286"/>
                  </a:lnTo>
                  <a:lnTo>
                    <a:pt x="218" y="288"/>
                  </a:lnTo>
                  <a:lnTo>
                    <a:pt x="222" y="290"/>
                  </a:lnTo>
                  <a:lnTo>
                    <a:pt x="228" y="292"/>
                  </a:lnTo>
                  <a:lnTo>
                    <a:pt x="232" y="296"/>
                  </a:lnTo>
                  <a:lnTo>
                    <a:pt x="236" y="300"/>
                  </a:lnTo>
                  <a:lnTo>
                    <a:pt x="238" y="304"/>
                  </a:lnTo>
                  <a:lnTo>
                    <a:pt x="240" y="306"/>
                  </a:lnTo>
                  <a:lnTo>
                    <a:pt x="240" y="308"/>
                  </a:lnTo>
                  <a:lnTo>
                    <a:pt x="242" y="308"/>
                  </a:lnTo>
                  <a:lnTo>
                    <a:pt x="244" y="306"/>
                  </a:lnTo>
                  <a:lnTo>
                    <a:pt x="246" y="304"/>
                  </a:lnTo>
                  <a:lnTo>
                    <a:pt x="246" y="302"/>
                  </a:lnTo>
                  <a:lnTo>
                    <a:pt x="248" y="300"/>
                  </a:lnTo>
                  <a:lnTo>
                    <a:pt x="248" y="296"/>
                  </a:lnTo>
                  <a:lnTo>
                    <a:pt x="250" y="290"/>
                  </a:lnTo>
                  <a:lnTo>
                    <a:pt x="250" y="286"/>
                  </a:lnTo>
                  <a:lnTo>
                    <a:pt x="248" y="282"/>
                  </a:lnTo>
                  <a:lnTo>
                    <a:pt x="246" y="278"/>
                  </a:lnTo>
                  <a:lnTo>
                    <a:pt x="244" y="276"/>
                  </a:lnTo>
                  <a:lnTo>
                    <a:pt x="242" y="274"/>
                  </a:lnTo>
                  <a:lnTo>
                    <a:pt x="240" y="272"/>
                  </a:lnTo>
                  <a:lnTo>
                    <a:pt x="236" y="268"/>
                  </a:lnTo>
                  <a:lnTo>
                    <a:pt x="232" y="264"/>
                  </a:lnTo>
                  <a:lnTo>
                    <a:pt x="230" y="262"/>
                  </a:lnTo>
                  <a:lnTo>
                    <a:pt x="226" y="260"/>
                  </a:lnTo>
                  <a:lnTo>
                    <a:pt x="224" y="258"/>
                  </a:lnTo>
                  <a:lnTo>
                    <a:pt x="222" y="258"/>
                  </a:lnTo>
                  <a:lnTo>
                    <a:pt x="220" y="256"/>
                  </a:lnTo>
                  <a:lnTo>
                    <a:pt x="218" y="252"/>
                  </a:lnTo>
                  <a:lnTo>
                    <a:pt x="218" y="250"/>
                  </a:lnTo>
                  <a:lnTo>
                    <a:pt x="216" y="250"/>
                  </a:lnTo>
                  <a:lnTo>
                    <a:pt x="214" y="248"/>
                  </a:lnTo>
                  <a:lnTo>
                    <a:pt x="212" y="246"/>
                  </a:lnTo>
                  <a:lnTo>
                    <a:pt x="210" y="242"/>
                  </a:lnTo>
                  <a:lnTo>
                    <a:pt x="208" y="238"/>
                  </a:lnTo>
                  <a:lnTo>
                    <a:pt x="208" y="230"/>
                  </a:lnTo>
                  <a:lnTo>
                    <a:pt x="206" y="226"/>
                  </a:lnTo>
                  <a:lnTo>
                    <a:pt x="206" y="224"/>
                  </a:lnTo>
                  <a:lnTo>
                    <a:pt x="206" y="220"/>
                  </a:lnTo>
                  <a:lnTo>
                    <a:pt x="206" y="216"/>
                  </a:lnTo>
                  <a:lnTo>
                    <a:pt x="208" y="212"/>
                  </a:lnTo>
                  <a:lnTo>
                    <a:pt x="210" y="208"/>
                  </a:lnTo>
                  <a:lnTo>
                    <a:pt x="212" y="208"/>
                  </a:lnTo>
                  <a:lnTo>
                    <a:pt x="214" y="208"/>
                  </a:lnTo>
                  <a:lnTo>
                    <a:pt x="216" y="210"/>
                  </a:lnTo>
                  <a:lnTo>
                    <a:pt x="220" y="212"/>
                  </a:lnTo>
                  <a:lnTo>
                    <a:pt x="222" y="216"/>
                  </a:lnTo>
                  <a:lnTo>
                    <a:pt x="222" y="220"/>
                  </a:lnTo>
                  <a:lnTo>
                    <a:pt x="224" y="226"/>
                  </a:lnTo>
                  <a:lnTo>
                    <a:pt x="224" y="228"/>
                  </a:lnTo>
                  <a:lnTo>
                    <a:pt x="226" y="230"/>
                  </a:lnTo>
                  <a:lnTo>
                    <a:pt x="228" y="234"/>
                  </a:lnTo>
                  <a:lnTo>
                    <a:pt x="230" y="240"/>
                  </a:lnTo>
                  <a:lnTo>
                    <a:pt x="230" y="244"/>
                  </a:lnTo>
                  <a:lnTo>
                    <a:pt x="232" y="246"/>
                  </a:lnTo>
                  <a:lnTo>
                    <a:pt x="232" y="248"/>
                  </a:lnTo>
                  <a:lnTo>
                    <a:pt x="234" y="250"/>
                  </a:lnTo>
                  <a:lnTo>
                    <a:pt x="236" y="250"/>
                  </a:lnTo>
                  <a:lnTo>
                    <a:pt x="238" y="250"/>
                  </a:lnTo>
                  <a:lnTo>
                    <a:pt x="242" y="248"/>
                  </a:lnTo>
                  <a:lnTo>
                    <a:pt x="246" y="244"/>
                  </a:lnTo>
                  <a:lnTo>
                    <a:pt x="248" y="244"/>
                  </a:lnTo>
                  <a:lnTo>
                    <a:pt x="250" y="242"/>
                  </a:lnTo>
                  <a:lnTo>
                    <a:pt x="252" y="240"/>
                  </a:lnTo>
                  <a:lnTo>
                    <a:pt x="256" y="238"/>
                  </a:lnTo>
                  <a:lnTo>
                    <a:pt x="260" y="236"/>
                  </a:lnTo>
                  <a:lnTo>
                    <a:pt x="264" y="234"/>
                  </a:lnTo>
                  <a:lnTo>
                    <a:pt x="266" y="234"/>
                  </a:lnTo>
                  <a:lnTo>
                    <a:pt x="268" y="234"/>
                  </a:lnTo>
                  <a:lnTo>
                    <a:pt x="270" y="234"/>
                  </a:lnTo>
                  <a:lnTo>
                    <a:pt x="272" y="234"/>
                  </a:lnTo>
                  <a:lnTo>
                    <a:pt x="274" y="232"/>
                  </a:lnTo>
                  <a:lnTo>
                    <a:pt x="276" y="230"/>
                  </a:lnTo>
                  <a:lnTo>
                    <a:pt x="278" y="228"/>
                  </a:lnTo>
                  <a:lnTo>
                    <a:pt x="276" y="224"/>
                  </a:lnTo>
                  <a:lnTo>
                    <a:pt x="274" y="220"/>
                  </a:lnTo>
                  <a:lnTo>
                    <a:pt x="272" y="220"/>
                  </a:lnTo>
                  <a:lnTo>
                    <a:pt x="270" y="220"/>
                  </a:lnTo>
                  <a:lnTo>
                    <a:pt x="268" y="218"/>
                  </a:lnTo>
                  <a:lnTo>
                    <a:pt x="266" y="218"/>
                  </a:lnTo>
                  <a:lnTo>
                    <a:pt x="266" y="214"/>
                  </a:lnTo>
                  <a:lnTo>
                    <a:pt x="276" y="212"/>
                  </a:lnTo>
                  <a:lnTo>
                    <a:pt x="276" y="210"/>
                  </a:lnTo>
                  <a:lnTo>
                    <a:pt x="276" y="208"/>
                  </a:lnTo>
                  <a:lnTo>
                    <a:pt x="274" y="206"/>
                  </a:lnTo>
                  <a:lnTo>
                    <a:pt x="272" y="204"/>
                  </a:lnTo>
                  <a:lnTo>
                    <a:pt x="270" y="202"/>
                  </a:lnTo>
                  <a:lnTo>
                    <a:pt x="270" y="200"/>
                  </a:lnTo>
                  <a:lnTo>
                    <a:pt x="268" y="198"/>
                  </a:lnTo>
                  <a:lnTo>
                    <a:pt x="266" y="198"/>
                  </a:lnTo>
                  <a:lnTo>
                    <a:pt x="262" y="198"/>
                  </a:lnTo>
                  <a:lnTo>
                    <a:pt x="262" y="200"/>
                  </a:lnTo>
                  <a:lnTo>
                    <a:pt x="260" y="200"/>
                  </a:lnTo>
                  <a:lnTo>
                    <a:pt x="258" y="200"/>
                  </a:lnTo>
                  <a:lnTo>
                    <a:pt x="256" y="202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4" y="198"/>
                  </a:lnTo>
                  <a:lnTo>
                    <a:pt x="254" y="196"/>
                  </a:lnTo>
                  <a:lnTo>
                    <a:pt x="252" y="194"/>
                  </a:lnTo>
                  <a:lnTo>
                    <a:pt x="252" y="190"/>
                  </a:lnTo>
                  <a:lnTo>
                    <a:pt x="248" y="186"/>
                  </a:lnTo>
                  <a:lnTo>
                    <a:pt x="244" y="182"/>
                  </a:lnTo>
                  <a:lnTo>
                    <a:pt x="228" y="176"/>
                  </a:lnTo>
                  <a:lnTo>
                    <a:pt x="216" y="166"/>
                  </a:lnTo>
                  <a:lnTo>
                    <a:pt x="214" y="166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08" y="168"/>
                  </a:lnTo>
                  <a:lnTo>
                    <a:pt x="206" y="168"/>
                  </a:lnTo>
                  <a:lnTo>
                    <a:pt x="206" y="166"/>
                  </a:lnTo>
                  <a:lnTo>
                    <a:pt x="206" y="162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0" y="152"/>
                  </a:lnTo>
                  <a:lnTo>
                    <a:pt x="208" y="150"/>
                  </a:lnTo>
                  <a:lnTo>
                    <a:pt x="218" y="148"/>
                  </a:lnTo>
                  <a:lnTo>
                    <a:pt x="220" y="148"/>
                  </a:lnTo>
                  <a:lnTo>
                    <a:pt x="220" y="146"/>
                  </a:lnTo>
                  <a:lnTo>
                    <a:pt x="222" y="144"/>
                  </a:lnTo>
                  <a:lnTo>
                    <a:pt x="222" y="140"/>
                  </a:lnTo>
                  <a:lnTo>
                    <a:pt x="218" y="136"/>
                  </a:lnTo>
                  <a:lnTo>
                    <a:pt x="218" y="132"/>
                  </a:lnTo>
                  <a:lnTo>
                    <a:pt x="216" y="130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2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4" y="116"/>
                  </a:lnTo>
                  <a:lnTo>
                    <a:pt x="208" y="116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4" y="102"/>
                  </a:lnTo>
                  <a:lnTo>
                    <a:pt x="200" y="102"/>
                  </a:lnTo>
                  <a:lnTo>
                    <a:pt x="196" y="98"/>
                  </a:lnTo>
                  <a:lnTo>
                    <a:pt x="196" y="96"/>
                  </a:lnTo>
                  <a:lnTo>
                    <a:pt x="194" y="94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6"/>
                  </a:lnTo>
                  <a:lnTo>
                    <a:pt x="180" y="96"/>
                  </a:lnTo>
                  <a:lnTo>
                    <a:pt x="178" y="96"/>
                  </a:lnTo>
                  <a:lnTo>
                    <a:pt x="176" y="96"/>
                  </a:lnTo>
                  <a:lnTo>
                    <a:pt x="176" y="94"/>
                  </a:lnTo>
                  <a:lnTo>
                    <a:pt x="178" y="90"/>
                  </a:lnTo>
                  <a:lnTo>
                    <a:pt x="178" y="88"/>
                  </a:lnTo>
                  <a:lnTo>
                    <a:pt x="180" y="86"/>
                  </a:lnTo>
                  <a:lnTo>
                    <a:pt x="180" y="84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6" y="78"/>
                  </a:lnTo>
                  <a:lnTo>
                    <a:pt x="172" y="76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6"/>
                  </a:lnTo>
                  <a:lnTo>
                    <a:pt x="160" y="74"/>
                  </a:lnTo>
                  <a:lnTo>
                    <a:pt x="156" y="70"/>
                  </a:lnTo>
                  <a:lnTo>
                    <a:pt x="152" y="62"/>
                  </a:lnTo>
                  <a:lnTo>
                    <a:pt x="150" y="58"/>
                  </a:lnTo>
                  <a:lnTo>
                    <a:pt x="144" y="54"/>
                  </a:lnTo>
                  <a:lnTo>
                    <a:pt x="132" y="48"/>
                  </a:lnTo>
                  <a:lnTo>
                    <a:pt x="114" y="46"/>
                  </a:lnTo>
                  <a:lnTo>
                    <a:pt x="112" y="46"/>
                  </a:lnTo>
                  <a:lnTo>
                    <a:pt x="108" y="48"/>
                  </a:lnTo>
                  <a:lnTo>
                    <a:pt x="106" y="48"/>
                  </a:lnTo>
                  <a:lnTo>
                    <a:pt x="102" y="48"/>
                  </a:lnTo>
                  <a:lnTo>
                    <a:pt x="98" y="48"/>
                  </a:lnTo>
                  <a:lnTo>
                    <a:pt x="96" y="44"/>
                  </a:lnTo>
                  <a:lnTo>
                    <a:pt x="94" y="38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80" y="40"/>
                  </a:lnTo>
                  <a:lnTo>
                    <a:pt x="82" y="34"/>
                  </a:lnTo>
                  <a:lnTo>
                    <a:pt x="82" y="28"/>
                  </a:lnTo>
                  <a:lnTo>
                    <a:pt x="82" y="26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6" y="12"/>
                  </a:lnTo>
                  <a:lnTo>
                    <a:pt x="84" y="8"/>
                  </a:lnTo>
                  <a:lnTo>
                    <a:pt x="82" y="6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2" y="6"/>
                  </a:lnTo>
                  <a:lnTo>
                    <a:pt x="68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4" y="36"/>
                  </a:lnTo>
                  <a:lnTo>
                    <a:pt x="54" y="46"/>
                  </a:lnTo>
                  <a:lnTo>
                    <a:pt x="56" y="58"/>
                  </a:lnTo>
                  <a:lnTo>
                    <a:pt x="72" y="78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6"/>
                  </a:lnTo>
                  <a:lnTo>
                    <a:pt x="72" y="90"/>
                  </a:lnTo>
                  <a:lnTo>
                    <a:pt x="72" y="92"/>
                  </a:lnTo>
                  <a:lnTo>
                    <a:pt x="70" y="92"/>
                  </a:lnTo>
                  <a:lnTo>
                    <a:pt x="68" y="90"/>
                  </a:lnTo>
                  <a:lnTo>
                    <a:pt x="64" y="86"/>
                  </a:lnTo>
                  <a:lnTo>
                    <a:pt x="56" y="76"/>
                  </a:lnTo>
                  <a:lnTo>
                    <a:pt x="48" y="60"/>
                  </a:lnTo>
                  <a:lnTo>
                    <a:pt x="44" y="38"/>
                  </a:lnTo>
                  <a:lnTo>
                    <a:pt x="44" y="32"/>
                  </a:lnTo>
                  <a:lnTo>
                    <a:pt x="46" y="20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0" y="0"/>
                  </a:lnTo>
                  <a:lnTo>
                    <a:pt x="32" y="4"/>
                  </a:lnTo>
                  <a:lnTo>
                    <a:pt x="18" y="14"/>
                  </a:lnTo>
                  <a:lnTo>
                    <a:pt x="16" y="18"/>
                  </a:lnTo>
                  <a:lnTo>
                    <a:pt x="10" y="30"/>
                  </a:lnTo>
                  <a:lnTo>
                    <a:pt x="4" y="4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6" y="72"/>
                  </a:lnTo>
                  <a:lnTo>
                    <a:pt x="12" y="80"/>
                  </a:lnTo>
                  <a:lnTo>
                    <a:pt x="18" y="88"/>
                  </a:lnTo>
                  <a:lnTo>
                    <a:pt x="22" y="98"/>
                  </a:lnTo>
                  <a:lnTo>
                    <a:pt x="24" y="104"/>
                  </a:lnTo>
                  <a:lnTo>
                    <a:pt x="22" y="108"/>
                  </a:lnTo>
                  <a:lnTo>
                    <a:pt x="26" y="112"/>
                  </a:lnTo>
                  <a:lnTo>
                    <a:pt x="28" y="110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6" y="110"/>
                  </a:lnTo>
                  <a:lnTo>
                    <a:pt x="40" y="112"/>
                  </a:lnTo>
                  <a:lnTo>
                    <a:pt x="48" y="118"/>
                  </a:lnTo>
                  <a:lnTo>
                    <a:pt x="62" y="122"/>
                  </a:lnTo>
                  <a:lnTo>
                    <a:pt x="80" y="12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7" name="Freeform 349">
              <a:extLst>
                <a:ext uri="{FF2B5EF4-FFF2-40B4-BE49-F238E27FC236}">
                  <a16:creationId xmlns:a16="http://schemas.microsoft.com/office/drawing/2014/main" id="{BC995EC8-6494-473A-9F32-668AEC417AB6}"/>
                </a:ext>
              </a:extLst>
            </p:cNvPr>
            <p:cNvSpPr>
              <a:spLocks/>
            </p:cNvSpPr>
            <p:nvPr/>
          </p:nvSpPr>
          <p:spPr bwMode="gray">
            <a:xfrm>
              <a:off x="4351" y="1992"/>
              <a:ext cx="80" cy="58"/>
            </a:xfrm>
            <a:custGeom>
              <a:avLst/>
              <a:gdLst>
                <a:gd name="T0" fmla="*/ 6 w 80"/>
                <a:gd name="T1" fmla="*/ 36 h 58"/>
                <a:gd name="T2" fmla="*/ 0 w 80"/>
                <a:gd name="T3" fmla="*/ 46 h 58"/>
                <a:gd name="T4" fmla="*/ 2 w 80"/>
                <a:gd name="T5" fmla="*/ 46 h 58"/>
                <a:gd name="T6" fmla="*/ 4 w 80"/>
                <a:gd name="T7" fmla="*/ 44 h 58"/>
                <a:gd name="T8" fmla="*/ 6 w 80"/>
                <a:gd name="T9" fmla="*/ 44 h 58"/>
                <a:gd name="T10" fmla="*/ 10 w 80"/>
                <a:gd name="T11" fmla="*/ 44 h 58"/>
                <a:gd name="T12" fmla="*/ 12 w 80"/>
                <a:gd name="T13" fmla="*/ 44 h 58"/>
                <a:gd name="T14" fmla="*/ 14 w 80"/>
                <a:gd name="T15" fmla="*/ 46 h 58"/>
                <a:gd name="T16" fmla="*/ 16 w 80"/>
                <a:gd name="T17" fmla="*/ 48 h 58"/>
                <a:gd name="T18" fmla="*/ 16 w 80"/>
                <a:gd name="T19" fmla="*/ 50 h 58"/>
                <a:gd name="T20" fmla="*/ 16 w 80"/>
                <a:gd name="T21" fmla="*/ 52 h 58"/>
                <a:gd name="T22" fmla="*/ 18 w 80"/>
                <a:gd name="T23" fmla="*/ 54 h 58"/>
                <a:gd name="T24" fmla="*/ 20 w 80"/>
                <a:gd name="T25" fmla="*/ 56 h 58"/>
                <a:gd name="T26" fmla="*/ 22 w 80"/>
                <a:gd name="T27" fmla="*/ 58 h 58"/>
                <a:gd name="T28" fmla="*/ 26 w 80"/>
                <a:gd name="T29" fmla="*/ 58 h 58"/>
                <a:gd name="T30" fmla="*/ 30 w 80"/>
                <a:gd name="T31" fmla="*/ 58 h 58"/>
                <a:gd name="T32" fmla="*/ 34 w 80"/>
                <a:gd name="T33" fmla="*/ 56 h 58"/>
                <a:gd name="T34" fmla="*/ 54 w 80"/>
                <a:gd name="T35" fmla="*/ 44 h 58"/>
                <a:gd name="T36" fmla="*/ 72 w 80"/>
                <a:gd name="T37" fmla="*/ 48 h 58"/>
                <a:gd name="T38" fmla="*/ 80 w 80"/>
                <a:gd name="T39" fmla="*/ 42 h 58"/>
                <a:gd name="T40" fmla="*/ 80 w 80"/>
                <a:gd name="T41" fmla="*/ 40 h 58"/>
                <a:gd name="T42" fmla="*/ 78 w 80"/>
                <a:gd name="T43" fmla="*/ 38 h 58"/>
                <a:gd name="T44" fmla="*/ 74 w 80"/>
                <a:gd name="T45" fmla="*/ 34 h 58"/>
                <a:gd name="T46" fmla="*/ 70 w 80"/>
                <a:gd name="T47" fmla="*/ 30 h 58"/>
                <a:gd name="T48" fmla="*/ 66 w 80"/>
                <a:gd name="T49" fmla="*/ 26 h 58"/>
                <a:gd name="T50" fmla="*/ 60 w 80"/>
                <a:gd name="T51" fmla="*/ 24 h 58"/>
                <a:gd name="T52" fmla="*/ 60 w 80"/>
                <a:gd name="T53" fmla="*/ 24 h 58"/>
                <a:gd name="T54" fmla="*/ 58 w 80"/>
                <a:gd name="T55" fmla="*/ 22 h 58"/>
                <a:gd name="T56" fmla="*/ 54 w 80"/>
                <a:gd name="T57" fmla="*/ 20 h 58"/>
                <a:gd name="T58" fmla="*/ 50 w 80"/>
                <a:gd name="T59" fmla="*/ 16 h 58"/>
                <a:gd name="T60" fmla="*/ 46 w 80"/>
                <a:gd name="T61" fmla="*/ 14 h 58"/>
                <a:gd name="T62" fmla="*/ 42 w 80"/>
                <a:gd name="T63" fmla="*/ 12 h 58"/>
                <a:gd name="T64" fmla="*/ 38 w 80"/>
                <a:gd name="T65" fmla="*/ 10 h 58"/>
                <a:gd name="T66" fmla="*/ 34 w 80"/>
                <a:gd name="T67" fmla="*/ 10 h 58"/>
                <a:gd name="T68" fmla="*/ 32 w 80"/>
                <a:gd name="T69" fmla="*/ 0 h 58"/>
                <a:gd name="T70" fmla="*/ 22 w 80"/>
                <a:gd name="T71" fmla="*/ 14 h 58"/>
                <a:gd name="T72" fmla="*/ 20 w 80"/>
                <a:gd name="T73" fmla="*/ 14 h 58"/>
                <a:gd name="T74" fmla="*/ 18 w 80"/>
                <a:gd name="T75" fmla="*/ 14 h 58"/>
                <a:gd name="T76" fmla="*/ 16 w 80"/>
                <a:gd name="T77" fmla="*/ 16 h 58"/>
                <a:gd name="T78" fmla="*/ 12 w 80"/>
                <a:gd name="T79" fmla="*/ 18 h 58"/>
                <a:gd name="T80" fmla="*/ 10 w 80"/>
                <a:gd name="T81" fmla="*/ 20 h 58"/>
                <a:gd name="T82" fmla="*/ 6 w 80"/>
                <a:gd name="T83" fmla="*/ 24 h 58"/>
                <a:gd name="T84" fmla="*/ 6 w 80"/>
                <a:gd name="T85" fmla="*/ 30 h 58"/>
                <a:gd name="T86" fmla="*/ 6 w 80"/>
                <a:gd name="T87" fmla="*/ 3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"/>
                <a:gd name="T133" fmla="*/ 0 h 58"/>
                <a:gd name="T134" fmla="*/ 80 w 80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" h="58">
                  <a:moveTo>
                    <a:pt x="6" y="36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8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4" y="56"/>
                  </a:lnTo>
                  <a:lnTo>
                    <a:pt x="54" y="44"/>
                  </a:lnTo>
                  <a:lnTo>
                    <a:pt x="72" y="48"/>
                  </a:lnTo>
                  <a:lnTo>
                    <a:pt x="80" y="42"/>
                  </a:lnTo>
                  <a:lnTo>
                    <a:pt x="80" y="40"/>
                  </a:lnTo>
                  <a:lnTo>
                    <a:pt x="78" y="38"/>
                  </a:lnTo>
                  <a:lnTo>
                    <a:pt x="74" y="34"/>
                  </a:lnTo>
                  <a:lnTo>
                    <a:pt x="70" y="30"/>
                  </a:lnTo>
                  <a:lnTo>
                    <a:pt x="66" y="26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4" y="20"/>
                  </a:lnTo>
                  <a:lnTo>
                    <a:pt x="50" y="16"/>
                  </a:lnTo>
                  <a:lnTo>
                    <a:pt x="46" y="14"/>
                  </a:lnTo>
                  <a:lnTo>
                    <a:pt x="42" y="12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2" y="0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" name="Freeform 350">
              <a:extLst>
                <a:ext uri="{FF2B5EF4-FFF2-40B4-BE49-F238E27FC236}">
                  <a16:creationId xmlns:a16="http://schemas.microsoft.com/office/drawing/2014/main" id="{C008F655-25E3-48C3-9901-A9C0FDDFA38B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9" y="1668"/>
              <a:ext cx="84" cy="122"/>
            </a:xfrm>
            <a:custGeom>
              <a:avLst/>
              <a:gdLst>
                <a:gd name="T0" fmla="*/ 14 w 84"/>
                <a:gd name="T1" fmla="*/ 48 h 122"/>
                <a:gd name="T2" fmla="*/ 10 w 84"/>
                <a:gd name="T3" fmla="*/ 46 h 122"/>
                <a:gd name="T4" fmla="*/ 6 w 84"/>
                <a:gd name="T5" fmla="*/ 46 h 122"/>
                <a:gd name="T6" fmla="*/ 2 w 84"/>
                <a:gd name="T7" fmla="*/ 48 h 122"/>
                <a:gd name="T8" fmla="*/ 0 w 84"/>
                <a:gd name="T9" fmla="*/ 56 h 122"/>
                <a:gd name="T10" fmla="*/ 2 w 84"/>
                <a:gd name="T11" fmla="*/ 64 h 122"/>
                <a:gd name="T12" fmla="*/ 4 w 84"/>
                <a:gd name="T13" fmla="*/ 70 h 122"/>
                <a:gd name="T14" fmla="*/ 10 w 84"/>
                <a:gd name="T15" fmla="*/ 80 h 122"/>
                <a:gd name="T16" fmla="*/ 20 w 84"/>
                <a:gd name="T17" fmla="*/ 86 h 122"/>
                <a:gd name="T18" fmla="*/ 24 w 84"/>
                <a:gd name="T19" fmla="*/ 90 h 122"/>
                <a:gd name="T20" fmla="*/ 32 w 84"/>
                <a:gd name="T21" fmla="*/ 102 h 122"/>
                <a:gd name="T22" fmla="*/ 32 w 84"/>
                <a:gd name="T23" fmla="*/ 106 h 122"/>
                <a:gd name="T24" fmla="*/ 34 w 84"/>
                <a:gd name="T25" fmla="*/ 112 h 122"/>
                <a:gd name="T26" fmla="*/ 40 w 84"/>
                <a:gd name="T27" fmla="*/ 118 h 122"/>
                <a:gd name="T28" fmla="*/ 50 w 84"/>
                <a:gd name="T29" fmla="*/ 122 h 122"/>
                <a:gd name="T30" fmla="*/ 64 w 84"/>
                <a:gd name="T31" fmla="*/ 120 h 122"/>
                <a:gd name="T32" fmla="*/ 68 w 84"/>
                <a:gd name="T33" fmla="*/ 118 h 122"/>
                <a:gd name="T34" fmla="*/ 76 w 84"/>
                <a:gd name="T35" fmla="*/ 114 h 122"/>
                <a:gd name="T36" fmla="*/ 84 w 84"/>
                <a:gd name="T37" fmla="*/ 104 h 122"/>
                <a:gd name="T38" fmla="*/ 84 w 84"/>
                <a:gd name="T39" fmla="*/ 88 h 122"/>
                <a:gd name="T40" fmla="*/ 80 w 84"/>
                <a:gd name="T41" fmla="*/ 68 h 122"/>
                <a:gd name="T42" fmla="*/ 78 w 84"/>
                <a:gd name="T43" fmla="*/ 54 h 122"/>
                <a:gd name="T44" fmla="*/ 74 w 84"/>
                <a:gd name="T45" fmla="*/ 56 h 122"/>
                <a:gd name="T46" fmla="*/ 66 w 84"/>
                <a:gd name="T47" fmla="*/ 56 h 122"/>
                <a:gd name="T48" fmla="*/ 60 w 84"/>
                <a:gd name="T49" fmla="*/ 54 h 122"/>
                <a:gd name="T50" fmla="*/ 60 w 84"/>
                <a:gd name="T51" fmla="*/ 48 h 122"/>
                <a:gd name="T52" fmla="*/ 64 w 84"/>
                <a:gd name="T53" fmla="*/ 42 h 122"/>
                <a:gd name="T54" fmla="*/ 72 w 84"/>
                <a:gd name="T55" fmla="*/ 36 h 122"/>
                <a:gd name="T56" fmla="*/ 76 w 84"/>
                <a:gd name="T57" fmla="*/ 36 h 122"/>
                <a:gd name="T58" fmla="*/ 78 w 84"/>
                <a:gd name="T59" fmla="*/ 30 h 122"/>
                <a:gd name="T60" fmla="*/ 80 w 84"/>
                <a:gd name="T61" fmla="*/ 20 h 122"/>
                <a:gd name="T62" fmla="*/ 76 w 84"/>
                <a:gd name="T63" fmla="*/ 12 h 122"/>
                <a:gd name="T64" fmla="*/ 68 w 84"/>
                <a:gd name="T65" fmla="*/ 0 h 122"/>
                <a:gd name="T66" fmla="*/ 64 w 84"/>
                <a:gd name="T67" fmla="*/ 0 h 122"/>
                <a:gd name="T68" fmla="*/ 54 w 84"/>
                <a:gd name="T69" fmla="*/ 4 h 122"/>
                <a:gd name="T70" fmla="*/ 46 w 84"/>
                <a:gd name="T71" fmla="*/ 4 h 122"/>
                <a:gd name="T72" fmla="*/ 40 w 84"/>
                <a:gd name="T73" fmla="*/ 4 h 122"/>
                <a:gd name="T74" fmla="*/ 32 w 84"/>
                <a:gd name="T75" fmla="*/ 2 h 122"/>
                <a:gd name="T76" fmla="*/ 24 w 84"/>
                <a:gd name="T77" fmla="*/ 6 h 122"/>
                <a:gd name="T78" fmla="*/ 20 w 84"/>
                <a:gd name="T79" fmla="*/ 14 h 122"/>
                <a:gd name="T80" fmla="*/ 20 w 84"/>
                <a:gd name="T81" fmla="*/ 16 h 122"/>
                <a:gd name="T82" fmla="*/ 20 w 84"/>
                <a:gd name="T83" fmla="*/ 24 h 122"/>
                <a:gd name="T84" fmla="*/ 24 w 84"/>
                <a:gd name="T85" fmla="*/ 34 h 122"/>
                <a:gd name="T86" fmla="*/ 28 w 84"/>
                <a:gd name="T87" fmla="*/ 38 h 122"/>
                <a:gd name="T88" fmla="*/ 32 w 84"/>
                <a:gd name="T89" fmla="*/ 42 h 122"/>
                <a:gd name="T90" fmla="*/ 34 w 84"/>
                <a:gd name="T91" fmla="*/ 48 h 122"/>
                <a:gd name="T92" fmla="*/ 32 w 84"/>
                <a:gd name="T93" fmla="*/ 56 h 122"/>
                <a:gd name="T94" fmla="*/ 26 w 84"/>
                <a:gd name="T95" fmla="*/ 58 h 122"/>
                <a:gd name="T96" fmla="*/ 20 w 84"/>
                <a:gd name="T97" fmla="*/ 54 h 1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"/>
                <a:gd name="T148" fmla="*/ 0 h 122"/>
                <a:gd name="T149" fmla="*/ 84 w 84"/>
                <a:gd name="T150" fmla="*/ 122 h 1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" h="122">
                  <a:moveTo>
                    <a:pt x="14" y="48"/>
                  </a:moveTo>
                  <a:lnTo>
                    <a:pt x="14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2" y="66"/>
                  </a:lnTo>
                  <a:lnTo>
                    <a:pt x="4" y="70"/>
                  </a:lnTo>
                  <a:lnTo>
                    <a:pt x="6" y="76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20" y="86"/>
                  </a:lnTo>
                  <a:lnTo>
                    <a:pt x="22" y="88"/>
                  </a:lnTo>
                  <a:lnTo>
                    <a:pt x="24" y="90"/>
                  </a:lnTo>
                  <a:lnTo>
                    <a:pt x="28" y="94"/>
                  </a:lnTo>
                  <a:lnTo>
                    <a:pt x="32" y="102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8"/>
                  </a:lnTo>
                  <a:lnTo>
                    <a:pt x="34" y="112"/>
                  </a:lnTo>
                  <a:lnTo>
                    <a:pt x="38" y="116"/>
                  </a:lnTo>
                  <a:lnTo>
                    <a:pt x="40" y="118"/>
                  </a:lnTo>
                  <a:lnTo>
                    <a:pt x="44" y="122"/>
                  </a:lnTo>
                  <a:lnTo>
                    <a:pt x="50" y="122"/>
                  </a:lnTo>
                  <a:lnTo>
                    <a:pt x="56" y="122"/>
                  </a:lnTo>
                  <a:lnTo>
                    <a:pt x="64" y="120"/>
                  </a:lnTo>
                  <a:lnTo>
                    <a:pt x="68" y="118"/>
                  </a:lnTo>
                  <a:lnTo>
                    <a:pt x="72" y="116"/>
                  </a:lnTo>
                  <a:lnTo>
                    <a:pt x="76" y="114"/>
                  </a:lnTo>
                  <a:lnTo>
                    <a:pt x="80" y="110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88"/>
                  </a:lnTo>
                  <a:lnTo>
                    <a:pt x="82" y="76"/>
                  </a:lnTo>
                  <a:lnTo>
                    <a:pt x="80" y="68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0" y="56"/>
                  </a:lnTo>
                  <a:lnTo>
                    <a:pt x="66" y="56"/>
                  </a:lnTo>
                  <a:lnTo>
                    <a:pt x="64" y="56"/>
                  </a:lnTo>
                  <a:lnTo>
                    <a:pt x="60" y="54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62" y="46"/>
                  </a:lnTo>
                  <a:lnTo>
                    <a:pt x="64" y="42"/>
                  </a:lnTo>
                  <a:lnTo>
                    <a:pt x="68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8" y="32"/>
                  </a:lnTo>
                  <a:lnTo>
                    <a:pt x="78" y="30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78" y="16"/>
                  </a:lnTo>
                  <a:lnTo>
                    <a:pt x="76" y="12"/>
                  </a:lnTo>
                  <a:lnTo>
                    <a:pt x="72" y="1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58" y="2"/>
                  </a:lnTo>
                  <a:lnTo>
                    <a:pt x="54" y="4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2"/>
                  </a:lnTo>
                  <a:lnTo>
                    <a:pt x="28" y="4"/>
                  </a:lnTo>
                  <a:lnTo>
                    <a:pt x="24" y="6"/>
                  </a:lnTo>
                  <a:lnTo>
                    <a:pt x="22" y="8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2" y="28"/>
                  </a:lnTo>
                  <a:lnTo>
                    <a:pt x="24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6"/>
                  </a:lnTo>
                  <a:lnTo>
                    <a:pt x="34" y="48"/>
                  </a:lnTo>
                  <a:lnTo>
                    <a:pt x="34" y="52"/>
                  </a:lnTo>
                  <a:lnTo>
                    <a:pt x="32" y="56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4" y="56"/>
                  </a:lnTo>
                  <a:lnTo>
                    <a:pt x="20" y="54"/>
                  </a:lnTo>
                  <a:lnTo>
                    <a:pt x="14" y="4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" name="Freeform 351">
              <a:extLst>
                <a:ext uri="{FF2B5EF4-FFF2-40B4-BE49-F238E27FC236}">
                  <a16:creationId xmlns:a16="http://schemas.microsoft.com/office/drawing/2014/main" id="{3CBCBB8F-8720-48FB-B0F5-EB7B259E14B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" y="1680"/>
              <a:ext cx="68" cy="106"/>
            </a:xfrm>
            <a:custGeom>
              <a:avLst/>
              <a:gdLst>
                <a:gd name="T0" fmla="*/ 32 w 68"/>
                <a:gd name="T1" fmla="*/ 0 h 106"/>
                <a:gd name="T2" fmla="*/ 26 w 68"/>
                <a:gd name="T3" fmla="*/ 0 h 106"/>
                <a:gd name="T4" fmla="*/ 20 w 68"/>
                <a:gd name="T5" fmla="*/ 4 h 106"/>
                <a:gd name="T6" fmla="*/ 20 w 68"/>
                <a:gd name="T7" fmla="*/ 4 h 106"/>
                <a:gd name="T8" fmla="*/ 18 w 68"/>
                <a:gd name="T9" fmla="*/ 2 h 106"/>
                <a:gd name="T10" fmla="*/ 16 w 68"/>
                <a:gd name="T11" fmla="*/ 2 h 106"/>
                <a:gd name="T12" fmla="*/ 12 w 68"/>
                <a:gd name="T13" fmla="*/ 8 h 106"/>
                <a:gd name="T14" fmla="*/ 8 w 68"/>
                <a:gd name="T15" fmla="*/ 16 h 106"/>
                <a:gd name="T16" fmla="*/ 4 w 68"/>
                <a:gd name="T17" fmla="*/ 22 h 106"/>
                <a:gd name="T18" fmla="*/ 0 w 68"/>
                <a:gd name="T19" fmla="*/ 30 h 106"/>
                <a:gd name="T20" fmla="*/ 2 w 68"/>
                <a:gd name="T21" fmla="*/ 32 h 106"/>
                <a:gd name="T22" fmla="*/ 4 w 68"/>
                <a:gd name="T23" fmla="*/ 38 h 106"/>
                <a:gd name="T24" fmla="*/ 2 w 68"/>
                <a:gd name="T25" fmla="*/ 46 h 106"/>
                <a:gd name="T26" fmla="*/ 2 w 68"/>
                <a:gd name="T27" fmla="*/ 48 h 106"/>
                <a:gd name="T28" fmla="*/ 2 w 68"/>
                <a:gd name="T29" fmla="*/ 54 h 106"/>
                <a:gd name="T30" fmla="*/ 4 w 68"/>
                <a:gd name="T31" fmla="*/ 66 h 106"/>
                <a:gd name="T32" fmla="*/ 8 w 68"/>
                <a:gd name="T33" fmla="*/ 104 h 106"/>
                <a:gd name="T34" fmla="*/ 10 w 68"/>
                <a:gd name="T35" fmla="*/ 106 h 106"/>
                <a:gd name="T36" fmla="*/ 16 w 68"/>
                <a:gd name="T37" fmla="*/ 106 h 106"/>
                <a:gd name="T38" fmla="*/ 20 w 68"/>
                <a:gd name="T39" fmla="*/ 104 h 106"/>
                <a:gd name="T40" fmla="*/ 24 w 68"/>
                <a:gd name="T41" fmla="*/ 98 h 106"/>
                <a:gd name="T42" fmla="*/ 26 w 68"/>
                <a:gd name="T43" fmla="*/ 90 h 106"/>
                <a:gd name="T44" fmla="*/ 24 w 68"/>
                <a:gd name="T45" fmla="*/ 86 h 106"/>
                <a:gd name="T46" fmla="*/ 22 w 68"/>
                <a:gd name="T47" fmla="*/ 78 h 106"/>
                <a:gd name="T48" fmla="*/ 24 w 68"/>
                <a:gd name="T49" fmla="*/ 72 h 106"/>
                <a:gd name="T50" fmla="*/ 30 w 68"/>
                <a:gd name="T51" fmla="*/ 68 h 106"/>
                <a:gd name="T52" fmla="*/ 36 w 68"/>
                <a:gd name="T53" fmla="*/ 68 h 106"/>
                <a:gd name="T54" fmla="*/ 40 w 68"/>
                <a:gd name="T55" fmla="*/ 66 h 106"/>
                <a:gd name="T56" fmla="*/ 48 w 68"/>
                <a:gd name="T57" fmla="*/ 62 h 106"/>
                <a:gd name="T58" fmla="*/ 54 w 68"/>
                <a:gd name="T59" fmla="*/ 52 h 106"/>
                <a:gd name="T60" fmla="*/ 56 w 68"/>
                <a:gd name="T61" fmla="*/ 48 h 106"/>
                <a:gd name="T62" fmla="*/ 62 w 68"/>
                <a:gd name="T63" fmla="*/ 38 h 106"/>
                <a:gd name="T64" fmla="*/ 64 w 68"/>
                <a:gd name="T65" fmla="*/ 24 h 106"/>
                <a:gd name="T66" fmla="*/ 64 w 68"/>
                <a:gd name="T67" fmla="*/ 22 h 106"/>
                <a:gd name="T68" fmla="*/ 68 w 68"/>
                <a:gd name="T69" fmla="*/ 18 h 106"/>
                <a:gd name="T70" fmla="*/ 68 w 68"/>
                <a:gd name="T71" fmla="*/ 12 h 106"/>
                <a:gd name="T72" fmla="*/ 62 w 68"/>
                <a:gd name="T73" fmla="*/ 8 h 106"/>
                <a:gd name="T74" fmla="*/ 56 w 68"/>
                <a:gd name="T75" fmla="*/ 8 h 106"/>
                <a:gd name="T76" fmla="*/ 48 w 68"/>
                <a:gd name="T77" fmla="*/ 8 h 106"/>
                <a:gd name="T78" fmla="*/ 40 w 68"/>
                <a:gd name="T79" fmla="*/ 6 h 106"/>
                <a:gd name="T80" fmla="*/ 34 w 68"/>
                <a:gd name="T81" fmla="*/ 0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8"/>
                <a:gd name="T124" fmla="*/ 0 h 106"/>
                <a:gd name="T125" fmla="*/ 68 w 68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8" h="106">
                  <a:moveTo>
                    <a:pt x="34" y="0"/>
                  </a:moveTo>
                  <a:lnTo>
                    <a:pt x="32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4" y="4"/>
                  </a:lnTo>
                  <a:lnTo>
                    <a:pt x="12" y="8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60"/>
                  </a:lnTo>
                  <a:lnTo>
                    <a:pt x="4" y="66"/>
                  </a:lnTo>
                  <a:lnTo>
                    <a:pt x="6" y="74"/>
                  </a:lnTo>
                  <a:lnTo>
                    <a:pt x="8" y="104"/>
                  </a:lnTo>
                  <a:lnTo>
                    <a:pt x="10" y="106"/>
                  </a:lnTo>
                  <a:lnTo>
                    <a:pt x="12" y="106"/>
                  </a:lnTo>
                  <a:lnTo>
                    <a:pt x="16" y="106"/>
                  </a:lnTo>
                  <a:lnTo>
                    <a:pt x="18" y="106"/>
                  </a:lnTo>
                  <a:lnTo>
                    <a:pt x="20" y="104"/>
                  </a:lnTo>
                  <a:lnTo>
                    <a:pt x="24" y="102"/>
                  </a:lnTo>
                  <a:lnTo>
                    <a:pt x="24" y="98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4" y="86"/>
                  </a:lnTo>
                  <a:lnTo>
                    <a:pt x="24" y="82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40" y="66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58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6" y="48"/>
                  </a:lnTo>
                  <a:lnTo>
                    <a:pt x="60" y="42"/>
                  </a:lnTo>
                  <a:lnTo>
                    <a:pt x="62" y="38"/>
                  </a:lnTo>
                  <a:lnTo>
                    <a:pt x="62" y="30"/>
                  </a:lnTo>
                  <a:lnTo>
                    <a:pt x="64" y="24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68" y="14"/>
                  </a:lnTo>
                  <a:lnTo>
                    <a:pt x="68" y="12"/>
                  </a:lnTo>
                  <a:lnTo>
                    <a:pt x="66" y="10"/>
                  </a:lnTo>
                  <a:lnTo>
                    <a:pt x="62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6"/>
                  </a:lnTo>
                  <a:lnTo>
                    <a:pt x="36" y="4"/>
                  </a:lnTo>
                  <a:lnTo>
                    <a:pt x="34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" name="Freeform 352">
              <a:extLst>
                <a:ext uri="{FF2B5EF4-FFF2-40B4-BE49-F238E27FC236}">
                  <a16:creationId xmlns:a16="http://schemas.microsoft.com/office/drawing/2014/main" id="{36D1AE4C-B366-445E-9C32-4F8EEBD07BC4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3" y="1652"/>
              <a:ext cx="104" cy="116"/>
            </a:xfrm>
            <a:custGeom>
              <a:avLst/>
              <a:gdLst>
                <a:gd name="T0" fmla="*/ 4 w 104"/>
                <a:gd name="T1" fmla="*/ 80 h 116"/>
                <a:gd name="T2" fmla="*/ 0 w 104"/>
                <a:gd name="T3" fmla="*/ 82 h 116"/>
                <a:gd name="T4" fmla="*/ 0 w 104"/>
                <a:gd name="T5" fmla="*/ 86 h 116"/>
                <a:gd name="T6" fmla="*/ 4 w 104"/>
                <a:gd name="T7" fmla="*/ 92 h 116"/>
                <a:gd name="T8" fmla="*/ 8 w 104"/>
                <a:gd name="T9" fmla="*/ 94 h 116"/>
                <a:gd name="T10" fmla="*/ 12 w 104"/>
                <a:gd name="T11" fmla="*/ 100 h 116"/>
                <a:gd name="T12" fmla="*/ 14 w 104"/>
                <a:gd name="T13" fmla="*/ 110 h 116"/>
                <a:gd name="T14" fmla="*/ 18 w 104"/>
                <a:gd name="T15" fmla="*/ 112 h 116"/>
                <a:gd name="T16" fmla="*/ 24 w 104"/>
                <a:gd name="T17" fmla="*/ 116 h 116"/>
                <a:gd name="T18" fmla="*/ 30 w 104"/>
                <a:gd name="T19" fmla="*/ 114 h 116"/>
                <a:gd name="T20" fmla="*/ 34 w 104"/>
                <a:gd name="T21" fmla="*/ 110 h 116"/>
                <a:gd name="T22" fmla="*/ 36 w 104"/>
                <a:gd name="T23" fmla="*/ 106 h 116"/>
                <a:gd name="T24" fmla="*/ 42 w 104"/>
                <a:gd name="T25" fmla="*/ 104 h 116"/>
                <a:gd name="T26" fmla="*/ 46 w 104"/>
                <a:gd name="T27" fmla="*/ 106 h 116"/>
                <a:gd name="T28" fmla="*/ 50 w 104"/>
                <a:gd name="T29" fmla="*/ 106 h 116"/>
                <a:gd name="T30" fmla="*/ 54 w 104"/>
                <a:gd name="T31" fmla="*/ 102 h 116"/>
                <a:gd name="T32" fmla="*/ 56 w 104"/>
                <a:gd name="T33" fmla="*/ 92 h 116"/>
                <a:gd name="T34" fmla="*/ 60 w 104"/>
                <a:gd name="T35" fmla="*/ 74 h 116"/>
                <a:gd name="T36" fmla="*/ 82 w 104"/>
                <a:gd name="T37" fmla="*/ 48 h 116"/>
                <a:gd name="T38" fmla="*/ 104 w 104"/>
                <a:gd name="T39" fmla="*/ 32 h 116"/>
                <a:gd name="T40" fmla="*/ 104 w 104"/>
                <a:gd name="T41" fmla="*/ 32 h 116"/>
                <a:gd name="T42" fmla="*/ 98 w 104"/>
                <a:gd name="T43" fmla="*/ 28 h 116"/>
                <a:gd name="T44" fmla="*/ 88 w 104"/>
                <a:gd name="T45" fmla="*/ 20 h 116"/>
                <a:gd name="T46" fmla="*/ 88 w 104"/>
                <a:gd name="T47" fmla="*/ 18 h 116"/>
                <a:gd name="T48" fmla="*/ 84 w 104"/>
                <a:gd name="T49" fmla="*/ 14 h 116"/>
                <a:gd name="T50" fmla="*/ 78 w 104"/>
                <a:gd name="T51" fmla="*/ 14 h 116"/>
                <a:gd name="T52" fmla="*/ 72 w 104"/>
                <a:gd name="T53" fmla="*/ 20 h 116"/>
                <a:gd name="T54" fmla="*/ 70 w 104"/>
                <a:gd name="T55" fmla="*/ 20 h 116"/>
                <a:gd name="T56" fmla="*/ 68 w 104"/>
                <a:gd name="T57" fmla="*/ 22 h 116"/>
                <a:gd name="T58" fmla="*/ 66 w 104"/>
                <a:gd name="T59" fmla="*/ 16 h 116"/>
                <a:gd name="T60" fmla="*/ 64 w 104"/>
                <a:gd name="T61" fmla="*/ 14 h 116"/>
                <a:gd name="T62" fmla="*/ 60 w 104"/>
                <a:gd name="T63" fmla="*/ 10 h 116"/>
                <a:gd name="T64" fmla="*/ 56 w 104"/>
                <a:gd name="T65" fmla="*/ 8 h 116"/>
                <a:gd name="T66" fmla="*/ 50 w 104"/>
                <a:gd name="T67" fmla="*/ 12 h 116"/>
                <a:gd name="T68" fmla="*/ 42 w 104"/>
                <a:gd name="T69" fmla="*/ 10 h 116"/>
                <a:gd name="T70" fmla="*/ 44 w 104"/>
                <a:gd name="T71" fmla="*/ 6 h 116"/>
                <a:gd name="T72" fmla="*/ 46 w 104"/>
                <a:gd name="T73" fmla="*/ 2 h 116"/>
                <a:gd name="T74" fmla="*/ 42 w 104"/>
                <a:gd name="T75" fmla="*/ 0 h 116"/>
                <a:gd name="T76" fmla="*/ 34 w 104"/>
                <a:gd name="T77" fmla="*/ 2 h 116"/>
                <a:gd name="T78" fmla="*/ 28 w 104"/>
                <a:gd name="T79" fmla="*/ 6 h 116"/>
                <a:gd name="T80" fmla="*/ 26 w 104"/>
                <a:gd name="T81" fmla="*/ 10 h 116"/>
                <a:gd name="T82" fmla="*/ 26 w 104"/>
                <a:gd name="T83" fmla="*/ 10 h 116"/>
                <a:gd name="T84" fmla="*/ 22 w 104"/>
                <a:gd name="T85" fmla="*/ 10 h 116"/>
                <a:gd name="T86" fmla="*/ 18 w 104"/>
                <a:gd name="T87" fmla="*/ 10 h 116"/>
                <a:gd name="T88" fmla="*/ 16 w 104"/>
                <a:gd name="T89" fmla="*/ 14 h 116"/>
                <a:gd name="T90" fmla="*/ 14 w 104"/>
                <a:gd name="T91" fmla="*/ 24 h 116"/>
                <a:gd name="T92" fmla="*/ 16 w 104"/>
                <a:gd name="T93" fmla="*/ 28 h 116"/>
                <a:gd name="T94" fmla="*/ 18 w 104"/>
                <a:gd name="T95" fmla="*/ 34 h 116"/>
                <a:gd name="T96" fmla="*/ 16 w 104"/>
                <a:gd name="T97" fmla="*/ 40 h 116"/>
                <a:gd name="T98" fmla="*/ 14 w 104"/>
                <a:gd name="T99" fmla="*/ 44 h 116"/>
                <a:gd name="T100" fmla="*/ 8 w 104"/>
                <a:gd name="T101" fmla="*/ 54 h 116"/>
                <a:gd name="T102" fmla="*/ 4 w 104"/>
                <a:gd name="T103" fmla="*/ 80 h 1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"/>
                <a:gd name="T157" fmla="*/ 0 h 116"/>
                <a:gd name="T158" fmla="*/ 104 w 104"/>
                <a:gd name="T159" fmla="*/ 116 h 11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" h="116">
                  <a:moveTo>
                    <a:pt x="4" y="80"/>
                  </a:moveTo>
                  <a:lnTo>
                    <a:pt x="4" y="80"/>
                  </a:lnTo>
                  <a:lnTo>
                    <a:pt x="2" y="80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10" y="96"/>
                  </a:lnTo>
                  <a:lnTo>
                    <a:pt x="12" y="100"/>
                  </a:lnTo>
                  <a:lnTo>
                    <a:pt x="14" y="104"/>
                  </a:lnTo>
                  <a:lnTo>
                    <a:pt x="14" y="110"/>
                  </a:lnTo>
                  <a:lnTo>
                    <a:pt x="16" y="110"/>
                  </a:lnTo>
                  <a:lnTo>
                    <a:pt x="18" y="112"/>
                  </a:lnTo>
                  <a:lnTo>
                    <a:pt x="20" y="114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30" y="114"/>
                  </a:lnTo>
                  <a:lnTo>
                    <a:pt x="34" y="110"/>
                  </a:lnTo>
                  <a:lnTo>
                    <a:pt x="34" y="108"/>
                  </a:lnTo>
                  <a:lnTo>
                    <a:pt x="36" y="106"/>
                  </a:lnTo>
                  <a:lnTo>
                    <a:pt x="38" y="106"/>
                  </a:lnTo>
                  <a:lnTo>
                    <a:pt x="42" y="104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4"/>
                  </a:lnTo>
                  <a:lnTo>
                    <a:pt x="54" y="102"/>
                  </a:lnTo>
                  <a:lnTo>
                    <a:pt x="54" y="98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74"/>
                  </a:lnTo>
                  <a:lnTo>
                    <a:pt x="68" y="60"/>
                  </a:lnTo>
                  <a:lnTo>
                    <a:pt x="82" y="48"/>
                  </a:lnTo>
                  <a:lnTo>
                    <a:pt x="104" y="40"/>
                  </a:lnTo>
                  <a:lnTo>
                    <a:pt x="104" y="32"/>
                  </a:lnTo>
                  <a:lnTo>
                    <a:pt x="102" y="30"/>
                  </a:lnTo>
                  <a:lnTo>
                    <a:pt x="98" y="28"/>
                  </a:lnTo>
                  <a:lnTo>
                    <a:pt x="94" y="26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6"/>
                  </a:lnTo>
                  <a:lnTo>
                    <a:pt x="84" y="14"/>
                  </a:lnTo>
                  <a:lnTo>
                    <a:pt x="82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6" y="16"/>
                  </a:lnTo>
                  <a:lnTo>
                    <a:pt x="64" y="14"/>
                  </a:lnTo>
                  <a:lnTo>
                    <a:pt x="62" y="12"/>
                  </a:lnTo>
                  <a:lnTo>
                    <a:pt x="60" y="10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0" y="12"/>
                  </a:lnTo>
                  <a:lnTo>
                    <a:pt x="42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6" y="40"/>
                  </a:lnTo>
                  <a:lnTo>
                    <a:pt x="14" y="44"/>
                  </a:lnTo>
                  <a:lnTo>
                    <a:pt x="12" y="48"/>
                  </a:lnTo>
                  <a:lnTo>
                    <a:pt x="8" y="54"/>
                  </a:lnTo>
                  <a:lnTo>
                    <a:pt x="6" y="64"/>
                  </a:lnTo>
                  <a:lnTo>
                    <a:pt x="4" y="8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" name="Freeform 353">
              <a:extLst>
                <a:ext uri="{FF2B5EF4-FFF2-40B4-BE49-F238E27FC236}">
                  <a16:creationId xmlns:a16="http://schemas.microsoft.com/office/drawing/2014/main" id="{A9DBE7C7-81B2-46BF-8162-F2ED83DCA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3949" y="1708"/>
              <a:ext cx="232" cy="186"/>
            </a:xfrm>
            <a:custGeom>
              <a:avLst/>
              <a:gdLst>
                <a:gd name="T0" fmla="*/ 32 w 232"/>
                <a:gd name="T1" fmla="*/ 76 h 186"/>
                <a:gd name="T2" fmla="*/ 44 w 232"/>
                <a:gd name="T3" fmla="*/ 74 h 186"/>
                <a:gd name="T4" fmla="*/ 46 w 232"/>
                <a:gd name="T5" fmla="*/ 78 h 186"/>
                <a:gd name="T6" fmla="*/ 36 w 232"/>
                <a:gd name="T7" fmla="*/ 86 h 186"/>
                <a:gd name="T8" fmla="*/ 24 w 232"/>
                <a:gd name="T9" fmla="*/ 86 h 186"/>
                <a:gd name="T10" fmla="*/ 10 w 232"/>
                <a:gd name="T11" fmla="*/ 88 h 186"/>
                <a:gd name="T12" fmla="*/ 8 w 232"/>
                <a:gd name="T13" fmla="*/ 100 h 186"/>
                <a:gd name="T14" fmla="*/ 20 w 232"/>
                <a:gd name="T15" fmla="*/ 104 h 186"/>
                <a:gd name="T16" fmla="*/ 54 w 232"/>
                <a:gd name="T17" fmla="*/ 104 h 186"/>
                <a:gd name="T18" fmla="*/ 86 w 232"/>
                <a:gd name="T19" fmla="*/ 114 h 186"/>
                <a:gd name="T20" fmla="*/ 86 w 232"/>
                <a:gd name="T21" fmla="*/ 124 h 186"/>
                <a:gd name="T22" fmla="*/ 76 w 232"/>
                <a:gd name="T23" fmla="*/ 132 h 186"/>
                <a:gd name="T24" fmla="*/ 64 w 232"/>
                <a:gd name="T25" fmla="*/ 128 h 186"/>
                <a:gd name="T26" fmla="*/ 42 w 232"/>
                <a:gd name="T27" fmla="*/ 132 h 186"/>
                <a:gd name="T28" fmla="*/ 32 w 232"/>
                <a:gd name="T29" fmla="*/ 130 h 186"/>
                <a:gd name="T30" fmla="*/ 22 w 232"/>
                <a:gd name="T31" fmla="*/ 138 h 186"/>
                <a:gd name="T32" fmla="*/ 24 w 232"/>
                <a:gd name="T33" fmla="*/ 148 h 186"/>
                <a:gd name="T34" fmla="*/ 48 w 232"/>
                <a:gd name="T35" fmla="*/ 160 h 186"/>
                <a:gd name="T36" fmla="*/ 62 w 232"/>
                <a:gd name="T37" fmla="*/ 168 h 186"/>
                <a:gd name="T38" fmla="*/ 76 w 232"/>
                <a:gd name="T39" fmla="*/ 184 h 186"/>
                <a:gd name="T40" fmla="*/ 146 w 232"/>
                <a:gd name="T41" fmla="*/ 162 h 186"/>
                <a:gd name="T42" fmla="*/ 160 w 232"/>
                <a:gd name="T43" fmla="*/ 162 h 186"/>
                <a:gd name="T44" fmla="*/ 176 w 232"/>
                <a:gd name="T45" fmla="*/ 170 h 186"/>
                <a:gd name="T46" fmla="*/ 184 w 232"/>
                <a:gd name="T47" fmla="*/ 170 h 186"/>
                <a:gd name="T48" fmla="*/ 190 w 232"/>
                <a:gd name="T49" fmla="*/ 170 h 186"/>
                <a:gd name="T50" fmla="*/ 202 w 232"/>
                <a:gd name="T51" fmla="*/ 168 h 186"/>
                <a:gd name="T52" fmla="*/ 210 w 232"/>
                <a:gd name="T53" fmla="*/ 160 h 186"/>
                <a:gd name="T54" fmla="*/ 208 w 232"/>
                <a:gd name="T55" fmla="*/ 154 h 186"/>
                <a:gd name="T56" fmla="*/ 196 w 232"/>
                <a:gd name="T57" fmla="*/ 152 h 186"/>
                <a:gd name="T58" fmla="*/ 196 w 232"/>
                <a:gd name="T59" fmla="*/ 146 h 186"/>
                <a:gd name="T60" fmla="*/ 208 w 232"/>
                <a:gd name="T61" fmla="*/ 142 h 186"/>
                <a:gd name="T62" fmla="*/ 226 w 232"/>
                <a:gd name="T63" fmla="*/ 142 h 186"/>
                <a:gd name="T64" fmla="*/ 232 w 232"/>
                <a:gd name="T65" fmla="*/ 138 h 186"/>
                <a:gd name="T66" fmla="*/ 226 w 232"/>
                <a:gd name="T67" fmla="*/ 126 h 186"/>
                <a:gd name="T68" fmla="*/ 202 w 232"/>
                <a:gd name="T69" fmla="*/ 116 h 186"/>
                <a:gd name="T70" fmla="*/ 174 w 232"/>
                <a:gd name="T71" fmla="*/ 78 h 186"/>
                <a:gd name="T72" fmla="*/ 166 w 232"/>
                <a:gd name="T73" fmla="*/ 28 h 186"/>
                <a:gd name="T74" fmla="*/ 148 w 232"/>
                <a:gd name="T75" fmla="*/ 20 h 186"/>
                <a:gd name="T76" fmla="*/ 140 w 232"/>
                <a:gd name="T77" fmla="*/ 36 h 186"/>
                <a:gd name="T78" fmla="*/ 124 w 232"/>
                <a:gd name="T79" fmla="*/ 22 h 186"/>
                <a:gd name="T80" fmla="*/ 116 w 232"/>
                <a:gd name="T81" fmla="*/ 18 h 186"/>
                <a:gd name="T82" fmla="*/ 106 w 232"/>
                <a:gd name="T83" fmla="*/ 30 h 186"/>
                <a:gd name="T84" fmla="*/ 96 w 232"/>
                <a:gd name="T85" fmla="*/ 20 h 186"/>
                <a:gd name="T86" fmla="*/ 86 w 232"/>
                <a:gd name="T87" fmla="*/ 6 h 186"/>
                <a:gd name="T88" fmla="*/ 80 w 232"/>
                <a:gd name="T89" fmla="*/ 16 h 186"/>
                <a:gd name="T90" fmla="*/ 78 w 232"/>
                <a:gd name="T91" fmla="*/ 32 h 186"/>
                <a:gd name="T92" fmla="*/ 66 w 232"/>
                <a:gd name="T93" fmla="*/ 32 h 186"/>
                <a:gd name="T94" fmla="*/ 62 w 232"/>
                <a:gd name="T95" fmla="*/ 14 h 186"/>
                <a:gd name="T96" fmla="*/ 64 w 232"/>
                <a:gd name="T97" fmla="*/ 4 h 186"/>
                <a:gd name="T98" fmla="*/ 54 w 232"/>
                <a:gd name="T99" fmla="*/ 0 h 186"/>
                <a:gd name="T100" fmla="*/ 14 w 232"/>
                <a:gd name="T101" fmla="*/ 24 h 186"/>
                <a:gd name="T102" fmla="*/ 8 w 232"/>
                <a:gd name="T103" fmla="*/ 44 h 186"/>
                <a:gd name="T104" fmla="*/ 2 w 232"/>
                <a:gd name="T105" fmla="*/ 56 h 186"/>
                <a:gd name="T106" fmla="*/ 0 w 232"/>
                <a:gd name="T107" fmla="*/ 64 h 186"/>
                <a:gd name="T108" fmla="*/ 10 w 232"/>
                <a:gd name="T109" fmla="*/ 74 h 1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32"/>
                <a:gd name="T166" fmla="*/ 0 h 186"/>
                <a:gd name="T167" fmla="*/ 232 w 232"/>
                <a:gd name="T168" fmla="*/ 186 h 18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32" h="186">
                  <a:moveTo>
                    <a:pt x="24" y="74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2" y="74"/>
                  </a:lnTo>
                  <a:lnTo>
                    <a:pt x="44" y="74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6" y="80"/>
                  </a:lnTo>
                  <a:lnTo>
                    <a:pt x="44" y="84"/>
                  </a:lnTo>
                  <a:lnTo>
                    <a:pt x="42" y="86"/>
                  </a:lnTo>
                  <a:lnTo>
                    <a:pt x="36" y="86"/>
                  </a:lnTo>
                  <a:lnTo>
                    <a:pt x="30" y="88"/>
                  </a:lnTo>
                  <a:lnTo>
                    <a:pt x="28" y="88"/>
                  </a:lnTo>
                  <a:lnTo>
                    <a:pt x="26" y="86"/>
                  </a:lnTo>
                  <a:lnTo>
                    <a:pt x="24" y="86"/>
                  </a:lnTo>
                  <a:lnTo>
                    <a:pt x="20" y="86"/>
                  </a:lnTo>
                  <a:lnTo>
                    <a:pt x="16" y="86"/>
                  </a:lnTo>
                  <a:lnTo>
                    <a:pt x="14" y="86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8" y="94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4" y="104"/>
                  </a:lnTo>
                  <a:lnTo>
                    <a:pt x="20" y="104"/>
                  </a:lnTo>
                  <a:lnTo>
                    <a:pt x="26" y="106"/>
                  </a:lnTo>
                  <a:lnTo>
                    <a:pt x="36" y="106"/>
                  </a:lnTo>
                  <a:lnTo>
                    <a:pt x="42" y="104"/>
                  </a:lnTo>
                  <a:lnTo>
                    <a:pt x="54" y="104"/>
                  </a:lnTo>
                  <a:lnTo>
                    <a:pt x="68" y="104"/>
                  </a:lnTo>
                  <a:lnTo>
                    <a:pt x="80" y="106"/>
                  </a:lnTo>
                  <a:lnTo>
                    <a:pt x="86" y="112"/>
                  </a:lnTo>
                  <a:lnTo>
                    <a:pt x="86" y="114"/>
                  </a:lnTo>
                  <a:lnTo>
                    <a:pt x="86" y="118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4" y="128"/>
                  </a:lnTo>
                  <a:lnTo>
                    <a:pt x="82" y="130"/>
                  </a:lnTo>
                  <a:lnTo>
                    <a:pt x="80" y="132"/>
                  </a:lnTo>
                  <a:lnTo>
                    <a:pt x="76" y="132"/>
                  </a:lnTo>
                  <a:lnTo>
                    <a:pt x="70" y="130"/>
                  </a:lnTo>
                  <a:lnTo>
                    <a:pt x="68" y="128"/>
                  </a:lnTo>
                  <a:lnTo>
                    <a:pt x="64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0" y="130"/>
                  </a:lnTo>
                  <a:lnTo>
                    <a:pt x="42" y="132"/>
                  </a:lnTo>
                  <a:lnTo>
                    <a:pt x="40" y="132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26" y="132"/>
                  </a:lnTo>
                  <a:lnTo>
                    <a:pt x="24" y="134"/>
                  </a:lnTo>
                  <a:lnTo>
                    <a:pt x="22" y="138"/>
                  </a:lnTo>
                  <a:lnTo>
                    <a:pt x="20" y="142"/>
                  </a:lnTo>
                  <a:lnTo>
                    <a:pt x="20" y="144"/>
                  </a:lnTo>
                  <a:lnTo>
                    <a:pt x="22" y="146"/>
                  </a:lnTo>
                  <a:lnTo>
                    <a:pt x="24" y="148"/>
                  </a:lnTo>
                  <a:lnTo>
                    <a:pt x="26" y="152"/>
                  </a:lnTo>
                  <a:lnTo>
                    <a:pt x="32" y="154"/>
                  </a:lnTo>
                  <a:lnTo>
                    <a:pt x="40" y="158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8" y="166"/>
                  </a:lnTo>
                  <a:lnTo>
                    <a:pt x="62" y="168"/>
                  </a:lnTo>
                  <a:lnTo>
                    <a:pt x="66" y="174"/>
                  </a:lnTo>
                  <a:lnTo>
                    <a:pt x="68" y="178"/>
                  </a:lnTo>
                  <a:lnTo>
                    <a:pt x="70" y="186"/>
                  </a:lnTo>
                  <a:lnTo>
                    <a:pt x="76" y="184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30" y="17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50" y="162"/>
                  </a:lnTo>
                  <a:lnTo>
                    <a:pt x="154" y="162"/>
                  </a:lnTo>
                  <a:lnTo>
                    <a:pt x="160" y="162"/>
                  </a:lnTo>
                  <a:lnTo>
                    <a:pt x="164" y="162"/>
                  </a:lnTo>
                  <a:lnTo>
                    <a:pt x="170" y="164"/>
                  </a:lnTo>
                  <a:lnTo>
                    <a:pt x="174" y="168"/>
                  </a:lnTo>
                  <a:lnTo>
                    <a:pt x="176" y="170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2" y="172"/>
                  </a:lnTo>
                  <a:lnTo>
                    <a:pt x="184" y="170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90" y="170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8" y="170"/>
                  </a:lnTo>
                  <a:lnTo>
                    <a:pt x="202" y="168"/>
                  </a:lnTo>
                  <a:lnTo>
                    <a:pt x="208" y="164"/>
                  </a:lnTo>
                  <a:lnTo>
                    <a:pt x="210" y="162"/>
                  </a:lnTo>
                  <a:lnTo>
                    <a:pt x="210" y="160"/>
                  </a:lnTo>
                  <a:lnTo>
                    <a:pt x="210" y="158"/>
                  </a:lnTo>
                  <a:lnTo>
                    <a:pt x="210" y="156"/>
                  </a:lnTo>
                  <a:lnTo>
                    <a:pt x="208" y="154"/>
                  </a:lnTo>
                  <a:lnTo>
                    <a:pt x="204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4" y="150"/>
                  </a:lnTo>
                  <a:lnTo>
                    <a:pt x="194" y="148"/>
                  </a:lnTo>
                  <a:lnTo>
                    <a:pt x="196" y="146"/>
                  </a:lnTo>
                  <a:lnTo>
                    <a:pt x="200" y="144"/>
                  </a:lnTo>
                  <a:lnTo>
                    <a:pt x="204" y="144"/>
                  </a:lnTo>
                  <a:lnTo>
                    <a:pt x="208" y="142"/>
                  </a:lnTo>
                  <a:lnTo>
                    <a:pt x="212" y="142"/>
                  </a:lnTo>
                  <a:lnTo>
                    <a:pt x="218" y="140"/>
                  </a:lnTo>
                  <a:lnTo>
                    <a:pt x="222" y="142"/>
                  </a:lnTo>
                  <a:lnTo>
                    <a:pt x="226" y="142"/>
                  </a:lnTo>
                  <a:lnTo>
                    <a:pt x="228" y="142"/>
                  </a:lnTo>
                  <a:lnTo>
                    <a:pt x="230" y="140"/>
                  </a:lnTo>
                  <a:lnTo>
                    <a:pt x="232" y="138"/>
                  </a:lnTo>
                  <a:lnTo>
                    <a:pt x="232" y="134"/>
                  </a:lnTo>
                  <a:lnTo>
                    <a:pt x="232" y="132"/>
                  </a:lnTo>
                  <a:lnTo>
                    <a:pt x="230" y="128"/>
                  </a:lnTo>
                  <a:lnTo>
                    <a:pt x="226" y="126"/>
                  </a:lnTo>
                  <a:lnTo>
                    <a:pt x="220" y="124"/>
                  </a:lnTo>
                  <a:lnTo>
                    <a:pt x="216" y="122"/>
                  </a:lnTo>
                  <a:lnTo>
                    <a:pt x="210" y="118"/>
                  </a:lnTo>
                  <a:lnTo>
                    <a:pt x="202" y="116"/>
                  </a:lnTo>
                  <a:lnTo>
                    <a:pt x="186" y="114"/>
                  </a:lnTo>
                  <a:lnTo>
                    <a:pt x="184" y="110"/>
                  </a:lnTo>
                  <a:lnTo>
                    <a:pt x="178" y="98"/>
                  </a:lnTo>
                  <a:lnTo>
                    <a:pt x="174" y="78"/>
                  </a:lnTo>
                  <a:lnTo>
                    <a:pt x="174" y="52"/>
                  </a:lnTo>
                  <a:lnTo>
                    <a:pt x="172" y="48"/>
                  </a:lnTo>
                  <a:lnTo>
                    <a:pt x="170" y="38"/>
                  </a:lnTo>
                  <a:lnTo>
                    <a:pt x="166" y="28"/>
                  </a:lnTo>
                  <a:lnTo>
                    <a:pt x="160" y="20"/>
                  </a:lnTo>
                  <a:lnTo>
                    <a:pt x="150" y="18"/>
                  </a:lnTo>
                  <a:lnTo>
                    <a:pt x="148" y="20"/>
                  </a:lnTo>
                  <a:lnTo>
                    <a:pt x="146" y="24"/>
                  </a:lnTo>
                  <a:lnTo>
                    <a:pt x="142" y="28"/>
                  </a:lnTo>
                  <a:lnTo>
                    <a:pt x="140" y="32"/>
                  </a:lnTo>
                  <a:lnTo>
                    <a:pt x="140" y="36"/>
                  </a:lnTo>
                  <a:lnTo>
                    <a:pt x="140" y="42"/>
                  </a:lnTo>
                  <a:lnTo>
                    <a:pt x="126" y="24"/>
                  </a:lnTo>
                  <a:lnTo>
                    <a:pt x="126" y="22"/>
                  </a:lnTo>
                  <a:lnTo>
                    <a:pt x="124" y="22"/>
                  </a:lnTo>
                  <a:lnTo>
                    <a:pt x="122" y="20"/>
                  </a:lnTo>
                  <a:lnTo>
                    <a:pt x="120" y="18"/>
                  </a:lnTo>
                  <a:lnTo>
                    <a:pt x="118" y="16"/>
                  </a:lnTo>
                  <a:lnTo>
                    <a:pt x="116" y="18"/>
                  </a:lnTo>
                  <a:lnTo>
                    <a:pt x="112" y="20"/>
                  </a:lnTo>
                  <a:lnTo>
                    <a:pt x="110" y="24"/>
                  </a:lnTo>
                  <a:lnTo>
                    <a:pt x="108" y="28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100" y="30"/>
                  </a:lnTo>
                  <a:lnTo>
                    <a:pt x="98" y="26"/>
                  </a:lnTo>
                  <a:lnTo>
                    <a:pt x="96" y="20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6"/>
                  </a:lnTo>
                  <a:lnTo>
                    <a:pt x="84" y="6"/>
                  </a:lnTo>
                  <a:lnTo>
                    <a:pt x="82" y="8"/>
                  </a:lnTo>
                  <a:lnTo>
                    <a:pt x="80" y="10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78" y="32"/>
                  </a:lnTo>
                  <a:lnTo>
                    <a:pt x="76" y="34"/>
                  </a:lnTo>
                  <a:lnTo>
                    <a:pt x="74" y="34"/>
                  </a:lnTo>
                  <a:lnTo>
                    <a:pt x="70" y="34"/>
                  </a:lnTo>
                  <a:lnTo>
                    <a:pt x="66" y="32"/>
                  </a:lnTo>
                  <a:lnTo>
                    <a:pt x="64" y="28"/>
                  </a:lnTo>
                  <a:lnTo>
                    <a:pt x="62" y="24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4" y="10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0" y="8"/>
                  </a:lnTo>
                  <a:lnTo>
                    <a:pt x="26" y="16"/>
                  </a:lnTo>
                  <a:lnTo>
                    <a:pt x="14" y="24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6" y="48"/>
                  </a:lnTo>
                  <a:lnTo>
                    <a:pt x="6" y="52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4"/>
                  </a:lnTo>
                  <a:lnTo>
                    <a:pt x="16" y="74"/>
                  </a:lnTo>
                  <a:lnTo>
                    <a:pt x="24" y="7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" name="Freeform 354">
              <a:extLst>
                <a:ext uri="{FF2B5EF4-FFF2-40B4-BE49-F238E27FC236}">
                  <a16:creationId xmlns:a16="http://schemas.microsoft.com/office/drawing/2014/main" id="{7DC97D08-5DCD-4361-BC46-6E6FDBCA2BC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57" y="1494"/>
              <a:ext cx="118" cy="90"/>
            </a:xfrm>
            <a:custGeom>
              <a:avLst/>
              <a:gdLst>
                <a:gd name="T0" fmla="*/ 58 w 118"/>
                <a:gd name="T1" fmla="*/ 22 h 90"/>
                <a:gd name="T2" fmla="*/ 44 w 118"/>
                <a:gd name="T3" fmla="*/ 40 h 90"/>
                <a:gd name="T4" fmla="*/ 26 w 118"/>
                <a:gd name="T5" fmla="*/ 60 h 90"/>
                <a:gd name="T6" fmla="*/ 14 w 118"/>
                <a:gd name="T7" fmla="*/ 66 h 90"/>
                <a:gd name="T8" fmla="*/ 8 w 118"/>
                <a:gd name="T9" fmla="*/ 68 h 90"/>
                <a:gd name="T10" fmla="*/ 2 w 118"/>
                <a:gd name="T11" fmla="*/ 68 h 90"/>
                <a:gd name="T12" fmla="*/ 0 w 118"/>
                <a:gd name="T13" fmla="*/ 72 h 90"/>
                <a:gd name="T14" fmla="*/ 2 w 118"/>
                <a:gd name="T15" fmla="*/ 76 h 90"/>
                <a:gd name="T16" fmla="*/ 10 w 118"/>
                <a:gd name="T17" fmla="*/ 84 h 90"/>
                <a:gd name="T18" fmla="*/ 28 w 118"/>
                <a:gd name="T19" fmla="*/ 90 h 90"/>
                <a:gd name="T20" fmla="*/ 40 w 118"/>
                <a:gd name="T21" fmla="*/ 86 h 90"/>
                <a:gd name="T22" fmla="*/ 44 w 118"/>
                <a:gd name="T23" fmla="*/ 88 h 90"/>
                <a:gd name="T24" fmla="*/ 50 w 118"/>
                <a:gd name="T25" fmla="*/ 90 h 90"/>
                <a:gd name="T26" fmla="*/ 58 w 118"/>
                <a:gd name="T27" fmla="*/ 88 h 90"/>
                <a:gd name="T28" fmla="*/ 62 w 118"/>
                <a:gd name="T29" fmla="*/ 82 h 90"/>
                <a:gd name="T30" fmla="*/ 70 w 118"/>
                <a:gd name="T31" fmla="*/ 74 h 90"/>
                <a:gd name="T32" fmla="*/ 76 w 118"/>
                <a:gd name="T33" fmla="*/ 64 h 90"/>
                <a:gd name="T34" fmla="*/ 78 w 118"/>
                <a:gd name="T35" fmla="*/ 58 h 90"/>
                <a:gd name="T36" fmla="*/ 84 w 118"/>
                <a:gd name="T37" fmla="*/ 62 h 90"/>
                <a:gd name="T38" fmla="*/ 92 w 118"/>
                <a:gd name="T39" fmla="*/ 64 h 90"/>
                <a:gd name="T40" fmla="*/ 102 w 118"/>
                <a:gd name="T41" fmla="*/ 56 h 90"/>
                <a:gd name="T42" fmla="*/ 104 w 118"/>
                <a:gd name="T43" fmla="*/ 54 h 90"/>
                <a:gd name="T44" fmla="*/ 106 w 118"/>
                <a:gd name="T45" fmla="*/ 48 h 90"/>
                <a:gd name="T46" fmla="*/ 106 w 118"/>
                <a:gd name="T47" fmla="*/ 44 h 90"/>
                <a:gd name="T48" fmla="*/ 104 w 118"/>
                <a:gd name="T49" fmla="*/ 42 h 90"/>
                <a:gd name="T50" fmla="*/ 106 w 118"/>
                <a:gd name="T51" fmla="*/ 38 h 90"/>
                <a:gd name="T52" fmla="*/ 110 w 118"/>
                <a:gd name="T53" fmla="*/ 30 h 90"/>
                <a:gd name="T54" fmla="*/ 108 w 118"/>
                <a:gd name="T55" fmla="*/ 26 h 90"/>
                <a:gd name="T56" fmla="*/ 108 w 118"/>
                <a:gd name="T57" fmla="*/ 22 h 90"/>
                <a:gd name="T58" fmla="*/ 112 w 118"/>
                <a:gd name="T59" fmla="*/ 16 h 90"/>
                <a:gd name="T60" fmla="*/ 116 w 118"/>
                <a:gd name="T61" fmla="*/ 14 h 90"/>
                <a:gd name="T62" fmla="*/ 116 w 118"/>
                <a:gd name="T63" fmla="*/ 12 h 90"/>
                <a:gd name="T64" fmla="*/ 110 w 118"/>
                <a:gd name="T65" fmla="*/ 6 h 90"/>
                <a:gd name="T66" fmla="*/ 104 w 118"/>
                <a:gd name="T67" fmla="*/ 2 h 90"/>
                <a:gd name="T68" fmla="*/ 100 w 118"/>
                <a:gd name="T69" fmla="*/ 0 h 90"/>
                <a:gd name="T70" fmla="*/ 84 w 118"/>
                <a:gd name="T71" fmla="*/ 12 h 90"/>
                <a:gd name="T72" fmla="*/ 76 w 118"/>
                <a:gd name="T73" fmla="*/ 12 h 90"/>
                <a:gd name="T74" fmla="*/ 64 w 118"/>
                <a:gd name="T75" fmla="*/ 16 h 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8"/>
                <a:gd name="T115" fmla="*/ 0 h 90"/>
                <a:gd name="T116" fmla="*/ 118 w 118"/>
                <a:gd name="T117" fmla="*/ 90 h 9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8" h="90">
                  <a:moveTo>
                    <a:pt x="60" y="20"/>
                  </a:moveTo>
                  <a:lnTo>
                    <a:pt x="58" y="22"/>
                  </a:lnTo>
                  <a:lnTo>
                    <a:pt x="52" y="30"/>
                  </a:lnTo>
                  <a:lnTo>
                    <a:pt x="44" y="40"/>
                  </a:lnTo>
                  <a:lnTo>
                    <a:pt x="36" y="52"/>
                  </a:lnTo>
                  <a:lnTo>
                    <a:pt x="26" y="60"/>
                  </a:lnTo>
                  <a:lnTo>
                    <a:pt x="18" y="66"/>
                  </a:lnTo>
                  <a:lnTo>
                    <a:pt x="14" y="66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2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6" y="82"/>
                  </a:lnTo>
                  <a:lnTo>
                    <a:pt x="10" y="84"/>
                  </a:lnTo>
                  <a:lnTo>
                    <a:pt x="18" y="88"/>
                  </a:lnTo>
                  <a:lnTo>
                    <a:pt x="28" y="90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4" y="88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60" y="86"/>
                  </a:lnTo>
                  <a:lnTo>
                    <a:pt x="62" y="82"/>
                  </a:lnTo>
                  <a:lnTo>
                    <a:pt x="66" y="78"/>
                  </a:lnTo>
                  <a:lnTo>
                    <a:pt x="70" y="74"/>
                  </a:lnTo>
                  <a:lnTo>
                    <a:pt x="72" y="68"/>
                  </a:lnTo>
                  <a:lnTo>
                    <a:pt x="76" y="64"/>
                  </a:lnTo>
                  <a:lnTo>
                    <a:pt x="78" y="58"/>
                  </a:lnTo>
                  <a:lnTo>
                    <a:pt x="80" y="60"/>
                  </a:lnTo>
                  <a:lnTo>
                    <a:pt x="84" y="62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8" y="62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6" y="52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4"/>
                  </a:lnTo>
                  <a:lnTo>
                    <a:pt x="102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6" y="38"/>
                  </a:lnTo>
                  <a:lnTo>
                    <a:pt x="108" y="34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08" y="26"/>
                  </a:lnTo>
                  <a:lnTo>
                    <a:pt x="108" y="22"/>
                  </a:lnTo>
                  <a:lnTo>
                    <a:pt x="110" y="20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0"/>
                  </a:lnTo>
                  <a:lnTo>
                    <a:pt x="110" y="6"/>
                  </a:lnTo>
                  <a:lnTo>
                    <a:pt x="108" y="4"/>
                  </a:lnTo>
                  <a:lnTo>
                    <a:pt x="104" y="2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86" y="12"/>
                  </a:lnTo>
                  <a:lnTo>
                    <a:pt x="84" y="12"/>
                  </a:lnTo>
                  <a:lnTo>
                    <a:pt x="82" y="12"/>
                  </a:lnTo>
                  <a:lnTo>
                    <a:pt x="76" y="12"/>
                  </a:lnTo>
                  <a:lnTo>
                    <a:pt x="70" y="14"/>
                  </a:lnTo>
                  <a:lnTo>
                    <a:pt x="64" y="16"/>
                  </a:lnTo>
                  <a:lnTo>
                    <a:pt x="60" y="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" name="Freeform 355">
              <a:extLst>
                <a:ext uri="{FF2B5EF4-FFF2-40B4-BE49-F238E27FC236}">
                  <a16:creationId xmlns:a16="http://schemas.microsoft.com/office/drawing/2014/main" id="{9439F1EC-3C7D-4158-98E7-DE6F53B8CE3D}"/>
                </a:ext>
              </a:extLst>
            </p:cNvPr>
            <p:cNvSpPr>
              <a:spLocks/>
            </p:cNvSpPr>
            <p:nvPr/>
          </p:nvSpPr>
          <p:spPr bwMode="gray">
            <a:xfrm>
              <a:off x="4069" y="1454"/>
              <a:ext cx="22" cy="28"/>
            </a:xfrm>
            <a:custGeom>
              <a:avLst/>
              <a:gdLst>
                <a:gd name="T0" fmla="*/ 16 w 22"/>
                <a:gd name="T1" fmla="*/ 2 h 28"/>
                <a:gd name="T2" fmla="*/ 14 w 22"/>
                <a:gd name="T3" fmla="*/ 2 h 28"/>
                <a:gd name="T4" fmla="*/ 14 w 22"/>
                <a:gd name="T5" fmla="*/ 2 h 28"/>
                <a:gd name="T6" fmla="*/ 12 w 22"/>
                <a:gd name="T7" fmla="*/ 0 h 28"/>
                <a:gd name="T8" fmla="*/ 10 w 22"/>
                <a:gd name="T9" fmla="*/ 0 h 28"/>
                <a:gd name="T10" fmla="*/ 6 w 22"/>
                <a:gd name="T11" fmla="*/ 0 h 28"/>
                <a:gd name="T12" fmla="*/ 4 w 22"/>
                <a:gd name="T13" fmla="*/ 2 h 28"/>
                <a:gd name="T14" fmla="*/ 2 w 22"/>
                <a:gd name="T15" fmla="*/ 4 h 28"/>
                <a:gd name="T16" fmla="*/ 2 w 22"/>
                <a:gd name="T17" fmla="*/ 8 h 28"/>
                <a:gd name="T18" fmla="*/ 0 w 22"/>
                <a:gd name="T19" fmla="*/ 12 h 28"/>
                <a:gd name="T20" fmla="*/ 2 w 22"/>
                <a:gd name="T21" fmla="*/ 20 h 28"/>
                <a:gd name="T22" fmla="*/ 2 w 22"/>
                <a:gd name="T23" fmla="*/ 20 h 28"/>
                <a:gd name="T24" fmla="*/ 4 w 22"/>
                <a:gd name="T25" fmla="*/ 22 h 28"/>
                <a:gd name="T26" fmla="*/ 6 w 22"/>
                <a:gd name="T27" fmla="*/ 24 h 28"/>
                <a:gd name="T28" fmla="*/ 10 w 22"/>
                <a:gd name="T29" fmla="*/ 26 h 28"/>
                <a:gd name="T30" fmla="*/ 14 w 22"/>
                <a:gd name="T31" fmla="*/ 26 h 28"/>
                <a:gd name="T32" fmla="*/ 16 w 22"/>
                <a:gd name="T33" fmla="*/ 28 h 28"/>
                <a:gd name="T34" fmla="*/ 20 w 22"/>
                <a:gd name="T35" fmla="*/ 26 h 28"/>
                <a:gd name="T36" fmla="*/ 22 w 22"/>
                <a:gd name="T37" fmla="*/ 24 h 28"/>
                <a:gd name="T38" fmla="*/ 22 w 22"/>
                <a:gd name="T39" fmla="*/ 20 h 28"/>
                <a:gd name="T40" fmla="*/ 22 w 22"/>
                <a:gd name="T41" fmla="*/ 14 h 28"/>
                <a:gd name="T42" fmla="*/ 22 w 22"/>
                <a:gd name="T43" fmla="*/ 10 h 28"/>
                <a:gd name="T44" fmla="*/ 20 w 22"/>
                <a:gd name="T45" fmla="*/ 6 h 28"/>
                <a:gd name="T46" fmla="*/ 18 w 22"/>
                <a:gd name="T47" fmla="*/ 4 h 28"/>
                <a:gd name="T48" fmla="*/ 16 w 22"/>
                <a:gd name="T49" fmla="*/ 2 h 28"/>
                <a:gd name="T50" fmla="*/ 16 w 22"/>
                <a:gd name="T51" fmla="*/ 2 h 28"/>
                <a:gd name="T52" fmla="*/ 16 w 22"/>
                <a:gd name="T53" fmla="*/ 2 h 2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8"/>
                <a:gd name="T83" fmla="*/ 22 w 22"/>
                <a:gd name="T84" fmla="*/ 28 h 2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8">
                  <a:moveTo>
                    <a:pt x="16" y="2"/>
                  </a:move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4"/>
                  </a:lnTo>
                  <a:lnTo>
                    <a:pt x="10" y="26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2" y="20"/>
                  </a:lnTo>
                  <a:lnTo>
                    <a:pt x="22" y="14"/>
                  </a:lnTo>
                  <a:lnTo>
                    <a:pt x="22" y="10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6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" name="Freeform 356">
              <a:extLst>
                <a:ext uri="{FF2B5EF4-FFF2-40B4-BE49-F238E27FC236}">
                  <a16:creationId xmlns:a16="http://schemas.microsoft.com/office/drawing/2014/main" id="{98A07E7F-8007-44FC-A4C3-ECA1F4BC2A5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95" y="1416"/>
              <a:ext cx="68" cy="42"/>
            </a:xfrm>
            <a:custGeom>
              <a:avLst/>
              <a:gdLst>
                <a:gd name="T0" fmla="*/ 12 w 68"/>
                <a:gd name="T1" fmla="*/ 12 h 42"/>
                <a:gd name="T2" fmla="*/ 12 w 68"/>
                <a:gd name="T3" fmla="*/ 12 h 42"/>
                <a:gd name="T4" fmla="*/ 10 w 68"/>
                <a:gd name="T5" fmla="*/ 14 h 42"/>
                <a:gd name="T6" fmla="*/ 8 w 68"/>
                <a:gd name="T7" fmla="*/ 14 h 42"/>
                <a:gd name="T8" fmla="*/ 4 w 68"/>
                <a:gd name="T9" fmla="*/ 18 h 42"/>
                <a:gd name="T10" fmla="*/ 2 w 68"/>
                <a:gd name="T11" fmla="*/ 20 h 42"/>
                <a:gd name="T12" fmla="*/ 0 w 68"/>
                <a:gd name="T13" fmla="*/ 24 h 42"/>
                <a:gd name="T14" fmla="*/ 0 w 68"/>
                <a:gd name="T15" fmla="*/ 26 h 42"/>
                <a:gd name="T16" fmla="*/ 2 w 68"/>
                <a:gd name="T17" fmla="*/ 30 h 42"/>
                <a:gd name="T18" fmla="*/ 4 w 68"/>
                <a:gd name="T19" fmla="*/ 34 h 42"/>
                <a:gd name="T20" fmla="*/ 10 w 68"/>
                <a:gd name="T21" fmla="*/ 36 h 42"/>
                <a:gd name="T22" fmla="*/ 12 w 68"/>
                <a:gd name="T23" fmla="*/ 36 h 42"/>
                <a:gd name="T24" fmla="*/ 12 w 68"/>
                <a:gd name="T25" fmla="*/ 34 h 42"/>
                <a:gd name="T26" fmla="*/ 16 w 68"/>
                <a:gd name="T27" fmla="*/ 30 h 42"/>
                <a:gd name="T28" fmla="*/ 18 w 68"/>
                <a:gd name="T29" fmla="*/ 28 h 42"/>
                <a:gd name="T30" fmla="*/ 22 w 68"/>
                <a:gd name="T31" fmla="*/ 26 h 42"/>
                <a:gd name="T32" fmla="*/ 26 w 68"/>
                <a:gd name="T33" fmla="*/ 28 h 42"/>
                <a:gd name="T34" fmla="*/ 30 w 68"/>
                <a:gd name="T35" fmla="*/ 32 h 42"/>
                <a:gd name="T36" fmla="*/ 32 w 68"/>
                <a:gd name="T37" fmla="*/ 34 h 42"/>
                <a:gd name="T38" fmla="*/ 36 w 68"/>
                <a:gd name="T39" fmla="*/ 38 h 42"/>
                <a:gd name="T40" fmla="*/ 42 w 68"/>
                <a:gd name="T41" fmla="*/ 42 h 42"/>
                <a:gd name="T42" fmla="*/ 52 w 68"/>
                <a:gd name="T43" fmla="*/ 40 h 42"/>
                <a:gd name="T44" fmla="*/ 62 w 68"/>
                <a:gd name="T45" fmla="*/ 32 h 42"/>
                <a:gd name="T46" fmla="*/ 62 w 68"/>
                <a:gd name="T47" fmla="*/ 32 h 42"/>
                <a:gd name="T48" fmla="*/ 64 w 68"/>
                <a:gd name="T49" fmla="*/ 30 h 42"/>
                <a:gd name="T50" fmla="*/ 66 w 68"/>
                <a:gd name="T51" fmla="*/ 28 h 42"/>
                <a:gd name="T52" fmla="*/ 68 w 68"/>
                <a:gd name="T53" fmla="*/ 26 h 42"/>
                <a:gd name="T54" fmla="*/ 68 w 68"/>
                <a:gd name="T55" fmla="*/ 22 h 42"/>
                <a:gd name="T56" fmla="*/ 66 w 68"/>
                <a:gd name="T57" fmla="*/ 20 h 42"/>
                <a:gd name="T58" fmla="*/ 62 w 68"/>
                <a:gd name="T59" fmla="*/ 16 h 42"/>
                <a:gd name="T60" fmla="*/ 58 w 68"/>
                <a:gd name="T61" fmla="*/ 14 h 42"/>
                <a:gd name="T62" fmla="*/ 40 w 68"/>
                <a:gd name="T63" fmla="*/ 2 h 42"/>
                <a:gd name="T64" fmla="*/ 38 w 68"/>
                <a:gd name="T65" fmla="*/ 2 h 42"/>
                <a:gd name="T66" fmla="*/ 36 w 68"/>
                <a:gd name="T67" fmla="*/ 2 h 42"/>
                <a:gd name="T68" fmla="*/ 32 w 68"/>
                <a:gd name="T69" fmla="*/ 0 h 42"/>
                <a:gd name="T70" fmla="*/ 28 w 68"/>
                <a:gd name="T71" fmla="*/ 0 h 42"/>
                <a:gd name="T72" fmla="*/ 24 w 68"/>
                <a:gd name="T73" fmla="*/ 2 h 42"/>
                <a:gd name="T74" fmla="*/ 18 w 68"/>
                <a:gd name="T75" fmla="*/ 6 h 42"/>
                <a:gd name="T76" fmla="*/ 12 w 68"/>
                <a:gd name="T77" fmla="*/ 12 h 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42"/>
                <a:gd name="T119" fmla="*/ 68 w 68"/>
                <a:gd name="T120" fmla="*/ 42 h 4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42">
                  <a:moveTo>
                    <a:pt x="12" y="12"/>
                  </a:moveTo>
                  <a:lnTo>
                    <a:pt x="12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8" y="28"/>
                  </a:lnTo>
                  <a:lnTo>
                    <a:pt x="22" y="26"/>
                  </a:lnTo>
                  <a:lnTo>
                    <a:pt x="26" y="28"/>
                  </a:lnTo>
                  <a:lnTo>
                    <a:pt x="30" y="32"/>
                  </a:lnTo>
                  <a:lnTo>
                    <a:pt x="32" y="34"/>
                  </a:lnTo>
                  <a:lnTo>
                    <a:pt x="36" y="38"/>
                  </a:lnTo>
                  <a:lnTo>
                    <a:pt x="42" y="42"/>
                  </a:lnTo>
                  <a:lnTo>
                    <a:pt x="52" y="40"/>
                  </a:lnTo>
                  <a:lnTo>
                    <a:pt x="62" y="32"/>
                  </a:lnTo>
                  <a:lnTo>
                    <a:pt x="64" y="30"/>
                  </a:lnTo>
                  <a:lnTo>
                    <a:pt x="66" y="28"/>
                  </a:lnTo>
                  <a:lnTo>
                    <a:pt x="68" y="26"/>
                  </a:lnTo>
                  <a:lnTo>
                    <a:pt x="68" y="22"/>
                  </a:lnTo>
                  <a:lnTo>
                    <a:pt x="66" y="20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18" y="6"/>
                  </a:lnTo>
                  <a:lnTo>
                    <a:pt x="12" y="1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" name="Freeform 357">
              <a:extLst>
                <a:ext uri="{FF2B5EF4-FFF2-40B4-BE49-F238E27FC236}">
                  <a16:creationId xmlns:a16="http://schemas.microsoft.com/office/drawing/2014/main" id="{18143A46-DB43-477A-827C-68B53D1B196A}"/>
                </a:ext>
              </a:extLst>
            </p:cNvPr>
            <p:cNvSpPr>
              <a:spLocks/>
            </p:cNvSpPr>
            <p:nvPr/>
          </p:nvSpPr>
          <p:spPr bwMode="gray">
            <a:xfrm>
              <a:off x="4095" y="1470"/>
              <a:ext cx="58" cy="34"/>
            </a:xfrm>
            <a:custGeom>
              <a:avLst/>
              <a:gdLst>
                <a:gd name="T0" fmla="*/ 12 w 58"/>
                <a:gd name="T1" fmla="*/ 0 h 34"/>
                <a:gd name="T2" fmla="*/ 10 w 58"/>
                <a:gd name="T3" fmla="*/ 2 h 34"/>
                <a:gd name="T4" fmla="*/ 4 w 58"/>
                <a:gd name="T5" fmla="*/ 8 h 34"/>
                <a:gd name="T6" fmla="*/ 0 w 58"/>
                <a:gd name="T7" fmla="*/ 16 h 34"/>
                <a:gd name="T8" fmla="*/ 0 w 58"/>
                <a:gd name="T9" fmla="*/ 26 h 34"/>
                <a:gd name="T10" fmla="*/ 6 w 58"/>
                <a:gd name="T11" fmla="*/ 34 h 34"/>
                <a:gd name="T12" fmla="*/ 8 w 58"/>
                <a:gd name="T13" fmla="*/ 34 h 34"/>
                <a:gd name="T14" fmla="*/ 12 w 58"/>
                <a:gd name="T15" fmla="*/ 34 h 34"/>
                <a:gd name="T16" fmla="*/ 18 w 58"/>
                <a:gd name="T17" fmla="*/ 34 h 34"/>
                <a:gd name="T18" fmla="*/ 24 w 58"/>
                <a:gd name="T19" fmla="*/ 34 h 34"/>
                <a:gd name="T20" fmla="*/ 32 w 58"/>
                <a:gd name="T21" fmla="*/ 32 h 34"/>
                <a:gd name="T22" fmla="*/ 34 w 58"/>
                <a:gd name="T23" fmla="*/ 30 h 34"/>
                <a:gd name="T24" fmla="*/ 38 w 58"/>
                <a:gd name="T25" fmla="*/ 28 h 34"/>
                <a:gd name="T26" fmla="*/ 42 w 58"/>
                <a:gd name="T27" fmla="*/ 24 h 34"/>
                <a:gd name="T28" fmla="*/ 46 w 58"/>
                <a:gd name="T29" fmla="*/ 20 h 34"/>
                <a:gd name="T30" fmla="*/ 48 w 58"/>
                <a:gd name="T31" fmla="*/ 18 h 34"/>
                <a:gd name="T32" fmla="*/ 52 w 58"/>
                <a:gd name="T33" fmla="*/ 18 h 34"/>
                <a:gd name="T34" fmla="*/ 54 w 58"/>
                <a:gd name="T35" fmla="*/ 18 h 34"/>
                <a:gd name="T36" fmla="*/ 56 w 58"/>
                <a:gd name="T37" fmla="*/ 16 h 34"/>
                <a:gd name="T38" fmla="*/ 58 w 58"/>
                <a:gd name="T39" fmla="*/ 14 h 34"/>
                <a:gd name="T40" fmla="*/ 58 w 58"/>
                <a:gd name="T41" fmla="*/ 12 h 34"/>
                <a:gd name="T42" fmla="*/ 56 w 58"/>
                <a:gd name="T43" fmla="*/ 8 h 34"/>
                <a:gd name="T44" fmla="*/ 54 w 58"/>
                <a:gd name="T45" fmla="*/ 6 h 34"/>
                <a:gd name="T46" fmla="*/ 48 w 58"/>
                <a:gd name="T47" fmla="*/ 4 h 34"/>
                <a:gd name="T48" fmla="*/ 32 w 58"/>
                <a:gd name="T49" fmla="*/ 2 h 34"/>
                <a:gd name="T50" fmla="*/ 18 w 58"/>
                <a:gd name="T51" fmla="*/ 0 h 34"/>
                <a:gd name="T52" fmla="*/ 12 w 58"/>
                <a:gd name="T53" fmla="*/ 0 h 3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8"/>
                <a:gd name="T82" fmla="*/ 0 h 34"/>
                <a:gd name="T83" fmla="*/ 58 w 58"/>
                <a:gd name="T84" fmla="*/ 34 h 3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8" h="34">
                  <a:moveTo>
                    <a:pt x="12" y="0"/>
                  </a:moveTo>
                  <a:lnTo>
                    <a:pt x="10" y="2"/>
                  </a:lnTo>
                  <a:lnTo>
                    <a:pt x="4" y="8"/>
                  </a:lnTo>
                  <a:lnTo>
                    <a:pt x="0" y="16"/>
                  </a:lnTo>
                  <a:lnTo>
                    <a:pt x="0" y="2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12" y="34"/>
                  </a:lnTo>
                  <a:lnTo>
                    <a:pt x="18" y="34"/>
                  </a:lnTo>
                  <a:lnTo>
                    <a:pt x="24" y="34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8" y="28"/>
                  </a:lnTo>
                  <a:lnTo>
                    <a:pt x="42" y="24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52" y="18"/>
                  </a:lnTo>
                  <a:lnTo>
                    <a:pt x="54" y="18"/>
                  </a:lnTo>
                  <a:lnTo>
                    <a:pt x="56" y="16"/>
                  </a:lnTo>
                  <a:lnTo>
                    <a:pt x="58" y="14"/>
                  </a:lnTo>
                  <a:lnTo>
                    <a:pt x="58" y="12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32" y="2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" name="Freeform 358">
              <a:extLst>
                <a:ext uri="{FF2B5EF4-FFF2-40B4-BE49-F238E27FC236}">
                  <a16:creationId xmlns:a16="http://schemas.microsoft.com/office/drawing/2014/main" id="{C5BC81D6-3027-499F-9277-500887DBD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4021" y="1576"/>
              <a:ext cx="20" cy="28"/>
            </a:xfrm>
            <a:custGeom>
              <a:avLst/>
              <a:gdLst>
                <a:gd name="T0" fmla="*/ 16 w 20"/>
                <a:gd name="T1" fmla="*/ 0 h 28"/>
                <a:gd name="T2" fmla="*/ 14 w 20"/>
                <a:gd name="T3" fmla="*/ 0 h 28"/>
                <a:gd name="T4" fmla="*/ 12 w 20"/>
                <a:gd name="T5" fmla="*/ 2 h 28"/>
                <a:gd name="T6" fmla="*/ 10 w 20"/>
                <a:gd name="T7" fmla="*/ 6 h 28"/>
                <a:gd name="T8" fmla="*/ 6 w 20"/>
                <a:gd name="T9" fmla="*/ 10 h 28"/>
                <a:gd name="T10" fmla="*/ 2 w 20"/>
                <a:gd name="T11" fmla="*/ 14 h 28"/>
                <a:gd name="T12" fmla="*/ 0 w 20"/>
                <a:gd name="T13" fmla="*/ 18 h 28"/>
                <a:gd name="T14" fmla="*/ 0 w 20"/>
                <a:gd name="T15" fmla="*/ 24 h 28"/>
                <a:gd name="T16" fmla="*/ 2 w 20"/>
                <a:gd name="T17" fmla="*/ 28 h 28"/>
                <a:gd name="T18" fmla="*/ 4 w 20"/>
                <a:gd name="T19" fmla="*/ 28 h 28"/>
                <a:gd name="T20" fmla="*/ 6 w 20"/>
                <a:gd name="T21" fmla="*/ 28 h 28"/>
                <a:gd name="T22" fmla="*/ 8 w 20"/>
                <a:gd name="T23" fmla="*/ 28 h 28"/>
                <a:gd name="T24" fmla="*/ 10 w 20"/>
                <a:gd name="T25" fmla="*/ 28 h 28"/>
                <a:gd name="T26" fmla="*/ 14 w 20"/>
                <a:gd name="T27" fmla="*/ 26 h 28"/>
                <a:gd name="T28" fmla="*/ 16 w 20"/>
                <a:gd name="T29" fmla="*/ 22 h 28"/>
                <a:gd name="T30" fmla="*/ 18 w 20"/>
                <a:gd name="T31" fmla="*/ 16 h 28"/>
                <a:gd name="T32" fmla="*/ 20 w 20"/>
                <a:gd name="T33" fmla="*/ 14 h 28"/>
                <a:gd name="T34" fmla="*/ 20 w 20"/>
                <a:gd name="T35" fmla="*/ 12 h 28"/>
                <a:gd name="T36" fmla="*/ 20 w 20"/>
                <a:gd name="T37" fmla="*/ 8 h 28"/>
                <a:gd name="T38" fmla="*/ 20 w 20"/>
                <a:gd name="T39" fmla="*/ 6 h 28"/>
                <a:gd name="T40" fmla="*/ 20 w 20"/>
                <a:gd name="T41" fmla="*/ 2 h 28"/>
                <a:gd name="T42" fmla="*/ 18 w 20"/>
                <a:gd name="T43" fmla="*/ 0 h 28"/>
                <a:gd name="T44" fmla="*/ 16 w 20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0"/>
                <a:gd name="T70" fmla="*/ 0 h 28"/>
                <a:gd name="T71" fmla="*/ 20 w 20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0" h="28">
                  <a:moveTo>
                    <a:pt x="16" y="0"/>
                  </a:moveTo>
                  <a:lnTo>
                    <a:pt x="14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6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10" y="28"/>
                  </a:lnTo>
                  <a:lnTo>
                    <a:pt x="14" y="26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" name="Freeform 359">
              <a:extLst>
                <a:ext uri="{FF2B5EF4-FFF2-40B4-BE49-F238E27FC236}">
                  <a16:creationId xmlns:a16="http://schemas.microsoft.com/office/drawing/2014/main" id="{2DA68E63-5BBE-456E-9195-8038433BB1D8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9" y="1596"/>
              <a:ext cx="114" cy="90"/>
            </a:xfrm>
            <a:custGeom>
              <a:avLst/>
              <a:gdLst>
                <a:gd name="T0" fmla="*/ 28 w 114"/>
                <a:gd name="T1" fmla="*/ 20 h 90"/>
                <a:gd name="T2" fmla="*/ 20 w 114"/>
                <a:gd name="T3" fmla="*/ 18 h 90"/>
                <a:gd name="T4" fmla="*/ 12 w 114"/>
                <a:gd name="T5" fmla="*/ 22 h 90"/>
                <a:gd name="T6" fmla="*/ 10 w 114"/>
                <a:gd name="T7" fmla="*/ 34 h 90"/>
                <a:gd name="T8" fmla="*/ 8 w 114"/>
                <a:gd name="T9" fmla="*/ 36 h 90"/>
                <a:gd name="T10" fmla="*/ 8 w 114"/>
                <a:gd name="T11" fmla="*/ 46 h 90"/>
                <a:gd name="T12" fmla="*/ 2 w 114"/>
                <a:gd name="T13" fmla="*/ 52 h 90"/>
                <a:gd name="T14" fmla="*/ 0 w 114"/>
                <a:gd name="T15" fmla="*/ 60 h 90"/>
                <a:gd name="T16" fmla="*/ 8 w 114"/>
                <a:gd name="T17" fmla="*/ 68 h 90"/>
                <a:gd name="T18" fmla="*/ 16 w 114"/>
                <a:gd name="T19" fmla="*/ 72 h 90"/>
                <a:gd name="T20" fmla="*/ 24 w 114"/>
                <a:gd name="T21" fmla="*/ 72 h 90"/>
                <a:gd name="T22" fmla="*/ 30 w 114"/>
                <a:gd name="T23" fmla="*/ 64 h 90"/>
                <a:gd name="T24" fmla="*/ 32 w 114"/>
                <a:gd name="T25" fmla="*/ 62 h 90"/>
                <a:gd name="T26" fmla="*/ 34 w 114"/>
                <a:gd name="T27" fmla="*/ 66 h 90"/>
                <a:gd name="T28" fmla="*/ 44 w 114"/>
                <a:gd name="T29" fmla="*/ 68 h 90"/>
                <a:gd name="T30" fmla="*/ 50 w 114"/>
                <a:gd name="T31" fmla="*/ 66 h 90"/>
                <a:gd name="T32" fmla="*/ 58 w 114"/>
                <a:gd name="T33" fmla="*/ 64 h 90"/>
                <a:gd name="T34" fmla="*/ 58 w 114"/>
                <a:gd name="T35" fmla="*/ 68 h 90"/>
                <a:gd name="T36" fmla="*/ 52 w 114"/>
                <a:gd name="T37" fmla="*/ 74 h 90"/>
                <a:gd name="T38" fmla="*/ 34 w 114"/>
                <a:gd name="T39" fmla="*/ 82 h 90"/>
                <a:gd name="T40" fmla="*/ 26 w 114"/>
                <a:gd name="T41" fmla="*/ 88 h 90"/>
                <a:gd name="T42" fmla="*/ 38 w 114"/>
                <a:gd name="T43" fmla="*/ 90 h 90"/>
                <a:gd name="T44" fmla="*/ 74 w 114"/>
                <a:gd name="T45" fmla="*/ 76 h 90"/>
                <a:gd name="T46" fmla="*/ 76 w 114"/>
                <a:gd name="T47" fmla="*/ 72 h 90"/>
                <a:gd name="T48" fmla="*/ 82 w 114"/>
                <a:gd name="T49" fmla="*/ 72 h 90"/>
                <a:gd name="T50" fmla="*/ 86 w 114"/>
                <a:gd name="T51" fmla="*/ 74 h 90"/>
                <a:gd name="T52" fmla="*/ 92 w 114"/>
                <a:gd name="T53" fmla="*/ 72 h 90"/>
                <a:gd name="T54" fmla="*/ 100 w 114"/>
                <a:gd name="T55" fmla="*/ 72 h 90"/>
                <a:gd name="T56" fmla="*/ 110 w 114"/>
                <a:gd name="T57" fmla="*/ 64 h 90"/>
                <a:gd name="T58" fmla="*/ 114 w 114"/>
                <a:gd name="T59" fmla="*/ 38 h 90"/>
                <a:gd name="T60" fmla="*/ 106 w 114"/>
                <a:gd name="T61" fmla="*/ 34 h 90"/>
                <a:gd name="T62" fmla="*/ 98 w 114"/>
                <a:gd name="T63" fmla="*/ 38 h 90"/>
                <a:gd name="T64" fmla="*/ 90 w 114"/>
                <a:gd name="T65" fmla="*/ 32 h 90"/>
                <a:gd name="T66" fmla="*/ 86 w 114"/>
                <a:gd name="T67" fmla="*/ 24 h 90"/>
                <a:gd name="T68" fmla="*/ 82 w 114"/>
                <a:gd name="T69" fmla="*/ 10 h 90"/>
                <a:gd name="T70" fmla="*/ 82 w 114"/>
                <a:gd name="T71" fmla="*/ 0 h 90"/>
                <a:gd name="T72" fmla="*/ 76 w 114"/>
                <a:gd name="T73" fmla="*/ 2 h 90"/>
                <a:gd name="T74" fmla="*/ 66 w 114"/>
                <a:gd name="T75" fmla="*/ 10 h 90"/>
                <a:gd name="T76" fmla="*/ 64 w 114"/>
                <a:gd name="T77" fmla="*/ 22 h 90"/>
                <a:gd name="T78" fmla="*/ 66 w 114"/>
                <a:gd name="T79" fmla="*/ 28 h 90"/>
                <a:gd name="T80" fmla="*/ 68 w 114"/>
                <a:gd name="T81" fmla="*/ 32 h 90"/>
                <a:gd name="T82" fmla="*/ 62 w 114"/>
                <a:gd name="T83" fmla="*/ 42 h 90"/>
                <a:gd name="T84" fmla="*/ 56 w 114"/>
                <a:gd name="T85" fmla="*/ 48 h 90"/>
                <a:gd name="T86" fmla="*/ 54 w 114"/>
                <a:gd name="T87" fmla="*/ 40 h 90"/>
                <a:gd name="T88" fmla="*/ 52 w 114"/>
                <a:gd name="T89" fmla="*/ 30 h 90"/>
                <a:gd name="T90" fmla="*/ 44 w 114"/>
                <a:gd name="T91" fmla="*/ 24 h 90"/>
                <a:gd name="T92" fmla="*/ 36 w 114"/>
                <a:gd name="T93" fmla="*/ 28 h 90"/>
                <a:gd name="T94" fmla="*/ 30 w 114"/>
                <a:gd name="T95" fmla="*/ 20 h 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"/>
                <a:gd name="T145" fmla="*/ 0 h 90"/>
                <a:gd name="T146" fmla="*/ 114 w 114"/>
                <a:gd name="T147" fmla="*/ 90 h 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" h="90">
                  <a:moveTo>
                    <a:pt x="30" y="20"/>
                  </a:moveTo>
                  <a:lnTo>
                    <a:pt x="30" y="20"/>
                  </a:lnTo>
                  <a:lnTo>
                    <a:pt x="28" y="20"/>
                  </a:lnTo>
                  <a:lnTo>
                    <a:pt x="26" y="18"/>
                  </a:lnTo>
                  <a:lnTo>
                    <a:pt x="22" y="18"/>
                  </a:lnTo>
                  <a:lnTo>
                    <a:pt x="20" y="1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10" y="28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8" y="66"/>
                  </a:lnTo>
                  <a:lnTo>
                    <a:pt x="8" y="68"/>
                  </a:lnTo>
                  <a:lnTo>
                    <a:pt x="10" y="70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6" y="70"/>
                  </a:lnTo>
                  <a:lnTo>
                    <a:pt x="30" y="68"/>
                  </a:lnTo>
                  <a:lnTo>
                    <a:pt x="30" y="64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6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6" y="68"/>
                  </a:lnTo>
                  <a:lnTo>
                    <a:pt x="48" y="66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4" y="64"/>
                  </a:lnTo>
                  <a:lnTo>
                    <a:pt x="58" y="64"/>
                  </a:lnTo>
                  <a:lnTo>
                    <a:pt x="60" y="66"/>
                  </a:lnTo>
                  <a:lnTo>
                    <a:pt x="58" y="68"/>
                  </a:lnTo>
                  <a:lnTo>
                    <a:pt x="56" y="72"/>
                  </a:lnTo>
                  <a:lnTo>
                    <a:pt x="54" y="72"/>
                  </a:lnTo>
                  <a:lnTo>
                    <a:pt x="52" y="74"/>
                  </a:lnTo>
                  <a:lnTo>
                    <a:pt x="46" y="76"/>
                  </a:lnTo>
                  <a:lnTo>
                    <a:pt x="40" y="78"/>
                  </a:lnTo>
                  <a:lnTo>
                    <a:pt x="34" y="82"/>
                  </a:lnTo>
                  <a:lnTo>
                    <a:pt x="30" y="84"/>
                  </a:lnTo>
                  <a:lnTo>
                    <a:pt x="26" y="86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8" y="90"/>
                  </a:lnTo>
                  <a:lnTo>
                    <a:pt x="52" y="88"/>
                  </a:lnTo>
                  <a:lnTo>
                    <a:pt x="64" y="80"/>
                  </a:lnTo>
                  <a:lnTo>
                    <a:pt x="74" y="76"/>
                  </a:lnTo>
                  <a:lnTo>
                    <a:pt x="74" y="74"/>
                  </a:lnTo>
                  <a:lnTo>
                    <a:pt x="76" y="72"/>
                  </a:lnTo>
                  <a:lnTo>
                    <a:pt x="78" y="70"/>
                  </a:lnTo>
                  <a:lnTo>
                    <a:pt x="80" y="70"/>
                  </a:lnTo>
                  <a:lnTo>
                    <a:pt x="82" y="72"/>
                  </a:lnTo>
                  <a:lnTo>
                    <a:pt x="84" y="74"/>
                  </a:lnTo>
                  <a:lnTo>
                    <a:pt x="86" y="74"/>
                  </a:lnTo>
                  <a:lnTo>
                    <a:pt x="90" y="74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8" y="68"/>
                  </a:lnTo>
                  <a:lnTo>
                    <a:pt x="110" y="64"/>
                  </a:lnTo>
                  <a:lnTo>
                    <a:pt x="112" y="56"/>
                  </a:lnTo>
                  <a:lnTo>
                    <a:pt x="114" y="46"/>
                  </a:lnTo>
                  <a:lnTo>
                    <a:pt x="114" y="38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4" y="36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4"/>
                  </a:lnTo>
                  <a:lnTo>
                    <a:pt x="84" y="16"/>
                  </a:lnTo>
                  <a:lnTo>
                    <a:pt x="84" y="14"/>
                  </a:lnTo>
                  <a:lnTo>
                    <a:pt x="82" y="10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6" y="10"/>
                  </a:lnTo>
                  <a:lnTo>
                    <a:pt x="64" y="14"/>
                  </a:lnTo>
                  <a:lnTo>
                    <a:pt x="66" y="20"/>
                  </a:lnTo>
                  <a:lnTo>
                    <a:pt x="64" y="22"/>
                  </a:lnTo>
                  <a:lnTo>
                    <a:pt x="64" y="24"/>
                  </a:lnTo>
                  <a:lnTo>
                    <a:pt x="66" y="28"/>
                  </a:lnTo>
                  <a:lnTo>
                    <a:pt x="70" y="30"/>
                  </a:lnTo>
                  <a:lnTo>
                    <a:pt x="68" y="32"/>
                  </a:lnTo>
                  <a:lnTo>
                    <a:pt x="66" y="36"/>
                  </a:lnTo>
                  <a:lnTo>
                    <a:pt x="64" y="38"/>
                  </a:lnTo>
                  <a:lnTo>
                    <a:pt x="62" y="42"/>
                  </a:lnTo>
                  <a:lnTo>
                    <a:pt x="60" y="46"/>
                  </a:lnTo>
                  <a:lnTo>
                    <a:pt x="58" y="48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4" y="44"/>
                  </a:lnTo>
                  <a:lnTo>
                    <a:pt x="54" y="40"/>
                  </a:lnTo>
                  <a:lnTo>
                    <a:pt x="54" y="38"/>
                  </a:lnTo>
                  <a:lnTo>
                    <a:pt x="54" y="34"/>
                  </a:lnTo>
                  <a:lnTo>
                    <a:pt x="52" y="30"/>
                  </a:lnTo>
                  <a:lnTo>
                    <a:pt x="50" y="26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6" y="28"/>
                  </a:lnTo>
                  <a:lnTo>
                    <a:pt x="34" y="28"/>
                  </a:lnTo>
                  <a:lnTo>
                    <a:pt x="32" y="26"/>
                  </a:lnTo>
                  <a:lnTo>
                    <a:pt x="30" y="2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" name="Freeform 360">
              <a:extLst>
                <a:ext uri="{FF2B5EF4-FFF2-40B4-BE49-F238E27FC236}">
                  <a16:creationId xmlns:a16="http://schemas.microsoft.com/office/drawing/2014/main" id="{FE9F0F34-E6F3-49DD-87AA-499B1BC7A1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199" y="1466"/>
              <a:ext cx="20" cy="48"/>
            </a:xfrm>
            <a:custGeom>
              <a:avLst/>
              <a:gdLst>
                <a:gd name="T0" fmla="*/ 10 w 20"/>
                <a:gd name="T1" fmla="*/ 8 h 48"/>
                <a:gd name="T2" fmla="*/ 10 w 20"/>
                <a:gd name="T3" fmla="*/ 8 h 48"/>
                <a:gd name="T4" fmla="*/ 8 w 20"/>
                <a:gd name="T5" fmla="*/ 6 h 48"/>
                <a:gd name="T6" fmla="*/ 8 w 20"/>
                <a:gd name="T7" fmla="*/ 4 h 48"/>
                <a:gd name="T8" fmla="*/ 6 w 20"/>
                <a:gd name="T9" fmla="*/ 2 h 48"/>
                <a:gd name="T10" fmla="*/ 6 w 20"/>
                <a:gd name="T11" fmla="*/ 0 h 48"/>
                <a:gd name="T12" fmla="*/ 4 w 20"/>
                <a:gd name="T13" fmla="*/ 0 h 48"/>
                <a:gd name="T14" fmla="*/ 4 w 20"/>
                <a:gd name="T15" fmla="*/ 0 h 48"/>
                <a:gd name="T16" fmla="*/ 2 w 20"/>
                <a:gd name="T17" fmla="*/ 2 h 48"/>
                <a:gd name="T18" fmla="*/ 2 w 20"/>
                <a:gd name="T19" fmla="*/ 6 h 48"/>
                <a:gd name="T20" fmla="*/ 2 w 20"/>
                <a:gd name="T21" fmla="*/ 12 h 48"/>
                <a:gd name="T22" fmla="*/ 0 w 20"/>
                <a:gd name="T23" fmla="*/ 22 h 48"/>
                <a:gd name="T24" fmla="*/ 0 w 20"/>
                <a:gd name="T25" fmla="*/ 22 h 48"/>
                <a:gd name="T26" fmla="*/ 2 w 20"/>
                <a:gd name="T27" fmla="*/ 26 h 48"/>
                <a:gd name="T28" fmla="*/ 2 w 20"/>
                <a:gd name="T29" fmla="*/ 28 h 48"/>
                <a:gd name="T30" fmla="*/ 2 w 20"/>
                <a:gd name="T31" fmla="*/ 34 h 48"/>
                <a:gd name="T32" fmla="*/ 4 w 20"/>
                <a:gd name="T33" fmla="*/ 38 h 48"/>
                <a:gd name="T34" fmla="*/ 8 w 20"/>
                <a:gd name="T35" fmla="*/ 42 h 48"/>
                <a:gd name="T36" fmla="*/ 12 w 20"/>
                <a:gd name="T37" fmla="*/ 46 h 48"/>
                <a:gd name="T38" fmla="*/ 18 w 20"/>
                <a:gd name="T39" fmla="*/ 48 h 48"/>
                <a:gd name="T40" fmla="*/ 18 w 20"/>
                <a:gd name="T41" fmla="*/ 48 h 48"/>
                <a:gd name="T42" fmla="*/ 18 w 20"/>
                <a:gd name="T43" fmla="*/ 46 h 48"/>
                <a:gd name="T44" fmla="*/ 20 w 20"/>
                <a:gd name="T45" fmla="*/ 46 h 48"/>
                <a:gd name="T46" fmla="*/ 20 w 20"/>
                <a:gd name="T47" fmla="*/ 44 h 48"/>
                <a:gd name="T48" fmla="*/ 20 w 20"/>
                <a:gd name="T49" fmla="*/ 42 h 48"/>
                <a:gd name="T50" fmla="*/ 20 w 20"/>
                <a:gd name="T51" fmla="*/ 38 h 48"/>
                <a:gd name="T52" fmla="*/ 18 w 20"/>
                <a:gd name="T53" fmla="*/ 32 h 48"/>
                <a:gd name="T54" fmla="*/ 10 w 20"/>
                <a:gd name="T55" fmla="*/ 8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48"/>
                <a:gd name="T86" fmla="*/ 20 w 20"/>
                <a:gd name="T87" fmla="*/ 48 h 4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48">
                  <a:moveTo>
                    <a:pt x="10" y="8"/>
                  </a:moveTo>
                  <a:lnTo>
                    <a:pt x="10" y="8"/>
                  </a:lnTo>
                  <a:lnTo>
                    <a:pt x="8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8" y="48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8"/>
                  </a:lnTo>
                  <a:lnTo>
                    <a:pt x="18" y="32"/>
                  </a:lnTo>
                  <a:lnTo>
                    <a:pt x="10" y="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" name="Freeform 361">
              <a:extLst>
                <a:ext uri="{FF2B5EF4-FFF2-40B4-BE49-F238E27FC236}">
                  <a16:creationId xmlns:a16="http://schemas.microsoft.com/office/drawing/2014/main" id="{1D757C65-8FD5-4672-9425-DEB1CE55D3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9" y="1534"/>
              <a:ext cx="74" cy="90"/>
            </a:xfrm>
            <a:custGeom>
              <a:avLst/>
              <a:gdLst>
                <a:gd name="T0" fmla="*/ 16 w 74"/>
                <a:gd name="T1" fmla="*/ 10 h 90"/>
                <a:gd name="T2" fmla="*/ 12 w 74"/>
                <a:gd name="T3" fmla="*/ 8 h 90"/>
                <a:gd name="T4" fmla="*/ 8 w 74"/>
                <a:gd name="T5" fmla="*/ 6 h 90"/>
                <a:gd name="T6" fmla="*/ 2 w 74"/>
                <a:gd name="T7" fmla="*/ 6 h 90"/>
                <a:gd name="T8" fmla="*/ 0 w 74"/>
                <a:gd name="T9" fmla="*/ 10 h 90"/>
                <a:gd name="T10" fmla="*/ 2 w 74"/>
                <a:gd name="T11" fmla="*/ 22 h 90"/>
                <a:gd name="T12" fmla="*/ 4 w 74"/>
                <a:gd name="T13" fmla="*/ 24 h 90"/>
                <a:gd name="T14" fmla="*/ 8 w 74"/>
                <a:gd name="T15" fmla="*/ 34 h 90"/>
                <a:gd name="T16" fmla="*/ 14 w 74"/>
                <a:gd name="T17" fmla="*/ 44 h 90"/>
                <a:gd name="T18" fmla="*/ 16 w 74"/>
                <a:gd name="T19" fmla="*/ 50 h 90"/>
                <a:gd name="T20" fmla="*/ 22 w 74"/>
                <a:gd name="T21" fmla="*/ 50 h 90"/>
                <a:gd name="T22" fmla="*/ 32 w 74"/>
                <a:gd name="T23" fmla="*/ 52 h 90"/>
                <a:gd name="T24" fmla="*/ 36 w 74"/>
                <a:gd name="T25" fmla="*/ 58 h 90"/>
                <a:gd name="T26" fmla="*/ 38 w 74"/>
                <a:gd name="T27" fmla="*/ 70 h 90"/>
                <a:gd name="T28" fmla="*/ 42 w 74"/>
                <a:gd name="T29" fmla="*/ 82 h 90"/>
                <a:gd name="T30" fmla="*/ 52 w 74"/>
                <a:gd name="T31" fmla="*/ 88 h 90"/>
                <a:gd name="T32" fmla="*/ 64 w 74"/>
                <a:gd name="T33" fmla="*/ 90 h 90"/>
                <a:gd name="T34" fmla="*/ 72 w 74"/>
                <a:gd name="T35" fmla="*/ 84 h 90"/>
                <a:gd name="T36" fmla="*/ 74 w 74"/>
                <a:gd name="T37" fmla="*/ 82 h 90"/>
                <a:gd name="T38" fmla="*/ 72 w 74"/>
                <a:gd name="T39" fmla="*/ 84 h 90"/>
                <a:gd name="T40" fmla="*/ 68 w 74"/>
                <a:gd name="T41" fmla="*/ 86 h 90"/>
                <a:gd name="T42" fmla="*/ 64 w 74"/>
                <a:gd name="T43" fmla="*/ 86 h 90"/>
                <a:gd name="T44" fmla="*/ 64 w 74"/>
                <a:gd name="T45" fmla="*/ 82 h 90"/>
                <a:gd name="T46" fmla="*/ 62 w 74"/>
                <a:gd name="T47" fmla="*/ 58 h 90"/>
                <a:gd name="T48" fmla="*/ 58 w 74"/>
                <a:gd name="T49" fmla="*/ 42 h 90"/>
                <a:gd name="T50" fmla="*/ 66 w 74"/>
                <a:gd name="T51" fmla="*/ 26 h 90"/>
                <a:gd name="T52" fmla="*/ 66 w 74"/>
                <a:gd name="T53" fmla="*/ 8 h 90"/>
                <a:gd name="T54" fmla="*/ 60 w 74"/>
                <a:gd name="T55" fmla="*/ 4 h 90"/>
                <a:gd name="T56" fmla="*/ 54 w 74"/>
                <a:gd name="T57" fmla="*/ 2 h 90"/>
                <a:gd name="T58" fmla="*/ 44 w 74"/>
                <a:gd name="T59" fmla="*/ 0 h 90"/>
                <a:gd name="T60" fmla="*/ 38 w 74"/>
                <a:gd name="T61" fmla="*/ 0 h 90"/>
                <a:gd name="T62" fmla="*/ 36 w 74"/>
                <a:gd name="T63" fmla="*/ 6 h 90"/>
                <a:gd name="T64" fmla="*/ 40 w 74"/>
                <a:gd name="T65" fmla="*/ 24 h 90"/>
                <a:gd name="T66" fmla="*/ 44 w 74"/>
                <a:gd name="T67" fmla="*/ 38 h 90"/>
                <a:gd name="T68" fmla="*/ 32 w 74"/>
                <a:gd name="T69" fmla="*/ 32 h 90"/>
                <a:gd name="T70" fmla="*/ 20 w 74"/>
                <a:gd name="T71" fmla="*/ 24 h 90"/>
                <a:gd name="T72" fmla="*/ 16 w 74"/>
                <a:gd name="T73" fmla="*/ 10 h 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90"/>
                <a:gd name="T113" fmla="*/ 74 w 74"/>
                <a:gd name="T114" fmla="*/ 90 h 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90">
                  <a:moveTo>
                    <a:pt x="16" y="10"/>
                  </a:moveTo>
                  <a:lnTo>
                    <a:pt x="16" y="10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8" y="34"/>
                  </a:lnTo>
                  <a:lnTo>
                    <a:pt x="12" y="38"/>
                  </a:lnTo>
                  <a:lnTo>
                    <a:pt x="14" y="44"/>
                  </a:lnTo>
                  <a:lnTo>
                    <a:pt x="16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4" y="54"/>
                  </a:lnTo>
                  <a:lnTo>
                    <a:pt x="36" y="58"/>
                  </a:lnTo>
                  <a:lnTo>
                    <a:pt x="38" y="64"/>
                  </a:lnTo>
                  <a:lnTo>
                    <a:pt x="38" y="70"/>
                  </a:lnTo>
                  <a:lnTo>
                    <a:pt x="40" y="76"/>
                  </a:lnTo>
                  <a:lnTo>
                    <a:pt x="42" y="82"/>
                  </a:lnTo>
                  <a:lnTo>
                    <a:pt x="48" y="86"/>
                  </a:lnTo>
                  <a:lnTo>
                    <a:pt x="52" y="88"/>
                  </a:lnTo>
                  <a:lnTo>
                    <a:pt x="58" y="90"/>
                  </a:lnTo>
                  <a:lnTo>
                    <a:pt x="64" y="90"/>
                  </a:lnTo>
                  <a:lnTo>
                    <a:pt x="68" y="86"/>
                  </a:lnTo>
                  <a:lnTo>
                    <a:pt x="72" y="84"/>
                  </a:lnTo>
                  <a:lnTo>
                    <a:pt x="74" y="84"/>
                  </a:lnTo>
                  <a:lnTo>
                    <a:pt x="74" y="82"/>
                  </a:lnTo>
                  <a:lnTo>
                    <a:pt x="72" y="84"/>
                  </a:lnTo>
                  <a:lnTo>
                    <a:pt x="70" y="84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4" y="86"/>
                  </a:lnTo>
                  <a:lnTo>
                    <a:pt x="64" y="82"/>
                  </a:lnTo>
                  <a:lnTo>
                    <a:pt x="64" y="72"/>
                  </a:lnTo>
                  <a:lnTo>
                    <a:pt x="62" y="58"/>
                  </a:lnTo>
                  <a:lnTo>
                    <a:pt x="56" y="44"/>
                  </a:lnTo>
                  <a:lnTo>
                    <a:pt x="58" y="42"/>
                  </a:lnTo>
                  <a:lnTo>
                    <a:pt x="62" y="34"/>
                  </a:lnTo>
                  <a:lnTo>
                    <a:pt x="66" y="26"/>
                  </a:lnTo>
                  <a:lnTo>
                    <a:pt x="68" y="16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6" y="2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6"/>
                  </a:lnTo>
                  <a:lnTo>
                    <a:pt x="38" y="14"/>
                  </a:lnTo>
                  <a:lnTo>
                    <a:pt x="40" y="24"/>
                  </a:lnTo>
                  <a:lnTo>
                    <a:pt x="44" y="32"/>
                  </a:lnTo>
                  <a:lnTo>
                    <a:pt x="44" y="38"/>
                  </a:lnTo>
                  <a:lnTo>
                    <a:pt x="38" y="38"/>
                  </a:lnTo>
                  <a:lnTo>
                    <a:pt x="32" y="32"/>
                  </a:lnTo>
                  <a:lnTo>
                    <a:pt x="26" y="28"/>
                  </a:lnTo>
                  <a:lnTo>
                    <a:pt x="20" y="24"/>
                  </a:lnTo>
                  <a:lnTo>
                    <a:pt x="16" y="18"/>
                  </a:lnTo>
                  <a:lnTo>
                    <a:pt x="16" y="1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" name="Freeform 362">
              <a:extLst>
                <a:ext uri="{FF2B5EF4-FFF2-40B4-BE49-F238E27FC236}">
                  <a16:creationId xmlns:a16="http://schemas.microsoft.com/office/drawing/2014/main" id="{21760765-E6C9-4ACE-AC82-CDE95204E4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25" y="1592"/>
              <a:ext cx="44" cy="46"/>
            </a:xfrm>
            <a:custGeom>
              <a:avLst/>
              <a:gdLst>
                <a:gd name="T0" fmla="*/ 10 w 44"/>
                <a:gd name="T1" fmla="*/ 2 h 46"/>
                <a:gd name="T2" fmla="*/ 10 w 44"/>
                <a:gd name="T3" fmla="*/ 2 h 46"/>
                <a:gd name="T4" fmla="*/ 10 w 44"/>
                <a:gd name="T5" fmla="*/ 2 h 46"/>
                <a:gd name="T6" fmla="*/ 8 w 44"/>
                <a:gd name="T7" fmla="*/ 0 h 46"/>
                <a:gd name="T8" fmla="*/ 6 w 44"/>
                <a:gd name="T9" fmla="*/ 0 h 46"/>
                <a:gd name="T10" fmla="*/ 4 w 44"/>
                <a:gd name="T11" fmla="*/ 0 h 46"/>
                <a:gd name="T12" fmla="*/ 4 w 44"/>
                <a:gd name="T13" fmla="*/ 0 h 46"/>
                <a:gd name="T14" fmla="*/ 2 w 44"/>
                <a:gd name="T15" fmla="*/ 2 h 46"/>
                <a:gd name="T16" fmla="*/ 2 w 44"/>
                <a:gd name="T17" fmla="*/ 4 h 46"/>
                <a:gd name="T18" fmla="*/ 4 w 44"/>
                <a:gd name="T19" fmla="*/ 8 h 46"/>
                <a:gd name="T20" fmla="*/ 6 w 44"/>
                <a:gd name="T21" fmla="*/ 12 h 46"/>
                <a:gd name="T22" fmla="*/ 6 w 44"/>
                <a:gd name="T23" fmla="*/ 14 h 46"/>
                <a:gd name="T24" fmla="*/ 4 w 44"/>
                <a:gd name="T25" fmla="*/ 18 h 46"/>
                <a:gd name="T26" fmla="*/ 4 w 44"/>
                <a:gd name="T27" fmla="*/ 22 h 46"/>
                <a:gd name="T28" fmla="*/ 4 w 44"/>
                <a:gd name="T29" fmla="*/ 28 h 46"/>
                <a:gd name="T30" fmla="*/ 2 w 44"/>
                <a:gd name="T31" fmla="*/ 34 h 46"/>
                <a:gd name="T32" fmla="*/ 0 w 44"/>
                <a:gd name="T33" fmla="*/ 38 h 46"/>
                <a:gd name="T34" fmla="*/ 16 w 44"/>
                <a:gd name="T35" fmla="*/ 34 h 46"/>
                <a:gd name="T36" fmla="*/ 24 w 44"/>
                <a:gd name="T37" fmla="*/ 46 h 46"/>
                <a:gd name="T38" fmla="*/ 24 w 44"/>
                <a:gd name="T39" fmla="*/ 44 h 46"/>
                <a:gd name="T40" fmla="*/ 28 w 44"/>
                <a:gd name="T41" fmla="*/ 44 h 46"/>
                <a:gd name="T42" fmla="*/ 32 w 44"/>
                <a:gd name="T43" fmla="*/ 42 h 46"/>
                <a:gd name="T44" fmla="*/ 36 w 44"/>
                <a:gd name="T45" fmla="*/ 40 h 46"/>
                <a:gd name="T46" fmla="*/ 40 w 44"/>
                <a:gd name="T47" fmla="*/ 36 h 46"/>
                <a:gd name="T48" fmla="*/ 40 w 44"/>
                <a:gd name="T49" fmla="*/ 36 h 46"/>
                <a:gd name="T50" fmla="*/ 42 w 44"/>
                <a:gd name="T51" fmla="*/ 32 h 46"/>
                <a:gd name="T52" fmla="*/ 42 w 44"/>
                <a:gd name="T53" fmla="*/ 28 h 46"/>
                <a:gd name="T54" fmla="*/ 44 w 44"/>
                <a:gd name="T55" fmla="*/ 24 h 46"/>
                <a:gd name="T56" fmla="*/ 42 w 44"/>
                <a:gd name="T57" fmla="*/ 18 h 46"/>
                <a:gd name="T58" fmla="*/ 40 w 44"/>
                <a:gd name="T59" fmla="*/ 12 h 46"/>
                <a:gd name="T60" fmla="*/ 38 w 44"/>
                <a:gd name="T61" fmla="*/ 12 h 46"/>
                <a:gd name="T62" fmla="*/ 36 w 44"/>
                <a:gd name="T63" fmla="*/ 10 h 46"/>
                <a:gd name="T64" fmla="*/ 34 w 44"/>
                <a:gd name="T65" fmla="*/ 6 h 46"/>
                <a:gd name="T66" fmla="*/ 30 w 44"/>
                <a:gd name="T67" fmla="*/ 4 h 46"/>
                <a:gd name="T68" fmla="*/ 26 w 44"/>
                <a:gd name="T69" fmla="*/ 0 h 46"/>
                <a:gd name="T70" fmla="*/ 22 w 44"/>
                <a:gd name="T71" fmla="*/ 0 h 46"/>
                <a:gd name="T72" fmla="*/ 16 w 44"/>
                <a:gd name="T73" fmla="*/ 0 h 46"/>
                <a:gd name="T74" fmla="*/ 10 w 44"/>
                <a:gd name="T75" fmla="*/ 2 h 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4"/>
                <a:gd name="T115" fmla="*/ 0 h 46"/>
                <a:gd name="T116" fmla="*/ 44 w 44"/>
                <a:gd name="T117" fmla="*/ 46 h 4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4" h="46">
                  <a:moveTo>
                    <a:pt x="10" y="2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8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16" y="34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2"/>
                  </a:lnTo>
                  <a:lnTo>
                    <a:pt x="36" y="40"/>
                  </a:lnTo>
                  <a:lnTo>
                    <a:pt x="40" y="36"/>
                  </a:lnTo>
                  <a:lnTo>
                    <a:pt x="42" y="32"/>
                  </a:lnTo>
                  <a:lnTo>
                    <a:pt x="42" y="28"/>
                  </a:lnTo>
                  <a:lnTo>
                    <a:pt x="44" y="24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6" y="10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0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" name="Freeform 363">
              <a:extLst>
                <a:ext uri="{FF2B5EF4-FFF2-40B4-BE49-F238E27FC236}">
                  <a16:creationId xmlns:a16="http://schemas.microsoft.com/office/drawing/2014/main" id="{0C359A84-5F1B-48D4-ACFC-FB66509A6F2B}"/>
                </a:ext>
              </a:extLst>
            </p:cNvPr>
            <p:cNvSpPr>
              <a:spLocks/>
            </p:cNvSpPr>
            <p:nvPr/>
          </p:nvSpPr>
          <p:spPr bwMode="gray">
            <a:xfrm>
              <a:off x="4275" y="1574"/>
              <a:ext cx="168" cy="98"/>
            </a:xfrm>
            <a:custGeom>
              <a:avLst/>
              <a:gdLst>
                <a:gd name="T0" fmla="*/ 10 w 168"/>
                <a:gd name="T1" fmla="*/ 2 h 98"/>
                <a:gd name="T2" fmla="*/ 4 w 168"/>
                <a:gd name="T3" fmla="*/ 0 h 98"/>
                <a:gd name="T4" fmla="*/ 0 w 168"/>
                <a:gd name="T5" fmla="*/ 6 h 98"/>
                <a:gd name="T6" fmla="*/ 4 w 168"/>
                <a:gd name="T7" fmla="*/ 24 h 98"/>
                <a:gd name="T8" fmla="*/ 6 w 168"/>
                <a:gd name="T9" fmla="*/ 28 h 98"/>
                <a:gd name="T10" fmla="*/ 12 w 168"/>
                <a:gd name="T11" fmla="*/ 32 h 98"/>
                <a:gd name="T12" fmla="*/ 26 w 168"/>
                <a:gd name="T13" fmla="*/ 26 h 98"/>
                <a:gd name="T14" fmla="*/ 30 w 168"/>
                <a:gd name="T15" fmla="*/ 24 h 98"/>
                <a:gd name="T16" fmla="*/ 34 w 168"/>
                <a:gd name="T17" fmla="*/ 24 h 98"/>
                <a:gd name="T18" fmla="*/ 38 w 168"/>
                <a:gd name="T19" fmla="*/ 38 h 98"/>
                <a:gd name="T20" fmla="*/ 44 w 168"/>
                <a:gd name="T21" fmla="*/ 72 h 98"/>
                <a:gd name="T22" fmla="*/ 40 w 168"/>
                <a:gd name="T23" fmla="*/ 72 h 98"/>
                <a:gd name="T24" fmla="*/ 38 w 168"/>
                <a:gd name="T25" fmla="*/ 80 h 98"/>
                <a:gd name="T26" fmla="*/ 48 w 168"/>
                <a:gd name="T27" fmla="*/ 88 h 98"/>
                <a:gd name="T28" fmla="*/ 56 w 168"/>
                <a:gd name="T29" fmla="*/ 86 h 98"/>
                <a:gd name="T30" fmla="*/ 58 w 168"/>
                <a:gd name="T31" fmla="*/ 84 h 98"/>
                <a:gd name="T32" fmla="*/ 68 w 168"/>
                <a:gd name="T33" fmla="*/ 86 h 98"/>
                <a:gd name="T34" fmla="*/ 82 w 168"/>
                <a:gd name="T35" fmla="*/ 94 h 98"/>
                <a:gd name="T36" fmla="*/ 118 w 168"/>
                <a:gd name="T37" fmla="*/ 96 h 98"/>
                <a:gd name="T38" fmla="*/ 118 w 168"/>
                <a:gd name="T39" fmla="*/ 92 h 98"/>
                <a:gd name="T40" fmla="*/ 122 w 168"/>
                <a:gd name="T41" fmla="*/ 86 h 98"/>
                <a:gd name="T42" fmla="*/ 134 w 168"/>
                <a:gd name="T43" fmla="*/ 88 h 98"/>
                <a:gd name="T44" fmla="*/ 142 w 168"/>
                <a:gd name="T45" fmla="*/ 92 h 98"/>
                <a:gd name="T46" fmla="*/ 150 w 168"/>
                <a:gd name="T47" fmla="*/ 90 h 98"/>
                <a:gd name="T48" fmla="*/ 154 w 168"/>
                <a:gd name="T49" fmla="*/ 82 h 98"/>
                <a:gd name="T50" fmla="*/ 156 w 168"/>
                <a:gd name="T51" fmla="*/ 76 h 98"/>
                <a:gd name="T52" fmla="*/ 164 w 168"/>
                <a:gd name="T53" fmla="*/ 72 h 98"/>
                <a:gd name="T54" fmla="*/ 164 w 168"/>
                <a:gd name="T55" fmla="*/ 66 h 98"/>
                <a:gd name="T56" fmla="*/ 168 w 168"/>
                <a:gd name="T57" fmla="*/ 62 h 98"/>
                <a:gd name="T58" fmla="*/ 166 w 168"/>
                <a:gd name="T59" fmla="*/ 56 h 98"/>
                <a:gd name="T60" fmla="*/ 150 w 168"/>
                <a:gd name="T61" fmla="*/ 50 h 98"/>
                <a:gd name="T62" fmla="*/ 138 w 168"/>
                <a:gd name="T63" fmla="*/ 48 h 98"/>
                <a:gd name="T64" fmla="*/ 124 w 168"/>
                <a:gd name="T65" fmla="*/ 44 h 98"/>
                <a:gd name="T66" fmla="*/ 110 w 168"/>
                <a:gd name="T67" fmla="*/ 46 h 98"/>
                <a:gd name="T68" fmla="*/ 100 w 168"/>
                <a:gd name="T69" fmla="*/ 50 h 98"/>
                <a:gd name="T70" fmla="*/ 82 w 168"/>
                <a:gd name="T71" fmla="*/ 44 h 98"/>
                <a:gd name="T72" fmla="*/ 60 w 168"/>
                <a:gd name="T73" fmla="*/ 30 h 98"/>
                <a:gd name="T74" fmla="*/ 52 w 168"/>
                <a:gd name="T75" fmla="*/ 24 h 98"/>
                <a:gd name="T76" fmla="*/ 50 w 168"/>
                <a:gd name="T77" fmla="*/ 20 h 98"/>
                <a:gd name="T78" fmla="*/ 50 w 168"/>
                <a:gd name="T79" fmla="*/ 16 h 98"/>
                <a:gd name="T80" fmla="*/ 48 w 168"/>
                <a:gd name="T81" fmla="*/ 10 h 98"/>
                <a:gd name="T82" fmla="*/ 40 w 168"/>
                <a:gd name="T83" fmla="*/ 10 h 98"/>
                <a:gd name="T84" fmla="*/ 36 w 168"/>
                <a:gd name="T85" fmla="*/ 14 h 98"/>
                <a:gd name="T86" fmla="*/ 28 w 168"/>
                <a:gd name="T87" fmla="*/ 12 h 98"/>
                <a:gd name="T88" fmla="*/ 24 w 168"/>
                <a:gd name="T89" fmla="*/ 4 h 98"/>
                <a:gd name="T90" fmla="*/ 12 w 168"/>
                <a:gd name="T91" fmla="*/ 2 h 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68"/>
                <a:gd name="T139" fmla="*/ 0 h 98"/>
                <a:gd name="T140" fmla="*/ 168 w 168"/>
                <a:gd name="T141" fmla="*/ 98 h 9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68" h="98">
                  <a:moveTo>
                    <a:pt x="12" y="2"/>
                  </a:move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8"/>
                  </a:lnTo>
                  <a:lnTo>
                    <a:pt x="6" y="30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20" y="30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4" y="24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8" y="38"/>
                  </a:lnTo>
                  <a:lnTo>
                    <a:pt x="38" y="48"/>
                  </a:lnTo>
                  <a:lnTo>
                    <a:pt x="44" y="72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80"/>
                  </a:lnTo>
                  <a:lnTo>
                    <a:pt x="40" y="84"/>
                  </a:lnTo>
                  <a:lnTo>
                    <a:pt x="44" y="88"/>
                  </a:lnTo>
                  <a:lnTo>
                    <a:pt x="48" y="88"/>
                  </a:lnTo>
                  <a:lnTo>
                    <a:pt x="50" y="88"/>
                  </a:lnTo>
                  <a:lnTo>
                    <a:pt x="54" y="88"/>
                  </a:lnTo>
                  <a:lnTo>
                    <a:pt x="56" y="86"/>
                  </a:lnTo>
                  <a:lnTo>
                    <a:pt x="58" y="84"/>
                  </a:lnTo>
                  <a:lnTo>
                    <a:pt x="62" y="84"/>
                  </a:lnTo>
                  <a:lnTo>
                    <a:pt x="64" y="84"/>
                  </a:lnTo>
                  <a:lnTo>
                    <a:pt x="68" y="86"/>
                  </a:lnTo>
                  <a:lnTo>
                    <a:pt x="72" y="90"/>
                  </a:lnTo>
                  <a:lnTo>
                    <a:pt x="74" y="92"/>
                  </a:lnTo>
                  <a:lnTo>
                    <a:pt x="82" y="94"/>
                  </a:lnTo>
                  <a:lnTo>
                    <a:pt x="94" y="98"/>
                  </a:lnTo>
                  <a:lnTo>
                    <a:pt x="106" y="96"/>
                  </a:lnTo>
                  <a:lnTo>
                    <a:pt x="118" y="96"/>
                  </a:lnTo>
                  <a:lnTo>
                    <a:pt x="118" y="94"/>
                  </a:lnTo>
                  <a:lnTo>
                    <a:pt x="118" y="92"/>
                  </a:lnTo>
                  <a:lnTo>
                    <a:pt x="120" y="90"/>
                  </a:lnTo>
                  <a:lnTo>
                    <a:pt x="120" y="88"/>
                  </a:lnTo>
                  <a:lnTo>
                    <a:pt x="122" y="86"/>
                  </a:lnTo>
                  <a:lnTo>
                    <a:pt x="124" y="86"/>
                  </a:lnTo>
                  <a:lnTo>
                    <a:pt x="128" y="86"/>
                  </a:lnTo>
                  <a:lnTo>
                    <a:pt x="134" y="88"/>
                  </a:lnTo>
                  <a:lnTo>
                    <a:pt x="140" y="92"/>
                  </a:lnTo>
                  <a:lnTo>
                    <a:pt x="142" y="92"/>
                  </a:lnTo>
                  <a:lnTo>
                    <a:pt x="144" y="92"/>
                  </a:lnTo>
                  <a:lnTo>
                    <a:pt x="148" y="92"/>
                  </a:lnTo>
                  <a:lnTo>
                    <a:pt x="150" y="90"/>
                  </a:lnTo>
                  <a:lnTo>
                    <a:pt x="152" y="88"/>
                  </a:lnTo>
                  <a:lnTo>
                    <a:pt x="154" y="86"/>
                  </a:lnTo>
                  <a:lnTo>
                    <a:pt x="154" y="82"/>
                  </a:lnTo>
                  <a:lnTo>
                    <a:pt x="154" y="76"/>
                  </a:lnTo>
                  <a:lnTo>
                    <a:pt x="156" y="76"/>
                  </a:lnTo>
                  <a:lnTo>
                    <a:pt x="158" y="74"/>
                  </a:lnTo>
                  <a:lnTo>
                    <a:pt x="162" y="74"/>
                  </a:lnTo>
                  <a:lnTo>
                    <a:pt x="164" y="72"/>
                  </a:lnTo>
                  <a:lnTo>
                    <a:pt x="164" y="70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8" y="62"/>
                  </a:lnTo>
                  <a:lnTo>
                    <a:pt x="168" y="60"/>
                  </a:lnTo>
                  <a:lnTo>
                    <a:pt x="168" y="58"/>
                  </a:lnTo>
                  <a:lnTo>
                    <a:pt x="166" y="56"/>
                  </a:lnTo>
                  <a:lnTo>
                    <a:pt x="162" y="54"/>
                  </a:lnTo>
                  <a:lnTo>
                    <a:pt x="158" y="52"/>
                  </a:lnTo>
                  <a:lnTo>
                    <a:pt x="150" y="50"/>
                  </a:lnTo>
                  <a:lnTo>
                    <a:pt x="142" y="48"/>
                  </a:lnTo>
                  <a:lnTo>
                    <a:pt x="140" y="48"/>
                  </a:lnTo>
                  <a:lnTo>
                    <a:pt x="138" y="48"/>
                  </a:lnTo>
                  <a:lnTo>
                    <a:pt x="134" y="46"/>
                  </a:lnTo>
                  <a:lnTo>
                    <a:pt x="130" y="44"/>
                  </a:lnTo>
                  <a:lnTo>
                    <a:pt x="124" y="44"/>
                  </a:lnTo>
                  <a:lnTo>
                    <a:pt x="11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08" y="46"/>
                  </a:lnTo>
                  <a:lnTo>
                    <a:pt x="106" y="48"/>
                  </a:lnTo>
                  <a:lnTo>
                    <a:pt x="100" y="50"/>
                  </a:lnTo>
                  <a:lnTo>
                    <a:pt x="96" y="50"/>
                  </a:lnTo>
                  <a:lnTo>
                    <a:pt x="90" y="48"/>
                  </a:lnTo>
                  <a:lnTo>
                    <a:pt x="82" y="44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58" y="26"/>
                  </a:lnTo>
                  <a:lnTo>
                    <a:pt x="56" y="24"/>
                  </a:lnTo>
                  <a:lnTo>
                    <a:pt x="52" y="24"/>
                  </a:lnTo>
                  <a:lnTo>
                    <a:pt x="52" y="22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8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4" y="4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2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" name="Freeform 364">
              <a:extLst>
                <a:ext uri="{FF2B5EF4-FFF2-40B4-BE49-F238E27FC236}">
                  <a16:creationId xmlns:a16="http://schemas.microsoft.com/office/drawing/2014/main" id="{916C8305-EA01-48E4-8EB7-5775DD841A7E}"/>
                </a:ext>
              </a:extLst>
            </p:cNvPr>
            <p:cNvSpPr>
              <a:spLocks/>
            </p:cNvSpPr>
            <p:nvPr/>
          </p:nvSpPr>
          <p:spPr bwMode="gray">
            <a:xfrm>
              <a:off x="4185" y="1370"/>
              <a:ext cx="88" cy="102"/>
            </a:xfrm>
            <a:custGeom>
              <a:avLst/>
              <a:gdLst>
                <a:gd name="T0" fmla="*/ 30 w 88"/>
                <a:gd name="T1" fmla="*/ 44 h 102"/>
                <a:gd name="T2" fmla="*/ 26 w 88"/>
                <a:gd name="T3" fmla="*/ 38 h 102"/>
                <a:gd name="T4" fmla="*/ 20 w 88"/>
                <a:gd name="T5" fmla="*/ 32 h 102"/>
                <a:gd name="T6" fmla="*/ 14 w 88"/>
                <a:gd name="T7" fmla="*/ 28 h 102"/>
                <a:gd name="T8" fmla="*/ 8 w 88"/>
                <a:gd name="T9" fmla="*/ 24 h 102"/>
                <a:gd name="T10" fmla="*/ 2 w 88"/>
                <a:gd name="T11" fmla="*/ 16 h 102"/>
                <a:gd name="T12" fmla="*/ 0 w 88"/>
                <a:gd name="T13" fmla="*/ 8 h 102"/>
                <a:gd name="T14" fmla="*/ 8 w 88"/>
                <a:gd name="T15" fmla="*/ 0 h 102"/>
                <a:gd name="T16" fmla="*/ 12 w 88"/>
                <a:gd name="T17" fmla="*/ 0 h 102"/>
                <a:gd name="T18" fmla="*/ 20 w 88"/>
                <a:gd name="T19" fmla="*/ 2 h 102"/>
                <a:gd name="T20" fmla="*/ 28 w 88"/>
                <a:gd name="T21" fmla="*/ 6 h 102"/>
                <a:gd name="T22" fmla="*/ 32 w 88"/>
                <a:gd name="T23" fmla="*/ 16 h 102"/>
                <a:gd name="T24" fmla="*/ 32 w 88"/>
                <a:gd name="T25" fmla="*/ 20 h 102"/>
                <a:gd name="T26" fmla="*/ 36 w 88"/>
                <a:gd name="T27" fmla="*/ 24 h 102"/>
                <a:gd name="T28" fmla="*/ 44 w 88"/>
                <a:gd name="T29" fmla="*/ 26 h 102"/>
                <a:gd name="T30" fmla="*/ 44 w 88"/>
                <a:gd name="T31" fmla="*/ 24 h 102"/>
                <a:gd name="T32" fmla="*/ 44 w 88"/>
                <a:gd name="T33" fmla="*/ 18 h 102"/>
                <a:gd name="T34" fmla="*/ 46 w 88"/>
                <a:gd name="T35" fmla="*/ 12 h 102"/>
                <a:gd name="T36" fmla="*/ 50 w 88"/>
                <a:gd name="T37" fmla="*/ 10 h 102"/>
                <a:gd name="T38" fmla="*/ 60 w 88"/>
                <a:gd name="T39" fmla="*/ 14 h 102"/>
                <a:gd name="T40" fmla="*/ 58 w 88"/>
                <a:gd name="T41" fmla="*/ 20 h 102"/>
                <a:gd name="T42" fmla="*/ 58 w 88"/>
                <a:gd name="T43" fmla="*/ 30 h 102"/>
                <a:gd name="T44" fmla="*/ 60 w 88"/>
                <a:gd name="T45" fmla="*/ 40 h 102"/>
                <a:gd name="T46" fmla="*/ 66 w 88"/>
                <a:gd name="T47" fmla="*/ 46 h 102"/>
                <a:gd name="T48" fmla="*/ 70 w 88"/>
                <a:gd name="T49" fmla="*/ 44 h 102"/>
                <a:gd name="T50" fmla="*/ 76 w 88"/>
                <a:gd name="T51" fmla="*/ 34 h 102"/>
                <a:gd name="T52" fmla="*/ 76 w 88"/>
                <a:gd name="T53" fmla="*/ 32 h 102"/>
                <a:gd name="T54" fmla="*/ 80 w 88"/>
                <a:gd name="T55" fmla="*/ 28 h 102"/>
                <a:gd name="T56" fmla="*/ 82 w 88"/>
                <a:gd name="T57" fmla="*/ 26 h 102"/>
                <a:gd name="T58" fmla="*/ 86 w 88"/>
                <a:gd name="T59" fmla="*/ 28 h 102"/>
                <a:gd name="T60" fmla="*/ 88 w 88"/>
                <a:gd name="T61" fmla="*/ 38 h 102"/>
                <a:gd name="T62" fmla="*/ 86 w 88"/>
                <a:gd name="T63" fmla="*/ 48 h 102"/>
                <a:gd name="T64" fmla="*/ 82 w 88"/>
                <a:gd name="T65" fmla="*/ 68 h 102"/>
                <a:gd name="T66" fmla="*/ 88 w 88"/>
                <a:gd name="T67" fmla="*/ 90 h 102"/>
                <a:gd name="T68" fmla="*/ 88 w 88"/>
                <a:gd name="T69" fmla="*/ 92 h 102"/>
                <a:gd name="T70" fmla="*/ 84 w 88"/>
                <a:gd name="T71" fmla="*/ 98 h 102"/>
                <a:gd name="T72" fmla="*/ 82 w 88"/>
                <a:gd name="T73" fmla="*/ 102 h 102"/>
                <a:gd name="T74" fmla="*/ 78 w 88"/>
                <a:gd name="T75" fmla="*/ 100 h 102"/>
                <a:gd name="T76" fmla="*/ 78 w 88"/>
                <a:gd name="T77" fmla="*/ 96 h 102"/>
                <a:gd name="T78" fmla="*/ 76 w 88"/>
                <a:gd name="T79" fmla="*/ 90 h 102"/>
                <a:gd name="T80" fmla="*/ 76 w 88"/>
                <a:gd name="T81" fmla="*/ 80 h 102"/>
                <a:gd name="T82" fmla="*/ 72 w 88"/>
                <a:gd name="T83" fmla="*/ 76 h 102"/>
                <a:gd name="T84" fmla="*/ 66 w 88"/>
                <a:gd name="T85" fmla="*/ 78 h 102"/>
                <a:gd name="T86" fmla="*/ 60 w 88"/>
                <a:gd name="T87" fmla="*/ 74 h 102"/>
                <a:gd name="T88" fmla="*/ 52 w 88"/>
                <a:gd name="T89" fmla="*/ 70 h 102"/>
                <a:gd name="T90" fmla="*/ 44 w 88"/>
                <a:gd name="T91" fmla="*/ 60 h 1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8"/>
                <a:gd name="T139" fmla="*/ 0 h 102"/>
                <a:gd name="T140" fmla="*/ 88 w 88"/>
                <a:gd name="T141" fmla="*/ 102 h 10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8" h="102">
                  <a:moveTo>
                    <a:pt x="30" y="46"/>
                  </a:moveTo>
                  <a:lnTo>
                    <a:pt x="30" y="44"/>
                  </a:lnTo>
                  <a:lnTo>
                    <a:pt x="28" y="42"/>
                  </a:lnTo>
                  <a:lnTo>
                    <a:pt x="26" y="38"/>
                  </a:lnTo>
                  <a:lnTo>
                    <a:pt x="24" y="34"/>
                  </a:lnTo>
                  <a:lnTo>
                    <a:pt x="20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8" y="6"/>
                  </a:lnTo>
                  <a:lnTo>
                    <a:pt x="30" y="10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4" y="22"/>
                  </a:lnTo>
                  <a:lnTo>
                    <a:pt x="36" y="24"/>
                  </a:lnTo>
                  <a:lnTo>
                    <a:pt x="40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58" y="30"/>
                  </a:lnTo>
                  <a:lnTo>
                    <a:pt x="60" y="34"/>
                  </a:lnTo>
                  <a:lnTo>
                    <a:pt x="60" y="40"/>
                  </a:lnTo>
                  <a:lnTo>
                    <a:pt x="64" y="44"/>
                  </a:lnTo>
                  <a:lnTo>
                    <a:pt x="66" y="46"/>
                  </a:lnTo>
                  <a:lnTo>
                    <a:pt x="68" y="46"/>
                  </a:lnTo>
                  <a:lnTo>
                    <a:pt x="70" y="44"/>
                  </a:lnTo>
                  <a:lnTo>
                    <a:pt x="72" y="42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8" y="30"/>
                  </a:lnTo>
                  <a:lnTo>
                    <a:pt x="80" y="28"/>
                  </a:lnTo>
                  <a:lnTo>
                    <a:pt x="82" y="26"/>
                  </a:lnTo>
                  <a:lnTo>
                    <a:pt x="84" y="26"/>
                  </a:lnTo>
                  <a:lnTo>
                    <a:pt x="86" y="28"/>
                  </a:lnTo>
                  <a:lnTo>
                    <a:pt x="86" y="32"/>
                  </a:lnTo>
                  <a:lnTo>
                    <a:pt x="88" y="38"/>
                  </a:lnTo>
                  <a:lnTo>
                    <a:pt x="88" y="46"/>
                  </a:lnTo>
                  <a:lnTo>
                    <a:pt x="86" y="48"/>
                  </a:lnTo>
                  <a:lnTo>
                    <a:pt x="84" y="58"/>
                  </a:lnTo>
                  <a:lnTo>
                    <a:pt x="82" y="68"/>
                  </a:lnTo>
                  <a:lnTo>
                    <a:pt x="84" y="80"/>
                  </a:lnTo>
                  <a:lnTo>
                    <a:pt x="88" y="90"/>
                  </a:lnTo>
                  <a:lnTo>
                    <a:pt x="88" y="92"/>
                  </a:lnTo>
                  <a:lnTo>
                    <a:pt x="86" y="96"/>
                  </a:lnTo>
                  <a:lnTo>
                    <a:pt x="84" y="98"/>
                  </a:lnTo>
                  <a:lnTo>
                    <a:pt x="84" y="100"/>
                  </a:lnTo>
                  <a:lnTo>
                    <a:pt x="82" y="102"/>
                  </a:lnTo>
                  <a:lnTo>
                    <a:pt x="80" y="102"/>
                  </a:lnTo>
                  <a:lnTo>
                    <a:pt x="78" y="100"/>
                  </a:lnTo>
                  <a:lnTo>
                    <a:pt x="78" y="96"/>
                  </a:lnTo>
                  <a:lnTo>
                    <a:pt x="76" y="92"/>
                  </a:lnTo>
                  <a:lnTo>
                    <a:pt x="76" y="90"/>
                  </a:lnTo>
                  <a:lnTo>
                    <a:pt x="76" y="86"/>
                  </a:lnTo>
                  <a:lnTo>
                    <a:pt x="76" y="80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68" y="74"/>
                  </a:lnTo>
                  <a:lnTo>
                    <a:pt x="66" y="78"/>
                  </a:lnTo>
                  <a:lnTo>
                    <a:pt x="64" y="76"/>
                  </a:lnTo>
                  <a:lnTo>
                    <a:pt x="60" y="74"/>
                  </a:lnTo>
                  <a:lnTo>
                    <a:pt x="56" y="72"/>
                  </a:lnTo>
                  <a:lnTo>
                    <a:pt x="52" y="70"/>
                  </a:lnTo>
                  <a:lnTo>
                    <a:pt x="46" y="66"/>
                  </a:lnTo>
                  <a:lnTo>
                    <a:pt x="44" y="60"/>
                  </a:lnTo>
                  <a:lnTo>
                    <a:pt x="30" y="4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" name="Freeform 365">
              <a:extLst>
                <a:ext uri="{FF2B5EF4-FFF2-40B4-BE49-F238E27FC236}">
                  <a16:creationId xmlns:a16="http://schemas.microsoft.com/office/drawing/2014/main" id="{2FD7504C-F377-414F-98E4-556A598ACF2E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1" y="1414"/>
              <a:ext cx="38" cy="54"/>
            </a:xfrm>
            <a:custGeom>
              <a:avLst/>
              <a:gdLst>
                <a:gd name="T0" fmla="*/ 16 w 38"/>
                <a:gd name="T1" fmla="*/ 0 h 54"/>
                <a:gd name="T2" fmla="*/ 14 w 38"/>
                <a:gd name="T3" fmla="*/ 0 h 54"/>
                <a:gd name="T4" fmla="*/ 14 w 38"/>
                <a:gd name="T5" fmla="*/ 0 h 54"/>
                <a:gd name="T6" fmla="*/ 12 w 38"/>
                <a:gd name="T7" fmla="*/ 0 h 54"/>
                <a:gd name="T8" fmla="*/ 8 w 38"/>
                <a:gd name="T9" fmla="*/ 2 h 54"/>
                <a:gd name="T10" fmla="*/ 6 w 38"/>
                <a:gd name="T11" fmla="*/ 6 h 54"/>
                <a:gd name="T12" fmla="*/ 4 w 38"/>
                <a:gd name="T13" fmla="*/ 10 h 54"/>
                <a:gd name="T14" fmla="*/ 2 w 38"/>
                <a:gd name="T15" fmla="*/ 16 h 54"/>
                <a:gd name="T16" fmla="*/ 2 w 38"/>
                <a:gd name="T17" fmla="*/ 24 h 54"/>
                <a:gd name="T18" fmla="*/ 0 w 38"/>
                <a:gd name="T19" fmla="*/ 48 h 54"/>
                <a:gd name="T20" fmla="*/ 2 w 38"/>
                <a:gd name="T21" fmla="*/ 48 h 54"/>
                <a:gd name="T22" fmla="*/ 10 w 38"/>
                <a:gd name="T23" fmla="*/ 52 h 54"/>
                <a:gd name="T24" fmla="*/ 18 w 38"/>
                <a:gd name="T25" fmla="*/ 54 h 54"/>
                <a:gd name="T26" fmla="*/ 28 w 38"/>
                <a:gd name="T27" fmla="*/ 54 h 54"/>
                <a:gd name="T28" fmla="*/ 36 w 38"/>
                <a:gd name="T29" fmla="*/ 50 h 54"/>
                <a:gd name="T30" fmla="*/ 38 w 38"/>
                <a:gd name="T31" fmla="*/ 40 h 54"/>
                <a:gd name="T32" fmla="*/ 16 w 3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4"/>
                <a:gd name="T53" fmla="*/ 38 w 38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4">
                  <a:moveTo>
                    <a:pt x="16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6"/>
                  </a:lnTo>
                  <a:lnTo>
                    <a:pt x="4" y="10"/>
                  </a:lnTo>
                  <a:lnTo>
                    <a:pt x="2" y="16"/>
                  </a:lnTo>
                  <a:lnTo>
                    <a:pt x="2" y="24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10" y="52"/>
                  </a:lnTo>
                  <a:lnTo>
                    <a:pt x="18" y="54"/>
                  </a:lnTo>
                  <a:lnTo>
                    <a:pt x="28" y="54"/>
                  </a:lnTo>
                  <a:lnTo>
                    <a:pt x="36" y="50"/>
                  </a:lnTo>
                  <a:lnTo>
                    <a:pt x="38" y="40"/>
                  </a:lnTo>
                  <a:lnTo>
                    <a:pt x="16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" name="Freeform 366">
              <a:extLst>
                <a:ext uri="{FF2B5EF4-FFF2-40B4-BE49-F238E27FC236}">
                  <a16:creationId xmlns:a16="http://schemas.microsoft.com/office/drawing/2014/main" id="{A65449FB-4E19-478D-B4BB-393595BA67F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17" y="1424"/>
              <a:ext cx="68" cy="146"/>
            </a:xfrm>
            <a:custGeom>
              <a:avLst/>
              <a:gdLst>
                <a:gd name="T0" fmla="*/ 18 w 68"/>
                <a:gd name="T1" fmla="*/ 2 h 146"/>
                <a:gd name="T2" fmla="*/ 16 w 68"/>
                <a:gd name="T3" fmla="*/ 0 h 146"/>
                <a:gd name="T4" fmla="*/ 12 w 68"/>
                <a:gd name="T5" fmla="*/ 0 h 146"/>
                <a:gd name="T6" fmla="*/ 10 w 68"/>
                <a:gd name="T7" fmla="*/ 6 h 146"/>
                <a:gd name="T8" fmla="*/ 12 w 68"/>
                <a:gd name="T9" fmla="*/ 10 h 146"/>
                <a:gd name="T10" fmla="*/ 12 w 68"/>
                <a:gd name="T11" fmla="*/ 16 h 146"/>
                <a:gd name="T12" fmla="*/ 10 w 68"/>
                <a:gd name="T13" fmla="*/ 20 h 146"/>
                <a:gd name="T14" fmla="*/ 6 w 68"/>
                <a:gd name="T15" fmla="*/ 22 h 146"/>
                <a:gd name="T16" fmla="*/ 4 w 68"/>
                <a:gd name="T17" fmla="*/ 32 h 146"/>
                <a:gd name="T18" fmla="*/ 2 w 68"/>
                <a:gd name="T19" fmla="*/ 46 h 146"/>
                <a:gd name="T20" fmla="*/ 2 w 68"/>
                <a:gd name="T21" fmla="*/ 54 h 146"/>
                <a:gd name="T22" fmla="*/ 0 w 68"/>
                <a:gd name="T23" fmla="*/ 58 h 146"/>
                <a:gd name="T24" fmla="*/ 0 w 68"/>
                <a:gd name="T25" fmla="*/ 60 h 146"/>
                <a:gd name="T26" fmla="*/ 0 w 68"/>
                <a:gd name="T27" fmla="*/ 66 h 146"/>
                <a:gd name="T28" fmla="*/ 6 w 68"/>
                <a:gd name="T29" fmla="*/ 78 h 146"/>
                <a:gd name="T30" fmla="*/ 4 w 68"/>
                <a:gd name="T31" fmla="*/ 84 h 146"/>
                <a:gd name="T32" fmla="*/ 8 w 68"/>
                <a:gd name="T33" fmla="*/ 84 h 146"/>
                <a:gd name="T34" fmla="*/ 12 w 68"/>
                <a:gd name="T35" fmla="*/ 88 h 146"/>
                <a:gd name="T36" fmla="*/ 14 w 68"/>
                <a:gd name="T37" fmla="*/ 96 h 146"/>
                <a:gd name="T38" fmla="*/ 14 w 68"/>
                <a:gd name="T39" fmla="*/ 100 h 146"/>
                <a:gd name="T40" fmla="*/ 14 w 68"/>
                <a:gd name="T41" fmla="*/ 106 h 146"/>
                <a:gd name="T42" fmla="*/ 12 w 68"/>
                <a:gd name="T43" fmla="*/ 108 h 146"/>
                <a:gd name="T44" fmla="*/ 12 w 68"/>
                <a:gd name="T45" fmla="*/ 110 h 146"/>
                <a:gd name="T46" fmla="*/ 10 w 68"/>
                <a:gd name="T47" fmla="*/ 116 h 146"/>
                <a:gd name="T48" fmla="*/ 12 w 68"/>
                <a:gd name="T49" fmla="*/ 126 h 146"/>
                <a:gd name="T50" fmla="*/ 10 w 68"/>
                <a:gd name="T51" fmla="*/ 130 h 146"/>
                <a:gd name="T52" fmla="*/ 12 w 68"/>
                <a:gd name="T53" fmla="*/ 136 h 146"/>
                <a:gd name="T54" fmla="*/ 16 w 68"/>
                <a:gd name="T55" fmla="*/ 142 h 146"/>
                <a:gd name="T56" fmla="*/ 26 w 68"/>
                <a:gd name="T57" fmla="*/ 146 h 146"/>
                <a:gd name="T58" fmla="*/ 34 w 68"/>
                <a:gd name="T59" fmla="*/ 146 h 146"/>
                <a:gd name="T60" fmla="*/ 36 w 68"/>
                <a:gd name="T61" fmla="*/ 146 h 146"/>
                <a:gd name="T62" fmla="*/ 40 w 68"/>
                <a:gd name="T63" fmla="*/ 146 h 146"/>
                <a:gd name="T64" fmla="*/ 46 w 68"/>
                <a:gd name="T65" fmla="*/ 142 h 146"/>
                <a:gd name="T66" fmla="*/ 50 w 68"/>
                <a:gd name="T67" fmla="*/ 134 h 146"/>
                <a:gd name="T68" fmla="*/ 52 w 68"/>
                <a:gd name="T69" fmla="*/ 130 h 146"/>
                <a:gd name="T70" fmla="*/ 56 w 68"/>
                <a:gd name="T71" fmla="*/ 120 h 146"/>
                <a:gd name="T72" fmla="*/ 62 w 68"/>
                <a:gd name="T73" fmla="*/ 112 h 146"/>
                <a:gd name="T74" fmla="*/ 64 w 68"/>
                <a:gd name="T75" fmla="*/ 108 h 146"/>
                <a:gd name="T76" fmla="*/ 68 w 68"/>
                <a:gd name="T77" fmla="*/ 100 h 146"/>
                <a:gd name="T78" fmla="*/ 68 w 68"/>
                <a:gd name="T79" fmla="*/ 84 h 146"/>
                <a:gd name="T80" fmla="*/ 66 w 68"/>
                <a:gd name="T81" fmla="*/ 80 h 146"/>
                <a:gd name="T82" fmla="*/ 60 w 68"/>
                <a:gd name="T83" fmla="*/ 78 h 146"/>
                <a:gd name="T84" fmla="*/ 56 w 68"/>
                <a:gd name="T85" fmla="*/ 80 h 146"/>
                <a:gd name="T86" fmla="*/ 54 w 68"/>
                <a:gd name="T87" fmla="*/ 80 h 146"/>
                <a:gd name="T88" fmla="*/ 50 w 68"/>
                <a:gd name="T89" fmla="*/ 80 h 146"/>
                <a:gd name="T90" fmla="*/ 52 w 68"/>
                <a:gd name="T91" fmla="*/ 78 h 146"/>
                <a:gd name="T92" fmla="*/ 54 w 68"/>
                <a:gd name="T93" fmla="*/ 74 h 146"/>
                <a:gd name="T94" fmla="*/ 56 w 68"/>
                <a:gd name="T95" fmla="*/ 72 h 146"/>
                <a:gd name="T96" fmla="*/ 56 w 68"/>
                <a:gd name="T97" fmla="*/ 64 h 146"/>
                <a:gd name="T98" fmla="*/ 56 w 68"/>
                <a:gd name="T99" fmla="*/ 56 h 146"/>
                <a:gd name="T100" fmla="*/ 54 w 68"/>
                <a:gd name="T101" fmla="*/ 48 h 146"/>
                <a:gd name="T102" fmla="*/ 48 w 68"/>
                <a:gd name="T103" fmla="*/ 36 h 146"/>
                <a:gd name="T104" fmla="*/ 42 w 68"/>
                <a:gd name="T105" fmla="*/ 28 h 146"/>
                <a:gd name="T106" fmla="*/ 38 w 68"/>
                <a:gd name="T107" fmla="*/ 22 h 146"/>
                <a:gd name="T108" fmla="*/ 32 w 68"/>
                <a:gd name="T109" fmla="*/ 16 h 146"/>
                <a:gd name="T110" fmla="*/ 26 w 68"/>
                <a:gd name="T111" fmla="*/ 12 h 146"/>
                <a:gd name="T112" fmla="*/ 24 w 68"/>
                <a:gd name="T113" fmla="*/ 10 h 146"/>
                <a:gd name="T114" fmla="*/ 20 w 68"/>
                <a:gd name="T115" fmla="*/ 6 h 146"/>
                <a:gd name="T116" fmla="*/ 20 w 68"/>
                <a:gd name="T117" fmla="*/ 2 h 1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8"/>
                <a:gd name="T178" fmla="*/ 0 h 146"/>
                <a:gd name="T179" fmla="*/ 68 w 68"/>
                <a:gd name="T180" fmla="*/ 146 h 14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8" h="146">
                  <a:moveTo>
                    <a:pt x="20" y="2"/>
                  </a:moveTo>
                  <a:lnTo>
                    <a:pt x="18" y="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2" y="1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6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6" y="78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2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4" y="100"/>
                  </a:lnTo>
                  <a:lnTo>
                    <a:pt x="16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10"/>
                  </a:lnTo>
                  <a:lnTo>
                    <a:pt x="10" y="112"/>
                  </a:lnTo>
                  <a:lnTo>
                    <a:pt x="10" y="116"/>
                  </a:lnTo>
                  <a:lnTo>
                    <a:pt x="10" y="120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10" y="130"/>
                  </a:lnTo>
                  <a:lnTo>
                    <a:pt x="10" y="132"/>
                  </a:lnTo>
                  <a:lnTo>
                    <a:pt x="12" y="136"/>
                  </a:lnTo>
                  <a:lnTo>
                    <a:pt x="12" y="140"/>
                  </a:lnTo>
                  <a:lnTo>
                    <a:pt x="16" y="142"/>
                  </a:lnTo>
                  <a:lnTo>
                    <a:pt x="22" y="144"/>
                  </a:lnTo>
                  <a:lnTo>
                    <a:pt x="26" y="146"/>
                  </a:lnTo>
                  <a:lnTo>
                    <a:pt x="30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40" y="146"/>
                  </a:lnTo>
                  <a:lnTo>
                    <a:pt x="44" y="144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4"/>
                  </a:lnTo>
                  <a:lnTo>
                    <a:pt x="52" y="130"/>
                  </a:lnTo>
                  <a:lnTo>
                    <a:pt x="52" y="126"/>
                  </a:lnTo>
                  <a:lnTo>
                    <a:pt x="56" y="120"/>
                  </a:lnTo>
                  <a:lnTo>
                    <a:pt x="58" y="116"/>
                  </a:lnTo>
                  <a:lnTo>
                    <a:pt x="62" y="112"/>
                  </a:lnTo>
                  <a:lnTo>
                    <a:pt x="64" y="110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68" y="100"/>
                  </a:lnTo>
                  <a:lnTo>
                    <a:pt x="68" y="92"/>
                  </a:lnTo>
                  <a:lnTo>
                    <a:pt x="68" y="84"/>
                  </a:lnTo>
                  <a:lnTo>
                    <a:pt x="66" y="80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0"/>
                  </a:lnTo>
                  <a:lnTo>
                    <a:pt x="52" y="78"/>
                  </a:lnTo>
                  <a:lnTo>
                    <a:pt x="54" y="74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58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54" y="48"/>
                  </a:lnTo>
                  <a:lnTo>
                    <a:pt x="52" y="42"/>
                  </a:lnTo>
                  <a:lnTo>
                    <a:pt x="48" y="36"/>
                  </a:lnTo>
                  <a:lnTo>
                    <a:pt x="44" y="30"/>
                  </a:lnTo>
                  <a:lnTo>
                    <a:pt x="42" y="28"/>
                  </a:lnTo>
                  <a:lnTo>
                    <a:pt x="40" y="26"/>
                  </a:lnTo>
                  <a:lnTo>
                    <a:pt x="38" y="22"/>
                  </a:lnTo>
                  <a:lnTo>
                    <a:pt x="36" y="18"/>
                  </a:lnTo>
                  <a:lnTo>
                    <a:pt x="32" y="16"/>
                  </a:lnTo>
                  <a:lnTo>
                    <a:pt x="30" y="14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20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" name="Freeform 367">
              <a:extLst>
                <a:ext uri="{FF2B5EF4-FFF2-40B4-BE49-F238E27FC236}">
                  <a16:creationId xmlns:a16="http://schemas.microsoft.com/office/drawing/2014/main" id="{B3E20214-2AD6-4322-8565-D0031029FD4E}"/>
                </a:ext>
              </a:extLst>
            </p:cNvPr>
            <p:cNvSpPr>
              <a:spLocks/>
            </p:cNvSpPr>
            <p:nvPr/>
          </p:nvSpPr>
          <p:spPr bwMode="gray">
            <a:xfrm>
              <a:off x="4179" y="1838"/>
              <a:ext cx="50" cy="46"/>
            </a:xfrm>
            <a:custGeom>
              <a:avLst/>
              <a:gdLst>
                <a:gd name="T0" fmla="*/ 24 w 50"/>
                <a:gd name="T1" fmla="*/ 18 h 46"/>
                <a:gd name="T2" fmla="*/ 24 w 50"/>
                <a:gd name="T3" fmla="*/ 18 h 46"/>
                <a:gd name="T4" fmla="*/ 22 w 50"/>
                <a:gd name="T5" fmla="*/ 18 h 46"/>
                <a:gd name="T6" fmla="*/ 18 w 50"/>
                <a:gd name="T7" fmla="*/ 18 h 46"/>
                <a:gd name="T8" fmla="*/ 16 w 50"/>
                <a:gd name="T9" fmla="*/ 20 h 46"/>
                <a:gd name="T10" fmla="*/ 12 w 50"/>
                <a:gd name="T11" fmla="*/ 22 h 46"/>
                <a:gd name="T12" fmla="*/ 10 w 50"/>
                <a:gd name="T13" fmla="*/ 24 h 46"/>
                <a:gd name="T14" fmla="*/ 8 w 50"/>
                <a:gd name="T15" fmla="*/ 26 h 46"/>
                <a:gd name="T16" fmla="*/ 8 w 50"/>
                <a:gd name="T17" fmla="*/ 26 h 46"/>
                <a:gd name="T18" fmla="*/ 6 w 50"/>
                <a:gd name="T19" fmla="*/ 26 h 46"/>
                <a:gd name="T20" fmla="*/ 4 w 50"/>
                <a:gd name="T21" fmla="*/ 26 h 46"/>
                <a:gd name="T22" fmla="*/ 2 w 50"/>
                <a:gd name="T23" fmla="*/ 28 h 46"/>
                <a:gd name="T24" fmla="*/ 0 w 50"/>
                <a:gd name="T25" fmla="*/ 30 h 46"/>
                <a:gd name="T26" fmla="*/ 0 w 50"/>
                <a:gd name="T27" fmla="*/ 32 h 46"/>
                <a:gd name="T28" fmla="*/ 0 w 50"/>
                <a:gd name="T29" fmla="*/ 38 h 46"/>
                <a:gd name="T30" fmla="*/ 0 w 50"/>
                <a:gd name="T31" fmla="*/ 38 h 46"/>
                <a:gd name="T32" fmla="*/ 4 w 50"/>
                <a:gd name="T33" fmla="*/ 40 h 46"/>
                <a:gd name="T34" fmla="*/ 6 w 50"/>
                <a:gd name="T35" fmla="*/ 42 h 46"/>
                <a:gd name="T36" fmla="*/ 12 w 50"/>
                <a:gd name="T37" fmla="*/ 44 h 46"/>
                <a:gd name="T38" fmla="*/ 18 w 50"/>
                <a:gd name="T39" fmla="*/ 46 h 46"/>
                <a:gd name="T40" fmla="*/ 24 w 50"/>
                <a:gd name="T41" fmla="*/ 46 h 46"/>
                <a:gd name="T42" fmla="*/ 26 w 50"/>
                <a:gd name="T43" fmla="*/ 46 h 46"/>
                <a:gd name="T44" fmla="*/ 30 w 50"/>
                <a:gd name="T45" fmla="*/ 46 h 46"/>
                <a:gd name="T46" fmla="*/ 34 w 50"/>
                <a:gd name="T47" fmla="*/ 44 h 46"/>
                <a:gd name="T48" fmla="*/ 38 w 50"/>
                <a:gd name="T49" fmla="*/ 44 h 46"/>
                <a:gd name="T50" fmla="*/ 44 w 50"/>
                <a:gd name="T51" fmla="*/ 44 h 46"/>
                <a:gd name="T52" fmla="*/ 48 w 50"/>
                <a:gd name="T53" fmla="*/ 44 h 46"/>
                <a:gd name="T54" fmla="*/ 50 w 50"/>
                <a:gd name="T55" fmla="*/ 46 h 46"/>
                <a:gd name="T56" fmla="*/ 50 w 50"/>
                <a:gd name="T57" fmla="*/ 44 h 46"/>
                <a:gd name="T58" fmla="*/ 48 w 50"/>
                <a:gd name="T59" fmla="*/ 42 h 46"/>
                <a:gd name="T60" fmla="*/ 48 w 50"/>
                <a:gd name="T61" fmla="*/ 36 h 46"/>
                <a:gd name="T62" fmla="*/ 46 w 50"/>
                <a:gd name="T63" fmla="*/ 30 h 46"/>
                <a:gd name="T64" fmla="*/ 44 w 50"/>
                <a:gd name="T65" fmla="*/ 26 h 46"/>
                <a:gd name="T66" fmla="*/ 42 w 50"/>
                <a:gd name="T67" fmla="*/ 24 h 46"/>
                <a:gd name="T68" fmla="*/ 40 w 50"/>
                <a:gd name="T69" fmla="*/ 22 h 46"/>
                <a:gd name="T70" fmla="*/ 40 w 50"/>
                <a:gd name="T71" fmla="*/ 18 h 46"/>
                <a:gd name="T72" fmla="*/ 38 w 50"/>
                <a:gd name="T73" fmla="*/ 14 h 46"/>
                <a:gd name="T74" fmla="*/ 38 w 50"/>
                <a:gd name="T75" fmla="*/ 10 h 46"/>
                <a:gd name="T76" fmla="*/ 36 w 50"/>
                <a:gd name="T77" fmla="*/ 6 h 46"/>
                <a:gd name="T78" fmla="*/ 32 w 50"/>
                <a:gd name="T79" fmla="*/ 2 h 46"/>
                <a:gd name="T80" fmla="*/ 30 w 50"/>
                <a:gd name="T81" fmla="*/ 0 h 46"/>
                <a:gd name="T82" fmla="*/ 26 w 50"/>
                <a:gd name="T83" fmla="*/ 2 h 46"/>
                <a:gd name="T84" fmla="*/ 24 w 50"/>
                <a:gd name="T85" fmla="*/ 18 h 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"/>
                <a:gd name="T130" fmla="*/ 0 h 46"/>
                <a:gd name="T131" fmla="*/ 50 w 50"/>
                <a:gd name="T132" fmla="*/ 46 h 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" h="46">
                  <a:moveTo>
                    <a:pt x="24" y="18"/>
                  </a:moveTo>
                  <a:lnTo>
                    <a:pt x="24" y="18"/>
                  </a:lnTo>
                  <a:lnTo>
                    <a:pt x="22" y="18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2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4" y="40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8" y="46"/>
                  </a:lnTo>
                  <a:lnTo>
                    <a:pt x="24" y="46"/>
                  </a:lnTo>
                  <a:lnTo>
                    <a:pt x="26" y="46"/>
                  </a:lnTo>
                  <a:lnTo>
                    <a:pt x="30" y="46"/>
                  </a:lnTo>
                  <a:lnTo>
                    <a:pt x="34" y="44"/>
                  </a:lnTo>
                  <a:lnTo>
                    <a:pt x="38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48" y="42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6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18"/>
                  </a:lnTo>
                  <a:lnTo>
                    <a:pt x="38" y="14"/>
                  </a:lnTo>
                  <a:lnTo>
                    <a:pt x="38" y="10"/>
                  </a:lnTo>
                  <a:lnTo>
                    <a:pt x="36" y="6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4" y="1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" name="Freeform 368">
              <a:extLst>
                <a:ext uri="{FF2B5EF4-FFF2-40B4-BE49-F238E27FC236}">
                  <a16:creationId xmlns:a16="http://schemas.microsoft.com/office/drawing/2014/main" id="{0C791086-6CB9-44A1-8316-851136A70A4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31" y="1676"/>
              <a:ext cx="60" cy="44"/>
            </a:xfrm>
            <a:custGeom>
              <a:avLst/>
              <a:gdLst>
                <a:gd name="T0" fmla="*/ 14 w 60"/>
                <a:gd name="T1" fmla="*/ 2 h 44"/>
                <a:gd name="T2" fmla="*/ 14 w 60"/>
                <a:gd name="T3" fmla="*/ 2 h 44"/>
                <a:gd name="T4" fmla="*/ 12 w 60"/>
                <a:gd name="T5" fmla="*/ 2 h 44"/>
                <a:gd name="T6" fmla="*/ 10 w 60"/>
                <a:gd name="T7" fmla="*/ 2 h 44"/>
                <a:gd name="T8" fmla="*/ 8 w 60"/>
                <a:gd name="T9" fmla="*/ 2 h 44"/>
                <a:gd name="T10" fmla="*/ 4 w 60"/>
                <a:gd name="T11" fmla="*/ 2 h 44"/>
                <a:gd name="T12" fmla="*/ 2 w 60"/>
                <a:gd name="T13" fmla="*/ 4 h 44"/>
                <a:gd name="T14" fmla="*/ 0 w 60"/>
                <a:gd name="T15" fmla="*/ 8 h 44"/>
                <a:gd name="T16" fmla="*/ 0 w 60"/>
                <a:gd name="T17" fmla="*/ 12 h 44"/>
                <a:gd name="T18" fmla="*/ 0 w 60"/>
                <a:gd name="T19" fmla="*/ 14 h 44"/>
                <a:gd name="T20" fmla="*/ 0 w 60"/>
                <a:gd name="T21" fmla="*/ 16 h 44"/>
                <a:gd name="T22" fmla="*/ 0 w 60"/>
                <a:gd name="T23" fmla="*/ 20 h 44"/>
                <a:gd name="T24" fmla="*/ 0 w 60"/>
                <a:gd name="T25" fmla="*/ 24 h 44"/>
                <a:gd name="T26" fmla="*/ 0 w 60"/>
                <a:gd name="T27" fmla="*/ 28 h 44"/>
                <a:gd name="T28" fmla="*/ 2 w 60"/>
                <a:gd name="T29" fmla="*/ 32 h 44"/>
                <a:gd name="T30" fmla="*/ 4 w 60"/>
                <a:gd name="T31" fmla="*/ 36 h 44"/>
                <a:gd name="T32" fmla="*/ 6 w 60"/>
                <a:gd name="T33" fmla="*/ 38 h 44"/>
                <a:gd name="T34" fmla="*/ 12 w 60"/>
                <a:gd name="T35" fmla="*/ 40 h 44"/>
                <a:gd name="T36" fmla="*/ 12 w 60"/>
                <a:gd name="T37" fmla="*/ 40 h 44"/>
                <a:gd name="T38" fmla="*/ 14 w 60"/>
                <a:gd name="T39" fmla="*/ 42 h 44"/>
                <a:gd name="T40" fmla="*/ 18 w 60"/>
                <a:gd name="T41" fmla="*/ 44 h 44"/>
                <a:gd name="T42" fmla="*/ 22 w 60"/>
                <a:gd name="T43" fmla="*/ 44 h 44"/>
                <a:gd name="T44" fmla="*/ 26 w 60"/>
                <a:gd name="T45" fmla="*/ 42 h 44"/>
                <a:gd name="T46" fmla="*/ 58 w 60"/>
                <a:gd name="T47" fmla="*/ 42 h 44"/>
                <a:gd name="T48" fmla="*/ 60 w 60"/>
                <a:gd name="T49" fmla="*/ 36 h 44"/>
                <a:gd name="T50" fmla="*/ 58 w 60"/>
                <a:gd name="T51" fmla="*/ 34 h 44"/>
                <a:gd name="T52" fmla="*/ 58 w 60"/>
                <a:gd name="T53" fmla="*/ 32 h 44"/>
                <a:gd name="T54" fmla="*/ 58 w 60"/>
                <a:gd name="T55" fmla="*/ 28 h 44"/>
                <a:gd name="T56" fmla="*/ 56 w 60"/>
                <a:gd name="T57" fmla="*/ 22 h 44"/>
                <a:gd name="T58" fmla="*/ 56 w 60"/>
                <a:gd name="T59" fmla="*/ 16 h 44"/>
                <a:gd name="T60" fmla="*/ 54 w 60"/>
                <a:gd name="T61" fmla="*/ 12 h 44"/>
                <a:gd name="T62" fmla="*/ 54 w 60"/>
                <a:gd name="T63" fmla="*/ 8 h 44"/>
                <a:gd name="T64" fmla="*/ 54 w 60"/>
                <a:gd name="T65" fmla="*/ 6 h 44"/>
                <a:gd name="T66" fmla="*/ 52 w 60"/>
                <a:gd name="T67" fmla="*/ 4 h 44"/>
                <a:gd name="T68" fmla="*/ 48 w 60"/>
                <a:gd name="T69" fmla="*/ 0 h 44"/>
                <a:gd name="T70" fmla="*/ 44 w 60"/>
                <a:gd name="T71" fmla="*/ 0 h 44"/>
                <a:gd name="T72" fmla="*/ 38 w 60"/>
                <a:gd name="T73" fmla="*/ 0 h 44"/>
                <a:gd name="T74" fmla="*/ 30 w 60"/>
                <a:gd name="T75" fmla="*/ 2 h 44"/>
                <a:gd name="T76" fmla="*/ 14 w 60"/>
                <a:gd name="T77" fmla="*/ 2 h 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0"/>
                <a:gd name="T118" fmla="*/ 0 h 44"/>
                <a:gd name="T119" fmla="*/ 60 w 60"/>
                <a:gd name="T120" fmla="*/ 44 h 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0" h="44">
                  <a:moveTo>
                    <a:pt x="14" y="2"/>
                  </a:moveTo>
                  <a:lnTo>
                    <a:pt x="14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12" y="40"/>
                  </a:lnTo>
                  <a:lnTo>
                    <a:pt x="14" y="42"/>
                  </a:lnTo>
                  <a:lnTo>
                    <a:pt x="18" y="44"/>
                  </a:lnTo>
                  <a:lnTo>
                    <a:pt x="22" y="44"/>
                  </a:lnTo>
                  <a:lnTo>
                    <a:pt x="26" y="42"/>
                  </a:lnTo>
                  <a:lnTo>
                    <a:pt x="58" y="42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28"/>
                  </a:lnTo>
                  <a:lnTo>
                    <a:pt x="56" y="22"/>
                  </a:lnTo>
                  <a:lnTo>
                    <a:pt x="56" y="16"/>
                  </a:lnTo>
                  <a:lnTo>
                    <a:pt x="54" y="12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2" y="4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38" y="0"/>
                  </a:lnTo>
                  <a:lnTo>
                    <a:pt x="30" y="2"/>
                  </a:lnTo>
                  <a:lnTo>
                    <a:pt x="14" y="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" name="Freeform 369">
              <a:extLst>
                <a:ext uri="{FF2B5EF4-FFF2-40B4-BE49-F238E27FC236}">
                  <a16:creationId xmlns:a16="http://schemas.microsoft.com/office/drawing/2014/main" id="{3D552138-2195-4222-A951-63FCF507AE6C}"/>
                </a:ext>
              </a:extLst>
            </p:cNvPr>
            <p:cNvSpPr>
              <a:spLocks/>
            </p:cNvSpPr>
            <p:nvPr/>
          </p:nvSpPr>
          <p:spPr bwMode="gray">
            <a:xfrm>
              <a:off x="4473" y="1882"/>
              <a:ext cx="24" cy="32"/>
            </a:xfrm>
            <a:custGeom>
              <a:avLst/>
              <a:gdLst>
                <a:gd name="T0" fmla="*/ 10 w 24"/>
                <a:gd name="T1" fmla="*/ 0 h 32"/>
                <a:gd name="T2" fmla="*/ 10 w 24"/>
                <a:gd name="T3" fmla="*/ 0 h 32"/>
                <a:gd name="T4" fmla="*/ 8 w 24"/>
                <a:gd name="T5" fmla="*/ 0 h 32"/>
                <a:gd name="T6" fmla="*/ 6 w 24"/>
                <a:gd name="T7" fmla="*/ 0 h 32"/>
                <a:gd name="T8" fmla="*/ 4 w 24"/>
                <a:gd name="T9" fmla="*/ 2 h 32"/>
                <a:gd name="T10" fmla="*/ 2 w 24"/>
                <a:gd name="T11" fmla="*/ 4 h 32"/>
                <a:gd name="T12" fmla="*/ 0 w 24"/>
                <a:gd name="T13" fmla="*/ 8 h 32"/>
                <a:gd name="T14" fmla="*/ 0 w 24"/>
                <a:gd name="T15" fmla="*/ 14 h 32"/>
                <a:gd name="T16" fmla="*/ 0 w 24"/>
                <a:gd name="T17" fmla="*/ 16 h 32"/>
                <a:gd name="T18" fmla="*/ 0 w 24"/>
                <a:gd name="T19" fmla="*/ 18 h 32"/>
                <a:gd name="T20" fmla="*/ 0 w 24"/>
                <a:gd name="T21" fmla="*/ 22 h 32"/>
                <a:gd name="T22" fmla="*/ 0 w 24"/>
                <a:gd name="T23" fmla="*/ 26 h 32"/>
                <a:gd name="T24" fmla="*/ 2 w 24"/>
                <a:gd name="T25" fmla="*/ 30 h 32"/>
                <a:gd name="T26" fmla="*/ 6 w 24"/>
                <a:gd name="T27" fmla="*/ 32 h 32"/>
                <a:gd name="T28" fmla="*/ 8 w 24"/>
                <a:gd name="T29" fmla="*/ 32 h 32"/>
                <a:gd name="T30" fmla="*/ 10 w 24"/>
                <a:gd name="T31" fmla="*/ 32 h 32"/>
                <a:gd name="T32" fmla="*/ 12 w 24"/>
                <a:gd name="T33" fmla="*/ 32 h 32"/>
                <a:gd name="T34" fmla="*/ 16 w 24"/>
                <a:gd name="T35" fmla="*/ 32 h 32"/>
                <a:gd name="T36" fmla="*/ 18 w 24"/>
                <a:gd name="T37" fmla="*/ 32 h 32"/>
                <a:gd name="T38" fmla="*/ 22 w 24"/>
                <a:gd name="T39" fmla="*/ 30 h 32"/>
                <a:gd name="T40" fmla="*/ 24 w 24"/>
                <a:gd name="T41" fmla="*/ 28 h 32"/>
                <a:gd name="T42" fmla="*/ 24 w 24"/>
                <a:gd name="T43" fmla="*/ 26 h 32"/>
                <a:gd name="T44" fmla="*/ 24 w 24"/>
                <a:gd name="T45" fmla="*/ 24 h 32"/>
                <a:gd name="T46" fmla="*/ 24 w 24"/>
                <a:gd name="T47" fmla="*/ 22 h 32"/>
                <a:gd name="T48" fmla="*/ 24 w 24"/>
                <a:gd name="T49" fmla="*/ 20 h 32"/>
                <a:gd name="T50" fmla="*/ 24 w 24"/>
                <a:gd name="T51" fmla="*/ 16 h 32"/>
                <a:gd name="T52" fmla="*/ 24 w 24"/>
                <a:gd name="T53" fmla="*/ 12 h 32"/>
                <a:gd name="T54" fmla="*/ 24 w 24"/>
                <a:gd name="T55" fmla="*/ 8 h 32"/>
                <a:gd name="T56" fmla="*/ 22 w 24"/>
                <a:gd name="T57" fmla="*/ 4 h 32"/>
                <a:gd name="T58" fmla="*/ 20 w 24"/>
                <a:gd name="T59" fmla="*/ 2 h 32"/>
                <a:gd name="T60" fmla="*/ 16 w 24"/>
                <a:gd name="T61" fmla="*/ 0 h 32"/>
                <a:gd name="T62" fmla="*/ 10 w 24"/>
                <a:gd name="T63" fmla="*/ 0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4"/>
                <a:gd name="T97" fmla="*/ 0 h 32"/>
                <a:gd name="T98" fmla="*/ 24 w 24"/>
                <a:gd name="T99" fmla="*/ 32 h 3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4" h="32">
                  <a:moveTo>
                    <a:pt x="10" y="0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4" y="28"/>
                  </a:lnTo>
                  <a:lnTo>
                    <a:pt x="24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0" y="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" name="Freeform 370">
              <a:extLst>
                <a:ext uri="{FF2B5EF4-FFF2-40B4-BE49-F238E27FC236}">
                  <a16:creationId xmlns:a16="http://schemas.microsoft.com/office/drawing/2014/main" id="{45D489F1-1A74-4E27-A875-151B7A8E17D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3" y="1400"/>
              <a:ext cx="228" cy="268"/>
            </a:xfrm>
            <a:custGeom>
              <a:avLst/>
              <a:gdLst>
                <a:gd name="T0" fmla="*/ 206 w 228"/>
                <a:gd name="T1" fmla="*/ 82 h 268"/>
                <a:gd name="T2" fmla="*/ 198 w 228"/>
                <a:gd name="T3" fmla="*/ 84 h 268"/>
                <a:gd name="T4" fmla="*/ 198 w 228"/>
                <a:gd name="T5" fmla="*/ 92 h 268"/>
                <a:gd name="T6" fmla="*/ 204 w 228"/>
                <a:gd name="T7" fmla="*/ 96 h 268"/>
                <a:gd name="T8" fmla="*/ 200 w 228"/>
                <a:gd name="T9" fmla="*/ 104 h 268"/>
                <a:gd name="T10" fmla="*/ 214 w 228"/>
                <a:gd name="T11" fmla="*/ 112 h 268"/>
                <a:gd name="T12" fmla="*/ 188 w 228"/>
                <a:gd name="T13" fmla="*/ 122 h 268"/>
                <a:gd name="T14" fmla="*/ 164 w 228"/>
                <a:gd name="T15" fmla="*/ 138 h 268"/>
                <a:gd name="T16" fmla="*/ 152 w 228"/>
                <a:gd name="T17" fmla="*/ 154 h 268"/>
                <a:gd name="T18" fmla="*/ 140 w 228"/>
                <a:gd name="T19" fmla="*/ 160 h 268"/>
                <a:gd name="T20" fmla="*/ 120 w 228"/>
                <a:gd name="T21" fmla="*/ 174 h 268"/>
                <a:gd name="T22" fmla="*/ 106 w 228"/>
                <a:gd name="T23" fmla="*/ 182 h 268"/>
                <a:gd name="T24" fmla="*/ 116 w 228"/>
                <a:gd name="T25" fmla="*/ 188 h 268"/>
                <a:gd name="T26" fmla="*/ 112 w 228"/>
                <a:gd name="T27" fmla="*/ 198 h 268"/>
                <a:gd name="T28" fmla="*/ 100 w 228"/>
                <a:gd name="T29" fmla="*/ 214 h 268"/>
                <a:gd name="T30" fmla="*/ 82 w 228"/>
                <a:gd name="T31" fmla="*/ 224 h 268"/>
                <a:gd name="T32" fmla="*/ 76 w 228"/>
                <a:gd name="T33" fmla="*/ 238 h 268"/>
                <a:gd name="T34" fmla="*/ 74 w 228"/>
                <a:gd name="T35" fmla="*/ 260 h 268"/>
                <a:gd name="T36" fmla="*/ 54 w 228"/>
                <a:gd name="T37" fmla="*/ 268 h 268"/>
                <a:gd name="T38" fmla="*/ 46 w 228"/>
                <a:gd name="T39" fmla="*/ 258 h 268"/>
                <a:gd name="T40" fmla="*/ 24 w 228"/>
                <a:gd name="T41" fmla="*/ 256 h 268"/>
                <a:gd name="T42" fmla="*/ 2 w 228"/>
                <a:gd name="T43" fmla="*/ 240 h 268"/>
                <a:gd name="T44" fmla="*/ 12 w 228"/>
                <a:gd name="T45" fmla="*/ 222 h 268"/>
                <a:gd name="T46" fmla="*/ 20 w 228"/>
                <a:gd name="T47" fmla="*/ 214 h 268"/>
                <a:gd name="T48" fmla="*/ 26 w 228"/>
                <a:gd name="T49" fmla="*/ 206 h 268"/>
                <a:gd name="T50" fmla="*/ 40 w 228"/>
                <a:gd name="T51" fmla="*/ 218 h 268"/>
                <a:gd name="T52" fmla="*/ 40 w 228"/>
                <a:gd name="T53" fmla="*/ 208 h 268"/>
                <a:gd name="T54" fmla="*/ 38 w 228"/>
                <a:gd name="T55" fmla="*/ 198 h 268"/>
                <a:gd name="T56" fmla="*/ 28 w 228"/>
                <a:gd name="T57" fmla="*/ 198 h 268"/>
                <a:gd name="T58" fmla="*/ 30 w 228"/>
                <a:gd name="T59" fmla="*/ 186 h 268"/>
                <a:gd name="T60" fmla="*/ 42 w 228"/>
                <a:gd name="T61" fmla="*/ 176 h 268"/>
                <a:gd name="T62" fmla="*/ 62 w 228"/>
                <a:gd name="T63" fmla="*/ 168 h 268"/>
                <a:gd name="T64" fmla="*/ 64 w 228"/>
                <a:gd name="T65" fmla="*/ 162 h 268"/>
                <a:gd name="T66" fmla="*/ 54 w 228"/>
                <a:gd name="T67" fmla="*/ 144 h 268"/>
                <a:gd name="T68" fmla="*/ 54 w 228"/>
                <a:gd name="T69" fmla="*/ 126 h 268"/>
                <a:gd name="T70" fmla="*/ 60 w 228"/>
                <a:gd name="T71" fmla="*/ 108 h 268"/>
                <a:gd name="T72" fmla="*/ 72 w 228"/>
                <a:gd name="T73" fmla="*/ 120 h 268"/>
                <a:gd name="T74" fmla="*/ 80 w 228"/>
                <a:gd name="T75" fmla="*/ 138 h 268"/>
                <a:gd name="T76" fmla="*/ 82 w 228"/>
                <a:gd name="T77" fmla="*/ 114 h 268"/>
                <a:gd name="T78" fmla="*/ 104 w 228"/>
                <a:gd name="T79" fmla="*/ 94 h 268"/>
                <a:gd name="T80" fmla="*/ 122 w 228"/>
                <a:gd name="T81" fmla="*/ 88 h 268"/>
                <a:gd name="T82" fmla="*/ 132 w 228"/>
                <a:gd name="T83" fmla="*/ 80 h 268"/>
                <a:gd name="T84" fmla="*/ 86 w 228"/>
                <a:gd name="T85" fmla="*/ 74 h 268"/>
                <a:gd name="T86" fmla="*/ 68 w 228"/>
                <a:gd name="T87" fmla="*/ 72 h 268"/>
                <a:gd name="T88" fmla="*/ 56 w 228"/>
                <a:gd name="T89" fmla="*/ 74 h 268"/>
                <a:gd name="T90" fmla="*/ 44 w 228"/>
                <a:gd name="T91" fmla="*/ 54 h 268"/>
                <a:gd name="T92" fmla="*/ 44 w 228"/>
                <a:gd name="T93" fmla="*/ 40 h 268"/>
                <a:gd name="T94" fmla="*/ 66 w 228"/>
                <a:gd name="T95" fmla="*/ 42 h 268"/>
                <a:gd name="T96" fmla="*/ 78 w 228"/>
                <a:gd name="T97" fmla="*/ 26 h 268"/>
                <a:gd name="T98" fmla="*/ 100 w 228"/>
                <a:gd name="T99" fmla="*/ 18 h 268"/>
                <a:gd name="T100" fmla="*/ 122 w 228"/>
                <a:gd name="T101" fmla="*/ 4 h 268"/>
                <a:gd name="T102" fmla="*/ 160 w 228"/>
                <a:gd name="T103" fmla="*/ 2 h 268"/>
                <a:gd name="T104" fmla="*/ 188 w 228"/>
                <a:gd name="T105" fmla="*/ 6 h 268"/>
                <a:gd name="T106" fmla="*/ 212 w 228"/>
                <a:gd name="T107" fmla="*/ 26 h 268"/>
                <a:gd name="T108" fmla="*/ 216 w 228"/>
                <a:gd name="T109" fmla="*/ 30 h 268"/>
                <a:gd name="T110" fmla="*/ 218 w 228"/>
                <a:gd name="T111" fmla="*/ 64 h 2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8"/>
                <a:gd name="T169" fmla="*/ 0 h 268"/>
                <a:gd name="T170" fmla="*/ 228 w 228"/>
                <a:gd name="T171" fmla="*/ 268 h 26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8" h="268">
                  <a:moveTo>
                    <a:pt x="222" y="68"/>
                  </a:moveTo>
                  <a:lnTo>
                    <a:pt x="228" y="80"/>
                  </a:lnTo>
                  <a:lnTo>
                    <a:pt x="222" y="82"/>
                  </a:lnTo>
                  <a:lnTo>
                    <a:pt x="216" y="84"/>
                  </a:lnTo>
                  <a:lnTo>
                    <a:pt x="212" y="84"/>
                  </a:lnTo>
                  <a:lnTo>
                    <a:pt x="208" y="82"/>
                  </a:lnTo>
                  <a:lnTo>
                    <a:pt x="206" y="82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198" y="80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6" y="84"/>
                  </a:lnTo>
                  <a:lnTo>
                    <a:pt x="198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202" y="90"/>
                  </a:lnTo>
                  <a:lnTo>
                    <a:pt x="200" y="92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2" y="94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08" y="98"/>
                  </a:lnTo>
                  <a:lnTo>
                    <a:pt x="206" y="100"/>
                  </a:lnTo>
                  <a:lnTo>
                    <a:pt x="204" y="102"/>
                  </a:lnTo>
                  <a:lnTo>
                    <a:pt x="202" y="102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14" y="106"/>
                  </a:lnTo>
                  <a:lnTo>
                    <a:pt x="216" y="108"/>
                  </a:lnTo>
                  <a:lnTo>
                    <a:pt x="216" y="110"/>
                  </a:lnTo>
                  <a:lnTo>
                    <a:pt x="214" y="112"/>
                  </a:lnTo>
                  <a:lnTo>
                    <a:pt x="212" y="114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0" y="116"/>
                  </a:lnTo>
                  <a:lnTo>
                    <a:pt x="194" y="118"/>
                  </a:lnTo>
                  <a:lnTo>
                    <a:pt x="188" y="122"/>
                  </a:lnTo>
                  <a:lnTo>
                    <a:pt x="186" y="124"/>
                  </a:lnTo>
                  <a:lnTo>
                    <a:pt x="184" y="126"/>
                  </a:lnTo>
                  <a:lnTo>
                    <a:pt x="182" y="128"/>
                  </a:lnTo>
                  <a:lnTo>
                    <a:pt x="176" y="134"/>
                  </a:lnTo>
                  <a:lnTo>
                    <a:pt x="172" y="136"/>
                  </a:lnTo>
                  <a:lnTo>
                    <a:pt x="166" y="138"/>
                  </a:lnTo>
                  <a:lnTo>
                    <a:pt x="164" y="138"/>
                  </a:lnTo>
                  <a:lnTo>
                    <a:pt x="162" y="138"/>
                  </a:lnTo>
                  <a:lnTo>
                    <a:pt x="166" y="142"/>
                  </a:lnTo>
                  <a:lnTo>
                    <a:pt x="160" y="148"/>
                  </a:lnTo>
                  <a:lnTo>
                    <a:pt x="158" y="150"/>
                  </a:lnTo>
                  <a:lnTo>
                    <a:pt x="154" y="152"/>
                  </a:lnTo>
                  <a:lnTo>
                    <a:pt x="152" y="152"/>
                  </a:lnTo>
                  <a:lnTo>
                    <a:pt x="152" y="154"/>
                  </a:lnTo>
                  <a:lnTo>
                    <a:pt x="154" y="156"/>
                  </a:lnTo>
                  <a:lnTo>
                    <a:pt x="154" y="158"/>
                  </a:lnTo>
                  <a:lnTo>
                    <a:pt x="152" y="160"/>
                  </a:lnTo>
                  <a:lnTo>
                    <a:pt x="150" y="162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0" y="160"/>
                  </a:lnTo>
                  <a:lnTo>
                    <a:pt x="132" y="166"/>
                  </a:lnTo>
                  <a:lnTo>
                    <a:pt x="130" y="164"/>
                  </a:lnTo>
                  <a:lnTo>
                    <a:pt x="128" y="164"/>
                  </a:lnTo>
                  <a:lnTo>
                    <a:pt x="124" y="168"/>
                  </a:lnTo>
                  <a:lnTo>
                    <a:pt x="122" y="170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18" y="176"/>
                  </a:lnTo>
                  <a:lnTo>
                    <a:pt x="116" y="178"/>
                  </a:lnTo>
                  <a:lnTo>
                    <a:pt x="114" y="180"/>
                  </a:lnTo>
                  <a:lnTo>
                    <a:pt x="112" y="180"/>
                  </a:lnTo>
                  <a:lnTo>
                    <a:pt x="108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6"/>
                  </a:lnTo>
                  <a:lnTo>
                    <a:pt x="106" y="188"/>
                  </a:lnTo>
                  <a:lnTo>
                    <a:pt x="108" y="186"/>
                  </a:lnTo>
                  <a:lnTo>
                    <a:pt x="112" y="188"/>
                  </a:lnTo>
                  <a:lnTo>
                    <a:pt x="116" y="188"/>
                  </a:lnTo>
                  <a:lnTo>
                    <a:pt x="118" y="190"/>
                  </a:lnTo>
                  <a:lnTo>
                    <a:pt x="120" y="192"/>
                  </a:lnTo>
                  <a:lnTo>
                    <a:pt x="118" y="194"/>
                  </a:lnTo>
                  <a:lnTo>
                    <a:pt x="116" y="196"/>
                  </a:lnTo>
                  <a:lnTo>
                    <a:pt x="114" y="198"/>
                  </a:lnTo>
                  <a:lnTo>
                    <a:pt x="112" y="198"/>
                  </a:lnTo>
                  <a:lnTo>
                    <a:pt x="110" y="200"/>
                  </a:lnTo>
                  <a:lnTo>
                    <a:pt x="110" y="202"/>
                  </a:lnTo>
                  <a:lnTo>
                    <a:pt x="108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100" y="214"/>
                  </a:lnTo>
                  <a:lnTo>
                    <a:pt x="98" y="218"/>
                  </a:lnTo>
                  <a:lnTo>
                    <a:pt x="96" y="222"/>
                  </a:lnTo>
                  <a:lnTo>
                    <a:pt x="92" y="224"/>
                  </a:lnTo>
                  <a:lnTo>
                    <a:pt x="88" y="224"/>
                  </a:lnTo>
                  <a:lnTo>
                    <a:pt x="86" y="226"/>
                  </a:lnTo>
                  <a:lnTo>
                    <a:pt x="82" y="224"/>
                  </a:lnTo>
                  <a:lnTo>
                    <a:pt x="80" y="224"/>
                  </a:lnTo>
                  <a:lnTo>
                    <a:pt x="78" y="228"/>
                  </a:lnTo>
                  <a:lnTo>
                    <a:pt x="78" y="230"/>
                  </a:lnTo>
                  <a:lnTo>
                    <a:pt x="76" y="234"/>
                  </a:lnTo>
                  <a:lnTo>
                    <a:pt x="76" y="236"/>
                  </a:lnTo>
                  <a:lnTo>
                    <a:pt x="76" y="238"/>
                  </a:lnTo>
                  <a:lnTo>
                    <a:pt x="78" y="242"/>
                  </a:lnTo>
                  <a:lnTo>
                    <a:pt x="78" y="246"/>
                  </a:lnTo>
                  <a:lnTo>
                    <a:pt x="78" y="250"/>
                  </a:lnTo>
                  <a:lnTo>
                    <a:pt x="78" y="256"/>
                  </a:lnTo>
                  <a:lnTo>
                    <a:pt x="76" y="258"/>
                  </a:lnTo>
                  <a:lnTo>
                    <a:pt x="74" y="260"/>
                  </a:lnTo>
                  <a:lnTo>
                    <a:pt x="72" y="262"/>
                  </a:lnTo>
                  <a:lnTo>
                    <a:pt x="70" y="262"/>
                  </a:lnTo>
                  <a:lnTo>
                    <a:pt x="68" y="262"/>
                  </a:lnTo>
                  <a:lnTo>
                    <a:pt x="62" y="266"/>
                  </a:lnTo>
                  <a:lnTo>
                    <a:pt x="58" y="266"/>
                  </a:lnTo>
                  <a:lnTo>
                    <a:pt x="54" y="268"/>
                  </a:lnTo>
                  <a:lnTo>
                    <a:pt x="52" y="266"/>
                  </a:lnTo>
                  <a:lnTo>
                    <a:pt x="50" y="266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46" y="258"/>
                  </a:lnTo>
                  <a:lnTo>
                    <a:pt x="42" y="256"/>
                  </a:lnTo>
                  <a:lnTo>
                    <a:pt x="38" y="254"/>
                  </a:lnTo>
                  <a:lnTo>
                    <a:pt x="36" y="254"/>
                  </a:lnTo>
                  <a:lnTo>
                    <a:pt x="34" y="254"/>
                  </a:lnTo>
                  <a:lnTo>
                    <a:pt x="32" y="254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2" y="254"/>
                  </a:lnTo>
                  <a:lnTo>
                    <a:pt x="20" y="252"/>
                  </a:lnTo>
                  <a:lnTo>
                    <a:pt x="18" y="250"/>
                  </a:lnTo>
                  <a:lnTo>
                    <a:pt x="16" y="250"/>
                  </a:lnTo>
                  <a:lnTo>
                    <a:pt x="10" y="246"/>
                  </a:lnTo>
                  <a:lnTo>
                    <a:pt x="6" y="244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4" y="230"/>
                  </a:lnTo>
                  <a:lnTo>
                    <a:pt x="6" y="226"/>
                  </a:lnTo>
                  <a:lnTo>
                    <a:pt x="10" y="224"/>
                  </a:lnTo>
                  <a:lnTo>
                    <a:pt x="12" y="222"/>
                  </a:lnTo>
                  <a:lnTo>
                    <a:pt x="14" y="222"/>
                  </a:lnTo>
                  <a:lnTo>
                    <a:pt x="16" y="222"/>
                  </a:lnTo>
                  <a:lnTo>
                    <a:pt x="20" y="220"/>
                  </a:lnTo>
                  <a:lnTo>
                    <a:pt x="24" y="218"/>
                  </a:lnTo>
                  <a:lnTo>
                    <a:pt x="24" y="216"/>
                  </a:lnTo>
                  <a:lnTo>
                    <a:pt x="22" y="214"/>
                  </a:lnTo>
                  <a:lnTo>
                    <a:pt x="20" y="214"/>
                  </a:lnTo>
                  <a:lnTo>
                    <a:pt x="18" y="214"/>
                  </a:lnTo>
                  <a:lnTo>
                    <a:pt x="18" y="212"/>
                  </a:lnTo>
                  <a:lnTo>
                    <a:pt x="18" y="210"/>
                  </a:lnTo>
                  <a:lnTo>
                    <a:pt x="20" y="208"/>
                  </a:lnTo>
                  <a:lnTo>
                    <a:pt x="22" y="206"/>
                  </a:lnTo>
                  <a:lnTo>
                    <a:pt x="24" y="206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30" y="212"/>
                  </a:lnTo>
                  <a:lnTo>
                    <a:pt x="34" y="216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2" y="218"/>
                  </a:lnTo>
                  <a:lnTo>
                    <a:pt x="44" y="218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2" y="212"/>
                  </a:lnTo>
                  <a:lnTo>
                    <a:pt x="42" y="210"/>
                  </a:lnTo>
                  <a:lnTo>
                    <a:pt x="40" y="208"/>
                  </a:lnTo>
                  <a:lnTo>
                    <a:pt x="40" y="206"/>
                  </a:lnTo>
                  <a:lnTo>
                    <a:pt x="36" y="204"/>
                  </a:lnTo>
                  <a:lnTo>
                    <a:pt x="36" y="202"/>
                  </a:lnTo>
                  <a:lnTo>
                    <a:pt x="36" y="200"/>
                  </a:lnTo>
                  <a:lnTo>
                    <a:pt x="38" y="198"/>
                  </a:lnTo>
                  <a:lnTo>
                    <a:pt x="40" y="194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6" y="192"/>
                  </a:lnTo>
                  <a:lnTo>
                    <a:pt x="28" y="198"/>
                  </a:lnTo>
                  <a:lnTo>
                    <a:pt x="26" y="198"/>
                  </a:lnTo>
                  <a:lnTo>
                    <a:pt x="24" y="196"/>
                  </a:lnTo>
                  <a:lnTo>
                    <a:pt x="26" y="194"/>
                  </a:lnTo>
                  <a:lnTo>
                    <a:pt x="26" y="190"/>
                  </a:lnTo>
                  <a:lnTo>
                    <a:pt x="28" y="188"/>
                  </a:lnTo>
                  <a:lnTo>
                    <a:pt x="30" y="186"/>
                  </a:lnTo>
                  <a:lnTo>
                    <a:pt x="34" y="180"/>
                  </a:lnTo>
                  <a:lnTo>
                    <a:pt x="36" y="176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6" y="178"/>
                  </a:lnTo>
                  <a:lnTo>
                    <a:pt x="50" y="176"/>
                  </a:lnTo>
                  <a:lnTo>
                    <a:pt x="54" y="174"/>
                  </a:lnTo>
                  <a:lnTo>
                    <a:pt x="58" y="172"/>
                  </a:lnTo>
                  <a:lnTo>
                    <a:pt x="60" y="170"/>
                  </a:lnTo>
                  <a:lnTo>
                    <a:pt x="62" y="168"/>
                  </a:lnTo>
                  <a:lnTo>
                    <a:pt x="64" y="168"/>
                  </a:lnTo>
                  <a:lnTo>
                    <a:pt x="68" y="166"/>
                  </a:lnTo>
                  <a:lnTo>
                    <a:pt x="68" y="164"/>
                  </a:lnTo>
                  <a:lnTo>
                    <a:pt x="66" y="162"/>
                  </a:lnTo>
                  <a:lnTo>
                    <a:pt x="64" y="162"/>
                  </a:lnTo>
                  <a:lnTo>
                    <a:pt x="62" y="162"/>
                  </a:lnTo>
                  <a:lnTo>
                    <a:pt x="60" y="166"/>
                  </a:lnTo>
                  <a:lnTo>
                    <a:pt x="56" y="166"/>
                  </a:lnTo>
                  <a:lnTo>
                    <a:pt x="54" y="164"/>
                  </a:lnTo>
                  <a:lnTo>
                    <a:pt x="52" y="164"/>
                  </a:lnTo>
                  <a:lnTo>
                    <a:pt x="50" y="162"/>
                  </a:lnTo>
                  <a:lnTo>
                    <a:pt x="54" y="144"/>
                  </a:lnTo>
                  <a:lnTo>
                    <a:pt x="58" y="140"/>
                  </a:lnTo>
                  <a:lnTo>
                    <a:pt x="60" y="136"/>
                  </a:lnTo>
                  <a:lnTo>
                    <a:pt x="60" y="134"/>
                  </a:lnTo>
                  <a:lnTo>
                    <a:pt x="58" y="132"/>
                  </a:lnTo>
                  <a:lnTo>
                    <a:pt x="54" y="126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2"/>
                  </a:lnTo>
                  <a:lnTo>
                    <a:pt x="56" y="110"/>
                  </a:lnTo>
                  <a:lnTo>
                    <a:pt x="58" y="108"/>
                  </a:lnTo>
                  <a:lnTo>
                    <a:pt x="60" y="108"/>
                  </a:lnTo>
                  <a:lnTo>
                    <a:pt x="64" y="110"/>
                  </a:lnTo>
                  <a:lnTo>
                    <a:pt x="66" y="112"/>
                  </a:lnTo>
                  <a:lnTo>
                    <a:pt x="68" y="114"/>
                  </a:lnTo>
                  <a:lnTo>
                    <a:pt x="70" y="118"/>
                  </a:lnTo>
                  <a:lnTo>
                    <a:pt x="72" y="120"/>
                  </a:lnTo>
                  <a:lnTo>
                    <a:pt x="74" y="140"/>
                  </a:lnTo>
                  <a:lnTo>
                    <a:pt x="74" y="142"/>
                  </a:lnTo>
                  <a:lnTo>
                    <a:pt x="74" y="144"/>
                  </a:lnTo>
                  <a:lnTo>
                    <a:pt x="76" y="144"/>
                  </a:lnTo>
                  <a:lnTo>
                    <a:pt x="78" y="142"/>
                  </a:lnTo>
                  <a:lnTo>
                    <a:pt x="78" y="140"/>
                  </a:lnTo>
                  <a:lnTo>
                    <a:pt x="80" y="138"/>
                  </a:lnTo>
                  <a:lnTo>
                    <a:pt x="82" y="136"/>
                  </a:lnTo>
                  <a:lnTo>
                    <a:pt x="82" y="134"/>
                  </a:lnTo>
                  <a:lnTo>
                    <a:pt x="80" y="128"/>
                  </a:lnTo>
                  <a:lnTo>
                    <a:pt x="80" y="122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2" y="114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6"/>
                  </a:lnTo>
                  <a:lnTo>
                    <a:pt x="86" y="102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104" y="94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8" y="94"/>
                  </a:lnTo>
                  <a:lnTo>
                    <a:pt x="120" y="90"/>
                  </a:lnTo>
                  <a:lnTo>
                    <a:pt x="122" y="88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30" y="86"/>
                  </a:lnTo>
                  <a:lnTo>
                    <a:pt x="128" y="84"/>
                  </a:lnTo>
                  <a:lnTo>
                    <a:pt x="130" y="82"/>
                  </a:lnTo>
                  <a:lnTo>
                    <a:pt x="132" y="80"/>
                  </a:lnTo>
                  <a:lnTo>
                    <a:pt x="134" y="80"/>
                  </a:lnTo>
                  <a:lnTo>
                    <a:pt x="134" y="78"/>
                  </a:lnTo>
                  <a:lnTo>
                    <a:pt x="130" y="76"/>
                  </a:lnTo>
                  <a:lnTo>
                    <a:pt x="96" y="80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86" y="74"/>
                  </a:lnTo>
                  <a:lnTo>
                    <a:pt x="82" y="74"/>
                  </a:lnTo>
                  <a:lnTo>
                    <a:pt x="78" y="74"/>
                  </a:lnTo>
                  <a:lnTo>
                    <a:pt x="74" y="74"/>
                  </a:lnTo>
                  <a:lnTo>
                    <a:pt x="70" y="74"/>
                  </a:lnTo>
                  <a:lnTo>
                    <a:pt x="68" y="72"/>
                  </a:lnTo>
                  <a:lnTo>
                    <a:pt x="66" y="70"/>
                  </a:lnTo>
                  <a:lnTo>
                    <a:pt x="64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58" y="74"/>
                  </a:lnTo>
                  <a:lnTo>
                    <a:pt x="56" y="74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44" y="64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4" y="54"/>
                  </a:lnTo>
                  <a:lnTo>
                    <a:pt x="46" y="50"/>
                  </a:lnTo>
                  <a:lnTo>
                    <a:pt x="44" y="46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8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8"/>
                  </a:lnTo>
                  <a:lnTo>
                    <a:pt x="64" y="42"/>
                  </a:lnTo>
                  <a:lnTo>
                    <a:pt x="66" y="42"/>
                  </a:lnTo>
                  <a:lnTo>
                    <a:pt x="68" y="4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2" y="30"/>
                  </a:lnTo>
                  <a:lnTo>
                    <a:pt x="74" y="28"/>
                  </a:lnTo>
                  <a:lnTo>
                    <a:pt x="78" y="26"/>
                  </a:lnTo>
                  <a:lnTo>
                    <a:pt x="82" y="26"/>
                  </a:lnTo>
                  <a:lnTo>
                    <a:pt x="86" y="26"/>
                  </a:lnTo>
                  <a:lnTo>
                    <a:pt x="90" y="24"/>
                  </a:lnTo>
                  <a:lnTo>
                    <a:pt x="92" y="22"/>
                  </a:lnTo>
                  <a:lnTo>
                    <a:pt x="96" y="26"/>
                  </a:lnTo>
                  <a:lnTo>
                    <a:pt x="100" y="18"/>
                  </a:lnTo>
                  <a:lnTo>
                    <a:pt x="100" y="16"/>
                  </a:lnTo>
                  <a:lnTo>
                    <a:pt x="102" y="14"/>
                  </a:lnTo>
                  <a:lnTo>
                    <a:pt x="106" y="12"/>
                  </a:lnTo>
                  <a:lnTo>
                    <a:pt x="110" y="8"/>
                  </a:lnTo>
                  <a:lnTo>
                    <a:pt x="118" y="6"/>
                  </a:lnTo>
                  <a:lnTo>
                    <a:pt x="120" y="14"/>
                  </a:lnTo>
                  <a:lnTo>
                    <a:pt x="122" y="4"/>
                  </a:lnTo>
                  <a:lnTo>
                    <a:pt x="122" y="2"/>
                  </a:lnTo>
                  <a:lnTo>
                    <a:pt x="126" y="2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8" y="2"/>
                  </a:lnTo>
                  <a:lnTo>
                    <a:pt x="160" y="2"/>
                  </a:lnTo>
                  <a:lnTo>
                    <a:pt x="170" y="4"/>
                  </a:lnTo>
                  <a:lnTo>
                    <a:pt x="174" y="4"/>
                  </a:lnTo>
                  <a:lnTo>
                    <a:pt x="174" y="14"/>
                  </a:lnTo>
                  <a:lnTo>
                    <a:pt x="180" y="8"/>
                  </a:lnTo>
                  <a:lnTo>
                    <a:pt x="184" y="6"/>
                  </a:lnTo>
                  <a:lnTo>
                    <a:pt x="188" y="6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12"/>
                  </a:lnTo>
                  <a:lnTo>
                    <a:pt x="202" y="16"/>
                  </a:lnTo>
                  <a:lnTo>
                    <a:pt x="206" y="20"/>
                  </a:lnTo>
                  <a:lnTo>
                    <a:pt x="210" y="22"/>
                  </a:lnTo>
                  <a:lnTo>
                    <a:pt x="212" y="26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14" y="28"/>
                  </a:lnTo>
                  <a:lnTo>
                    <a:pt x="216" y="30"/>
                  </a:lnTo>
                  <a:lnTo>
                    <a:pt x="220" y="36"/>
                  </a:lnTo>
                  <a:lnTo>
                    <a:pt x="222" y="40"/>
                  </a:lnTo>
                  <a:lnTo>
                    <a:pt x="220" y="46"/>
                  </a:lnTo>
                  <a:lnTo>
                    <a:pt x="218" y="52"/>
                  </a:lnTo>
                  <a:lnTo>
                    <a:pt x="216" y="56"/>
                  </a:lnTo>
                  <a:lnTo>
                    <a:pt x="218" y="60"/>
                  </a:lnTo>
                  <a:lnTo>
                    <a:pt x="218" y="64"/>
                  </a:lnTo>
                  <a:lnTo>
                    <a:pt x="220" y="66"/>
                  </a:lnTo>
                  <a:lnTo>
                    <a:pt x="222" y="68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" name="Freeform 371">
              <a:extLst>
                <a:ext uri="{FF2B5EF4-FFF2-40B4-BE49-F238E27FC236}">
                  <a16:creationId xmlns:a16="http://schemas.microsoft.com/office/drawing/2014/main" id="{9F061A09-DDC2-425B-8E80-2A384510EA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" y="3574"/>
              <a:ext cx="78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"/>
                <a:gd name="T151" fmla="*/ 0 h 90"/>
                <a:gd name="T152" fmla="*/ 78 w 78"/>
                <a:gd name="T153" fmla="*/ 90 h 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" name="Freeform 372">
              <a:extLst>
                <a:ext uri="{FF2B5EF4-FFF2-40B4-BE49-F238E27FC236}">
                  <a16:creationId xmlns:a16="http://schemas.microsoft.com/office/drawing/2014/main" id="{14F68532-A2C3-415F-920E-79A4E0282AC9}"/>
                </a:ext>
              </a:extLst>
            </p:cNvPr>
            <p:cNvSpPr>
              <a:spLocks/>
            </p:cNvSpPr>
            <p:nvPr/>
          </p:nvSpPr>
          <p:spPr bwMode="gray">
            <a:xfrm>
              <a:off x="3651" y="1774"/>
              <a:ext cx="1094" cy="746"/>
            </a:xfrm>
            <a:custGeom>
              <a:avLst/>
              <a:gdLst>
                <a:gd name="T0" fmla="*/ 944 w 1094"/>
                <a:gd name="T1" fmla="*/ 658 h 746"/>
                <a:gd name="T2" fmla="*/ 978 w 1094"/>
                <a:gd name="T3" fmla="*/ 698 h 746"/>
                <a:gd name="T4" fmla="*/ 1002 w 1094"/>
                <a:gd name="T5" fmla="*/ 710 h 746"/>
                <a:gd name="T6" fmla="*/ 978 w 1094"/>
                <a:gd name="T7" fmla="*/ 672 h 746"/>
                <a:gd name="T8" fmla="*/ 970 w 1094"/>
                <a:gd name="T9" fmla="*/ 640 h 746"/>
                <a:gd name="T10" fmla="*/ 930 w 1094"/>
                <a:gd name="T11" fmla="*/ 638 h 746"/>
                <a:gd name="T12" fmla="*/ 1022 w 1094"/>
                <a:gd name="T13" fmla="*/ 600 h 746"/>
                <a:gd name="T14" fmla="*/ 1082 w 1094"/>
                <a:gd name="T15" fmla="*/ 568 h 746"/>
                <a:gd name="T16" fmla="*/ 1070 w 1094"/>
                <a:gd name="T17" fmla="*/ 500 h 746"/>
                <a:gd name="T18" fmla="*/ 1024 w 1094"/>
                <a:gd name="T19" fmla="*/ 460 h 746"/>
                <a:gd name="T20" fmla="*/ 974 w 1094"/>
                <a:gd name="T21" fmla="*/ 372 h 746"/>
                <a:gd name="T22" fmla="*/ 916 w 1094"/>
                <a:gd name="T23" fmla="*/ 354 h 746"/>
                <a:gd name="T24" fmla="*/ 878 w 1094"/>
                <a:gd name="T25" fmla="*/ 312 h 746"/>
                <a:gd name="T26" fmla="*/ 806 w 1094"/>
                <a:gd name="T27" fmla="*/ 332 h 746"/>
                <a:gd name="T28" fmla="*/ 816 w 1094"/>
                <a:gd name="T29" fmla="*/ 458 h 746"/>
                <a:gd name="T30" fmla="*/ 790 w 1094"/>
                <a:gd name="T31" fmla="*/ 510 h 746"/>
                <a:gd name="T32" fmla="*/ 792 w 1094"/>
                <a:gd name="T33" fmla="*/ 576 h 746"/>
                <a:gd name="T34" fmla="*/ 758 w 1094"/>
                <a:gd name="T35" fmla="*/ 556 h 746"/>
                <a:gd name="T36" fmla="*/ 736 w 1094"/>
                <a:gd name="T37" fmla="*/ 496 h 746"/>
                <a:gd name="T38" fmla="*/ 640 w 1094"/>
                <a:gd name="T39" fmla="*/ 440 h 746"/>
                <a:gd name="T40" fmla="*/ 592 w 1094"/>
                <a:gd name="T41" fmla="*/ 392 h 746"/>
                <a:gd name="T42" fmla="*/ 644 w 1094"/>
                <a:gd name="T43" fmla="*/ 298 h 746"/>
                <a:gd name="T44" fmla="*/ 682 w 1094"/>
                <a:gd name="T45" fmla="*/ 266 h 746"/>
                <a:gd name="T46" fmla="*/ 672 w 1094"/>
                <a:gd name="T47" fmla="*/ 194 h 746"/>
                <a:gd name="T48" fmla="*/ 738 w 1094"/>
                <a:gd name="T49" fmla="*/ 194 h 746"/>
                <a:gd name="T50" fmla="*/ 774 w 1094"/>
                <a:gd name="T51" fmla="*/ 156 h 746"/>
                <a:gd name="T52" fmla="*/ 768 w 1094"/>
                <a:gd name="T53" fmla="*/ 114 h 746"/>
                <a:gd name="T54" fmla="*/ 744 w 1094"/>
                <a:gd name="T55" fmla="*/ 74 h 746"/>
                <a:gd name="T56" fmla="*/ 714 w 1094"/>
                <a:gd name="T57" fmla="*/ 138 h 746"/>
                <a:gd name="T58" fmla="*/ 686 w 1094"/>
                <a:gd name="T59" fmla="*/ 106 h 746"/>
                <a:gd name="T60" fmla="*/ 658 w 1094"/>
                <a:gd name="T61" fmla="*/ 100 h 746"/>
                <a:gd name="T62" fmla="*/ 644 w 1094"/>
                <a:gd name="T63" fmla="*/ 48 h 746"/>
                <a:gd name="T64" fmla="*/ 610 w 1094"/>
                <a:gd name="T65" fmla="*/ 4 h 746"/>
                <a:gd name="T66" fmla="*/ 598 w 1094"/>
                <a:gd name="T67" fmla="*/ 78 h 746"/>
                <a:gd name="T68" fmla="*/ 630 w 1094"/>
                <a:gd name="T69" fmla="*/ 122 h 746"/>
                <a:gd name="T70" fmla="*/ 584 w 1094"/>
                <a:gd name="T71" fmla="*/ 124 h 746"/>
                <a:gd name="T72" fmla="*/ 544 w 1094"/>
                <a:gd name="T73" fmla="*/ 152 h 746"/>
                <a:gd name="T74" fmla="*/ 502 w 1094"/>
                <a:gd name="T75" fmla="*/ 150 h 746"/>
                <a:gd name="T76" fmla="*/ 464 w 1094"/>
                <a:gd name="T77" fmla="*/ 122 h 746"/>
                <a:gd name="T78" fmla="*/ 424 w 1094"/>
                <a:gd name="T79" fmla="*/ 124 h 746"/>
                <a:gd name="T80" fmla="*/ 420 w 1094"/>
                <a:gd name="T81" fmla="*/ 186 h 746"/>
                <a:gd name="T82" fmla="*/ 380 w 1094"/>
                <a:gd name="T83" fmla="*/ 148 h 746"/>
                <a:gd name="T84" fmla="*/ 342 w 1094"/>
                <a:gd name="T85" fmla="*/ 138 h 746"/>
                <a:gd name="T86" fmla="*/ 328 w 1094"/>
                <a:gd name="T87" fmla="*/ 100 h 746"/>
                <a:gd name="T88" fmla="*/ 282 w 1094"/>
                <a:gd name="T89" fmla="*/ 84 h 746"/>
                <a:gd name="T90" fmla="*/ 220 w 1094"/>
                <a:gd name="T91" fmla="*/ 72 h 746"/>
                <a:gd name="T92" fmla="*/ 182 w 1094"/>
                <a:gd name="T93" fmla="*/ 44 h 746"/>
                <a:gd name="T94" fmla="*/ 166 w 1094"/>
                <a:gd name="T95" fmla="*/ 62 h 746"/>
                <a:gd name="T96" fmla="*/ 124 w 1094"/>
                <a:gd name="T97" fmla="*/ 78 h 746"/>
                <a:gd name="T98" fmla="*/ 22 w 1094"/>
                <a:gd name="T99" fmla="*/ 80 h 746"/>
                <a:gd name="T100" fmla="*/ 80 w 1094"/>
                <a:gd name="T101" fmla="*/ 388 h 746"/>
                <a:gd name="T102" fmla="*/ 152 w 1094"/>
                <a:gd name="T103" fmla="*/ 496 h 746"/>
                <a:gd name="T104" fmla="*/ 172 w 1094"/>
                <a:gd name="T105" fmla="*/ 572 h 746"/>
                <a:gd name="T106" fmla="*/ 638 w 1094"/>
                <a:gd name="T107" fmla="*/ 646 h 746"/>
                <a:gd name="T108" fmla="*/ 720 w 1094"/>
                <a:gd name="T109" fmla="*/ 648 h 746"/>
                <a:gd name="T110" fmla="*/ 756 w 1094"/>
                <a:gd name="T111" fmla="*/ 672 h 746"/>
                <a:gd name="T112" fmla="*/ 784 w 1094"/>
                <a:gd name="T113" fmla="*/ 704 h 746"/>
                <a:gd name="T114" fmla="*/ 752 w 1094"/>
                <a:gd name="T115" fmla="*/ 722 h 746"/>
                <a:gd name="T116" fmla="*/ 750 w 1094"/>
                <a:gd name="T117" fmla="*/ 744 h 746"/>
                <a:gd name="T118" fmla="*/ 798 w 1094"/>
                <a:gd name="T119" fmla="*/ 722 h 746"/>
                <a:gd name="T120" fmla="*/ 840 w 1094"/>
                <a:gd name="T121" fmla="*/ 698 h 7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94"/>
                <a:gd name="T184" fmla="*/ 0 h 746"/>
                <a:gd name="T185" fmla="*/ 1094 w 1094"/>
                <a:gd name="T186" fmla="*/ 746 h 74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94" h="746">
                  <a:moveTo>
                    <a:pt x="850" y="702"/>
                  </a:moveTo>
                  <a:lnTo>
                    <a:pt x="864" y="690"/>
                  </a:lnTo>
                  <a:lnTo>
                    <a:pt x="880" y="682"/>
                  </a:lnTo>
                  <a:lnTo>
                    <a:pt x="894" y="680"/>
                  </a:lnTo>
                  <a:lnTo>
                    <a:pt x="906" y="678"/>
                  </a:lnTo>
                  <a:lnTo>
                    <a:pt x="910" y="678"/>
                  </a:lnTo>
                  <a:lnTo>
                    <a:pt x="916" y="668"/>
                  </a:lnTo>
                  <a:lnTo>
                    <a:pt x="920" y="662"/>
                  </a:lnTo>
                  <a:lnTo>
                    <a:pt x="924" y="658"/>
                  </a:lnTo>
                  <a:lnTo>
                    <a:pt x="928" y="656"/>
                  </a:lnTo>
                  <a:lnTo>
                    <a:pt x="932" y="654"/>
                  </a:lnTo>
                  <a:lnTo>
                    <a:pt x="934" y="654"/>
                  </a:lnTo>
                  <a:lnTo>
                    <a:pt x="936" y="656"/>
                  </a:lnTo>
                  <a:lnTo>
                    <a:pt x="938" y="656"/>
                  </a:lnTo>
                  <a:lnTo>
                    <a:pt x="944" y="658"/>
                  </a:lnTo>
                  <a:lnTo>
                    <a:pt x="946" y="666"/>
                  </a:lnTo>
                  <a:lnTo>
                    <a:pt x="944" y="674"/>
                  </a:lnTo>
                  <a:lnTo>
                    <a:pt x="940" y="682"/>
                  </a:lnTo>
                  <a:lnTo>
                    <a:pt x="938" y="688"/>
                  </a:lnTo>
                  <a:lnTo>
                    <a:pt x="936" y="690"/>
                  </a:lnTo>
                  <a:lnTo>
                    <a:pt x="946" y="698"/>
                  </a:lnTo>
                  <a:lnTo>
                    <a:pt x="956" y="700"/>
                  </a:lnTo>
                  <a:lnTo>
                    <a:pt x="964" y="696"/>
                  </a:lnTo>
                  <a:lnTo>
                    <a:pt x="970" y="692"/>
                  </a:lnTo>
                  <a:lnTo>
                    <a:pt x="972" y="690"/>
                  </a:lnTo>
                  <a:lnTo>
                    <a:pt x="978" y="690"/>
                  </a:lnTo>
                  <a:lnTo>
                    <a:pt x="980" y="690"/>
                  </a:lnTo>
                  <a:lnTo>
                    <a:pt x="982" y="692"/>
                  </a:lnTo>
                  <a:lnTo>
                    <a:pt x="982" y="694"/>
                  </a:lnTo>
                  <a:lnTo>
                    <a:pt x="980" y="696"/>
                  </a:lnTo>
                  <a:lnTo>
                    <a:pt x="978" y="698"/>
                  </a:lnTo>
                  <a:lnTo>
                    <a:pt x="976" y="700"/>
                  </a:lnTo>
                  <a:lnTo>
                    <a:pt x="974" y="702"/>
                  </a:lnTo>
                  <a:lnTo>
                    <a:pt x="972" y="702"/>
                  </a:lnTo>
                  <a:lnTo>
                    <a:pt x="966" y="706"/>
                  </a:lnTo>
                  <a:lnTo>
                    <a:pt x="962" y="708"/>
                  </a:lnTo>
                  <a:lnTo>
                    <a:pt x="960" y="712"/>
                  </a:lnTo>
                  <a:lnTo>
                    <a:pt x="960" y="714"/>
                  </a:lnTo>
                  <a:lnTo>
                    <a:pt x="960" y="718"/>
                  </a:lnTo>
                  <a:lnTo>
                    <a:pt x="960" y="720"/>
                  </a:lnTo>
                  <a:lnTo>
                    <a:pt x="962" y="722"/>
                  </a:lnTo>
                  <a:lnTo>
                    <a:pt x="968" y="722"/>
                  </a:lnTo>
                  <a:lnTo>
                    <a:pt x="980" y="718"/>
                  </a:lnTo>
                  <a:lnTo>
                    <a:pt x="992" y="714"/>
                  </a:lnTo>
                  <a:lnTo>
                    <a:pt x="1002" y="710"/>
                  </a:lnTo>
                  <a:lnTo>
                    <a:pt x="1006" y="708"/>
                  </a:lnTo>
                  <a:lnTo>
                    <a:pt x="1010" y="706"/>
                  </a:lnTo>
                  <a:lnTo>
                    <a:pt x="1012" y="704"/>
                  </a:lnTo>
                  <a:lnTo>
                    <a:pt x="1012" y="702"/>
                  </a:lnTo>
                  <a:lnTo>
                    <a:pt x="1010" y="700"/>
                  </a:lnTo>
                  <a:lnTo>
                    <a:pt x="1008" y="698"/>
                  </a:lnTo>
                  <a:lnTo>
                    <a:pt x="1006" y="696"/>
                  </a:lnTo>
                  <a:lnTo>
                    <a:pt x="1004" y="696"/>
                  </a:lnTo>
                  <a:lnTo>
                    <a:pt x="1000" y="694"/>
                  </a:lnTo>
                  <a:lnTo>
                    <a:pt x="996" y="690"/>
                  </a:lnTo>
                  <a:lnTo>
                    <a:pt x="990" y="686"/>
                  </a:lnTo>
                  <a:lnTo>
                    <a:pt x="986" y="682"/>
                  </a:lnTo>
                  <a:lnTo>
                    <a:pt x="982" y="678"/>
                  </a:lnTo>
                  <a:lnTo>
                    <a:pt x="980" y="674"/>
                  </a:lnTo>
                  <a:lnTo>
                    <a:pt x="978" y="672"/>
                  </a:lnTo>
                  <a:lnTo>
                    <a:pt x="976" y="670"/>
                  </a:lnTo>
                  <a:lnTo>
                    <a:pt x="972" y="666"/>
                  </a:lnTo>
                  <a:lnTo>
                    <a:pt x="970" y="662"/>
                  </a:lnTo>
                  <a:lnTo>
                    <a:pt x="972" y="658"/>
                  </a:lnTo>
                  <a:lnTo>
                    <a:pt x="972" y="656"/>
                  </a:lnTo>
                  <a:lnTo>
                    <a:pt x="974" y="654"/>
                  </a:lnTo>
                  <a:lnTo>
                    <a:pt x="974" y="652"/>
                  </a:lnTo>
                  <a:lnTo>
                    <a:pt x="974" y="648"/>
                  </a:lnTo>
                  <a:lnTo>
                    <a:pt x="972" y="646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6"/>
                  </a:lnTo>
                  <a:lnTo>
                    <a:pt x="964" y="646"/>
                  </a:lnTo>
                  <a:lnTo>
                    <a:pt x="964" y="640"/>
                  </a:lnTo>
                  <a:lnTo>
                    <a:pt x="970" y="640"/>
                  </a:lnTo>
                  <a:lnTo>
                    <a:pt x="974" y="638"/>
                  </a:lnTo>
                  <a:lnTo>
                    <a:pt x="978" y="636"/>
                  </a:lnTo>
                  <a:lnTo>
                    <a:pt x="980" y="632"/>
                  </a:lnTo>
                  <a:lnTo>
                    <a:pt x="982" y="630"/>
                  </a:lnTo>
                  <a:lnTo>
                    <a:pt x="982" y="628"/>
                  </a:lnTo>
                  <a:lnTo>
                    <a:pt x="980" y="624"/>
                  </a:lnTo>
                  <a:lnTo>
                    <a:pt x="978" y="622"/>
                  </a:lnTo>
                  <a:lnTo>
                    <a:pt x="976" y="620"/>
                  </a:lnTo>
                  <a:lnTo>
                    <a:pt x="972" y="620"/>
                  </a:lnTo>
                  <a:lnTo>
                    <a:pt x="968" y="620"/>
                  </a:lnTo>
                  <a:lnTo>
                    <a:pt x="966" y="622"/>
                  </a:lnTo>
                  <a:lnTo>
                    <a:pt x="964" y="622"/>
                  </a:lnTo>
                  <a:lnTo>
                    <a:pt x="948" y="628"/>
                  </a:lnTo>
                  <a:lnTo>
                    <a:pt x="936" y="634"/>
                  </a:lnTo>
                  <a:lnTo>
                    <a:pt x="930" y="638"/>
                  </a:lnTo>
                  <a:lnTo>
                    <a:pt x="928" y="640"/>
                  </a:lnTo>
                  <a:lnTo>
                    <a:pt x="918" y="650"/>
                  </a:lnTo>
                  <a:lnTo>
                    <a:pt x="908" y="660"/>
                  </a:lnTo>
                  <a:lnTo>
                    <a:pt x="898" y="666"/>
                  </a:lnTo>
                  <a:lnTo>
                    <a:pt x="892" y="668"/>
                  </a:lnTo>
                  <a:lnTo>
                    <a:pt x="902" y="656"/>
                  </a:lnTo>
                  <a:lnTo>
                    <a:pt x="912" y="644"/>
                  </a:lnTo>
                  <a:lnTo>
                    <a:pt x="922" y="632"/>
                  </a:lnTo>
                  <a:lnTo>
                    <a:pt x="928" y="622"/>
                  </a:lnTo>
                  <a:lnTo>
                    <a:pt x="930" y="620"/>
                  </a:lnTo>
                  <a:lnTo>
                    <a:pt x="952" y="606"/>
                  </a:lnTo>
                  <a:lnTo>
                    <a:pt x="968" y="598"/>
                  </a:lnTo>
                  <a:lnTo>
                    <a:pt x="974" y="598"/>
                  </a:lnTo>
                  <a:lnTo>
                    <a:pt x="990" y="600"/>
                  </a:lnTo>
                  <a:lnTo>
                    <a:pt x="1006" y="600"/>
                  </a:lnTo>
                  <a:lnTo>
                    <a:pt x="1022" y="600"/>
                  </a:lnTo>
                  <a:lnTo>
                    <a:pt x="1034" y="598"/>
                  </a:lnTo>
                  <a:lnTo>
                    <a:pt x="1038" y="598"/>
                  </a:lnTo>
                  <a:lnTo>
                    <a:pt x="1046" y="596"/>
                  </a:lnTo>
                  <a:lnTo>
                    <a:pt x="1052" y="594"/>
                  </a:lnTo>
                  <a:lnTo>
                    <a:pt x="1056" y="590"/>
                  </a:lnTo>
                  <a:lnTo>
                    <a:pt x="1058" y="588"/>
                  </a:lnTo>
                  <a:lnTo>
                    <a:pt x="1060" y="584"/>
                  </a:lnTo>
                  <a:lnTo>
                    <a:pt x="1060" y="582"/>
                  </a:lnTo>
                  <a:lnTo>
                    <a:pt x="1060" y="580"/>
                  </a:lnTo>
                  <a:lnTo>
                    <a:pt x="1064" y="574"/>
                  </a:lnTo>
                  <a:lnTo>
                    <a:pt x="1068" y="570"/>
                  </a:lnTo>
                  <a:lnTo>
                    <a:pt x="1072" y="568"/>
                  </a:lnTo>
                  <a:lnTo>
                    <a:pt x="1076" y="566"/>
                  </a:lnTo>
                  <a:lnTo>
                    <a:pt x="1080" y="566"/>
                  </a:lnTo>
                  <a:lnTo>
                    <a:pt x="1082" y="568"/>
                  </a:lnTo>
                  <a:lnTo>
                    <a:pt x="1090" y="562"/>
                  </a:lnTo>
                  <a:lnTo>
                    <a:pt x="1094" y="552"/>
                  </a:lnTo>
                  <a:lnTo>
                    <a:pt x="1094" y="540"/>
                  </a:lnTo>
                  <a:lnTo>
                    <a:pt x="1092" y="530"/>
                  </a:lnTo>
                  <a:lnTo>
                    <a:pt x="1088" y="524"/>
                  </a:lnTo>
                  <a:lnTo>
                    <a:pt x="1084" y="520"/>
                  </a:lnTo>
                  <a:lnTo>
                    <a:pt x="1082" y="518"/>
                  </a:lnTo>
                  <a:lnTo>
                    <a:pt x="1078" y="518"/>
                  </a:lnTo>
                  <a:lnTo>
                    <a:pt x="1076" y="510"/>
                  </a:lnTo>
                  <a:lnTo>
                    <a:pt x="1074" y="504"/>
                  </a:lnTo>
                  <a:lnTo>
                    <a:pt x="1072" y="502"/>
                  </a:lnTo>
                  <a:lnTo>
                    <a:pt x="1072" y="500"/>
                  </a:lnTo>
                  <a:lnTo>
                    <a:pt x="1070" y="500"/>
                  </a:lnTo>
                  <a:lnTo>
                    <a:pt x="1052" y="500"/>
                  </a:lnTo>
                  <a:lnTo>
                    <a:pt x="1048" y="502"/>
                  </a:lnTo>
                  <a:lnTo>
                    <a:pt x="1046" y="504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40" y="500"/>
                  </a:lnTo>
                  <a:lnTo>
                    <a:pt x="1034" y="484"/>
                  </a:lnTo>
                  <a:lnTo>
                    <a:pt x="1030" y="468"/>
                  </a:lnTo>
                  <a:lnTo>
                    <a:pt x="1026" y="456"/>
                  </a:lnTo>
                  <a:lnTo>
                    <a:pt x="1024" y="452"/>
                  </a:lnTo>
                  <a:lnTo>
                    <a:pt x="1024" y="454"/>
                  </a:lnTo>
                  <a:lnTo>
                    <a:pt x="1024" y="458"/>
                  </a:lnTo>
                  <a:lnTo>
                    <a:pt x="1024" y="460"/>
                  </a:lnTo>
                  <a:lnTo>
                    <a:pt x="1024" y="456"/>
                  </a:lnTo>
                  <a:lnTo>
                    <a:pt x="1022" y="448"/>
                  </a:lnTo>
                  <a:lnTo>
                    <a:pt x="1016" y="436"/>
                  </a:lnTo>
                  <a:lnTo>
                    <a:pt x="1010" y="422"/>
                  </a:lnTo>
                  <a:lnTo>
                    <a:pt x="1002" y="408"/>
                  </a:lnTo>
                  <a:lnTo>
                    <a:pt x="996" y="398"/>
                  </a:lnTo>
                  <a:lnTo>
                    <a:pt x="994" y="394"/>
                  </a:lnTo>
                  <a:lnTo>
                    <a:pt x="992" y="384"/>
                  </a:lnTo>
                  <a:lnTo>
                    <a:pt x="988" y="378"/>
                  </a:lnTo>
                  <a:lnTo>
                    <a:pt x="986" y="374"/>
                  </a:lnTo>
                  <a:lnTo>
                    <a:pt x="982" y="372"/>
                  </a:lnTo>
                  <a:lnTo>
                    <a:pt x="980" y="370"/>
                  </a:lnTo>
                  <a:lnTo>
                    <a:pt x="976" y="370"/>
                  </a:lnTo>
                  <a:lnTo>
                    <a:pt x="974" y="370"/>
                  </a:lnTo>
                  <a:lnTo>
                    <a:pt x="974" y="372"/>
                  </a:lnTo>
                  <a:lnTo>
                    <a:pt x="972" y="372"/>
                  </a:lnTo>
                  <a:lnTo>
                    <a:pt x="974" y="386"/>
                  </a:lnTo>
                  <a:lnTo>
                    <a:pt x="970" y="394"/>
                  </a:lnTo>
                  <a:lnTo>
                    <a:pt x="964" y="400"/>
                  </a:lnTo>
                  <a:lnTo>
                    <a:pt x="958" y="404"/>
                  </a:lnTo>
                  <a:lnTo>
                    <a:pt x="954" y="404"/>
                  </a:lnTo>
                  <a:lnTo>
                    <a:pt x="942" y="408"/>
                  </a:lnTo>
                  <a:lnTo>
                    <a:pt x="932" y="408"/>
                  </a:lnTo>
                  <a:lnTo>
                    <a:pt x="926" y="404"/>
                  </a:lnTo>
                  <a:lnTo>
                    <a:pt x="924" y="400"/>
                  </a:lnTo>
                  <a:lnTo>
                    <a:pt x="922" y="398"/>
                  </a:lnTo>
                  <a:lnTo>
                    <a:pt x="918" y="388"/>
                  </a:lnTo>
                  <a:lnTo>
                    <a:pt x="918" y="378"/>
                  </a:lnTo>
                  <a:lnTo>
                    <a:pt x="920" y="370"/>
                  </a:lnTo>
                  <a:lnTo>
                    <a:pt x="922" y="366"/>
                  </a:lnTo>
                  <a:lnTo>
                    <a:pt x="916" y="354"/>
                  </a:lnTo>
                  <a:lnTo>
                    <a:pt x="918" y="350"/>
                  </a:lnTo>
                  <a:lnTo>
                    <a:pt x="918" y="348"/>
                  </a:lnTo>
                  <a:lnTo>
                    <a:pt x="918" y="344"/>
                  </a:lnTo>
                  <a:lnTo>
                    <a:pt x="916" y="342"/>
                  </a:lnTo>
                  <a:lnTo>
                    <a:pt x="912" y="340"/>
                  </a:lnTo>
                  <a:lnTo>
                    <a:pt x="908" y="338"/>
                  </a:lnTo>
                  <a:lnTo>
                    <a:pt x="904" y="334"/>
                  </a:lnTo>
                  <a:lnTo>
                    <a:pt x="900" y="332"/>
                  </a:lnTo>
                  <a:lnTo>
                    <a:pt x="898" y="328"/>
                  </a:lnTo>
                  <a:lnTo>
                    <a:pt x="896" y="326"/>
                  </a:lnTo>
                  <a:lnTo>
                    <a:pt x="894" y="326"/>
                  </a:lnTo>
                  <a:lnTo>
                    <a:pt x="890" y="320"/>
                  </a:lnTo>
                  <a:lnTo>
                    <a:pt x="886" y="316"/>
                  </a:lnTo>
                  <a:lnTo>
                    <a:pt x="882" y="314"/>
                  </a:lnTo>
                  <a:lnTo>
                    <a:pt x="878" y="312"/>
                  </a:lnTo>
                  <a:lnTo>
                    <a:pt x="874" y="312"/>
                  </a:lnTo>
                  <a:lnTo>
                    <a:pt x="870" y="312"/>
                  </a:lnTo>
                  <a:lnTo>
                    <a:pt x="830" y="310"/>
                  </a:lnTo>
                  <a:lnTo>
                    <a:pt x="826" y="308"/>
                  </a:lnTo>
                  <a:lnTo>
                    <a:pt x="820" y="308"/>
                  </a:lnTo>
                  <a:lnTo>
                    <a:pt x="818" y="308"/>
                  </a:lnTo>
                  <a:lnTo>
                    <a:pt x="814" y="312"/>
                  </a:lnTo>
                  <a:lnTo>
                    <a:pt x="812" y="314"/>
                  </a:lnTo>
                  <a:lnTo>
                    <a:pt x="810" y="318"/>
                  </a:lnTo>
                  <a:lnTo>
                    <a:pt x="810" y="320"/>
                  </a:lnTo>
                  <a:lnTo>
                    <a:pt x="810" y="324"/>
                  </a:lnTo>
                  <a:lnTo>
                    <a:pt x="808" y="326"/>
                  </a:lnTo>
                  <a:lnTo>
                    <a:pt x="806" y="328"/>
                  </a:lnTo>
                  <a:lnTo>
                    <a:pt x="806" y="332"/>
                  </a:lnTo>
                  <a:lnTo>
                    <a:pt x="806" y="336"/>
                  </a:lnTo>
                  <a:lnTo>
                    <a:pt x="806" y="340"/>
                  </a:lnTo>
                  <a:lnTo>
                    <a:pt x="806" y="342"/>
                  </a:lnTo>
                  <a:lnTo>
                    <a:pt x="806" y="344"/>
                  </a:lnTo>
                  <a:lnTo>
                    <a:pt x="810" y="348"/>
                  </a:lnTo>
                  <a:lnTo>
                    <a:pt x="812" y="354"/>
                  </a:lnTo>
                  <a:lnTo>
                    <a:pt x="814" y="358"/>
                  </a:lnTo>
                  <a:lnTo>
                    <a:pt x="814" y="362"/>
                  </a:lnTo>
                  <a:lnTo>
                    <a:pt x="814" y="366"/>
                  </a:lnTo>
                  <a:lnTo>
                    <a:pt x="808" y="388"/>
                  </a:lnTo>
                  <a:lnTo>
                    <a:pt x="804" y="402"/>
                  </a:lnTo>
                  <a:lnTo>
                    <a:pt x="802" y="408"/>
                  </a:lnTo>
                  <a:lnTo>
                    <a:pt x="806" y="416"/>
                  </a:lnTo>
                  <a:lnTo>
                    <a:pt x="810" y="430"/>
                  </a:lnTo>
                  <a:lnTo>
                    <a:pt x="814" y="446"/>
                  </a:lnTo>
                  <a:lnTo>
                    <a:pt x="816" y="458"/>
                  </a:lnTo>
                  <a:lnTo>
                    <a:pt x="818" y="462"/>
                  </a:lnTo>
                  <a:lnTo>
                    <a:pt x="818" y="470"/>
                  </a:lnTo>
                  <a:lnTo>
                    <a:pt x="816" y="474"/>
                  </a:lnTo>
                  <a:lnTo>
                    <a:pt x="814" y="478"/>
                  </a:lnTo>
                  <a:lnTo>
                    <a:pt x="812" y="482"/>
                  </a:lnTo>
                  <a:lnTo>
                    <a:pt x="810" y="482"/>
                  </a:lnTo>
                  <a:lnTo>
                    <a:pt x="808" y="484"/>
                  </a:lnTo>
                  <a:lnTo>
                    <a:pt x="806" y="484"/>
                  </a:lnTo>
                  <a:lnTo>
                    <a:pt x="804" y="490"/>
                  </a:lnTo>
                  <a:lnTo>
                    <a:pt x="800" y="496"/>
                  </a:lnTo>
                  <a:lnTo>
                    <a:pt x="796" y="500"/>
                  </a:lnTo>
                  <a:lnTo>
                    <a:pt x="792" y="502"/>
                  </a:lnTo>
                  <a:lnTo>
                    <a:pt x="788" y="504"/>
                  </a:lnTo>
                  <a:lnTo>
                    <a:pt x="790" y="506"/>
                  </a:lnTo>
                  <a:lnTo>
                    <a:pt x="790" y="510"/>
                  </a:lnTo>
                  <a:lnTo>
                    <a:pt x="790" y="514"/>
                  </a:lnTo>
                  <a:lnTo>
                    <a:pt x="790" y="520"/>
                  </a:lnTo>
                  <a:lnTo>
                    <a:pt x="790" y="524"/>
                  </a:lnTo>
                  <a:lnTo>
                    <a:pt x="790" y="530"/>
                  </a:lnTo>
                  <a:lnTo>
                    <a:pt x="790" y="532"/>
                  </a:lnTo>
                  <a:lnTo>
                    <a:pt x="790" y="534"/>
                  </a:lnTo>
                  <a:lnTo>
                    <a:pt x="790" y="540"/>
                  </a:lnTo>
                  <a:lnTo>
                    <a:pt x="792" y="544"/>
                  </a:lnTo>
                  <a:lnTo>
                    <a:pt x="794" y="548"/>
                  </a:lnTo>
                  <a:lnTo>
                    <a:pt x="798" y="552"/>
                  </a:lnTo>
                  <a:lnTo>
                    <a:pt x="800" y="554"/>
                  </a:lnTo>
                  <a:lnTo>
                    <a:pt x="800" y="562"/>
                  </a:lnTo>
                  <a:lnTo>
                    <a:pt x="798" y="568"/>
                  </a:lnTo>
                  <a:lnTo>
                    <a:pt x="794" y="572"/>
                  </a:lnTo>
                  <a:lnTo>
                    <a:pt x="792" y="576"/>
                  </a:lnTo>
                  <a:lnTo>
                    <a:pt x="790" y="578"/>
                  </a:lnTo>
                  <a:lnTo>
                    <a:pt x="786" y="582"/>
                  </a:lnTo>
                  <a:lnTo>
                    <a:pt x="782" y="584"/>
                  </a:lnTo>
                  <a:lnTo>
                    <a:pt x="778" y="584"/>
                  </a:lnTo>
                  <a:lnTo>
                    <a:pt x="776" y="582"/>
                  </a:lnTo>
                  <a:lnTo>
                    <a:pt x="774" y="580"/>
                  </a:lnTo>
                  <a:lnTo>
                    <a:pt x="772" y="578"/>
                  </a:lnTo>
                  <a:lnTo>
                    <a:pt x="770" y="576"/>
                  </a:lnTo>
                  <a:lnTo>
                    <a:pt x="770" y="574"/>
                  </a:lnTo>
                  <a:lnTo>
                    <a:pt x="768" y="570"/>
                  </a:lnTo>
                  <a:lnTo>
                    <a:pt x="766" y="566"/>
                  </a:lnTo>
                  <a:lnTo>
                    <a:pt x="764" y="562"/>
                  </a:lnTo>
                  <a:lnTo>
                    <a:pt x="764" y="560"/>
                  </a:lnTo>
                  <a:lnTo>
                    <a:pt x="762" y="558"/>
                  </a:lnTo>
                  <a:lnTo>
                    <a:pt x="758" y="556"/>
                  </a:lnTo>
                  <a:lnTo>
                    <a:pt x="754" y="554"/>
                  </a:lnTo>
                  <a:lnTo>
                    <a:pt x="752" y="550"/>
                  </a:lnTo>
                  <a:lnTo>
                    <a:pt x="752" y="548"/>
                  </a:lnTo>
                  <a:lnTo>
                    <a:pt x="752" y="546"/>
                  </a:lnTo>
                  <a:lnTo>
                    <a:pt x="752" y="544"/>
                  </a:lnTo>
                  <a:lnTo>
                    <a:pt x="752" y="542"/>
                  </a:lnTo>
                  <a:lnTo>
                    <a:pt x="750" y="540"/>
                  </a:lnTo>
                  <a:lnTo>
                    <a:pt x="748" y="534"/>
                  </a:lnTo>
                  <a:lnTo>
                    <a:pt x="746" y="530"/>
                  </a:lnTo>
                  <a:lnTo>
                    <a:pt x="746" y="524"/>
                  </a:lnTo>
                  <a:lnTo>
                    <a:pt x="744" y="522"/>
                  </a:lnTo>
                  <a:lnTo>
                    <a:pt x="744" y="520"/>
                  </a:lnTo>
                  <a:lnTo>
                    <a:pt x="744" y="510"/>
                  </a:lnTo>
                  <a:lnTo>
                    <a:pt x="742" y="504"/>
                  </a:lnTo>
                  <a:lnTo>
                    <a:pt x="738" y="500"/>
                  </a:lnTo>
                  <a:lnTo>
                    <a:pt x="736" y="496"/>
                  </a:lnTo>
                  <a:lnTo>
                    <a:pt x="732" y="494"/>
                  </a:lnTo>
                  <a:lnTo>
                    <a:pt x="730" y="492"/>
                  </a:lnTo>
                  <a:lnTo>
                    <a:pt x="728" y="492"/>
                  </a:lnTo>
                  <a:lnTo>
                    <a:pt x="726" y="492"/>
                  </a:lnTo>
                  <a:lnTo>
                    <a:pt x="714" y="490"/>
                  </a:lnTo>
                  <a:lnTo>
                    <a:pt x="702" y="490"/>
                  </a:lnTo>
                  <a:lnTo>
                    <a:pt x="690" y="492"/>
                  </a:lnTo>
                  <a:lnTo>
                    <a:pt x="686" y="492"/>
                  </a:lnTo>
                  <a:lnTo>
                    <a:pt x="670" y="488"/>
                  </a:lnTo>
                  <a:lnTo>
                    <a:pt x="660" y="478"/>
                  </a:lnTo>
                  <a:lnTo>
                    <a:pt x="652" y="468"/>
                  </a:lnTo>
                  <a:lnTo>
                    <a:pt x="650" y="458"/>
                  </a:lnTo>
                  <a:lnTo>
                    <a:pt x="650" y="456"/>
                  </a:lnTo>
                  <a:lnTo>
                    <a:pt x="644" y="446"/>
                  </a:lnTo>
                  <a:lnTo>
                    <a:pt x="640" y="440"/>
                  </a:lnTo>
                  <a:lnTo>
                    <a:pt x="636" y="434"/>
                  </a:lnTo>
                  <a:lnTo>
                    <a:pt x="630" y="430"/>
                  </a:lnTo>
                  <a:lnTo>
                    <a:pt x="628" y="428"/>
                  </a:lnTo>
                  <a:lnTo>
                    <a:pt x="624" y="428"/>
                  </a:lnTo>
                  <a:lnTo>
                    <a:pt x="622" y="420"/>
                  </a:lnTo>
                  <a:lnTo>
                    <a:pt x="620" y="416"/>
                  </a:lnTo>
                  <a:lnTo>
                    <a:pt x="618" y="412"/>
                  </a:lnTo>
                  <a:lnTo>
                    <a:pt x="616" y="410"/>
                  </a:lnTo>
                  <a:lnTo>
                    <a:pt x="608" y="412"/>
                  </a:lnTo>
                  <a:lnTo>
                    <a:pt x="602" y="410"/>
                  </a:lnTo>
                  <a:lnTo>
                    <a:pt x="598" y="408"/>
                  </a:lnTo>
                  <a:lnTo>
                    <a:pt x="594" y="402"/>
                  </a:lnTo>
                  <a:lnTo>
                    <a:pt x="592" y="398"/>
                  </a:lnTo>
                  <a:lnTo>
                    <a:pt x="592" y="392"/>
                  </a:lnTo>
                  <a:lnTo>
                    <a:pt x="590" y="388"/>
                  </a:lnTo>
                  <a:lnTo>
                    <a:pt x="590" y="386"/>
                  </a:lnTo>
                  <a:lnTo>
                    <a:pt x="590" y="384"/>
                  </a:lnTo>
                  <a:lnTo>
                    <a:pt x="592" y="372"/>
                  </a:lnTo>
                  <a:lnTo>
                    <a:pt x="598" y="358"/>
                  </a:lnTo>
                  <a:lnTo>
                    <a:pt x="608" y="342"/>
                  </a:lnTo>
                  <a:lnTo>
                    <a:pt x="618" y="330"/>
                  </a:lnTo>
                  <a:lnTo>
                    <a:pt x="624" y="320"/>
                  </a:lnTo>
                  <a:lnTo>
                    <a:pt x="628" y="318"/>
                  </a:lnTo>
                  <a:lnTo>
                    <a:pt x="634" y="316"/>
                  </a:lnTo>
                  <a:lnTo>
                    <a:pt x="638" y="312"/>
                  </a:lnTo>
                  <a:lnTo>
                    <a:pt x="642" y="308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6" y="302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6" y="294"/>
                  </a:lnTo>
                  <a:lnTo>
                    <a:pt x="646" y="292"/>
                  </a:lnTo>
                  <a:lnTo>
                    <a:pt x="648" y="292"/>
                  </a:lnTo>
                  <a:lnTo>
                    <a:pt x="650" y="292"/>
                  </a:lnTo>
                  <a:lnTo>
                    <a:pt x="652" y="290"/>
                  </a:lnTo>
                  <a:lnTo>
                    <a:pt x="656" y="292"/>
                  </a:lnTo>
                  <a:lnTo>
                    <a:pt x="662" y="292"/>
                  </a:lnTo>
                  <a:lnTo>
                    <a:pt x="666" y="294"/>
                  </a:lnTo>
                  <a:lnTo>
                    <a:pt x="670" y="296"/>
                  </a:lnTo>
                  <a:lnTo>
                    <a:pt x="672" y="296"/>
                  </a:lnTo>
                  <a:lnTo>
                    <a:pt x="674" y="298"/>
                  </a:lnTo>
                  <a:lnTo>
                    <a:pt x="678" y="292"/>
                  </a:lnTo>
                  <a:lnTo>
                    <a:pt x="682" y="282"/>
                  </a:lnTo>
                  <a:lnTo>
                    <a:pt x="682" y="270"/>
                  </a:lnTo>
                  <a:lnTo>
                    <a:pt x="682" y="266"/>
                  </a:lnTo>
                  <a:lnTo>
                    <a:pt x="684" y="250"/>
                  </a:lnTo>
                  <a:lnTo>
                    <a:pt x="690" y="238"/>
                  </a:lnTo>
                  <a:lnTo>
                    <a:pt x="698" y="230"/>
                  </a:lnTo>
                  <a:lnTo>
                    <a:pt x="700" y="226"/>
                  </a:lnTo>
                  <a:lnTo>
                    <a:pt x="702" y="220"/>
                  </a:lnTo>
                  <a:lnTo>
                    <a:pt x="704" y="218"/>
                  </a:lnTo>
                  <a:lnTo>
                    <a:pt x="704" y="216"/>
                  </a:lnTo>
                  <a:lnTo>
                    <a:pt x="702" y="214"/>
                  </a:lnTo>
                  <a:lnTo>
                    <a:pt x="700" y="214"/>
                  </a:lnTo>
                  <a:lnTo>
                    <a:pt x="698" y="216"/>
                  </a:lnTo>
                  <a:lnTo>
                    <a:pt x="668" y="200"/>
                  </a:lnTo>
                  <a:lnTo>
                    <a:pt x="668" y="196"/>
                  </a:lnTo>
                  <a:lnTo>
                    <a:pt x="670" y="196"/>
                  </a:lnTo>
                  <a:lnTo>
                    <a:pt x="672" y="194"/>
                  </a:lnTo>
                  <a:lnTo>
                    <a:pt x="676" y="194"/>
                  </a:lnTo>
                  <a:lnTo>
                    <a:pt x="680" y="194"/>
                  </a:lnTo>
                  <a:lnTo>
                    <a:pt x="684" y="196"/>
                  </a:lnTo>
                  <a:lnTo>
                    <a:pt x="688" y="196"/>
                  </a:lnTo>
                  <a:lnTo>
                    <a:pt x="692" y="196"/>
                  </a:lnTo>
                  <a:lnTo>
                    <a:pt x="694" y="198"/>
                  </a:lnTo>
                  <a:lnTo>
                    <a:pt x="696" y="198"/>
                  </a:lnTo>
                  <a:lnTo>
                    <a:pt x="700" y="196"/>
                  </a:lnTo>
                  <a:lnTo>
                    <a:pt x="704" y="196"/>
                  </a:lnTo>
                  <a:lnTo>
                    <a:pt x="710" y="198"/>
                  </a:lnTo>
                  <a:lnTo>
                    <a:pt x="716" y="198"/>
                  </a:lnTo>
                  <a:lnTo>
                    <a:pt x="720" y="200"/>
                  </a:lnTo>
                  <a:lnTo>
                    <a:pt x="724" y="200"/>
                  </a:lnTo>
                  <a:lnTo>
                    <a:pt x="726" y="202"/>
                  </a:lnTo>
                  <a:lnTo>
                    <a:pt x="732" y="190"/>
                  </a:lnTo>
                  <a:lnTo>
                    <a:pt x="738" y="194"/>
                  </a:lnTo>
                  <a:lnTo>
                    <a:pt x="744" y="194"/>
                  </a:lnTo>
                  <a:lnTo>
                    <a:pt x="748" y="194"/>
                  </a:lnTo>
                  <a:lnTo>
                    <a:pt x="752" y="192"/>
                  </a:lnTo>
                  <a:lnTo>
                    <a:pt x="754" y="190"/>
                  </a:lnTo>
                  <a:lnTo>
                    <a:pt x="756" y="190"/>
                  </a:lnTo>
                  <a:lnTo>
                    <a:pt x="758" y="186"/>
                  </a:lnTo>
                  <a:lnTo>
                    <a:pt x="760" y="182"/>
                  </a:lnTo>
                  <a:lnTo>
                    <a:pt x="762" y="178"/>
                  </a:lnTo>
                  <a:lnTo>
                    <a:pt x="764" y="174"/>
                  </a:lnTo>
                  <a:lnTo>
                    <a:pt x="766" y="170"/>
                  </a:lnTo>
                  <a:lnTo>
                    <a:pt x="770" y="168"/>
                  </a:lnTo>
                  <a:lnTo>
                    <a:pt x="772" y="166"/>
                  </a:lnTo>
                  <a:lnTo>
                    <a:pt x="772" y="162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2" y="146"/>
                  </a:lnTo>
                  <a:lnTo>
                    <a:pt x="770" y="140"/>
                  </a:lnTo>
                  <a:lnTo>
                    <a:pt x="768" y="138"/>
                  </a:lnTo>
                  <a:lnTo>
                    <a:pt x="764" y="136"/>
                  </a:lnTo>
                  <a:lnTo>
                    <a:pt x="762" y="134"/>
                  </a:lnTo>
                  <a:lnTo>
                    <a:pt x="758" y="132"/>
                  </a:lnTo>
                  <a:lnTo>
                    <a:pt x="756" y="128"/>
                  </a:lnTo>
                  <a:lnTo>
                    <a:pt x="756" y="124"/>
                  </a:lnTo>
                  <a:lnTo>
                    <a:pt x="756" y="120"/>
                  </a:lnTo>
                  <a:lnTo>
                    <a:pt x="758" y="118"/>
                  </a:lnTo>
                  <a:lnTo>
                    <a:pt x="764" y="114"/>
                  </a:lnTo>
                  <a:lnTo>
                    <a:pt x="766" y="114"/>
                  </a:lnTo>
                  <a:lnTo>
                    <a:pt x="768" y="114"/>
                  </a:lnTo>
                  <a:lnTo>
                    <a:pt x="770" y="114"/>
                  </a:lnTo>
                  <a:lnTo>
                    <a:pt x="772" y="112"/>
                  </a:lnTo>
                  <a:lnTo>
                    <a:pt x="774" y="110"/>
                  </a:lnTo>
                  <a:lnTo>
                    <a:pt x="774" y="106"/>
                  </a:lnTo>
                  <a:lnTo>
                    <a:pt x="774" y="102"/>
                  </a:lnTo>
                  <a:lnTo>
                    <a:pt x="772" y="100"/>
                  </a:lnTo>
                  <a:lnTo>
                    <a:pt x="770" y="98"/>
                  </a:lnTo>
                  <a:lnTo>
                    <a:pt x="766" y="96"/>
                  </a:lnTo>
                  <a:lnTo>
                    <a:pt x="764" y="94"/>
                  </a:lnTo>
                  <a:lnTo>
                    <a:pt x="762" y="94"/>
                  </a:lnTo>
                  <a:lnTo>
                    <a:pt x="760" y="96"/>
                  </a:lnTo>
                  <a:lnTo>
                    <a:pt x="758" y="72"/>
                  </a:lnTo>
                  <a:lnTo>
                    <a:pt x="754" y="74"/>
                  </a:lnTo>
                  <a:lnTo>
                    <a:pt x="750" y="74"/>
                  </a:lnTo>
                  <a:lnTo>
                    <a:pt x="744" y="74"/>
                  </a:lnTo>
                  <a:lnTo>
                    <a:pt x="740" y="72"/>
                  </a:lnTo>
                  <a:lnTo>
                    <a:pt x="736" y="70"/>
                  </a:lnTo>
                  <a:lnTo>
                    <a:pt x="732" y="70"/>
                  </a:lnTo>
                  <a:lnTo>
                    <a:pt x="730" y="70"/>
                  </a:lnTo>
                  <a:lnTo>
                    <a:pt x="734" y="100"/>
                  </a:lnTo>
                  <a:lnTo>
                    <a:pt x="732" y="102"/>
                  </a:lnTo>
                  <a:lnTo>
                    <a:pt x="728" y="106"/>
                  </a:lnTo>
                  <a:lnTo>
                    <a:pt x="726" y="112"/>
                  </a:lnTo>
                  <a:lnTo>
                    <a:pt x="722" y="120"/>
                  </a:lnTo>
                  <a:lnTo>
                    <a:pt x="718" y="132"/>
                  </a:lnTo>
                  <a:lnTo>
                    <a:pt x="718" y="134"/>
                  </a:lnTo>
                  <a:lnTo>
                    <a:pt x="716" y="136"/>
                  </a:lnTo>
                  <a:lnTo>
                    <a:pt x="714" y="138"/>
                  </a:lnTo>
                  <a:lnTo>
                    <a:pt x="710" y="140"/>
                  </a:lnTo>
                  <a:lnTo>
                    <a:pt x="708" y="138"/>
                  </a:lnTo>
                  <a:lnTo>
                    <a:pt x="704" y="136"/>
                  </a:lnTo>
                  <a:lnTo>
                    <a:pt x="700" y="132"/>
                  </a:lnTo>
                  <a:lnTo>
                    <a:pt x="696" y="98"/>
                  </a:lnTo>
                  <a:lnTo>
                    <a:pt x="694" y="96"/>
                  </a:lnTo>
                  <a:lnTo>
                    <a:pt x="694" y="94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0" y="96"/>
                  </a:lnTo>
                  <a:lnTo>
                    <a:pt x="688" y="102"/>
                  </a:lnTo>
                  <a:lnTo>
                    <a:pt x="686" y="104"/>
                  </a:lnTo>
                  <a:lnTo>
                    <a:pt x="686" y="106"/>
                  </a:lnTo>
                  <a:lnTo>
                    <a:pt x="682" y="110"/>
                  </a:lnTo>
                  <a:lnTo>
                    <a:pt x="680" y="112"/>
                  </a:lnTo>
                  <a:lnTo>
                    <a:pt x="678" y="114"/>
                  </a:lnTo>
                  <a:lnTo>
                    <a:pt x="676" y="116"/>
                  </a:lnTo>
                  <a:lnTo>
                    <a:pt x="674" y="116"/>
                  </a:lnTo>
                  <a:lnTo>
                    <a:pt x="672" y="114"/>
                  </a:lnTo>
                  <a:lnTo>
                    <a:pt x="670" y="110"/>
                  </a:lnTo>
                  <a:lnTo>
                    <a:pt x="670" y="106"/>
                  </a:lnTo>
                  <a:lnTo>
                    <a:pt x="670" y="100"/>
                  </a:lnTo>
                  <a:lnTo>
                    <a:pt x="670" y="98"/>
                  </a:lnTo>
                  <a:lnTo>
                    <a:pt x="668" y="96"/>
                  </a:lnTo>
                  <a:lnTo>
                    <a:pt x="666" y="96"/>
                  </a:lnTo>
                  <a:lnTo>
                    <a:pt x="664" y="98"/>
                  </a:lnTo>
                  <a:lnTo>
                    <a:pt x="662" y="98"/>
                  </a:lnTo>
                  <a:lnTo>
                    <a:pt x="660" y="100"/>
                  </a:lnTo>
                  <a:lnTo>
                    <a:pt x="658" y="100"/>
                  </a:lnTo>
                  <a:lnTo>
                    <a:pt x="654" y="100"/>
                  </a:lnTo>
                  <a:lnTo>
                    <a:pt x="652" y="98"/>
                  </a:lnTo>
                  <a:lnTo>
                    <a:pt x="648" y="96"/>
                  </a:lnTo>
                  <a:lnTo>
                    <a:pt x="646" y="94"/>
                  </a:lnTo>
                  <a:lnTo>
                    <a:pt x="644" y="92"/>
                  </a:lnTo>
                  <a:lnTo>
                    <a:pt x="644" y="90"/>
                  </a:lnTo>
                  <a:lnTo>
                    <a:pt x="646" y="88"/>
                  </a:lnTo>
                  <a:lnTo>
                    <a:pt x="648" y="82"/>
                  </a:lnTo>
                  <a:lnTo>
                    <a:pt x="650" y="76"/>
                  </a:lnTo>
                  <a:lnTo>
                    <a:pt x="650" y="70"/>
                  </a:lnTo>
                  <a:lnTo>
                    <a:pt x="650" y="64"/>
                  </a:lnTo>
                  <a:lnTo>
                    <a:pt x="650" y="60"/>
                  </a:lnTo>
                  <a:lnTo>
                    <a:pt x="650" y="58"/>
                  </a:lnTo>
                  <a:lnTo>
                    <a:pt x="648" y="56"/>
                  </a:lnTo>
                  <a:lnTo>
                    <a:pt x="646" y="52"/>
                  </a:lnTo>
                  <a:lnTo>
                    <a:pt x="644" y="48"/>
                  </a:lnTo>
                  <a:lnTo>
                    <a:pt x="644" y="44"/>
                  </a:lnTo>
                  <a:lnTo>
                    <a:pt x="644" y="42"/>
                  </a:lnTo>
                  <a:lnTo>
                    <a:pt x="642" y="34"/>
                  </a:lnTo>
                  <a:lnTo>
                    <a:pt x="638" y="26"/>
                  </a:lnTo>
                  <a:lnTo>
                    <a:pt x="632" y="16"/>
                  </a:lnTo>
                  <a:lnTo>
                    <a:pt x="626" y="10"/>
                  </a:lnTo>
                  <a:lnTo>
                    <a:pt x="624" y="8"/>
                  </a:lnTo>
                  <a:lnTo>
                    <a:pt x="622" y="2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4" y="0"/>
                  </a:lnTo>
                  <a:lnTo>
                    <a:pt x="612" y="2"/>
                  </a:lnTo>
                  <a:lnTo>
                    <a:pt x="610" y="4"/>
                  </a:lnTo>
                  <a:lnTo>
                    <a:pt x="608" y="4"/>
                  </a:lnTo>
                  <a:lnTo>
                    <a:pt x="604" y="6"/>
                  </a:lnTo>
                  <a:lnTo>
                    <a:pt x="604" y="10"/>
                  </a:lnTo>
                  <a:lnTo>
                    <a:pt x="602" y="14"/>
                  </a:lnTo>
                  <a:lnTo>
                    <a:pt x="602" y="20"/>
                  </a:lnTo>
                  <a:lnTo>
                    <a:pt x="600" y="22"/>
                  </a:lnTo>
                  <a:lnTo>
                    <a:pt x="600" y="24"/>
                  </a:lnTo>
                  <a:lnTo>
                    <a:pt x="594" y="28"/>
                  </a:lnTo>
                  <a:lnTo>
                    <a:pt x="590" y="34"/>
                  </a:lnTo>
                  <a:lnTo>
                    <a:pt x="588" y="40"/>
                  </a:lnTo>
                  <a:lnTo>
                    <a:pt x="588" y="44"/>
                  </a:lnTo>
                  <a:lnTo>
                    <a:pt x="588" y="48"/>
                  </a:lnTo>
                  <a:lnTo>
                    <a:pt x="588" y="50"/>
                  </a:lnTo>
                  <a:lnTo>
                    <a:pt x="588" y="52"/>
                  </a:lnTo>
                  <a:lnTo>
                    <a:pt x="590" y="68"/>
                  </a:lnTo>
                  <a:lnTo>
                    <a:pt x="598" y="78"/>
                  </a:lnTo>
                  <a:lnTo>
                    <a:pt x="606" y="84"/>
                  </a:lnTo>
                  <a:lnTo>
                    <a:pt x="612" y="86"/>
                  </a:lnTo>
                  <a:lnTo>
                    <a:pt x="616" y="88"/>
                  </a:lnTo>
                  <a:lnTo>
                    <a:pt x="610" y="92"/>
                  </a:lnTo>
                  <a:lnTo>
                    <a:pt x="608" y="98"/>
                  </a:lnTo>
                  <a:lnTo>
                    <a:pt x="608" y="102"/>
                  </a:lnTo>
                  <a:lnTo>
                    <a:pt x="610" y="106"/>
                  </a:lnTo>
                  <a:lnTo>
                    <a:pt x="612" y="108"/>
                  </a:lnTo>
                  <a:lnTo>
                    <a:pt x="616" y="112"/>
                  </a:lnTo>
                  <a:lnTo>
                    <a:pt x="618" y="114"/>
                  </a:lnTo>
                  <a:lnTo>
                    <a:pt x="622" y="114"/>
                  </a:lnTo>
                  <a:lnTo>
                    <a:pt x="624" y="116"/>
                  </a:lnTo>
                  <a:lnTo>
                    <a:pt x="628" y="118"/>
                  </a:lnTo>
                  <a:lnTo>
                    <a:pt x="630" y="120"/>
                  </a:lnTo>
                  <a:lnTo>
                    <a:pt x="630" y="122"/>
                  </a:lnTo>
                  <a:lnTo>
                    <a:pt x="630" y="124"/>
                  </a:lnTo>
                  <a:lnTo>
                    <a:pt x="630" y="128"/>
                  </a:lnTo>
                  <a:lnTo>
                    <a:pt x="628" y="130"/>
                  </a:lnTo>
                  <a:lnTo>
                    <a:pt x="624" y="134"/>
                  </a:lnTo>
                  <a:lnTo>
                    <a:pt x="614" y="140"/>
                  </a:lnTo>
                  <a:lnTo>
                    <a:pt x="606" y="146"/>
                  </a:lnTo>
                  <a:lnTo>
                    <a:pt x="598" y="150"/>
                  </a:lnTo>
                  <a:lnTo>
                    <a:pt x="594" y="152"/>
                  </a:lnTo>
                  <a:lnTo>
                    <a:pt x="588" y="150"/>
                  </a:lnTo>
                  <a:lnTo>
                    <a:pt x="584" y="150"/>
                  </a:lnTo>
                  <a:lnTo>
                    <a:pt x="582" y="150"/>
                  </a:lnTo>
                  <a:lnTo>
                    <a:pt x="582" y="148"/>
                  </a:lnTo>
                  <a:lnTo>
                    <a:pt x="584" y="124"/>
                  </a:lnTo>
                  <a:lnTo>
                    <a:pt x="568" y="124"/>
                  </a:lnTo>
                  <a:lnTo>
                    <a:pt x="562" y="124"/>
                  </a:lnTo>
                  <a:lnTo>
                    <a:pt x="558" y="124"/>
                  </a:lnTo>
                  <a:lnTo>
                    <a:pt x="556" y="124"/>
                  </a:lnTo>
                  <a:lnTo>
                    <a:pt x="554" y="126"/>
                  </a:lnTo>
                  <a:lnTo>
                    <a:pt x="552" y="128"/>
                  </a:lnTo>
                  <a:lnTo>
                    <a:pt x="554" y="138"/>
                  </a:lnTo>
                  <a:lnTo>
                    <a:pt x="554" y="144"/>
                  </a:lnTo>
                  <a:lnTo>
                    <a:pt x="552" y="148"/>
                  </a:lnTo>
                  <a:lnTo>
                    <a:pt x="552" y="152"/>
                  </a:lnTo>
                  <a:lnTo>
                    <a:pt x="550" y="152"/>
                  </a:lnTo>
                  <a:lnTo>
                    <a:pt x="548" y="152"/>
                  </a:lnTo>
                  <a:lnTo>
                    <a:pt x="546" y="152"/>
                  </a:lnTo>
                  <a:lnTo>
                    <a:pt x="544" y="152"/>
                  </a:lnTo>
                  <a:lnTo>
                    <a:pt x="544" y="150"/>
                  </a:lnTo>
                  <a:lnTo>
                    <a:pt x="542" y="150"/>
                  </a:lnTo>
                  <a:lnTo>
                    <a:pt x="536" y="146"/>
                  </a:lnTo>
                  <a:lnTo>
                    <a:pt x="532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4" y="146"/>
                  </a:lnTo>
                  <a:lnTo>
                    <a:pt x="522" y="148"/>
                  </a:lnTo>
                  <a:lnTo>
                    <a:pt x="516" y="152"/>
                  </a:lnTo>
                  <a:lnTo>
                    <a:pt x="512" y="154"/>
                  </a:lnTo>
                  <a:lnTo>
                    <a:pt x="508" y="154"/>
                  </a:lnTo>
                  <a:lnTo>
                    <a:pt x="506" y="154"/>
                  </a:lnTo>
                  <a:lnTo>
                    <a:pt x="504" y="152"/>
                  </a:lnTo>
                  <a:lnTo>
                    <a:pt x="502" y="150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498" y="140"/>
                  </a:lnTo>
                  <a:lnTo>
                    <a:pt x="494" y="136"/>
                  </a:lnTo>
                  <a:lnTo>
                    <a:pt x="492" y="134"/>
                  </a:lnTo>
                  <a:lnTo>
                    <a:pt x="488" y="134"/>
                  </a:lnTo>
                  <a:lnTo>
                    <a:pt x="486" y="134"/>
                  </a:lnTo>
                  <a:lnTo>
                    <a:pt x="484" y="134"/>
                  </a:lnTo>
                  <a:lnTo>
                    <a:pt x="482" y="136"/>
                  </a:lnTo>
                  <a:lnTo>
                    <a:pt x="474" y="132"/>
                  </a:lnTo>
                  <a:lnTo>
                    <a:pt x="468" y="130"/>
                  </a:lnTo>
                  <a:lnTo>
                    <a:pt x="466" y="126"/>
                  </a:lnTo>
                  <a:lnTo>
                    <a:pt x="464" y="124"/>
                  </a:lnTo>
                  <a:lnTo>
                    <a:pt x="464" y="122"/>
                  </a:lnTo>
                  <a:lnTo>
                    <a:pt x="464" y="120"/>
                  </a:lnTo>
                  <a:lnTo>
                    <a:pt x="462" y="114"/>
                  </a:lnTo>
                  <a:lnTo>
                    <a:pt x="460" y="110"/>
                  </a:lnTo>
                  <a:lnTo>
                    <a:pt x="458" y="108"/>
                  </a:lnTo>
                  <a:lnTo>
                    <a:pt x="456" y="108"/>
                  </a:lnTo>
                  <a:lnTo>
                    <a:pt x="452" y="108"/>
                  </a:lnTo>
                  <a:lnTo>
                    <a:pt x="450" y="110"/>
                  </a:lnTo>
                  <a:lnTo>
                    <a:pt x="448" y="110"/>
                  </a:lnTo>
                  <a:lnTo>
                    <a:pt x="440" y="110"/>
                  </a:lnTo>
                  <a:lnTo>
                    <a:pt x="434" y="112"/>
                  </a:lnTo>
                  <a:lnTo>
                    <a:pt x="430" y="114"/>
                  </a:lnTo>
                  <a:lnTo>
                    <a:pt x="426" y="116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4" y="128"/>
                  </a:lnTo>
                  <a:lnTo>
                    <a:pt x="424" y="130"/>
                  </a:lnTo>
                  <a:lnTo>
                    <a:pt x="424" y="134"/>
                  </a:lnTo>
                  <a:lnTo>
                    <a:pt x="424" y="136"/>
                  </a:lnTo>
                  <a:lnTo>
                    <a:pt x="428" y="138"/>
                  </a:lnTo>
                  <a:lnTo>
                    <a:pt x="430" y="142"/>
                  </a:lnTo>
                  <a:lnTo>
                    <a:pt x="430" y="144"/>
                  </a:lnTo>
                  <a:lnTo>
                    <a:pt x="428" y="148"/>
                  </a:lnTo>
                  <a:lnTo>
                    <a:pt x="426" y="150"/>
                  </a:lnTo>
                  <a:lnTo>
                    <a:pt x="426" y="152"/>
                  </a:lnTo>
                  <a:lnTo>
                    <a:pt x="424" y="152"/>
                  </a:lnTo>
                  <a:lnTo>
                    <a:pt x="424" y="178"/>
                  </a:lnTo>
                  <a:lnTo>
                    <a:pt x="422" y="182"/>
                  </a:lnTo>
                  <a:lnTo>
                    <a:pt x="422" y="186"/>
                  </a:lnTo>
                  <a:lnTo>
                    <a:pt x="420" y="186"/>
                  </a:lnTo>
                  <a:lnTo>
                    <a:pt x="414" y="172"/>
                  </a:lnTo>
                  <a:lnTo>
                    <a:pt x="406" y="158"/>
                  </a:lnTo>
                  <a:lnTo>
                    <a:pt x="400" y="144"/>
                  </a:lnTo>
                  <a:lnTo>
                    <a:pt x="394" y="138"/>
                  </a:lnTo>
                  <a:lnTo>
                    <a:pt x="392" y="136"/>
                  </a:lnTo>
                  <a:lnTo>
                    <a:pt x="390" y="138"/>
                  </a:lnTo>
                  <a:lnTo>
                    <a:pt x="388" y="140"/>
                  </a:lnTo>
                  <a:lnTo>
                    <a:pt x="386" y="144"/>
                  </a:lnTo>
                  <a:lnTo>
                    <a:pt x="386" y="148"/>
                  </a:lnTo>
                  <a:lnTo>
                    <a:pt x="384" y="150"/>
                  </a:lnTo>
                  <a:lnTo>
                    <a:pt x="384" y="152"/>
                  </a:lnTo>
                  <a:lnTo>
                    <a:pt x="380" y="148"/>
                  </a:lnTo>
                  <a:lnTo>
                    <a:pt x="376" y="148"/>
                  </a:lnTo>
                  <a:lnTo>
                    <a:pt x="370" y="148"/>
                  </a:lnTo>
                  <a:lnTo>
                    <a:pt x="366" y="148"/>
                  </a:lnTo>
                  <a:lnTo>
                    <a:pt x="362" y="148"/>
                  </a:lnTo>
                  <a:lnTo>
                    <a:pt x="358" y="150"/>
                  </a:lnTo>
                  <a:lnTo>
                    <a:pt x="348" y="150"/>
                  </a:lnTo>
                  <a:lnTo>
                    <a:pt x="342" y="148"/>
                  </a:lnTo>
                  <a:lnTo>
                    <a:pt x="340" y="148"/>
                  </a:lnTo>
                  <a:lnTo>
                    <a:pt x="338" y="146"/>
                  </a:lnTo>
                  <a:lnTo>
                    <a:pt x="336" y="144"/>
                  </a:lnTo>
                  <a:lnTo>
                    <a:pt x="336" y="142"/>
                  </a:lnTo>
                  <a:lnTo>
                    <a:pt x="338" y="140"/>
                  </a:lnTo>
                  <a:lnTo>
                    <a:pt x="340" y="140"/>
                  </a:lnTo>
                  <a:lnTo>
                    <a:pt x="342" y="138"/>
                  </a:lnTo>
                  <a:lnTo>
                    <a:pt x="346" y="130"/>
                  </a:lnTo>
                  <a:lnTo>
                    <a:pt x="350" y="124"/>
                  </a:lnTo>
                  <a:lnTo>
                    <a:pt x="350" y="120"/>
                  </a:lnTo>
                  <a:lnTo>
                    <a:pt x="350" y="116"/>
                  </a:lnTo>
                  <a:lnTo>
                    <a:pt x="348" y="112"/>
                  </a:lnTo>
                  <a:lnTo>
                    <a:pt x="346" y="110"/>
                  </a:lnTo>
                  <a:lnTo>
                    <a:pt x="344" y="108"/>
                  </a:lnTo>
                  <a:lnTo>
                    <a:pt x="342" y="108"/>
                  </a:lnTo>
                  <a:lnTo>
                    <a:pt x="340" y="106"/>
                  </a:lnTo>
                  <a:lnTo>
                    <a:pt x="334" y="102"/>
                  </a:lnTo>
                  <a:lnTo>
                    <a:pt x="332" y="100"/>
                  </a:lnTo>
                  <a:lnTo>
                    <a:pt x="330" y="98"/>
                  </a:lnTo>
                  <a:lnTo>
                    <a:pt x="328" y="98"/>
                  </a:lnTo>
                  <a:lnTo>
                    <a:pt x="328" y="100"/>
                  </a:lnTo>
                  <a:lnTo>
                    <a:pt x="326" y="100"/>
                  </a:lnTo>
                  <a:lnTo>
                    <a:pt x="326" y="102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6"/>
                  </a:lnTo>
                  <a:lnTo>
                    <a:pt x="328" y="110"/>
                  </a:lnTo>
                  <a:lnTo>
                    <a:pt x="326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0" y="112"/>
                  </a:lnTo>
                  <a:lnTo>
                    <a:pt x="318" y="110"/>
                  </a:lnTo>
                  <a:lnTo>
                    <a:pt x="316" y="108"/>
                  </a:lnTo>
                  <a:lnTo>
                    <a:pt x="298" y="94"/>
                  </a:lnTo>
                  <a:lnTo>
                    <a:pt x="282" y="84"/>
                  </a:lnTo>
                  <a:lnTo>
                    <a:pt x="268" y="78"/>
                  </a:lnTo>
                  <a:lnTo>
                    <a:pt x="262" y="76"/>
                  </a:lnTo>
                  <a:lnTo>
                    <a:pt x="252" y="74"/>
                  </a:lnTo>
                  <a:lnTo>
                    <a:pt x="244" y="72"/>
                  </a:lnTo>
                  <a:lnTo>
                    <a:pt x="240" y="70"/>
                  </a:lnTo>
                  <a:lnTo>
                    <a:pt x="236" y="68"/>
                  </a:lnTo>
                  <a:lnTo>
                    <a:pt x="234" y="66"/>
                  </a:lnTo>
                  <a:lnTo>
                    <a:pt x="232" y="66"/>
                  </a:lnTo>
                  <a:lnTo>
                    <a:pt x="228" y="62"/>
                  </a:lnTo>
                  <a:lnTo>
                    <a:pt x="224" y="62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2" y="74"/>
                  </a:lnTo>
                  <a:lnTo>
                    <a:pt x="222" y="76"/>
                  </a:lnTo>
                  <a:lnTo>
                    <a:pt x="220" y="80"/>
                  </a:lnTo>
                  <a:lnTo>
                    <a:pt x="218" y="82"/>
                  </a:lnTo>
                  <a:lnTo>
                    <a:pt x="216" y="84"/>
                  </a:lnTo>
                  <a:lnTo>
                    <a:pt x="214" y="82"/>
                  </a:lnTo>
                  <a:lnTo>
                    <a:pt x="212" y="82"/>
                  </a:lnTo>
                  <a:lnTo>
                    <a:pt x="212" y="80"/>
                  </a:lnTo>
                  <a:lnTo>
                    <a:pt x="208" y="72"/>
                  </a:lnTo>
                  <a:lnTo>
                    <a:pt x="200" y="60"/>
                  </a:lnTo>
                  <a:lnTo>
                    <a:pt x="194" y="52"/>
                  </a:lnTo>
                  <a:lnTo>
                    <a:pt x="190" y="48"/>
                  </a:lnTo>
                  <a:lnTo>
                    <a:pt x="186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8" y="46"/>
                  </a:lnTo>
                  <a:lnTo>
                    <a:pt x="180" y="48"/>
                  </a:lnTo>
                  <a:lnTo>
                    <a:pt x="180" y="50"/>
                  </a:lnTo>
                  <a:lnTo>
                    <a:pt x="180" y="52"/>
                  </a:lnTo>
                  <a:lnTo>
                    <a:pt x="182" y="54"/>
                  </a:lnTo>
                  <a:lnTo>
                    <a:pt x="182" y="56"/>
                  </a:lnTo>
                  <a:lnTo>
                    <a:pt x="180" y="62"/>
                  </a:lnTo>
                  <a:lnTo>
                    <a:pt x="178" y="66"/>
                  </a:lnTo>
                  <a:lnTo>
                    <a:pt x="176" y="68"/>
                  </a:lnTo>
                  <a:lnTo>
                    <a:pt x="174" y="68"/>
                  </a:lnTo>
                  <a:lnTo>
                    <a:pt x="170" y="66"/>
                  </a:lnTo>
                  <a:lnTo>
                    <a:pt x="168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2" y="58"/>
                  </a:lnTo>
                  <a:lnTo>
                    <a:pt x="158" y="58"/>
                  </a:lnTo>
                  <a:lnTo>
                    <a:pt x="156" y="58"/>
                  </a:lnTo>
                  <a:lnTo>
                    <a:pt x="152" y="60"/>
                  </a:lnTo>
                  <a:lnTo>
                    <a:pt x="150" y="62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44" y="68"/>
                  </a:lnTo>
                  <a:lnTo>
                    <a:pt x="142" y="72"/>
                  </a:lnTo>
                  <a:lnTo>
                    <a:pt x="138" y="74"/>
                  </a:lnTo>
                  <a:lnTo>
                    <a:pt x="136" y="76"/>
                  </a:lnTo>
                  <a:lnTo>
                    <a:pt x="134" y="76"/>
                  </a:lnTo>
                  <a:lnTo>
                    <a:pt x="124" y="78"/>
                  </a:lnTo>
                  <a:lnTo>
                    <a:pt x="112" y="84"/>
                  </a:lnTo>
                  <a:lnTo>
                    <a:pt x="102" y="92"/>
                  </a:lnTo>
                  <a:lnTo>
                    <a:pt x="96" y="98"/>
                  </a:lnTo>
                  <a:lnTo>
                    <a:pt x="92" y="100"/>
                  </a:lnTo>
                  <a:lnTo>
                    <a:pt x="86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6" y="106"/>
                  </a:lnTo>
                  <a:lnTo>
                    <a:pt x="60" y="100"/>
                  </a:lnTo>
                  <a:lnTo>
                    <a:pt x="52" y="94"/>
                  </a:lnTo>
                  <a:lnTo>
                    <a:pt x="42" y="88"/>
                  </a:lnTo>
                  <a:lnTo>
                    <a:pt x="34" y="84"/>
                  </a:lnTo>
                  <a:lnTo>
                    <a:pt x="32" y="82"/>
                  </a:lnTo>
                  <a:lnTo>
                    <a:pt x="22" y="80"/>
                  </a:lnTo>
                  <a:lnTo>
                    <a:pt x="12" y="76"/>
                  </a:lnTo>
                  <a:lnTo>
                    <a:pt x="2" y="72"/>
                  </a:lnTo>
                  <a:lnTo>
                    <a:pt x="0" y="72"/>
                  </a:lnTo>
                  <a:lnTo>
                    <a:pt x="0" y="364"/>
                  </a:lnTo>
                  <a:lnTo>
                    <a:pt x="12" y="364"/>
                  </a:lnTo>
                  <a:lnTo>
                    <a:pt x="20" y="370"/>
                  </a:lnTo>
                  <a:lnTo>
                    <a:pt x="30" y="376"/>
                  </a:lnTo>
                  <a:lnTo>
                    <a:pt x="40" y="384"/>
                  </a:lnTo>
                  <a:lnTo>
                    <a:pt x="50" y="392"/>
                  </a:lnTo>
                  <a:lnTo>
                    <a:pt x="58" y="398"/>
                  </a:lnTo>
                  <a:lnTo>
                    <a:pt x="60" y="400"/>
                  </a:lnTo>
                  <a:lnTo>
                    <a:pt x="64" y="400"/>
                  </a:lnTo>
                  <a:lnTo>
                    <a:pt x="70" y="396"/>
                  </a:lnTo>
                  <a:lnTo>
                    <a:pt x="74" y="394"/>
                  </a:lnTo>
                  <a:lnTo>
                    <a:pt x="78" y="390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8" y="392"/>
                  </a:lnTo>
                  <a:lnTo>
                    <a:pt x="96" y="402"/>
                  </a:lnTo>
                  <a:lnTo>
                    <a:pt x="106" y="414"/>
                  </a:lnTo>
                  <a:lnTo>
                    <a:pt x="116" y="428"/>
                  </a:lnTo>
                  <a:lnTo>
                    <a:pt x="124" y="440"/>
                  </a:lnTo>
                  <a:lnTo>
                    <a:pt x="130" y="448"/>
                  </a:lnTo>
                  <a:lnTo>
                    <a:pt x="132" y="452"/>
                  </a:lnTo>
                  <a:lnTo>
                    <a:pt x="136" y="460"/>
                  </a:lnTo>
                  <a:lnTo>
                    <a:pt x="140" y="466"/>
                  </a:lnTo>
                  <a:lnTo>
                    <a:pt x="146" y="472"/>
                  </a:lnTo>
                  <a:lnTo>
                    <a:pt x="150" y="476"/>
                  </a:lnTo>
                  <a:lnTo>
                    <a:pt x="152" y="478"/>
                  </a:lnTo>
                  <a:lnTo>
                    <a:pt x="154" y="478"/>
                  </a:lnTo>
                  <a:lnTo>
                    <a:pt x="154" y="486"/>
                  </a:lnTo>
                  <a:lnTo>
                    <a:pt x="152" y="496"/>
                  </a:lnTo>
                  <a:lnTo>
                    <a:pt x="150" y="508"/>
                  </a:lnTo>
                  <a:lnTo>
                    <a:pt x="148" y="516"/>
                  </a:lnTo>
                  <a:lnTo>
                    <a:pt x="146" y="520"/>
                  </a:lnTo>
                  <a:lnTo>
                    <a:pt x="146" y="526"/>
                  </a:lnTo>
                  <a:lnTo>
                    <a:pt x="146" y="532"/>
                  </a:lnTo>
                  <a:lnTo>
                    <a:pt x="148" y="536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6" y="542"/>
                  </a:lnTo>
                  <a:lnTo>
                    <a:pt x="160" y="548"/>
                  </a:lnTo>
                  <a:lnTo>
                    <a:pt x="164" y="552"/>
                  </a:lnTo>
                  <a:lnTo>
                    <a:pt x="166" y="558"/>
                  </a:lnTo>
                  <a:lnTo>
                    <a:pt x="168" y="562"/>
                  </a:lnTo>
                  <a:lnTo>
                    <a:pt x="170" y="568"/>
                  </a:lnTo>
                  <a:lnTo>
                    <a:pt x="172" y="570"/>
                  </a:lnTo>
                  <a:lnTo>
                    <a:pt x="172" y="572"/>
                  </a:lnTo>
                  <a:lnTo>
                    <a:pt x="188" y="584"/>
                  </a:lnTo>
                  <a:lnTo>
                    <a:pt x="200" y="594"/>
                  </a:lnTo>
                  <a:lnTo>
                    <a:pt x="210" y="598"/>
                  </a:lnTo>
                  <a:lnTo>
                    <a:pt x="214" y="600"/>
                  </a:lnTo>
                  <a:lnTo>
                    <a:pt x="220" y="606"/>
                  </a:lnTo>
                  <a:lnTo>
                    <a:pt x="224" y="612"/>
                  </a:lnTo>
                  <a:lnTo>
                    <a:pt x="228" y="618"/>
                  </a:lnTo>
                  <a:lnTo>
                    <a:pt x="230" y="622"/>
                  </a:lnTo>
                  <a:lnTo>
                    <a:pt x="230" y="626"/>
                  </a:lnTo>
                  <a:lnTo>
                    <a:pt x="592" y="626"/>
                  </a:lnTo>
                  <a:lnTo>
                    <a:pt x="604" y="636"/>
                  </a:lnTo>
                  <a:lnTo>
                    <a:pt x="628" y="638"/>
                  </a:lnTo>
                  <a:lnTo>
                    <a:pt x="630" y="642"/>
                  </a:lnTo>
                  <a:lnTo>
                    <a:pt x="634" y="644"/>
                  </a:lnTo>
                  <a:lnTo>
                    <a:pt x="638" y="646"/>
                  </a:lnTo>
                  <a:lnTo>
                    <a:pt x="642" y="646"/>
                  </a:lnTo>
                  <a:lnTo>
                    <a:pt x="644" y="646"/>
                  </a:lnTo>
                  <a:lnTo>
                    <a:pt x="646" y="646"/>
                  </a:lnTo>
                  <a:lnTo>
                    <a:pt x="652" y="644"/>
                  </a:lnTo>
                  <a:lnTo>
                    <a:pt x="658" y="642"/>
                  </a:lnTo>
                  <a:lnTo>
                    <a:pt x="662" y="640"/>
                  </a:lnTo>
                  <a:lnTo>
                    <a:pt x="666" y="638"/>
                  </a:lnTo>
                  <a:lnTo>
                    <a:pt x="668" y="636"/>
                  </a:lnTo>
                  <a:lnTo>
                    <a:pt x="668" y="634"/>
                  </a:lnTo>
                  <a:lnTo>
                    <a:pt x="682" y="632"/>
                  </a:lnTo>
                  <a:lnTo>
                    <a:pt x="694" y="634"/>
                  </a:lnTo>
                  <a:lnTo>
                    <a:pt x="702" y="638"/>
                  </a:lnTo>
                  <a:lnTo>
                    <a:pt x="706" y="644"/>
                  </a:lnTo>
                  <a:lnTo>
                    <a:pt x="708" y="646"/>
                  </a:lnTo>
                  <a:lnTo>
                    <a:pt x="716" y="646"/>
                  </a:lnTo>
                  <a:lnTo>
                    <a:pt x="720" y="648"/>
                  </a:lnTo>
                  <a:lnTo>
                    <a:pt x="724" y="650"/>
                  </a:lnTo>
                  <a:lnTo>
                    <a:pt x="726" y="652"/>
                  </a:lnTo>
                  <a:lnTo>
                    <a:pt x="726" y="654"/>
                  </a:lnTo>
                  <a:lnTo>
                    <a:pt x="726" y="656"/>
                  </a:lnTo>
                  <a:lnTo>
                    <a:pt x="724" y="658"/>
                  </a:lnTo>
                  <a:lnTo>
                    <a:pt x="724" y="660"/>
                  </a:lnTo>
                  <a:lnTo>
                    <a:pt x="726" y="668"/>
                  </a:lnTo>
                  <a:lnTo>
                    <a:pt x="728" y="674"/>
                  </a:lnTo>
                  <a:lnTo>
                    <a:pt x="730" y="674"/>
                  </a:lnTo>
                  <a:lnTo>
                    <a:pt x="734" y="674"/>
                  </a:lnTo>
                  <a:lnTo>
                    <a:pt x="738" y="674"/>
                  </a:lnTo>
                  <a:lnTo>
                    <a:pt x="744" y="674"/>
                  </a:lnTo>
                  <a:lnTo>
                    <a:pt x="748" y="674"/>
                  </a:lnTo>
                  <a:lnTo>
                    <a:pt x="752" y="672"/>
                  </a:lnTo>
                  <a:lnTo>
                    <a:pt x="756" y="672"/>
                  </a:lnTo>
                  <a:lnTo>
                    <a:pt x="762" y="672"/>
                  </a:lnTo>
                  <a:lnTo>
                    <a:pt x="768" y="674"/>
                  </a:lnTo>
                  <a:lnTo>
                    <a:pt x="772" y="676"/>
                  </a:lnTo>
                  <a:lnTo>
                    <a:pt x="776" y="678"/>
                  </a:lnTo>
                  <a:lnTo>
                    <a:pt x="780" y="682"/>
                  </a:lnTo>
                  <a:lnTo>
                    <a:pt x="784" y="684"/>
                  </a:lnTo>
                  <a:lnTo>
                    <a:pt x="788" y="688"/>
                  </a:lnTo>
                  <a:lnTo>
                    <a:pt x="790" y="690"/>
                  </a:lnTo>
                  <a:lnTo>
                    <a:pt x="790" y="692"/>
                  </a:lnTo>
                  <a:lnTo>
                    <a:pt x="788" y="694"/>
                  </a:lnTo>
                  <a:lnTo>
                    <a:pt x="790" y="698"/>
                  </a:lnTo>
                  <a:lnTo>
                    <a:pt x="788" y="700"/>
                  </a:lnTo>
                  <a:lnTo>
                    <a:pt x="786" y="702"/>
                  </a:lnTo>
                  <a:lnTo>
                    <a:pt x="784" y="704"/>
                  </a:lnTo>
                  <a:lnTo>
                    <a:pt x="780" y="704"/>
                  </a:lnTo>
                  <a:lnTo>
                    <a:pt x="778" y="702"/>
                  </a:lnTo>
                  <a:lnTo>
                    <a:pt x="774" y="702"/>
                  </a:lnTo>
                  <a:lnTo>
                    <a:pt x="772" y="702"/>
                  </a:lnTo>
                  <a:lnTo>
                    <a:pt x="770" y="702"/>
                  </a:lnTo>
                  <a:lnTo>
                    <a:pt x="764" y="696"/>
                  </a:lnTo>
                  <a:lnTo>
                    <a:pt x="766" y="700"/>
                  </a:lnTo>
                  <a:lnTo>
                    <a:pt x="766" y="702"/>
                  </a:lnTo>
                  <a:lnTo>
                    <a:pt x="768" y="706"/>
                  </a:lnTo>
                  <a:lnTo>
                    <a:pt x="766" y="712"/>
                  </a:lnTo>
                  <a:lnTo>
                    <a:pt x="766" y="716"/>
                  </a:lnTo>
                  <a:lnTo>
                    <a:pt x="762" y="718"/>
                  </a:lnTo>
                  <a:lnTo>
                    <a:pt x="760" y="718"/>
                  </a:lnTo>
                  <a:lnTo>
                    <a:pt x="756" y="720"/>
                  </a:lnTo>
                  <a:lnTo>
                    <a:pt x="752" y="722"/>
                  </a:lnTo>
                  <a:lnTo>
                    <a:pt x="750" y="724"/>
                  </a:lnTo>
                  <a:lnTo>
                    <a:pt x="750" y="726"/>
                  </a:lnTo>
                  <a:lnTo>
                    <a:pt x="752" y="728"/>
                  </a:lnTo>
                  <a:lnTo>
                    <a:pt x="752" y="730"/>
                  </a:lnTo>
                  <a:lnTo>
                    <a:pt x="752" y="732"/>
                  </a:lnTo>
                  <a:lnTo>
                    <a:pt x="752" y="730"/>
                  </a:lnTo>
                  <a:lnTo>
                    <a:pt x="754" y="730"/>
                  </a:lnTo>
                  <a:lnTo>
                    <a:pt x="756" y="732"/>
                  </a:lnTo>
                  <a:lnTo>
                    <a:pt x="758" y="736"/>
                  </a:lnTo>
                  <a:lnTo>
                    <a:pt x="756" y="738"/>
                  </a:lnTo>
                  <a:lnTo>
                    <a:pt x="756" y="740"/>
                  </a:lnTo>
                  <a:lnTo>
                    <a:pt x="754" y="740"/>
                  </a:lnTo>
                  <a:lnTo>
                    <a:pt x="752" y="742"/>
                  </a:lnTo>
                  <a:lnTo>
                    <a:pt x="750" y="744"/>
                  </a:lnTo>
                  <a:lnTo>
                    <a:pt x="748" y="746"/>
                  </a:lnTo>
                  <a:lnTo>
                    <a:pt x="752" y="746"/>
                  </a:lnTo>
                  <a:lnTo>
                    <a:pt x="754" y="746"/>
                  </a:lnTo>
                  <a:lnTo>
                    <a:pt x="760" y="744"/>
                  </a:lnTo>
                  <a:lnTo>
                    <a:pt x="764" y="740"/>
                  </a:lnTo>
                  <a:lnTo>
                    <a:pt x="768" y="736"/>
                  </a:lnTo>
                  <a:lnTo>
                    <a:pt x="770" y="734"/>
                  </a:lnTo>
                  <a:lnTo>
                    <a:pt x="770" y="730"/>
                  </a:lnTo>
                  <a:lnTo>
                    <a:pt x="772" y="728"/>
                  </a:lnTo>
                  <a:lnTo>
                    <a:pt x="774" y="724"/>
                  </a:lnTo>
                  <a:lnTo>
                    <a:pt x="776" y="722"/>
                  </a:lnTo>
                  <a:lnTo>
                    <a:pt x="782" y="722"/>
                  </a:lnTo>
                  <a:lnTo>
                    <a:pt x="788" y="722"/>
                  </a:lnTo>
                  <a:lnTo>
                    <a:pt x="794" y="722"/>
                  </a:lnTo>
                  <a:lnTo>
                    <a:pt x="798" y="722"/>
                  </a:lnTo>
                  <a:lnTo>
                    <a:pt x="802" y="722"/>
                  </a:lnTo>
                  <a:lnTo>
                    <a:pt x="800" y="722"/>
                  </a:lnTo>
                  <a:lnTo>
                    <a:pt x="798" y="720"/>
                  </a:lnTo>
                  <a:lnTo>
                    <a:pt x="798" y="718"/>
                  </a:lnTo>
                  <a:lnTo>
                    <a:pt x="798" y="714"/>
                  </a:lnTo>
                  <a:lnTo>
                    <a:pt x="800" y="712"/>
                  </a:lnTo>
                  <a:lnTo>
                    <a:pt x="804" y="708"/>
                  </a:lnTo>
                  <a:lnTo>
                    <a:pt x="806" y="704"/>
                  </a:lnTo>
                  <a:lnTo>
                    <a:pt x="810" y="700"/>
                  </a:lnTo>
                  <a:lnTo>
                    <a:pt x="814" y="698"/>
                  </a:lnTo>
                  <a:lnTo>
                    <a:pt x="820" y="696"/>
                  </a:lnTo>
                  <a:lnTo>
                    <a:pt x="826" y="696"/>
                  </a:lnTo>
                  <a:lnTo>
                    <a:pt x="832" y="696"/>
                  </a:lnTo>
                  <a:lnTo>
                    <a:pt x="838" y="696"/>
                  </a:lnTo>
                  <a:lnTo>
                    <a:pt x="840" y="698"/>
                  </a:lnTo>
                  <a:lnTo>
                    <a:pt x="842" y="698"/>
                  </a:lnTo>
                  <a:lnTo>
                    <a:pt x="846" y="700"/>
                  </a:lnTo>
                  <a:lnTo>
                    <a:pt x="848" y="700"/>
                  </a:lnTo>
                  <a:lnTo>
                    <a:pt x="850" y="702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" name="Freeform 373">
              <a:extLst>
                <a:ext uri="{FF2B5EF4-FFF2-40B4-BE49-F238E27FC236}">
                  <a16:creationId xmlns:a16="http://schemas.microsoft.com/office/drawing/2014/main" id="{072700DF-66CF-4CB9-8426-76DF97B84913}"/>
                </a:ext>
              </a:extLst>
            </p:cNvPr>
            <p:cNvSpPr>
              <a:spLocks/>
            </p:cNvSpPr>
            <p:nvPr/>
          </p:nvSpPr>
          <p:spPr bwMode="gray">
            <a:xfrm>
              <a:off x="3313" y="1796"/>
              <a:ext cx="492" cy="498"/>
            </a:xfrm>
            <a:custGeom>
              <a:avLst/>
              <a:gdLst>
                <a:gd name="T0" fmla="*/ 318 w 492"/>
                <a:gd name="T1" fmla="*/ 44 h 498"/>
                <a:gd name="T2" fmla="*/ 282 w 492"/>
                <a:gd name="T3" fmla="*/ 40 h 498"/>
                <a:gd name="T4" fmla="*/ 262 w 492"/>
                <a:gd name="T5" fmla="*/ 32 h 498"/>
                <a:gd name="T6" fmla="*/ 242 w 492"/>
                <a:gd name="T7" fmla="*/ 24 h 498"/>
                <a:gd name="T8" fmla="*/ 230 w 492"/>
                <a:gd name="T9" fmla="*/ 28 h 498"/>
                <a:gd name="T10" fmla="*/ 220 w 492"/>
                <a:gd name="T11" fmla="*/ 32 h 498"/>
                <a:gd name="T12" fmla="*/ 176 w 492"/>
                <a:gd name="T13" fmla="*/ 4 h 498"/>
                <a:gd name="T14" fmla="*/ 118 w 492"/>
                <a:gd name="T15" fmla="*/ 12 h 498"/>
                <a:gd name="T16" fmla="*/ 100 w 492"/>
                <a:gd name="T17" fmla="*/ 14 h 498"/>
                <a:gd name="T18" fmla="*/ 68 w 492"/>
                <a:gd name="T19" fmla="*/ 60 h 498"/>
                <a:gd name="T20" fmla="*/ 18 w 492"/>
                <a:gd name="T21" fmla="*/ 98 h 498"/>
                <a:gd name="T22" fmla="*/ 60 w 492"/>
                <a:gd name="T23" fmla="*/ 144 h 498"/>
                <a:gd name="T24" fmla="*/ 58 w 492"/>
                <a:gd name="T25" fmla="*/ 178 h 498"/>
                <a:gd name="T26" fmla="*/ 8 w 492"/>
                <a:gd name="T27" fmla="*/ 182 h 498"/>
                <a:gd name="T28" fmla="*/ 62 w 492"/>
                <a:gd name="T29" fmla="*/ 228 h 498"/>
                <a:gd name="T30" fmla="*/ 86 w 492"/>
                <a:gd name="T31" fmla="*/ 220 h 498"/>
                <a:gd name="T32" fmla="*/ 86 w 492"/>
                <a:gd name="T33" fmla="*/ 236 h 498"/>
                <a:gd name="T34" fmla="*/ 76 w 492"/>
                <a:gd name="T35" fmla="*/ 260 h 498"/>
                <a:gd name="T36" fmla="*/ 52 w 492"/>
                <a:gd name="T37" fmla="*/ 284 h 498"/>
                <a:gd name="T38" fmla="*/ 18 w 492"/>
                <a:gd name="T39" fmla="*/ 308 h 498"/>
                <a:gd name="T40" fmla="*/ 28 w 492"/>
                <a:gd name="T41" fmla="*/ 328 h 498"/>
                <a:gd name="T42" fmla="*/ 38 w 492"/>
                <a:gd name="T43" fmla="*/ 352 h 498"/>
                <a:gd name="T44" fmla="*/ 68 w 492"/>
                <a:gd name="T45" fmla="*/ 362 h 498"/>
                <a:gd name="T46" fmla="*/ 74 w 492"/>
                <a:gd name="T47" fmla="*/ 386 h 498"/>
                <a:gd name="T48" fmla="*/ 92 w 492"/>
                <a:gd name="T49" fmla="*/ 382 h 498"/>
                <a:gd name="T50" fmla="*/ 102 w 492"/>
                <a:gd name="T51" fmla="*/ 394 h 498"/>
                <a:gd name="T52" fmla="*/ 124 w 492"/>
                <a:gd name="T53" fmla="*/ 390 h 498"/>
                <a:gd name="T54" fmla="*/ 138 w 492"/>
                <a:gd name="T55" fmla="*/ 384 h 498"/>
                <a:gd name="T56" fmla="*/ 104 w 492"/>
                <a:gd name="T57" fmla="*/ 434 h 498"/>
                <a:gd name="T58" fmla="*/ 68 w 492"/>
                <a:gd name="T59" fmla="*/ 464 h 498"/>
                <a:gd name="T60" fmla="*/ 86 w 492"/>
                <a:gd name="T61" fmla="*/ 466 h 498"/>
                <a:gd name="T62" fmla="*/ 160 w 492"/>
                <a:gd name="T63" fmla="*/ 412 h 498"/>
                <a:gd name="T64" fmla="*/ 186 w 492"/>
                <a:gd name="T65" fmla="*/ 390 h 498"/>
                <a:gd name="T66" fmla="*/ 178 w 492"/>
                <a:gd name="T67" fmla="*/ 374 h 498"/>
                <a:gd name="T68" fmla="*/ 206 w 492"/>
                <a:gd name="T69" fmla="*/ 326 h 498"/>
                <a:gd name="T70" fmla="*/ 250 w 492"/>
                <a:gd name="T71" fmla="*/ 322 h 498"/>
                <a:gd name="T72" fmla="*/ 212 w 492"/>
                <a:gd name="T73" fmla="*/ 346 h 498"/>
                <a:gd name="T74" fmla="*/ 206 w 492"/>
                <a:gd name="T75" fmla="*/ 364 h 498"/>
                <a:gd name="T76" fmla="*/ 220 w 492"/>
                <a:gd name="T77" fmla="*/ 376 h 498"/>
                <a:gd name="T78" fmla="*/ 246 w 492"/>
                <a:gd name="T79" fmla="*/ 356 h 498"/>
                <a:gd name="T80" fmla="*/ 254 w 492"/>
                <a:gd name="T81" fmla="*/ 338 h 498"/>
                <a:gd name="T82" fmla="*/ 274 w 492"/>
                <a:gd name="T83" fmla="*/ 338 h 498"/>
                <a:gd name="T84" fmla="*/ 312 w 492"/>
                <a:gd name="T85" fmla="*/ 354 h 498"/>
                <a:gd name="T86" fmla="*/ 350 w 492"/>
                <a:gd name="T87" fmla="*/ 368 h 498"/>
                <a:gd name="T88" fmla="*/ 372 w 492"/>
                <a:gd name="T89" fmla="*/ 372 h 498"/>
                <a:gd name="T90" fmla="*/ 426 w 492"/>
                <a:gd name="T91" fmla="*/ 388 h 498"/>
                <a:gd name="T92" fmla="*/ 452 w 492"/>
                <a:gd name="T93" fmla="*/ 428 h 498"/>
                <a:gd name="T94" fmla="*/ 462 w 492"/>
                <a:gd name="T95" fmla="*/ 454 h 498"/>
                <a:gd name="T96" fmla="*/ 472 w 492"/>
                <a:gd name="T97" fmla="*/ 462 h 498"/>
                <a:gd name="T98" fmla="*/ 480 w 492"/>
                <a:gd name="T99" fmla="*/ 474 h 498"/>
                <a:gd name="T100" fmla="*/ 480 w 492"/>
                <a:gd name="T101" fmla="*/ 496 h 498"/>
                <a:gd name="T102" fmla="*/ 490 w 492"/>
                <a:gd name="T103" fmla="*/ 456 h 498"/>
                <a:gd name="T104" fmla="*/ 462 w 492"/>
                <a:gd name="T105" fmla="*/ 418 h 498"/>
                <a:gd name="T106" fmla="*/ 416 w 492"/>
                <a:gd name="T107" fmla="*/ 368 h 498"/>
                <a:gd name="T108" fmla="*/ 378 w 492"/>
                <a:gd name="T109" fmla="*/ 362 h 4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92"/>
                <a:gd name="T166" fmla="*/ 0 h 498"/>
                <a:gd name="T167" fmla="*/ 492 w 492"/>
                <a:gd name="T168" fmla="*/ 498 h 49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92" h="498">
                  <a:moveTo>
                    <a:pt x="338" y="50"/>
                  </a:move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28" y="44"/>
                  </a:lnTo>
                  <a:lnTo>
                    <a:pt x="324" y="44"/>
                  </a:lnTo>
                  <a:lnTo>
                    <a:pt x="318" y="44"/>
                  </a:lnTo>
                  <a:lnTo>
                    <a:pt x="310" y="48"/>
                  </a:lnTo>
                  <a:lnTo>
                    <a:pt x="306" y="48"/>
                  </a:lnTo>
                  <a:lnTo>
                    <a:pt x="300" y="48"/>
                  </a:lnTo>
                  <a:lnTo>
                    <a:pt x="294" y="46"/>
                  </a:lnTo>
                  <a:lnTo>
                    <a:pt x="288" y="44"/>
                  </a:lnTo>
                  <a:lnTo>
                    <a:pt x="282" y="40"/>
                  </a:lnTo>
                  <a:lnTo>
                    <a:pt x="280" y="40"/>
                  </a:lnTo>
                  <a:lnTo>
                    <a:pt x="276" y="40"/>
                  </a:lnTo>
                  <a:lnTo>
                    <a:pt x="272" y="40"/>
                  </a:lnTo>
                  <a:lnTo>
                    <a:pt x="268" y="38"/>
                  </a:lnTo>
                  <a:lnTo>
                    <a:pt x="264" y="36"/>
                  </a:lnTo>
                  <a:lnTo>
                    <a:pt x="262" y="32"/>
                  </a:lnTo>
                  <a:lnTo>
                    <a:pt x="260" y="30"/>
                  </a:lnTo>
                  <a:lnTo>
                    <a:pt x="258" y="30"/>
                  </a:lnTo>
                  <a:lnTo>
                    <a:pt x="254" y="28"/>
                  </a:lnTo>
                  <a:lnTo>
                    <a:pt x="250" y="26"/>
                  </a:lnTo>
                  <a:lnTo>
                    <a:pt x="246" y="26"/>
                  </a:lnTo>
                  <a:lnTo>
                    <a:pt x="244" y="26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6" y="22"/>
                  </a:lnTo>
                  <a:lnTo>
                    <a:pt x="234" y="20"/>
                  </a:lnTo>
                  <a:lnTo>
                    <a:pt x="230" y="22"/>
                  </a:lnTo>
                  <a:lnTo>
                    <a:pt x="228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4"/>
                  </a:lnTo>
                  <a:lnTo>
                    <a:pt x="230" y="36"/>
                  </a:lnTo>
                  <a:lnTo>
                    <a:pt x="228" y="36"/>
                  </a:lnTo>
                  <a:lnTo>
                    <a:pt x="224" y="36"/>
                  </a:lnTo>
                  <a:lnTo>
                    <a:pt x="220" y="32"/>
                  </a:lnTo>
                  <a:lnTo>
                    <a:pt x="216" y="28"/>
                  </a:lnTo>
                  <a:lnTo>
                    <a:pt x="212" y="24"/>
                  </a:lnTo>
                  <a:lnTo>
                    <a:pt x="208" y="20"/>
                  </a:lnTo>
                  <a:lnTo>
                    <a:pt x="198" y="16"/>
                  </a:lnTo>
                  <a:lnTo>
                    <a:pt x="188" y="10"/>
                  </a:lnTo>
                  <a:lnTo>
                    <a:pt x="180" y="6"/>
                  </a:lnTo>
                  <a:lnTo>
                    <a:pt x="176" y="4"/>
                  </a:lnTo>
                  <a:lnTo>
                    <a:pt x="172" y="4"/>
                  </a:lnTo>
                  <a:lnTo>
                    <a:pt x="164" y="0"/>
                  </a:lnTo>
                  <a:lnTo>
                    <a:pt x="150" y="0"/>
                  </a:lnTo>
                  <a:lnTo>
                    <a:pt x="134" y="4"/>
                  </a:lnTo>
                  <a:lnTo>
                    <a:pt x="128" y="8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6" y="12"/>
                  </a:lnTo>
                  <a:lnTo>
                    <a:pt x="114" y="12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4" y="12"/>
                  </a:lnTo>
                  <a:lnTo>
                    <a:pt x="100" y="14"/>
                  </a:lnTo>
                  <a:lnTo>
                    <a:pt x="94" y="16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4" y="28"/>
                  </a:lnTo>
                  <a:lnTo>
                    <a:pt x="80" y="36"/>
                  </a:lnTo>
                  <a:lnTo>
                    <a:pt x="74" y="48"/>
                  </a:lnTo>
                  <a:lnTo>
                    <a:pt x="68" y="60"/>
                  </a:lnTo>
                  <a:lnTo>
                    <a:pt x="58" y="70"/>
                  </a:lnTo>
                  <a:lnTo>
                    <a:pt x="50" y="74"/>
                  </a:lnTo>
                  <a:lnTo>
                    <a:pt x="38" y="76"/>
                  </a:lnTo>
                  <a:lnTo>
                    <a:pt x="28" y="78"/>
                  </a:lnTo>
                  <a:lnTo>
                    <a:pt x="20" y="84"/>
                  </a:lnTo>
                  <a:lnTo>
                    <a:pt x="18" y="92"/>
                  </a:lnTo>
                  <a:lnTo>
                    <a:pt x="18" y="98"/>
                  </a:lnTo>
                  <a:lnTo>
                    <a:pt x="20" y="102"/>
                  </a:lnTo>
                  <a:lnTo>
                    <a:pt x="22" y="106"/>
                  </a:lnTo>
                  <a:lnTo>
                    <a:pt x="26" y="110"/>
                  </a:lnTo>
                  <a:lnTo>
                    <a:pt x="32" y="114"/>
                  </a:lnTo>
                  <a:lnTo>
                    <a:pt x="38" y="120"/>
                  </a:lnTo>
                  <a:lnTo>
                    <a:pt x="48" y="130"/>
                  </a:lnTo>
                  <a:lnTo>
                    <a:pt x="60" y="144"/>
                  </a:lnTo>
                  <a:lnTo>
                    <a:pt x="70" y="156"/>
                  </a:lnTo>
                  <a:lnTo>
                    <a:pt x="76" y="168"/>
                  </a:lnTo>
                  <a:lnTo>
                    <a:pt x="72" y="178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58" y="178"/>
                  </a:lnTo>
                  <a:lnTo>
                    <a:pt x="54" y="176"/>
                  </a:lnTo>
                  <a:lnTo>
                    <a:pt x="52" y="172"/>
                  </a:lnTo>
                  <a:lnTo>
                    <a:pt x="50" y="170"/>
                  </a:lnTo>
                  <a:lnTo>
                    <a:pt x="46" y="168"/>
                  </a:lnTo>
                  <a:lnTo>
                    <a:pt x="34" y="168"/>
                  </a:lnTo>
                  <a:lnTo>
                    <a:pt x="20" y="172"/>
                  </a:lnTo>
                  <a:lnTo>
                    <a:pt x="8" y="182"/>
                  </a:lnTo>
                  <a:lnTo>
                    <a:pt x="2" y="192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8" y="216"/>
                  </a:lnTo>
                  <a:lnTo>
                    <a:pt x="26" y="226"/>
                  </a:lnTo>
                  <a:lnTo>
                    <a:pt x="44" y="232"/>
                  </a:lnTo>
                  <a:lnTo>
                    <a:pt x="62" y="228"/>
                  </a:lnTo>
                  <a:lnTo>
                    <a:pt x="64" y="228"/>
                  </a:lnTo>
                  <a:lnTo>
                    <a:pt x="66" y="226"/>
                  </a:lnTo>
                  <a:lnTo>
                    <a:pt x="70" y="224"/>
                  </a:lnTo>
                  <a:lnTo>
                    <a:pt x="74" y="222"/>
                  </a:lnTo>
                  <a:lnTo>
                    <a:pt x="78" y="222"/>
                  </a:lnTo>
                  <a:lnTo>
                    <a:pt x="82" y="220"/>
                  </a:lnTo>
                  <a:lnTo>
                    <a:pt x="86" y="220"/>
                  </a:lnTo>
                  <a:lnTo>
                    <a:pt x="88" y="222"/>
                  </a:lnTo>
                  <a:lnTo>
                    <a:pt x="90" y="224"/>
                  </a:lnTo>
                  <a:lnTo>
                    <a:pt x="88" y="226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4" y="234"/>
                  </a:lnTo>
                  <a:lnTo>
                    <a:pt x="86" y="236"/>
                  </a:lnTo>
                  <a:lnTo>
                    <a:pt x="88" y="240"/>
                  </a:lnTo>
                  <a:lnTo>
                    <a:pt x="90" y="242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0" y="252"/>
                  </a:lnTo>
                  <a:lnTo>
                    <a:pt x="86" y="256"/>
                  </a:lnTo>
                  <a:lnTo>
                    <a:pt x="76" y="260"/>
                  </a:lnTo>
                  <a:lnTo>
                    <a:pt x="64" y="266"/>
                  </a:lnTo>
                  <a:lnTo>
                    <a:pt x="56" y="274"/>
                  </a:lnTo>
                  <a:lnTo>
                    <a:pt x="52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2" y="286"/>
                  </a:lnTo>
                  <a:lnTo>
                    <a:pt x="48" y="288"/>
                  </a:lnTo>
                  <a:lnTo>
                    <a:pt x="44" y="290"/>
                  </a:lnTo>
                  <a:lnTo>
                    <a:pt x="36" y="296"/>
                  </a:lnTo>
                  <a:lnTo>
                    <a:pt x="28" y="300"/>
                  </a:lnTo>
                  <a:lnTo>
                    <a:pt x="22" y="304"/>
                  </a:lnTo>
                  <a:lnTo>
                    <a:pt x="18" y="308"/>
                  </a:lnTo>
                  <a:lnTo>
                    <a:pt x="16" y="312"/>
                  </a:lnTo>
                  <a:lnTo>
                    <a:pt x="14" y="316"/>
                  </a:lnTo>
                  <a:lnTo>
                    <a:pt x="16" y="320"/>
                  </a:lnTo>
                  <a:lnTo>
                    <a:pt x="22" y="324"/>
                  </a:lnTo>
                  <a:lnTo>
                    <a:pt x="22" y="326"/>
                  </a:lnTo>
                  <a:lnTo>
                    <a:pt x="24" y="326"/>
                  </a:lnTo>
                  <a:lnTo>
                    <a:pt x="28" y="328"/>
                  </a:lnTo>
                  <a:lnTo>
                    <a:pt x="34" y="330"/>
                  </a:lnTo>
                  <a:lnTo>
                    <a:pt x="38" y="332"/>
                  </a:lnTo>
                  <a:lnTo>
                    <a:pt x="38" y="336"/>
                  </a:lnTo>
                  <a:lnTo>
                    <a:pt x="38" y="340"/>
                  </a:lnTo>
                  <a:lnTo>
                    <a:pt x="38" y="346"/>
                  </a:lnTo>
                  <a:lnTo>
                    <a:pt x="38" y="352"/>
                  </a:lnTo>
                  <a:lnTo>
                    <a:pt x="42" y="358"/>
                  </a:lnTo>
                  <a:lnTo>
                    <a:pt x="48" y="362"/>
                  </a:lnTo>
                  <a:lnTo>
                    <a:pt x="50" y="362"/>
                  </a:lnTo>
                  <a:lnTo>
                    <a:pt x="54" y="362"/>
                  </a:lnTo>
                  <a:lnTo>
                    <a:pt x="58" y="362"/>
                  </a:lnTo>
                  <a:lnTo>
                    <a:pt x="64" y="362"/>
                  </a:lnTo>
                  <a:lnTo>
                    <a:pt x="68" y="362"/>
                  </a:lnTo>
                  <a:lnTo>
                    <a:pt x="68" y="364"/>
                  </a:lnTo>
                  <a:lnTo>
                    <a:pt x="70" y="366"/>
                  </a:lnTo>
                  <a:lnTo>
                    <a:pt x="70" y="370"/>
                  </a:lnTo>
                  <a:lnTo>
                    <a:pt x="72" y="374"/>
                  </a:lnTo>
                  <a:lnTo>
                    <a:pt x="74" y="380"/>
                  </a:lnTo>
                  <a:lnTo>
                    <a:pt x="74" y="386"/>
                  </a:lnTo>
                  <a:lnTo>
                    <a:pt x="76" y="388"/>
                  </a:lnTo>
                  <a:lnTo>
                    <a:pt x="80" y="388"/>
                  </a:lnTo>
                  <a:lnTo>
                    <a:pt x="82" y="388"/>
                  </a:lnTo>
                  <a:lnTo>
                    <a:pt x="86" y="386"/>
                  </a:lnTo>
                  <a:lnTo>
                    <a:pt x="90" y="382"/>
                  </a:lnTo>
                  <a:lnTo>
                    <a:pt x="92" y="382"/>
                  </a:lnTo>
                  <a:lnTo>
                    <a:pt x="94" y="382"/>
                  </a:lnTo>
                  <a:lnTo>
                    <a:pt x="96" y="382"/>
                  </a:lnTo>
                  <a:lnTo>
                    <a:pt x="98" y="384"/>
                  </a:lnTo>
                  <a:lnTo>
                    <a:pt x="98" y="388"/>
                  </a:lnTo>
                  <a:lnTo>
                    <a:pt x="100" y="390"/>
                  </a:lnTo>
                  <a:lnTo>
                    <a:pt x="100" y="392"/>
                  </a:lnTo>
                  <a:lnTo>
                    <a:pt x="102" y="394"/>
                  </a:lnTo>
                  <a:lnTo>
                    <a:pt x="104" y="396"/>
                  </a:lnTo>
                  <a:lnTo>
                    <a:pt x="106" y="398"/>
                  </a:lnTo>
                  <a:lnTo>
                    <a:pt x="110" y="398"/>
                  </a:lnTo>
                  <a:lnTo>
                    <a:pt x="116" y="396"/>
                  </a:lnTo>
                  <a:lnTo>
                    <a:pt x="120" y="392"/>
                  </a:lnTo>
                  <a:lnTo>
                    <a:pt x="122" y="392"/>
                  </a:lnTo>
                  <a:lnTo>
                    <a:pt x="124" y="390"/>
                  </a:lnTo>
                  <a:lnTo>
                    <a:pt x="126" y="388"/>
                  </a:lnTo>
                  <a:lnTo>
                    <a:pt x="128" y="384"/>
                  </a:lnTo>
                  <a:lnTo>
                    <a:pt x="130" y="382"/>
                  </a:lnTo>
                  <a:lnTo>
                    <a:pt x="134" y="380"/>
                  </a:lnTo>
                  <a:lnTo>
                    <a:pt x="136" y="380"/>
                  </a:lnTo>
                  <a:lnTo>
                    <a:pt x="138" y="380"/>
                  </a:lnTo>
                  <a:lnTo>
                    <a:pt x="138" y="384"/>
                  </a:lnTo>
                  <a:lnTo>
                    <a:pt x="138" y="388"/>
                  </a:lnTo>
                  <a:lnTo>
                    <a:pt x="136" y="396"/>
                  </a:lnTo>
                  <a:lnTo>
                    <a:pt x="132" y="408"/>
                  </a:lnTo>
                  <a:lnTo>
                    <a:pt x="126" y="418"/>
                  </a:lnTo>
                  <a:lnTo>
                    <a:pt x="122" y="420"/>
                  </a:lnTo>
                  <a:lnTo>
                    <a:pt x="114" y="426"/>
                  </a:lnTo>
                  <a:lnTo>
                    <a:pt x="104" y="434"/>
                  </a:lnTo>
                  <a:lnTo>
                    <a:pt x="94" y="444"/>
                  </a:lnTo>
                  <a:lnTo>
                    <a:pt x="86" y="454"/>
                  </a:lnTo>
                  <a:lnTo>
                    <a:pt x="84" y="456"/>
                  </a:lnTo>
                  <a:lnTo>
                    <a:pt x="82" y="456"/>
                  </a:lnTo>
                  <a:lnTo>
                    <a:pt x="78" y="458"/>
                  </a:lnTo>
                  <a:lnTo>
                    <a:pt x="74" y="462"/>
                  </a:lnTo>
                  <a:lnTo>
                    <a:pt x="68" y="464"/>
                  </a:lnTo>
                  <a:lnTo>
                    <a:pt x="64" y="470"/>
                  </a:lnTo>
                  <a:lnTo>
                    <a:pt x="62" y="474"/>
                  </a:lnTo>
                  <a:lnTo>
                    <a:pt x="64" y="474"/>
                  </a:lnTo>
                  <a:lnTo>
                    <a:pt x="66" y="472"/>
                  </a:lnTo>
                  <a:lnTo>
                    <a:pt x="72" y="470"/>
                  </a:lnTo>
                  <a:lnTo>
                    <a:pt x="78" y="468"/>
                  </a:lnTo>
                  <a:lnTo>
                    <a:pt x="86" y="466"/>
                  </a:lnTo>
                  <a:lnTo>
                    <a:pt x="94" y="464"/>
                  </a:lnTo>
                  <a:lnTo>
                    <a:pt x="106" y="458"/>
                  </a:lnTo>
                  <a:lnTo>
                    <a:pt x="120" y="450"/>
                  </a:lnTo>
                  <a:lnTo>
                    <a:pt x="134" y="436"/>
                  </a:lnTo>
                  <a:lnTo>
                    <a:pt x="148" y="424"/>
                  </a:lnTo>
                  <a:lnTo>
                    <a:pt x="160" y="412"/>
                  </a:lnTo>
                  <a:lnTo>
                    <a:pt x="164" y="410"/>
                  </a:lnTo>
                  <a:lnTo>
                    <a:pt x="168" y="408"/>
                  </a:lnTo>
                  <a:lnTo>
                    <a:pt x="172" y="404"/>
                  </a:lnTo>
                  <a:lnTo>
                    <a:pt x="176" y="402"/>
                  </a:lnTo>
                  <a:lnTo>
                    <a:pt x="180" y="398"/>
                  </a:lnTo>
                  <a:lnTo>
                    <a:pt x="184" y="394"/>
                  </a:lnTo>
                  <a:lnTo>
                    <a:pt x="186" y="390"/>
                  </a:lnTo>
                  <a:lnTo>
                    <a:pt x="184" y="386"/>
                  </a:lnTo>
                  <a:lnTo>
                    <a:pt x="182" y="382"/>
                  </a:lnTo>
                  <a:lnTo>
                    <a:pt x="180" y="382"/>
                  </a:lnTo>
                  <a:lnTo>
                    <a:pt x="178" y="380"/>
                  </a:lnTo>
                  <a:lnTo>
                    <a:pt x="178" y="378"/>
                  </a:lnTo>
                  <a:lnTo>
                    <a:pt x="176" y="376"/>
                  </a:lnTo>
                  <a:lnTo>
                    <a:pt x="178" y="374"/>
                  </a:lnTo>
                  <a:lnTo>
                    <a:pt x="182" y="372"/>
                  </a:lnTo>
                  <a:lnTo>
                    <a:pt x="184" y="368"/>
                  </a:lnTo>
                  <a:lnTo>
                    <a:pt x="188" y="360"/>
                  </a:lnTo>
                  <a:lnTo>
                    <a:pt x="194" y="350"/>
                  </a:lnTo>
                  <a:lnTo>
                    <a:pt x="200" y="340"/>
                  </a:lnTo>
                  <a:lnTo>
                    <a:pt x="204" y="328"/>
                  </a:lnTo>
                  <a:lnTo>
                    <a:pt x="206" y="326"/>
                  </a:lnTo>
                  <a:lnTo>
                    <a:pt x="214" y="322"/>
                  </a:lnTo>
                  <a:lnTo>
                    <a:pt x="226" y="318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8" y="322"/>
                  </a:lnTo>
                  <a:lnTo>
                    <a:pt x="250" y="322"/>
                  </a:lnTo>
                  <a:lnTo>
                    <a:pt x="252" y="324"/>
                  </a:lnTo>
                  <a:lnTo>
                    <a:pt x="252" y="326"/>
                  </a:lnTo>
                  <a:lnTo>
                    <a:pt x="248" y="328"/>
                  </a:lnTo>
                  <a:lnTo>
                    <a:pt x="244" y="328"/>
                  </a:lnTo>
                  <a:lnTo>
                    <a:pt x="232" y="332"/>
                  </a:lnTo>
                  <a:lnTo>
                    <a:pt x="220" y="336"/>
                  </a:lnTo>
                  <a:lnTo>
                    <a:pt x="212" y="346"/>
                  </a:lnTo>
                  <a:lnTo>
                    <a:pt x="212" y="348"/>
                  </a:lnTo>
                  <a:lnTo>
                    <a:pt x="212" y="350"/>
                  </a:lnTo>
                  <a:lnTo>
                    <a:pt x="210" y="354"/>
                  </a:lnTo>
                  <a:lnTo>
                    <a:pt x="208" y="358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6"/>
                  </a:lnTo>
                  <a:lnTo>
                    <a:pt x="206" y="370"/>
                  </a:lnTo>
                  <a:lnTo>
                    <a:pt x="208" y="372"/>
                  </a:lnTo>
                  <a:lnTo>
                    <a:pt x="208" y="376"/>
                  </a:lnTo>
                  <a:lnTo>
                    <a:pt x="212" y="376"/>
                  </a:lnTo>
                  <a:lnTo>
                    <a:pt x="214" y="376"/>
                  </a:lnTo>
                  <a:lnTo>
                    <a:pt x="220" y="376"/>
                  </a:lnTo>
                  <a:lnTo>
                    <a:pt x="220" y="374"/>
                  </a:lnTo>
                  <a:lnTo>
                    <a:pt x="224" y="372"/>
                  </a:lnTo>
                  <a:lnTo>
                    <a:pt x="228" y="370"/>
                  </a:lnTo>
                  <a:lnTo>
                    <a:pt x="232" y="368"/>
                  </a:lnTo>
                  <a:lnTo>
                    <a:pt x="236" y="364"/>
                  </a:lnTo>
                  <a:lnTo>
                    <a:pt x="242" y="360"/>
                  </a:lnTo>
                  <a:lnTo>
                    <a:pt x="246" y="356"/>
                  </a:lnTo>
                  <a:lnTo>
                    <a:pt x="248" y="354"/>
                  </a:lnTo>
                  <a:lnTo>
                    <a:pt x="250" y="350"/>
                  </a:lnTo>
                  <a:lnTo>
                    <a:pt x="250" y="348"/>
                  </a:lnTo>
                  <a:lnTo>
                    <a:pt x="250" y="346"/>
                  </a:lnTo>
                  <a:lnTo>
                    <a:pt x="252" y="344"/>
                  </a:lnTo>
                  <a:lnTo>
                    <a:pt x="252" y="340"/>
                  </a:lnTo>
                  <a:lnTo>
                    <a:pt x="254" y="338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62" y="332"/>
                  </a:lnTo>
                  <a:lnTo>
                    <a:pt x="266" y="334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80" y="338"/>
                  </a:lnTo>
                  <a:lnTo>
                    <a:pt x="284" y="340"/>
                  </a:lnTo>
                  <a:lnTo>
                    <a:pt x="290" y="342"/>
                  </a:lnTo>
                  <a:lnTo>
                    <a:pt x="294" y="346"/>
                  </a:lnTo>
                  <a:lnTo>
                    <a:pt x="296" y="350"/>
                  </a:lnTo>
                  <a:lnTo>
                    <a:pt x="300" y="352"/>
                  </a:lnTo>
                  <a:lnTo>
                    <a:pt x="312" y="354"/>
                  </a:lnTo>
                  <a:lnTo>
                    <a:pt x="330" y="358"/>
                  </a:lnTo>
                  <a:lnTo>
                    <a:pt x="332" y="358"/>
                  </a:lnTo>
                  <a:lnTo>
                    <a:pt x="336" y="358"/>
                  </a:lnTo>
                  <a:lnTo>
                    <a:pt x="340" y="362"/>
                  </a:lnTo>
                  <a:lnTo>
                    <a:pt x="344" y="364"/>
                  </a:lnTo>
                  <a:lnTo>
                    <a:pt x="348" y="370"/>
                  </a:lnTo>
                  <a:lnTo>
                    <a:pt x="350" y="368"/>
                  </a:lnTo>
                  <a:lnTo>
                    <a:pt x="350" y="366"/>
                  </a:lnTo>
                  <a:lnTo>
                    <a:pt x="354" y="364"/>
                  </a:lnTo>
                  <a:lnTo>
                    <a:pt x="356" y="362"/>
                  </a:lnTo>
                  <a:lnTo>
                    <a:pt x="360" y="362"/>
                  </a:lnTo>
                  <a:lnTo>
                    <a:pt x="364" y="362"/>
                  </a:lnTo>
                  <a:lnTo>
                    <a:pt x="366" y="366"/>
                  </a:lnTo>
                  <a:lnTo>
                    <a:pt x="372" y="372"/>
                  </a:lnTo>
                  <a:lnTo>
                    <a:pt x="380" y="382"/>
                  </a:lnTo>
                  <a:lnTo>
                    <a:pt x="390" y="392"/>
                  </a:lnTo>
                  <a:lnTo>
                    <a:pt x="398" y="402"/>
                  </a:lnTo>
                  <a:lnTo>
                    <a:pt x="406" y="408"/>
                  </a:lnTo>
                  <a:lnTo>
                    <a:pt x="408" y="410"/>
                  </a:lnTo>
                  <a:lnTo>
                    <a:pt x="424" y="386"/>
                  </a:lnTo>
                  <a:lnTo>
                    <a:pt x="426" y="388"/>
                  </a:lnTo>
                  <a:lnTo>
                    <a:pt x="432" y="398"/>
                  </a:lnTo>
                  <a:lnTo>
                    <a:pt x="438" y="408"/>
                  </a:lnTo>
                  <a:lnTo>
                    <a:pt x="442" y="418"/>
                  </a:lnTo>
                  <a:lnTo>
                    <a:pt x="444" y="418"/>
                  </a:lnTo>
                  <a:lnTo>
                    <a:pt x="446" y="420"/>
                  </a:lnTo>
                  <a:lnTo>
                    <a:pt x="448" y="424"/>
                  </a:lnTo>
                  <a:lnTo>
                    <a:pt x="452" y="428"/>
                  </a:lnTo>
                  <a:lnTo>
                    <a:pt x="456" y="432"/>
                  </a:lnTo>
                  <a:lnTo>
                    <a:pt x="458" y="436"/>
                  </a:lnTo>
                  <a:lnTo>
                    <a:pt x="458" y="440"/>
                  </a:lnTo>
                  <a:lnTo>
                    <a:pt x="458" y="444"/>
                  </a:lnTo>
                  <a:lnTo>
                    <a:pt x="460" y="450"/>
                  </a:lnTo>
                  <a:lnTo>
                    <a:pt x="462" y="454"/>
                  </a:lnTo>
                  <a:lnTo>
                    <a:pt x="466" y="458"/>
                  </a:lnTo>
                  <a:lnTo>
                    <a:pt x="466" y="460"/>
                  </a:lnTo>
                  <a:lnTo>
                    <a:pt x="466" y="462"/>
                  </a:lnTo>
                  <a:lnTo>
                    <a:pt x="468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6" y="458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8" y="464"/>
                  </a:lnTo>
                  <a:lnTo>
                    <a:pt x="478" y="468"/>
                  </a:lnTo>
                  <a:lnTo>
                    <a:pt x="480" y="474"/>
                  </a:lnTo>
                  <a:lnTo>
                    <a:pt x="478" y="474"/>
                  </a:lnTo>
                  <a:lnTo>
                    <a:pt x="478" y="476"/>
                  </a:lnTo>
                  <a:lnTo>
                    <a:pt x="476" y="480"/>
                  </a:lnTo>
                  <a:lnTo>
                    <a:pt x="476" y="484"/>
                  </a:lnTo>
                  <a:lnTo>
                    <a:pt x="476" y="488"/>
                  </a:lnTo>
                  <a:lnTo>
                    <a:pt x="478" y="494"/>
                  </a:lnTo>
                  <a:lnTo>
                    <a:pt x="480" y="496"/>
                  </a:lnTo>
                  <a:lnTo>
                    <a:pt x="484" y="498"/>
                  </a:lnTo>
                  <a:lnTo>
                    <a:pt x="486" y="494"/>
                  </a:lnTo>
                  <a:lnTo>
                    <a:pt x="488" y="486"/>
                  </a:lnTo>
                  <a:lnTo>
                    <a:pt x="490" y="474"/>
                  </a:lnTo>
                  <a:lnTo>
                    <a:pt x="492" y="464"/>
                  </a:lnTo>
                  <a:lnTo>
                    <a:pt x="492" y="456"/>
                  </a:lnTo>
                  <a:lnTo>
                    <a:pt x="490" y="456"/>
                  </a:lnTo>
                  <a:lnTo>
                    <a:pt x="488" y="454"/>
                  </a:lnTo>
                  <a:lnTo>
                    <a:pt x="484" y="450"/>
                  </a:lnTo>
                  <a:lnTo>
                    <a:pt x="478" y="444"/>
                  </a:lnTo>
                  <a:lnTo>
                    <a:pt x="474" y="438"/>
                  </a:lnTo>
                  <a:lnTo>
                    <a:pt x="470" y="430"/>
                  </a:lnTo>
                  <a:lnTo>
                    <a:pt x="468" y="426"/>
                  </a:lnTo>
                  <a:lnTo>
                    <a:pt x="462" y="418"/>
                  </a:lnTo>
                  <a:lnTo>
                    <a:pt x="454" y="406"/>
                  </a:lnTo>
                  <a:lnTo>
                    <a:pt x="444" y="392"/>
                  </a:lnTo>
                  <a:lnTo>
                    <a:pt x="434" y="380"/>
                  </a:lnTo>
                  <a:lnTo>
                    <a:pt x="426" y="370"/>
                  </a:lnTo>
                  <a:lnTo>
                    <a:pt x="420" y="366"/>
                  </a:lnTo>
                  <a:lnTo>
                    <a:pt x="418" y="366"/>
                  </a:lnTo>
                  <a:lnTo>
                    <a:pt x="416" y="368"/>
                  </a:lnTo>
                  <a:lnTo>
                    <a:pt x="412" y="372"/>
                  </a:lnTo>
                  <a:lnTo>
                    <a:pt x="408" y="374"/>
                  </a:lnTo>
                  <a:lnTo>
                    <a:pt x="402" y="378"/>
                  </a:lnTo>
                  <a:lnTo>
                    <a:pt x="398" y="378"/>
                  </a:lnTo>
                  <a:lnTo>
                    <a:pt x="396" y="376"/>
                  </a:lnTo>
                  <a:lnTo>
                    <a:pt x="388" y="370"/>
                  </a:lnTo>
                  <a:lnTo>
                    <a:pt x="378" y="362"/>
                  </a:lnTo>
                  <a:lnTo>
                    <a:pt x="368" y="354"/>
                  </a:lnTo>
                  <a:lnTo>
                    <a:pt x="358" y="348"/>
                  </a:lnTo>
                  <a:lnTo>
                    <a:pt x="350" y="342"/>
                  </a:lnTo>
                  <a:lnTo>
                    <a:pt x="338" y="342"/>
                  </a:lnTo>
                  <a:lnTo>
                    <a:pt x="338" y="50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" name="Freeform 374">
              <a:extLst>
                <a:ext uri="{FF2B5EF4-FFF2-40B4-BE49-F238E27FC236}">
                  <a16:creationId xmlns:a16="http://schemas.microsoft.com/office/drawing/2014/main" id="{BAA0E61E-4AA0-4AC3-971C-55A4CF17EC5E}"/>
                </a:ext>
              </a:extLst>
            </p:cNvPr>
            <p:cNvSpPr>
              <a:spLocks/>
            </p:cNvSpPr>
            <p:nvPr/>
          </p:nvSpPr>
          <p:spPr bwMode="gray">
            <a:xfrm>
              <a:off x="3863" y="2400"/>
              <a:ext cx="738" cy="404"/>
            </a:xfrm>
            <a:custGeom>
              <a:avLst/>
              <a:gdLst>
                <a:gd name="T0" fmla="*/ 704 w 738"/>
                <a:gd name="T1" fmla="*/ 42 h 404"/>
                <a:gd name="T2" fmla="*/ 724 w 738"/>
                <a:gd name="T3" fmla="*/ 30 h 404"/>
                <a:gd name="T4" fmla="*/ 724 w 738"/>
                <a:gd name="T5" fmla="*/ 64 h 404"/>
                <a:gd name="T6" fmla="*/ 738 w 738"/>
                <a:gd name="T7" fmla="*/ 74 h 404"/>
                <a:gd name="T8" fmla="*/ 726 w 738"/>
                <a:gd name="T9" fmla="*/ 82 h 404"/>
                <a:gd name="T10" fmla="*/ 702 w 738"/>
                <a:gd name="T11" fmla="*/ 96 h 404"/>
                <a:gd name="T12" fmla="*/ 684 w 738"/>
                <a:gd name="T13" fmla="*/ 114 h 404"/>
                <a:gd name="T14" fmla="*/ 688 w 738"/>
                <a:gd name="T15" fmla="*/ 126 h 404"/>
                <a:gd name="T16" fmla="*/ 696 w 738"/>
                <a:gd name="T17" fmla="*/ 136 h 404"/>
                <a:gd name="T18" fmla="*/ 668 w 738"/>
                <a:gd name="T19" fmla="*/ 140 h 404"/>
                <a:gd name="T20" fmla="*/ 644 w 738"/>
                <a:gd name="T21" fmla="*/ 142 h 404"/>
                <a:gd name="T22" fmla="*/ 646 w 738"/>
                <a:gd name="T23" fmla="*/ 162 h 404"/>
                <a:gd name="T24" fmla="*/ 642 w 738"/>
                <a:gd name="T25" fmla="*/ 192 h 404"/>
                <a:gd name="T26" fmla="*/ 630 w 738"/>
                <a:gd name="T27" fmla="*/ 184 h 404"/>
                <a:gd name="T28" fmla="*/ 622 w 738"/>
                <a:gd name="T29" fmla="*/ 186 h 404"/>
                <a:gd name="T30" fmla="*/ 626 w 738"/>
                <a:gd name="T31" fmla="*/ 204 h 404"/>
                <a:gd name="T32" fmla="*/ 616 w 738"/>
                <a:gd name="T33" fmla="*/ 218 h 404"/>
                <a:gd name="T34" fmla="*/ 624 w 738"/>
                <a:gd name="T35" fmla="*/ 234 h 404"/>
                <a:gd name="T36" fmla="*/ 610 w 738"/>
                <a:gd name="T37" fmla="*/ 240 h 404"/>
                <a:gd name="T38" fmla="*/ 556 w 738"/>
                <a:gd name="T39" fmla="*/ 296 h 404"/>
                <a:gd name="T40" fmla="*/ 550 w 738"/>
                <a:gd name="T41" fmla="*/ 320 h 404"/>
                <a:gd name="T42" fmla="*/ 572 w 738"/>
                <a:gd name="T43" fmla="*/ 368 h 404"/>
                <a:gd name="T44" fmla="*/ 566 w 738"/>
                <a:gd name="T45" fmla="*/ 404 h 404"/>
                <a:gd name="T46" fmla="*/ 528 w 738"/>
                <a:gd name="T47" fmla="*/ 348 h 404"/>
                <a:gd name="T48" fmla="*/ 516 w 738"/>
                <a:gd name="T49" fmla="*/ 326 h 404"/>
                <a:gd name="T50" fmla="*/ 446 w 738"/>
                <a:gd name="T51" fmla="*/ 324 h 404"/>
                <a:gd name="T52" fmla="*/ 382 w 738"/>
                <a:gd name="T53" fmla="*/ 334 h 404"/>
                <a:gd name="T54" fmla="*/ 344 w 738"/>
                <a:gd name="T55" fmla="*/ 376 h 404"/>
                <a:gd name="T56" fmla="*/ 308 w 738"/>
                <a:gd name="T57" fmla="*/ 350 h 404"/>
                <a:gd name="T58" fmla="*/ 288 w 738"/>
                <a:gd name="T59" fmla="*/ 336 h 404"/>
                <a:gd name="T60" fmla="*/ 262 w 738"/>
                <a:gd name="T61" fmla="*/ 334 h 404"/>
                <a:gd name="T62" fmla="*/ 228 w 738"/>
                <a:gd name="T63" fmla="*/ 296 h 404"/>
                <a:gd name="T64" fmla="*/ 176 w 738"/>
                <a:gd name="T65" fmla="*/ 306 h 404"/>
                <a:gd name="T66" fmla="*/ 112 w 738"/>
                <a:gd name="T67" fmla="*/ 288 h 404"/>
                <a:gd name="T68" fmla="*/ 84 w 738"/>
                <a:gd name="T69" fmla="*/ 272 h 404"/>
                <a:gd name="T70" fmla="*/ 52 w 738"/>
                <a:gd name="T71" fmla="*/ 252 h 404"/>
                <a:gd name="T72" fmla="*/ 2 w 738"/>
                <a:gd name="T73" fmla="*/ 156 h 404"/>
                <a:gd name="T74" fmla="*/ 6 w 738"/>
                <a:gd name="T75" fmla="*/ 102 h 404"/>
                <a:gd name="T76" fmla="*/ 6 w 738"/>
                <a:gd name="T77" fmla="*/ 62 h 404"/>
                <a:gd name="T78" fmla="*/ 14 w 738"/>
                <a:gd name="T79" fmla="*/ 22 h 404"/>
                <a:gd name="T80" fmla="*/ 416 w 738"/>
                <a:gd name="T81" fmla="*/ 12 h 404"/>
                <a:gd name="T82" fmla="*/ 432 w 738"/>
                <a:gd name="T83" fmla="*/ 22 h 404"/>
                <a:gd name="T84" fmla="*/ 416 w 738"/>
                <a:gd name="T85" fmla="*/ 40 h 404"/>
                <a:gd name="T86" fmla="*/ 454 w 738"/>
                <a:gd name="T87" fmla="*/ 42 h 404"/>
                <a:gd name="T88" fmla="*/ 484 w 738"/>
                <a:gd name="T89" fmla="*/ 42 h 404"/>
                <a:gd name="T90" fmla="*/ 502 w 738"/>
                <a:gd name="T91" fmla="*/ 44 h 404"/>
                <a:gd name="T92" fmla="*/ 490 w 738"/>
                <a:gd name="T93" fmla="*/ 60 h 404"/>
                <a:gd name="T94" fmla="*/ 472 w 738"/>
                <a:gd name="T95" fmla="*/ 66 h 404"/>
                <a:gd name="T96" fmla="*/ 476 w 738"/>
                <a:gd name="T97" fmla="*/ 84 h 404"/>
                <a:gd name="T98" fmla="*/ 472 w 738"/>
                <a:gd name="T99" fmla="*/ 134 h 404"/>
                <a:gd name="T100" fmla="*/ 490 w 738"/>
                <a:gd name="T101" fmla="*/ 108 h 404"/>
                <a:gd name="T102" fmla="*/ 504 w 738"/>
                <a:gd name="T103" fmla="*/ 64 h 404"/>
                <a:gd name="T104" fmla="*/ 520 w 738"/>
                <a:gd name="T105" fmla="*/ 64 h 404"/>
                <a:gd name="T106" fmla="*/ 518 w 738"/>
                <a:gd name="T107" fmla="*/ 90 h 404"/>
                <a:gd name="T108" fmla="*/ 530 w 738"/>
                <a:gd name="T109" fmla="*/ 92 h 404"/>
                <a:gd name="T110" fmla="*/ 536 w 738"/>
                <a:gd name="T111" fmla="*/ 120 h 404"/>
                <a:gd name="T112" fmla="*/ 546 w 738"/>
                <a:gd name="T113" fmla="*/ 128 h 404"/>
                <a:gd name="T114" fmla="*/ 586 w 738"/>
                <a:gd name="T115" fmla="*/ 114 h 404"/>
                <a:gd name="T116" fmla="*/ 596 w 738"/>
                <a:gd name="T117" fmla="*/ 94 h 404"/>
                <a:gd name="T118" fmla="*/ 634 w 738"/>
                <a:gd name="T119" fmla="*/ 82 h 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38"/>
                <a:gd name="T181" fmla="*/ 0 h 404"/>
                <a:gd name="T182" fmla="*/ 738 w 738"/>
                <a:gd name="T183" fmla="*/ 404 h 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38" h="404">
                  <a:moveTo>
                    <a:pt x="640" y="76"/>
                  </a:moveTo>
                  <a:lnTo>
                    <a:pt x="650" y="64"/>
                  </a:lnTo>
                  <a:lnTo>
                    <a:pt x="664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4" y="42"/>
                  </a:lnTo>
                  <a:lnTo>
                    <a:pt x="708" y="36"/>
                  </a:lnTo>
                  <a:lnTo>
                    <a:pt x="712" y="32"/>
                  </a:lnTo>
                  <a:lnTo>
                    <a:pt x="716" y="30"/>
                  </a:lnTo>
                  <a:lnTo>
                    <a:pt x="720" y="28"/>
                  </a:lnTo>
                  <a:lnTo>
                    <a:pt x="722" y="28"/>
                  </a:lnTo>
                  <a:lnTo>
                    <a:pt x="724" y="30"/>
                  </a:lnTo>
                  <a:lnTo>
                    <a:pt x="726" y="30"/>
                  </a:lnTo>
                  <a:lnTo>
                    <a:pt x="732" y="32"/>
                  </a:lnTo>
                  <a:lnTo>
                    <a:pt x="734" y="40"/>
                  </a:lnTo>
                  <a:lnTo>
                    <a:pt x="732" y="48"/>
                  </a:lnTo>
                  <a:lnTo>
                    <a:pt x="728" y="56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6" y="66"/>
                  </a:lnTo>
                  <a:lnTo>
                    <a:pt x="728" y="68"/>
                  </a:lnTo>
                  <a:lnTo>
                    <a:pt x="732" y="70"/>
                  </a:lnTo>
                  <a:lnTo>
                    <a:pt x="734" y="72"/>
                  </a:lnTo>
                  <a:lnTo>
                    <a:pt x="738" y="74"/>
                  </a:lnTo>
                  <a:lnTo>
                    <a:pt x="738" y="76"/>
                  </a:lnTo>
                  <a:lnTo>
                    <a:pt x="736" y="76"/>
                  </a:lnTo>
                  <a:lnTo>
                    <a:pt x="734" y="78"/>
                  </a:lnTo>
                  <a:lnTo>
                    <a:pt x="730" y="80"/>
                  </a:lnTo>
                  <a:lnTo>
                    <a:pt x="730" y="82"/>
                  </a:lnTo>
                  <a:lnTo>
                    <a:pt x="726" y="82"/>
                  </a:lnTo>
                  <a:lnTo>
                    <a:pt x="722" y="84"/>
                  </a:lnTo>
                  <a:lnTo>
                    <a:pt x="718" y="86"/>
                  </a:lnTo>
                  <a:lnTo>
                    <a:pt x="712" y="86"/>
                  </a:lnTo>
                  <a:lnTo>
                    <a:pt x="708" y="88"/>
                  </a:lnTo>
                  <a:lnTo>
                    <a:pt x="706" y="90"/>
                  </a:lnTo>
                  <a:lnTo>
                    <a:pt x="704" y="92"/>
                  </a:lnTo>
                  <a:lnTo>
                    <a:pt x="702" y="96"/>
                  </a:lnTo>
                  <a:lnTo>
                    <a:pt x="698" y="100"/>
                  </a:lnTo>
                  <a:lnTo>
                    <a:pt x="696" y="104"/>
                  </a:lnTo>
                  <a:lnTo>
                    <a:pt x="692" y="106"/>
                  </a:lnTo>
                  <a:lnTo>
                    <a:pt x="692" y="108"/>
                  </a:lnTo>
                  <a:lnTo>
                    <a:pt x="690" y="108"/>
                  </a:lnTo>
                  <a:lnTo>
                    <a:pt x="688" y="110"/>
                  </a:lnTo>
                  <a:lnTo>
                    <a:pt x="684" y="114"/>
                  </a:lnTo>
                  <a:lnTo>
                    <a:pt x="682" y="116"/>
                  </a:lnTo>
                  <a:lnTo>
                    <a:pt x="680" y="118"/>
                  </a:lnTo>
                  <a:lnTo>
                    <a:pt x="680" y="122"/>
                  </a:lnTo>
                  <a:lnTo>
                    <a:pt x="680" y="124"/>
                  </a:lnTo>
                  <a:lnTo>
                    <a:pt x="684" y="124"/>
                  </a:lnTo>
                  <a:lnTo>
                    <a:pt x="686" y="124"/>
                  </a:lnTo>
                  <a:lnTo>
                    <a:pt x="688" y="126"/>
                  </a:lnTo>
                  <a:lnTo>
                    <a:pt x="692" y="126"/>
                  </a:lnTo>
                  <a:lnTo>
                    <a:pt x="694" y="126"/>
                  </a:lnTo>
                  <a:lnTo>
                    <a:pt x="698" y="128"/>
                  </a:lnTo>
                  <a:lnTo>
                    <a:pt x="700" y="130"/>
                  </a:lnTo>
                  <a:lnTo>
                    <a:pt x="702" y="132"/>
                  </a:lnTo>
                  <a:lnTo>
                    <a:pt x="700" y="134"/>
                  </a:lnTo>
                  <a:lnTo>
                    <a:pt x="696" y="136"/>
                  </a:lnTo>
                  <a:lnTo>
                    <a:pt x="692" y="138"/>
                  </a:lnTo>
                  <a:lnTo>
                    <a:pt x="688" y="138"/>
                  </a:lnTo>
                  <a:lnTo>
                    <a:pt x="682" y="138"/>
                  </a:lnTo>
                  <a:lnTo>
                    <a:pt x="676" y="138"/>
                  </a:lnTo>
                  <a:lnTo>
                    <a:pt x="672" y="138"/>
                  </a:lnTo>
                  <a:lnTo>
                    <a:pt x="668" y="140"/>
                  </a:lnTo>
                  <a:lnTo>
                    <a:pt x="662" y="142"/>
                  </a:lnTo>
                  <a:lnTo>
                    <a:pt x="656" y="142"/>
                  </a:lnTo>
                  <a:lnTo>
                    <a:pt x="650" y="142"/>
                  </a:lnTo>
                  <a:lnTo>
                    <a:pt x="646" y="140"/>
                  </a:lnTo>
                  <a:lnTo>
                    <a:pt x="646" y="142"/>
                  </a:lnTo>
                  <a:lnTo>
                    <a:pt x="644" y="142"/>
                  </a:lnTo>
                  <a:lnTo>
                    <a:pt x="642" y="144"/>
                  </a:lnTo>
                  <a:lnTo>
                    <a:pt x="642" y="146"/>
                  </a:lnTo>
                  <a:lnTo>
                    <a:pt x="642" y="150"/>
                  </a:lnTo>
                  <a:lnTo>
                    <a:pt x="646" y="152"/>
                  </a:lnTo>
                  <a:lnTo>
                    <a:pt x="646" y="154"/>
                  </a:lnTo>
                  <a:lnTo>
                    <a:pt x="646" y="158"/>
                  </a:lnTo>
                  <a:lnTo>
                    <a:pt x="646" y="162"/>
                  </a:lnTo>
                  <a:lnTo>
                    <a:pt x="646" y="168"/>
                  </a:lnTo>
                  <a:lnTo>
                    <a:pt x="646" y="174"/>
                  </a:lnTo>
                  <a:lnTo>
                    <a:pt x="646" y="178"/>
                  </a:lnTo>
                  <a:lnTo>
                    <a:pt x="646" y="182"/>
                  </a:lnTo>
                  <a:lnTo>
                    <a:pt x="644" y="186"/>
                  </a:lnTo>
                  <a:lnTo>
                    <a:pt x="644" y="190"/>
                  </a:lnTo>
                  <a:lnTo>
                    <a:pt x="642" y="192"/>
                  </a:lnTo>
                  <a:lnTo>
                    <a:pt x="640" y="194"/>
                  </a:lnTo>
                  <a:lnTo>
                    <a:pt x="638" y="192"/>
                  </a:lnTo>
                  <a:lnTo>
                    <a:pt x="638" y="188"/>
                  </a:lnTo>
                  <a:lnTo>
                    <a:pt x="638" y="184"/>
                  </a:lnTo>
                  <a:lnTo>
                    <a:pt x="634" y="176"/>
                  </a:lnTo>
                  <a:lnTo>
                    <a:pt x="630" y="184"/>
                  </a:lnTo>
                  <a:lnTo>
                    <a:pt x="620" y="176"/>
                  </a:lnTo>
                  <a:lnTo>
                    <a:pt x="620" y="178"/>
                  </a:lnTo>
                  <a:lnTo>
                    <a:pt x="620" y="180"/>
                  </a:lnTo>
                  <a:lnTo>
                    <a:pt x="620" y="182"/>
                  </a:lnTo>
                  <a:lnTo>
                    <a:pt x="622" y="186"/>
                  </a:lnTo>
                  <a:lnTo>
                    <a:pt x="624" y="188"/>
                  </a:lnTo>
                  <a:lnTo>
                    <a:pt x="626" y="192"/>
                  </a:lnTo>
                  <a:lnTo>
                    <a:pt x="628" y="196"/>
                  </a:lnTo>
                  <a:lnTo>
                    <a:pt x="628" y="202"/>
                  </a:lnTo>
                  <a:lnTo>
                    <a:pt x="626" y="202"/>
                  </a:lnTo>
                  <a:lnTo>
                    <a:pt x="626" y="204"/>
                  </a:lnTo>
                  <a:lnTo>
                    <a:pt x="624" y="204"/>
                  </a:lnTo>
                  <a:lnTo>
                    <a:pt x="620" y="206"/>
                  </a:lnTo>
                  <a:lnTo>
                    <a:pt x="612" y="206"/>
                  </a:lnTo>
                  <a:lnTo>
                    <a:pt x="612" y="208"/>
                  </a:lnTo>
                  <a:lnTo>
                    <a:pt x="614" y="210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8" y="226"/>
                  </a:lnTo>
                  <a:lnTo>
                    <a:pt x="620" y="228"/>
                  </a:lnTo>
                  <a:lnTo>
                    <a:pt x="622" y="228"/>
                  </a:lnTo>
                  <a:lnTo>
                    <a:pt x="624" y="230"/>
                  </a:lnTo>
                  <a:lnTo>
                    <a:pt x="624" y="232"/>
                  </a:lnTo>
                  <a:lnTo>
                    <a:pt x="624" y="234"/>
                  </a:lnTo>
                  <a:lnTo>
                    <a:pt x="622" y="234"/>
                  </a:lnTo>
                  <a:lnTo>
                    <a:pt x="618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2" y="238"/>
                  </a:lnTo>
                  <a:lnTo>
                    <a:pt x="610" y="240"/>
                  </a:lnTo>
                  <a:lnTo>
                    <a:pt x="610" y="246"/>
                  </a:lnTo>
                  <a:lnTo>
                    <a:pt x="606" y="250"/>
                  </a:lnTo>
                  <a:lnTo>
                    <a:pt x="602" y="252"/>
                  </a:lnTo>
                  <a:lnTo>
                    <a:pt x="594" y="260"/>
                  </a:lnTo>
                  <a:lnTo>
                    <a:pt x="582" y="270"/>
                  </a:lnTo>
                  <a:lnTo>
                    <a:pt x="570" y="284"/>
                  </a:lnTo>
                  <a:lnTo>
                    <a:pt x="556" y="296"/>
                  </a:lnTo>
                  <a:lnTo>
                    <a:pt x="554" y="300"/>
                  </a:lnTo>
                  <a:lnTo>
                    <a:pt x="552" y="304"/>
                  </a:lnTo>
                  <a:lnTo>
                    <a:pt x="552" y="308"/>
                  </a:lnTo>
                  <a:lnTo>
                    <a:pt x="550" y="316"/>
                  </a:lnTo>
                  <a:lnTo>
                    <a:pt x="550" y="320"/>
                  </a:lnTo>
                  <a:lnTo>
                    <a:pt x="550" y="324"/>
                  </a:lnTo>
                  <a:lnTo>
                    <a:pt x="552" y="332"/>
                  </a:lnTo>
                  <a:lnTo>
                    <a:pt x="554" y="338"/>
                  </a:lnTo>
                  <a:lnTo>
                    <a:pt x="558" y="346"/>
                  </a:lnTo>
                  <a:lnTo>
                    <a:pt x="560" y="348"/>
                  </a:lnTo>
                  <a:lnTo>
                    <a:pt x="566" y="356"/>
                  </a:lnTo>
                  <a:lnTo>
                    <a:pt x="572" y="368"/>
                  </a:lnTo>
                  <a:lnTo>
                    <a:pt x="574" y="382"/>
                  </a:lnTo>
                  <a:lnTo>
                    <a:pt x="572" y="398"/>
                  </a:lnTo>
                  <a:lnTo>
                    <a:pt x="572" y="400"/>
                  </a:lnTo>
                  <a:lnTo>
                    <a:pt x="570" y="400"/>
                  </a:lnTo>
                  <a:lnTo>
                    <a:pt x="570" y="402"/>
                  </a:lnTo>
                  <a:lnTo>
                    <a:pt x="568" y="404"/>
                  </a:lnTo>
                  <a:lnTo>
                    <a:pt x="566" y="404"/>
                  </a:lnTo>
                  <a:lnTo>
                    <a:pt x="562" y="404"/>
                  </a:lnTo>
                  <a:lnTo>
                    <a:pt x="558" y="400"/>
                  </a:lnTo>
                  <a:lnTo>
                    <a:pt x="554" y="394"/>
                  </a:lnTo>
                  <a:lnTo>
                    <a:pt x="550" y="392"/>
                  </a:lnTo>
                  <a:lnTo>
                    <a:pt x="542" y="384"/>
                  </a:lnTo>
                  <a:lnTo>
                    <a:pt x="532" y="36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4"/>
                  </a:lnTo>
                  <a:lnTo>
                    <a:pt x="528" y="340"/>
                  </a:lnTo>
                  <a:lnTo>
                    <a:pt x="526" y="336"/>
                  </a:lnTo>
                  <a:lnTo>
                    <a:pt x="524" y="332"/>
                  </a:lnTo>
                  <a:lnTo>
                    <a:pt x="520" y="330"/>
                  </a:lnTo>
                  <a:lnTo>
                    <a:pt x="516" y="326"/>
                  </a:lnTo>
                  <a:lnTo>
                    <a:pt x="510" y="326"/>
                  </a:lnTo>
                  <a:lnTo>
                    <a:pt x="504" y="324"/>
                  </a:lnTo>
                  <a:lnTo>
                    <a:pt x="490" y="324"/>
                  </a:lnTo>
                  <a:lnTo>
                    <a:pt x="472" y="322"/>
                  </a:lnTo>
                  <a:lnTo>
                    <a:pt x="456" y="322"/>
                  </a:lnTo>
                  <a:lnTo>
                    <a:pt x="446" y="324"/>
                  </a:lnTo>
                  <a:lnTo>
                    <a:pt x="444" y="328"/>
                  </a:lnTo>
                  <a:lnTo>
                    <a:pt x="438" y="330"/>
                  </a:lnTo>
                  <a:lnTo>
                    <a:pt x="426" y="332"/>
                  </a:lnTo>
                  <a:lnTo>
                    <a:pt x="406" y="332"/>
                  </a:lnTo>
                  <a:lnTo>
                    <a:pt x="402" y="332"/>
                  </a:lnTo>
                  <a:lnTo>
                    <a:pt x="394" y="332"/>
                  </a:lnTo>
                  <a:lnTo>
                    <a:pt x="382" y="334"/>
                  </a:lnTo>
                  <a:lnTo>
                    <a:pt x="372" y="340"/>
                  </a:lnTo>
                  <a:lnTo>
                    <a:pt x="354" y="348"/>
                  </a:lnTo>
                  <a:lnTo>
                    <a:pt x="342" y="366"/>
                  </a:lnTo>
                  <a:lnTo>
                    <a:pt x="342" y="368"/>
                  </a:lnTo>
                  <a:lnTo>
                    <a:pt x="344" y="370"/>
                  </a:lnTo>
                  <a:lnTo>
                    <a:pt x="344" y="372"/>
                  </a:lnTo>
                  <a:lnTo>
                    <a:pt x="344" y="376"/>
                  </a:lnTo>
                  <a:lnTo>
                    <a:pt x="344" y="378"/>
                  </a:lnTo>
                  <a:lnTo>
                    <a:pt x="344" y="382"/>
                  </a:lnTo>
                  <a:lnTo>
                    <a:pt x="340" y="382"/>
                  </a:lnTo>
                  <a:lnTo>
                    <a:pt x="338" y="382"/>
                  </a:lnTo>
                  <a:lnTo>
                    <a:pt x="330" y="376"/>
                  </a:lnTo>
                  <a:lnTo>
                    <a:pt x="320" y="366"/>
                  </a:lnTo>
                  <a:lnTo>
                    <a:pt x="308" y="350"/>
                  </a:lnTo>
                  <a:lnTo>
                    <a:pt x="306" y="348"/>
                  </a:lnTo>
                  <a:lnTo>
                    <a:pt x="304" y="344"/>
                  </a:lnTo>
                  <a:lnTo>
                    <a:pt x="300" y="342"/>
                  </a:lnTo>
                  <a:lnTo>
                    <a:pt x="296" y="338"/>
                  </a:lnTo>
                  <a:lnTo>
                    <a:pt x="292" y="336"/>
                  </a:lnTo>
                  <a:lnTo>
                    <a:pt x="288" y="336"/>
                  </a:lnTo>
                  <a:lnTo>
                    <a:pt x="286" y="338"/>
                  </a:lnTo>
                  <a:lnTo>
                    <a:pt x="284" y="338"/>
                  </a:lnTo>
                  <a:lnTo>
                    <a:pt x="282" y="340"/>
                  </a:lnTo>
                  <a:lnTo>
                    <a:pt x="278" y="340"/>
                  </a:lnTo>
                  <a:lnTo>
                    <a:pt x="272" y="340"/>
                  </a:lnTo>
                  <a:lnTo>
                    <a:pt x="266" y="336"/>
                  </a:lnTo>
                  <a:lnTo>
                    <a:pt x="262" y="334"/>
                  </a:lnTo>
                  <a:lnTo>
                    <a:pt x="254" y="328"/>
                  </a:lnTo>
                  <a:lnTo>
                    <a:pt x="246" y="316"/>
                  </a:lnTo>
                  <a:lnTo>
                    <a:pt x="242" y="300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34" y="296"/>
                  </a:lnTo>
                  <a:lnTo>
                    <a:pt x="228" y="296"/>
                  </a:lnTo>
                  <a:lnTo>
                    <a:pt x="224" y="296"/>
                  </a:lnTo>
                  <a:lnTo>
                    <a:pt x="218" y="296"/>
                  </a:lnTo>
                  <a:lnTo>
                    <a:pt x="214" y="300"/>
                  </a:lnTo>
                  <a:lnTo>
                    <a:pt x="210" y="302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6" y="306"/>
                  </a:lnTo>
                  <a:lnTo>
                    <a:pt x="166" y="304"/>
                  </a:lnTo>
                  <a:lnTo>
                    <a:pt x="152" y="300"/>
                  </a:lnTo>
                  <a:lnTo>
                    <a:pt x="140" y="296"/>
                  </a:lnTo>
                  <a:lnTo>
                    <a:pt x="130" y="290"/>
                  </a:lnTo>
                  <a:lnTo>
                    <a:pt x="128" y="288"/>
                  </a:lnTo>
                  <a:lnTo>
                    <a:pt x="124" y="286"/>
                  </a:lnTo>
                  <a:lnTo>
                    <a:pt x="112" y="288"/>
                  </a:lnTo>
                  <a:lnTo>
                    <a:pt x="98" y="296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4" y="288"/>
                  </a:lnTo>
                  <a:lnTo>
                    <a:pt x="90" y="282"/>
                  </a:lnTo>
                  <a:lnTo>
                    <a:pt x="88" y="276"/>
                  </a:lnTo>
                  <a:lnTo>
                    <a:pt x="84" y="272"/>
                  </a:lnTo>
                  <a:lnTo>
                    <a:pt x="80" y="268"/>
                  </a:lnTo>
                  <a:lnTo>
                    <a:pt x="74" y="266"/>
                  </a:lnTo>
                  <a:lnTo>
                    <a:pt x="70" y="264"/>
                  </a:lnTo>
                  <a:lnTo>
                    <a:pt x="66" y="262"/>
                  </a:lnTo>
                  <a:lnTo>
                    <a:pt x="60" y="258"/>
                  </a:lnTo>
                  <a:lnTo>
                    <a:pt x="52" y="252"/>
                  </a:lnTo>
                  <a:lnTo>
                    <a:pt x="46" y="242"/>
                  </a:lnTo>
                  <a:lnTo>
                    <a:pt x="42" y="240"/>
                  </a:lnTo>
                  <a:lnTo>
                    <a:pt x="36" y="230"/>
                  </a:lnTo>
                  <a:lnTo>
                    <a:pt x="26" y="216"/>
                  </a:lnTo>
                  <a:lnTo>
                    <a:pt x="16" y="200"/>
                  </a:lnTo>
                  <a:lnTo>
                    <a:pt x="8" y="180"/>
                  </a:lnTo>
                  <a:lnTo>
                    <a:pt x="2" y="156"/>
                  </a:lnTo>
                  <a:lnTo>
                    <a:pt x="2" y="152"/>
                  </a:lnTo>
                  <a:lnTo>
                    <a:pt x="0" y="140"/>
                  </a:lnTo>
                  <a:lnTo>
                    <a:pt x="0" y="124"/>
                  </a:lnTo>
                  <a:lnTo>
                    <a:pt x="0" y="110"/>
                  </a:lnTo>
                  <a:lnTo>
                    <a:pt x="4" y="104"/>
                  </a:lnTo>
                  <a:lnTo>
                    <a:pt x="6" y="102"/>
                  </a:lnTo>
                  <a:lnTo>
                    <a:pt x="8" y="100"/>
                  </a:lnTo>
                  <a:lnTo>
                    <a:pt x="10" y="96"/>
                  </a:lnTo>
                  <a:lnTo>
                    <a:pt x="10" y="92"/>
                  </a:lnTo>
                  <a:lnTo>
                    <a:pt x="10" y="86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6" y="62"/>
                  </a:lnTo>
                  <a:lnTo>
                    <a:pt x="6" y="46"/>
                  </a:lnTo>
                  <a:lnTo>
                    <a:pt x="4" y="3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0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18" y="14"/>
                  </a:lnTo>
                  <a:lnTo>
                    <a:pt x="18" y="0"/>
                  </a:lnTo>
                  <a:lnTo>
                    <a:pt x="380" y="0"/>
                  </a:lnTo>
                  <a:lnTo>
                    <a:pt x="392" y="10"/>
                  </a:lnTo>
                  <a:lnTo>
                    <a:pt x="416" y="12"/>
                  </a:lnTo>
                  <a:lnTo>
                    <a:pt x="418" y="16"/>
                  </a:lnTo>
                  <a:lnTo>
                    <a:pt x="422" y="18"/>
                  </a:lnTo>
                  <a:lnTo>
                    <a:pt x="426" y="20"/>
                  </a:lnTo>
                  <a:lnTo>
                    <a:pt x="430" y="20"/>
                  </a:lnTo>
                  <a:lnTo>
                    <a:pt x="432" y="20"/>
                  </a:lnTo>
                  <a:lnTo>
                    <a:pt x="434" y="20"/>
                  </a:lnTo>
                  <a:lnTo>
                    <a:pt x="432" y="22"/>
                  </a:lnTo>
                  <a:lnTo>
                    <a:pt x="432" y="24"/>
                  </a:lnTo>
                  <a:lnTo>
                    <a:pt x="428" y="28"/>
                  </a:lnTo>
                  <a:lnTo>
                    <a:pt x="424" y="32"/>
                  </a:lnTo>
                  <a:lnTo>
                    <a:pt x="422" y="34"/>
                  </a:lnTo>
                  <a:lnTo>
                    <a:pt x="420" y="36"/>
                  </a:lnTo>
                  <a:lnTo>
                    <a:pt x="416" y="38"/>
                  </a:lnTo>
                  <a:lnTo>
                    <a:pt x="416" y="40"/>
                  </a:lnTo>
                  <a:lnTo>
                    <a:pt x="416" y="42"/>
                  </a:lnTo>
                  <a:lnTo>
                    <a:pt x="418" y="42"/>
                  </a:lnTo>
                  <a:lnTo>
                    <a:pt x="422" y="44"/>
                  </a:lnTo>
                  <a:lnTo>
                    <a:pt x="428" y="44"/>
                  </a:lnTo>
                  <a:lnTo>
                    <a:pt x="432" y="44"/>
                  </a:lnTo>
                  <a:lnTo>
                    <a:pt x="442" y="44"/>
                  </a:lnTo>
                  <a:lnTo>
                    <a:pt x="454" y="42"/>
                  </a:lnTo>
                  <a:lnTo>
                    <a:pt x="464" y="38"/>
                  </a:lnTo>
                  <a:lnTo>
                    <a:pt x="466" y="40"/>
                  </a:lnTo>
                  <a:lnTo>
                    <a:pt x="468" y="40"/>
                  </a:lnTo>
                  <a:lnTo>
                    <a:pt x="470" y="42"/>
                  </a:lnTo>
                  <a:lnTo>
                    <a:pt x="476" y="42"/>
                  </a:lnTo>
                  <a:lnTo>
                    <a:pt x="484" y="42"/>
                  </a:lnTo>
                  <a:lnTo>
                    <a:pt x="486" y="42"/>
                  </a:lnTo>
                  <a:lnTo>
                    <a:pt x="490" y="40"/>
                  </a:lnTo>
                  <a:lnTo>
                    <a:pt x="492" y="40"/>
                  </a:lnTo>
                  <a:lnTo>
                    <a:pt x="496" y="40"/>
                  </a:lnTo>
                  <a:lnTo>
                    <a:pt x="500" y="42"/>
                  </a:lnTo>
                  <a:lnTo>
                    <a:pt x="502" y="44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2" y="50"/>
                  </a:lnTo>
                  <a:lnTo>
                    <a:pt x="502" y="52"/>
                  </a:lnTo>
                  <a:lnTo>
                    <a:pt x="498" y="56"/>
                  </a:lnTo>
                  <a:lnTo>
                    <a:pt x="496" y="58"/>
                  </a:lnTo>
                  <a:lnTo>
                    <a:pt x="490" y="60"/>
                  </a:lnTo>
                  <a:lnTo>
                    <a:pt x="490" y="58"/>
                  </a:lnTo>
                  <a:lnTo>
                    <a:pt x="488" y="58"/>
                  </a:lnTo>
                  <a:lnTo>
                    <a:pt x="484" y="58"/>
                  </a:lnTo>
                  <a:lnTo>
                    <a:pt x="482" y="58"/>
                  </a:lnTo>
                  <a:lnTo>
                    <a:pt x="478" y="58"/>
                  </a:lnTo>
                  <a:lnTo>
                    <a:pt x="476" y="62"/>
                  </a:lnTo>
                  <a:lnTo>
                    <a:pt x="472" y="66"/>
                  </a:lnTo>
                  <a:lnTo>
                    <a:pt x="470" y="72"/>
                  </a:lnTo>
                  <a:lnTo>
                    <a:pt x="472" y="72"/>
                  </a:lnTo>
                  <a:lnTo>
                    <a:pt x="474" y="74"/>
                  </a:lnTo>
                  <a:lnTo>
                    <a:pt x="476" y="76"/>
                  </a:lnTo>
                  <a:lnTo>
                    <a:pt x="476" y="80"/>
                  </a:lnTo>
                  <a:lnTo>
                    <a:pt x="476" y="84"/>
                  </a:lnTo>
                  <a:lnTo>
                    <a:pt x="474" y="90"/>
                  </a:lnTo>
                  <a:lnTo>
                    <a:pt x="472" y="92"/>
                  </a:lnTo>
                  <a:lnTo>
                    <a:pt x="470" y="102"/>
                  </a:lnTo>
                  <a:lnTo>
                    <a:pt x="468" y="114"/>
                  </a:lnTo>
                  <a:lnTo>
                    <a:pt x="468" y="126"/>
                  </a:lnTo>
                  <a:lnTo>
                    <a:pt x="472" y="134"/>
                  </a:lnTo>
                  <a:lnTo>
                    <a:pt x="474" y="134"/>
                  </a:lnTo>
                  <a:lnTo>
                    <a:pt x="478" y="132"/>
                  </a:lnTo>
                  <a:lnTo>
                    <a:pt x="480" y="130"/>
                  </a:lnTo>
                  <a:lnTo>
                    <a:pt x="484" y="126"/>
                  </a:lnTo>
                  <a:lnTo>
                    <a:pt x="486" y="122"/>
                  </a:lnTo>
                  <a:lnTo>
                    <a:pt x="488" y="116"/>
                  </a:lnTo>
                  <a:lnTo>
                    <a:pt x="490" y="108"/>
                  </a:lnTo>
                  <a:lnTo>
                    <a:pt x="494" y="82"/>
                  </a:lnTo>
                  <a:lnTo>
                    <a:pt x="500" y="78"/>
                  </a:lnTo>
                  <a:lnTo>
                    <a:pt x="500" y="74"/>
                  </a:lnTo>
                  <a:lnTo>
                    <a:pt x="500" y="72"/>
                  </a:lnTo>
                  <a:lnTo>
                    <a:pt x="502" y="68"/>
                  </a:lnTo>
                  <a:lnTo>
                    <a:pt x="504" y="64"/>
                  </a:lnTo>
                  <a:lnTo>
                    <a:pt x="506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4" y="62"/>
                  </a:lnTo>
                  <a:lnTo>
                    <a:pt x="516" y="64"/>
                  </a:lnTo>
                  <a:lnTo>
                    <a:pt x="520" y="64"/>
                  </a:lnTo>
                  <a:lnTo>
                    <a:pt x="522" y="68"/>
                  </a:lnTo>
                  <a:lnTo>
                    <a:pt x="524" y="72"/>
                  </a:lnTo>
                  <a:lnTo>
                    <a:pt x="524" y="76"/>
                  </a:lnTo>
                  <a:lnTo>
                    <a:pt x="520" y="86"/>
                  </a:lnTo>
                  <a:lnTo>
                    <a:pt x="520" y="88"/>
                  </a:lnTo>
                  <a:lnTo>
                    <a:pt x="518" y="90"/>
                  </a:lnTo>
                  <a:lnTo>
                    <a:pt x="518" y="92"/>
                  </a:lnTo>
                  <a:lnTo>
                    <a:pt x="520" y="92"/>
                  </a:lnTo>
                  <a:lnTo>
                    <a:pt x="524" y="92"/>
                  </a:lnTo>
                  <a:lnTo>
                    <a:pt x="526" y="90"/>
                  </a:lnTo>
                  <a:lnTo>
                    <a:pt x="528" y="88"/>
                  </a:lnTo>
                  <a:lnTo>
                    <a:pt x="528" y="90"/>
                  </a:lnTo>
                  <a:lnTo>
                    <a:pt x="530" y="92"/>
                  </a:lnTo>
                  <a:lnTo>
                    <a:pt x="534" y="96"/>
                  </a:lnTo>
                  <a:lnTo>
                    <a:pt x="536" y="100"/>
                  </a:lnTo>
                  <a:lnTo>
                    <a:pt x="536" y="104"/>
                  </a:lnTo>
                  <a:lnTo>
                    <a:pt x="536" y="108"/>
                  </a:lnTo>
                  <a:lnTo>
                    <a:pt x="536" y="114"/>
                  </a:lnTo>
                  <a:lnTo>
                    <a:pt x="536" y="118"/>
                  </a:lnTo>
                  <a:lnTo>
                    <a:pt x="536" y="120"/>
                  </a:lnTo>
                  <a:lnTo>
                    <a:pt x="534" y="122"/>
                  </a:lnTo>
                  <a:lnTo>
                    <a:pt x="534" y="124"/>
                  </a:lnTo>
                  <a:lnTo>
                    <a:pt x="534" y="126"/>
                  </a:lnTo>
                  <a:lnTo>
                    <a:pt x="536" y="126"/>
                  </a:lnTo>
                  <a:lnTo>
                    <a:pt x="536" y="128"/>
                  </a:lnTo>
                  <a:lnTo>
                    <a:pt x="540" y="128"/>
                  </a:lnTo>
                  <a:lnTo>
                    <a:pt x="546" y="128"/>
                  </a:lnTo>
                  <a:lnTo>
                    <a:pt x="554" y="128"/>
                  </a:lnTo>
                  <a:lnTo>
                    <a:pt x="560" y="128"/>
                  </a:lnTo>
                  <a:lnTo>
                    <a:pt x="568" y="126"/>
                  </a:lnTo>
                  <a:lnTo>
                    <a:pt x="572" y="124"/>
                  </a:lnTo>
                  <a:lnTo>
                    <a:pt x="576" y="122"/>
                  </a:lnTo>
                  <a:lnTo>
                    <a:pt x="582" y="118"/>
                  </a:lnTo>
                  <a:lnTo>
                    <a:pt x="586" y="114"/>
                  </a:lnTo>
                  <a:lnTo>
                    <a:pt x="590" y="110"/>
                  </a:lnTo>
                  <a:lnTo>
                    <a:pt x="592" y="106"/>
                  </a:lnTo>
                  <a:lnTo>
                    <a:pt x="594" y="104"/>
                  </a:lnTo>
                  <a:lnTo>
                    <a:pt x="592" y="102"/>
                  </a:lnTo>
                  <a:lnTo>
                    <a:pt x="592" y="98"/>
                  </a:lnTo>
                  <a:lnTo>
                    <a:pt x="594" y="96"/>
                  </a:lnTo>
                  <a:lnTo>
                    <a:pt x="596" y="94"/>
                  </a:lnTo>
                  <a:lnTo>
                    <a:pt x="600" y="92"/>
                  </a:lnTo>
                  <a:lnTo>
                    <a:pt x="606" y="90"/>
                  </a:lnTo>
                  <a:lnTo>
                    <a:pt x="614" y="90"/>
                  </a:lnTo>
                  <a:lnTo>
                    <a:pt x="620" y="90"/>
                  </a:lnTo>
                  <a:lnTo>
                    <a:pt x="626" y="88"/>
                  </a:lnTo>
                  <a:lnTo>
                    <a:pt x="630" y="86"/>
                  </a:lnTo>
                  <a:lnTo>
                    <a:pt x="634" y="82"/>
                  </a:lnTo>
                  <a:lnTo>
                    <a:pt x="638" y="78"/>
                  </a:lnTo>
                  <a:lnTo>
                    <a:pt x="640" y="76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" name="Freeform 375">
              <a:extLst>
                <a:ext uri="{FF2B5EF4-FFF2-40B4-BE49-F238E27FC236}">
                  <a16:creationId xmlns:a16="http://schemas.microsoft.com/office/drawing/2014/main" id="{45A7ECE9-E0DC-417C-8D20-7C21B757AD52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" y="2016"/>
              <a:ext cx="136" cy="98"/>
            </a:xfrm>
            <a:custGeom>
              <a:avLst/>
              <a:gdLst>
                <a:gd name="T0" fmla="*/ 0 w 136"/>
                <a:gd name="T1" fmla="*/ 32 h 98"/>
                <a:gd name="T2" fmla="*/ 22 w 136"/>
                <a:gd name="T3" fmla="*/ 48 h 98"/>
                <a:gd name="T4" fmla="*/ 6 w 136"/>
                <a:gd name="T5" fmla="*/ 54 h 98"/>
                <a:gd name="T6" fmla="*/ 2 w 136"/>
                <a:gd name="T7" fmla="*/ 54 h 98"/>
                <a:gd name="T8" fmla="*/ 0 w 136"/>
                <a:gd name="T9" fmla="*/ 58 h 98"/>
                <a:gd name="T10" fmla="*/ 2 w 136"/>
                <a:gd name="T11" fmla="*/ 64 h 98"/>
                <a:gd name="T12" fmla="*/ 20 w 136"/>
                <a:gd name="T13" fmla="*/ 68 h 98"/>
                <a:gd name="T14" fmla="*/ 56 w 136"/>
                <a:gd name="T15" fmla="*/ 98 h 98"/>
                <a:gd name="T16" fmla="*/ 60 w 136"/>
                <a:gd name="T17" fmla="*/ 96 h 98"/>
                <a:gd name="T18" fmla="*/ 70 w 136"/>
                <a:gd name="T19" fmla="*/ 92 h 98"/>
                <a:gd name="T20" fmla="*/ 76 w 136"/>
                <a:gd name="T21" fmla="*/ 88 h 98"/>
                <a:gd name="T22" fmla="*/ 86 w 136"/>
                <a:gd name="T23" fmla="*/ 86 h 98"/>
                <a:gd name="T24" fmla="*/ 94 w 136"/>
                <a:gd name="T25" fmla="*/ 88 h 98"/>
                <a:gd name="T26" fmla="*/ 100 w 136"/>
                <a:gd name="T27" fmla="*/ 86 h 98"/>
                <a:gd name="T28" fmla="*/ 122 w 136"/>
                <a:gd name="T29" fmla="*/ 72 h 98"/>
                <a:gd name="T30" fmla="*/ 136 w 136"/>
                <a:gd name="T31" fmla="*/ 44 h 98"/>
                <a:gd name="T32" fmla="*/ 134 w 136"/>
                <a:gd name="T33" fmla="*/ 40 h 98"/>
                <a:gd name="T34" fmla="*/ 130 w 136"/>
                <a:gd name="T35" fmla="*/ 32 h 98"/>
                <a:gd name="T36" fmla="*/ 124 w 136"/>
                <a:gd name="T37" fmla="*/ 24 h 98"/>
                <a:gd name="T38" fmla="*/ 118 w 136"/>
                <a:gd name="T39" fmla="*/ 22 h 98"/>
                <a:gd name="T40" fmla="*/ 118 w 136"/>
                <a:gd name="T41" fmla="*/ 20 h 98"/>
                <a:gd name="T42" fmla="*/ 118 w 136"/>
                <a:gd name="T43" fmla="*/ 16 h 98"/>
                <a:gd name="T44" fmla="*/ 114 w 136"/>
                <a:gd name="T45" fmla="*/ 10 h 98"/>
                <a:gd name="T46" fmla="*/ 106 w 136"/>
                <a:gd name="T47" fmla="*/ 8 h 98"/>
                <a:gd name="T48" fmla="*/ 102 w 136"/>
                <a:gd name="T49" fmla="*/ 10 h 98"/>
                <a:gd name="T50" fmla="*/ 94 w 136"/>
                <a:gd name="T51" fmla="*/ 14 h 98"/>
                <a:gd name="T52" fmla="*/ 86 w 136"/>
                <a:gd name="T53" fmla="*/ 18 h 98"/>
                <a:gd name="T54" fmla="*/ 82 w 136"/>
                <a:gd name="T55" fmla="*/ 22 h 98"/>
                <a:gd name="T56" fmla="*/ 76 w 136"/>
                <a:gd name="T57" fmla="*/ 20 h 98"/>
                <a:gd name="T58" fmla="*/ 70 w 136"/>
                <a:gd name="T59" fmla="*/ 16 h 98"/>
                <a:gd name="T60" fmla="*/ 68 w 136"/>
                <a:gd name="T61" fmla="*/ 12 h 98"/>
                <a:gd name="T62" fmla="*/ 60 w 136"/>
                <a:gd name="T63" fmla="*/ 6 h 98"/>
                <a:gd name="T64" fmla="*/ 50 w 136"/>
                <a:gd name="T65" fmla="*/ 8 h 98"/>
                <a:gd name="T66" fmla="*/ 44 w 136"/>
                <a:gd name="T67" fmla="*/ 16 h 98"/>
                <a:gd name="T68" fmla="*/ 44 w 136"/>
                <a:gd name="T69" fmla="*/ 24 h 98"/>
                <a:gd name="T70" fmla="*/ 44 w 136"/>
                <a:gd name="T71" fmla="*/ 28 h 98"/>
                <a:gd name="T72" fmla="*/ 40 w 136"/>
                <a:gd name="T73" fmla="*/ 28 h 98"/>
                <a:gd name="T74" fmla="*/ 34 w 136"/>
                <a:gd name="T75" fmla="*/ 22 h 98"/>
                <a:gd name="T76" fmla="*/ 32 w 136"/>
                <a:gd name="T77" fmla="*/ 16 h 98"/>
                <a:gd name="T78" fmla="*/ 26 w 136"/>
                <a:gd name="T79" fmla="*/ 8 h 98"/>
                <a:gd name="T80" fmla="*/ 18 w 136"/>
                <a:gd name="T81" fmla="*/ 0 h 98"/>
                <a:gd name="T82" fmla="*/ 14 w 136"/>
                <a:gd name="T83" fmla="*/ 0 h 9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6"/>
                <a:gd name="T127" fmla="*/ 0 h 98"/>
                <a:gd name="T128" fmla="*/ 136 w 136"/>
                <a:gd name="T129" fmla="*/ 98 h 9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6" h="98">
                  <a:moveTo>
                    <a:pt x="12" y="4"/>
                  </a:moveTo>
                  <a:lnTo>
                    <a:pt x="0" y="32"/>
                  </a:lnTo>
                  <a:lnTo>
                    <a:pt x="16" y="36"/>
                  </a:lnTo>
                  <a:lnTo>
                    <a:pt x="22" y="48"/>
                  </a:lnTo>
                  <a:lnTo>
                    <a:pt x="6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8"/>
                  </a:lnTo>
                  <a:lnTo>
                    <a:pt x="20" y="68"/>
                  </a:lnTo>
                  <a:lnTo>
                    <a:pt x="38" y="86"/>
                  </a:lnTo>
                  <a:lnTo>
                    <a:pt x="56" y="98"/>
                  </a:lnTo>
                  <a:lnTo>
                    <a:pt x="58" y="98"/>
                  </a:lnTo>
                  <a:lnTo>
                    <a:pt x="60" y="96"/>
                  </a:lnTo>
                  <a:lnTo>
                    <a:pt x="66" y="94"/>
                  </a:lnTo>
                  <a:lnTo>
                    <a:pt x="70" y="92"/>
                  </a:lnTo>
                  <a:lnTo>
                    <a:pt x="74" y="90"/>
                  </a:lnTo>
                  <a:lnTo>
                    <a:pt x="76" y="88"/>
                  </a:lnTo>
                  <a:lnTo>
                    <a:pt x="82" y="86"/>
                  </a:lnTo>
                  <a:lnTo>
                    <a:pt x="86" y="86"/>
                  </a:lnTo>
                  <a:lnTo>
                    <a:pt x="90" y="86"/>
                  </a:lnTo>
                  <a:lnTo>
                    <a:pt x="94" y="88"/>
                  </a:lnTo>
                  <a:lnTo>
                    <a:pt x="96" y="88"/>
                  </a:lnTo>
                  <a:lnTo>
                    <a:pt x="100" y="86"/>
                  </a:lnTo>
                  <a:lnTo>
                    <a:pt x="110" y="80"/>
                  </a:lnTo>
                  <a:lnTo>
                    <a:pt x="122" y="72"/>
                  </a:lnTo>
                  <a:lnTo>
                    <a:pt x="132" y="58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4" y="40"/>
                  </a:lnTo>
                  <a:lnTo>
                    <a:pt x="132" y="36"/>
                  </a:lnTo>
                  <a:lnTo>
                    <a:pt x="130" y="32"/>
                  </a:lnTo>
                  <a:lnTo>
                    <a:pt x="126" y="28"/>
                  </a:lnTo>
                  <a:lnTo>
                    <a:pt x="124" y="24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2"/>
                  </a:lnTo>
                  <a:lnTo>
                    <a:pt x="114" y="10"/>
                  </a:lnTo>
                  <a:lnTo>
                    <a:pt x="112" y="10"/>
                  </a:lnTo>
                  <a:lnTo>
                    <a:pt x="106" y="8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98" y="12"/>
                  </a:lnTo>
                  <a:lnTo>
                    <a:pt x="94" y="14"/>
                  </a:lnTo>
                  <a:lnTo>
                    <a:pt x="90" y="16"/>
                  </a:lnTo>
                  <a:lnTo>
                    <a:pt x="86" y="18"/>
                  </a:lnTo>
                  <a:lnTo>
                    <a:pt x="84" y="20"/>
                  </a:lnTo>
                  <a:lnTo>
                    <a:pt x="82" y="22"/>
                  </a:lnTo>
                  <a:lnTo>
                    <a:pt x="78" y="22"/>
                  </a:lnTo>
                  <a:lnTo>
                    <a:pt x="76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8" y="12"/>
                  </a:lnTo>
                  <a:lnTo>
                    <a:pt x="64" y="8"/>
                  </a:lnTo>
                  <a:lnTo>
                    <a:pt x="60" y="6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8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8" y="24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6" y="8"/>
                  </a:lnTo>
                  <a:lnTo>
                    <a:pt x="22" y="4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4"/>
                  </a:lnTo>
                </a:path>
              </a:pathLst>
            </a:custGeom>
            <a:grpFill/>
            <a:ln w="6350">
              <a:solidFill>
                <a:srgbClr val="003E5A">
                  <a:alpha val="73000"/>
                </a:srgbClr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cxnSp>
        <p:nvCxnSpPr>
          <p:cNvPr id="354" name="3">
            <a:extLst>
              <a:ext uri="{FF2B5EF4-FFF2-40B4-BE49-F238E27FC236}">
                <a16:creationId xmlns:a16="http://schemas.microsoft.com/office/drawing/2014/main" id="{3E8B1D55-1615-4737-9B4A-67CF71918EC4}"/>
              </a:ext>
            </a:extLst>
          </p:cNvPr>
          <p:cNvCxnSpPr>
            <a:cxnSpLocks/>
          </p:cNvCxnSpPr>
          <p:nvPr/>
        </p:nvCxnSpPr>
        <p:spPr>
          <a:xfrm>
            <a:off x="5124743" y="3883697"/>
            <a:ext cx="1296256" cy="407057"/>
          </a:xfrm>
          <a:prstGeom prst="bentConnector3">
            <a:avLst>
              <a:gd name="adj1" fmla="val -11"/>
            </a:avLst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5" name="圆3">
            <a:extLst>
              <a:ext uri="{FF2B5EF4-FFF2-40B4-BE49-F238E27FC236}">
                <a16:creationId xmlns:a16="http://schemas.microsoft.com/office/drawing/2014/main" id="{B9407B1D-88EC-4E5D-853A-9A4590FA3F1E}"/>
              </a:ext>
            </a:extLst>
          </p:cNvPr>
          <p:cNvSpPr/>
          <p:nvPr/>
        </p:nvSpPr>
        <p:spPr>
          <a:xfrm>
            <a:off x="4992105" y="3653751"/>
            <a:ext cx="270621" cy="270621"/>
          </a:xfrm>
          <a:prstGeom prst="donut">
            <a:avLst/>
          </a:prstGeom>
          <a:solidFill>
            <a:srgbClr val="0867B1"/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56" name="文本框 355">
            <a:extLst>
              <a:ext uri="{FF2B5EF4-FFF2-40B4-BE49-F238E27FC236}">
                <a16:creationId xmlns:a16="http://schemas.microsoft.com/office/drawing/2014/main" id="{D46FD418-9A69-47D7-817D-C2A34A7B4951}"/>
              </a:ext>
            </a:extLst>
          </p:cNvPr>
          <p:cNvSpPr txBox="1"/>
          <p:nvPr/>
        </p:nvSpPr>
        <p:spPr>
          <a:xfrm>
            <a:off x="6472300" y="4022399"/>
            <a:ext cx="35385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cxnSp>
        <p:nvCxnSpPr>
          <p:cNvPr id="357" name="2">
            <a:extLst>
              <a:ext uri="{FF2B5EF4-FFF2-40B4-BE49-F238E27FC236}">
                <a16:creationId xmlns:a16="http://schemas.microsoft.com/office/drawing/2014/main" id="{26CF9CF8-E2C2-4884-A4DF-FC230A3AC7A5}"/>
              </a:ext>
            </a:extLst>
          </p:cNvPr>
          <p:cNvCxnSpPr>
            <a:cxnSpLocks/>
            <a:stCxn id="358" idx="0"/>
          </p:cNvCxnSpPr>
          <p:nvPr/>
        </p:nvCxnSpPr>
        <p:spPr>
          <a:xfrm rot="5400000" flipH="1" flipV="1">
            <a:off x="3532436" y="1954519"/>
            <a:ext cx="1442844" cy="658589"/>
          </a:xfrm>
          <a:prstGeom prst="bentConnector3">
            <a:avLst>
              <a:gd name="adj1" fmla="val 99795"/>
            </a:avLst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" name="圆2">
            <a:extLst>
              <a:ext uri="{FF2B5EF4-FFF2-40B4-BE49-F238E27FC236}">
                <a16:creationId xmlns:a16="http://schemas.microsoft.com/office/drawing/2014/main" id="{E45B9CBF-EF60-4BA7-9B23-43B7F6697563}"/>
              </a:ext>
            </a:extLst>
          </p:cNvPr>
          <p:cNvSpPr/>
          <p:nvPr/>
        </p:nvSpPr>
        <p:spPr>
          <a:xfrm>
            <a:off x="3789253" y="3005235"/>
            <a:ext cx="270621" cy="270621"/>
          </a:xfrm>
          <a:prstGeom prst="donut">
            <a:avLst/>
          </a:prstGeom>
          <a:solidFill>
            <a:srgbClr val="00B0F0"/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59" name="文本框 358">
            <a:extLst>
              <a:ext uri="{FF2B5EF4-FFF2-40B4-BE49-F238E27FC236}">
                <a16:creationId xmlns:a16="http://schemas.microsoft.com/office/drawing/2014/main" id="{B6A95694-6D15-48B4-B881-336277104DAB}"/>
              </a:ext>
            </a:extLst>
          </p:cNvPr>
          <p:cNvSpPr txBox="1"/>
          <p:nvPr/>
        </p:nvSpPr>
        <p:spPr>
          <a:xfrm>
            <a:off x="1956399" y="5117005"/>
            <a:ext cx="327083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cxnSp>
        <p:nvCxnSpPr>
          <p:cNvPr id="360" name="1">
            <a:extLst>
              <a:ext uri="{FF2B5EF4-FFF2-40B4-BE49-F238E27FC236}">
                <a16:creationId xmlns:a16="http://schemas.microsoft.com/office/drawing/2014/main" id="{BA774407-483D-45F2-AA2F-7B5728C78AF6}"/>
              </a:ext>
            </a:extLst>
          </p:cNvPr>
          <p:cNvCxnSpPr>
            <a:cxnSpLocks/>
          </p:cNvCxnSpPr>
          <p:nvPr/>
        </p:nvCxnSpPr>
        <p:spPr>
          <a:xfrm rot="16200000" flipH="1">
            <a:off x="3045666" y="4810380"/>
            <a:ext cx="530211" cy="4162"/>
          </a:xfrm>
          <a:prstGeom prst="bentConnector3">
            <a:avLst>
              <a:gd name="adj1" fmla="val 50000"/>
            </a:avLst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文本框 360">
            <a:extLst>
              <a:ext uri="{FF2B5EF4-FFF2-40B4-BE49-F238E27FC236}">
                <a16:creationId xmlns:a16="http://schemas.microsoft.com/office/drawing/2014/main" id="{B0D08A89-92D6-49DC-B6DA-7B0C965B6DBD}"/>
              </a:ext>
            </a:extLst>
          </p:cNvPr>
          <p:cNvSpPr txBox="1"/>
          <p:nvPr/>
        </p:nvSpPr>
        <p:spPr>
          <a:xfrm>
            <a:off x="8554917" y="5283501"/>
            <a:ext cx="33146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  <p:cxnSp>
        <p:nvCxnSpPr>
          <p:cNvPr id="362" name="4">
            <a:extLst>
              <a:ext uri="{FF2B5EF4-FFF2-40B4-BE49-F238E27FC236}">
                <a16:creationId xmlns:a16="http://schemas.microsoft.com/office/drawing/2014/main" id="{F66C4272-656C-4E6A-9330-4312A0B637CA}"/>
              </a:ext>
            </a:extLst>
          </p:cNvPr>
          <p:cNvCxnSpPr>
            <a:cxnSpLocks/>
          </p:cNvCxnSpPr>
          <p:nvPr/>
        </p:nvCxnSpPr>
        <p:spPr>
          <a:xfrm rot="16200000" flipH="1">
            <a:off x="8423928" y="3982304"/>
            <a:ext cx="1697632" cy="911842"/>
          </a:xfrm>
          <a:prstGeom prst="bentConnector3">
            <a:avLst>
              <a:gd name="adj1" fmla="val -246"/>
            </a:avLst>
          </a:prstGeom>
          <a:ln w="19050">
            <a:solidFill>
              <a:schemeClr val="tx1">
                <a:lumMod val="95000"/>
                <a:lumOff val="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3" name="圆4">
            <a:extLst>
              <a:ext uri="{FF2B5EF4-FFF2-40B4-BE49-F238E27FC236}">
                <a16:creationId xmlns:a16="http://schemas.microsoft.com/office/drawing/2014/main" id="{F5A1B2FB-DF21-4891-8DDE-DC208F05DEDD}"/>
              </a:ext>
            </a:extLst>
          </p:cNvPr>
          <p:cNvSpPr/>
          <p:nvPr/>
        </p:nvSpPr>
        <p:spPr>
          <a:xfrm>
            <a:off x="8567601" y="3467870"/>
            <a:ext cx="270621" cy="270621"/>
          </a:xfrm>
          <a:prstGeom prst="donu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64" name="圆1">
            <a:extLst>
              <a:ext uri="{FF2B5EF4-FFF2-40B4-BE49-F238E27FC236}">
                <a16:creationId xmlns:a16="http://schemas.microsoft.com/office/drawing/2014/main" id="{42B3C819-A47E-494B-B496-57A438B58735}"/>
              </a:ext>
            </a:extLst>
          </p:cNvPr>
          <p:cNvSpPr/>
          <p:nvPr/>
        </p:nvSpPr>
        <p:spPr>
          <a:xfrm>
            <a:off x="3174253" y="4324687"/>
            <a:ext cx="270621" cy="270621"/>
          </a:xfrm>
          <a:prstGeom prst="donut">
            <a:avLst/>
          </a:prstGeom>
          <a:solidFill>
            <a:schemeClr val="accent5">
              <a:lumMod val="75000"/>
            </a:schemeClr>
          </a:solidFill>
          <a:ln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65" name="文本框 364">
            <a:extLst>
              <a:ext uri="{FF2B5EF4-FFF2-40B4-BE49-F238E27FC236}">
                <a16:creationId xmlns:a16="http://schemas.microsoft.com/office/drawing/2014/main" id="{D23C9AFF-0785-4C80-8C0E-B8F88D1EAA3F}"/>
              </a:ext>
            </a:extLst>
          </p:cNvPr>
          <p:cNvSpPr txBox="1"/>
          <p:nvPr/>
        </p:nvSpPr>
        <p:spPr>
          <a:xfrm>
            <a:off x="4554647" y="1272744"/>
            <a:ext cx="353857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您的内容打在这里，或者通过复制您的文本后，在此框中选择粘贴，并选择只保留文字。</a:t>
            </a:r>
          </a:p>
        </p:txBody>
      </p:sp>
    </p:spTree>
    <p:extLst>
      <p:ext uri="{BB962C8B-B14F-4D97-AF65-F5344CB8AC3E}">
        <p14:creationId xmlns:p14="http://schemas.microsoft.com/office/powerpoint/2010/main" val="103218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626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1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+.1))*((1.5-1.5*$)^3-(1.5-1.5*$)^2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7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1750"/>
                                  </p:stCondLst>
                                  <p:iterate type="lt">
                                    <p:tmPct val="2381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3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+.1))*((1.5-1.5*$)^3-(1.5-1.5*$)^2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7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3947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40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+.1))*((1.5-1.5*$)^3-(1.5-1.5*$)^2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3947"/>
                                  </p:iterate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anim to="" calcmode="lin" valueType="num">
                                      <p:cBhvr>
                                        <p:cTn id="44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+.1))*((1.5-1.5*$)^3-(1.5-1.5*$)^2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" grpId="0" animBg="1"/>
      <p:bldP spid="356" grpId="0"/>
      <p:bldP spid="358" grpId="0" animBg="1"/>
      <p:bldP spid="359" grpId="0"/>
      <p:bldP spid="361" grpId="0"/>
      <p:bldP spid="363" grpId="0" animBg="1"/>
      <p:bldP spid="364" grpId="0" animBg="1"/>
      <p:bldP spid="36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id="{2131F20E-0617-4FAF-9255-ED8999487F85}"/>
              </a:ext>
            </a:extLst>
          </p:cNvPr>
          <p:cNvGrpSpPr/>
          <p:nvPr/>
        </p:nvGrpSpPr>
        <p:grpSpPr>
          <a:xfrm>
            <a:off x="5848178" y="1701673"/>
            <a:ext cx="1745628" cy="432560"/>
            <a:chOff x="3732034" y="4252643"/>
            <a:chExt cx="1620838" cy="401638"/>
          </a:xfrm>
          <a:solidFill>
            <a:schemeClr val="tx1"/>
          </a:solidFill>
        </p:grpSpPr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A312581-C3D2-4513-9EE3-891ADDB94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5222" y="4273281"/>
              <a:ext cx="247650" cy="338138"/>
            </a:xfrm>
            <a:custGeom>
              <a:avLst/>
              <a:gdLst>
                <a:gd name="T0" fmla="*/ 58 w 217"/>
                <a:gd name="T1" fmla="*/ 251 h 294"/>
                <a:gd name="T2" fmla="*/ 69 w 217"/>
                <a:gd name="T3" fmla="*/ 232 h 294"/>
                <a:gd name="T4" fmla="*/ 60 w 217"/>
                <a:gd name="T5" fmla="*/ 258 h 294"/>
                <a:gd name="T6" fmla="*/ 88 w 217"/>
                <a:gd name="T7" fmla="*/ 276 h 294"/>
                <a:gd name="T8" fmla="*/ 124 w 217"/>
                <a:gd name="T9" fmla="*/ 236 h 294"/>
                <a:gd name="T10" fmla="*/ 79 w 217"/>
                <a:gd name="T11" fmla="*/ 229 h 294"/>
                <a:gd name="T12" fmla="*/ 142 w 217"/>
                <a:gd name="T13" fmla="*/ 138 h 294"/>
                <a:gd name="T14" fmla="*/ 101 w 217"/>
                <a:gd name="T15" fmla="*/ 58 h 294"/>
                <a:gd name="T16" fmla="*/ 107 w 217"/>
                <a:gd name="T17" fmla="*/ 64 h 294"/>
                <a:gd name="T18" fmla="*/ 151 w 217"/>
                <a:gd name="T19" fmla="*/ 41 h 294"/>
                <a:gd name="T20" fmla="*/ 152 w 217"/>
                <a:gd name="T21" fmla="*/ 40 h 294"/>
                <a:gd name="T22" fmla="*/ 209 w 217"/>
                <a:gd name="T23" fmla="*/ 41 h 294"/>
                <a:gd name="T24" fmla="*/ 194 w 217"/>
                <a:gd name="T25" fmla="*/ 2 h 294"/>
                <a:gd name="T26" fmla="*/ 167 w 217"/>
                <a:gd name="T27" fmla="*/ 13 h 294"/>
                <a:gd name="T28" fmla="*/ 137 w 217"/>
                <a:gd name="T29" fmla="*/ 41 h 294"/>
                <a:gd name="T30" fmla="*/ 112 w 217"/>
                <a:gd name="T31" fmla="*/ 32 h 294"/>
                <a:gd name="T32" fmla="*/ 69 w 217"/>
                <a:gd name="T33" fmla="*/ 36 h 294"/>
                <a:gd name="T34" fmla="*/ 48 w 217"/>
                <a:gd name="T35" fmla="*/ 36 h 294"/>
                <a:gd name="T36" fmla="*/ 36 w 217"/>
                <a:gd name="T37" fmla="*/ 44 h 294"/>
                <a:gd name="T38" fmla="*/ 61 w 217"/>
                <a:gd name="T39" fmla="*/ 89 h 294"/>
                <a:gd name="T40" fmla="*/ 52 w 217"/>
                <a:gd name="T41" fmla="*/ 105 h 294"/>
                <a:gd name="T42" fmla="*/ 26 w 217"/>
                <a:gd name="T43" fmla="*/ 123 h 294"/>
                <a:gd name="T44" fmla="*/ 0 w 217"/>
                <a:gd name="T45" fmla="*/ 160 h 294"/>
                <a:gd name="T46" fmla="*/ 30 w 217"/>
                <a:gd name="T47" fmla="*/ 174 h 294"/>
                <a:gd name="T48" fmla="*/ 65 w 217"/>
                <a:gd name="T49" fmla="*/ 150 h 294"/>
                <a:gd name="T50" fmla="*/ 98 w 217"/>
                <a:gd name="T51" fmla="*/ 133 h 294"/>
                <a:gd name="T52" fmla="*/ 120 w 217"/>
                <a:gd name="T53" fmla="*/ 125 h 294"/>
                <a:gd name="T54" fmla="*/ 156 w 217"/>
                <a:gd name="T55" fmla="*/ 114 h 294"/>
                <a:gd name="T56" fmla="*/ 141 w 217"/>
                <a:gd name="T57" fmla="*/ 126 h 294"/>
                <a:gd name="T58" fmla="*/ 110 w 217"/>
                <a:gd name="T59" fmla="*/ 137 h 294"/>
                <a:gd name="T60" fmla="*/ 100 w 217"/>
                <a:gd name="T61" fmla="*/ 184 h 294"/>
                <a:gd name="T62" fmla="*/ 74 w 217"/>
                <a:gd name="T63" fmla="*/ 212 h 294"/>
                <a:gd name="T64" fmla="*/ 49 w 217"/>
                <a:gd name="T65" fmla="*/ 227 h 294"/>
                <a:gd name="T66" fmla="*/ 40 w 217"/>
                <a:gd name="T67" fmla="*/ 252 h 294"/>
                <a:gd name="T68" fmla="*/ 64 w 217"/>
                <a:gd name="T69" fmla="*/ 291 h 294"/>
                <a:gd name="T70" fmla="*/ 112 w 217"/>
                <a:gd name="T71" fmla="*/ 289 h 294"/>
                <a:gd name="T72" fmla="*/ 143 w 217"/>
                <a:gd name="T73" fmla="*/ 264 h 294"/>
                <a:gd name="T74" fmla="*/ 152 w 217"/>
                <a:gd name="T75" fmla="*/ 228 h 294"/>
                <a:gd name="T76" fmla="*/ 179 w 217"/>
                <a:gd name="T77" fmla="*/ 227 h 294"/>
                <a:gd name="T78" fmla="*/ 209 w 217"/>
                <a:gd name="T79" fmla="*/ 222 h 294"/>
                <a:gd name="T80" fmla="*/ 184 w 217"/>
                <a:gd name="T81" fmla="*/ 195 h 294"/>
                <a:gd name="T82" fmla="*/ 139 w 217"/>
                <a:gd name="T83" fmla="*/ 193 h 294"/>
                <a:gd name="T84" fmla="*/ 129 w 217"/>
                <a:gd name="T85" fmla="*/ 181 h 294"/>
                <a:gd name="T86" fmla="*/ 150 w 217"/>
                <a:gd name="T87" fmla="*/ 149 h 294"/>
                <a:gd name="T88" fmla="*/ 170 w 217"/>
                <a:gd name="T89" fmla="*/ 138 h 294"/>
                <a:gd name="T90" fmla="*/ 204 w 217"/>
                <a:gd name="T91" fmla="*/ 125 h 294"/>
                <a:gd name="T92" fmla="*/ 176 w 217"/>
                <a:gd name="T93" fmla="*/ 88 h 294"/>
                <a:gd name="T94" fmla="*/ 137 w 217"/>
                <a:gd name="T95" fmla="*/ 95 h 294"/>
                <a:gd name="T96" fmla="*/ 119 w 217"/>
                <a:gd name="T97" fmla="*/ 102 h 294"/>
                <a:gd name="T98" fmla="*/ 84 w 217"/>
                <a:gd name="T99" fmla="*/ 116 h 294"/>
                <a:gd name="T100" fmla="*/ 64 w 217"/>
                <a:gd name="T101" fmla="*/ 127 h 294"/>
                <a:gd name="T102" fmla="*/ 31 w 217"/>
                <a:gd name="T103" fmla="*/ 142 h 294"/>
                <a:gd name="T104" fmla="*/ 46 w 217"/>
                <a:gd name="T105" fmla="*/ 117 h 294"/>
                <a:gd name="T106" fmla="*/ 105 w 217"/>
                <a:gd name="T107" fmla="*/ 87 h 294"/>
                <a:gd name="T108" fmla="*/ 132 w 217"/>
                <a:gd name="T109" fmla="*/ 80 h 294"/>
                <a:gd name="T110" fmla="*/ 151 w 217"/>
                <a:gd name="T111" fmla="*/ 67 h 294"/>
                <a:gd name="T112" fmla="*/ 170 w 217"/>
                <a:gd name="T113" fmla="*/ 143 h 294"/>
                <a:gd name="T114" fmla="*/ 64 w 217"/>
                <a:gd name="T115" fmla="*/ 253 h 294"/>
                <a:gd name="T116" fmla="*/ 173 w 217"/>
                <a:gd name="T117" fmla="*/ 139 h 294"/>
                <a:gd name="T118" fmla="*/ 142 w 217"/>
                <a:gd name="T119" fmla="*/ 78 h 294"/>
                <a:gd name="T120" fmla="*/ 156 w 217"/>
                <a:gd name="T121" fmla="*/ 14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7" h="294">
                  <a:moveTo>
                    <a:pt x="58" y="254"/>
                  </a:moveTo>
                  <a:cubicBezTo>
                    <a:pt x="59" y="255"/>
                    <a:pt x="59" y="256"/>
                    <a:pt x="58" y="257"/>
                  </a:cubicBezTo>
                  <a:cubicBezTo>
                    <a:pt x="58" y="254"/>
                    <a:pt x="58" y="254"/>
                    <a:pt x="58" y="254"/>
                  </a:cubicBezTo>
                  <a:close/>
                  <a:moveTo>
                    <a:pt x="57" y="252"/>
                  </a:moveTo>
                  <a:cubicBezTo>
                    <a:pt x="57" y="252"/>
                    <a:pt x="57" y="252"/>
                    <a:pt x="57" y="252"/>
                  </a:cubicBezTo>
                  <a:cubicBezTo>
                    <a:pt x="58" y="254"/>
                    <a:pt x="58" y="254"/>
                    <a:pt x="58" y="254"/>
                  </a:cubicBezTo>
                  <a:cubicBezTo>
                    <a:pt x="58" y="252"/>
                    <a:pt x="58" y="253"/>
                    <a:pt x="57" y="252"/>
                  </a:cubicBezTo>
                  <a:close/>
                  <a:moveTo>
                    <a:pt x="57" y="252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58" y="251"/>
                    <a:pt x="57" y="250"/>
                    <a:pt x="58" y="251"/>
                  </a:cubicBezTo>
                  <a:cubicBezTo>
                    <a:pt x="57" y="252"/>
                    <a:pt x="57" y="252"/>
                    <a:pt x="57" y="252"/>
                  </a:cubicBezTo>
                  <a:close/>
                  <a:moveTo>
                    <a:pt x="65" y="237"/>
                  </a:moveTo>
                  <a:cubicBezTo>
                    <a:pt x="66" y="234"/>
                    <a:pt x="65" y="235"/>
                    <a:pt x="68" y="233"/>
                  </a:cubicBezTo>
                  <a:cubicBezTo>
                    <a:pt x="68" y="234"/>
                    <a:pt x="68" y="234"/>
                    <a:pt x="67" y="235"/>
                  </a:cubicBezTo>
                  <a:cubicBezTo>
                    <a:pt x="67" y="236"/>
                    <a:pt x="66" y="236"/>
                    <a:pt x="65" y="237"/>
                  </a:cubicBezTo>
                  <a:close/>
                  <a:moveTo>
                    <a:pt x="71" y="230"/>
                  </a:moveTo>
                  <a:cubicBezTo>
                    <a:pt x="71" y="228"/>
                    <a:pt x="72" y="230"/>
                    <a:pt x="73" y="228"/>
                  </a:cubicBezTo>
                  <a:cubicBezTo>
                    <a:pt x="71" y="229"/>
                    <a:pt x="70" y="229"/>
                    <a:pt x="70" y="229"/>
                  </a:cubicBezTo>
                  <a:cubicBezTo>
                    <a:pt x="70" y="230"/>
                    <a:pt x="70" y="230"/>
                    <a:pt x="70" y="230"/>
                  </a:cubicBezTo>
                  <a:cubicBezTo>
                    <a:pt x="69" y="231"/>
                    <a:pt x="69" y="231"/>
                    <a:pt x="69" y="232"/>
                  </a:cubicBezTo>
                  <a:cubicBezTo>
                    <a:pt x="71" y="232"/>
                    <a:pt x="72" y="232"/>
                    <a:pt x="74" y="231"/>
                  </a:cubicBezTo>
                  <a:cubicBezTo>
                    <a:pt x="73" y="233"/>
                    <a:pt x="73" y="233"/>
                    <a:pt x="71" y="233"/>
                  </a:cubicBezTo>
                  <a:cubicBezTo>
                    <a:pt x="71" y="235"/>
                    <a:pt x="71" y="234"/>
                    <a:pt x="71" y="236"/>
                  </a:cubicBezTo>
                  <a:cubicBezTo>
                    <a:pt x="69" y="236"/>
                    <a:pt x="69" y="237"/>
                    <a:pt x="66" y="237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4" y="238"/>
                    <a:pt x="65" y="238"/>
                    <a:pt x="63" y="238"/>
                  </a:cubicBezTo>
                  <a:cubicBezTo>
                    <a:pt x="64" y="240"/>
                    <a:pt x="64" y="239"/>
                    <a:pt x="63" y="240"/>
                  </a:cubicBezTo>
                  <a:cubicBezTo>
                    <a:pt x="60" y="243"/>
                    <a:pt x="60" y="251"/>
                    <a:pt x="60" y="255"/>
                  </a:cubicBezTo>
                  <a:cubicBezTo>
                    <a:pt x="60" y="255"/>
                    <a:pt x="60" y="257"/>
                    <a:pt x="60" y="257"/>
                  </a:cubicBezTo>
                  <a:cubicBezTo>
                    <a:pt x="60" y="259"/>
                    <a:pt x="60" y="257"/>
                    <a:pt x="60" y="258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60"/>
                    <a:pt x="60" y="259"/>
                    <a:pt x="61" y="260"/>
                  </a:cubicBezTo>
                  <a:cubicBezTo>
                    <a:pt x="61" y="261"/>
                    <a:pt x="60" y="260"/>
                    <a:pt x="61" y="261"/>
                  </a:cubicBezTo>
                  <a:cubicBezTo>
                    <a:pt x="61" y="262"/>
                    <a:pt x="62" y="262"/>
                    <a:pt x="62" y="263"/>
                  </a:cubicBezTo>
                  <a:cubicBezTo>
                    <a:pt x="61" y="265"/>
                    <a:pt x="63" y="265"/>
                    <a:pt x="65" y="265"/>
                  </a:cubicBezTo>
                  <a:cubicBezTo>
                    <a:pt x="65" y="267"/>
                    <a:pt x="64" y="266"/>
                    <a:pt x="66" y="268"/>
                  </a:cubicBezTo>
                  <a:cubicBezTo>
                    <a:pt x="70" y="273"/>
                    <a:pt x="69" y="272"/>
                    <a:pt x="75" y="274"/>
                  </a:cubicBezTo>
                  <a:cubicBezTo>
                    <a:pt x="75" y="275"/>
                    <a:pt x="75" y="275"/>
                    <a:pt x="76" y="275"/>
                  </a:cubicBezTo>
                  <a:cubicBezTo>
                    <a:pt x="77" y="276"/>
                    <a:pt x="76" y="275"/>
                    <a:pt x="76" y="276"/>
                  </a:cubicBezTo>
                  <a:cubicBezTo>
                    <a:pt x="81" y="277"/>
                    <a:pt x="84" y="276"/>
                    <a:pt x="88" y="276"/>
                  </a:cubicBezTo>
                  <a:cubicBezTo>
                    <a:pt x="99" y="276"/>
                    <a:pt x="96" y="275"/>
                    <a:pt x="100" y="275"/>
                  </a:cubicBezTo>
                  <a:cubicBezTo>
                    <a:pt x="101" y="273"/>
                    <a:pt x="100" y="274"/>
                    <a:pt x="101" y="274"/>
                  </a:cubicBezTo>
                  <a:cubicBezTo>
                    <a:pt x="101" y="274"/>
                    <a:pt x="101" y="274"/>
                    <a:pt x="101" y="274"/>
                  </a:cubicBezTo>
                  <a:cubicBezTo>
                    <a:pt x="102" y="274"/>
                    <a:pt x="103" y="274"/>
                    <a:pt x="104" y="273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14" y="268"/>
                    <a:pt x="116" y="266"/>
                    <a:pt x="121" y="260"/>
                  </a:cubicBezTo>
                  <a:cubicBezTo>
                    <a:pt x="121" y="259"/>
                    <a:pt x="121" y="259"/>
                    <a:pt x="122" y="259"/>
                  </a:cubicBezTo>
                  <a:cubicBezTo>
                    <a:pt x="126" y="253"/>
                    <a:pt x="126" y="253"/>
                    <a:pt x="126" y="253"/>
                  </a:cubicBezTo>
                  <a:cubicBezTo>
                    <a:pt x="128" y="247"/>
                    <a:pt x="126" y="243"/>
                    <a:pt x="125" y="238"/>
                  </a:cubicBezTo>
                  <a:cubicBezTo>
                    <a:pt x="124" y="236"/>
                    <a:pt x="124" y="236"/>
                    <a:pt x="124" y="236"/>
                  </a:cubicBezTo>
                  <a:cubicBezTo>
                    <a:pt x="121" y="232"/>
                    <a:pt x="116" y="224"/>
                    <a:pt x="112" y="223"/>
                  </a:cubicBezTo>
                  <a:cubicBezTo>
                    <a:pt x="111" y="223"/>
                    <a:pt x="108" y="223"/>
                    <a:pt x="107" y="222"/>
                  </a:cubicBezTo>
                  <a:cubicBezTo>
                    <a:pt x="106" y="221"/>
                    <a:pt x="105" y="222"/>
                    <a:pt x="104" y="221"/>
                  </a:cubicBezTo>
                  <a:cubicBezTo>
                    <a:pt x="99" y="222"/>
                    <a:pt x="99" y="222"/>
                    <a:pt x="99" y="222"/>
                  </a:cubicBezTo>
                  <a:cubicBezTo>
                    <a:pt x="98" y="223"/>
                    <a:pt x="96" y="223"/>
                    <a:pt x="94" y="224"/>
                  </a:cubicBezTo>
                  <a:cubicBezTo>
                    <a:pt x="84" y="228"/>
                    <a:pt x="84" y="228"/>
                    <a:pt x="84" y="228"/>
                  </a:cubicBezTo>
                  <a:cubicBezTo>
                    <a:pt x="81" y="227"/>
                    <a:pt x="81" y="227"/>
                    <a:pt x="81" y="227"/>
                  </a:cubicBezTo>
                  <a:cubicBezTo>
                    <a:pt x="81" y="228"/>
                    <a:pt x="81" y="226"/>
                    <a:pt x="81" y="228"/>
                  </a:cubicBezTo>
                  <a:cubicBezTo>
                    <a:pt x="80" y="226"/>
                    <a:pt x="80" y="226"/>
                    <a:pt x="80" y="226"/>
                  </a:cubicBezTo>
                  <a:cubicBezTo>
                    <a:pt x="80" y="228"/>
                    <a:pt x="80" y="227"/>
                    <a:pt x="79" y="229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8" y="227"/>
                    <a:pt x="78" y="226"/>
                    <a:pt x="77" y="226"/>
                  </a:cubicBezTo>
                  <a:cubicBezTo>
                    <a:pt x="75" y="227"/>
                    <a:pt x="76" y="227"/>
                    <a:pt x="74" y="227"/>
                  </a:cubicBezTo>
                  <a:cubicBezTo>
                    <a:pt x="73" y="228"/>
                    <a:pt x="74" y="229"/>
                    <a:pt x="73" y="229"/>
                  </a:cubicBezTo>
                  <a:cubicBezTo>
                    <a:pt x="73" y="230"/>
                    <a:pt x="73" y="230"/>
                    <a:pt x="71" y="230"/>
                  </a:cubicBezTo>
                  <a:close/>
                  <a:moveTo>
                    <a:pt x="143" y="142"/>
                  </a:moveTo>
                  <a:cubicBezTo>
                    <a:pt x="143" y="144"/>
                    <a:pt x="143" y="144"/>
                    <a:pt x="143" y="144"/>
                  </a:cubicBezTo>
                  <a:cubicBezTo>
                    <a:pt x="142" y="144"/>
                    <a:pt x="142" y="144"/>
                    <a:pt x="141" y="144"/>
                  </a:cubicBezTo>
                  <a:cubicBezTo>
                    <a:pt x="141" y="142"/>
                    <a:pt x="141" y="142"/>
                    <a:pt x="143" y="142"/>
                  </a:cubicBezTo>
                  <a:close/>
                  <a:moveTo>
                    <a:pt x="142" y="138"/>
                  </a:moveTo>
                  <a:cubicBezTo>
                    <a:pt x="142" y="140"/>
                    <a:pt x="143" y="139"/>
                    <a:pt x="141" y="139"/>
                  </a:cubicBezTo>
                  <a:cubicBezTo>
                    <a:pt x="141" y="138"/>
                    <a:pt x="141" y="139"/>
                    <a:pt x="142" y="138"/>
                  </a:cubicBezTo>
                  <a:close/>
                  <a:moveTo>
                    <a:pt x="143" y="98"/>
                  </a:moveTo>
                  <a:cubicBezTo>
                    <a:pt x="143" y="96"/>
                    <a:pt x="144" y="97"/>
                    <a:pt x="144" y="98"/>
                  </a:cubicBezTo>
                  <a:cubicBezTo>
                    <a:pt x="144" y="99"/>
                    <a:pt x="143" y="99"/>
                    <a:pt x="143" y="98"/>
                  </a:cubicBezTo>
                  <a:close/>
                  <a:moveTo>
                    <a:pt x="96" y="70"/>
                  </a:moveTo>
                  <a:cubicBezTo>
                    <a:pt x="96" y="68"/>
                    <a:pt x="96" y="66"/>
                    <a:pt x="97" y="65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100" y="59"/>
                    <a:pt x="99" y="61"/>
                    <a:pt x="101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6" y="53"/>
                    <a:pt x="106" y="53"/>
                    <a:pt x="106" y="53"/>
                  </a:cubicBezTo>
                  <a:cubicBezTo>
                    <a:pt x="106" y="53"/>
                    <a:pt x="106" y="52"/>
                    <a:pt x="106" y="52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2" y="48"/>
                    <a:pt x="110" y="49"/>
                    <a:pt x="110" y="51"/>
                  </a:cubicBezTo>
                  <a:cubicBezTo>
                    <a:pt x="109" y="53"/>
                    <a:pt x="109" y="53"/>
                    <a:pt x="109" y="54"/>
                  </a:cubicBezTo>
                  <a:cubicBezTo>
                    <a:pt x="108" y="57"/>
                    <a:pt x="108" y="57"/>
                    <a:pt x="108" y="57"/>
                  </a:cubicBezTo>
                  <a:cubicBezTo>
                    <a:pt x="108" y="58"/>
                    <a:pt x="108" y="60"/>
                    <a:pt x="108" y="61"/>
                  </a:cubicBezTo>
                  <a:cubicBezTo>
                    <a:pt x="108" y="64"/>
                    <a:pt x="107" y="61"/>
                    <a:pt x="107" y="64"/>
                  </a:cubicBezTo>
                  <a:cubicBezTo>
                    <a:pt x="107" y="66"/>
                    <a:pt x="108" y="63"/>
                    <a:pt x="108" y="66"/>
                  </a:cubicBezTo>
                  <a:cubicBezTo>
                    <a:pt x="108" y="71"/>
                    <a:pt x="107" y="71"/>
                    <a:pt x="105" y="72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98" y="72"/>
                    <a:pt x="98" y="72"/>
                    <a:pt x="98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7" y="71"/>
                    <a:pt x="97" y="72"/>
                    <a:pt x="96" y="71"/>
                  </a:cubicBezTo>
                  <a:cubicBezTo>
                    <a:pt x="96" y="71"/>
                    <a:pt x="96" y="71"/>
                    <a:pt x="95" y="72"/>
                  </a:cubicBezTo>
                  <a:cubicBezTo>
                    <a:pt x="95" y="70"/>
                    <a:pt x="94" y="71"/>
                    <a:pt x="96" y="70"/>
                  </a:cubicBezTo>
                  <a:close/>
                  <a:moveTo>
                    <a:pt x="150" y="42"/>
                  </a:moveTo>
                  <a:cubicBezTo>
                    <a:pt x="150" y="41"/>
                    <a:pt x="151" y="41"/>
                    <a:pt x="151" y="41"/>
                  </a:cubicBezTo>
                  <a:cubicBezTo>
                    <a:pt x="151" y="41"/>
                    <a:pt x="152" y="41"/>
                    <a:pt x="152" y="41"/>
                  </a:cubicBezTo>
                  <a:cubicBezTo>
                    <a:pt x="151" y="42"/>
                    <a:pt x="151" y="42"/>
                    <a:pt x="150" y="42"/>
                  </a:cubicBezTo>
                  <a:close/>
                  <a:moveTo>
                    <a:pt x="152" y="40"/>
                  </a:moveTo>
                  <a:cubicBezTo>
                    <a:pt x="152" y="39"/>
                    <a:pt x="152" y="40"/>
                    <a:pt x="153" y="39"/>
                  </a:cubicBezTo>
                  <a:cubicBezTo>
                    <a:pt x="154" y="37"/>
                    <a:pt x="161" y="29"/>
                    <a:pt x="163" y="29"/>
                  </a:cubicBezTo>
                  <a:cubicBezTo>
                    <a:pt x="163" y="30"/>
                    <a:pt x="163" y="29"/>
                    <a:pt x="163" y="30"/>
                  </a:cubicBezTo>
                  <a:cubicBezTo>
                    <a:pt x="163" y="30"/>
                    <a:pt x="161" y="34"/>
                    <a:pt x="158" y="34"/>
                  </a:cubicBezTo>
                  <a:cubicBezTo>
                    <a:pt x="159" y="35"/>
                    <a:pt x="159" y="35"/>
                    <a:pt x="159" y="35"/>
                  </a:cubicBezTo>
                  <a:cubicBezTo>
                    <a:pt x="157" y="35"/>
                    <a:pt x="158" y="35"/>
                    <a:pt x="157" y="36"/>
                  </a:cubicBezTo>
                  <a:cubicBezTo>
                    <a:pt x="156" y="38"/>
                    <a:pt x="154" y="40"/>
                    <a:pt x="152" y="40"/>
                  </a:cubicBezTo>
                  <a:close/>
                  <a:moveTo>
                    <a:pt x="177" y="61"/>
                  </a:moveTo>
                  <a:cubicBezTo>
                    <a:pt x="180" y="61"/>
                    <a:pt x="179" y="60"/>
                    <a:pt x="181" y="60"/>
                  </a:cubicBezTo>
                  <a:cubicBezTo>
                    <a:pt x="192" y="60"/>
                    <a:pt x="187" y="61"/>
                    <a:pt x="195" y="57"/>
                  </a:cubicBezTo>
                  <a:cubicBezTo>
                    <a:pt x="199" y="55"/>
                    <a:pt x="206" y="51"/>
                    <a:pt x="206" y="47"/>
                  </a:cubicBezTo>
                  <a:cubicBezTo>
                    <a:pt x="207" y="48"/>
                    <a:pt x="207" y="48"/>
                    <a:pt x="207" y="48"/>
                  </a:cubicBezTo>
                  <a:cubicBezTo>
                    <a:pt x="207" y="46"/>
                    <a:pt x="208" y="46"/>
                    <a:pt x="208" y="44"/>
                  </a:cubicBezTo>
                  <a:cubicBezTo>
                    <a:pt x="209" y="44"/>
                    <a:pt x="209" y="44"/>
                    <a:pt x="209" y="44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3"/>
                    <a:pt x="209" y="43"/>
                    <a:pt x="209" y="43"/>
                  </a:cubicBezTo>
                  <a:cubicBezTo>
                    <a:pt x="209" y="41"/>
                    <a:pt x="209" y="41"/>
                    <a:pt x="209" y="41"/>
                  </a:cubicBezTo>
                  <a:cubicBezTo>
                    <a:pt x="210" y="41"/>
                    <a:pt x="210" y="41"/>
                    <a:pt x="210" y="41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11" y="36"/>
                    <a:pt x="211" y="36"/>
                    <a:pt x="211" y="36"/>
                  </a:cubicBezTo>
                  <a:cubicBezTo>
                    <a:pt x="212" y="35"/>
                    <a:pt x="211" y="33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3" y="29"/>
                    <a:pt x="212" y="27"/>
                    <a:pt x="212" y="26"/>
                  </a:cubicBezTo>
                  <a:cubicBezTo>
                    <a:pt x="209" y="13"/>
                    <a:pt x="208" y="15"/>
                    <a:pt x="206" y="12"/>
                  </a:cubicBezTo>
                  <a:cubicBezTo>
                    <a:pt x="205" y="8"/>
                    <a:pt x="202" y="6"/>
                    <a:pt x="200" y="4"/>
                  </a:cubicBezTo>
                  <a:cubicBezTo>
                    <a:pt x="198" y="3"/>
                    <a:pt x="196" y="2"/>
                    <a:pt x="194" y="2"/>
                  </a:cubicBezTo>
                  <a:cubicBezTo>
                    <a:pt x="191" y="0"/>
                    <a:pt x="189" y="0"/>
                    <a:pt x="186" y="0"/>
                  </a:cubicBezTo>
                  <a:cubicBezTo>
                    <a:pt x="184" y="0"/>
                    <a:pt x="183" y="1"/>
                    <a:pt x="182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76" y="5"/>
                    <a:pt x="176" y="5"/>
                    <a:pt x="176" y="5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2" y="8"/>
                    <a:pt x="172" y="9"/>
                    <a:pt x="171" y="9"/>
                  </a:cubicBezTo>
                  <a:cubicBezTo>
                    <a:pt x="167" y="13"/>
                    <a:pt x="167" y="13"/>
                    <a:pt x="167" y="13"/>
                  </a:cubicBezTo>
                  <a:cubicBezTo>
                    <a:pt x="164" y="17"/>
                    <a:pt x="164" y="16"/>
                    <a:pt x="164" y="18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3" y="19"/>
                    <a:pt x="163" y="18"/>
                    <a:pt x="162" y="20"/>
                  </a:cubicBezTo>
                  <a:cubicBezTo>
                    <a:pt x="161" y="20"/>
                    <a:pt x="161" y="21"/>
                    <a:pt x="160" y="21"/>
                  </a:cubicBezTo>
                  <a:cubicBezTo>
                    <a:pt x="158" y="23"/>
                    <a:pt x="157" y="25"/>
                    <a:pt x="155" y="27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50" y="32"/>
                    <a:pt x="150" y="32"/>
                    <a:pt x="150" y="32"/>
                  </a:cubicBezTo>
                  <a:cubicBezTo>
                    <a:pt x="149" y="33"/>
                    <a:pt x="149" y="33"/>
                    <a:pt x="149" y="33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41" y="40"/>
                    <a:pt x="140" y="41"/>
                    <a:pt x="137" y="41"/>
                  </a:cubicBezTo>
                  <a:cubicBezTo>
                    <a:pt x="138" y="38"/>
                    <a:pt x="138" y="39"/>
                    <a:pt x="137" y="36"/>
                  </a:cubicBezTo>
                  <a:cubicBezTo>
                    <a:pt x="136" y="34"/>
                    <a:pt x="137" y="36"/>
                    <a:pt x="136" y="34"/>
                  </a:cubicBezTo>
                  <a:cubicBezTo>
                    <a:pt x="136" y="33"/>
                    <a:pt x="135" y="32"/>
                    <a:pt x="134" y="31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27"/>
                    <a:pt x="123" y="27"/>
                    <a:pt x="123" y="27"/>
                  </a:cubicBezTo>
                  <a:cubicBezTo>
                    <a:pt x="122" y="26"/>
                    <a:pt x="122" y="26"/>
                    <a:pt x="122" y="26"/>
                  </a:cubicBezTo>
                  <a:cubicBezTo>
                    <a:pt x="122" y="26"/>
                    <a:pt x="116" y="28"/>
                    <a:pt x="114" y="30"/>
                  </a:cubicBezTo>
                  <a:cubicBezTo>
                    <a:pt x="114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0" y="33"/>
                    <a:pt x="116" y="29"/>
                    <a:pt x="112" y="32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0" y="42"/>
                    <a:pt x="89" y="43"/>
                    <a:pt x="87" y="44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9"/>
                    <a:pt x="81" y="4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6" y="49"/>
                    <a:pt x="74" y="51"/>
                    <a:pt x="73" y="48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2" y="45"/>
                    <a:pt x="72" y="43"/>
                    <a:pt x="72" y="41"/>
                  </a:cubicBezTo>
                  <a:cubicBezTo>
                    <a:pt x="71" y="39"/>
                    <a:pt x="70" y="38"/>
                    <a:pt x="69" y="35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8" y="34"/>
                    <a:pt x="66" y="33"/>
                    <a:pt x="64" y="33"/>
                  </a:cubicBezTo>
                  <a:cubicBezTo>
                    <a:pt x="63" y="34"/>
                    <a:pt x="64" y="32"/>
                    <a:pt x="63" y="34"/>
                  </a:cubicBezTo>
                  <a:cubicBezTo>
                    <a:pt x="62" y="34"/>
                    <a:pt x="62" y="34"/>
                    <a:pt x="60" y="34"/>
                  </a:cubicBezTo>
                  <a:cubicBezTo>
                    <a:pt x="58" y="35"/>
                    <a:pt x="59" y="35"/>
                    <a:pt x="58" y="36"/>
                  </a:cubicBezTo>
                  <a:cubicBezTo>
                    <a:pt x="58" y="35"/>
                    <a:pt x="58" y="35"/>
                    <a:pt x="57" y="36"/>
                  </a:cubicBezTo>
                  <a:cubicBezTo>
                    <a:pt x="55" y="36"/>
                    <a:pt x="50" y="36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5" y="36"/>
                    <a:pt x="42" y="36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3"/>
                    <a:pt x="36" y="43"/>
                    <a:pt x="36" y="44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5"/>
                    <a:pt x="34" y="56"/>
                    <a:pt x="37" y="60"/>
                  </a:cubicBezTo>
                  <a:cubicBezTo>
                    <a:pt x="37" y="61"/>
                    <a:pt x="37" y="61"/>
                    <a:pt x="38" y="6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50" y="78"/>
                    <a:pt x="49" y="77"/>
                    <a:pt x="50" y="78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4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4" y="91"/>
                    <a:pt x="63" y="91"/>
                    <a:pt x="64" y="91"/>
                  </a:cubicBezTo>
                  <a:cubicBezTo>
                    <a:pt x="65" y="92"/>
                    <a:pt x="66" y="92"/>
                    <a:pt x="67" y="93"/>
                  </a:cubicBezTo>
                  <a:cubicBezTo>
                    <a:pt x="67" y="95"/>
                    <a:pt x="67" y="95"/>
                    <a:pt x="65" y="96"/>
                  </a:cubicBezTo>
                  <a:cubicBezTo>
                    <a:pt x="65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1" y="98"/>
                    <a:pt x="62" y="98"/>
                    <a:pt x="61" y="99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2"/>
                    <a:pt x="55" y="102"/>
                    <a:pt x="54" y="103"/>
                  </a:cubicBezTo>
                  <a:cubicBezTo>
                    <a:pt x="53" y="104"/>
                    <a:pt x="52" y="105"/>
                    <a:pt x="52" y="105"/>
                  </a:cubicBezTo>
                  <a:cubicBezTo>
                    <a:pt x="51" y="106"/>
                    <a:pt x="50" y="106"/>
                    <a:pt x="50" y="106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4"/>
                    <a:pt x="39" y="114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29" y="121"/>
                    <a:pt x="29" y="121"/>
                    <a:pt x="28" y="122"/>
                  </a:cubicBezTo>
                  <a:cubicBezTo>
                    <a:pt x="27" y="123"/>
                    <a:pt x="27" y="123"/>
                    <a:pt x="27" y="123"/>
                  </a:cubicBezTo>
                  <a:cubicBezTo>
                    <a:pt x="26" y="123"/>
                    <a:pt x="27" y="123"/>
                    <a:pt x="26" y="123"/>
                  </a:cubicBezTo>
                  <a:cubicBezTo>
                    <a:pt x="25" y="124"/>
                    <a:pt x="25" y="124"/>
                    <a:pt x="24" y="125"/>
                  </a:cubicBezTo>
                  <a:cubicBezTo>
                    <a:pt x="23" y="126"/>
                    <a:pt x="21" y="128"/>
                    <a:pt x="19" y="129"/>
                  </a:cubicBezTo>
                  <a:cubicBezTo>
                    <a:pt x="18" y="130"/>
                    <a:pt x="18" y="130"/>
                    <a:pt x="17" y="131"/>
                  </a:cubicBezTo>
                  <a:cubicBezTo>
                    <a:pt x="15" y="133"/>
                    <a:pt x="12" y="136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3"/>
                    <a:pt x="2" y="153"/>
                    <a:pt x="2" y="153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1" y="156"/>
                    <a:pt x="0" y="158"/>
                    <a:pt x="0" y="160"/>
                  </a:cubicBezTo>
                  <a:cubicBezTo>
                    <a:pt x="0" y="167"/>
                    <a:pt x="0" y="164"/>
                    <a:pt x="1" y="169"/>
                  </a:cubicBezTo>
                  <a:cubicBezTo>
                    <a:pt x="1" y="170"/>
                    <a:pt x="2" y="171"/>
                    <a:pt x="2" y="172"/>
                  </a:cubicBezTo>
                  <a:cubicBezTo>
                    <a:pt x="2" y="174"/>
                    <a:pt x="1" y="172"/>
                    <a:pt x="3" y="175"/>
                  </a:cubicBezTo>
                  <a:cubicBezTo>
                    <a:pt x="3" y="175"/>
                    <a:pt x="3" y="175"/>
                    <a:pt x="4" y="176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9"/>
                    <a:pt x="9" y="180"/>
                    <a:pt x="11" y="181"/>
                  </a:cubicBezTo>
                  <a:cubicBezTo>
                    <a:pt x="12" y="181"/>
                    <a:pt x="16" y="180"/>
                    <a:pt x="18" y="179"/>
                  </a:cubicBezTo>
                  <a:cubicBezTo>
                    <a:pt x="19" y="179"/>
                    <a:pt x="19" y="177"/>
                    <a:pt x="21" y="176"/>
                  </a:cubicBezTo>
                  <a:cubicBezTo>
                    <a:pt x="26" y="173"/>
                    <a:pt x="28" y="176"/>
                    <a:pt x="28" y="174"/>
                  </a:cubicBezTo>
                  <a:cubicBezTo>
                    <a:pt x="29" y="174"/>
                    <a:pt x="29" y="174"/>
                    <a:pt x="30" y="174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3" y="172"/>
                    <a:pt x="36" y="172"/>
                    <a:pt x="39" y="171"/>
                  </a:cubicBezTo>
                  <a:cubicBezTo>
                    <a:pt x="41" y="170"/>
                    <a:pt x="39" y="171"/>
                    <a:pt x="41" y="170"/>
                  </a:cubicBezTo>
                  <a:cubicBezTo>
                    <a:pt x="43" y="169"/>
                    <a:pt x="44" y="168"/>
                    <a:pt x="46" y="166"/>
                  </a:cubicBezTo>
                  <a:cubicBezTo>
                    <a:pt x="48" y="166"/>
                    <a:pt x="47" y="166"/>
                    <a:pt x="49" y="166"/>
                  </a:cubicBezTo>
                  <a:cubicBezTo>
                    <a:pt x="52" y="164"/>
                    <a:pt x="53" y="163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62" y="153"/>
                    <a:pt x="62" y="153"/>
                    <a:pt x="62" y="153"/>
                  </a:cubicBezTo>
                  <a:cubicBezTo>
                    <a:pt x="62" y="153"/>
                    <a:pt x="62" y="152"/>
                    <a:pt x="62" y="152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67" y="148"/>
                    <a:pt x="69" y="148"/>
                    <a:pt x="71" y="146"/>
                  </a:cubicBezTo>
                  <a:cubicBezTo>
                    <a:pt x="73" y="144"/>
                    <a:pt x="76" y="143"/>
                    <a:pt x="78" y="142"/>
                  </a:cubicBezTo>
                  <a:cubicBezTo>
                    <a:pt x="81" y="141"/>
                    <a:pt x="77" y="143"/>
                    <a:pt x="79" y="142"/>
                  </a:cubicBezTo>
                  <a:cubicBezTo>
                    <a:pt x="81" y="141"/>
                    <a:pt x="80" y="139"/>
                    <a:pt x="83" y="139"/>
                  </a:cubicBezTo>
                  <a:cubicBezTo>
                    <a:pt x="85" y="139"/>
                    <a:pt x="85" y="139"/>
                    <a:pt x="86" y="139"/>
                  </a:cubicBezTo>
                  <a:cubicBezTo>
                    <a:pt x="86" y="139"/>
                    <a:pt x="86" y="138"/>
                    <a:pt x="86" y="138"/>
                  </a:cubicBezTo>
                  <a:cubicBezTo>
                    <a:pt x="90" y="136"/>
                    <a:pt x="90" y="136"/>
                    <a:pt x="90" y="136"/>
                  </a:cubicBezTo>
                  <a:cubicBezTo>
                    <a:pt x="92" y="135"/>
                    <a:pt x="94" y="136"/>
                    <a:pt x="96" y="135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8" y="133"/>
                  </a:cubicBezTo>
                  <a:cubicBezTo>
                    <a:pt x="98" y="133"/>
                    <a:pt x="98" y="133"/>
                    <a:pt x="99" y="133"/>
                  </a:cubicBezTo>
                  <a:cubicBezTo>
                    <a:pt x="99" y="132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101" y="133"/>
                    <a:pt x="105" y="132"/>
                    <a:pt x="107" y="130"/>
                  </a:cubicBezTo>
                  <a:cubicBezTo>
                    <a:pt x="109" y="130"/>
                    <a:pt x="109" y="130"/>
                    <a:pt x="111" y="129"/>
                  </a:cubicBezTo>
                  <a:cubicBezTo>
                    <a:pt x="111" y="129"/>
                    <a:pt x="111" y="128"/>
                    <a:pt x="111" y="128"/>
                  </a:cubicBezTo>
                  <a:cubicBezTo>
                    <a:pt x="115" y="127"/>
                    <a:pt x="116" y="128"/>
                    <a:pt x="119" y="125"/>
                  </a:cubicBezTo>
                  <a:cubicBezTo>
                    <a:pt x="119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0" y="125"/>
                    <a:pt x="120" y="125"/>
                    <a:pt x="120" y="125"/>
                  </a:cubicBezTo>
                  <a:cubicBezTo>
                    <a:pt x="122" y="124"/>
                    <a:pt x="123" y="124"/>
                    <a:pt x="125" y="123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32" y="121"/>
                    <a:pt x="134" y="119"/>
                    <a:pt x="136" y="117"/>
                  </a:cubicBezTo>
                  <a:cubicBezTo>
                    <a:pt x="136" y="117"/>
                    <a:pt x="137" y="117"/>
                    <a:pt x="137" y="117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44" y="115"/>
                    <a:pt x="144" y="113"/>
                    <a:pt x="145" y="115"/>
                  </a:cubicBezTo>
                  <a:cubicBezTo>
                    <a:pt x="146" y="115"/>
                    <a:pt x="147" y="116"/>
                    <a:pt x="148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3" y="113"/>
                    <a:pt x="153" y="113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6" y="114"/>
                    <a:pt x="156" y="114"/>
                    <a:pt x="156" y="115"/>
                  </a:cubicBezTo>
                  <a:cubicBezTo>
                    <a:pt x="156" y="115"/>
                    <a:pt x="156" y="115"/>
                    <a:pt x="155" y="115"/>
                  </a:cubicBezTo>
                  <a:cubicBezTo>
                    <a:pt x="155" y="115"/>
                    <a:pt x="155" y="115"/>
                    <a:pt x="155" y="114"/>
                  </a:cubicBezTo>
                  <a:cubicBezTo>
                    <a:pt x="154" y="118"/>
                    <a:pt x="149" y="119"/>
                    <a:pt x="148" y="121"/>
                  </a:cubicBezTo>
                  <a:cubicBezTo>
                    <a:pt x="145" y="121"/>
                    <a:pt x="144" y="123"/>
                    <a:pt x="142" y="124"/>
                  </a:cubicBezTo>
                  <a:cubicBezTo>
                    <a:pt x="142" y="126"/>
                    <a:pt x="142" y="126"/>
                    <a:pt x="142" y="128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40" y="128"/>
                    <a:pt x="141" y="130"/>
                    <a:pt x="140" y="128"/>
                  </a:cubicBezTo>
                  <a:cubicBezTo>
                    <a:pt x="140" y="127"/>
                    <a:pt x="140" y="128"/>
                    <a:pt x="140" y="127"/>
                  </a:cubicBezTo>
                  <a:cubicBezTo>
                    <a:pt x="141" y="126"/>
                    <a:pt x="140" y="127"/>
                    <a:pt x="141" y="126"/>
                  </a:cubicBezTo>
                  <a:cubicBezTo>
                    <a:pt x="142" y="123"/>
                    <a:pt x="140" y="128"/>
                    <a:pt x="141" y="125"/>
                  </a:cubicBezTo>
                  <a:cubicBezTo>
                    <a:pt x="138" y="125"/>
                    <a:pt x="136" y="127"/>
                    <a:pt x="133" y="127"/>
                  </a:cubicBezTo>
                  <a:cubicBezTo>
                    <a:pt x="131" y="127"/>
                    <a:pt x="132" y="128"/>
                    <a:pt x="130" y="128"/>
                  </a:cubicBezTo>
                  <a:cubicBezTo>
                    <a:pt x="128" y="130"/>
                    <a:pt x="128" y="130"/>
                    <a:pt x="128" y="130"/>
                  </a:cubicBezTo>
                  <a:cubicBezTo>
                    <a:pt x="125" y="132"/>
                    <a:pt x="123" y="132"/>
                    <a:pt x="120" y="133"/>
                  </a:cubicBezTo>
                  <a:cubicBezTo>
                    <a:pt x="118" y="134"/>
                    <a:pt x="119" y="134"/>
                    <a:pt x="118" y="134"/>
                  </a:cubicBezTo>
                  <a:cubicBezTo>
                    <a:pt x="116" y="134"/>
                    <a:pt x="113" y="134"/>
                    <a:pt x="112" y="136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11" y="136"/>
                    <a:pt x="111" y="136"/>
                    <a:pt x="111" y="136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08" y="138"/>
                    <a:pt x="105" y="140"/>
                    <a:pt x="103" y="141"/>
                  </a:cubicBezTo>
                  <a:cubicBezTo>
                    <a:pt x="101" y="141"/>
                    <a:pt x="97" y="143"/>
                    <a:pt x="96" y="145"/>
                  </a:cubicBezTo>
                  <a:cubicBezTo>
                    <a:pt x="94" y="143"/>
                    <a:pt x="95" y="145"/>
                    <a:pt x="93" y="144"/>
                  </a:cubicBezTo>
                  <a:cubicBezTo>
                    <a:pt x="92" y="145"/>
                    <a:pt x="93" y="145"/>
                    <a:pt x="92" y="145"/>
                  </a:cubicBezTo>
                  <a:cubicBezTo>
                    <a:pt x="92" y="145"/>
                    <a:pt x="92" y="145"/>
                    <a:pt x="92" y="145"/>
                  </a:cubicBezTo>
                  <a:cubicBezTo>
                    <a:pt x="88" y="148"/>
                    <a:pt x="88" y="149"/>
                    <a:pt x="86" y="15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80" y="164"/>
                    <a:pt x="79" y="167"/>
                    <a:pt x="81" y="171"/>
                  </a:cubicBezTo>
                  <a:cubicBezTo>
                    <a:pt x="83" y="175"/>
                    <a:pt x="84" y="176"/>
                    <a:pt x="87" y="178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1" y="185"/>
                    <a:pt x="99" y="187"/>
                    <a:pt x="98" y="188"/>
                  </a:cubicBezTo>
                  <a:cubicBezTo>
                    <a:pt x="98" y="189"/>
                    <a:pt x="98" y="190"/>
                    <a:pt x="97" y="191"/>
                  </a:cubicBezTo>
                  <a:cubicBezTo>
                    <a:pt x="95" y="196"/>
                    <a:pt x="95" y="196"/>
                    <a:pt x="95" y="196"/>
                  </a:cubicBezTo>
                  <a:cubicBezTo>
                    <a:pt x="94" y="197"/>
                    <a:pt x="94" y="202"/>
                    <a:pt x="95" y="203"/>
                  </a:cubicBezTo>
                  <a:cubicBezTo>
                    <a:pt x="92" y="204"/>
                    <a:pt x="93" y="204"/>
                    <a:pt x="91" y="205"/>
                  </a:cubicBezTo>
                  <a:cubicBezTo>
                    <a:pt x="91" y="206"/>
                    <a:pt x="91" y="205"/>
                    <a:pt x="90" y="20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5" y="212"/>
                    <a:pt x="74" y="212"/>
                    <a:pt x="74" y="212"/>
                  </a:cubicBezTo>
                  <a:cubicBezTo>
                    <a:pt x="67" y="215"/>
                    <a:pt x="67" y="215"/>
                    <a:pt x="67" y="215"/>
                  </a:cubicBezTo>
                  <a:cubicBezTo>
                    <a:pt x="66" y="215"/>
                    <a:pt x="67" y="215"/>
                    <a:pt x="66" y="215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49" y="224"/>
                    <a:pt x="49" y="224"/>
                    <a:pt x="49" y="224"/>
                  </a:cubicBezTo>
                  <a:cubicBezTo>
                    <a:pt x="48" y="225"/>
                    <a:pt x="46" y="225"/>
                    <a:pt x="46" y="227"/>
                  </a:cubicBezTo>
                  <a:cubicBezTo>
                    <a:pt x="49" y="226"/>
                    <a:pt x="43" y="228"/>
                    <a:pt x="47" y="227"/>
                  </a:cubicBezTo>
                  <a:cubicBezTo>
                    <a:pt x="48" y="226"/>
                    <a:pt x="45" y="227"/>
                    <a:pt x="47" y="226"/>
                  </a:cubicBezTo>
                  <a:cubicBezTo>
                    <a:pt x="50" y="226"/>
                    <a:pt x="49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49" y="228"/>
                    <a:pt x="49" y="228"/>
                    <a:pt x="49" y="228"/>
                  </a:cubicBezTo>
                  <a:cubicBezTo>
                    <a:pt x="47" y="229"/>
                    <a:pt x="49" y="228"/>
                    <a:pt x="48" y="229"/>
                  </a:cubicBezTo>
                  <a:cubicBezTo>
                    <a:pt x="44" y="233"/>
                    <a:pt x="44" y="233"/>
                    <a:pt x="44" y="233"/>
                  </a:cubicBezTo>
                  <a:cubicBezTo>
                    <a:pt x="44" y="233"/>
                    <a:pt x="44" y="233"/>
                    <a:pt x="43" y="234"/>
                  </a:cubicBezTo>
                  <a:cubicBezTo>
                    <a:pt x="41" y="237"/>
                    <a:pt x="41" y="241"/>
                    <a:pt x="39" y="244"/>
                  </a:cubicBezTo>
                  <a:cubicBezTo>
                    <a:pt x="39" y="244"/>
                    <a:pt x="39" y="244"/>
                    <a:pt x="39" y="245"/>
                  </a:cubicBezTo>
                  <a:cubicBezTo>
                    <a:pt x="39" y="245"/>
                    <a:pt x="39" y="245"/>
                    <a:pt x="39" y="245"/>
                  </a:cubicBezTo>
                  <a:cubicBezTo>
                    <a:pt x="38" y="247"/>
                    <a:pt x="38" y="249"/>
                    <a:pt x="39" y="251"/>
                  </a:cubicBezTo>
                  <a:cubicBezTo>
                    <a:pt x="39" y="251"/>
                    <a:pt x="40" y="252"/>
                    <a:pt x="40" y="252"/>
                  </a:cubicBezTo>
                  <a:cubicBezTo>
                    <a:pt x="39" y="253"/>
                    <a:pt x="40" y="255"/>
                    <a:pt x="39" y="258"/>
                  </a:cubicBezTo>
                  <a:cubicBezTo>
                    <a:pt x="39" y="261"/>
                    <a:pt x="38" y="260"/>
                    <a:pt x="39" y="263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5"/>
                    <a:pt x="43" y="274"/>
                    <a:pt x="45" y="275"/>
                  </a:cubicBezTo>
                  <a:cubicBezTo>
                    <a:pt x="46" y="276"/>
                    <a:pt x="46" y="278"/>
                    <a:pt x="47" y="279"/>
                  </a:cubicBezTo>
                  <a:cubicBezTo>
                    <a:pt x="48" y="278"/>
                    <a:pt x="47" y="278"/>
                    <a:pt x="48" y="278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5" y="286"/>
                    <a:pt x="57" y="286"/>
                    <a:pt x="59" y="287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1"/>
                  </a:cubicBezTo>
                  <a:cubicBezTo>
                    <a:pt x="70" y="292"/>
                    <a:pt x="74" y="293"/>
                    <a:pt x="79" y="293"/>
                  </a:cubicBezTo>
                  <a:cubicBezTo>
                    <a:pt x="83" y="293"/>
                    <a:pt x="83" y="292"/>
                    <a:pt x="85" y="294"/>
                  </a:cubicBezTo>
                  <a:cubicBezTo>
                    <a:pt x="87" y="292"/>
                    <a:pt x="86" y="294"/>
                    <a:pt x="89" y="293"/>
                  </a:cubicBezTo>
                  <a:cubicBezTo>
                    <a:pt x="90" y="293"/>
                    <a:pt x="89" y="294"/>
                    <a:pt x="90" y="293"/>
                  </a:cubicBezTo>
                  <a:cubicBezTo>
                    <a:pt x="90" y="294"/>
                    <a:pt x="91" y="294"/>
                    <a:pt x="92" y="293"/>
                  </a:cubicBezTo>
                  <a:cubicBezTo>
                    <a:pt x="93" y="293"/>
                    <a:pt x="93" y="293"/>
                    <a:pt x="93" y="293"/>
                  </a:cubicBezTo>
                  <a:cubicBezTo>
                    <a:pt x="96" y="292"/>
                    <a:pt x="96" y="293"/>
                    <a:pt x="100" y="292"/>
                  </a:cubicBezTo>
                  <a:cubicBezTo>
                    <a:pt x="107" y="291"/>
                    <a:pt x="107" y="291"/>
                    <a:pt x="107" y="291"/>
                  </a:cubicBezTo>
                  <a:cubicBezTo>
                    <a:pt x="108" y="290"/>
                    <a:pt x="110" y="290"/>
                    <a:pt x="112" y="28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15" y="288"/>
                    <a:pt x="115" y="288"/>
                    <a:pt x="115" y="288"/>
                  </a:cubicBezTo>
                  <a:cubicBezTo>
                    <a:pt x="116" y="287"/>
                    <a:pt x="115" y="288"/>
                    <a:pt x="116" y="287"/>
                  </a:cubicBezTo>
                  <a:cubicBezTo>
                    <a:pt x="117" y="286"/>
                    <a:pt x="116" y="287"/>
                    <a:pt x="117" y="286"/>
                  </a:cubicBezTo>
                  <a:cubicBezTo>
                    <a:pt x="119" y="287"/>
                    <a:pt x="122" y="283"/>
                    <a:pt x="125" y="283"/>
                  </a:cubicBezTo>
                  <a:cubicBezTo>
                    <a:pt x="124" y="280"/>
                    <a:pt x="127" y="284"/>
                    <a:pt x="125" y="280"/>
                  </a:cubicBezTo>
                  <a:cubicBezTo>
                    <a:pt x="129" y="278"/>
                    <a:pt x="129" y="278"/>
                    <a:pt x="129" y="278"/>
                  </a:cubicBezTo>
                  <a:cubicBezTo>
                    <a:pt x="129" y="278"/>
                    <a:pt x="130" y="277"/>
                    <a:pt x="130" y="277"/>
                  </a:cubicBezTo>
                  <a:cubicBezTo>
                    <a:pt x="135" y="274"/>
                    <a:pt x="132" y="276"/>
                    <a:pt x="136" y="272"/>
                  </a:cubicBezTo>
                  <a:cubicBezTo>
                    <a:pt x="138" y="270"/>
                    <a:pt x="143" y="267"/>
                    <a:pt x="141" y="264"/>
                  </a:cubicBezTo>
                  <a:cubicBezTo>
                    <a:pt x="142" y="264"/>
                    <a:pt x="143" y="264"/>
                    <a:pt x="143" y="264"/>
                  </a:cubicBezTo>
                  <a:cubicBezTo>
                    <a:pt x="147" y="262"/>
                    <a:pt x="147" y="262"/>
                    <a:pt x="147" y="262"/>
                  </a:cubicBezTo>
                  <a:cubicBezTo>
                    <a:pt x="151" y="254"/>
                    <a:pt x="151" y="254"/>
                    <a:pt x="151" y="254"/>
                  </a:cubicBezTo>
                  <a:cubicBezTo>
                    <a:pt x="152" y="254"/>
                    <a:pt x="152" y="254"/>
                    <a:pt x="152" y="254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4" y="251"/>
                    <a:pt x="152" y="251"/>
                    <a:pt x="154" y="246"/>
                  </a:cubicBezTo>
                  <a:cubicBezTo>
                    <a:pt x="154" y="245"/>
                    <a:pt x="154" y="246"/>
                    <a:pt x="154" y="246"/>
                  </a:cubicBezTo>
                  <a:cubicBezTo>
                    <a:pt x="155" y="244"/>
                    <a:pt x="155" y="244"/>
                    <a:pt x="155" y="244"/>
                  </a:cubicBezTo>
                  <a:cubicBezTo>
                    <a:pt x="155" y="243"/>
                    <a:pt x="154" y="241"/>
                    <a:pt x="154" y="240"/>
                  </a:cubicBezTo>
                  <a:cubicBezTo>
                    <a:pt x="153" y="237"/>
                    <a:pt x="153" y="231"/>
                    <a:pt x="152" y="229"/>
                  </a:cubicBezTo>
                  <a:cubicBezTo>
                    <a:pt x="152" y="229"/>
                    <a:pt x="152" y="229"/>
                    <a:pt x="152" y="228"/>
                  </a:cubicBezTo>
                  <a:cubicBezTo>
                    <a:pt x="151" y="228"/>
                    <a:pt x="151" y="228"/>
                    <a:pt x="151" y="228"/>
                  </a:cubicBezTo>
                  <a:cubicBezTo>
                    <a:pt x="152" y="227"/>
                    <a:pt x="152" y="227"/>
                    <a:pt x="152" y="227"/>
                  </a:cubicBezTo>
                  <a:cubicBezTo>
                    <a:pt x="151" y="227"/>
                    <a:pt x="151" y="227"/>
                    <a:pt x="151" y="226"/>
                  </a:cubicBezTo>
                  <a:cubicBezTo>
                    <a:pt x="150" y="224"/>
                    <a:pt x="149" y="222"/>
                    <a:pt x="149" y="220"/>
                  </a:cubicBezTo>
                  <a:cubicBezTo>
                    <a:pt x="152" y="220"/>
                    <a:pt x="159" y="219"/>
                    <a:pt x="160" y="220"/>
                  </a:cubicBezTo>
                  <a:cubicBezTo>
                    <a:pt x="164" y="221"/>
                    <a:pt x="164" y="221"/>
                    <a:pt x="164" y="221"/>
                  </a:cubicBezTo>
                  <a:cubicBezTo>
                    <a:pt x="165" y="221"/>
                    <a:pt x="165" y="221"/>
                    <a:pt x="166" y="221"/>
                  </a:cubicBezTo>
                  <a:cubicBezTo>
                    <a:pt x="167" y="222"/>
                    <a:pt x="169" y="223"/>
                    <a:pt x="170" y="224"/>
                  </a:cubicBezTo>
                  <a:cubicBezTo>
                    <a:pt x="170" y="223"/>
                    <a:pt x="170" y="223"/>
                    <a:pt x="170" y="223"/>
                  </a:cubicBezTo>
                  <a:cubicBezTo>
                    <a:pt x="171" y="226"/>
                    <a:pt x="177" y="227"/>
                    <a:pt x="179" y="227"/>
                  </a:cubicBezTo>
                  <a:cubicBezTo>
                    <a:pt x="179" y="229"/>
                    <a:pt x="179" y="229"/>
                    <a:pt x="180" y="227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84" y="229"/>
                    <a:pt x="184" y="229"/>
                    <a:pt x="186" y="230"/>
                  </a:cubicBezTo>
                  <a:cubicBezTo>
                    <a:pt x="189" y="232"/>
                    <a:pt x="188" y="231"/>
                    <a:pt x="192" y="232"/>
                  </a:cubicBezTo>
                  <a:cubicBezTo>
                    <a:pt x="193" y="232"/>
                    <a:pt x="193" y="231"/>
                    <a:pt x="195" y="230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8" y="229"/>
                    <a:pt x="199" y="228"/>
                    <a:pt x="200" y="228"/>
                  </a:cubicBezTo>
                  <a:cubicBezTo>
                    <a:pt x="200" y="227"/>
                    <a:pt x="200" y="228"/>
                    <a:pt x="201" y="228"/>
                  </a:cubicBezTo>
                  <a:cubicBezTo>
                    <a:pt x="202" y="227"/>
                    <a:pt x="203" y="227"/>
                    <a:pt x="205" y="226"/>
                  </a:cubicBezTo>
                  <a:cubicBezTo>
                    <a:pt x="207" y="224"/>
                    <a:pt x="208" y="224"/>
                    <a:pt x="209" y="222"/>
                  </a:cubicBezTo>
                  <a:cubicBezTo>
                    <a:pt x="210" y="220"/>
                    <a:pt x="210" y="217"/>
                    <a:pt x="210" y="215"/>
                  </a:cubicBezTo>
                  <a:cubicBezTo>
                    <a:pt x="211" y="214"/>
                    <a:pt x="213" y="213"/>
                    <a:pt x="213" y="211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209"/>
                    <a:pt x="209" y="209"/>
                    <a:pt x="209" y="208"/>
                  </a:cubicBezTo>
                  <a:cubicBezTo>
                    <a:pt x="203" y="205"/>
                    <a:pt x="203" y="205"/>
                    <a:pt x="203" y="205"/>
                  </a:cubicBezTo>
                  <a:cubicBezTo>
                    <a:pt x="202" y="204"/>
                    <a:pt x="200" y="203"/>
                    <a:pt x="199" y="201"/>
                  </a:cubicBezTo>
                  <a:cubicBezTo>
                    <a:pt x="195" y="196"/>
                    <a:pt x="193" y="199"/>
                    <a:pt x="192" y="197"/>
                  </a:cubicBezTo>
                  <a:cubicBezTo>
                    <a:pt x="190" y="196"/>
                    <a:pt x="189" y="196"/>
                    <a:pt x="187" y="196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6" y="196"/>
                    <a:pt x="185" y="196"/>
                    <a:pt x="184" y="195"/>
                  </a:cubicBezTo>
                  <a:cubicBezTo>
                    <a:pt x="181" y="194"/>
                    <a:pt x="179" y="194"/>
                    <a:pt x="176" y="194"/>
                  </a:cubicBezTo>
                  <a:cubicBezTo>
                    <a:pt x="175" y="193"/>
                    <a:pt x="175" y="193"/>
                    <a:pt x="172" y="193"/>
                  </a:cubicBezTo>
                  <a:cubicBezTo>
                    <a:pt x="170" y="193"/>
                    <a:pt x="166" y="192"/>
                    <a:pt x="164" y="194"/>
                  </a:cubicBezTo>
                  <a:cubicBezTo>
                    <a:pt x="162" y="191"/>
                    <a:pt x="157" y="193"/>
                    <a:pt x="152" y="192"/>
                  </a:cubicBezTo>
                  <a:cubicBezTo>
                    <a:pt x="150" y="192"/>
                    <a:pt x="151" y="191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5" y="191"/>
                    <a:pt x="146" y="191"/>
                    <a:pt x="144" y="190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2" y="192"/>
                    <a:pt x="142" y="191"/>
                    <a:pt x="141" y="190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3"/>
                    <a:pt x="139" y="193"/>
                    <a:pt x="139" y="193"/>
                  </a:cubicBezTo>
                  <a:cubicBezTo>
                    <a:pt x="139" y="194"/>
                    <a:pt x="139" y="194"/>
                    <a:pt x="138" y="195"/>
                  </a:cubicBezTo>
                  <a:cubicBezTo>
                    <a:pt x="132" y="195"/>
                    <a:pt x="132" y="195"/>
                    <a:pt x="132" y="195"/>
                  </a:cubicBezTo>
                  <a:cubicBezTo>
                    <a:pt x="132" y="196"/>
                    <a:pt x="132" y="195"/>
                    <a:pt x="132" y="195"/>
                  </a:cubicBezTo>
                  <a:cubicBezTo>
                    <a:pt x="126" y="195"/>
                    <a:pt x="126" y="195"/>
                    <a:pt x="126" y="195"/>
                  </a:cubicBezTo>
                  <a:cubicBezTo>
                    <a:pt x="122" y="194"/>
                    <a:pt x="121" y="192"/>
                    <a:pt x="124" y="188"/>
                  </a:cubicBezTo>
                  <a:cubicBezTo>
                    <a:pt x="126" y="186"/>
                    <a:pt x="126" y="187"/>
                    <a:pt x="126" y="184"/>
                  </a:cubicBezTo>
                  <a:cubicBezTo>
                    <a:pt x="127" y="185"/>
                    <a:pt x="126" y="185"/>
                    <a:pt x="127" y="184"/>
                  </a:cubicBezTo>
                  <a:cubicBezTo>
                    <a:pt x="129" y="182"/>
                    <a:pt x="129" y="182"/>
                    <a:pt x="129" y="182"/>
                  </a:cubicBezTo>
                  <a:cubicBezTo>
                    <a:pt x="129" y="182"/>
                    <a:pt x="129" y="182"/>
                    <a:pt x="129" y="181"/>
                  </a:cubicBezTo>
                  <a:cubicBezTo>
                    <a:pt x="129" y="181"/>
                    <a:pt x="130" y="181"/>
                    <a:pt x="130" y="181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9" y="172"/>
                    <a:pt x="140" y="171"/>
                    <a:pt x="141" y="170"/>
                  </a:cubicBezTo>
                  <a:cubicBezTo>
                    <a:pt x="142" y="168"/>
                    <a:pt x="142" y="168"/>
                    <a:pt x="144" y="167"/>
                  </a:cubicBezTo>
                  <a:cubicBezTo>
                    <a:pt x="146" y="167"/>
                    <a:pt x="147" y="166"/>
                    <a:pt x="147" y="162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7" y="161"/>
                    <a:pt x="148" y="160"/>
                  </a:cubicBezTo>
                  <a:cubicBezTo>
                    <a:pt x="149" y="159"/>
                    <a:pt x="149" y="158"/>
                    <a:pt x="150" y="157"/>
                  </a:cubicBezTo>
                  <a:cubicBezTo>
                    <a:pt x="149" y="156"/>
                    <a:pt x="149" y="153"/>
                    <a:pt x="149" y="151"/>
                  </a:cubicBezTo>
                  <a:cubicBezTo>
                    <a:pt x="149" y="149"/>
                    <a:pt x="149" y="150"/>
                    <a:pt x="150" y="149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9" y="148"/>
                    <a:pt x="149" y="148"/>
                    <a:pt x="149" y="148"/>
                  </a:cubicBezTo>
                  <a:cubicBezTo>
                    <a:pt x="148" y="147"/>
                    <a:pt x="148" y="147"/>
                    <a:pt x="148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5" y="146"/>
                    <a:pt x="145" y="146"/>
                    <a:pt x="145" y="146"/>
                  </a:cubicBezTo>
                  <a:cubicBezTo>
                    <a:pt x="147" y="144"/>
                    <a:pt x="155" y="142"/>
                    <a:pt x="158" y="141"/>
                  </a:cubicBezTo>
                  <a:cubicBezTo>
                    <a:pt x="164" y="138"/>
                    <a:pt x="164" y="138"/>
                    <a:pt x="164" y="138"/>
                  </a:cubicBezTo>
                  <a:cubicBezTo>
                    <a:pt x="166" y="137"/>
                    <a:pt x="166" y="137"/>
                    <a:pt x="168" y="137"/>
                  </a:cubicBezTo>
                  <a:cubicBezTo>
                    <a:pt x="169" y="140"/>
                    <a:pt x="168" y="136"/>
                    <a:pt x="170" y="138"/>
                  </a:cubicBezTo>
                  <a:cubicBezTo>
                    <a:pt x="170" y="136"/>
                    <a:pt x="172" y="136"/>
                    <a:pt x="174" y="135"/>
                  </a:cubicBezTo>
                  <a:cubicBezTo>
                    <a:pt x="174" y="137"/>
                    <a:pt x="174" y="137"/>
                    <a:pt x="174" y="137"/>
                  </a:cubicBezTo>
                  <a:cubicBezTo>
                    <a:pt x="174" y="137"/>
                    <a:pt x="175" y="137"/>
                    <a:pt x="175" y="137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6" y="139"/>
                    <a:pt x="177" y="136"/>
                    <a:pt x="176" y="138"/>
                  </a:cubicBezTo>
                  <a:cubicBezTo>
                    <a:pt x="175" y="139"/>
                    <a:pt x="175" y="138"/>
                    <a:pt x="175" y="139"/>
                  </a:cubicBezTo>
                  <a:cubicBezTo>
                    <a:pt x="181" y="139"/>
                    <a:pt x="178" y="139"/>
                    <a:pt x="183" y="137"/>
                  </a:cubicBezTo>
                  <a:cubicBezTo>
                    <a:pt x="185" y="136"/>
                    <a:pt x="186" y="135"/>
                    <a:pt x="189" y="135"/>
                  </a:cubicBezTo>
                  <a:cubicBezTo>
                    <a:pt x="190" y="133"/>
                    <a:pt x="193" y="132"/>
                    <a:pt x="195" y="131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4" y="125"/>
                    <a:pt x="204" y="125"/>
                    <a:pt x="204" y="125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9" y="122"/>
                    <a:pt x="212" y="120"/>
                    <a:pt x="213" y="117"/>
                  </a:cubicBezTo>
                  <a:cubicBezTo>
                    <a:pt x="216" y="109"/>
                    <a:pt x="216" y="109"/>
                    <a:pt x="216" y="109"/>
                  </a:cubicBezTo>
                  <a:cubicBezTo>
                    <a:pt x="217" y="103"/>
                    <a:pt x="217" y="103"/>
                    <a:pt x="217" y="103"/>
                  </a:cubicBezTo>
                  <a:cubicBezTo>
                    <a:pt x="213" y="100"/>
                    <a:pt x="211" y="95"/>
                    <a:pt x="207" y="93"/>
                  </a:cubicBezTo>
                  <a:cubicBezTo>
                    <a:pt x="206" y="93"/>
                    <a:pt x="206" y="93"/>
                    <a:pt x="206" y="92"/>
                  </a:cubicBezTo>
                  <a:cubicBezTo>
                    <a:pt x="195" y="89"/>
                    <a:pt x="195" y="89"/>
                    <a:pt x="195" y="89"/>
                  </a:cubicBezTo>
                  <a:cubicBezTo>
                    <a:pt x="193" y="88"/>
                    <a:pt x="189" y="89"/>
                    <a:pt x="186" y="88"/>
                  </a:cubicBezTo>
                  <a:cubicBezTo>
                    <a:pt x="183" y="87"/>
                    <a:pt x="179" y="87"/>
                    <a:pt x="176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69" y="88"/>
                    <a:pt x="166" y="88"/>
                    <a:pt x="163" y="89"/>
                  </a:cubicBezTo>
                  <a:cubicBezTo>
                    <a:pt x="162" y="89"/>
                    <a:pt x="163" y="88"/>
                    <a:pt x="162" y="90"/>
                  </a:cubicBezTo>
                  <a:cubicBezTo>
                    <a:pt x="161" y="90"/>
                    <a:pt x="159" y="89"/>
                    <a:pt x="158" y="90"/>
                  </a:cubicBezTo>
                  <a:cubicBezTo>
                    <a:pt x="151" y="91"/>
                    <a:pt x="151" y="91"/>
                    <a:pt x="151" y="91"/>
                  </a:cubicBezTo>
                  <a:cubicBezTo>
                    <a:pt x="149" y="91"/>
                    <a:pt x="151" y="91"/>
                    <a:pt x="150" y="91"/>
                  </a:cubicBezTo>
                  <a:cubicBezTo>
                    <a:pt x="149" y="92"/>
                    <a:pt x="149" y="92"/>
                    <a:pt x="148" y="92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5"/>
                    <a:pt x="139" y="93"/>
                    <a:pt x="138" y="94"/>
                  </a:cubicBezTo>
                  <a:cubicBezTo>
                    <a:pt x="137" y="95"/>
                    <a:pt x="138" y="95"/>
                    <a:pt x="137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5"/>
                    <a:pt x="136" y="96"/>
                    <a:pt x="134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2" y="98"/>
                    <a:pt x="131" y="96"/>
                    <a:pt x="131" y="98"/>
                  </a:cubicBezTo>
                  <a:cubicBezTo>
                    <a:pt x="130" y="99"/>
                    <a:pt x="131" y="99"/>
                    <a:pt x="129" y="99"/>
                  </a:cubicBezTo>
                  <a:cubicBezTo>
                    <a:pt x="129" y="99"/>
                    <a:pt x="128" y="99"/>
                    <a:pt x="127" y="100"/>
                  </a:cubicBezTo>
                  <a:cubicBezTo>
                    <a:pt x="126" y="100"/>
                    <a:pt x="127" y="100"/>
                    <a:pt x="126" y="100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23" y="102"/>
                    <a:pt x="121" y="101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5" y="107"/>
                    <a:pt x="105" y="107"/>
                    <a:pt x="104" y="107"/>
                  </a:cubicBezTo>
                  <a:cubicBezTo>
                    <a:pt x="104" y="110"/>
                    <a:pt x="101" y="107"/>
                    <a:pt x="100" y="109"/>
                  </a:cubicBezTo>
                  <a:cubicBezTo>
                    <a:pt x="96" y="109"/>
                    <a:pt x="99" y="112"/>
                    <a:pt x="90" y="112"/>
                  </a:cubicBezTo>
                  <a:cubicBezTo>
                    <a:pt x="89" y="114"/>
                    <a:pt x="89" y="114"/>
                    <a:pt x="87" y="115"/>
                  </a:cubicBezTo>
                  <a:cubicBezTo>
                    <a:pt x="86" y="115"/>
                    <a:pt x="87" y="115"/>
                    <a:pt x="86" y="115"/>
                  </a:cubicBezTo>
                  <a:cubicBezTo>
                    <a:pt x="83" y="116"/>
                    <a:pt x="87" y="115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79" y="118"/>
                    <a:pt x="78" y="119"/>
                    <a:pt x="77" y="120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4" y="121"/>
                    <a:pt x="73" y="121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8" y="124"/>
                    <a:pt x="70" y="124"/>
                    <a:pt x="67" y="124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1" y="130"/>
                    <a:pt x="62" y="132"/>
                    <a:pt x="57" y="132"/>
                  </a:cubicBezTo>
                  <a:cubicBezTo>
                    <a:pt x="57" y="133"/>
                    <a:pt x="57" y="133"/>
                    <a:pt x="58" y="133"/>
                  </a:cubicBezTo>
                  <a:cubicBezTo>
                    <a:pt x="54" y="133"/>
                    <a:pt x="58" y="134"/>
                    <a:pt x="55" y="134"/>
                  </a:cubicBezTo>
                  <a:cubicBezTo>
                    <a:pt x="54" y="134"/>
                    <a:pt x="54" y="134"/>
                    <a:pt x="53" y="134"/>
                  </a:cubicBezTo>
                  <a:cubicBezTo>
                    <a:pt x="50" y="136"/>
                    <a:pt x="47" y="138"/>
                    <a:pt x="44" y="138"/>
                  </a:cubicBezTo>
                  <a:cubicBezTo>
                    <a:pt x="44" y="139"/>
                    <a:pt x="45" y="139"/>
                    <a:pt x="44" y="139"/>
                  </a:cubicBezTo>
                  <a:cubicBezTo>
                    <a:pt x="39" y="140"/>
                    <a:pt x="39" y="140"/>
                    <a:pt x="39" y="140"/>
                  </a:cubicBezTo>
                  <a:cubicBezTo>
                    <a:pt x="39" y="140"/>
                    <a:pt x="39" y="140"/>
                    <a:pt x="38" y="140"/>
                  </a:cubicBezTo>
                  <a:cubicBezTo>
                    <a:pt x="35" y="141"/>
                    <a:pt x="35" y="141"/>
                    <a:pt x="35" y="141"/>
                  </a:cubicBezTo>
                  <a:cubicBezTo>
                    <a:pt x="34" y="142"/>
                    <a:pt x="33" y="143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24" y="140"/>
                    <a:pt x="24" y="140"/>
                    <a:pt x="24" y="14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5" y="134"/>
                    <a:pt x="25" y="134"/>
                    <a:pt x="25" y="13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3"/>
                    <a:pt x="27" y="132"/>
                    <a:pt x="27" y="132"/>
                  </a:cubicBezTo>
                  <a:cubicBezTo>
                    <a:pt x="29" y="130"/>
                    <a:pt x="30" y="128"/>
                    <a:pt x="32" y="129"/>
                  </a:cubicBezTo>
                  <a:cubicBezTo>
                    <a:pt x="32" y="126"/>
                    <a:pt x="38" y="123"/>
                    <a:pt x="40" y="121"/>
                  </a:cubicBezTo>
                  <a:cubicBezTo>
                    <a:pt x="41" y="121"/>
                    <a:pt x="40" y="121"/>
                    <a:pt x="41" y="120"/>
                  </a:cubicBezTo>
                  <a:cubicBezTo>
                    <a:pt x="43" y="119"/>
                    <a:pt x="45" y="118"/>
                    <a:pt x="46" y="117"/>
                  </a:cubicBezTo>
                  <a:cubicBezTo>
                    <a:pt x="47" y="115"/>
                    <a:pt x="47" y="115"/>
                    <a:pt x="47" y="115"/>
                  </a:cubicBezTo>
                  <a:cubicBezTo>
                    <a:pt x="48" y="115"/>
                    <a:pt x="48" y="115"/>
                    <a:pt x="49" y="114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61" y="104"/>
                    <a:pt x="66" y="102"/>
                    <a:pt x="67" y="100"/>
                  </a:cubicBezTo>
                  <a:cubicBezTo>
                    <a:pt x="70" y="99"/>
                    <a:pt x="70" y="98"/>
                    <a:pt x="72" y="98"/>
                  </a:cubicBezTo>
                  <a:cubicBezTo>
                    <a:pt x="76" y="97"/>
                    <a:pt x="75" y="97"/>
                    <a:pt x="77" y="98"/>
                  </a:cubicBezTo>
                  <a:cubicBezTo>
                    <a:pt x="90" y="99"/>
                    <a:pt x="90" y="99"/>
                    <a:pt x="90" y="99"/>
                  </a:cubicBezTo>
                  <a:cubicBezTo>
                    <a:pt x="93" y="98"/>
                    <a:pt x="93" y="98"/>
                    <a:pt x="93" y="98"/>
                  </a:cubicBezTo>
                  <a:cubicBezTo>
                    <a:pt x="95" y="96"/>
                    <a:pt x="97" y="94"/>
                    <a:pt x="98" y="91"/>
                  </a:cubicBezTo>
                  <a:cubicBezTo>
                    <a:pt x="101" y="85"/>
                    <a:pt x="99" y="89"/>
                    <a:pt x="105" y="87"/>
                  </a:cubicBezTo>
                  <a:cubicBezTo>
                    <a:pt x="111" y="84"/>
                    <a:pt x="109" y="87"/>
                    <a:pt x="116" y="86"/>
                  </a:cubicBezTo>
                  <a:cubicBezTo>
                    <a:pt x="117" y="87"/>
                    <a:pt x="117" y="86"/>
                    <a:pt x="119" y="87"/>
                  </a:cubicBezTo>
                  <a:cubicBezTo>
                    <a:pt x="120" y="87"/>
                    <a:pt x="119" y="87"/>
                    <a:pt x="120" y="87"/>
                  </a:cubicBezTo>
                  <a:cubicBezTo>
                    <a:pt x="120" y="88"/>
                    <a:pt x="120" y="88"/>
                    <a:pt x="120" y="88"/>
                  </a:cubicBezTo>
                  <a:cubicBezTo>
                    <a:pt x="122" y="88"/>
                    <a:pt x="122" y="88"/>
                    <a:pt x="123" y="88"/>
                  </a:cubicBezTo>
                  <a:cubicBezTo>
                    <a:pt x="125" y="87"/>
                    <a:pt x="124" y="88"/>
                    <a:pt x="125" y="87"/>
                  </a:cubicBezTo>
                  <a:cubicBezTo>
                    <a:pt x="127" y="85"/>
                    <a:pt x="127" y="85"/>
                    <a:pt x="127" y="85"/>
                  </a:cubicBezTo>
                  <a:cubicBezTo>
                    <a:pt x="127" y="86"/>
                    <a:pt x="127" y="86"/>
                    <a:pt x="127" y="86"/>
                  </a:cubicBezTo>
                  <a:cubicBezTo>
                    <a:pt x="128" y="84"/>
                    <a:pt x="128" y="84"/>
                    <a:pt x="129" y="84"/>
                  </a:cubicBezTo>
                  <a:cubicBezTo>
                    <a:pt x="131" y="83"/>
                    <a:pt x="131" y="81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2" y="80"/>
                    <a:pt x="132" y="80"/>
                    <a:pt x="133" y="80"/>
                  </a:cubicBezTo>
                  <a:cubicBezTo>
                    <a:pt x="136" y="78"/>
                    <a:pt x="133" y="77"/>
                    <a:pt x="136" y="79"/>
                  </a:cubicBezTo>
                  <a:cubicBezTo>
                    <a:pt x="136" y="77"/>
                    <a:pt x="136" y="77"/>
                    <a:pt x="135" y="77"/>
                  </a:cubicBezTo>
                  <a:cubicBezTo>
                    <a:pt x="136" y="77"/>
                    <a:pt x="137" y="76"/>
                    <a:pt x="137" y="76"/>
                  </a:cubicBezTo>
                  <a:cubicBezTo>
                    <a:pt x="138" y="76"/>
                    <a:pt x="137" y="76"/>
                    <a:pt x="138" y="77"/>
                  </a:cubicBezTo>
                  <a:cubicBezTo>
                    <a:pt x="138" y="74"/>
                    <a:pt x="139" y="74"/>
                    <a:pt x="140" y="73"/>
                  </a:cubicBezTo>
                  <a:cubicBezTo>
                    <a:pt x="142" y="70"/>
                    <a:pt x="142" y="70"/>
                    <a:pt x="142" y="70"/>
                  </a:cubicBezTo>
                  <a:cubicBezTo>
                    <a:pt x="144" y="69"/>
                    <a:pt x="143" y="69"/>
                    <a:pt x="143" y="70"/>
                  </a:cubicBezTo>
                  <a:cubicBezTo>
                    <a:pt x="146" y="70"/>
                    <a:pt x="148" y="69"/>
                    <a:pt x="151" y="67"/>
                  </a:cubicBezTo>
                  <a:cubicBezTo>
                    <a:pt x="161" y="62"/>
                    <a:pt x="161" y="62"/>
                    <a:pt x="161" y="62"/>
                  </a:cubicBezTo>
                  <a:cubicBezTo>
                    <a:pt x="161" y="62"/>
                    <a:pt x="162" y="61"/>
                    <a:pt x="162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1"/>
                    <a:pt x="166" y="61"/>
                    <a:pt x="166" y="61"/>
                  </a:cubicBezTo>
                  <a:cubicBezTo>
                    <a:pt x="167" y="61"/>
                    <a:pt x="167" y="61"/>
                    <a:pt x="168" y="61"/>
                  </a:cubicBezTo>
                  <a:cubicBezTo>
                    <a:pt x="169" y="60"/>
                    <a:pt x="170" y="59"/>
                    <a:pt x="173" y="59"/>
                  </a:cubicBezTo>
                  <a:cubicBezTo>
                    <a:pt x="181" y="59"/>
                    <a:pt x="172" y="61"/>
                    <a:pt x="177" y="61"/>
                  </a:cubicBezTo>
                  <a:close/>
                  <a:moveTo>
                    <a:pt x="170" y="144"/>
                  </a:moveTo>
                  <a:cubicBezTo>
                    <a:pt x="170" y="144"/>
                    <a:pt x="170" y="144"/>
                    <a:pt x="170" y="144"/>
                  </a:cubicBezTo>
                  <a:cubicBezTo>
                    <a:pt x="170" y="143"/>
                    <a:pt x="170" y="143"/>
                    <a:pt x="170" y="143"/>
                  </a:cubicBezTo>
                  <a:cubicBezTo>
                    <a:pt x="166" y="145"/>
                    <a:pt x="169" y="143"/>
                    <a:pt x="165" y="144"/>
                  </a:cubicBezTo>
                  <a:cubicBezTo>
                    <a:pt x="168" y="143"/>
                    <a:pt x="166" y="144"/>
                    <a:pt x="167" y="143"/>
                  </a:cubicBezTo>
                  <a:cubicBezTo>
                    <a:pt x="166" y="142"/>
                    <a:pt x="166" y="142"/>
                    <a:pt x="165" y="141"/>
                  </a:cubicBezTo>
                  <a:cubicBezTo>
                    <a:pt x="167" y="141"/>
                    <a:pt x="166" y="142"/>
                    <a:pt x="167" y="140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170" y="142"/>
                    <a:pt x="172" y="142"/>
                    <a:pt x="170" y="144"/>
                  </a:cubicBezTo>
                  <a:close/>
                  <a:moveTo>
                    <a:pt x="64" y="253"/>
                  </a:moveTo>
                  <a:cubicBezTo>
                    <a:pt x="63" y="252"/>
                    <a:pt x="63" y="250"/>
                    <a:pt x="64" y="248"/>
                  </a:cubicBezTo>
                  <a:cubicBezTo>
                    <a:pt x="65" y="247"/>
                    <a:pt x="65" y="247"/>
                    <a:pt x="67" y="247"/>
                  </a:cubicBezTo>
                  <a:cubicBezTo>
                    <a:pt x="65" y="252"/>
                    <a:pt x="65" y="254"/>
                    <a:pt x="64" y="253"/>
                  </a:cubicBezTo>
                  <a:close/>
                  <a:moveTo>
                    <a:pt x="161" y="147"/>
                  </a:moveTo>
                  <a:cubicBezTo>
                    <a:pt x="159" y="148"/>
                    <a:pt x="160" y="147"/>
                    <a:pt x="158" y="146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157" y="146"/>
                    <a:pt x="157" y="145"/>
                    <a:pt x="157" y="145"/>
                  </a:cubicBezTo>
                  <a:cubicBezTo>
                    <a:pt x="158" y="145"/>
                    <a:pt x="158" y="145"/>
                    <a:pt x="158" y="145"/>
                  </a:cubicBezTo>
                  <a:cubicBezTo>
                    <a:pt x="159" y="146"/>
                    <a:pt x="159" y="145"/>
                    <a:pt x="160" y="146"/>
                  </a:cubicBezTo>
                  <a:cubicBezTo>
                    <a:pt x="161" y="147"/>
                    <a:pt x="161" y="147"/>
                    <a:pt x="161" y="147"/>
                  </a:cubicBezTo>
                  <a:close/>
                  <a:moveTo>
                    <a:pt x="174" y="140"/>
                  </a:moveTo>
                  <a:cubicBezTo>
                    <a:pt x="173" y="143"/>
                    <a:pt x="173" y="143"/>
                    <a:pt x="173" y="143"/>
                  </a:cubicBezTo>
                  <a:cubicBezTo>
                    <a:pt x="173" y="139"/>
                    <a:pt x="173" y="139"/>
                    <a:pt x="173" y="139"/>
                  </a:cubicBezTo>
                  <a:cubicBezTo>
                    <a:pt x="175" y="139"/>
                    <a:pt x="174" y="139"/>
                    <a:pt x="175" y="140"/>
                  </a:cubicBezTo>
                  <a:cubicBezTo>
                    <a:pt x="175" y="140"/>
                    <a:pt x="175" y="140"/>
                    <a:pt x="174" y="140"/>
                  </a:cubicBezTo>
                  <a:close/>
                  <a:moveTo>
                    <a:pt x="68" y="242"/>
                  </a:moveTo>
                  <a:cubicBezTo>
                    <a:pt x="72" y="242"/>
                    <a:pt x="69" y="242"/>
                    <a:pt x="70" y="243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3"/>
                    <a:pt x="68" y="243"/>
                    <a:pt x="68" y="242"/>
                  </a:cubicBezTo>
                  <a:close/>
                  <a:moveTo>
                    <a:pt x="139" y="79"/>
                  </a:moveTo>
                  <a:cubicBezTo>
                    <a:pt x="140" y="77"/>
                    <a:pt x="140" y="77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0" y="79"/>
                    <a:pt x="139" y="78"/>
                    <a:pt x="140" y="80"/>
                  </a:cubicBezTo>
                  <a:cubicBezTo>
                    <a:pt x="139" y="79"/>
                    <a:pt x="139" y="79"/>
                    <a:pt x="139" y="79"/>
                  </a:cubicBezTo>
                  <a:close/>
                  <a:moveTo>
                    <a:pt x="71" y="241"/>
                  </a:moveTo>
                  <a:cubicBezTo>
                    <a:pt x="70" y="241"/>
                    <a:pt x="71" y="241"/>
                    <a:pt x="70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1" y="242"/>
                    <a:pt x="72" y="241"/>
                    <a:pt x="71" y="241"/>
                  </a:cubicBezTo>
                  <a:close/>
                  <a:moveTo>
                    <a:pt x="71" y="241"/>
                  </a:moveTo>
                  <a:cubicBezTo>
                    <a:pt x="71" y="243"/>
                    <a:pt x="72" y="242"/>
                    <a:pt x="70" y="242"/>
                  </a:cubicBezTo>
                  <a:cubicBezTo>
                    <a:pt x="71" y="241"/>
                    <a:pt x="70" y="242"/>
                    <a:pt x="71" y="241"/>
                  </a:cubicBezTo>
                  <a:close/>
                  <a:moveTo>
                    <a:pt x="156" y="146"/>
                  </a:moveTo>
                  <a:cubicBezTo>
                    <a:pt x="156" y="146"/>
                    <a:pt x="157" y="146"/>
                    <a:pt x="156" y="147"/>
                  </a:cubicBezTo>
                  <a:cubicBezTo>
                    <a:pt x="156" y="147"/>
                    <a:pt x="155" y="147"/>
                    <a:pt x="156" y="1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48CEA4A9-72F0-4C21-A460-141FAC932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97" y="4333606"/>
              <a:ext cx="200025" cy="247650"/>
            </a:xfrm>
            <a:custGeom>
              <a:avLst/>
              <a:gdLst>
                <a:gd name="T0" fmla="*/ 118 w 175"/>
                <a:gd name="T1" fmla="*/ 8 h 216"/>
                <a:gd name="T2" fmla="*/ 102 w 175"/>
                <a:gd name="T3" fmla="*/ 0 h 216"/>
                <a:gd name="T4" fmla="*/ 90 w 175"/>
                <a:gd name="T5" fmla="*/ 10 h 216"/>
                <a:gd name="T6" fmla="*/ 88 w 175"/>
                <a:gd name="T7" fmla="*/ 35 h 216"/>
                <a:gd name="T8" fmla="*/ 85 w 175"/>
                <a:gd name="T9" fmla="*/ 57 h 216"/>
                <a:gd name="T10" fmla="*/ 80 w 175"/>
                <a:gd name="T11" fmla="*/ 72 h 216"/>
                <a:gd name="T12" fmla="*/ 75 w 175"/>
                <a:gd name="T13" fmla="*/ 80 h 216"/>
                <a:gd name="T14" fmla="*/ 58 w 175"/>
                <a:gd name="T15" fmla="*/ 88 h 216"/>
                <a:gd name="T16" fmla="*/ 47 w 175"/>
                <a:gd name="T17" fmla="*/ 94 h 216"/>
                <a:gd name="T18" fmla="*/ 41 w 175"/>
                <a:gd name="T19" fmla="*/ 98 h 216"/>
                <a:gd name="T20" fmla="*/ 11 w 175"/>
                <a:gd name="T21" fmla="*/ 105 h 216"/>
                <a:gd name="T22" fmla="*/ 11 w 175"/>
                <a:gd name="T23" fmla="*/ 122 h 216"/>
                <a:gd name="T24" fmla="*/ 28 w 175"/>
                <a:gd name="T25" fmla="*/ 131 h 216"/>
                <a:gd name="T26" fmla="*/ 41 w 175"/>
                <a:gd name="T27" fmla="*/ 133 h 216"/>
                <a:gd name="T28" fmla="*/ 53 w 175"/>
                <a:gd name="T29" fmla="*/ 130 h 216"/>
                <a:gd name="T30" fmla="*/ 62 w 175"/>
                <a:gd name="T31" fmla="*/ 127 h 216"/>
                <a:gd name="T32" fmla="*/ 63 w 175"/>
                <a:gd name="T33" fmla="*/ 139 h 216"/>
                <a:gd name="T34" fmla="*/ 57 w 175"/>
                <a:gd name="T35" fmla="*/ 151 h 216"/>
                <a:gd name="T36" fmla="*/ 43 w 175"/>
                <a:gd name="T37" fmla="*/ 173 h 216"/>
                <a:gd name="T38" fmla="*/ 38 w 175"/>
                <a:gd name="T39" fmla="*/ 179 h 216"/>
                <a:gd name="T40" fmla="*/ 17 w 175"/>
                <a:gd name="T41" fmla="*/ 198 h 216"/>
                <a:gd name="T42" fmla="*/ 7 w 175"/>
                <a:gd name="T43" fmla="*/ 205 h 216"/>
                <a:gd name="T44" fmla="*/ 18 w 175"/>
                <a:gd name="T45" fmla="*/ 215 h 216"/>
                <a:gd name="T46" fmla="*/ 39 w 175"/>
                <a:gd name="T47" fmla="*/ 213 h 216"/>
                <a:gd name="T48" fmla="*/ 58 w 175"/>
                <a:gd name="T49" fmla="*/ 201 h 216"/>
                <a:gd name="T50" fmla="*/ 72 w 175"/>
                <a:gd name="T51" fmla="*/ 184 h 216"/>
                <a:gd name="T52" fmla="*/ 82 w 175"/>
                <a:gd name="T53" fmla="*/ 170 h 216"/>
                <a:gd name="T54" fmla="*/ 111 w 175"/>
                <a:gd name="T55" fmla="*/ 165 h 216"/>
                <a:gd name="T56" fmla="*/ 142 w 175"/>
                <a:gd name="T57" fmla="*/ 200 h 216"/>
                <a:gd name="T58" fmla="*/ 154 w 175"/>
                <a:gd name="T59" fmla="*/ 205 h 216"/>
                <a:gd name="T60" fmla="*/ 162 w 175"/>
                <a:gd name="T61" fmla="*/ 207 h 216"/>
                <a:gd name="T62" fmla="*/ 174 w 175"/>
                <a:gd name="T63" fmla="*/ 195 h 216"/>
                <a:gd name="T64" fmla="*/ 170 w 175"/>
                <a:gd name="T65" fmla="*/ 175 h 216"/>
                <a:gd name="T66" fmla="*/ 162 w 175"/>
                <a:gd name="T67" fmla="*/ 165 h 216"/>
                <a:gd name="T68" fmla="*/ 148 w 175"/>
                <a:gd name="T69" fmla="*/ 153 h 216"/>
                <a:gd name="T70" fmla="*/ 126 w 175"/>
                <a:gd name="T71" fmla="*/ 139 h 216"/>
                <a:gd name="T72" fmla="*/ 112 w 175"/>
                <a:gd name="T73" fmla="*/ 134 h 216"/>
                <a:gd name="T74" fmla="*/ 111 w 175"/>
                <a:gd name="T75" fmla="*/ 135 h 216"/>
                <a:gd name="T76" fmla="*/ 102 w 175"/>
                <a:gd name="T77" fmla="*/ 132 h 216"/>
                <a:gd name="T78" fmla="*/ 108 w 175"/>
                <a:gd name="T79" fmla="*/ 109 h 216"/>
                <a:gd name="T80" fmla="*/ 119 w 175"/>
                <a:gd name="T81" fmla="*/ 103 h 216"/>
                <a:gd name="T82" fmla="*/ 123 w 175"/>
                <a:gd name="T83" fmla="*/ 101 h 216"/>
                <a:gd name="T84" fmla="*/ 141 w 175"/>
                <a:gd name="T85" fmla="*/ 92 h 216"/>
                <a:gd name="T86" fmla="*/ 151 w 175"/>
                <a:gd name="T87" fmla="*/ 89 h 216"/>
                <a:gd name="T88" fmla="*/ 162 w 175"/>
                <a:gd name="T89" fmla="*/ 84 h 216"/>
                <a:gd name="T90" fmla="*/ 173 w 175"/>
                <a:gd name="T91" fmla="*/ 69 h 216"/>
                <a:gd name="T92" fmla="*/ 152 w 175"/>
                <a:gd name="T93" fmla="*/ 59 h 216"/>
                <a:gd name="T94" fmla="*/ 141 w 175"/>
                <a:gd name="T95" fmla="*/ 54 h 216"/>
                <a:gd name="T96" fmla="*/ 119 w 175"/>
                <a:gd name="T97" fmla="*/ 58 h 216"/>
                <a:gd name="T98" fmla="*/ 120 w 175"/>
                <a:gd name="T99" fmla="*/ 37 h 216"/>
                <a:gd name="T100" fmla="*/ 122 w 175"/>
                <a:gd name="T101" fmla="*/ 2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16">
                  <a:moveTo>
                    <a:pt x="121" y="13"/>
                  </a:moveTo>
                  <a:cubicBezTo>
                    <a:pt x="120" y="11"/>
                    <a:pt x="119" y="11"/>
                    <a:pt x="119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8" y="9"/>
                    <a:pt x="118" y="8"/>
                    <a:pt x="118" y="8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6" y="6"/>
                    <a:pt x="115" y="5"/>
                    <a:pt x="114" y="4"/>
                  </a:cubicBezTo>
                  <a:cubicBezTo>
                    <a:pt x="112" y="2"/>
                    <a:pt x="109" y="1"/>
                    <a:pt x="107" y="1"/>
                  </a:cubicBezTo>
                  <a:cubicBezTo>
                    <a:pt x="105" y="0"/>
                    <a:pt x="104" y="0"/>
                    <a:pt x="102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99" y="1"/>
                    <a:pt x="98" y="1"/>
                  </a:cubicBezTo>
                  <a:cubicBezTo>
                    <a:pt x="96" y="3"/>
                    <a:pt x="96" y="6"/>
                    <a:pt x="92" y="6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8" y="19"/>
                    <a:pt x="91" y="18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5"/>
                    <a:pt x="88" y="31"/>
                    <a:pt x="88" y="35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8"/>
                    <a:pt x="87" y="38"/>
                    <a:pt x="87" y="41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4"/>
                    <a:pt x="85" y="54"/>
                    <a:pt x="85" y="57"/>
                  </a:cubicBezTo>
                  <a:cubicBezTo>
                    <a:pt x="82" y="63"/>
                    <a:pt x="82" y="63"/>
                    <a:pt x="82" y="63"/>
                  </a:cubicBezTo>
                  <a:cubicBezTo>
                    <a:pt x="82" y="63"/>
                    <a:pt x="82" y="65"/>
                    <a:pt x="82" y="66"/>
                  </a:cubicBezTo>
                  <a:cubicBezTo>
                    <a:pt x="81" y="65"/>
                    <a:pt x="82" y="66"/>
                    <a:pt x="81" y="68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9" y="72"/>
                    <a:pt x="80" y="72"/>
                    <a:pt x="80" y="72"/>
                  </a:cubicBezTo>
                  <a:cubicBezTo>
                    <a:pt x="80" y="73"/>
                    <a:pt x="80" y="75"/>
                    <a:pt x="79" y="76"/>
                  </a:cubicBezTo>
                  <a:cubicBezTo>
                    <a:pt x="78" y="78"/>
                    <a:pt x="76" y="79"/>
                    <a:pt x="74" y="79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2" y="80"/>
                    <a:pt x="69" y="82"/>
                    <a:pt x="66" y="84"/>
                  </a:cubicBezTo>
                  <a:cubicBezTo>
                    <a:pt x="64" y="85"/>
                    <a:pt x="65" y="84"/>
                    <a:pt x="64" y="85"/>
                  </a:cubicBezTo>
                  <a:cubicBezTo>
                    <a:pt x="63" y="86"/>
                    <a:pt x="61" y="86"/>
                    <a:pt x="61" y="86"/>
                  </a:cubicBezTo>
                  <a:cubicBezTo>
                    <a:pt x="60" y="87"/>
                    <a:pt x="60" y="88"/>
                    <a:pt x="58" y="88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51" y="92"/>
                    <a:pt x="51" y="92"/>
                    <a:pt x="51" y="92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8" y="93"/>
                    <a:pt x="48" y="94"/>
                    <a:pt x="47" y="94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2" y="97"/>
                    <a:pt x="44" y="97"/>
                    <a:pt x="41" y="97"/>
                  </a:cubicBezTo>
                  <a:cubicBezTo>
                    <a:pt x="42" y="97"/>
                    <a:pt x="42" y="97"/>
                    <a:pt x="42" y="97"/>
                  </a:cubicBezTo>
                  <a:cubicBezTo>
                    <a:pt x="42" y="97"/>
                    <a:pt x="42" y="98"/>
                    <a:pt x="41" y="98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4" y="102"/>
                    <a:pt x="21" y="102"/>
                    <a:pt x="19" y="102"/>
                  </a:cubicBezTo>
                  <a:cubicBezTo>
                    <a:pt x="18" y="103"/>
                    <a:pt x="19" y="103"/>
                    <a:pt x="18" y="103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2" y="106"/>
                    <a:pt x="12" y="105"/>
                    <a:pt x="12" y="106"/>
                  </a:cubicBezTo>
                  <a:cubicBezTo>
                    <a:pt x="12" y="106"/>
                    <a:pt x="11" y="107"/>
                    <a:pt x="11" y="107"/>
                  </a:cubicBezTo>
                  <a:cubicBezTo>
                    <a:pt x="7" y="113"/>
                    <a:pt x="11" y="111"/>
                    <a:pt x="9" y="116"/>
                  </a:cubicBezTo>
                  <a:cubicBezTo>
                    <a:pt x="8" y="118"/>
                    <a:pt x="10" y="120"/>
                    <a:pt x="11" y="122"/>
                  </a:cubicBezTo>
                  <a:cubicBezTo>
                    <a:pt x="13" y="125"/>
                    <a:pt x="13" y="123"/>
                    <a:pt x="15" y="125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8"/>
                    <a:pt x="19" y="127"/>
                    <a:pt x="21" y="128"/>
                  </a:cubicBezTo>
                  <a:cubicBezTo>
                    <a:pt x="24" y="129"/>
                    <a:pt x="26" y="131"/>
                    <a:pt x="28" y="131"/>
                  </a:cubicBezTo>
                  <a:cubicBezTo>
                    <a:pt x="35" y="132"/>
                    <a:pt x="35" y="132"/>
                    <a:pt x="35" y="132"/>
                  </a:cubicBezTo>
                  <a:cubicBezTo>
                    <a:pt x="35" y="132"/>
                    <a:pt x="36" y="132"/>
                    <a:pt x="36" y="132"/>
                  </a:cubicBezTo>
                  <a:cubicBezTo>
                    <a:pt x="40" y="133"/>
                    <a:pt x="40" y="133"/>
                    <a:pt x="40" y="133"/>
                  </a:cubicBezTo>
                  <a:cubicBezTo>
                    <a:pt x="40" y="133"/>
                    <a:pt x="41" y="133"/>
                    <a:pt x="41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7" y="128"/>
                    <a:pt x="57" y="129"/>
                    <a:pt x="59" y="128"/>
                  </a:cubicBezTo>
                  <a:cubicBezTo>
                    <a:pt x="61" y="126"/>
                    <a:pt x="59" y="127"/>
                    <a:pt x="62" y="127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8" y="126"/>
                    <a:pt x="69" y="124"/>
                    <a:pt x="68" y="126"/>
                  </a:cubicBezTo>
                  <a:cubicBezTo>
                    <a:pt x="67" y="132"/>
                    <a:pt x="67" y="130"/>
                    <a:pt x="65" y="135"/>
                  </a:cubicBezTo>
                  <a:cubicBezTo>
                    <a:pt x="63" y="139"/>
                    <a:pt x="63" y="139"/>
                    <a:pt x="63" y="139"/>
                  </a:cubicBezTo>
                  <a:cubicBezTo>
                    <a:pt x="63" y="139"/>
                    <a:pt x="63" y="139"/>
                    <a:pt x="63" y="140"/>
                  </a:cubicBezTo>
                  <a:cubicBezTo>
                    <a:pt x="63" y="140"/>
                    <a:pt x="63" y="140"/>
                    <a:pt x="63" y="140"/>
                  </a:cubicBezTo>
                  <a:cubicBezTo>
                    <a:pt x="61" y="144"/>
                    <a:pt x="62" y="141"/>
                    <a:pt x="60" y="145"/>
                  </a:cubicBezTo>
                  <a:cubicBezTo>
                    <a:pt x="57" y="151"/>
                    <a:pt x="57" y="151"/>
                    <a:pt x="57" y="151"/>
                  </a:cubicBezTo>
                  <a:cubicBezTo>
                    <a:pt x="57" y="151"/>
                    <a:pt x="56" y="152"/>
                    <a:pt x="56" y="152"/>
                  </a:cubicBezTo>
                  <a:cubicBezTo>
                    <a:pt x="49" y="165"/>
                    <a:pt x="49" y="165"/>
                    <a:pt x="49" y="165"/>
                  </a:cubicBezTo>
                  <a:cubicBezTo>
                    <a:pt x="49" y="165"/>
                    <a:pt x="48" y="165"/>
                    <a:pt x="48" y="165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2" y="174"/>
                    <a:pt x="42" y="174"/>
                    <a:pt x="41" y="175"/>
                  </a:cubicBezTo>
                  <a:cubicBezTo>
                    <a:pt x="40" y="176"/>
                    <a:pt x="40" y="176"/>
                    <a:pt x="40" y="177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78"/>
                    <a:pt x="39" y="178"/>
                    <a:pt x="38" y="179"/>
                  </a:cubicBezTo>
                  <a:cubicBezTo>
                    <a:pt x="28" y="190"/>
                    <a:pt x="28" y="190"/>
                    <a:pt x="28" y="190"/>
                  </a:cubicBezTo>
                  <a:cubicBezTo>
                    <a:pt x="27" y="190"/>
                    <a:pt x="27" y="190"/>
                    <a:pt x="27" y="189"/>
                  </a:cubicBezTo>
                  <a:cubicBezTo>
                    <a:pt x="26" y="191"/>
                    <a:pt x="23" y="193"/>
                    <a:pt x="22" y="194"/>
                  </a:cubicBezTo>
                  <a:cubicBezTo>
                    <a:pt x="17" y="198"/>
                    <a:pt x="17" y="198"/>
                    <a:pt x="17" y="198"/>
                  </a:cubicBezTo>
                  <a:cubicBezTo>
                    <a:pt x="17" y="198"/>
                    <a:pt x="16" y="199"/>
                    <a:pt x="16" y="199"/>
                  </a:cubicBezTo>
                  <a:cubicBezTo>
                    <a:pt x="15" y="199"/>
                    <a:pt x="15" y="199"/>
                    <a:pt x="15" y="199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11"/>
                    <a:pt x="4" y="211"/>
                    <a:pt x="5" y="213"/>
                  </a:cubicBezTo>
                  <a:cubicBezTo>
                    <a:pt x="9" y="211"/>
                    <a:pt x="14" y="215"/>
                    <a:pt x="18" y="215"/>
                  </a:cubicBezTo>
                  <a:cubicBezTo>
                    <a:pt x="22" y="215"/>
                    <a:pt x="24" y="214"/>
                    <a:pt x="28" y="214"/>
                  </a:cubicBezTo>
                  <a:cubicBezTo>
                    <a:pt x="28" y="216"/>
                    <a:pt x="28" y="216"/>
                    <a:pt x="28" y="216"/>
                  </a:cubicBezTo>
                  <a:cubicBezTo>
                    <a:pt x="34" y="215"/>
                    <a:pt x="35" y="214"/>
                    <a:pt x="35" y="214"/>
                  </a:cubicBezTo>
                  <a:cubicBezTo>
                    <a:pt x="37" y="213"/>
                    <a:pt x="38" y="213"/>
                    <a:pt x="39" y="213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7" y="209"/>
                    <a:pt x="48" y="206"/>
                    <a:pt x="54" y="205"/>
                  </a:cubicBezTo>
                  <a:cubicBezTo>
                    <a:pt x="56" y="204"/>
                    <a:pt x="56" y="203"/>
                    <a:pt x="57" y="204"/>
                  </a:cubicBezTo>
                  <a:cubicBezTo>
                    <a:pt x="58" y="201"/>
                    <a:pt x="58" y="201"/>
                    <a:pt x="58" y="201"/>
                  </a:cubicBezTo>
                  <a:cubicBezTo>
                    <a:pt x="60" y="200"/>
                    <a:pt x="59" y="200"/>
                    <a:pt x="61" y="198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1"/>
                    <a:pt x="69" y="189"/>
                    <a:pt x="70" y="188"/>
                  </a:cubicBezTo>
                  <a:cubicBezTo>
                    <a:pt x="72" y="186"/>
                    <a:pt x="71" y="187"/>
                    <a:pt x="72" y="184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6" y="178"/>
                    <a:pt x="77" y="178"/>
                    <a:pt x="77" y="177"/>
                  </a:cubicBezTo>
                  <a:cubicBezTo>
                    <a:pt x="79" y="175"/>
                    <a:pt x="80" y="173"/>
                    <a:pt x="81" y="171"/>
                  </a:cubicBezTo>
                  <a:cubicBezTo>
                    <a:pt x="82" y="170"/>
                    <a:pt x="82" y="171"/>
                    <a:pt x="82" y="17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95" y="146"/>
                    <a:pt x="96" y="145"/>
                    <a:pt x="96" y="145"/>
                  </a:cubicBezTo>
                  <a:cubicBezTo>
                    <a:pt x="100" y="148"/>
                    <a:pt x="102" y="154"/>
                    <a:pt x="106" y="157"/>
                  </a:cubicBezTo>
                  <a:cubicBezTo>
                    <a:pt x="109" y="161"/>
                    <a:pt x="109" y="161"/>
                    <a:pt x="111" y="165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20" y="178"/>
                    <a:pt x="119" y="177"/>
                    <a:pt x="120" y="178"/>
                  </a:cubicBezTo>
                  <a:cubicBezTo>
                    <a:pt x="124" y="183"/>
                    <a:pt x="123" y="184"/>
                    <a:pt x="129" y="18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3" y="200"/>
                    <a:pt x="143" y="200"/>
                  </a:cubicBezTo>
                  <a:cubicBezTo>
                    <a:pt x="145" y="202"/>
                    <a:pt x="145" y="202"/>
                    <a:pt x="145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54" y="205"/>
                    <a:pt x="154" y="205"/>
                    <a:pt x="154" y="205"/>
                  </a:cubicBezTo>
                  <a:cubicBezTo>
                    <a:pt x="158" y="207"/>
                    <a:pt x="159" y="206"/>
                    <a:pt x="160" y="206"/>
                  </a:cubicBezTo>
                  <a:cubicBezTo>
                    <a:pt x="161" y="207"/>
                    <a:pt x="160" y="206"/>
                    <a:pt x="161" y="206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62" y="206"/>
                    <a:pt x="162" y="207"/>
                    <a:pt x="162" y="206"/>
                  </a:cubicBezTo>
                  <a:cubicBezTo>
                    <a:pt x="167" y="206"/>
                    <a:pt x="170" y="203"/>
                    <a:pt x="173" y="200"/>
                  </a:cubicBezTo>
                  <a:cubicBezTo>
                    <a:pt x="173" y="199"/>
                    <a:pt x="174" y="199"/>
                    <a:pt x="174" y="198"/>
                  </a:cubicBezTo>
                  <a:cubicBezTo>
                    <a:pt x="174" y="197"/>
                    <a:pt x="174" y="195"/>
                    <a:pt x="174" y="195"/>
                  </a:cubicBezTo>
                  <a:cubicBezTo>
                    <a:pt x="175" y="193"/>
                    <a:pt x="175" y="193"/>
                    <a:pt x="175" y="193"/>
                  </a:cubicBezTo>
                  <a:cubicBezTo>
                    <a:pt x="175" y="190"/>
                    <a:pt x="175" y="188"/>
                    <a:pt x="174" y="185"/>
                  </a:cubicBezTo>
                  <a:cubicBezTo>
                    <a:pt x="174" y="184"/>
                    <a:pt x="174" y="184"/>
                    <a:pt x="174" y="184"/>
                  </a:cubicBezTo>
                  <a:cubicBezTo>
                    <a:pt x="170" y="175"/>
                    <a:pt x="170" y="175"/>
                    <a:pt x="170" y="175"/>
                  </a:cubicBezTo>
                  <a:cubicBezTo>
                    <a:pt x="169" y="174"/>
                    <a:pt x="170" y="174"/>
                    <a:pt x="168" y="171"/>
                  </a:cubicBezTo>
                  <a:cubicBezTo>
                    <a:pt x="164" y="167"/>
                    <a:pt x="164" y="167"/>
                    <a:pt x="164" y="167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2" y="165"/>
                    <a:pt x="162" y="165"/>
                  </a:cubicBezTo>
                  <a:cubicBezTo>
                    <a:pt x="161" y="164"/>
                    <a:pt x="161" y="164"/>
                    <a:pt x="159" y="16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58" y="162"/>
                    <a:pt x="159" y="161"/>
                    <a:pt x="157" y="160"/>
                  </a:cubicBezTo>
                  <a:cubicBezTo>
                    <a:pt x="148" y="153"/>
                    <a:pt x="148" y="153"/>
                    <a:pt x="148" y="153"/>
                  </a:cubicBezTo>
                  <a:cubicBezTo>
                    <a:pt x="146" y="151"/>
                    <a:pt x="142" y="146"/>
                    <a:pt x="138" y="145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37" y="144"/>
                    <a:pt x="136" y="144"/>
                    <a:pt x="135" y="143"/>
                  </a:cubicBezTo>
                  <a:cubicBezTo>
                    <a:pt x="126" y="139"/>
                    <a:pt x="126" y="139"/>
                    <a:pt x="126" y="139"/>
                  </a:cubicBezTo>
                  <a:cubicBezTo>
                    <a:pt x="123" y="138"/>
                    <a:pt x="122" y="137"/>
                    <a:pt x="119" y="137"/>
                  </a:cubicBezTo>
                  <a:cubicBezTo>
                    <a:pt x="119" y="136"/>
                    <a:pt x="117" y="136"/>
                    <a:pt x="116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2" y="133"/>
                    <a:pt x="113" y="134"/>
                    <a:pt x="112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4"/>
                    <a:pt x="111" y="134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1" y="134"/>
                    <a:pt x="111" y="135"/>
                    <a:pt x="111" y="135"/>
                  </a:cubicBezTo>
                  <a:cubicBezTo>
                    <a:pt x="110" y="134"/>
                    <a:pt x="110" y="134"/>
                    <a:pt x="110" y="134"/>
                  </a:cubicBezTo>
                  <a:cubicBezTo>
                    <a:pt x="110" y="134"/>
                    <a:pt x="109" y="134"/>
                    <a:pt x="109" y="134"/>
                  </a:cubicBezTo>
                  <a:cubicBezTo>
                    <a:pt x="108" y="133"/>
                    <a:pt x="106" y="134"/>
                    <a:pt x="106" y="133"/>
                  </a:cubicBezTo>
                  <a:cubicBezTo>
                    <a:pt x="103" y="133"/>
                    <a:pt x="104" y="132"/>
                    <a:pt x="102" y="132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5" y="119"/>
                    <a:pt x="105" y="120"/>
                    <a:pt x="105" y="119"/>
                  </a:cubicBezTo>
                  <a:cubicBezTo>
                    <a:pt x="107" y="114"/>
                    <a:pt x="107" y="114"/>
                    <a:pt x="107" y="114"/>
                  </a:cubicBezTo>
                  <a:cubicBezTo>
                    <a:pt x="107" y="110"/>
                    <a:pt x="107" y="112"/>
                    <a:pt x="108" y="109"/>
                  </a:cubicBezTo>
                  <a:cubicBezTo>
                    <a:pt x="109" y="108"/>
                    <a:pt x="109" y="108"/>
                    <a:pt x="109" y="108"/>
                  </a:cubicBezTo>
                  <a:cubicBezTo>
                    <a:pt x="109" y="106"/>
                    <a:pt x="109" y="107"/>
                    <a:pt x="109" y="105"/>
                  </a:cubicBezTo>
                  <a:cubicBezTo>
                    <a:pt x="113" y="105"/>
                    <a:pt x="114" y="104"/>
                    <a:pt x="117" y="103"/>
                  </a:cubicBezTo>
                  <a:cubicBezTo>
                    <a:pt x="118" y="103"/>
                    <a:pt x="119" y="103"/>
                    <a:pt x="119" y="103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2"/>
                    <a:pt x="121" y="102"/>
                    <a:pt x="121" y="102"/>
                  </a:cubicBezTo>
                  <a:cubicBezTo>
                    <a:pt x="122" y="102"/>
                    <a:pt x="122" y="102"/>
                    <a:pt x="122" y="102"/>
                  </a:cubicBezTo>
                  <a:cubicBezTo>
                    <a:pt x="124" y="101"/>
                    <a:pt x="122" y="102"/>
                    <a:pt x="123" y="101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5"/>
                    <a:pt x="136" y="95"/>
                    <a:pt x="137" y="95"/>
                  </a:cubicBezTo>
                  <a:cubicBezTo>
                    <a:pt x="139" y="93"/>
                    <a:pt x="139" y="93"/>
                    <a:pt x="141" y="93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3" y="92"/>
                    <a:pt x="142" y="92"/>
                    <a:pt x="143" y="91"/>
                  </a:cubicBezTo>
                  <a:cubicBezTo>
                    <a:pt x="144" y="91"/>
                    <a:pt x="144" y="91"/>
                    <a:pt x="144" y="91"/>
                  </a:cubicBezTo>
                  <a:cubicBezTo>
                    <a:pt x="151" y="90"/>
                    <a:pt x="151" y="90"/>
                    <a:pt x="151" y="90"/>
                  </a:cubicBezTo>
                  <a:cubicBezTo>
                    <a:pt x="151" y="90"/>
                    <a:pt x="151" y="89"/>
                    <a:pt x="151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59" y="88"/>
                    <a:pt x="159" y="88"/>
                    <a:pt x="159" y="88"/>
                  </a:cubicBezTo>
                  <a:cubicBezTo>
                    <a:pt x="160" y="85"/>
                    <a:pt x="159" y="89"/>
                    <a:pt x="160" y="86"/>
                  </a:cubicBezTo>
                  <a:cubicBezTo>
                    <a:pt x="161" y="84"/>
                    <a:pt x="161" y="85"/>
                    <a:pt x="162" y="84"/>
                  </a:cubicBezTo>
                  <a:cubicBezTo>
                    <a:pt x="163" y="82"/>
                    <a:pt x="162" y="83"/>
                    <a:pt x="163" y="82"/>
                  </a:cubicBezTo>
                  <a:cubicBezTo>
                    <a:pt x="164" y="80"/>
                    <a:pt x="168" y="77"/>
                    <a:pt x="170" y="76"/>
                  </a:cubicBezTo>
                  <a:cubicBezTo>
                    <a:pt x="172" y="76"/>
                    <a:pt x="172" y="75"/>
                    <a:pt x="173" y="74"/>
                  </a:cubicBezTo>
                  <a:cubicBezTo>
                    <a:pt x="173" y="69"/>
                    <a:pt x="173" y="69"/>
                    <a:pt x="173" y="69"/>
                  </a:cubicBezTo>
                  <a:cubicBezTo>
                    <a:pt x="169" y="65"/>
                    <a:pt x="169" y="65"/>
                    <a:pt x="169" y="65"/>
                  </a:cubicBezTo>
                  <a:cubicBezTo>
                    <a:pt x="167" y="63"/>
                    <a:pt x="167" y="64"/>
                    <a:pt x="164" y="63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55" y="59"/>
                    <a:pt x="153" y="59"/>
                    <a:pt x="152" y="59"/>
                  </a:cubicBezTo>
                  <a:cubicBezTo>
                    <a:pt x="152" y="59"/>
                    <a:pt x="153" y="59"/>
                    <a:pt x="152" y="59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150" y="57"/>
                    <a:pt x="151" y="58"/>
                    <a:pt x="149" y="57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37" y="53"/>
                    <a:pt x="133" y="53"/>
                    <a:pt x="129" y="54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7" y="54"/>
                    <a:pt x="125" y="55"/>
                    <a:pt x="124" y="55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19" y="50"/>
                    <a:pt x="119" y="45"/>
                    <a:pt x="120" y="42"/>
                  </a:cubicBezTo>
                  <a:cubicBezTo>
                    <a:pt x="120" y="41"/>
                    <a:pt x="120" y="39"/>
                    <a:pt x="120" y="37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21" y="33"/>
                    <a:pt x="121" y="32"/>
                    <a:pt x="121" y="30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1" y="25"/>
                    <a:pt x="120" y="25"/>
                    <a:pt x="122" y="25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2" y="15"/>
                    <a:pt x="122" y="15"/>
                    <a:pt x="12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A17F33FB-4FF1-439D-AB82-18A938E76B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7534" y="4252643"/>
              <a:ext cx="242888" cy="369888"/>
            </a:xfrm>
            <a:custGeom>
              <a:avLst/>
              <a:gdLst>
                <a:gd name="T0" fmla="*/ 148 w 212"/>
                <a:gd name="T1" fmla="*/ 261 h 322"/>
                <a:gd name="T2" fmla="*/ 107 w 212"/>
                <a:gd name="T3" fmla="*/ 211 h 322"/>
                <a:gd name="T4" fmla="*/ 121 w 212"/>
                <a:gd name="T5" fmla="*/ 193 h 322"/>
                <a:gd name="T6" fmla="*/ 111 w 212"/>
                <a:gd name="T7" fmla="*/ 211 h 322"/>
                <a:gd name="T8" fmla="*/ 113 w 212"/>
                <a:gd name="T9" fmla="*/ 149 h 322"/>
                <a:gd name="T10" fmla="*/ 147 w 212"/>
                <a:gd name="T11" fmla="*/ 148 h 322"/>
                <a:gd name="T12" fmla="*/ 136 w 212"/>
                <a:gd name="T13" fmla="*/ 166 h 322"/>
                <a:gd name="T14" fmla="*/ 135 w 212"/>
                <a:gd name="T15" fmla="*/ 176 h 322"/>
                <a:gd name="T16" fmla="*/ 140 w 212"/>
                <a:gd name="T17" fmla="*/ 186 h 322"/>
                <a:gd name="T18" fmla="*/ 153 w 212"/>
                <a:gd name="T19" fmla="*/ 229 h 322"/>
                <a:gd name="T20" fmla="*/ 153 w 212"/>
                <a:gd name="T21" fmla="*/ 186 h 322"/>
                <a:gd name="T22" fmla="*/ 116 w 212"/>
                <a:gd name="T23" fmla="*/ 147 h 322"/>
                <a:gd name="T24" fmla="*/ 133 w 212"/>
                <a:gd name="T25" fmla="*/ 128 h 322"/>
                <a:gd name="T26" fmla="*/ 123 w 212"/>
                <a:gd name="T27" fmla="*/ 117 h 322"/>
                <a:gd name="T28" fmla="*/ 160 w 212"/>
                <a:gd name="T29" fmla="*/ 97 h 322"/>
                <a:gd name="T30" fmla="*/ 161 w 212"/>
                <a:gd name="T31" fmla="*/ 96 h 322"/>
                <a:gd name="T32" fmla="*/ 95 w 212"/>
                <a:gd name="T33" fmla="*/ 83 h 322"/>
                <a:gd name="T34" fmla="*/ 130 w 212"/>
                <a:gd name="T35" fmla="*/ 96 h 322"/>
                <a:gd name="T36" fmla="*/ 140 w 212"/>
                <a:gd name="T37" fmla="*/ 89 h 322"/>
                <a:gd name="T38" fmla="*/ 130 w 212"/>
                <a:gd name="T39" fmla="*/ 95 h 322"/>
                <a:gd name="T40" fmla="*/ 124 w 212"/>
                <a:gd name="T41" fmla="*/ 141 h 322"/>
                <a:gd name="T42" fmla="*/ 140 w 212"/>
                <a:gd name="T43" fmla="*/ 122 h 322"/>
                <a:gd name="T44" fmla="*/ 148 w 212"/>
                <a:gd name="T45" fmla="*/ 110 h 322"/>
                <a:gd name="T46" fmla="*/ 167 w 212"/>
                <a:gd name="T47" fmla="*/ 94 h 322"/>
                <a:gd name="T48" fmla="*/ 173 w 212"/>
                <a:gd name="T49" fmla="*/ 61 h 322"/>
                <a:gd name="T50" fmla="*/ 137 w 212"/>
                <a:gd name="T51" fmla="*/ 73 h 322"/>
                <a:gd name="T52" fmla="*/ 105 w 212"/>
                <a:gd name="T53" fmla="*/ 109 h 322"/>
                <a:gd name="T54" fmla="*/ 80 w 212"/>
                <a:gd name="T55" fmla="*/ 153 h 322"/>
                <a:gd name="T56" fmla="*/ 63 w 212"/>
                <a:gd name="T57" fmla="*/ 101 h 322"/>
                <a:gd name="T58" fmla="*/ 113 w 212"/>
                <a:gd name="T59" fmla="*/ 75 h 322"/>
                <a:gd name="T60" fmla="*/ 123 w 212"/>
                <a:gd name="T61" fmla="*/ 71 h 322"/>
                <a:gd name="T62" fmla="*/ 149 w 212"/>
                <a:gd name="T63" fmla="*/ 52 h 322"/>
                <a:gd name="T64" fmla="*/ 150 w 212"/>
                <a:gd name="T65" fmla="*/ 0 h 322"/>
                <a:gd name="T66" fmla="*/ 103 w 212"/>
                <a:gd name="T67" fmla="*/ 56 h 322"/>
                <a:gd name="T68" fmla="*/ 41 w 212"/>
                <a:gd name="T69" fmla="*/ 95 h 322"/>
                <a:gd name="T70" fmla="*/ 4 w 212"/>
                <a:gd name="T71" fmla="*/ 109 h 322"/>
                <a:gd name="T72" fmla="*/ 40 w 212"/>
                <a:gd name="T73" fmla="*/ 133 h 322"/>
                <a:gd name="T74" fmla="*/ 33 w 212"/>
                <a:gd name="T75" fmla="*/ 198 h 322"/>
                <a:gd name="T76" fmla="*/ 17 w 212"/>
                <a:gd name="T77" fmla="*/ 258 h 322"/>
                <a:gd name="T78" fmla="*/ 55 w 212"/>
                <a:gd name="T79" fmla="*/ 255 h 322"/>
                <a:gd name="T80" fmla="*/ 65 w 212"/>
                <a:gd name="T81" fmla="*/ 227 h 322"/>
                <a:gd name="T82" fmla="*/ 83 w 212"/>
                <a:gd name="T83" fmla="*/ 238 h 322"/>
                <a:gd name="T84" fmla="*/ 103 w 212"/>
                <a:gd name="T85" fmla="*/ 231 h 322"/>
                <a:gd name="T86" fmla="*/ 122 w 212"/>
                <a:gd name="T87" fmla="*/ 197 h 322"/>
                <a:gd name="T88" fmla="*/ 105 w 212"/>
                <a:gd name="T89" fmla="*/ 260 h 322"/>
                <a:gd name="T90" fmla="*/ 63 w 212"/>
                <a:gd name="T91" fmla="*/ 287 h 322"/>
                <a:gd name="T92" fmla="*/ 44 w 212"/>
                <a:gd name="T93" fmla="*/ 301 h 322"/>
                <a:gd name="T94" fmla="*/ 87 w 212"/>
                <a:gd name="T95" fmla="*/ 304 h 322"/>
                <a:gd name="T96" fmla="*/ 115 w 212"/>
                <a:gd name="T97" fmla="*/ 294 h 322"/>
                <a:gd name="T98" fmla="*/ 153 w 212"/>
                <a:gd name="T99" fmla="*/ 279 h 322"/>
                <a:gd name="T100" fmla="*/ 193 w 212"/>
                <a:gd name="T101" fmla="*/ 321 h 322"/>
                <a:gd name="T102" fmla="*/ 195 w 212"/>
                <a:gd name="T103" fmla="*/ 282 h 322"/>
                <a:gd name="T104" fmla="*/ 187 w 212"/>
                <a:gd name="T105" fmla="*/ 199 h 322"/>
                <a:gd name="T106" fmla="*/ 198 w 212"/>
                <a:gd name="T107" fmla="*/ 169 h 322"/>
                <a:gd name="T108" fmla="*/ 177 w 212"/>
                <a:gd name="T109" fmla="*/ 121 h 322"/>
                <a:gd name="T110" fmla="*/ 150 w 212"/>
                <a:gd name="T111" fmla="*/ 133 h 322"/>
                <a:gd name="T112" fmla="*/ 123 w 212"/>
                <a:gd name="T113" fmla="*/ 162 h 322"/>
                <a:gd name="T114" fmla="*/ 142 w 212"/>
                <a:gd name="T115" fmla="*/ 157 h 322"/>
                <a:gd name="T116" fmla="*/ 147 w 212"/>
                <a:gd name="T117" fmla="*/ 156 h 322"/>
                <a:gd name="T118" fmla="*/ 142 w 212"/>
                <a:gd name="T119" fmla="*/ 163 h 322"/>
                <a:gd name="T120" fmla="*/ 123 w 212"/>
                <a:gd name="T121" fmla="*/ 145 h 322"/>
                <a:gd name="T122" fmla="*/ 32 w 212"/>
                <a:gd name="T123" fmla="*/ 115 h 322"/>
                <a:gd name="T124" fmla="*/ 33 w 212"/>
                <a:gd name="T125" fmla="*/ 29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2" h="322">
                  <a:moveTo>
                    <a:pt x="160" y="287"/>
                  </a:moveTo>
                  <a:cubicBezTo>
                    <a:pt x="160" y="287"/>
                    <a:pt x="161" y="286"/>
                    <a:pt x="160" y="287"/>
                  </a:cubicBezTo>
                  <a:cubicBezTo>
                    <a:pt x="160" y="288"/>
                    <a:pt x="162" y="288"/>
                    <a:pt x="160" y="288"/>
                  </a:cubicBezTo>
                  <a:cubicBezTo>
                    <a:pt x="159" y="288"/>
                    <a:pt x="160" y="288"/>
                    <a:pt x="160" y="287"/>
                  </a:cubicBezTo>
                  <a:close/>
                  <a:moveTo>
                    <a:pt x="142" y="244"/>
                  </a:moveTo>
                  <a:cubicBezTo>
                    <a:pt x="143" y="242"/>
                    <a:pt x="145" y="240"/>
                    <a:pt x="147" y="241"/>
                  </a:cubicBezTo>
                  <a:cubicBezTo>
                    <a:pt x="149" y="243"/>
                    <a:pt x="149" y="243"/>
                    <a:pt x="149" y="243"/>
                  </a:cubicBezTo>
                  <a:cubicBezTo>
                    <a:pt x="149" y="244"/>
                    <a:pt x="149" y="243"/>
                    <a:pt x="150" y="244"/>
                  </a:cubicBezTo>
                  <a:cubicBezTo>
                    <a:pt x="152" y="248"/>
                    <a:pt x="152" y="248"/>
                    <a:pt x="152" y="248"/>
                  </a:cubicBezTo>
                  <a:cubicBezTo>
                    <a:pt x="155" y="254"/>
                    <a:pt x="154" y="260"/>
                    <a:pt x="151" y="262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261"/>
                    <a:pt x="149" y="261"/>
                    <a:pt x="149" y="261"/>
                  </a:cubicBezTo>
                  <a:cubicBezTo>
                    <a:pt x="148" y="261"/>
                    <a:pt x="148" y="261"/>
                    <a:pt x="148" y="261"/>
                  </a:cubicBezTo>
                  <a:cubicBezTo>
                    <a:pt x="146" y="260"/>
                    <a:pt x="147" y="261"/>
                    <a:pt x="142" y="260"/>
                  </a:cubicBezTo>
                  <a:cubicBezTo>
                    <a:pt x="141" y="260"/>
                    <a:pt x="141" y="260"/>
                    <a:pt x="141" y="260"/>
                  </a:cubicBezTo>
                  <a:cubicBezTo>
                    <a:pt x="140" y="260"/>
                    <a:pt x="141" y="259"/>
                    <a:pt x="140" y="260"/>
                  </a:cubicBezTo>
                  <a:cubicBezTo>
                    <a:pt x="140" y="260"/>
                    <a:pt x="139" y="259"/>
                    <a:pt x="139" y="259"/>
                  </a:cubicBezTo>
                  <a:cubicBezTo>
                    <a:pt x="139" y="257"/>
                    <a:pt x="139" y="257"/>
                    <a:pt x="139" y="257"/>
                  </a:cubicBezTo>
                  <a:cubicBezTo>
                    <a:pt x="141" y="258"/>
                    <a:pt x="138" y="256"/>
                    <a:pt x="140" y="257"/>
                  </a:cubicBezTo>
                  <a:cubicBezTo>
                    <a:pt x="142" y="253"/>
                    <a:pt x="142" y="253"/>
                    <a:pt x="142" y="253"/>
                  </a:cubicBezTo>
                  <a:cubicBezTo>
                    <a:pt x="144" y="248"/>
                    <a:pt x="146" y="249"/>
                    <a:pt x="142" y="244"/>
                  </a:cubicBezTo>
                  <a:close/>
                  <a:moveTo>
                    <a:pt x="108" y="216"/>
                  </a:moveTo>
                  <a:cubicBezTo>
                    <a:pt x="108" y="218"/>
                    <a:pt x="108" y="218"/>
                    <a:pt x="108" y="218"/>
                  </a:cubicBezTo>
                  <a:cubicBezTo>
                    <a:pt x="107" y="216"/>
                    <a:pt x="107" y="217"/>
                    <a:pt x="108" y="216"/>
                  </a:cubicBezTo>
                  <a:close/>
                  <a:moveTo>
                    <a:pt x="106" y="214"/>
                  </a:moveTo>
                  <a:cubicBezTo>
                    <a:pt x="106" y="212"/>
                    <a:pt x="107" y="212"/>
                    <a:pt x="107" y="211"/>
                  </a:cubicBezTo>
                  <a:cubicBezTo>
                    <a:pt x="107" y="211"/>
                    <a:pt x="109" y="212"/>
                    <a:pt x="106" y="214"/>
                  </a:cubicBezTo>
                  <a:close/>
                  <a:moveTo>
                    <a:pt x="123" y="195"/>
                  </a:moveTo>
                  <a:cubicBezTo>
                    <a:pt x="123" y="196"/>
                    <a:pt x="123" y="196"/>
                    <a:pt x="124" y="197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5"/>
                    <a:pt x="123" y="195"/>
                    <a:pt x="123" y="195"/>
                  </a:cubicBezTo>
                  <a:close/>
                  <a:moveTo>
                    <a:pt x="108" y="216"/>
                  </a:moveTo>
                  <a:cubicBezTo>
                    <a:pt x="109" y="216"/>
                    <a:pt x="109" y="216"/>
                    <a:pt x="109" y="216"/>
                  </a:cubicBezTo>
                  <a:cubicBezTo>
                    <a:pt x="109" y="215"/>
                    <a:pt x="109" y="215"/>
                    <a:pt x="110" y="213"/>
                  </a:cubicBezTo>
                  <a:cubicBezTo>
                    <a:pt x="111" y="212"/>
                    <a:pt x="110" y="213"/>
                    <a:pt x="111" y="212"/>
                  </a:cubicBezTo>
                  <a:cubicBezTo>
                    <a:pt x="111" y="211"/>
                    <a:pt x="111" y="212"/>
                    <a:pt x="111" y="21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18" y="199"/>
                    <a:pt x="120" y="198"/>
                    <a:pt x="120" y="197"/>
                  </a:cubicBezTo>
                  <a:cubicBezTo>
                    <a:pt x="120" y="195"/>
                    <a:pt x="120" y="194"/>
                    <a:pt x="121" y="193"/>
                  </a:cubicBezTo>
                  <a:cubicBezTo>
                    <a:pt x="123" y="191"/>
                    <a:pt x="123" y="193"/>
                    <a:pt x="123" y="190"/>
                  </a:cubicBezTo>
                  <a:cubicBezTo>
                    <a:pt x="118" y="193"/>
                    <a:pt x="120" y="195"/>
                    <a:pt x="117" y="196"/>
                  </a:cubicBezTo>
                  <a:cubicBezTo>
                    <a:pt x="115" y="196"/>
                    <a:pt x="116" y="196"/>
                    <a:pt x="113" y="198"/>
                  </a:cubicBezTo>
                  <a:cubicBezTo>
                    <a:pt x="112" y="202"/>
                    <a:pt x="112" y="202"/>
                    <a:pt x="112" y="202"/>
                  </a:cubicBezTo>
                  <a:cubicBezTo>
                    <a:pt x="110" y="203"/>
                    <a:pt x="113" y="201"/>
                    <a:pt x="111" y="202"/>
                  </a:cubicBezTo>
                  <a:cubicBezTo>
                    <a:pt x="111" y="202"/>
                    <a:pt x="111" y="203"/>
                    <a:pt x="111" y="203"/>
                  </a:cubicBezTo>
                  <a:cubicBezTo>
                    <a:pt x="110" y="204"/>
                    <a:pt x="110" y="204"/>
                    <a:pt x="110" y="204"/>
                  </a:cubicBezTo>
                  <a:cubicBezTo>
                    <a:pt x="109" y="206"/>
                    <a:pt x="110" y="206"/>
                    <a:pt x="109" y="207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09" y="209"/>
                    <a:pt x="109" y="207"/>
                    <a:pt x="109" y="209"/>
                  </a:cubicBezTo>
                  <a:cubicBezTo>
                    <a:pt x="108" y="208"/>
                    <a:pt x="108" y="208"/>
                    <a:pt x="108" y="208"/>
                  </a:cubicBezTo>
                  <a:cubicBezTo>
                    <a:pt x="108" y="210"/>
                    <a:pt x="108" y="210"/>
                    <a:pt x="111" y="209"/>
                  </a:cubicBezTo>
                  <a:cubicBezTo>
                    <a:pt x="111" y="211"/>
                    <a:pt x="111" y="211"/>
                    <a:pt x="111" y="211"/>
                  </a:cubicBezTo>
                  <a:cubicBezTo>
                    <a:pt x="109" y="213"/>
                    <a:pt x="108" y="214"/>
                    <a:pt x="108" y="216"/>
                  </a:cubicBezTo>
                  <a:close/>
                  <a:moveTo>
                    <a:pt x="112" y="150"/>
                  </a:moveTo>
                  <a:cubicBezTo>
                    <a:pt x="112" y="151"/>
                    <a:pt x="112" y="151"/>
                    <a:pt x="112" y="151"/>
                  </a:cubicBezTo>
                  <a:cubicBezTo>
                    <a:pt x="112" y="151"/>
                    <a:pt x="112" y="151"/>
                    <a:pt x="112" y="151"/>
                  </a:cubicBezTo>
                  <a:cubicBezTo>
                    <a:pt x="112" y="150"/>
                    <a:pt x="112" y="150"/>
                    <a:pt x="112" y="150"/>
                  </a:cubicBezTo>
                  <a:close/>
                  <a:moveTo>
                    <a:pt x="150" y="150"/>
                  </a:moveTo>
                  <a:cubicBezTo>
                    <a:pt x="150" y="149"/>
                    <a:pt x="150" y="150"/>
                    <a:pt x="151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3" y="149"/>
                  </a:moveTo>
                  <a:cubicBezTo>
                    <a:pt x="112" y="150"/>
                    <a:pt x="113" y="149"/>
                    <a:pt x="111" y="149"/>
                  </a:cubicBezTo>
                  <a:cubicBezTo>
                    <a:pt x="112" y="150"/>
                    <a:pt x="111" y="149"/>
                    <a:pt x="112" y="150"/>
                  </a:cubicBezTo>
                  <a:cubicBezTo>
                    <a:pt x="113" y="150"/>
                    <a:pt x="113" y="150"/>
                    <a:pt x="113" y="150"/>
                  </a:cubicBezTo>
                  <a:lnTo>
                    <a:pt x="113" y="149"/>
                  </a:lnTo>
                  <a:close/>
                  <a:moveTo>
                    <a:pt x="113" y="149"/>
                  </a:moveTo>
                  <a:cubicBezTo>
                    <a:pt x="113" y="147"/>
                    <a:pt x="113" y="147"/>
                    <a:pt x="113" y="147"/>
                  </a:cubicBezTo>
                  <a:cubicBezTo>
                    <a:pt x="114" y="148"/>
                    <a:pt x="114" y="148"/>
                    <a:pt x="114" y="149"/>
                  </a:cubicBezTo>
                  <a:cubicBezTo>
                    <a:pt x="113" y="149"/>
                    <a:pt x="113" y="149"/>
                    <a:pt x="113" y="149"/>
                  </a:cubicBezTo>
                  <a:close/>
                  <a:moveTo>
                    <a:pt x="150" y="150"/>
                  </a:moveTo>
                  <a:cubicBezTo>
                    <a:pt x="149" y="149"/>
                    <a:pt x="149" y="149"/>
                    <a:pt x="149" y="149"/>
                  </a:cubicBezTo>
                  <a:cubicBezTo>
                    <a:pt x="148" y="151"/>
                    <a:pt x="150" y="150"/>
                    <a:pt x="147" y="150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5" y="152"/>
                    <a:pt x="145" y="152"/>
                    <a:pt x="145" y="152"/>
                  </a:cubicBezTo>
                  <a:cubicBezTo>
                    <a:pt x="145" y="151"/>
                    <a:pt x="145" y="151"/>
                    <a:pt x="145" y="150"/>
                  </a:cubicBezTo>
                  <a:cubicBezTo>
                    <a:pt x="146" y="152"/>
                    <a:pt x="146" y="151"/>
                    <a:pt x="146" y="151"/>
                  </a:cubicBezTo>
                  <a:cubicBezTo>
                    <a:pt x="146" y="150"/>
                    <a:pt x="145" y="151"/>
                    <a:pt x="146" y="149"/>
                  </a:cubicBezTo>
                  <a:cubicBezTo>
                    <a:pt x="147" y="148"/>
                    <a:pt x="147" y="148"/>
                    <a:pt x="147" y="148"/>
                  </a:cubicBezTo>
                  <a:cubicBezTo>
                    <a:pt x="149" y="146"/>
                    <a:pt x="149" y="148"/>
                    <a:pt x="149" y="145"/>
                  </a:cubicBezTo>
                  <a:cubicBezTo>
                    <a:pt x="145" y="145"/>
                    <a:pt x="148" y="148"/>
                    <a:pt x="143" y="149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39" y="157"/>
                    <a:pt x="139" y="157"/>
                    <a:pt x="139" y="157"/>
                  </a:cubicBezTo>
                  <a:cubicBezTo>
                    <a:pt x="136" y="160"/>
                    <a:pt x="138" y="159"/>
                    <a:pt x="136" y="162"/>
                  </a:cubicBezTo>
                  <a:cubicBezTo>
                    <a:pt x="136" y="162"/>
                    <a:pt x="136" y="162"/>
                    <a:pt x="136" y="162"/>
                  </a:cubicBezTo>
                  <a:cubicBezTo>
                    <a:pt x="136" y="162"/>
                    <a:pt x="137" y="162"/>
                    <a:pt x="137" y="162"/>
                  </a:cubicBezTo>
                  <a:cubicBezTo>
                    <a:pt x="138" y="164"/>
                    <a:pt x="138" y="164"/>
                    <a:pt x="138" y="164"/>
                  </a:cubicBezTo>
                  <a:cubicBezTo>
                    <a:pt x="137" y="165"/>
                    <a:pt x="137" y="166"/>
                    <a:pt x="135" y="165"/>
                  </a:cubicBezTo>
                  <a:cubicBezTo>
                    <a:pt x="135" y="167"/>
                    <a:pt x="135" y="166"/>
                    <a:pt x="136" y="166"/>
                  </a:cubicBezTo>
                  <a:cubicBezTo>
                    <a:pt x="136" y="168"/>
                    <a:pt x="136" y="167"/>
                    <a:pt x="136" y="168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2" y="171"/>
                    <a:pt x="134" y="171"/>
                    <a:pt x="132" y="171"/>
                  </a:cubicBezTo>
                  <a:cubicBezTo>
                    <a:pt x="132" y="172"/>
                    <a:pt x="132" y="173"/>
                    <a:pt x="131" y="174"/>
                  </a:cubicBezTo>
                  <a:cubicBezTo>
                    <a:pt x="131" y="177"/>
                    <a:pt x="131" y="177"/>
                    <a:pt x="131" y="177"/>
                  </a:cubicBezTo>
                  <a:cubicBezTo>
                    <a:pt x="129" y="178"/>
                    <a:pt x="129" y="178"/>
                    <a:pt x="129" y="180"/>
                  </a:cubicBezTo>
                  <a:cubicBezTo>
                    <a:pt x="130" y="180"/>
                    <a:pt x="129" y="180"/>
                    <a:pt x="131" y="180"/>
                  </a:cubicBezTo>
                  <a:cubicBezTo>
                    <a:pt x="132" y="179"/>
                    <a:pt x="130" y="179"/>
                    <a:pt x="132" y="179"/>
                  </a:cubicBezTo>
                  <a:cubicBezTo>
                    <a:pt x="131" y="181"/>
                    <a:pt x="132" y="181"/>
                    <a:pt x="133" y="181"/>
                  </a:cubicBezTo>
                  <a:cubicBezTo>
                    <a:pt x="132" y="175"/>
                    <a:pt x="133" y="179"/>
                    <a:pt x="133" y="175"/>
                  </a:cubicBezTo>
                  <a:cubicBezTo>
                    <a:pt x="135" y="174"/>
                    <a:pt x="135" y="174"/>
                    <a:pt x="135" y="174"/>
                  </a:cubicBezTo>
                  <a:cubicBezTo>
                    <a:pt x="135" y="175"/>
                    <a:pt x="135" y="174"/>
                    <a:pt x="135" y="175"/>
                  </a:cubicBezTo>
                  <a:cubicBezTo>
                    <a:pt x="135" y="175"/>
                    <a:pt x="135" y="176"/>
                    <a:pt x="135" y="176"/>
                  </a:cubicBezTo>
                  <a:cubicBezTo>
                    <a:pt x="137" y="174"/>
                    <a:pt x="137" y="174"/>
                    <a:pt x="137" y="174"/>
                  </a:cubicBezTo>
                  <a:cubicBezTo>
                    <a:pt x="138" y="173"/>
                    <a:pt x="136" y="174"/>
                    <a:pt x="138" y="174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7" y="172"/>
                    <a:pt x="136" y="172"/>
                    <a:pt x="138" y="168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39" y="167"/>
                    <a:pt x="139" y="167"/>
                    <a:pt x="139" y="167"/>
                  </a:cubicBezTo>
                  <a:cubicBezTo>
                    <a:pt x="140" y="167"/>
                    <a:pt x="140" y="167"/>
                    <a:pt x="140" y="167"/>
                  </a:cubicBezTo>
                  <a:cubicBezTo>
                    <a:pt x="140" y="168"/>
                    <a:pt x="140" y="168"/>
                    <a:pt x="140" y="169"/>
                  </a:cubicBezTo>
                  <a:cubicBezTo>
                    <a:pt x="138" y="171"/>
                    <a:pt x="138" y="171"/>
                    <a:pt x="138" y="171"/>
                  </a:cubicBezTo>
                  <a:cubicBezTo>
                    <a:pt x="138" y="172"/>
                    <a:pt x="138" y="172"/>
                    <a:pt x="139" y="173"/>
                  </a:cubicBezTo>
                  <a:cubicBezTo>
                    <a:pt x="136" y="177"/>
                    <a:pt x="137" y="178"/>
                    <a:pt x="135" y="179"/>
                  </a:cubicBezTo>
                  <a:cubicBezTo>
                    <a:pt x="135" y="182"/>
                    <a:pt x="135" y="182"/>
                    <a:pt x="135" y="182"/>
                  </a:cubicBezTo>
                  <a:cubicBezTo>
                    <a:pt x="137" y="184"/>
                    <a:pt x="137" y="182"/>
                    <a:pt x="140" y="186"/>
                  </a:cubicBezTo>
                  <a:cubicBezTo>
                    <a:pt x="142" y="188"/>
                    <a:pt x="144" y="191"/>
                    <a:pt x="145" y="190"/>
                  </a:cubicBezTo>
                  <a:cubicBezTo>
                    <a:pt x="145" y="192"/>
                    <a:pt x="146" y="196"/>
                    <a:pt x="147" y="197"/>
                  </a:cubicBezTo>
                  <a:cubicBezTo>
                    <a:pt x="146" y="200"/>
                    <a:pt x="147" y="198"/>
                    <a:pt x="147" y="204"/>
                  </a:cubicBezTo>
                  <a:cubicBezTo>
                    <a:pt x="147" y="210"/>
                    <a:pt x="147" y="206"/>
                    <a:pt x="147" y="209"/>
                  </a:cubicBezTo>
                  <a:cubicBezTo>
                    <a:pt x="148" y="213"/>
                    <a:pt x="148" y="218"/>
                    <a:pt x="148" y="219"/>
                  </a:cubicBezTo>
                  <a:cubicBezTo>
                    <a:pt x="149" y="224"/>
                    <a:pt x="149" y="224"/>
                    <a:pt x="149" y="224"/>
                  </a:cubicBezTo>
                  <a:cubicBezTo>
                    <a:pt x="150" y="225"/>
                    <a:pt x="150" y="225"/>
                    <a:pt x="150" y="227"/>
                  </a:cubicBezTo>
                  <a:cubicBezTo>
                    <a:pt x="150" y="228"/>
                    <a:pt x="148" y="239"/>
                    <a:pt x="148" y="238"/>
                  </a:cubicBezTo>
                  <a:cubicBezTo>
                    <a:pt x="148" y="238"/>
                    <a:pt x="147" y="238"/>
                    <a:pt x="147" y="238"/>
                  </a:cubicBezTo>
                  <a:cubicBezTo>
                    <a:pt x="150" y="240"/>
                    <a:pt x="151" y="243"/>
                    <a:pt x="153" y="243"/>
                  </a:cubicBezTo>
                  <a:cubicBezTo>
                    <a:pt x="154" y="241"/>
                    <a:pt x="153" y="243"/>
                    <a:pt x="153" y="240"/>
                  </a:cubicBezTo>
                  <a:cubicBezTo>
                    <a:pt x="153" y="239"/>
                    <a:pt x="153" y="237"/>
                    <a:pt x="153" y="236"/>
                  </a:cubicBezTo>
                  <a:cubicBezTo>
                    <a:pt x="152" y="234"/>
                    <a:pt x="151" y="232"/>
                    <a:pt x="153" y="229"/>
                  </a:cubicBezTo>
                  <a:cubicBezTo>
                    <a:pt x="152" y="229"/>
                    <a:pt x="151" y="227"/>
                    <a:pt x="151" y="226"/>
                  </a:cubicBezTo>
                  <a:cubicBezTo>
                    <a:pt x="151" y="223"/>
                    <a:pt x="152" y="223"/>
                    <a:pt x="151" y="221"/>
                  </a:cubicBezTo>
                  <a:cubicBezTo>
                    <a:pt x="152" y="222"/>
                    <a:pt x="152" y="221"/>
                    <a:pt x="152" y="222"/>
                  </a:cubicBezTo>
                  <a:cubicBezTo>
                    <a:pt x="152" y="217"/>
                    <a:pt x="152" y="217"/>
                    <a:pt x="152" y="217"/>
                  </a:cubicBezTo>
                  <a:cubicBezTo>
                    <a:pt x="151" y="218"/>
                    <a:pt x="152" y="217"/>
                    <a:pt x="151" y="218"/>
                  </a:cubicBezTo>
                  <a:cubicBezTo>
                    <a:pt x="151" y="215"/>
                    <a:pt x="151" y="216"/>
                    <a:pt x="151" y="214"/>
                  </a:cubicBezTo>
                  <a:cubicBezTo>
                    <a:pt x="152" y="216"/>
                    <a:pt x="152" y="216"/>
                    <a:pt x="152" y="216"/>
                  </a:cubicBezTo>
                  <a:cubicBezTo>
                    <a:pt x="153" y="212"/>
                    <a:pt x="153" y="212"/>
                    <a:pt x="153" y="212"/>
                  </a:cubicBezTo>
                  <a:cubicBezTo>
                    <a:pt x="153" y="211"/>
                    <a:pt x="153" y="212"/>
                    <a:pt x="153" y="211"/>
                  </a:cubicBezTo>
                  <a:cubicBezTo>
                    <a:pt x="154" y="202"/>
                    <a:pt x="153" y="193"/>
                    <a:pt x="153" y="193"/>
                  </a:cubicBezTo>
                  <a:cubicBezTo>
                    <a:pt x="153" y="191"/>
                    <a:pt x="154" y="193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3" y="186"/>
                    <a:pt x="153" y="186"/>
                  </a:cubicBezTo>
                  <a:cubicBezTo>
                    <a:pt x="153" y="186"/>
                    <a:pt x="153" y="186"/>
                    <a:pt x="153" y="186"/>
                  </a:cubicBezTo>
                  <a:cubicBezTo>
                    <a:pt x="153" y="184"/>
                    <a:pt x="153" y="184"/>
                    <a:pt x="153" y="184"/>
                  </a:cubicBezTo>
                  <a:cubicBezTo>
                    <a:pt x="152" y="182"/>
                    <a:pt x="152" y="183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1" y="181"/>
                    <a:pt x="151" y="181"/>
                    <a:pt x="151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52" y="178"/>
                    <a:pt x="152" y="169"/>
                    <a:pt x="153" y="165"/>
                  </a:cubicBezTo>
                  <a:cubicBezTo>
                    <a:pt x="153" y="160"/>
                    <a:pt x="152" y="161"/>
                    <a:pt x="151" y="158"/>
                  </a:cubicBezTo>
                  <a:cubicBezTo>
                    <a:pt x="151" y="157"/>
                    <a:pt x="151" y="154"/>
                    <a:pt x="151" y="152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116" y="147"/>
                  </a:moveTo>
                  <a:cubicBezTo>
                    <a:pt x="118" y="144"/>
                    <a:pt x="118" y="143"/>
                    <a:pt x="120" y="144"/>
                  </a:cubicBezTo>
                  <a:cubicBezTo>
                    <a:pt x="116" y="147"/>
                    <a:pt x="116" y="147"/>
                    <a:pt x="116" y="147"/>
                  </a:cubicBezTo>
                  <a:close/>
                  <a:moveTo>
                    <a:pt x="120" y="143"/>
                  </a:moveTo>
                  <a:cubicBezTo>
                    <a:pt x="120" y="143"/>
                    <a:pt x="121" y="143"/>
                    <a:pt x="121" y="142"/>
                  </a:cubicBezTo>
                  <a:cubicBezTo>
                    <a:pt x="121" y="142"/>
                    <a:pt x="120" y="142"/>
                    <a:pt x="120" y="143"/>
                  </a:cubicBezTo>
                  <a:close/>
                  <a:moveTo>
                    <a:pt x="124" y="138"/>
                  </a:moveTo>
                  <a:cubicBezTo>
                    <a:pt x="124" y="140"/>
                    <a:pt x="124" y="140"/>
                    <a:pt x="124" y="140"/>
                  </a:cubicBezTo>
                  <a:cubicBezTo>
                    <a:pt x="123" y="140"/>
                    <a:pt x="122" y="141"/>
                    <a:pt x="122" y="141"/>
                  </a:cubicBezTo>
                  <a:cubicBezTo>
                    <a:pt x="122" y="141"/>
                    <a:pt x="121" y="142"/>
                    <a:pt x="122" y="140"/>
                  </a:cubicBezTo>
                  <a:cubicBezTo>
                    <a:pt x="123" y="139"/>
                    <a:pt x="123" y="139"/>
                    <a:pt x="124" y="138"/>
                  </a:cubicBezTo>
                  <a:close/>
                  <a:moveTo>
                    <a:pt x="124" y="138"/>
                  </a:moveTo>
                  <a:cubicBezTo>
                    <a:pt x="125" y="138"/>
                    <a:pt x="125" y="139"/>
                    <a:pt x="124" y="137"/>
                  </a:cubicBezTo>
                  <a:cubicBezTo>
                    <a:pt x="124" y="138"/>
                    <a:pt x="124" y="137"/>
                    <a:pt x="124" y="138"/>
                  </a:cubicBezTo>
                  <a:close/>
                  <a:moveTo>
                    <a:pt x="134" y="127"/>
                  </a:moveTo>
                  <a:cubicBezTo>
                    <a:pt x="134" y="129"/>
                    <a:pt x="135" y="128"/>
                    <a:pt x="133" y="128"/>
                  </a:cubicBezTo>
                  <a:cubicBezTo>
                    <a:pt x="134" y="127"/>
                    <a:pt x="133" y="127"/>
                    <a:pt x="134" y="127"/>
                  </a:cubicBezTo>
                  <a:close/>
                  <a:moveTo>
                    <a:pt x="135" y="127"/>
                  </a:moveTo>
                  <a:cubicBezTo>
                    <a:pt x="136" y="126"/>
                    <a:pt x="136" y="126"/>
                    <a:pt x="136" y="126"/>
                  </a:cubicBezTo>
                  <a:cubicBezTo>
                    <a:pt x="136" y="126"/>
                    <a:pt x="136" y="125"/>
                    <a:pt x="136" y="125"/>
                  </a:cubicBezTo>
                  <a:cubicBezTo>
                    <a:pt x="136" y="125"/>
                    <a:pt x="137" y="125"/>
                    <a:pt x="137" y="125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39" y="122"/>
                    <a:pt x="139" y="122"/>
                    <a:pt x="139" y="121"/>
                  </a:cubicBezTo>
                  <a:cubicBezTo>
                    <a:pt x="136" y="122"/>
                    <a:pt x="137" y="123"/>
                    <a:pt x="136" y="124"/>
                  </a:cubicBezTo>
                  <a:cubicBezTo>
                    <a:pt x="134" y="125"/>
                    <a:pt x="134" y="125"/>
                    <a:pt x="134" y="125"/>
                  </a:cubicBezTo>
                  <a:cubicBezTo>
                    <a:pt x="134" y="126"/>
                    <a:pt x="134" y="125"/>
                    <a:pt x="134" y="127"/>
                  </a:cubicBezTo>
                  <a:cubicBezTo>
                    <a:pt x="135" y="127"/>
                    <a:pt x="135" y="127"/>
                    <a:pt x="135" y="127"/>
                  </a:cubicBezTo>
                  <a:close/>
                  <a:moveTo>
                    <a:pt x="123" y="115"/>
                  </a:moveTo>
                  <a:cubicBezTo>
                    <a:pt x="123" y="117"/>
                    <a:pt x="123" y="117"/>
                    <a:pt x="123" y="117"/>
                  </a:cubicBezTo>
                  <a:cubicBezTo>
                    <a:pt x="121" y="117"/>
                    <a:pt x="121" y="117"/>
                    <a:pt x="121" y="117"/>
                  </a:cubicBezTo>
                  <a:cubicBezTo>
                    <a:pt x="122" y="116"/>
                    <a:pt x="122" y="116"/>
                    <a:pt x="122" y="115"/>
                  </a:cubicBezTo>
                  <a:lnTo>
                    <a:pt x="123" y="115"/>
                  </a:lnTo>
                  <a:close/>
                  <a:moveTo>
                    <a:pt x="123" y="115"/>
                  </a:moveTo>
                  <a:cubicBezTo>
                    <a:pt x="124" y="115"/>
                    <a:pt x="124" y="115"/>
                    <a:pt x="124" y="115"/>
                  </a:cubicBezTo>
                  <a:cubicBezTo>
                    <a:pt x="124" y="113"/>
                    <a:pt x="124" y="114"/>
                    <a:pt x="123" y="114"/>
                  </a:cubicBezTo>
                  <a:cubicBezTo>
                    <a:pt x="123" y="115"/>
                    <a:pt x="123" y="115"/>
                    <a:pt x="123" y="115"/>
                  </a:cubicBezTo>
                  <a:close/>
                  <a:moveTo>
                    <a:pt x="155" y="101"/>
                  </a:moveTo>
                  <a:cubicBezTo>
                    <a:pt x="155" y="100"/>
                    <a:pt x="155" y="100"/>
                    <a:pt x="155" y="100"/>
                  </a:cubicBezTo>
                  <a:cubicBezTo>
                    <a:pt x="158" y="99"/>
                    <a:pt x="155" y="99"/>
                    <a:pt x="156" y="100"/>
                  </a:cubicBezTo>
                  <a:cubicBezTo>
                    <a:pt x="156" y="101"/>
                    <a:pt x="157" y="101"/>
                    <a:pt x="155" y="101"/>
                  </a:cubicBezTo>
                  <a:close/>
                  <a:moveTo>
                    <a:pt x="161" y="96"/>
                  </a:moveTo>
                  <a:cubicBezTo>
                    <a:pt x="160" y="97"/>
                    <a:pt x="160" y="97"/>
                    <a:pt x="160" y="97"/>
                  </a:cubicBezTo>
                  <a:cubicBezTo>
                    <a:pt x="160" y="95"/>
                    <a:pt x="160" y="95"/>
                    <a:pt x="160" y="95"/>
                  </a:cubicBezTo>
                  <a:cubicBezTo>
                    <a:pt x="161" y="96"/>
                    <a:pt x="161" y="96"/>
                    <a:pt x="161" y="96"/>
                  </a:cubicBezTo>
                  <a:close/>
                  <a:moveTo>
                    <a:pt x="65" y="97"/>
                  </a:moveTo>
                  <a:cubicBezTo>
                    <a:pt x="65" y="97"/>
                    <a:pt x="65" y="97"/>
                    <a:pt x="66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8" y="96"/>
                    <a:pt x="66" y="96"/>
                    <a:pt x="68" y="96"/>
                  </a:cubicBezTo>
                  <a:cubicBezTo>
                    <a:pt x="66" y="98"/>
                    <a:pt x="66" y="98"/>
                    <a:pt x="65" y="97"/>
                  </a:cubicBezTo>
                  <a:close/>
                  <a:moveTo>
                    <a:pt x="72" y="95"/>
                  </a:moveTo>
                  <a:cubicBezTo>
                    <a:pt x="72" y="94"/>
                    <a:pt x="73" y="96"/>
                    <a:pt x="72" y="95"/>
                  </a:cubicBezTo>
                  <a:close/>
                  <a:moveTo>
                    <a:pt x="161" y="96"/>
                  </a:moveTo>
                  <a:cubicBezTo>
                    <a:pt x="161" y="95"/>
                    <a:pt x="161" y="97"/>
                    <a:pt x="162" y="95"/>
                  </a:cubicBezTo>
                  <a:cubicBezTo>
                    <a:pt x="163" y="93"/>
                    <a:pt x="162" y="94"/>
                    <a:pt x="162" y="94"/>
                  </a:cubicBezTo>
                  <a:cubicBezTo>
                    <a:pt x="160" y="95"/>
                    <a:pt x="161" y="92"/>
                    <a:pt x="161" y="96"/>
                  </a:cubicBezTo>
                  <a:close/>
                  <a:moveTo>
                    <a:pt x="88" y="89"/>
                  </a:moveTo>
                  <a:cubicBezTo>
                    <a:pt x="86" y="88"/>
                    <a:pt x="87" y="89"/>
                    <a:pt x="87" y="88"/>
                  </a:cubicBezTo>
                  <a:cubicBezTo>
                    <a:pt x="86" y="88"/>
                    <a:pt x="87" y="89"/>
                    <a:pt x="86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89"/>
                    <a:pt x="88" y="89"/>
                    <a:pt x="88" y="89"/>
                  </a:cubicBezTo>
                  <a:close/>
                  <a:moveTo>
                    <a:pt x="176" y="84"/>
                  </a:moveTo>
                  <a:cubicBezTo>
                    <a:pt x="176" y="83"/>
                    <a:pt x="176" y="84"/>
                    <a:pt x="176" y="84"/>
                  </a:cubicBezTo>
                  <a:cubicBezTo>
                    <a:pt x="177" y="83"/>
                    <a:pt x="177" y="83"/>
                    <a:pt x="177" y="83"/>
                  </a:cubicBezTo>
                  <a:cubicBezTo>
                    <a:pt x="177" y="85"/>
                    <a:pt x="177" y="84"/>
                    <a:pt x="176" y="86"/>
                  </a:cubicBezTo>
                  <a:cubicBezTo>
                    <a:pt x="176" y="85"/>
                    <a:pt x="176" y="86"/>
                    <a:pt x="176" y="84"/>
                  </a:cubicBezTo>
                  <a:close/>
                  <a:moveTo>
                    <a:pt x="95" y="83"/>
                  </a:moveTo>
                  <a:cubicBezTo>
                    <a:pt x="96" y="82"/>
                    <a:pt x="96" y="83"/>
                    <a:pt x="96" y="83"/>
                  </a:cubicBezTo>
                  <a:cubicBezTo>
                    <a:pt x="95" y="83"/>
                    <a:pt x="95" y="83"/>
                    <a:pt x="95" y="83"/>
                  </a:cubicBezTo>
                  <a:close/>
                  <a:moveTo>
                    <a:pt x="132" y="83"/>
                  </a:moveTo>
                  <a:cubicBezTo>
                    <a:pt x="134" y="82"/>
                    <a:pt x="133" y="83"/>
                    <a:pt x="134" y="82"/>
                  </a:cubicBezTo>
                  <a:cubicBezTo>
                    <a:pt x="136" y="82"/>
                    <a:pt x="136" y="82"/>
                    <a:pt x="136" y="82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4" y="85"/>
                    <a:pt x="134" y="84"/>
                    <a:pt x="132" y="87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86"/>
                    <a:pt x="132" y="87"/>
                    <a:pt x="131" y="85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2" y="83"/>
                    <a:pt x="132" y="83"/>
                    <a:pt x="132" y="83"/>
                  </a:cubicBezTo>
                  <a:close/>
                  <a:moveTo>
                    <a:pt x="142" y="77"/>
                  </a:moveTo>
                  <a:cubicBezTo>
                    <a:pt x="141" y="76"/>
                    <a:pt x="142" y="77"/>
                    <a:pt x="142" y="77"/>
                  </a:cubicBezTo>
                  <a:cubicBezTo>
                    <a:pt x="142" y="78"/>
                    <a:pt x="142" y="77"/>
                    <a:pt x="142" y="77"/>
                  </a:cubicBezTo>
                  <a:close/>
                  <a:moveTo>
                    <a:pt x="130" y="96"/>
                  </a:moveTo>
                  <a:cubicBezTo>
                    <a:pt x="127" y="95"/>
                    <a:pt x="130" y="97"/>
                    <a:pt x="126" y="98"/>
                  </a:cubicBezTo>
                  <a:cubicBezTo>
                    <a:pt x="126" y="100"/>
                    <a:pt x="126" y="100"/>
                    <a:pt x="126" y="100"/>
                  </a:cubicBezTo>
                  <a:cubicBezTo>
                    <a:pt x="125" y="101"/>
                    <a:pt x="125" y="101"/>
                    <a:pt x="125" y="103"/>
                  </a:cubicBezTo>
                  <a:cubicBezTo>
                    <a:pt x="122" y="102"/>
                    <a:pt x="122" y="107"/>
                    <a:pt x="119" y="110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21" y="111"/>
                    <a:pt x="119" y="113"/>
                    <a:pt x="121" y="111"/>
                  </a:cubicBezTo>
                  <a:cubicBezTo>
                    <a:pt x="123" y="109"/>
                    <a:pt x="122" y="109"/>
                    <a:pt x="124" y="109"/>
                  </a:cubicBezTo>
                  <a:cubicBezTo>
                    <a:pt x="124" y="106"/>
                    <a:pt x="125" y="105"/>
                    <a:pt x="125" y="102"/>
                  </a:cubicBezTo>
                  <a:cubicBezTo>
                    <a:pt x="128" y="101"/>
                    <a:pt x="127" y="102"/>
                    <a:pt x="127" y="100"/>
                  </a:cubicBezTo>
                  <a:cubicBezTo>
                    <a:pt x="131" y="99"/>
                    <a:pt x="130" y="96"/>
                    <a:pt x="134" y="94"/>
                  </a:cubicBezTo>
                  <a:cubicBezTo>
                    <a:pt x="135" y="93"/>
                    <a:pt x="135" y="93"/>
                    <a:pt x="135" y="93"/>
                  </a:cubicBezTo>
                  <a:cubicBezTo>
                    <a:pt x="137" y="92"/>
                    <a:pt x="136" y="94"/>
                    <a:pt x="137" y="93"/>
                  </a:cubicBezTo>
                  <a:cubicBezTo>
                    <a:pt x="140" y="91"/>
                    <a:pt x="137" y="90"/>
                    <a:pt x="140" y="89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41" y="88"/>
                    <a:pt x="141" y="88"/>
                    <a:pt x="141" y="89"/>
                  </a:cubicBezTo>
                  <a:cubicBezTo>
                    <a:pt x="141" y="88"/>
                    <a:pt x="141" y="88"/>
                    <a:pt x="142" y="87"/>
                  </a:cubicBezTo>
                  <a:cubicBezTo>
                    <a:pt x="143" y="84"/>
                    <a:pt x="145" y="85"/>
                    <a:pt x="146" y="81"/>
                  </a:cubicBezTo>
                  <a:cubicBezTo>
                    <a:pt x="150" y="81"/>
                    <a:pt x="150" y="77"/>
                    <a:pt x="153" y="76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7"/>
                    <a:pt x="151" y="76"/>
                    <a:pt x="148" y="78"/>
                  </a:cubicBezTo>
                  <a:cubicBezTo>
                    <a:pt x="146" y="80"/>
                    <a:pt x="147" y="79"/>
                    <a:pt x="145" y="80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38" y="86"/>
                    <a:pt x="139" y="85"/>
                    <a:pt x="137" y="88"/>
                  </a:cubicBezTo>
                  <a:cubicBezTo>
                    <a:pt x="133" y="92"/>
                    <a:pt x="134" y="89"/>
                    <a:pt x="133" y="91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0" y="94"/>
                    <a:pt x="130" y="94"/>
                    <a:pt x="130" y="95"/>
                  </a:cubicBezTo>
                  <a:cubicBezTo>
                    <a:pt x="130" y="95"/>
                    <a:pt x="130" y="94"/>
                    <a:pt x="130" y="96"/>
                  </a:cubicBezTo>
                  <a:close/>
                  <a:moveTo>
                    <a:pt x="118" y="72"/>
                  </a:moveTo>
                  <a:cubicBezTo>
                    <a:pt x="118" y="71"/>
                    <a:pt x="119" y="69"/>
                    <a:pt x="121" y="71"/>
                  </a:cubicBezTo>
                  <a:cubicBezTo>
                    <a:pt x="120" y="71"/>
                    <a:pt x="119" y="71"/>
                    <a:pt x="119" y="71"/>
                  </a:cubicBezTo>
                  <a:cubicBezTo>
                    <a:pt x="119" y="72"/>
                    <a:pt x="119" y="72"/>
                    <a:pt x="118" y="72"/>
                  </a:cubicBezTo>
                  <a:close/>
                  <a:moveTo>
                    <a:pt x="112" y="151"/>
                  </a:moveTo>
                  <a:cubicBezTo>
                    <a:pt x="114" y="151"/>
                    <a:pt x="114" y="151"/>
                    <a:pt x="114" y="151"/>
                  </a:cubicBezTo>
                  <a:cubicBezTo>
                    <a:pt x="115" y="150"/>
                    <a:pt x="114" y="151"/>
                    <a:pt x="115" y="149"/>
                  </a:cubicBezTo>
                  <a:cubicBezTo>
                    <a:pt x="120" y="146"/>
                    <a:pt x="120" y="146"/>
                    <a:pt x="120" y="146"/>
                  </a:cubicBezTo>
                  <a:cubicBezTo>
                    <a:pt x="120" y="146"/>
                    <a:pt x="119" y="146"/>
                    <a:pt x="121" y="145"/>
                  </a:cubicBezTo>
                  <a:cubicBezTo>
                    <a:pt x="121" y="145"/>
                    <a:pt x="121" y="145"/>
                    <a:pt x="121" y="145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4" y="141"/>
                    <a:pt x="124" y="141"/>
                    <a:pt x="124" y="141"/>
                  </a:cubicBezTo>
                  <a:cubicBezTo>
                    <a:pt x="125" y="141"/>
                    <a:pt x="125" y="141"/>
                    <a:pt x="125" y="141"/>
                  </a:cubicBezTo>
                  <a:cubicBezTo>
                    <a:pt x="125" y="141"/>
                    <a:pt x="125" y="141"/>
                    <a:pt x="125" y="140"/>
                  </a:cubicBezTo>
                  <a:cubicBezTo>
                    <a:pt x="128" y="138"/>
                    <a:pt x="128" y="138"/>
                    <a:pt x="128" y="138"/>
                  </a:cubicBezTo>
                  <a:cubicBezTo>
                    <a:pt x="129" y="136"/>
                    <a:pt x="129" y="137"/>
                    <a:pt x="129" y="135"/>
                  </a:cubicBezTo>
                  <a:cubicBezTo>
                    <a:pt x="129" y="134"/>
                    <a:pt x="130" y="134"/>
                    <a:pt x="131" y="133"/>
                  </a:cubicBezTo>
                  <a:cubicBezTo>
                    <a:pt x="133" y="131"/>
                    <a:pt x="133" y="131"/>
                    <a:pt x="133" y="131"/>
                  </a:cubicBezTo>
                  <a:cubicBezTo>
                    <a:pt x="132" y="130"/>
                    <a:pt x="132" y="131"/>
                    <a:pt x="132" y="128"/>
                  </a:cubicBezTo>
                  <a:cubicBezTo>
                    <a:pt x="133" y="129"/>
                    <a:pt x="133" y="129"/>
                    <a:pt x="134" y="130"/>
                  </a:cubicBezTo>
                  <a:cubicBezTo>
                    <a:pt x="136" y="128"/>
                    <a:pt x="134" y="129"/>
                    <a:pt x="136" y="128"/>
                  </a:cubicBezTo>
                  <a:cubicBezTo>
                    <a:pt x="135" y="127"/>
                    <a:pt x="135" y="127"/>
                    <a:pt x="135" y="127"/>
                  </a:cubicBezTo>
                  <a:cubicBezTo>
                    <a:pt x="137" y="127"/>
                    <a:pt x="136" y="128"/>
                    <a:pt x="138" y="127"/>
                  </a:cubicBezTo>
                  <a:cubicBezTo>
                    <a:pt x="142" y="123"/>
                    <a:pt x="138" y="125"/>
                    <a:pt x="140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39" y="118"/>
                    <a:pt x="139" y="122"/>
                    <a:pt x="140" y="118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41" y="117"/>
                    <a:pt x="141" y="118"/>
                    <a:pt x="143" y="116"/>
                  </a:cubicBezTo>
                  <a:cubicBezTo>
                    <a:pt x="145" y="113"/>
                    <a:pt x="143" y="114"/>
                    <a:pt x="143" y="114"/>
                  </a:cubicBezTo>
                  <a:cubicBezTo>
                    <a:pt x="142" y="116"/>
                    <a:pt x="142" y="116"/>
                    <a:pt x="142" y="116"/>
                  </a:cubicBezTo>
                  <a:cubicBezTo>
                    <a:pt x="142" y="116"/>
                    <a:pt x="141" y="115"/>
                    <a:pt x="141" y="114"/>
                  </a:cubicBezTo>
                  <a:cubicBezTo>
                    <a:pt x="142" y="113"/>
                    <a:pt x="141" y="113"/>
                    <a:pt x="143" y="113"/>
                  </a:cubicBezTo>
                  <a:cubicBezTo>
                    <a:pt x="142" y="113"/>
                    <a:pt x="141" y="111"/>
                    <a:pt x="145" y="110"/>
                  </a:cubicBezTo>
                  <a:cubicBezTo>
                    <a:pt x="146" y="111"/>
                    <a:pt x="146" y="111"/>
                    <a:pt x="145" y="112"/>
                  </a:cubicBezTo>
                  <a:cubicBezTo>
                    <a:pt x="146" y="113"/>
                    <a:pt x="146" y="113"/>
                    <a:pt x="146" y="113"/>
                  </a:cubicBezTo>
                  <a:cubicBezTo>
                    <a:pt x="146" y="111"/>
                    <a:pt x="147" y="112"/>
                    <a:pt x="148" y="110"/>
                  </a:cubicBezTo>
                  <a:cubicBezTo>
                    <a:pt x="146" y="110"/>
                    <a:pt x="147" y="111"/>
                    <a:pt x="145" y="110"/>
                  </a:cubicBezTo>
                  <a:cubicBezTo>
                    <a:pt x="145" y="107"/>
                    <a:pt x="150" y="106"/>
                    <a:pt x="152" y="102"/>
                  </a:cubicBezTo>
                  <a:cubicBezTo>
                    <a:pt x="152" y="101"/>
                    <a:pt x="152" y="102"/>
                    <a:pt x="152" y="101"/>
                  </a:cubicBezTo>
                  <a:cubicBezTo>
                    <a:pt x="155" y="101"/>
                    <a:pt x="155" y="101"/>
                    <a:pt x="155" y="101"/>
                  </a:cubicBezTo>
                  <a:cubicBezTo>
                    <a:pt x="155" y="102"/>
                    <a:pt x="155" y="102"/>
                    <a:pt x="155" y="102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6" y="103"/>
                    <a:pt x="156" y="103"/>
                    <a:pt x="156" y="103"/>
                  </a:cubicBezTo>
                  <a:cubicBezTo>
                    <a:pt x="157" y="100"/>
                    <a:pt x="157" y="101"/>
                    <a:pt x="159" y="99"/>
                  </a:cubicBezTo>
                  <a:cubicBezTo>
                    <a:pt x="163" y="96"/>
                    <a:pt x="163" y="96"/>
                    <a:pt x="163" y="96"/>
                  </a:cubicBezTo>
                  <a:cubicBezTo>
                    <a:pt x="164" y="95"/>
                    <a:pt x="163" y="96"/>
                    <a:pt x="165" y="94"/>
                  </a:cubicBezTo>
                  <a:cubicBezTo>
                    <a:pt x="166" y="93"/>
                    <a:pt x="168" y="91"/>
                    <a:pt x="170" y="90"/>
                  </a:cubicBezTo>
                  <a:cubicBezTo>
                    <a:pt x="170" y="91"/>
                    <a:pt x="168" y="93"/>
                    <a:pt x="167" y="94"/>
                  </a:cubicBezTo>
                  <a:cubicBezTo>
                    <a:pt x="166" y="95"/>
                    <a:pt x="166" y="95"/>
                    <a:pt x="166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68" y="95"/>
                    <a:pt x="168" y="95"/>
                    <a:pt x="169" y="94"/>
                  </a:cubicBezTo>
                  <a:cubicBezTo>
                    <a:pt x="178" y="87"/>
                    <a:pt x="178" y="87"/>
                    <a:pt x="178" y="87"/>
                  </a:cubicBezTo>
                  <a:cubicBezTo>
                    <a:pt x="179" y="85"/>
                    <a:pt x="180" y="85"/>
                    <a:pt x="180" y="82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81" y="79"/>
                    <a:pt x="181" y="79"/>
                    <a:pt x="180" y="79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1"/>
                    <a:pt x="178" y="81"/>
                    <a:pt x="178" y="81"/>
                  </a:cubicBezTo>
                  <a:cubicBezTo>
                    <a:pt x="179" y="79"/>
                    <a:pt x="180" y="76"/>
                    <a:pt x="179" y="73"/>
                  </a:cubicBezTo>
                  <a:cubicBezTo>
                    <a:pt x="178" y="71"/>
                    <a:pt x="178" y="71"/>
                    <a:pt x="178" y="71"/>
                  </a:cubicBezTo>
                  <a:cubicBezTo>
                    <a:pt x="176" y="68"/>
                    <a:pt x="173" y="69"/>
                    <a:pt x="173" y="64"/>
                  </a:cubicBezTo>
                  <a:cubicBezTo>
                    <a:pt x="173" y="64"/>
                    <a:pt x="173" y="62"/>
                    <a:pt x="173" y="61"/>
                  </a:cubicBezTo>
                  <a:cubicBezTo>
                    <a:pt x="171" y="61"/>
                    <a:pt x="172" y="61"/>
                    <a:pt x="170" y="60"/>
                  </a:cubicBezTo>
                  <a:cubicBezTo>
                    <a:pt x="169" y="60"/>
                    <a:pt x="171" y="60"/>
                    <a:pt x="169" y="60"/>
                  </a:cubicBezTo>
                  <a:cubicBezTo>
                    <a:pt x="168" y="60"/>
                    <a:pt x="165" y="63"/>
                    <a:pt x="163" y="64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7" y="61"/>
                    <a:pt x="155" y="63"/>
                    <a:pt x="154" y="63"/>
                  </a:cubicBezTo>
                  <a:cubicBezTo>
                    <a:pt x="146" y="67"/>
                    <a:pt x="146" y="67"/>
                    <a:pt x="146" y="67"/>
                  </a:cubicBezTo>
                  <a:cubicBezTo>
                    <a:pt x="145" y="68"/>
                    <a:pt x="146" y="67"/>
                    <a:pt x="145" y="68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1" y="70"/>
                    <a:pt x="140" y="70"/>
                    <a:pt x="139" y="72"/>
                  </a:cubicBezTo>
                  <a:cubicBezTo>
                    <a:pt x="138" y="72"/>
                    <a:pt x="138" y="72"/>
                    <a:pt x="138" y="72"/>
                  </a:cubicBezTo>
                  <a:cubicBezTo>
                    <a:pt x="138" y="72"/>
                    <a:pt x="138" y="73"/>
                    <a:pt x="138" y="73"/>
                  </a:cubicBezTo>
                  <a:cubicBezTo>
                    <a:pt x="138" y="73"/>
                    <a:pt x="138" y="73"/>
                    <a:pt x="138" y="74"/>
                  </a:cubicBezTo>
                  <a:cubicBezTo>
                    <a:pt x="138" y="72"/>
                    <a:pt x="139" y="72"/>
                    <a:pt x="137" y="73"/>
                  </a:cubicBezTo>
                  <a:cubicBezTo>
                    <a:pt x="135" y="74"/>
                    <a:pt x="137" y="73"/>
                    <a:pt x="135" y="74"/>
                  </a:cubicBezTo>
                  <a:cubicBezTo>
                    <a:pt x="136" y="75"/>
                    <a:pt x="136" y="74"/>
                    <a:pt x="136" y="76"/>
                  </a:cubicBezTo>
                  <a:cubicBezTo>
                    <a:pt x="135" y="75"/>
                    <a:pt x="136" y="76"/>
                    <a:pt x="135" y="75"/>
                  </a:cubicBezTo>
                  <a:cubicBezTo>
                    <a:pt x="134" y="75"/>
                    <a:pt x="134" y="75"/>
                    <a:pt x="134" y="75"/>
                  </a:cubicBezTo>
                  <a:cubicBezTo>
                    <a:pt x="133" y="78"/>
                    <a:pt x="134" y="74"/>
                    <a:pt x="132" y="77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0"/>
                    <a:pt x="128" y="80"/>
                    <a:pt x="128" y="80"/>
                  </a:cubicBezTo>
                  <a:cubicBezTo>
                    <a:pt x="126" y="82"/>
                    <a:pt x="125" y="82"/>
                    <a:pt x="125" y="85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102"/>
                    <a:pt x="109" y="103"/>
                    <a:pt x="107" y="105"/>
                  </a:cubicBezTo>
                  <a:cubicBezTo>
                    <a:pt x="107" y="106"/>
                    <a:pt x="107" y="106"/>
                    <a:pt x="108" y="106"/>
                  </a:cubicBezTo>
                  <a:cubicBezTo>
                    <a:pt x="106" y="107"/>
                    <a:pt x="106" y="108"/>
                    <a:pt x="105" y="109"/>
                  </a:cubicBezTo>
                  <a:cubicBezTo>
                    <a:pt x="105" y="110"/>
                    <a:pt x="105" y="108"/>
                    <a:pt x="105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3" y="112"/>
                    <a:pt x="104" y="113"/>
                    <a:pt x="103" y="115"/>
                  </a:cubicBezTo>
                  <a:cubicBezTo>
                    <a:pt x="102" y="116"/>
                    <a:pt x="102" y="116"/>
                    <a:pt x="102" y="117"/>
                  </a:cubicBezTo>
                  <a:cubicBezTo>
                    <a:pt x="102" y="118"/>
                    <a:pt x="101" y="119"/>
                    <a:pt x="101" y="119"/>
                  </a:cubicBezTo>
                  <a:cubicBezTo>
                    <a:pt x="100" y="120"/>
                    <a:pt x="101" y="120"/>
                    <a:pt x="99" y="120"/>
                  </a:cubicBezTo>
                  <a:cubicBezTo>
                    <a:pt x="99" y="122"/>
                    <a:pt x="99" y="122"/>
                    <a:pt x="99" y="122"/>
                  </a:cubicBezTo>
                  <a:cubicBezTo>
                    <a:pt x="99" y="122"/>
                    <a:pt x="98" y="124"/>
                    <a:pt x="98" y="12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4" y="135"/>
                    <a:pt x="95" y="134"/>
                    <a:pt x="94" y="136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6" y="145"/>
                    <a:pt x="82" y="148"/>
                    <a:pt x="81" y="151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4"/>
                    <a:pt x="78" y="155"/>
                    <a:pt x="76" y="155"/>
                  </a:cubicBezTo>
                  <a:cubicBezTo>
                    <a:pt x="77" y="156"/>
                    <a:pt x="77" y="155"/>
                    <a:pt x="77" y="156"/>
                  </a:cubicBezTo>
                  <a:cubicBezTo>
                    <a:pt x="75" y="156"/>
                    <a:pt x="75" y="156"/>
                    <a:pt x="75" y="156"/>
                  </a:cubicBezTo>
                  <a:cubicBezTo>
                    <a:pt x="75" y="154"/>
                    <a:pt x="75" y="153"/>
                    <a:pt x="75" y="15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6"/>
                    <a:pt x="76" y="142"/>
                    <a:pt x="75" y="138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4"/>
                    <a:pt x="75" y="135"/>
                    <a:pt x="75" y="133"/>
                  </a:cubicBezTo>
                  <a:cubicBezTo>
                    <a:pt x="73" y="126"/>
                    <a:pt x="73" y="127"/>
                    <a:pt x="71" y="122"/>
                  </a:cubicBezTo>
                  <a:cubicBezTo>
                    <a:pt x="69" y="119"/>
                    <a:pt x="68" y="116"/>
                    <a:pt x="66" y="113"/>
                  </a:cubicBezTo>
                  <a:cubicBezTo>
                    <a:pt x="58" y="103"/>
                    <a:pt x="58" y="103"/>
                    <a:pt x="58" y="103"/>
                  </a:cubicBezTo>
                  <a:cubicBezTo>
                    <a:pt x="59" y="102"/>
                    <a:pt x="59" y="103"/>
                    <a:pt x="59" y="101"/>
                  </a:cubicBezTo>
                  <a:cubicBezTo>
                    <a:pt x="60" y="103"/>
                    <a:pt x="62" y="101"/>
                    <a:pt x="63" y="101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9" y="99"/>
                    <a:pt x="71" y="97"/>
                    <a:pt x="74" y="96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0" y="94"/>
                    <a:pt x="78" y="95"/>
                    <a:pt x="80" y="94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4" y="91"/>
                    <a:pt x="88" y="91"/>
                    <a:pt x="88" y="89"/>
                  </a:cubicBezTo>
                  <a:cubicBezTo>
                    <a:pt x="90" y="89"/>
                    <a:pt x="90" y="89"/>
                    <a:pt x="93" y="87"/>
                  </a:cubicBezTo>
                  <a:cubicBezTo>
                    <a:pt x="94" y="86"/>
                    <a:pt x="95" y="86"/>
                    <a:pt x="96" y="86"/>
                  </a:cubicBezTo>
                  <a:cubicBezTo>
                    <a:pt x="96" y="85"/>
                    <a:pt x="97" y="84"/>
                    <a:pt x="98" y="83"/>
                  </a:cubicBezTo>
                  <a:cubicBezTo>
                    <a:pt x="105" y="81"/>
                    <a:pt x="101" y="81"/>
                    <a:pt x="104" y="80"/>
                  </a:cubicBezTo>
                  <a:cubicBezTo>
                    <a:pt x="105" y="79"/>
                    <a:pt x="106" y="79"/>
                    <a:pt x="108" y="79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10" y="77"/>
                    <a:pt x="111" y="75"/>
                    <a:pt x="113" y="75"/>
                  </a:cubicBezTo>
                  <a:cubicBezTo>
                    <a:pt x="113" y="75"/>
                    <a:pt x="115" y="75"/>
                    <a:pt x="112" y="77"/>
                  </a:cubicBezTo>
                  <a:cubicBezTo>
                    <a:pt x="111" y="78"/>
                    <a:pt x="111" y="78"/>
                    <a:pt x="110" y="78"/>
                  </a:cubicBezTo>
                  <a:cubicBezTo>
                    <a:pt x="110" y="79"/>
                    <a:pt x="112" y="80"/>
                    <a:pt x="111" y="78"/>
                  </a:cubicBezTo>
                  <a:cubicBezTo>
                    <a:pt x="113" y="78"/>
                    <a:pt x="113" y="77"/>
                    <a:pt x="114" y="77"/>
                  </a:cubicBezTo>
                  <a:cubicBezTo>
                    <a:pt x="113" y="76"/>
                    <a:pt x="113" y="75"/>
                    <a:pt x="113" y="74"/>
                  </a:cubicBezTo>
                  <a:cubicBezTo>
                    <a:pt x="114" y="74"/>
                    <a:pt x="115" y="73"/>
                    <a:pt x="116" y="72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7" y="74"/>
                    <a:pt x="115" y="73"/>
                    <a:pt x="114" y="76"/>
                  </a:cubicBezTo>
                  <a:cubicBezTo>
                    <a:pt x="118" y="74"/>
                    <a:pt x="118" y="74"/>
                    <a:pt x="118" y="74"/>
                  </a:cubicBezTo>
                  <a:cubicBezTo>
                    <a:pt x="121" y="74"/>
                    <a:pt x="115" y="74"/>
                    <a:pt x="118" y="74"/>
                  </a:cubicBezTo>
                  <a:cubicBezTo>
                    <a:pt x="118" y="74"/>
                    <a:pt x="119" y="75"/>
                    <a:pt x="119" y="75"/>
                  </a:cubicBezTo>
                  <a:cubicBezTo>
                    <a:pt x="120" y="73"/>
                    <a:pt x="119" y="73"/>
                    <a:pt x="122" y="71"/>
                  </a:cubicBezTo>
                  <a:cubicBezTo>
                    <a:pt x="123" y="71"/>
                    <a:pt x="123" y="71"/>
                    <a:pt x="123" y="71"/>
                  </a:cubicBezTo>
                  <a:cubicBezTo>
                    <a:pt x="123" y="71"/>
                    <a:pt x="123" y="70"/>
                    <a:pt x="123" y="70"/>
                  </a:cubicBezTo>
                  <a:cubicBezTo>
                    <a:pt x="124" y="70"/>
                    <a:pt x="122" y="70"/>
                    <a:pt x="124" y="70"/>
                  </a:cubicBezTo>
                  <a:cubicBezTo>
                    <a:pt x="124" y="69"/>
                    <a:pt x="124" y="70"/>
                    <a:pt x="126" y="70"/>
                  </a:cubicBezTo>
                  <a:cubicBezTo>
                    <a:pt x="127" y="69"/>
                    <a:pt x="127" y="69"/>
                    <a:pt x="127" y="68"/>
                  </a:cubicBezTo>
                  <a:cubicBezTo>
                    <a:pt x="129" y="67"/>
                    <a:pt x="128" y="69"/>
                    <a:pt x="130" y="67"/>
                  </a:cubicBezTo>
                  <a:cubicBezTo>
                    <a:pt x="132" y="64"/>
                    <a:pt x="132" y="64"/>
                    <a:pt x="132" y="64"/>
                  </a:cubicBezTo>
                  <a:cubicBezTo>
                    <a:pt x="136" y="62"/>
                    <a:pt x="134" y="62"/>
                    <a:pt x="137" y="60"/>
                  </a:cubicBezTo>
                  <a:cubicBezTo>
                    <a:pt x="140" y="58"/>
                    <a:pt x="136" y="62"/>
                    <a:pt x="141" y="58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5" y="55"/>
                    <a:pt x="146" y="54"/>
                    <a:pt x="147" y="54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9" y="52"/>
                    <a:pt x="148" y="52"/>
                    <a:pt x="149" y="52"/>
                  </a:cubicBezTo>
                  <a:cubicBezTo>
                    <a:pt x="151" y="51"/>
                    <a:pt x="162" y="44"/>
                    <a:pt x="166" y="43"/>
                  </a:cubicBezTo>
                  <a:cubicBezTo>
                    <a:pt x="165" y="42"/>
                    <a:pt x="165" y="42"/>
                    <a:pt x="165" y="42"/>
                  </a:cubicBezTo>
                  <a:cubicBezTo>
                    <a:pt x="167" y="42"/>
                    <a:pt x="169" y="39"/>
                    <a:pt x="170" y="38"/>
                  </a:cubicBezTo>
                  <a:cubicBezTo>
                    <a:pt x="171" y="37"/>
                    <a:pt x="172" y="35"/>
                    <a:pt x="173" y="35"/>
                  </a:cubicBezTo>
                  <a:cubicBezTo>
                    <a:pt x="175" y="31"/>
                    <a:pt x="173" y="31"/>
                    <a:pt x="173" y="29"/>
                  </a:cubicBezTo>
                  <a:cubicBezTo>
                    <a:pt x="172" y="25"/>
                    <a:pt x="172" y="26"/>
                    <a:pt x="172" y="23"/>
                  </a:cubicBezTo>
                  <a:cubicBezTo>
                    <a:pt x="171" y="22"/>
                    <a:pt x="172" y="23"/>
                    <a:pt x="171" y="22"/>
                  </a:cubicBezTo>
                  <a:cubicBezTo>
                    <a:pt x="171" y="19"/>
                    <a:pt x="171" y="22"/>
                    <a:pt x="170" y="2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4" y="9"/>
                    <a:pt x="163" y="8"/>
                  </a:cubicBezTo>
                  <a:cubicBezTo>
                    <a:pt x="158" y="5"/>
                    <a:pt x="158" y="5"/>
                    <a:pt x="158" y="5"/>
                  </a:cubicBezTo>
                  <a:cubicBezTo>
                    <a:pt x="156" y="3"/>
                    <a:pt x="153" y="1"/>
                    <a:pt x="150" y="1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1"/>
                    <a:pt x="134" y="2"/>
                    <a:pt x="133" y="3"/>
                  </a:cubicBezTo>
                  <a:cubicBezTo>
                    <a:pt x="132" y="5"/>
                    <a:pt x="130" y="12"/>
                    <a:pt x="132" y="16"/>
                  </a:cubicBezTo>
                  <a:cubicBezTo>
                    <a:pt x="134" y="19"/>
                    <a:pt x="134" y="19"/>
                    <a:pt x="134" y="19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134" y="21"/>
                    <a:pt x="134" y="21"/>
                    <a:pt x="133" y="21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20" y="39"/>
                    <a:pt x="120" y="39"/>
                    <a:pt x="120" y="40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41"/>
                    <a:pt x="119" y="41"/>
                    <a:pt x="118" y="42"/>
                  </a:cubicBezTo>
                  <a:cubicBezTo>
                    <a:pt x="115" y="42"/>
                    <a:pt x="115" y="47"/>
                    <a:pt x="111" y="47"/>
                  </a:cubicBezTo>
                  <a:cubicBezTo>
                    <a:pt x="112" y="49"/>
                    <a:pt x="112" y="47"/>
                    <a:pt x="111" y="49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7" y="60"/>
                    <a:pt x="98" y="60"/>
                    <a:pt x="97" y="61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1" y="65"/>
                    <a:pt x="90" y="67"/>
                    <a:pt x="88" y="6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5" y="69"/>
                    <a:pt x="87" y="68"/>
                    <a:pt x="86" y="69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3" y="79"/>
                    <a:pt x="73" y="78"/>
                    <a:pt x="73" y="80"/>
                  </a:cubicBezTo>
                  <a:cubicBezTo>
                    <a:pt x="72" y="78"/>
                    <a:pt x="73" y="79"/>
                    <a:pt x="71" y="80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5" y="95"/>
                    <a:pt x="45" y="96"/>
                    <a:pt x="41" y="95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5" y="93"/>
                    <a:pt x="34" y="93"/>
                    <a:pt x="33" y="93"/>
                  </a:cubicBezTo>
                  <a:cubicBezTo>
                    <a:pt x="27" y="92"/>
                    <a:pt x="27" y="91"/>
                    <a:pt x="21" y="93"/>
                  </a:cubicBezTo>
                  <a:cubicBezTo>
                    <a:pt x="18" y="93"/>
                    <a:pt x="21" y="93"/>
                    <a:pt x="19" y="94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7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8" y="99"/>
                    <a:pt x="8" y="100"/>
                    <a:pt x="7" y="100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101"/>
                    <a:pt x="4" y="101"/>
                    <a:pt x="5" y="101"/>
                  </a:cubicBezTo>
                  <a:cubicBezTo>
                    <a:pt x="5" y="102"/>
                    <a:pt x="5" y="101"/>
                    <a:pt x="5" y="10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9"/>
                    <a:pt x="1" y="109"/>
                    <a:pt x="4" y="10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6" y="108"/>
                    <a:pt x="9" y="108"/>
                    <a:pt x="10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14" y="106"/>
                    <a:pt x="13" y="107"/>
                    <a:pt x="16" y="108"/>
                  </a:cubicBezTo>
                  <a:cubicBezTo>
                    <a:pt x="16" y="108"/>
                    <a:pt x="17" y="107"/>
                    <a:pt x="17" y="107"/>
                  </a:cubicBezTo>
                  <a:cubicBezTo>
                    <a:pt x="18" y="107"/>
                    <a:pt x="17" y="107"/>
                    <a:pt x="18" y="107"/>
                  </a:cubicBezTo>
                  <a:cubicBezTo>
                    <a:pt x="23" y="107"/>
                    <a:pt x="24" y="106"/>
                    <a:pt x="28" y="108"/>
                  </a:cubicBezTo>
                  <a:cubicBezTo>
                    <a:pt x="32" y="110"/>
                    <a:pt x="33" y="108"/>
                    <a:pt x="37" y="115"/>
                  </a:cubicBezTo>
                  <a:cubicBezTo>
                    <a:pt x="39" y="117"/>
                    <a:pt x="37" y="121"/>
                    <a:pt x="39" y="124"/>
                  </a:cubicBezTo>
                  <a:cubicBezTo>
                    <a:pt x="40" y="126"/>
                    <a:pt x="40" y="124"/>
                    <a:pt x="40" y="125"/>
                  </a:cubicBezTo>
                  <a:cubicBezTo>
                    <a:pt x="41" y="128"/>
                    <a:pt x="40" y="132"/>
                    <a:pt x="40" y="133"/>
                  </a:cubicBezTo>
                  <a:cubicBezTo>
                    <a:pt x="40" y="135"/>
                    <a:pt x="40" y="134"/>
                    <a:pt x="40" y="137"/>
                  </a:cubicBezTo>
                  <a:cubicBezTo>
                    <a:pt x="40" y="138"/>
                    <a:pt x="40" y="137"/>
                    <a:pt x="40" y="139"/>
                  </a:cubicBezTo>
                  <a:cubicBezTo>
                    <a:pt x="39" y="142"/>
                    <a:pt x="40" y="146"/>
                    <a:pt x="39" y="148"/>
                  </a:cubicBezTo>
                  <a:cubicBezTo>
                    <a:pt x="39" y="150"/>
                    <a:pt x="39" y="149"/>
                    <a:pt x="39" y="151"/>
                  </a:cubicBezTo>
                  <a:cubicBezTo>
                    <a:pt x="39" y="153"/>
                    <a:pt x="39" y="154"/>
                    <a:pt x="39" y="156"/>
                  </a:cubicBezTo>
                  <a:cubicBezTo>
                    <a:pt x="38" y="157"/>
                    <a:pt x="38" y="157"/>
                    <a:pt x="38" y="159"/>
                  </a:cubicBezTo>
                  <a:cubicBezTo>
                    <a:pt x="38" y="165"/>
                    <a:pt x="38" y="162"/>
                    <a:pt x="37" y="165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4" y="187"/>
                    <a:pt x="35" y="187"/>
                    <a:pt x="35" y="188"/>
                  </a:cubicBezTo>
                  <a:cubicBezTo>
                    <a:pt x="35" y="188"/>
                    <a:pt x="34" y="188"/>
                    <a:pt x="34" y="188"/>
                  </a:cubicBezTo>
                  <a:cubicBezTo>
                    <a:pt x="34" y="188"/>
                    <a:pt x="34" y="188"/>
                    <a:pt x="34" y="189"/>
                  </a:cubicBezTo>
                  <a:cubicBezTo>
                    <a:pt x="34" y="190"/>
                    <a:pt x="35" y="192"/>
                    <a:pt x="33" y="193"/>
                  </a:cubicBezTo>
                  <a:cubicBezTo>
                    <a:pt x="33" y="198"/>
                    <a:pt x="33" y="198"/>
                    <a:pt x="33" y="198"/>
                  </a:cubicBezTo>
                  <a:cubicBezTo>
                    <a:pt x="33" y="199"/>
                    <a:pt x="32" y="201"/>
                    <a:pt x="32" y="203"/>
                  </a:cubicBezTo>
                  <a:cubicBezTo>
                    <a:pt x="31" y="203"/>
                    <a:pt x="32" y="202"/>
                    <a:pt x="32" y="204"/>
                  </a:cubicBezTo>
                  <a:cubicBezTo>
                    <a:pt x="31" y="208"/>
                    <a:pt x="32" y="209"/>
                    <a:pt x="31" y="213"/>
                  </a:cubicBezTo>
                  <a:cubicBezTo>
                    <a:pt x="29" y="217"/>
                    <a:pt x="29" y="217"/>
                    <a:pt x="29" y="217"/>
                  </a:cubicBezTo>
                  <a:cubicBezTo>
                    <a:pt x="29" y="218"/>
                    <a:pt x="28" y="221"/>
                    <a:pt x="28" y="222"/>
                  </a:cubicBezTo>
                  <a:cubicBezTo>
                    <a:pt x="27" y="224"/>
                    <a:pt x="28" y="222"/>
                    <a:pt x="27" y="223"/>
                  </a:cubicBezTo>
                  <a:cubicBezTo>
                    <a:pt x="27" y="224"/>
                    <a:pt x="26" y="227"/>
                    <a:pt x="26" y="227"/>
                  </a:cubicBezTo>
                  <a:cubicBezTo>
                    <a:pt x="22" y="233"/>
                    <a:pt x="22" y="233"/>
                    <a:pt x="22" y="233"/>
                  </a:cubicBezTo>
                  <a:cubicBezTo>
                    <a:pt x="22" y="235"/>
                    <a:pt x="20" y="235"/>
                    <a:pt x="19" y="236"/>
                  </a:cubicBezTo>
                  <a:cubicBezTo>
                    <a:pt x="16" y="238"/>
                    <a:pt x="16" y="242"/>
                    <a:pt x="16" y="246"/>
                  </a:cubicBezTo>
                  <a:cubicBezTo>
                    <a:pt x="14" y="246"/>
                    <a:pt x="15" y="246"/>
                    <a:pt x="15" y="247"/>
                  </a:cubicBezTo>
                  <a:cubicBezTo>
                    <a:pt x="16" y="252"/>
                    <a:pt x="16" y="252"/>
                    <a:pt x="16" y="252"/>
                  </a:cubicBezTo>
                  <a:cubicBezTo>
                    <a:pt x="17" y="255"/>
                    <a:pt x="17" y="255"/>
                    <a:pt x="17" y="258"/>
                  </a:cubicBezTo>
                  <a:cubicBezTo>
                    <a:pt x="17" y="260"/>
                    <a:pt x="17" y="260"/>
                    <a:pt x="18" y="260"/>
                  </a:cubicBezTo>
                  <a:cubicBezTo>
                    <a:pt x="18" y="263"/>
                    <a:pt x="18" y="262"/>
                    <a:pt x="18" y="264"/>
                  </a:cubicBezTo>
                  <a:cubicBezTo>
                    <a:pt x="20" y="269"/>
                    <a:pt x="21" y="268"/>
                    <a:pt x="22" y="271"/>
                  </a:cubicBezTo>
                  <a:cubicBezTo>
                    <a:pt x="26" y="272"/>
                    <a:pt x="28" y="274"/>
                    <a:pt x="34" y="274"/>
                  </a:cubicBezTo>
                  <a:cubicBezTo>
                    <a:pt x="38" y="274"/>
                    <a:pt x="39" y="277"/>
                    <a:pt x="46" y="276"/>
                  </a:cubicBezTo>
                  <a:cubicBezTo>
                    <a:pt x="46" y="276"/>
                    <a:pt x="46" y="275"/>
                    <a:pt x="46" y="275"/>
                  </a:cubicBezTo>
                  <a:cubicBezTo>
                    <a:pt x="46" y="275"/>
                    <a:pt x="48" y="274"/>
                    <a:pt x="49" y="274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3" y="270"/>
                    <a:pt x="56" y="266"/>
                    <a:pt x="56" y="263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56" y="261"/>
                    <a:pt x="56" y="261"/>
                    <a:pt x="56" y="260"/>
                  </a:cubicBezTo>
                  <a:cubicBezTo>
                    <a:pt x="56" y="259"/>
                    <a:pt x="55" y="258"/>
                    <a:pt x="56" y="257"/>
                  </a:cubicBezTo>
                  <a:cubicBezTo>
                    <a:pt x="55" y="255"/>
                    <a:pt x="55" y="255"/>
                    <a:pt x="55" y="255"/>
                  </a:cubicBezTo>
                  <a:cubicBezTo>
                    <a:pt x="57" y="252"/>
                    <a:pt x="57" y="252"/>
                    <a:pt x="57" y="252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8" y="249"/>
                    <a:pt x="59" y="248"/>
                    <a:pt x="60" y="246"/>
                  </a:cubicBezTo>
                  <a:cubicBezTo>
                    <a:pt x="59" y="245"/>
                    <a:pt x="61" y="246"/>
                    <a:pt x="58" y="245"/>
                  </a:cubicBezTo>
                  <a:cubicBezTo>
                    <a:pt x="60" y="244"/>
                    <a:pt x="60" y="244"/>
                    <a:pt x="60" y="244"/>
                  </a:cubicBezTo>
                  <a:cubicBezTo>
                    <a:pt x="58" y="243"/>
                    <a:pt x="59" y="245"/>
                    <a:pt x="59" y="243"/>
                  </a:cubicBezTo>
                  <a:cubicBezTo>
                    <a:pt x="59" y="239"/>
                    <a:pt x="60" y="236"/>
                    <a:pt x="62" y="233"/>
                  </a:cubicBezTo>
                  <a:cubicBezTo>
                    <a:pt x="62" y="233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2"/>
                    <a:pt x="63" y="232"/>
                    <a:pt x="63" y="231"/>
                  </a:cubicBezTo>
                  <a:cubicBezTo>
                    <a:pt x="63" y="231"/>
                    <a:pt x="63" y="230"/>
                    <a:pt x="63" y="230"/>
                  </a:cubicBezTo>
                  <a:cubicBezTo>
                    <a:pt x="64" y="230"/>
                    <a:pt x="64" y="230"/>
                    <a:pt x="64" y="230"/>
                  </a:cubicBezTo>
                  <a:cubicBezTo>
                    <a:pt x="65" y="229"/>
                    <a:pt x="64" y="227"/>
                    <a:pt x="65" y="227"/>
                  </a:cubicBezTo>
                  <a:cubicBezTo>
                    <a:pt x="67" y="225"/>
                    <a:pt x="68" y="223"/>
                    <a:pt x="69" y="221"/>
                  </a:cubicBezTo>
                  <a:cubicBezTo>
                    <a:pt x="69" y="221"/>
                    <a:pt x="70" y="221"/>
                    <a:pt x="70" y="221"/>
                  </a:cubicBezTo>
                  <a:cubicBezTo>
                    <a:pt x="71" y="219"/>
                    <a:pt x="72" y="218"/>
                    <a:pt x="72" y="216"/>
                  </a:cubicBezTo>
                  <a:cubicBezTo>
                    <a:pt x="74" y="211"/>
                    <a:pt x="74" y="214"/>
                    <a:pt x="74" y="209"/>
                  </a:cubicBezTo>
                  <a:cubicBezTo>
                    <a:pt x="75" y="208"/>
                    <a:pt x="73" y="208"/>
                    <a:pt x="75" y="208"/>
                  </a:cubicBezTo>
                  <a:cubicBezTo>
                    <a:pt x="74" y="207"/>
                    <a:pt x="74" y="206"/>
                    <a:pt x="76" y="205"/>
                  </a:cubicBezTo>
                  <a:cubicBezTo>
                    <a:pt x="77" y="204"/>
                    <a:pt x="77" y="203"/>
                    <a:pt x="77" y="201"/>
                  </a:cubicBezTo>
                  <a:cubicBezTo>
                    <a:pt x="78" y="199"/>
                    <a:pt x="79" y="197"/>
                    <a:pt x="80" y="195"/>
                  </a:cubicBezTo>
                  <a:cubicBezTo>
                    <a:pt x="81" y="195"/>
                    <a:pt x="82" y="196"/>
                    <a:pt x="83" y="195"/>
                  </a:cubicBezTo>
                  <a:cubicBezTo>
                    <a:pt x="78" y="208"/>
                    <a:pt x="78" y="208"/>
                    <a:pt x="78" y="208"/>
                  </a:cubicBezTo>
                  <a:cubicBezTo>
                    <a:pt x="77" y="214"/>
                    <a:pt x="79" y="217"/>
                    <a:pt x="77" y="223"/>
                  </a:cubicBezTo>
                  <a:cubicBezTo>
                    <a:pt x="76" y="228"/>
                    <a:pt x="77" y="240"/>
                    <a:pt x="81" y="239"/>
                  </a:cubicBezTo>
                  <a:cubicBezTo>
                    <a:pt x="83" y="239"/>
                    <a:pt x="81" y="238"/>
                    <a:pt x="83" y="238"/>
                  </a:cubicBezTo>
                  <a:cubicBezTo>
                    <a:pt x="85" y="242"/>
                    <a:pt x="84" y="243"/>
                    <a:pt x="86" y="246"/>
                  </a:cubicBezTo>
                  <a:cubicBezTo>
                    <a:pt x="88" y="245"/>
                    <a:pt x="87" y="246"/>
                    <a:pt x="89" y="245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89" y="255"/>
                    <a:pt x="89" y="255"/>
                    <a:pt x="89" y="255"/>
                  </a:cubicBezTo>
                  <a:cubicBezTo>
                    <a:pt x="92" y="255"/>
                    <a:pt x="91" y="253"/>
                    <a:pt x="93" y="251"/>
                  </a:cubicBezTo>
                  <a:cubicBezTo>
                    <a:pt x="96" y="251"/>
                    <a:pt x="96" y="251"/>
                    <a:pt x="96" y="252"/>
                  </a:cubicBezTo>
                  <a:cubicBezTo>
                    <a:pt x="98" y="250"/>
                    <a:pt x="98" y="250"/>
                    <a:pt x="98" y="250"/>
                  </a:cubicBezTo>
                  <a:cubicBezTo>
                    <a:pt x="99" y="252"/>
                    <a:pt x="100" y="253"/>
                    <a:pt x="102" y="254"/>
                  </a:cubicBezTo>
                  <a:cubicBezTo>
                    <a:pt x="104" y="253"/>
                    <a:pt x="104" y="251"/>
                    <a:pt x="104" y="249"/>
                  </a:cubicBezTo>
                  <a:cubicBezTo>
                    <a:pt x="101" y="241"/>
                    <a:pt x="101" y="241"/>
                    <a:pt x="101" y="241"/>
                  </a:cubicBezTo>
                  <a:cubicBezTo>
                    <a:pt x="102" y="238"/>
                    <a:pt x="102" y="238"/>
                    <a:pt x="102" y="238"/>
                  </a:cubicBezTo>
                  <a:cubicBezTo>
                    <a:pt x="102" y="238"/>
                    <a:pt x="103" y="238"/>
                    <a:pt x="103" y="238"/>
                  </a:cubicBezTo>
                  <a:cubicBezTo>
                    <a:pt x="103" y="234"/>
                    <a:pt x="102" y="233"/>
                    <a:pt x="103" y="231"/>
                  </a:cubicBezTo>
                  <a:cubicBezTo>
                    <a:pt x="103" y="231"/>
                    <a:pt x="103" y="231"/>
                    <a:pt x="103" y="230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3"/>
                    <a:pt x="106" y="222"/>
                    <a:pt x="108" y="221"/>
                  </a:cubicBezTo>
                  <a:cubicBezTo>
                    <a:pt x="107" y="220"/>
                    <a:pt x="108" y="220"/>
                    <a:pt x="108" y="219"/>
                  </a:cubicBezTo>
                  <a:cubicBezTo>
                    <a:pt x="108" y="219"/>
                    <a:pt x="109" y="219"/>
                    <a:pt x="109" y="219"/>
                  </a:cubicBezTo>
                  <a:cubicBezTo>
                    <a:pt x="111" y="214"/>
                    <a:pt x="111" y="214"/>
                    <a:pt x="111" y="214"/>
                  </a:cubicBezTo>
                  <a:cubicBezTo>
                    <a:pt x="112" y="214"/>
                    <a:pt x="112" y="214"/>
                    <a:pt x="112" y="214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5" y="207"/>
                    <a:pt x="116" y="206"/>
                    <a:pt x="117" y="205"/>
                  </a:cubicBezTo>
                  <a:cubicBezTo>
                    <a:pt x="118" y="205"/>
                    <a:pt x="116" y="207"/>
                    <a:pt x="118" y="204"/>
                  </a:cubicBezTo>
                  <a:cubicBezTo>
                    <a:pt x="120" y="202"/>
                    <a:pt x="120" y="201"/>
                    <a:pt x="121" y="199"/>
                  </a:cubicBezTo>
                  <a:cubicBezTo>
                    <a:pt x="121" y="199"/>
                    <a:pt x="121" y="198"/>
                    <a:pt x="121" y="198"/>
                  </a:cubicBezTo>
                  <a:cubicBezTo>
                    <a:pt x="122" y="197"/>
                    <a:pt x="122" y="197"/>
                    <a:pt x="122" y="197"/>
                  </a:cubicBezTo>
                  <a:cubicBezTo>
                    <a:pt x="123" y="199"/>
                    <a:pt x="123" y="198"/>
                    <a:pt x="123" y="199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3" y="216"/>
                    <a:pt x="123" y="216"/>
                    <a:pt x="123" y="216"/>
                  </a:cubicBezTo>
                  <a:cubicBezTo>
                    <a:pt x="123" y="216"/>
                    <a:pt x="123" y="221"/>
                    <a:pt x="122" y="222"/>
                  </a:cubicBezTo>
                  <a:cubicBezTo>
                    <a:pt x="122" y="224"/>
                    <a:pt x="122" y="224"/>
                    <a:pt x="121" y="226"/>
                  </a:cubicBezTo>
                  <a:cubicBezTo>
                    <a:pt x="121" y="226"/>
                    <a:pt x="121" y="228"/>
                    <a:pt x="121" y="228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19" y="233"/>
                    <a:pt x="117" y="238"/>
                    <a:pt x="116" y="240"/>
                  </a:cubicBezTo>
                  <a:cubicBezTo>
                    <a:pt x="115" y="241"/>
                    <a:pt x="115" y="241"/>
                    <a:pt x="115" y="242"/>
                  </a:cubicBezTo>
                  <a:cubicBezTo>
                    <a:pt x="114" y="245"/>
                    <a:pt x="113" y="246"/>
                    <a:pt x="112" y="249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4" y="261"/>
                    <a:pt x="104" y="261"/>
                    <a:pt x="104" y="261"/>
                  </a:cubicBezTo>
                  <a:cubicBezTo>
                    <a:pt x="103" y="262"/>
                    <a:pt x="103" y="262"/>
                    <a:pt x="102" y="262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1" y="264"/>
                    <a:pt x="99" y="265"/>
                    <a:pt x="98" y="267"/>
                  </a:cubicBezTo>
                  <a:cubicBezTo>
                    <a:pt x="89" y="275"/>
                    <a:pt x="89" y="275"/>
                    <a:pt x="89" y="275"/>
                  </a:cubicBezTo>
                  <a:cubicBezTo>
                    <a:pt x="88" y="276"/>
                    <a:pt x="88" y="276"/>
                    <a:pt x="87" y="276"/>
                  </a:cubicBezTo>
                  <a:cubicBezTo>
                    <a:pt x="86" y="278"/>
                    <a:pt x="86" y="278"/>
                    <a:pt x="86" y="278"/>
                  </a:cubicBezTo>
                  <a:cubicBezTo>
                    <a:pt x="84" y="278"/>
                    <a:pt x="82" y="279"/>
                    <a:pt x="81" y="280"/>
                  </a:cubicBezTo>
                  <a:cubicBezTo>
                    <a:pt x="77" y="283"/>
                    <a:pt x="73" y="283"/>
                    <a:pt x="70" y="285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0" y="285"/>
                    <a:pt x="70" y="285"/>
                    <a:pt x="69" y="285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7"/>
                    <a:pt x="63" y="287"/>
                  </a:cubicBezTo>
                  <a:cubicBezTo>
                    <a:pt x="63" y="287"/>
                    <a:pt x="63" y="288"/>
                    <a:pt x="63" y="288"/>
                  </a:cubicBezTo>
                  <a:cubicBezTo>
                    <a:pt x="62" y="289"/>
                    <a:pt x="63" y="287"/>
                    <a:pt x="60" y="289"/>
                  </a:cubicBezTo>
                  <a:cubicBezTo>
                    <a:pt x="60" y="289"/>
                    <a:pt x="60" y="290"/>
                    <a:pt x="60" y="290"/>
                  </a:cubicBezTo>
                  <a:cubicBezTo>
                    <a:pt x="57" y="290"/>
                    <a:pt x="56" y="290"/>
                    <a:pt x="53" y="291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3" y="295"/>
                    <a:pt x="42" y="295"/>
                    <a:pt x="43" y="296"/>
                  </a:cubicBezTo>
                  <a:cubicBezTo>
                    <a:pt x="42" y="294"/>
                    <a:pt x="43" y="295"/>
                    <a:pt x="41" y="295"/>
                  </a:cubicBezTo>
                  <a:cubicBezTo>
                    <a:pt x="41" y="296"/>
                    <a:pt x="41" y="295"/>
                    <a:pt x="41" y="297"/>
                  </a:cubicBezTo>
                  <a:cubicBezTo>
                    <a:pt x="40" y="297"/>
                    <a:pt x="40" y="296"/>
                    <a:pt x="40" y="296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300"/>
                    <a:pt x="39" y="300"/>
                    <a:pt x="39" y="300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43" y="302"/>
                    <a:pt x="37" y="300"/>
                    <a:pt x="44" y="301"/>
                  </a:cubicBezTo>
                  <a:cubicBezTo>
                    <a:pt x="45" y="302"/>
                    <a:pt x="44" y="302"/>
                    <a:pt x="45" y="301"/>
                  </a:cubicBezTo>
                  <a:cubicBezTo>
                    <a:pt x="47" y="302"/>
                    <a:pt x="48" y="303"/>
                    <a:pt x="50" y="302"/>
                  </a:cubicBezTo>
                  <a:cubicBezTo>
                    <a:pt x="51" y="302"/>
                    <a:pt x="51" y="302"/>
                    <a:pt x="51" y="302"/>
                  </a:cubicBezTo>
                  <a:cubicBezTo>
                    <a:pt x="53" y="302"/>
                    <a:pt x="57" y="302"/>
                    <a:pt x="59" y="301"/>
                  </a:cubicBezTo>
                  <a:cubicBezTo>
                    <a:pt x="60" y="301"/>
                    <a:pt x="62" y="301"/>
                    <a:pt x="63" y="301"/>
                  </a:cubicBezTo>
                  <a:cubicBezTo>
                    <a:pt x="65" y="300"/>
                    <a:pt x="63" y="300"/>
                    <a:pt x="65" y="300"/>
                  </a:cubicBezTo>
                  <a:cubicBezTo>
                    <a:pt x="69" y="299"/>
                    <a:pt x="74" y="300"/>
                    <a:pt x="78" y="301"/>
                  </a:cubicBezTo>
                  <a:cubicBezTo>
                    <a:pt x="79" y="301"/>
                    <a:pt x="79" y="301"/>
                    <a:pt x="81" y="301"/>
                  </a:cubicBezTo>
                  <a:cubicBezTo>
                    <a:pt x="81" y="301"/>
                    <a:pt x="81" y="301"/>
                    <a:pt x="81" y="301"/>
                  </a:cubicBezTo>
                  <a:cubicBezTo>
                    <a:pt x="82" y="301"/>
                    <a:pt x="83" y="301"/>
                    <a:pt x="84" y="302"/>
                  </a:cubicBezTo>
                  <a:cubicBezTo>
                    <a:pt x="90" y="302"/>
                    <a:pt x="90" y="302"/>
                    <a:pt x="90" y="302"/>
                  </a:cubicBezTo>
                  <a:cubicBezTo>
                    <a:pt x="89" y="302"/>
                    <a:pt x="89" y="303"/>
                    <a:pt x="87" y="302"/>
                  </a:cubicBezTo>
                  <a:cubicBezTo>
                    <a:pt x="87" y="303"/>
                    <a:pt x="87" y="303"/>
                    <a:pt x="87" y="304"/>
                  </a:cubicBezTo>
                  <a:cubicBezTo>
                    <a:pt x="86" y="304"/>
                    <a:pt x="86" y="304"/>
                    <a:pt x="85" y="304"/>
                  </a:cubicBezTo>
                  <a:cubicBezTo>
                    <a:pt x="85" y="305"/>
                    <a:pt x="85" y="306"/>
                    <a:pt x="86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9"/>
                    <a:pt x="94" y="309"/>
                    <a:pt x="95" y="308"/>
                  </a:cubicBezTo>
                  <a:cubicBezTo>
                    <a:pt x="100" y="306"/>
                    <a:pt x="100" y="306"/>
                    <a:pt x="100" y="306"/>
                  </a:cubicBezTo>
                  <a:cubicBezTo>
                    <a:pt x="101" y="306"/>
                    <a:pt x="100" y="306"/>
                    <a:pt x="101" y="305"/>
                  </a:cubicBezTo>
                  <a:cubicBezTo>
                    <a:pt x="102" y="303"/>
                    <a:pt x="105" y="302"/>
                    <a:pt x="107" y="301"/>
                  </a:cubicBezTo>
                  <a:cubicBezTo>
                    <a:pt x="108" y="300"/>
                    <a:pt x="108" y="299"/>
                    <a:pt x="109" y="300"/>
                  </a:cubicBezTo>
                  <a:cubicBezTo>
                    <a:pt x="109" y="297"/>
                    <a:pt x="111" y="299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5"/>
                    <a:pt x="115" y="295"/>
                    <a:pt x="115" y="295"/>
                  </a:cubicBezTo>
                  <a:cubicBezTo>
                    <a:pt x="115" y="294"/>
                    <a:pt x="115" y="294"/>
                    <a:pt x="115" y="294"/>
                  </a:cubicBezTo>
                  <a:cubicBezTo>
                    <a:pt x="117" y="292"/>
                    <a:pt x="118" y="289"/>
                    <a:pt x="119" y="288"/>
                  </a:cubicBezTo>
                  <a:cubicBezTo>
                    <a:pt x="121" y="286"/>
                    <a:pt x="124" y="285"/>
                    <a:pt x="125" y="283"/>
                  </a:cubicBezTo>
                  <a:cubicBezTo>
                    <a:pt x="129" y="280"/>
                    <a:pt x="129" y="280"/>
                    <a:pt x="129" y="280"/>
                  </a:cubicBezTo>
                  <a:cubicBezTo>
                    <a:pt x="132" y="277"/>
                    <a:pt x="132" y="274"/>
                    <a:pt x="135" y="270"/>
                  </a:cubicBezTo>
                  <a:cubicBezTo>
                    <a:pt x="135" y="270"/>
                    <a:pt x="135" y="270"/>
                    <a:pt x="135" y="270"/>
                  </a:cubicBezTo>
                  <a:cubicBezTo>
                    <a:pt x="136" y="269"/>
                    <a:pt x="136" y="269"/>
                    <a:pt x="136" y="267"/>
                  </a:cubicBezTo>
                  <a:cubicBezTo>
                    <a:pt x="145" y="272"/>
                    <a:pt x="145" y="272"/>
                    <a:pt x="145" y="272"/>
                  </a:cubicBezTo>
                  <a:cubicBezTo>
                    <a:pt x="146" y="273"/>
                    <a:pt x="145" y="272"/>
                    <a:pt x="146" y="274"/>
                  </a:cubicBezTo>
                  <a:cubicBezTo>
                    <a:pt x="147" y="275"/>
                    <a:pt x="146" y="274"/>
                    <a:pt x="147" y="275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53" y="277"/>
                    <a:pt x="153" y="277"/>
                    <a:pt x="153" y="277"/>
                  </a:cubicBezTo>
                  <a:cubicBezTo>
                    <a:pt x="152" y="279"/>
                    <a:pt x="152" y="278"/>
                    <a:pt x="152" y="280"/>
                  </a:cubicBezTo>
                  <a:cubicBezTo>
                    <a:pt x="152" y="280"/>
                    <a:pt x="152" y="279"/>
                    <a:pt x="153" y="279"/>
                  </a:cubicBezTo>
                  <a:cubicBezTo>
                    <a:pt x="153" y="279"/>
                    <a:pt x="153" y="279"/>
                    <a:pt x="153" y="279"/>
                  </a:cubicBezTo>
                  <a:cubicBezTo>
                    <a:pt x="153" y="279"/>
                    <a:pt x="154" y="279"/>
                    <a:pt x="154" y="279"/>
                  </a:cubicBezTo>
                  <a:cubicBezTo>
                    <a:pt x="155" y="281"/>
                    <a:pt x="154" y="280"/>
                    <a:pt x="155" y="281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7" y="286"/>
                    <a:pt x="158" y="288"/>
                    <a:pt x="159" y="290"/>
                  </a:cubicBezTo>
                  <a:cubicBezTo>
                    <a:pt x="162" y="295"/>
                    <a:pt x="162" y="292"/>
                    <a:pt x="167" y="299"/>
                  </a:cubicBezTo>
                  <a:cubicBezTo>
                    <a:pt x="173" y="309"/>
                    <a:pt x="173" y="309"/>
                    <a:pt x="173" y="309"/>
                  </a:cubicBezTo>
                  <a:cubicBezTo>
                    <a:pt x="177" y="313"/>
                    <a:pt x="177" y="314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2" y="316"/>
                    <a:pt x="182" y="316"/>
                    <a:pt x="182" y="316"/>
                  </a:cubicBezTo>
                  <a:cubicBezTo>
                    <a:pt x="188" y="319"/>
                    <a:pt x="188" y="319"/>
                    <a:pt x="188" y="319"/>
                  </a:cubicBezTo>
                  <a:cubicBezTo>
                    <a:pt x="189" y="320"/>
                    <a:pt x="190" y="320"/>
                    <a:pt x="192" y="320"/>
                  </a:cubicBezTo>
                  <a:cubicBezTo>
                    <a:pt x="192" y="321"/>
                    <a:pt x="191" y="320"/>
                    <a:pt x="193" y="321"/>
                  </a:cubicBezTo>
                  <a:cubicBezTo>
                    <a:pt x="199" y="321"/>
                    <a:pt x="199" y="321"/>
                    <a:pt x="199" y="321"/>
                  </a:cubicBezTo>
                  <a:cubicBezTo>
                    <a:pt x="203" y="321"/>
                    <a:pt x="203" y="322"/>
                    <a:pt x="203" y="321"/>
                  </a:cubicBezTo>
                  <a:cubicBezTo>
                    <a:pt x="205" y="321"/>
                    <a:pt x="205" y="321"/>
                    <a:pt x="207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09" y="318"/>
                    <a:pt x="210" y="316"/>
                    <a:pt x="211" y="314"/>
                  </a:cubicBezTo>
                  <a:cubicBezTo>
                    <a:pt x="212" y="310"/>
                    <a:pt x="212" y="310"/>
                    <a:pt x="212" y="310"/>
                  </a:cubicBezTo>
                  <a:cubicBezTo>
                    <a:pt x="212" y="309"/>
                    <a:pt x="212" y="308"/>
                    <a:pt x="212" y="307"/>
                  </a:cubicBezTo>
                  <a:cubicBezTo>
                    <a:pt x="212" y="306"/>
                    <a:pt x="212" y="307"/>
                    <a:pt x="211" y="302"/>
                  </a:cubicBezTo>
                  <a:cubicBezTo>
                    <a:pt x="210" y="300"/>
                    <a:pt x="211" y="300"/>
                    <a:pt x="209" y="298"/>
                  </a:cubicBezTo>
                  <a:cubicBezTo>
                    <a:pt x="205" y="293"/>
                    <a:pt x="205" y="293"/>
                    <a:pt x="205" y="293"/>
                  </a:cubicBezTo>
                  <a:cubicBezTo>
                    <a:pt x="205" y="293"/>
                    <a:pt x="205" y="293"/>
                    <a:pt x="205" y="292"/>
                  </a:cubicBezTo>
                  <a:cubicBezTo>
                    <a:pt x="196" y="283"/>
                    <a:pt x="196" y="283"/>
                    <a:pt x="196" y="283"/>
                  </a:cubicBezTo>
                  <a:cubicBezTo>
                    <a:pt x="196" y="283"/>
                    <a:pt x="195" y="283"/>
                    <a:pt x="195" y="282"/>
                  </a:cubicBezTo>
                  <a:cubicBezTo>
                    <a:pt x="181" y="274"/>
                    <a:pt x="181" y="274"/>
                    <a:pt x="181" y="274"/>
                  </a:cubicBezTo>
                  <a:cubicBezTo>
                    <a:pt x="181" y="270"/>
                    <a:pt x="181" y="270"/>
                    <a:pt x="181" y="270"/>
                  </a:cubicBezTo>
                  <a:cubicBezTo>
                    <a:pt x="182" y="270"/>
                    <a:pt x="182" y="269"/>
                    <a:pt x="183" y="266"/>
                  </a:cubicBezTo>
                  <a:cubicBezTo>
                    <a:pt x="183" y="266"/>
                    <a:pt x="183" y="266"/>
                    <a:pt x="183" y="266"/>
                  </a:cubicBezTo>
                  <a:cubicBezTo>
                    <a:pt x="184" y="265"/>
                    <a:pt x="184" y="262"/>
                    <a:pt x="184" y="261"/>
                  </a:cubicBezTo>
                  <a:cubicBezTo>
                    <a:pt x="184" y="253"/>
                    <a:pt x="184" y="253"/>
                    <a:pt x="184" y="253"/>
                  </a:cubicBezTo>
                  <a:cubicBezTo>
                    <a:pt x="184" y="250"/>
                    <a:pt x="185" y="250"/>
                    <a:pt x="184" y="247"/>
                  </a:cubicBezTo>
                  <a:cubicBezTo>
                    <a:pt x="184" y="245"/>
                    <a:pt x="185" y="244"/>
                    <a:pt x="185" y="243"/>
                  </a:cubicBezTo>
                  <a:cubicBezTo>
                    <a:pt x="185" y="236"/>
                    <a:pt x="182" y="225"/>
                    <a:pt x="184" y="218"/>
                  </a:cubicBezTo>
                  <a:cubicBezTo>
                    <a:pt x="185" y="213"/>
                    <a:pt x="185" y="210"/>
                    <a:pt x="185" y="205"/>
                  </a:cubicBezTo>
                  <a:cubicBezTo>
                    <a:pt x="185" y="205"/>
                    <a:pt x="185" y="204"/>
                    <a:pt x="185" y="204"/>
                  </a:cubicBezTo>
                  <a:cubicBezTo>
                    <a:pt x="186" y="202"/>
                    <a:pt x="186" y="204"/>
                    <a:pt x="186" y="200"/>
                  </a:cubicBezTo>
                  <a:cubicBezTo>
                    <a:pt x="188" y="198"/>
                    <a:pt x="184" y="200"/>
                    <a:pt x="187" y="199"/>
                  </a:cubicBezTo>
                  <a:cubicBezTo>
                    <a:pt x="187" y="195"/>
                    <a:pt x="187" y="195"/>
                    <a:pt x="187" y="195"/>
                  </a:cubicBezTo>
                  <a:cubicBezTo>
                    <a:pt x="188" y="194"/>
                    <a:pt x="187" y="196"/>
                    <a:pt x="188" y="194"/>
                  </a:cubicBezTo>
                  <a:cubicBezTo>
                    <a:pt x="188" y="194"/>
                    <a:pt x="188" y="193"/>
                    <a:pt x="188" y="193"/>
                  </a:cubicBezTo>
                  <a:cubicBezTo>
                    <a:pt x="188" y="186"/>
                    <a:pt x="189" y="186"/>
                    <a:pt x="189" y="186"/>
                  </a:cubicBezTo>
                  <a:cubicBezTo>
                    <a:pt x="189" y="183"/>
                    <a:pt x="188" y="184"/>
                    <a:pt x="190" y="182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0" y="181"/>
                    <a:pt x="190" y="181"/>
                    <a:pt x="190" y="181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193" y="178"/>
                    <a:pt x="193" y="177"/>
                    <a:pt x="194" y="175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8" y="167"/>
                    <a:pt x="198" y="166"/>
                    <a:pt x="199" y="165"/>
                  </a:cubicBezTo>
                  <a:cubicBezTo>
                    <a:pt x="199" y="164"/>
                    <a:pt x="199" y="164"/>
                    <a:pt x="199" y="163"/>
                  </a:cubicBezTo>
                  <a:cubicBezTo>
                    <a:pt x="200" y="161"/>
                    <a:pt x="199" y="163"/>
                    <a:pt x="200" y="161"/>
                  </a:cubicBezTo>
                  <a:cubicBezTo>
                    <a:pt x="200" y="160"/>
                    <a:pt x="200" y="153"/>
                    <a:pt x="199" y="150"/>
                  </a:cubicBezTo>
                  <a:cubicBezTo>
                    <a:pt x="198" y="149"/>
                    <a:pt x="198" y="149"/>
                    <a:pt x="198" y="149"/>
                  </a:cubicBezTo>
                  <a:cubicBezTo>
                    <a:pt x="198" y="147"/>
                    <a:pt x="198" y="144"/>
                    <a:pt x="198" y="143"/>
                  </a:cubicBezTo>
                  <a:cubicBezTo>
                    <a:pt x="198" y="143"/>
                    <a:pt x="198" y="143"/>
                    <a:pt x="197" y="143"/>
                  </a:cubicBezTo>
                  <a:cubicBezTo>
                    <a:pt x="199" y="141"/>
                    <a:pt x="198" y="142"/>
                    <a:pt x="198" y="140"/>
                  </a:cubicBezTo>
                  <a:cubicBezTo>
                    <a:pt x="197" y="139"/>
                    <a:pt x="198" y="139"/>
                    <a:pt x="196" y="139"/>
                  </a:cubicBezTo>
                  <a:cubicBezTo>
                    <a:pt x="197" y="138"/>
                    <a:pt x="194" y="134"/>
                    <a:pt x="193" y="133"/>
                  </a:cubicBezTo>
                  <a:cubicBezTo>
                    <a:pt x="186" y="126"/>
                    <a:pt x="186" y="126"/>
                    <a:pt x="186" y="126"/>
                  </a:cubicBezTo>
                  <a:cubicBezTo>
                    <a:pt x="181" y="122"/>
                    <a:pt x="181" y="123"/>
                    <a:pt x="178" y="122"/>
                  </a:cubicBezTo>
                  <a:cubicBezTo>
                    <a:pt x="175" y="121"/>
                    <a:pt x="180" y="122"/>
                    <a:pt x="177" y="121"/>
                  </a:cubicBezTo>
                  <a:cubicBezTo>
                    <a:pt x="173" y="121"/>
                    <a:pt x="173" y="121"/>
                    <a:pt x="173" y="121"/>
                  </a:cubicBezTo>
                  <a:cubicBezTo>
                    <a:pt x="173" y="120"/>
                    <a:pt x="174" y="121"/>
                    <a:pt x="172" y="121"/>
                  </a:cubicBezTo>
                  <a:cubicBezTo>
                    <a:pt x="171" y="121"/>
                    <a:pt x="171" y="121"/>
                    <a:pt x="170" y="121"/>
                  </a:cubicBezTo>
                  <a:cubicBezTo>
                    <a:pt x="163" y="122"/>
                    <a:pt x="166" y="121"/>
                    <a:pt x="161" y="125"/>
                  </a:cubicBezTo>
                  <a:cubicBezTo>
                    <a:pt x="160" y="126"/>
                    <a:pt x="160" y="126"/>
                    <a:pt x="160" y="126"/>
                  </a:cubicBezTo>
                  <a:cubicBezTo>
                    <a:pt x="157" y="127"/>
                    <a:pt x="158" y="127"/>
                    <a:pt x="157" y="12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55" y="129"/>
                    <a:pt x="155" y="129"/>
                    <a:pt x="155" y="129"/>
                  </a:cubicBezTo>
                  <a:cubicBezTo>
                    <a:pt x="154" y="130"/>
                    <a:pt x="153" y="131"/>
                    <a:pt x="152" y="131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0" y="132"/>
                    <a:pt x="150" y="132"/>
                    <a:pt x="149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48" y="134"/>
                    <a:pt x="146" y="136"/>
                    <a:pt x="144" y="137"/>
                  </a:cubicBezTo>
                  <a:cubicBezTo>
                    <a:pt x="143" y="139"/>
                    <a:pt x="143" y="139"/>
                    <a:pt x="143" y="139"/>
                  </a:cubicBezTo>
                  <a:cubicBezTo>
                    <a:pt x="143" y="139"/>
                    <a:pt x="142" y="139"/>
                    <a:pt x="142" y="139"/>
                  </a:cubicBezTo>
                  <a:cubicBezTo>
                    <a:pt x="142" y="140"/>
                    <a:pt x="142" y="140"/>
                    <a:pt x="142" y="140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2" y="153"/>
                    <a:pt x="130" y="155"/>
                    <a:pt x="128" y="157"/>
                  </a:cubicBezTo>
                  <a:cubicBezTo>
                    <a:pt x="128" y="157"/>
                    <a:pt x="128" y="157"/>
                    <a:pt x="128" y="157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6" y="159"/>
                    <a:pt x="126" y="160"/>
                    <a:pt x="126" y="160"/>
                  </a:cubicBezTo>
                  <a:cubicBezTo>
                    <a:pt x="124" y="162"/>
                    <a:pt x="127" y="159"/>
                    <a:pt x="125" y="161"/>
                  </a:cubicBezTo>
                  <a:cubicBezTo>
                    <a:pt x="125" y="161"/>
                    <a:pt x="124" y="162"/>
                    <a:pt x="124" y="162"/>
                  </a:cubicBezTo>
                  <a:cubicBezTo>
                    <a:pt x="124" y="163"/>
                    <a:pt x="124" y="162"/>
                    <a:pt x="124" y="163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4"/>
                    <a:pt x="123" y="163"/>
                    <a:pt x="122" y="164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108" y="176"/>
                    <a:pt x="107" y="177"/>
                    <a:pt x="107" y="174"/>
                  </a:cubicBezTo>
                  <a:cubicBezTo>
                    <a:pt x="107" y="170"/>
                    <a:pt x="107" y="170"/>
                    <a:pt x="107" y="170"/>
                  </a:cubicBezTo>
                  <a:cubicBezTo>
                    <a:pt x="107" y="170"/>
                    <a:pt x="108" y="169"/>
                    <a:pt x="108" y="169"/>
                  </a:cubicBezTo>
                  <a:cubicBezTo>
                    <a:pt x="109" y="160"/>
                    <a:pt x="109" y="160"/>
                    <a:pt x="109" y="160"/>
                  </a:cubicBezTo>
                  <a:cubicBezTo>
                    <a:pt x="110" y="158"/>
                    <a:pt x="110" y="158"/>
                    <a:pt x="110" y="157"/>
                  </a:cubicBezTo>
                  <a:cubicBezTo>
                    <a:pt x="112" y="151"/>
                    <a:pt x="112" y="151"/>
                    <a:pt x="112" y="151"/>
                  </a:cubicBezTo>
                  <a:close/>
                  <a:moveTo>
                    <a:pt x="139" y="157"/>
                  </a:moveTo>
                  <a:cubicBezTo>
                    <a:pt x="141" y="156"/>
                    <a:pt x="141" y="156"/>
                    <a:pt x="141" y="156"/>
                  </a:cubicBezTo>
                  <a:cubicBezTo>
                    <a:pt x="140" y="155"/>
                    <a:pt x="140" y="155"/>
                    <a:pt x="140" y="155"/>
                  </a:cubicBezTo>
                  <a:cubicBezTo>
                    <a:pt x="142" y="155"/>
                    <a:pt x="142" y="155"/>
                    <a:pt x="142" y="155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9"/>
                    <a:pt x="142" y="157"/>
                    <a:pt x="141" y="158"/>
                  </a:cubicBezTo>
                  <a:cubicBezTo>
                    <a:pt x="140" y="159"/>
                    <a:pt x="140" y="159"/>
                    <a:pt x="140" y="159"/>
                  </a:cubicBezTo>
                  <a:cubicBezTo>
                    <a:pt x="139" y="160"/>
                    <a:pt x="140" y="160"/>
                    <a:pt x="139" y="161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9"/>
                    <a:pt x="138" y="160"/>
                    <a:pt x="139" y="158"/>
                  </a:cubicBezTo>
                  <a:cubicBezTo>
                    <a:pt x="139" y="157"/>
                    <a:pt x="139" y="158"/>
                    <a:pt x="139" y="157"/>
                  </a:cubicBezTo>
                  <a:close/>
                  <a:moveTo>
                    <a:pt x="147" y="156"/>
                  </a:moveTo>
                  <a:cubicBezTo>
                    <a:pt x="147" y="154"/>
                    <a:pt x="147" y="154"/>
                    <a:pt x="147" y="154"/>
                  </a:cubicBezTo>
                  <a:cubicBezTo>
                    <a:pt x="149" y="155"/>
                    <a:pt x="148" y="154"/>
                    <a:pt x="149" y="155"/>
                  </a:cubicBezTo>
                  <a:cubicBezTo>
                    <a:pt x="149" y="155"/>
                    <a:pt x="148" y="157"/>
                    <a:pt x="149" y="156"/>
                  </a:cubicBezTo>
                  <a:cubicBezTo>
                    <a:pt x="149" y="156"/>
                    <a:pt x="149" y="156"/>
                    <a:pt x="149" y="156"/>
                  </a:cubicBezTo>
                  <a:cubicBezTo>
                    <a:pt x="149" y="156"/>
                    <a:pt x="148" y="156"/>
                    <a:pt x="148" y="156"/>
                  </a:cubicBezTo>
                  <a:cubicBezTo>
                    <a:pt x="146" y="156"/>
                    <a:pt x="148" y="156"/>
                    <a:pt x="147" y="156"/>
                  </a:cubicBezTo>
                  <a:close/>
                  <a:moveTo>
                    <a:pt x="38" y="299"/>
                  </a:moveTo>
                  <a:cubicBezTo>
                    <a:pt x="37" y="299"/>
                    <a:pt x="37" y="299"/>
                    <a:pt x="37" y="299"/>
                  </a:cubicBezTo>
                  <a:cubicBezTo>
                    <a:pt x="35" y="298"/>
                    <a:pt x="36" y="299"/>
                    <a:pt x="36" y="298"/>
                  </a:cubicBezTo>
                  <a:cubicBezTo>
                    <a:pt x="37" y="297"/>
                    <a:pt x="37" y="297"/>
                    <a:pt x="38" y="299"/>
                  </a:cubicBezTo>
                  <a:close/>
                  <a:moveTo>
                    <a:pt x="151" y="193"/>
                  </a:moveTo>
                  <a:cubicBezTo>
                    <a:pt x="152" y="190"/>
                    <a:pt x="152" y="192"/>
                    <a:pt x="152" y="193"/>
                  </a:cubicBezTo>
                  <a:cubicBezTo>
                    <a:pt x="151" y="193"/>
                    <a:pt x="151" y="193"/>
                    <a:pt x="151" y="193"/>
                  </a:cubicBezTo>
                  <a:close/>
                  <a:moveTo>
                    <a:pt x="154" y="103"/>
                  </a:moveTo>
                  <a:cubicBezTo>
                    <a:pt x="155" y="104"/>
                    <a:pt x="155" y="104"/>
                    <a:pt x="155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3" y="102"/>
                    <a:pt x="154" y="103"/>
                    <a:pt x="154" y="103"/>
                  </a:cubicBezTo>
                  <a:close/>
                  <a:moveTo>
                    <a:pt x="140" y="164"/>
                  </a:moveTo>
                  <a:cubicBezTo>
                    <a:pt x="142" y="162"/>
                    <a:pt x="141" y="165"/>
                    <a:pt x="142" y="163"/>
                  </a:cubicBezTo>
                  <a:cubicBezTo>
                    <a:pt x="142" y="163"/>
                    <a:pt x="142" y="164"/>
                    <a:pt x="142" y="164"/>
                  </a:cubicBezTo>
                  <a:cubicBezTo>
                    <a:pt x="142" y="164"/>
                    <a:pt x="142" y="164"/>
                    <a:pt x="142" y="164"/>
                  </a:cubicBezTo>
                  <a:cubicBezTo>
                    <a:pt x="141" y="164"/>
                    <a:pt x="141" y="164"/>
                    <a:pt x="141" y="164"/>
                  </a:cubicBezTo>
                  <a:cubicBezTo>
                    <a:pt x="141" y="164"/>
                    <a:pt x="141" y="164"/>
                    <a:pt x="140" y="164"/>
                  </a:cubicBezTo>
                  <a:close/>
                  <a:moveTo>
                    <a:pt x="145" y="112"/>
                  </a:moveTo>
                  <a:cubicBezTo>
                    <a:pt x="145" y="114"/>
                    <a:pt x="145" y="114"/>
                    <a:pt x="145" y="114"/>
                  </a:cubicBezTo>
                  <a:cubicBezTo>
                    <a:pt x="144" y="113"/>
                    <a:pt x="144" y="113"/>
                    <a:pt x="144" y="113"/>
                  </a:cubicBezTo>
                  <a:cubicBezTo>
                    <a:pt x="145" y="112"/>
                    <a:pt x="145" y="112"/>
                    <a:pt x="145" y="112"/>
                  </a:cubicBezTo>
                  <a:close/>
                  <a:moveTo>
                    <a:pt x="140" y="167"/>
                  </a:moveTo>
                  <a:cubicBezTo>
                    <a:pt x="140" y="166"/>
                    <a:pt x="140" y="166"/>
                    <a:pt x="140" y="166"/>
                  </a:cubicBezTo>
                  <a:cubicBezTo>
                    <a:pt x="140" y="166"/>
                    <a:pt x="140" y="166"/>
                    <a:pt x="140" y="167"/>
                  </a:cubicBezTo>
                  <a:cubicBezTo>
                    <a:pt x="141" y="168"/>
                    <a:pt x="140" y="167"/>
                    <a:pt x="140" y="167"/>
                  </a:cubicBezTo>
                  <a:close/>
                  <a:moveTo>
                    <a:pt x="123" y="145"/>
                  </a:moveTo>
                  <a:cubicBezTo>
                    <a:pt x="123" y="144"/>
                    <a:pt x="122" y="145"/>
                    <a:pt x="123" y="144"/>
                  </a:cubicBezTo>
                  <a:cubicBezTo>
                    <a:pt x="124" y="144"/>
                    <a:pt x="123" y="144"/>
                    <a:pt x="123" y="144"/>
                  </a:cubicBezTo>
                  <a:cubicBezTo>
                    <a:pt x="123" y="144"/>
                    <a:pt x="125" y="146"/>
                    <a:pt x="123" y="145"/>
                  </a:cubicBezTo>
                  <a:close/>
                  <a:moveTo>
                    <a:pt x="160" y="102"/>
                  </a:moveTo>
                  <a:cubicBezTo>
                    <a:pt x="160" y="101"/>
                    <a:pt x="160" y="101"/>
                    <a:pt x="160" y="101"/>
                  </a:cubicBezTo>
                  <a:cubicBezTo>
                    <a:pt x="161" y="101"/>
                    <a:pt x="160" y="100"/>
                    <a:pt x="160" y="102"/>
                  </a:cubicBezTo>
                  <a:close/>
                  <a:moveTo>
                    <a:pt x="108" y="79"/>
                  </a:moveTo>
                  <a:cubicBezTo>
                    <a:pt x="109" y="79"/>
                    <a:pt x="109" y="79"/>
                    <a:pt x="109" y="79"/>
                  </a:cubicBezTo>
                  <a:cubicBezTo>
                    <a:pt x="108" y="80"/>
                    <a:pt x="109" y="80"/>
                    <a:pt x="108" y="79"/>
                  </a:cubicBezTo>
                  <a:close/>
                  <a:moveTo>
                    <a:pt x="75" y="215"/>
                  </a:moveTo>
                  <a:cubicBezTo>
                    <a:pt x="75" y="214"/>
                    <a:pt x="75" y="214"/>
                    <a:pt x="75" y="214"/>
                  </a:cubicBezTo>
                  <a:cubicBezTo>
                    <a:pt x="75" y="215"/>
                    <a:pt x="76" y="215"/>
                    <a:pt x="75" y="215"/>
                  </a:cubicBezTo>
                  <a:close/>
                  <a:moveTo>
                    <a:pt x="32" y="115"/>
                  </a:moveTo>
                  <a:cubicBezTo>
                    <a:pt x="32" y="114"/>
                    <a:pt x="32" y="115"/>
                    <a:pt x="32" y="115"/>
                  </a:cubicBezTo>
                  <a:cubicBezTo>
                    <a:pt x="32" y="116"/>
                    <a:pt x="32" y="115"/>
                    <a:pt x="32" y="115"/>
                  </a:cubicBezTo>
                  <a:close/>
                  <a:moveTo>
                    <a:pt x="148" y="110"/>
                  </a:moveTo>
                  <a:cubicBezTo>
                    <a:pt x="148" y="109"/>
                    <a:pt x="149" y="109"/>
                    <a:pt x="148" y="109"/>
                  </a:cubicBezTo>
                  <a:cubicBezTo>
                    <a:pt x="149" y="109"/>
                    <a:pt x="149" y="109"/>
                    <a:pt x="149" y="109"/>
                  </a:cubicBezTo>
                  <a:cubicBezTo>
                    <a:pt x="148" y="110"/>
                    <a:pt x="148" y="110"/>
                    <a:pt x="148" y="110"/>
                  </a:cubicBezTo>
                  <a:close/>
                  <a:moveTo>
                    <a:pt x="145" y="158"/>
                  </a:moveTo>
                  <a:cubicBezTo>
                    <a:pt x="144" y="157"/>
                    <a:pt x="145" y="158"/>
                    <a:pt x="145" y="158"/>
                  </a:cubicBezTo>
                  <a:cubicBezTo>
                    <a:pt x="146" y="159"/>
                    <a:pt x="145" y="158"/>
                    <a:pt x="145" y="158"/>
                  </a:cubicBezTo>
                  <a:close/>
                  <a:moveTo>
                    <a:pt x="153" y="280"/>
                  </a:moveTo>
                  <a:cubicBezTo>
                    <a:pt x="154" y="281"/>
                    <a:pt x="154" y="281"/>
                    <a:pt x="154" y="281"/>
                  </a:cubicBezTo>
                  <a:cubicBezTo>
                    <a:pt x="152" y="281"/>
                    <a:pt x="153" y="281"/>
                    <a:pt x="153" y="280"/>
                  </a:cubicBezTo>
                  <a:close/>
                  <a:moveTo>
                    <a:pt x="33" y="299"/>
                  </a:moveTo>
                  <a:cubicBezTo>
                    <a:pt x="33" y="299"/>
                    <a:pt x="32" y="300"/>
                    <a:pt x="33" y="299"/>
                  </a:cubicBezTo>
                  <a:cubicBezTo>
                    <a:pt x="33" y="299"/>
                    <a:pt x="34" y="298"/>
                    <a:pt x="33" y="299"/>
                  </a:cubicBezTo>
                  <a:close/>
                  <a:moveTo>
                    <a:pt x="154" y="108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08"/>
                    <a:pt x="153" y="108"/>
                    <a:pt x="154" y="108"/>
                  </a:cubicBezTo>
                  <a:close/>
                  <a:moveTo>
                    <a:pt x="115" y="152"/>
                  </a:moveTo>
                  <a:cubicBezTo>
                    <a:pt x="115" y="152"/>
                    <a:pt x="115" y="152"/>
                    <a:pt x="115" y="1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612094F9-5C4E-4E25-BE92-056E6E3C9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672" y="4327256"/>
              <a:ext cx="263525" cy="250825"/>
            </a:xfrm>
            <a:custGeom>
              <a:avLst/>
              <a:gdLst>
                <a:gd name="T0" fmla="*/ 148 w 230"/>
                <a:gd name="T1" fmla="*/ 91 h 218"/>
                <a:gd name="T2" fmla="*/ 151 w 230"/>
                <a:gd name="T3" fmla="*/ 87 h 218"/>
                <a:gd name="T4" fmla="*/ 166 w 230"/>
                <a:gd name="T5" fmla="*/ 76 h 218"/>
                <a:gd name="T6" fmla="*/ 154 w 230"/>
                <a:gd name="T7" fmla="*/ 83 h 218"/>
                <a:gd name="T8" fmla="*/ 48 w 230"/>
                <a:gd name="T9" fmla="*/ 45 h 218"/>
                <a:gd name="T10" fmla="*/ 151 w 230"/>
                <a:gd name="T11" fmla="*/ 36 h 218"/>
                <a:gd name="T12" fmla="*/ 144 w 230"/>
                <a:gd name="T13" fmla="*/ 58 h 218"/>
                <a:gd name="T14" fmla="*/ 51 w 230"/>
                <a:gd name="T15" fmla="*/ 35 h 218"/>
                <a:gd name="T16" fmla="*/ 50 w 230"/>
                <a:gd name="T17" fmla="*/ 41 h 218"/>
                <a:gd name="T18" fmla="*/ 54 w 230"/>
                <a:gd name="T19" fmla="*/ 44 h 218"/>
                <a:gd name="T20" fmla="*/ 51 w 230"/>
                <a:gd name="T21" fmla="*/ 56 h 218"/>
                <a:gd name="T22" fmla="*/ 50 w 230"/>
                <a:gd name="T23" fmla="*/ 70 h 218"/>
                <a:gd name="T24" fmla="*/ 54 w 230"/>
                <a:gd name="T25" fmla="*/ 57 h 218"/>
                <a:gd name="T26" fmla="*/ 62 w 230"/>
                <a:gd name="T27" fmla="*/ 38 h 218"/>
                <a:gd name="T28" fmla="*/ 55 w 230"/>
                <a:gd name="T29" fmla="*/ 27 h 218"/>
                <a:gd name="T30" fmla="*/ 23 w 230"/>
                <a:gd name="T31" fmla="*/ 159 h 218"/>
                <a:gd name="T32" fmla="*/ 22 w 230"/>
                <a:gd name="T33" fmla="*/ 187 h 218"/>
                <a:gd name="T34" fmla="*/ 60 w 230"/>
                <a:gd name="T35" fmla="*/ 207 h 218"/>
                <a:gd name="T36" fmla="*/ 62 w 230"/>
                <a:gd name="T37" fmla="*/ 194 h 218"/>
                <a:gd name="T38" fmla="*/ 80 w 230"/>
                <a:gd name="T39" fmla="*/ 168 h 218"/>
                <a:gd name="T40" fmla="*/ 102 w 230"/>
                <a:gd name="T41" fmla="*/ 191 h 218"/>
                <a:gd name="T42" fmla="*/ 151 w 230"/>
                <a:gd name="T43" fmla="*/ 212 h 218"/>
                <a:gd name="T44" fmla="*/ 180 w 230"/>
                <a:gd name="T45" fmla="*/ 214 h 218"/>
                <a:gd name="T46" fmla="*/ 209 w 230"/>
                <a:gd name="T47" fmla="*/ 212 h 218"/>
                <a:gd name="T48" fmla="*/ 228 w 230"/>
                <a:gd name="T49" fmla="*/ 192 h 218"/>
                <a:gd name="T50" fmla="*/ 198 w 230"/>
                <a:gd name="T51" fmla="*/ 164 h 218"/>
                <a:gd name="T52" fmla="*/ 185 w 230"/>
                <a:gd name="T53" fmla="*/ 174 h 218"/>
                <a:gd name="T54" fmla="*/ 176 w 230"/>
                <a:gd name="T55" fmla="*/ 177 h 218"/>
                <a:gd name="T56" fmla="*/ 151 w 230"/>
                <a:gd name="T57" fmla="*/ 177 h 218"/>
                <a:gd name="T58" fmla="*/ 111 w 230"/>
                <a:gd name="T59" fmla="*/ 157 h 218"/>
                <a:gd name="T60" fmla="*/ 120 w 230"/>
                <a:gd name="T61" fmla="*/ 133 h 218"/>
                <a:gd name="T62" fmla="*/ 139 w 230"/>
                <a:gd name="T63" fmla="*/ 154 h 218"/>
                <a:gd name="T64" fmla="*/ 151 w 230"/>
                <a:gd name="T65" fmla="*/ 140 h 218"/>
                <a:gd name="T66" fmla="*/ 168 w 230"/>
                <a:gd name="T67" fmla="*/ 128 h 218"/>
                <a:gd name="T68" fmla="*/ 187 w 230"/>
                <a:gd name="T69" fmla="*/ 97 h 218"/>
                <a:gd name="T70" fmla="*/ 186 w 230"/>
                <a:gd name="T71" fmla="*/ 50 h 218"/>
                <a:gd name="T72" fmla="*/ 157 w 230"/>
                <a:gd name="T73" fmla="*/ 49 h 218"/>
                <a:gd name="T74" fmla="*/ 148 w 230"/>
                <a:gd name="T75" fmla="*/ 6 h 218"/>
                <a:gd name="T76" fmla="*/ 137 w 230"/>
                <a:gd name="T77" fmla="*/ 37 h 218"/>
                <a:gd name="T78" fmla="*/ 129 w 230"/>
                <a:gd name="T79" fmla="*/ 77 h 218"/>
                <a:gd name="T80" fmla="*/ 91 w 230"/>
                <a:gd name="T81" fmla="*/ 112 h 218"/>
                <a:gd name="T82" fmla="*/ 75 w 230"/>
                <a:gd name="T83" fmla="*/ 139 h 218"/>
                <a:gd name="T84" fmla="*/ 58 w 230"/>
                <a:gd name="T85" fmla="*/ 157 h 218"/>
                <a:gd name="T86" fmla="*/ 65 w 230"/>
                <a:gd name="T87" fmla="*/ 112 h 218"/>
                <a:gd name="T88" fmla="*/ 82 w 230"/>
                <a:gd name="T89" fmla="*/ 77 h 218"/>
                <a:gd name="T90" fmla="*/ 79 w 230"/>
                <a:gd name="T91" fmla="*/ 36 h 218"/>
                <a:gd name="T92" fmla="*/ 59 w 230"/>
                <a:gd name="T93" fmla="*/ 5 h 218"/>
                <a:gd name="T94" fmla="*/ 48 w 230"/>
                <a:gd name="T95" fmla="*/ 36 h 218"/>
                <a:gd name="T96" fmla="*/ 43 w 230"/>
                <a:gd name="T97" fmla="*/ 43 h 218"/>
                <a:gd name="T98" fmla="*/ 38 w 230"/>
                <a:gd name="T99" fmla="*/ 59 h 218"/>
                <a:gd name="T100" fmla="*/ 34 w 230"/>
                <a:gd name="T101" fmla="*/ 84 h 218"/>
                <a:gd name="T102" fmla="*/ 10 w 230"/>
                <a:gd name="T103" fmla="*/ 106 h 218"/>
                <a:gd name="T104" fmla="*/ 25 w 230"/>
                <a:gd name="T105" fmla="*/ 130 h 218"/>
                <a:gd name="T106" fmla="*/ 24 w 230"/>
                <a:gd name="T107" fmla="*/ 152 h 218"/>
                <a:gd name="T108" fmla="*/ 21 w 230"/>
                <a:gd name="T109" fmla="*/ 180 h 218"/>
                <a:gd name="T110" fmla="*/ 20 w 230"/>
                <a:gd name="T111" fmla="*/ 180 h 218"/>
                <a:gd name="T112" fmla="*/ 178 w 230"/>
                <a:gd name="T113" fmla="*/ 217 h 218"/>
                <a:gd name="T114" fmla="*/ 80 w 230"/>
                <a:gd name="T115" fmla="*/ 16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0" h="218">
                  <a:moveTo>
                    <a:pt x="182" y="215"/>
                  </a:moveTo>
                  <a:cubicBezTo>
                    <a:pt x="181" y="214"/>
                    <a:pt x="182" y="217"/>
                    <a:pt x="181" y="214"/>
                  </a:cubicBezTo>
                  <a:cubicBezTo>
                    <a:pt x="182" y="215"/>
                    <a:pt x="181" y="213"/>
                    <a:pt x="182" y="215"/>
                  </a:cubicBezTo>
                  <a:close/>
                  <a:moveTo>
                    <a:pt x="22" y="168"/>
                  </a:moveTo>
                  <a:cubicBezTo>
                    <a:pt x="23" y="169"/>
                    <a:pt x="23" y="168"/>
                    <a:pt x="23" y="169"/>
                  </a:cubicBezTo>
                  <a:cubicBezTo>
                    <a:pt x="22" y="169"/>
                    <a:pt x="22" y="169"/>
                    <a:pt x="22" y="168"/>
                  </a:cubicBezTo>
                  <a:cubicBezTo>
                    <a:pt x="22" y="168"/>
                    <a:pt x="22" y="168"/>
                    <a:pt x="22" y="168"/>
                  </a:cubicBezTo>
                  <a:close/>
                  <a:moveTo>
                    <a:pt x="147" y="88"/>
                  </a:moveTo>
                  <a:cubicBezTo>
                    <a:pt x="149" y="88"/>
                    <a:pt x="148" y="88"/>
                    <a:pt x="148" y="91"/>
                  </a:cubicBezTo>
                  <a:cubicBezTo>
                    <a:pt x="149" y="95"/>
                    <a:pt x="149" y="95"/>
                    <a:pt x="149" y="95"/>
                  </a:cubicBezTo>
                  <a:cubicBezTo>
                    <a:pt x="149" y="96"/>
                    <a:pt x="149" y="96"/>
                    <a:pt x="149" y="97"/>
                  </a:cubicBezTo>
                  <a:cubicBezTo>
                    <a:pt x="149" y="99"/>
                    <a:pt x="149" y="100"/>
                    <a:pt x="149" y="101"/>
                  </a:cubicBezTo>
                  <a:cubicBezTo>
                    <a:pt x="148" y="101"/>
                    <a:pt x="148" y="101"/>
                    <a:pt x="148" y="101"/>
                  </a:cubicBezTo>
                  <a:cubicBezTo>
                    <a:pt x="147" y="88"/>
                    <a:pt x="147" y="88"/>
                    <a:pt x="147" y="88"/>
                  </a:cubicBezTo>
                  <a:close/>
                  <a:moveTo>
                    <a:pt x="153" y="100"/>
                  </a:moveTo>
                  <a:cubicBezTo>
                    <a:pt x="155" y="95"/>
                    <a:pt x="152" y="95"/>
                    <a:pt x="154" y="91"/>
                  </a:cubicBezTo>
                  <a:cubicBezTo>
                    <a:pt x="152" y="91"/>
                    <a:pt x="152" y="91"/>
                    <a:pt x="152" y="91"/>
                  </a:cubicBezTo>
                  <a:cubicBezTo>
                    <a:pt x="151" y="87"/>
                    <a:pt x="151" y="87"/>
                    <a:pt x="151" y="87"/>
                  </a:cubicBezTo>
                  <a:cubicBezTo>
                    <a:pt x="150" y="87"/>
                    <a:pt x="150" y="87"/>
                    <a:pt x="149" y="86"/>
                  </a:cubicBezTo>
                  <a:cubicBezTo>
                    <a:pt x="151" y="92"/>
                    <a:pt x="149" y="89"/>
                    <a:pt x="152" y="98"/>
                  </a:cubicBezTo>
                  <a:cubicBezTo>
                    <a:pt x="152" y="101"/>
                    <a:pt x="152" y="99"/>
                    <a:pt x="153" y="100"/>
                  </a:cubicBezTo>
                  <a:close/>
                  <a:moveTo>
                    <a:pt x="151" y="84"/>
                  </a:moveTo>
                  <a:cubicBezTo>
                    <a:pt x="151" y="85"/>
                    <a:pt x="151" y="85"/>
                    <a:pt x="151" y="86"/>
                  </a:cubicBezTo>
                  <a:cubicBezTo>
                    <a:pt x="150" y="86"/>
                    <a:pt x="150" y="87"/>
                    <a:pt x="150" y="85"/>
                  </a:cubicBezTo>
                  <a:cubicBezTo>
                    <a:pt x="150" y="83"/>
                    <a:pt x="151" y="84"/>
                    <a:pt x="151" y="84"/>
                  </a:cubicBezTo>
                  <a:close/>
                  <a:moveTo>
                    <a:pt x="165" y="76"/>
                  </a:moveTo>
                  <a:cubicBezTo>
                    <a:pt x="166" y="76"/>
                    <a:pt x="166" y="76"/>
                    <a:pt x="166" y="76"/>
                  </a:cubicBezTo>
                  <a:cubicBezTo>
                    <a:pt x="166" y="80"/>
                    <a:pt x="166" y="80"/>
                    <a:pt x="166" y="84"/>
                  </a:cubicBezTo>
                  <a:cubicBezTo>
                    <a:pt x="163" y="85"/>
                    <a:pt x="168" y="84"/>
                    <a:pt x="165" y="85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2" y="96"/>
                    <a:pt x="162" y="96"/>
                    <a:pt x="160" y="96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55" y="101"/>
                    <a:pt x="156" y="97"/>
                    <a:pt x="155" y="90"/>
                  </a:cubicBezTo>
                  <a:cubicBezTo>
                    <a:pt x="154" y="89"/>
                    <a:pt x="155" y="91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3" y="82"/>
                    <a:pt x="155" y="83"/>
                  </a:cubicBezTo>
                  <a:cubicBezTo>
                    <a:pt x="154" y="79"/>
                    <a:pt x="155" y="78"/>
                    <a:pt x="158" y="76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4"/>
                    <a:pt x="164" y="74"/>
                    <a:pt x="165" y="74"/>
                  </a:cubicBezTo>
                  <a:cubicBezTo>
                    <a:pt x="165" y="76"/>
                    <a:pt x="165" y="76"/>
                    <a:pt x="165" y="76"/>
                  </a:cubicBezTo>
                  <a:close/>
                  <a:moveTo>
                    <a:pt x="45" y="53"/>
                  </a:moveTo>
                  <a:cubicBezTo>
                    <a:pt x="45" y="52"/>
                    <a:pt x="46" y="53"/>
                    <a:pt x="46" y="53"/>
                  </a:cubicBezTo>
                  <a:cubicBezTo>
                    <a:pt x="46" y="54"/>
                    <a:pt x="45" y="53"/>
                    <a:pt x="45" y="53"/>
                  </a:cubicBezTo>
                  <a:close/>
                  <a:moveTo>
                    <a:pt x="48" y="45"/>
                  </a:moveTo>
                  <a:cubicBezTo>
                    <a:pt x="49" y="46"/>
                    <a:pt x="49" y="43"/>
                    <a:pt x="48" y="48"/>
                  </a:cubicBezTo>
                  <a:cubicBezTo>
                    <a:pt x="47" y="47"/>
                    <a:pt x="47" y="49"/>
                    <a:pt x="48" y="45"/>
                  </a:cubicBezTo>
                  <a:close/>
                  <a:moveTo>
                    <a:pt x="49" y="42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4"/>
                    <a:pt x="49" y="43"/>
                    <a:pt x="48" y="45"/>
                  </a:cubicBezTo>
                  <a:cubicBezTo>
                    <a:pt x="50" y="44"/>
                    <a:pt x="50" y="44"/>
                    <a:pt x="49" y="42"/>
                  </a:cubicBezTo>
                  <a:close/>
                  <a:moveTo>
                    <a:pt x="149" y="35"/>
                  </a:moveTo>
                  <a:cubicBezTo>
                    <a:pt x="151" y="36"/>
                    <a:pt x="149" y="35"/>
                    <a:pt x="151" y="33"/>
                  </a:cubicBezTo>
                  <a:cubicBezTo>
                    <a:pt x="153" y="37"/>
                    <a:pt x="152" y="36"/>
                    <a:pt x="151" y="36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50"/>
                    <a:pt x="151" y="43"/>
                    <a:pt x="149" y="49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5"/>
                    <a:pt x="147" y="56"/>
                    <a:pt x="147" y="56"/>
                  </a:cubicBezTo>
                  <a:cubicBezTo>
                    <a:pt x="147" y="57"/>
                    <a:pt x="145" y="58"/>
                    <a:pt x="144" y="58"/>
                  </a:cubicBezTo>
                  <a:cubicBezTo>
                    <a:pt x="146" y="57"/>
                    <a:pt x="145" y="57"/>
                    <a:pt x="145" y="55"/>
                  </a:cubicBezTo>
                  <a:cubicBezTo>
                    <a:pt x="145" y="52"/>
                    <a:pt x="146" y="52"/>
                    <a:pt x="146" y="52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8" y="43"/>
                    <a:pt x="148" y="43"/>
                    <a:pt x="148" y="42"/>
                  </a:cubicBezTo>
                  <a:cubicBezTo>
                    <a:pt x="147" y="41"/>
                    <a:pt x="149" y="39"/>
                    <a:pt x="149" y="35"/>
                  </a:cubicBezTo>
                  <a:close/>
                  <a:moveTo>
                    <a:pt x="49" y="42"/>
                  </a:moveTo>
                  <a:cubicBezTo>
                    <a:pt x="49" y="40"/>
                    <a:pt x="50" y="40"/>
                    <a:pt x="50" y="38"/>
                  </a:cubicBezTo>
                  <a:cubicBezTo>
                    <a:pt x="51" y="38"/>
                    <a:pt x="51" y="36"/>
                    <a:pt x="51" y="35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0"/>
                    <a:pt x="53" y="32"/>
                    <a:pt x="54" y="30"/>
                  </a:cubicBezTo>
                  <a:cubicBezTo>
                    <a:pt x="54" y="30"/>
                    <a:pt x="54" y="30"/>
                    <a:pt x="54" y="31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7"/>
                    <a:pt x="53" y="36"/>
                    <a:pt x="52" y="36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59" y="27"/>
                  </a:moveTo>
                  <a:cubicBezTo>
                    <a:pt x="58" y="28"/>
                    <a:pt x="58" y="28"/>
                    <a:pt x="58" y="28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6" y="37"/>
                    <a:pt x="55" y="37"/>
                    <a:pt x="56" y="38"/>
                  </a:cubicBezTo>
                  <a:cubicBezTo>
                    <a:pt x="56" y="39"/>
                    <a:pt x="55" y="38"/>
                    <a:pt x="56" y="39"/>
                  </a:cubicBezTo>
                  <a:cubicBezTo>
                    <a:pt x="56" y="39"/>
                    <a:pt x="57" y="41"/>
                    <a:pt x="55" y="39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6"/>
                    <a:pt x="53" y="45"/>
                    <a:pt x="53" y="49"/>
                  </a:cubicBezTo>
                  <a:cubicBezTo>
                    <a:pt x="51" y="49"/>
                    <a:pt x="52" y="49"/>
                    <a:pt x="52" y="50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2" y="53"/>
                    <a:pt x="52" y="54"/>
                    <a:pt x="52" y="54"/>
                  </a:cubicBezTo>
                  <a:cubicBezTo>
                    <a:pt x="51" y="54"/>
                    <a:pt x="53" y="54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5"/>
                    <a:pt x="52" y="55"/>
                    <a:pt x="51" y="56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9" y="64"/>
                    <a:pt x="50" y="61"/>
                    <a:pt x="49" y="68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2" y="71"/>
                    <a:pt x="48" y="72"/>
                    <a:pt x="50" y="70"/>
                  </a:cubicBezTo>
                  <a:cubicBezTo>
                    <a:pt x="51" y="69"/>
                    <a:pt x="52" y="67"/>
                    <a:pt x="50" y="66"/>
                  </a:cubicBezTo>
                  <a:cubicBezTo>
                    <a:pt x="51" y="66"/>
                    <a:pt x="51" y="66"/>
                    <a:pt x="52" y="65"/>
                  </a:cubicBezTo>
                  <a:cubicBezTo>
                    <a:pt x="52" y="65"/>
                    <a:pt x="52" y="64"/>
                    <a:pt x="52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0"/>
                    <a:pt x="53" y="59"/>
                    <a:pt x="52" y="59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4" y="56"/>
                    <a:pt x="54" y="57"/>
                    <a:pt x="55" y="55"/>
                  </a:cubicBezTo>
                  <a:cubicBezTo>
                    <a:pt x="55" y="53"/>
                    <a:pt x="54" y="53"/>
                    <a:pt x="54" y="51"/>
                  </a:cubicBezTo>
                  <a:cubicBezTo>
                    <a:pt x="55" y="52"/>
                    <a:pt x="54" y="51"/>
                    <a:pt x="56" y="51"/>
                  </a:cubicBezTo>
                  <a:cubicBezTo>
                    <a:pt x="57" y="50"/>
                    <a:pt x="56" y="50"/>
                    <a:pt x="57" y="49"/>
                  </a:cubicBezTo>
                  <a:cubicBezTo>
                    <a:pt x="57" y="49"/>
                    <a:pt x="57" y="48"/>
                    <a:pt x="58" y="48"/>
                  </a:cubicBezTo>
                  <a:cubicBezTo>
                    <a:pt x="58" y="47"/>
                    <a:pt x="58" y="48"/>
                    <a:pt x="58" y="46"/>
                  </a:cubicBezTo>
                  <a:cubicBezTo>
                    <a:pt x="59" y="43"/>
                    <a:pt x="58" y="46"/>
                    <a:pt x="60" y="42"/>
                  </a:cubicBezTo>
                  <a:cubicBezTo>
                    <a:pt x="61" y="43"/>
                    <a:pt x="61" y="43"/>
                    <a:pt x="62" y="44"/>
                  </a:cubicBezTo>
                  <a:cubicBezTo>
                    <a:pt x="63" y="42"/>
                    <a:pt x="64" y="40"/>
                    <a:pt x="62" y="38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3" y="33"/>
                    <a:pt x="63" y="33"/>
                    <a:pt x="63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3" y="28"/>
                    <a:pt x="63" y="31"/>
                    <a:pt x="63" y="27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6"/>
                    <a:pt x="60" y="26"/>
                    <a:pt x="59" y="27"/>
                  </a:cubicBezTo>
                  <a:close/>
                  <a:moveTo>
                    <a:pt x="55" y="27"/>
                  </a:moveTo>
                  <a:cubicBezTo>
                    <a:pt x="55" y="30"/>
                    <a:pt x="55" y="30"/>
                    <a:pt x="55" y="30"/>
                  </a:cubicBezTo>
                  <a:cubicBezTo>
                    <a:pt x="54" y="29"/>
                    <a:pt x="53" y="29"/>
                    <a:pt x="55" y="27"/>
                  </a:cubicBezTo>
                  <a:close/>
                  <a:moveTo>
                    <a:pt x="27" y="146"/>
                  </a:moveTo>
                  <a:cubicBezTo>
                    <a:pt x="26" y="148"/>
                    <a:pt x="27" y="146"/>
                    <a:pt x="26" y="150"/>
                  </a:cubicBezTo>
                  <a:cubicBezTo>
                    <a:pt x="26" y="150"/>
                    <a:pt x="26" y="150"/>
                    <a:pt x="25" y="151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4" y="158"/>
                    <a:pt x="24" y="157"/>
                    <a:pt x="24" y="159"/>
                  </a:cubicBezTo>
                  <a:cubicBezTo>
                    <a:pt x="24" y="160"/>
                    <a:pt x="24" y="162"/>
                    <a:pt x="24" y="164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4"/>
                    <a:pt x="23" y="168"/>
                    <a:pt x="22" y="168"/>
                  </a:cubicBezTo>
                  <a:cubicBezTo>
                    <a:pt x="21" y="164"/>
                    <a:pt x="23" y="164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59"/>
                    <a:pt x="23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0" y="161"/>
                    <a:pt x="21" y="170"/>
                    <a:pt x="21" y="171"/>
                  </a:cubicBezTo>
                  <a:cubicBezTo>
                    <a:pt x="22" y="171"/>
                    <a:pt x="21" y="171"/>
                    <a:pt x="22" y="170"/>
                  </a:cubicBezTo>
                  <a:cubicBezTo>
                    <a:pt x="21" y="173"/>
                    <a:pt x="22" y="181"/>
                    <a:pt x="22" y="184"/>
                  </a:cubicBezTo>
                  <a:cubicBezTo>
                    <a:pt x="21" y="184"/>
                    <a:pt x="21" y="183"/>
                    <a:pt x="20" y="182"/>
                  </a:cubicBezTo>
                  <a:cubicBezTo>
                    <a:pt x="21" y="185"/>
                    <a:pt x="21" y="183"/>
                    <a:pt x="20" y="186"/>
                  </a:cubicBezTo>
                  <a:cubicBezTo>
                    <a:pt x="22" y="187"/>
                    <a:pt x="22" y="187"/>
                    <a:pt x="22" y="187"/>
                  </a:cubicBezTo>
                  <a:cubicBezTo>
                    <a:pt x="22" y="189"/>
                    <a:pt x="22" y="189"/>
                    <a:pt x="22" y="189"/>
                  </a:cubicBezTo>
                  <a:cubicBezTo>
                    <a:pt x="22" y="190"/>
                    <a:pt x="21" y="190"/>
                    <a:pt x="21" y="191"/>
                  </a:cubicBezTo>
                  <a:cubicBezTo>
                    <a:pt x="21" y="193"/>
                    <a:pt x="22" y="193"/>
                    <a:pt x="23" y="195"/>
                  </a:cubicBezTo>
                  <a:cubicBezTo>
                    <a:pt x="25" y="199"/>
                    <a:pt x="28" y="200"/>
                    <a:pt x="32" y="206"/>
                  </a:cubicBezTo>
                  <a:cubicBezTo>
                    <a:pt x="32" y="207"/>
                    <a:pt x="33" y="208"/>
                    <a:pt x="34" y="209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40" y="214"/>
                    <a:pt x="45" y="213"/>
                    <a:pt x="48" y="213"/>
                  </a:cubicBezTo>
                  <a:cubicBezTo>
                    <a:pt x="49" y="213"/>
                    <a:pt x="51" y="213"/>
                    <a:pt x="52" y="213"/>
                  </a:cubicBezTo>
                  <a:cubicBezTo>
                    <a:pt x="56" y="212"/>
                    <a:pt x="58" y="208"/>
                    <a:pt x="60" y="207"/>
                  </a:cubicBezTo>
                  <a:cubicBezTo>
                    <a:pt x="58" y="206"/>
                    <a:pt x="59" y="207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5"/>
                    <a:pt x="59" y="205"/>
                  </a:cubicBezTo>
                  <a:cubicBezTo>
                    <a:pt x="60" y="205"/>
                    <a:pt x="59" y="205"/>
                    <a:pt x="60" y="205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1" y="201"/>
                    <a:pt x="60" y="201"/>
                    <a:pt x="60" y="200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195"/>
                    <a:pt x="61" y="195"/>
                    <a:pt x="62" y="194"/>
                  </a:cubicBezTo>
                  <a:cubicBezTo>
                    <a:pt x="62" y="193"/>
                    <a:pt x="66" y="187"/>
                    <a:pt x="67" y="187"/>
                  </a:cubicBezTo>
                  <a:cubicBezTo>
                    <a:pt x="67" y="185"/>
                    <a:pt x="67" y="185"/>
                    <a:pt x="68" y="183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71" y="180"/>
                    <a:pt x="70" y="181"/>
                    <a:pt x="72" y="177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6" y="171"/>
                    <a:pt x="76" y="171"/>
                    <a:pt x="76" y="171"/>
                  </a:cubicBezTo>
                  <a:cubicBezTo>
                    <a:pt x="79" y="167"/>
                    <a:pt x="79" y="167"/>
                    <a:pt x="79" y="167"/>
                  </a:cubicBezTo>
                  <a:cubicBezTo>
                    <a:pt x="80" y="166"/>
                    <a:pt x="79" y="166"/>
                    <a:pt x="81" y="166"/>
                  </a:cubicBezTo>
                  <a:cubicBezTo>
                    <a:pt x="80" y="167"/>
                    <a:pt x="80" y="166"/>
                    <a:pt x="80" y="168"/>
                  </a:cubicBezTo>
                  <a:cubicBezTo>
                    <a:pt x="81" y="168"/>
                    <a:pt x="82" y="167"/>
                    <a:pt x="83" y="166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3" y="163"/>
                    <a:pt x="82" y="164"/>
                    <a:pt x="83" y="162"/>
                  </a:cubicBezTo>
                  <a:cubicBezTo>
                    <a:pt x="84" y="163"/>
                    <a:pt x="84" y="163"/>
                    <a:pt x="84" y="164"/>
                  </a:cubicBezTo>
                  <a:cubicBezTo>
                    <a:pt x="85" y="163"/>
                    <a:pt x="85" y="163"/>
                    <a:pt x="86" y="163"/>
                  </a:cubicBezTo>
                  <a:cubicBezTo>
                    <a:pt x="87" y="164"/>
                    <a:pt x="87" y="167"/>
                    <a:pt x="89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3"/>
                    <a:pt x="94" y="179"/>
                    <a:pt x="96" y="18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8" y="199"/>
                    <a:pt x="111" y="197"/>
                    <a:pt x="114" y="198"/>
                  </a:cubicBezTo>
                  <a:cubicBezTo>
                    <a:pt x="116" y="199"/>
                    <a:pt x="116" y="201"/>
                    <a:pt x="118" y="202"/>
                  </a:cubicBezTo>
                  <a:cubicBezTo>
                    <a:pt x="118" y="202"/>
                    <a:pt x="118" y="202"/>
                    <a:pt x="118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20" y="203"/>
                    <a:pt x="121" y="204"/>
                    <a:pt x="122" y="204"/>
                  </a:cubicBezTo>
                  <a:cubicBezTo>
                    <a:pt x="132" y="206"/>
                    <a:pt x="132" y="206"/>
                    <a:pt x="132" y="206"/>
                  </a:cubicBezTo>
                  <a:cubicBezTo>
                    <a:pt x="134" y="207"/>
                    <a:pt x="132" y="207"/>
                    <a:pt x="136" y="207"/>
                  </a:cubicBezTo>
                  <a:cubicBezTo>
                    <a:pt x="151" y="212"/>
                    <a:pt x="151" y="212"/>
                    <a:pt x="151" y="212"/>
                  </a:cubicBezTo>
                  <a:cubicBezTo>
                    <a:pt x="156" y="214"/>
                    <a:pt x="155" y="213"/>
                    <a:pt x="159" y="212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0" y="213"/>
                    <a:pt x="160" y="214"/>
                    <a:pt x="160" y="213"/>
                  </a:cubicBezTo>
                  <a:cubicBezTo>
                    <a:pt x="162" y="214"/>
                    <a:pt x="163" y="214"/>
                    <a:pt x="166" y="214"/>
                  </a:cubicBezTo>
                  <a:cubicBezTo>
                    <a:pt x="167" y="216"/>
                    <a:pt x="169" y="218"/>
                    <a:pt x="171" y="216"/>
                  </a:cubicBezTo>
                  <a:cubicBezTo>
                    <a:pt x="172" y="217"/>
                    <a:pt x="172" y="216"/>
                    <a:pt x="174" y="217"/>
                  </a:cubicBezTo>
                  <a:cubicBezTo>
                    <a:pt x="174" y="217"/>
                    <a:pt x="174" y="217"/>
                    <a:pt x="174" y="217"/>
                  </a:cubicBezTo>
                  <a:cubicBezTo>
                    <a:pt x="175" y="216"/>
                    <a:pt x="175" y="216"/>
                    <a:pt x="175" y="216"/>
                  </a:cubicBezTo>
                  <a:cubicBezTo>
                    <a:pt x="177" y="216"/>
                    <a:pt x="178" y="215"/>
                    <a:pt x="180" y="214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2" y="217"/>
                    <a:pt x="182" y="217"/>
                    <a:pt x="182" y="217"/>
                  </a:cubicBezTo>
                  <a:cubicBezTo>
                    <a:pt x="183" y="215"/>
                    <a:pt x="183" y="215"/>
                    <a:pt x="183" y="215"/>
                  </a:cubicBezTo>
                  <a:cubicBezTo>
                    <a:pt x="185" y="216"/>
                    <a:pt x="185" y="216"/>
                    <a:pt x="185" y="216"/>
                  </a:cubicBezTo>
                  <a:cubicBezTo>
                    <a:pt x="187" y="215"/>
                    <a:pt x="187" y="215"/>
                    <a:pt x="189" y="215"/>
                  </a:cubicBezTo>
                  <a:cubicBezTo>
                    <a:pt x="196" y="214"/>
                    <a:pt x="196" y="214"/>
                    <a:pt x="196" y="214"/>
                  </a:cubicBezTo>
                  <a:cubicBezTo>
                    <a:pt x="196" y="215"/>
                    <a:pt x="196" y="215"/>
                    <a:pt x="196" y="215"/>
                  </a:cubicBezTo>
                  <a:cubicBezTo>
                    <a:pt x="197" y="215"/>
                    <a:pt x="199" y="214"/>
                    <a:pt x="200" y="214"/>
                  </a:cubicBezTo>
                  <a:cubicBezTo>
                    <a:pt x="203" y="212"/>
                    <a:pt x="206" y="213"/>
                    <a:pt x="209" y="212"/>
                  </a:cubicBezTo>
                  <a:cubicBezTo>
                    <a:pt x="211" y="211"/>
                    <a:pt x="211" y="210"/>
                    <a:pt x="211" y="210"/>
                  </a:cubicBezTo>
                  <a:cubicBezTo>
                    <a:pt x="213" y="210"/>
                    <a:pt x="213" y="210"/>
                    <a:pt x="213" y="211"/>
                  </a:cubicBezTo>
                  <a:cubicBezTo>
                    <a:pt x="214" y="209"/>
                    <a:pt x="216" y="209"/>
                    <a:pt x="218" y="209"/>
                  </a:cubicBezTo>
                  <a:cubicBezTo>
                    <a:pt x="218" y="208"/>
                    <a:pt x="220" y="207"/>
                    <a:pt x="221" y="206"/>
                  </a:cubicBezTo>
                  <a:cubicBezTo>
                    <a:pt x="221" y="205"/>
                    <a:pt x="221" y="204"/>
                    <a:pt x="221" y="203"/>
                  </a:cubicBezTo>
                  <a:cubicBezTo>
                    <a:pt x="223" y="203"/>
                    <a:pt x="222" y="203"/>
                    <a:pt x="223" y="202"/>
                  </a:cubicBezTo>
                  <a:cubicBezTo>
                    <a:pt x="224" y="202"/>
                    <a:pt x="225" y="202"/>
                    <a:pt x="225" y="201"/>
                  </a:cubicBezTo>
                  <a:cubicBezTo>
                    <a:pt x="226" y="200"/>
                    <a:pt x="227" y="200"/>
                    <a:pt x="227" y="193"/>
                  </a:cubicBezTo>
                  <a:cubicBezTo>
                    <a:pt x="227" y="193"/>
                    <a:pt x="227" y="193"/>
                    <a:pt x="228" y="192"/>
                  </a:cubicBezTo>
                  <a:cubicBezTo>
                    <a:pt x="230" y="190"/>
                    <a:pt x="230" y="183"/>
                    <a:pt x="229" y="181"/>
                  </a:cubicBezTo>
                  <a:cubicBezTo>
                    <a:pt x="227" y="178"/>
                    <a:pt x="227" y="178"/>
                    <a:pt x="227" y="178"/>
                  </a:cubicBezTo>
                  <a:cubicBezTo>
                    <a:pt x="226" y="177"/>
                    <a:pt x="226" y="177"/>
                    <a:pt x="225" y="177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18" y="172"/>
                    <a:pt x="217" y="171"/>
                    <a:pt x="217" y="171"/>
                  </a:cubicBezTo>
                  <a:cubicBezTo>
                    <a:pt x="211" y="168"/>
                    <a:pt x="211" y="168"/>
                    <a:pt x="211" y="168"/>
                  </a:cubicBezTo>
                  <a:cubicBezTo>
                    <a:pt x="205" y="163"/>
                    <a:pt x="206" y="165"/>
                    <a:pt x="203" y="164"/>
                  </a:cubicBezTo>
                  <a:cubicBezTo>
                    <a:pt x="203" y="164"/>
                    <a:pt x="201" y="163"/>
                    <a:pt x="200" y="164"/>
                  </a:cubicBezTo>
                  <a:cubicBezTo>
                    <a:pt x="198" y="164"/>
                    <a:pt x="198" y="164"/>
                    <a:pt x="198" y="164"/>
                  </a:cubicBezTo>
                  <a:cubicBezTo>
                    <a:pt x="197" y="163"/>
                    <a:pt x="198" y="164"/>
                    <a:pt x="196" y="164"/>
                  </a:cubicBezTo>
                  <a:cubicBezTo>
                    <a:pt x="197" y="164"/>
                    <a:pt x="197" y="164"/>
                    <a:pt x="197" y="164"/>
                  </a:cubicBezTo>
                  <a:cubicBezTo>
                    <a:pt x="197" y="164"/>
                    <a:pt x="196" y="165"/>
                    <a:pt x="195" y="164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2" y="164"/>
                    <a:pt x="193" y="165"/>
                    <a:pt x="190" y="164"/>
                  </a:cubicBezTo>
                  <a:cubicBezTo>
                    <a:pt x="190" y="167"/>
                    <a:pt x="190" y="167"/>
                    <a:pt x="188" y="168"/>
                  </a:cubicBezTo>
                  <a:cubicBezTo>
                    <a:pt x="186" y="171"/>
                    <a:pt x="187" y="169"/>
                    <a:pt x="187" y="171"/>
                  </a:cubicBezTo>
                  <a:cubicBezTo>
                    <a:pt x="186" y="171"/>
                    <a:pt x="186" y="170"/>
                    <a:pt x="186" y="170"/>
                  </a:cubicBezTo>
                  <a:cubicBezTo>
                    <a:pt x="185" y="174"/>
                    <a:pt x="185" y="174"/>
                    <a:pt x="185" y="174"/>
                  </a:cubicBezTo>
                  <a:cubicBezTo>
                    <a:pt x="183" y="174"/>
                    <a:pt x="181" y="174"/>
                    <a:pt x="180" y="176"/>
                  </a:cubicBezTo>
                  <a:cubicBezTo>
                    <a:pt x="180" y="177"/>
                    <a:pt x="180" y="177"/>
                    <a:pt x="180" y="177"/>
                  </a:cubicBezTo>
                  <a:cubicBezTo>
                    <a:pt x="179" y="177"/>
                    <a:pt x="179" y="177"/>
                    <a:pt x="179" y="177"/>
                  </a:cubicBezTo>
                  <a:cubicBezTo>
                    <a:pt x="179" y="177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9" y="176"/>
                    <a:pt x="179" y="176"/>
                    <a:pt x="179" y="176"/>
                  </a:cubicBezTo>
                  <a:cubicBezTo>
                    <a:pt x="178" y="176"/>
                    <a:pt x="178" y="175"/>
                    <a:pt x="178" y="175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6" y="177"/>
                    <a:pt x="176" y="177"/>
                    <a:pt x="176" y="177"/>
                  </a:cubicBezTo>
                  <a:cubicBezTo>
                    <a:pt x="175" y="176"/>
                    <a:pt x="174" y="177"/>
                    <a:pt x="173" y="175"/>
                  </a:cubicBezTo>
                  <a:cubicBezTo>
                    <a:pt x="173" y="174"/>
                    <a:pt x="173" y="174"/>
                    <a:pt x="173" y="174"/>
                  </a:cubicBezTo>
                  <a:cubicBezTo>
                    <a:pt x="172" y="176"/>
                    <a:pt x="172" y="176"/>
                    <a:pt x="171" y="177"/>
                  </a:cubicBezTo>
                  <a:cubicBezTo>
                    <a:pt x="171" y="179"/>
                    <a:pt x="171" y="179"/>
                    <a:pt x="172" y="180"/>
                  </a:cubicBezTo>
                  <a:cubicBezTo>
                    <a:pt x="172" y="180"/>
                    <a:pt x="173" y="180"/>
                    <a:pt x="171" y="180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0"/>
                    <a:pt x="155" y="179"/>
                    <a:pt x="154" y="178"/>
                  </a:cubicBezTo>
                  <a:cubicBezTo>
                    <a:pt x="153" y="178"/>
                    <a:pt x="153" y="178"/>
                    <a:pt x="152" y="178"/>
                  </a:cubicBezTo>
                  <a:cubicBezTo>
                    <a:pt x="150" y="178"/>
                    <a:pt x="152" y="178"/>
                    <a:pt x="151" y="177"/>
                  </a:cubicBezTo>
                  <a:cubicBezTo>
                    <a:pt x="144" y="176"/>
                    <a:pt x="144" y="176"/>
                    <a:pt x="144" y="176"/>
                  </a:cubicBezTo>
                  <a:cubicBezTo>
                    <a:pt x="142" y="175"/>
                    <a:pt x="143" y="175"/>
                    <a:pt x="141" y="175"/>
                  </a:cubicBezTo>
                  <a:cubicBezTo>
                    <a:pt x="140" y="174"/>
                    <a:pt x="141" y="175"/>
                    <a:pt x="140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3" y="169"/>
                    <a:pt x="121" y="167"/>
                    <a:pt x="119" y="166"/>
                  </a:cubicBezTo>
                  <a:cubicBezTo>
                    <a:pt x="118" y="164"/>
                    <a:pt x="119" y="165"/>
                    <a:pt x="117" y="164"/>
                  </a:cubicBezTo>
                  <a:cubicBezTo>
                    <a:pt x="115" y="162"/>
                    <a:pt x="114" y="161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7"/>
                    <a:pt x="111" y="158"/>
                    <a:pt x="111" y="156"/>
                  </a:cubicBezTo>
                  <a:cubicBezTo>
                    <a:pt x="110" y="151"/>
                    <a:pt x="111" y="155"/>
                    <a:pt x="109" y="152"/>
                  </a:cubicBezTo>
                  <a:cubicBezTo>
                    <a:pt x="109" y="143"/>
                    <a:pt x="109" y="143"/>
                    <a:pt x="109" y="143"/>
                  </a:cubicBezTo>
                  <a:cubicBezTo>
                    <a:pt x="109" y="141"/>
                    <a:pt x="108" y="142"/>
                    <a:pt x="109" y="140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10" y="125"/>
                    <a:pt x="114" y="127"/>
                  </a:cubicBezTo>
                  <a:cubicBezTo>
                    <a:pt x="114" y="127"/>
                    <a:pt x="115" y="127"/>
                    <a:pt x="115" y="127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18" y="130"/>
                    <a:pt x="119" y="131"/>
                    <a:pt x="120" y="133"/>
                  </a:cubicBezTo>
                  <a:cubicBezTo>
                    <a:pt x="120" y="133"/>
                    <a:pt x="120" y="133"/>
                    <a:pt x="120" y="134"/>
                  </a:cubicBezTo>
                  <a:cubicBezTo>
                    <a:pt x="120" y="135"/>
                    <a:pt x="120" y="135"/>
                    <a:pt x="120" y="135"/>
                  </a:cubicBezTo>
                  <a:cubicBezTo>
                    <a:pt x="120" y="137"/>
                    <a:pt x="122" y="141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6"/>
                    <a:pt x="124" y="146"/>
                    <a:pt x="124" y="146"/>
                  </a:cubicBezTo>
                  <a:cubicBezTo>
                    <a:pt x="124" y="146"/>
                    <a:pt x="124" y="146"/>
                    <a:pt x="125" y="146"/>
                  </a:cubicBezTo>
                  <a:cubicBezTo>
                    <a:pt x="126" y="148"/>
                    <a:pt x="127" y="149"/>
                    <a:pt x="129" y="150"/>
                  </a:cubicBezTo>
                  <a:cubicBezTo>
                    <a:pt x="132" y="151"/>
                    <a:pt x="136" y="149"/>
                    <a:pt x="136" y="155"/>
                  </a:cubicBezTo>
                  <a:cubicBezTo>
                    <a:pt x="139" y="154"/>
                    <a:pt x="139" y="154"/>
                    <a:pt x="139" y="154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39" y="157"/>
                    <a:pt x="140" y="156"/>
                    <a:pt x="139" y="157"/>
                  </a:cubicBezTo>
                  <a:cubicBezTo>
                    <a:pt x="140" y="158"/>
                    <a:pt x="139" y="158"/>
                    <a:pt x="141" y="159"/>
                  </a:cubicBezTo>
                  <a:cubicBezTo>
                    <a:pt x="142" y="158"/>
                    <a:pt x="142" y="158"/>
                    <a:pt x="143" y="156"/>
                  </a:cubicBezTo>
                  <a:cubicBezTo>
                    <a:pt x="143" y="155"/>
                    <a:pt x="143" y="155"/>
                    <a:pt x="143" y="154"/>
                  </a:cubicBezTo>
                  <a:cubicBezTo>
                    <a:pt x="145" y="153"/>
                    <a:pt x="144" y="153"/>
                    <a:pt x="145" y="153"/>
                  </a:cubicBezTo>
                  <a:cubicBezTo>
                    <a:pt x="147" y="152"/>
                    <a:pt x="147" y="152"/>
                    <a:pt x="147" y="152"/>
                  </a:cubicBezTo>
                  <a:cubicBezTo>
                    <a:pt x="148" y="151"/>
                    <a:pt x="149" y="149"/>
                    <a:pt x="150" y="147"/>
                  </a:cubicBezTo>
                  <a:cubicBezTo>
                    <a:pt x="150" y="146"/>
                    <a:pt x="151" y="141"/>
                    <a:pt x="151" y="140"/>
                  </a:cubicBezTo>
                  <a:cubicBezTo>
                    <a:pt x="151" y="140"/>
                    <a:pt x="151" y="140"/>
                    <a:pt x="151" y="140"/>
                  </a:cubicBezTo>
                  <a:cubicBezTo>
                    <a:pt x="151" y="131"/>
                    <a:pt x="151" y="131"/>
                    <a:pt x="151" y="131"/>
                  </a:cubicBezTo>
                  <a:cubicBezTo>
                    <a:pt x="155" y="131"/>
                    <a:pt x="155" y="131"/>
                    <a:pt x="155" y="131"/>
                  </a:cubicBezTo>
                  <a:cubicBezTo>
                    <a:pt x="155" y="131"/>
                    <a:pt x="155" y="131"/>
                    <a:pt x="156" y="131"/>
                  </a:cubicBezTo>
                  <a:cubicBezTo>
                    <a:pt x="156" y="132"/>
                    <a:pt x="156" y="132"/>
                    <a:pt x="156" y="132"/>
                  </a:cubicBezTo>
                  <a:cubicBezTo>
                    <a:pt x="160" y="132"/>
                    <a:pt x="160" y="131"/>
                    <a:pt x="163" y="130"/>
                  </a:cubicBezTo>
                  <a:cubicBezTo>
                    <a:pt x="164" y="130"/>
                    <a:pt x="164" y="130"/>
                    <a:pt x="165" y="129"/>
                  </a:cubicBezTo>
                  <a:cubicBezTo>
                    <a:pt x="166" y="129"/>
                    <a:pt x="165" y="129"/>
                    <a:pt x="167" y="129"/>
                  </a:cubicBezTo>
                  <a:cubicBezTo>
                    <a:pt x="167" y="128"/>
                    <a:pt x="167" y="129"/>
                    <a:pt x="168" y="128"/>
                  </a:cubicBezTo>
                  <a:cubicBezTo>
                    <a:pt x="174" y="122"/>
                    <a:pt x="174" y="122"/>
                    <a:pt x="174" y="122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76" y="120"/>
                    <a:pt x="176" y="120"/>
                    <a:pt x="177" y="119"/>
                  </a:cubicBezTo>
                  <a:cubicBezTo>
                    <a:pt x="178" y="116"/>
                    <a:pt x="184" y="112"/>
                    <a:pt x="182" y="108"/>
                  </a:cubicBezTo>
                  <a:cubicBezTo>
                    <a:pt x="186" y="105"/>
                    <a:pt x="185" y="104"/>
                    <a:pt x="186" y="101"/>
                  </a:cubicBezTo>
                  <a:cubicBezTo>
                    <a:pt x="186" y="101"/>
                    <a:pt x="185" y="101"/>
                    <a:pt x="185" y="101"/>
                  </a:cubicBezTo>
                  <a:cubicBezTo>
                    <a:pt x="185" y="101"/>
                    <a:pt x="185" y="101"/>
                    <a:pt x="185" y="100"/>
                  </a:cubicBezTo>
                  <a:cubicBezTo>
                    <a:pt x="185" y="100"/>
                    <a:pt x="185" y="100"/>
                    <a:pt x="184" y="100"/>
                  </a:cubicBezTo>
                  <a:cubicBezTo>
                    <a:pt x="186" y="99"/>
                    <a:pt x="186" y="99"/>
                    <a:pt x="187" y="97"/>
                  </a:cubicBezTo>
                  <a:cubicBezTo>
                    <a:pt x="188" y="96"/>
                    <a:pt x="189" y="95"/>
                    <a:pt x="189" y="94"/>
                  </a:cubicBezTo>
                  <a:cubicBezTo>
                    <a:pt x="190" y="90"/>
                    <a:pt x="190" y="90"/>
                    <a:pt x="190" y="90"/>
                  </a:cubicBezTo>
                  <a:cubicBezTo>
                    <a:pt x="191" y="88"/>
                    <a:pt x="189" y="87"/>
                    <a:pt x="191" y="86"/>
                  </a:cubicBezTo>
                  <a:cubicBezTo>
                    <a:pt x="190" y="85"/>
                    <a:pt x="190" y="86"/>
                    <a:pt x="191" y="85"/>
                  </a:cubicBezTo>
                  <a:cubicBezTo>
                    <a:pt x="191" y="82"/>
                    <a:pt x="191" y="75"/>
                    <a:pt x="192" y="72"/>
                  </a:cubicBezTo>
                  <a:cubicBezTo>
                    <a:pt x="192" y="71"/>
                    <a:pt x="192" y="72"/>
                    <a:pt x="192" y="70"/>
                  </a:cubicBezTo>
                  <a:cubicBezTo>
                    <a:pt x="192" y="68"/>
                    <a:pt x="192" y="69"/>
                    <a:pt x="192" y="65"/>
                  </a:cubicBezTo>
                  <a:cubicBezTo>
                    <a:pt x="192" y="61"/>
                    <a:pt x="191" y="58"/>
                    <a:pt x="190" y="55"/>
                  </a:cubicBezTo>
                  <a:cubicBezTo>
                    <a:pt x="186" y="50"/>
                    <a:pt x="186" y="50"/>
                    <a:pt x="186" y="50"/>
                  </a:cubicBezTo>
                  <a:cubicBezTo>
                    <a:pt x="184" y="48"/>
                    <a:pt x="180" y="48"/>
                    <a:pt x="177" y="48"/>
                  </a:cubicBezTo>
                  <a:cubicBezTo>
                    <a:pt x="177" y="48"/>
                    <a:pt x="177" y="48"/>
                    <a:pt x="176" y="48"/>
                  </a:cubicBezTo>
                  <a:cubicBezTo>
                    <a:pt x="176" y="48"/>
                    <a:pt x="176" y="48"/>
                    <a:pt x="175" y="48"/>
                  </a:cubicBezTo>
                  <a:cubicBezTo>
                    <a:pt x="173" y="49"/>
                    <a:pt x="172" y="49"/>
                    <a:pt x="170" y="49"/>
                  </a:cubicBezTo>
                  <a:cubicBezTo>
                    <a:pt x="165" y="50"/>
                    <a:pt x="165" y="50"/>
                    <a:pt x="165" y="50"/>
                  </a:cubicBezTo>
                  <a:cubicBezTo>
                    <a:pt x="164" y="50"/>
                    <a:pt x="164" y="50"/>
                    <a:pt x="164" y="50"/>
                  </a:cubicBezTo>
                  <a:cubicBezTo>
                    <a:pt x="162" y="51"/>
                    <a:pt x="159" y="52"/>
                    <a:pt x="157" y="54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7" y="51"/>
                    <a:pt x="157" y="51"/>
                    <a:pt x="157" y="49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39"/>
                    <a:pt x="160" y="40"/>
                    <a:pt x="160" y="36"/>
                  </a:cubicBezTo>
                  <a:cubicBezTo>
                    <a:pt x="161" y="35"/>
                    <a:pt x="161" y="35"/>
                    <a:pt x="161" y="35"/>
                  </a:cubicBezTo>
                  <a:cubicBezTo>
                    <a:pt x="161" y="31"/>
                    <a:pt x="161" y="29"/>
                    <a:pt x="163" y="25"/>
                  </a:cubicBezTo>
                  <a:cubicBezTo>
                    <a:pt x="165" y="21"/>
                    <a:pt x="165" y="11"/>
                    <a:pt x="162" y="7"/>
                  </a:cubicBezTo>
                  <a:cubicBezTo>
                    <a:pt x="161" y="5"/>
                    <a:pt x="158" y="4"/>
                    <a:pt x="156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3" y="6"/>
                    <a:pt x="150" y="6"/>
                    <a:pt x="148" y="6"/>
                  </a:cubicBezTo>
                  <a:cubicBezTo>
                    <a:pt x="148" y="6"/>
                    <a:pt x="147" y="7"/>
                    <a:pt x="147" y="7"/>
                  </a:cubicBezTo>
                  <a:cubicBezTo>
                    <a:pt x="146" y="9"/>
                    <a:pt x="145" y="10"/>
                    <a:pt x="145" y="12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3" y="18"/>
                    <a:pt x="143" y="16"/>
                    <a:pt x="141" y="20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39" y="24"/>
                    <a:pt x="138" y="27"/>
                    <a:pt x="138" y="31"/>
                  </a:cubicBezTo>
                  <a:cubicBezTo>
                    <a:pt x="136" y="30"/>
                    <a:pt x="138" y="33"/>
                    <a:pt x="137" y="37"/>
                  </a:cubicBezTo>
                  <a:cubicBezTo>
                    <a:pt x="137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7" y="37"/>
                  </a:cubicBezTo>
                  <a:cubicBezTo>
                    <a:pt x="136" y="41"/>
                    <a:pt x="134" y="44"/>
                    <a:pt x="134" y="47"/>
                  </a:cubicBezTo>
                  <a:cubicBezTo>
                    <a:pt x="132" y="48"/>
                    <a:pt x="136" y="47"/>
                    <a:pt x="134" y="48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3" y="54"/>
                    <a:pt x="133" y="57"/>
                    <a:pt x="132" y="58"/>
                  </a:cubicBezTo>
                  <a:cubicBezTo>
                    <a:pt x="131" y="60"/>
                    <a:pt x="131" y="66"/>
                    <a:pt x="131" y="68"/>
                  </a:cubicBezTo>
                  <a:cubicBezTo>
                    <a:pt x="130" y="69"/>
                    <a:pt x="130" y="68"/>
                    <a:pt x="130" y="70"/>
                  </a:cubicBezTo>
                  <a:cubicBezTo>
                    <a:pt x="130" y="71"/>
                    <a:pt x="130" y="72"/>
                    <a:pt x="130" y="72"/>
                  </a:cubicBezTo>
                  <a:cubicBezTo>
                    <a:pt x="129" y="73"/>
                    <a:pt x="129" y="74"/>
                    <a:pt x="129" y="76"/>
                  </a:cubicBezTo>
                  <a:cubicBezTo>
                    <a:pt x="129" y="77"/>
                    <a:pt x="129" y="77"/>
                    <a:pt x="129" y="77"/>
                  </a:cubicBezTo>
                  <a:cubicBezTo>
                    <a:pt x="128" y="79"/>
                    <a:pt x="128" y="78"/>
                    <a:pt x="128" y="80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12" y="95"/>
                    <a:pt x="112" y="95"/>
                    <a:pt x="112" y="96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7" y="100"/>
                    <a:pt x="106" y="101"/>
                    <a:pt x="104" y="101"/>
                  </a:cubicBezTo>
                  <a:cubicBezTo>
                    <a:pt x="103" y="101"/>
                    <a:pt x="103" y="100"/>
                    <a:pt x="103" y="102"/>
                  </a:cubicBezTo>
                  <a:cubicBezTo>
                    <a:pt x="101" y="102"/>
                    <a:pt x="100" y="102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95" y="106"/>
                    <a:pt x="93" y="108"/>
                    <a:pt x="91" y="112"/>
                  </a:cubicBezTo>
                  <a:cubicBezTo>
                    <a:pt x="89" y="116"/>
                    <a:pt x="89" y="116"/>
                    <a:pt x="89" y="116"/>
                  </a:cubicBezTo>
                  <a:cubicBezTo>
                    <a:pt x="88" y="118"/>
                    <a:pt x="87" y="120"/>
                    <a:pt x="87" y="12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4" y="127"/>
                    <a:pt x="82" y="130"/>
                    <a:pt x="81" y="132"/>
                  </a:cubicBezTo>
                  <a:cubicBezTo>
                    <a:pt x="77" y="136"/>
                    <a:pt x="77" y="136"/>
                    <a:pt x="77" y="136"/>
                  </a:cubicBezTo>
                  <a:cubicBezTo>
                    <a:pt x="77" y="136"/>
                    <a:pt x="77" y="137"/>
                    <a:pt x="77" y="137"/>
                  </a:cubicBezTo>
                  <a:cubicBezTo>
                    <a:pt x="77" y="137"/>
                    <a:pt x="77" y="137"/>
                    <a:pt x="76" y="137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4" y="140"/>
                    <a:pt x="74" y="140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1" y="144"/>
                  </a:cubicBezTo>
                  <a:cubicBezTo>
                    <a:pt x="71" y="144"/>
                    <a:pt x="71" y="144"/>
                    <a:pt x="70" y="145"/>
                  </a:cubicBezTo>
                  <a:cubicBezTo>
                    <a:pt x="70" y="146"/>
                    <a:pt x="68" y="147"/>
                    <a:pt x="67" y="148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60" y="156"/>
                    <a:pt x="60" y="156"/>
                    <a:pt x="60" y="157"/>
                  </a:cubicBezTo>
                  <a:cubicBezTo>
                    <a:pt x="58" y="157"/>
                    <a:pt x="60" y="158"/>
                    <a:pt x="58" y="157"/>
                  </a:cubicBezTo>
                  <a:cubicBezTo>
                    <a:pt x="58" y="156"/>
                    <a:pt x="58" y="157"/>
                    <a:pt x="59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31"/>
                    <a:pt x="59" y="131"/>
                    <a:pt x="59" y="131"/>
                  </a:cubicBezTo>
                  <a:cubicBezTo>
                    <a:pt x="59" y="129"/>
                    <a:pt x="59" y="128"/>
                    <a:pt x="59" y="126"/>
                  </a:cubicBezTo>
                  <a:cubicBezTo>
                    <a:pt x="59" y="124"/>
                    <a:pt x="59" y="122"/>
                    <a:pt x="59" y="121"/>
                  </a:cubicBezTo>
                  <a:cubicBezTo>
                    <a:pt x="59" y="120"/>
                    <a:pt x="60" y="119"/>
                    <a:pt x="60" y="116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3" y="114"/>
                    <a:pt x="63" y="114"/>
                    <a:pt x="63" y="114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6" y="112"/>
                    <a:pt x="67" y="112"/>
                    <a:pt x="69" y="110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2"/>
                    <a:pt x="78" y="101"/>
                    <a:pt x="80" y="98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3" y="90"/>
                    <a:pt x="83" y="91"/>
                    <a:pt x="84" y="90"/>
                  </a:cubicBezTo>
                  <a:cubicBezTo>
                    <a:pt x="85" y="82"/>
                    <a:pt x="82" y="82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2" y="77"/>
                    <a:pt x="81" y="77"/>
                    <a:pt x="81" y="77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0" y="72"/>
                    <a:pt x="81" y="72"/>
                    <a:pt x="80" y="72"/>
                  </a:cubicBezTo>
                  <a:cubicBezTo>
                    <a:pt x="81" y="67"/>
                    <a:pt x="79" y="67"/>
                    <a:pt x="79" y="65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6"/>
                    <a:pt x="80" y="41"/>
                    <a:pt x="79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5"/>
                    <a:pt x="79" y="34"/>
                    <a:pt x="78" y="34"/>
                  </a:cubicBezTo>
                  <a:cubicBezTo>
                    <a:pt x="78" y="26"/>
                    <a:pt x="82" y="25"/>
                    <a:pt x="77" y="22"/>
                  </a:cubicBezTo>
                  <a:cubicBezTo>
                    <a:pt x="73" y="19"/>
                    <a:pt x="75" y="18"/>
                    <a:pt x="74" y="13"/>
                  </a:cubicBezTo>
                  <a:cubicBezTo>
                    <a:pt x="73" y="8"/>
                    <a:pt x="75" y="4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8" y="0"/>
                    <a:pt x="65" y="0"/>
                    <a:pt x="64" y="0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7"/>
                    <a:pt x="56" y="9"/>
                    <a:pt x="55" y="11"/>
                  </a:cubicBezTo>
                  <a:cubicBezTo>
                    <a:pt x="54" y="15"/>
                    <a:pt x="53" y="18"/>
                    <a:pt x="52" y="21"/>
                  </a:cubicBezTo>
                  <a:cubicBezTo>
                    <a:pt x="51" y="24"/>
                    <a:pt x="51" y="23"/>
                    <a:pt x="51" y="26"/>
                  </a:cubicBezTo>
                  <a:cubicBezTo>
                    <a:pt x="51" y="27"/>
                    <a:pt x="50" y="27"/>
                    <a:pt x="49" y="2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7" y="33"/>
                    <a:pt x="48" y="33"/>
                    <a:pt x="47" y="34"/>
                  </a:cubicBezTo>
                  <a:cubicBezTo>
                    <a:pt x="47" y="35"/>
                    <a:pt x="47" y="35"/>
                    <a:pt x="48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7"/>
                    <a:pt x="46" y="37"/>
                    <a:pt x="46" y="39"/>
                  </a:cubicBezTo>
                  <a:cubicBezTo>
                    <a:pt x="46" y="38"/>
                    <a:pt x="46" y="38"/>
                    <a:pt x="45" y="38"/>
                  </a:cubicBezTo>
                  <a:cubicBezTo>
                    <a:pt x="45" y="39"/>
                    <a:pt x="45" y="39"/>
                    <a:pt x="46" y="40"/>
                  </a:cubicBezTo>
                  <a:cubicBezTo>
                    <a:pt x="46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4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43"/>
                    <a:pt x="44" y="41"/>
                    <a:pt x="43" y="43"/>
                  </a:cubicBezTo>
                  <a:cubicBezTo>
                    <a:pt x="43" y="44"/>
                    <a:pt x="44" y="43"/>
                    <a:pt x="42" y="44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7"/>
                    <a:pt x="45" y="47"/>
                    <a:pt x="43" y="47"/>
                  </a:cubicBezTo>
                  <a:cubicBezTo>
                    <a:pt x="43" y="47"/>
                    <a:pt x="42" y="47"/>
                    <a:pt x="42" y="47"/>
                  </a:cubicBezTo>
                  <a:cubicBezTo>
                    <a:pt x="41" y="50"/>
                    <a:pt x="42" y="49"/>
                    <a:pt x="41" y="49"/>
                  </a:cubicBezTo>
                  <a:cubicBezTo>
                    <a:pt x="41" y="53"/>
                    <a:pt x="43" y="55"/>
                    <a:pt x="41" y="55"/>
                  </a:cubicBezTo>
                  <a:cubicBezTo>
                    <a:pt x="41" y="57"/>
                    <a:pt x="40" y="60"/>
                    <a:pt x="40" y="60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1"/>
                    <a:pt x="37" y="61"/>
                    <a:pt x="40" y="62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9" y="64"/>
                    <a:pt x="38" y="65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6" y="66"/>
                    <a:pt x="36" y="66"/>
                  </a:cubicBezTo>
                  <a:cubicBezTo>
                    <a:pt x="36" y="69"/>
                    <a:pt x="37" y="71"/>
                    <a:pt x="37" y="74"/>
                  </a:cubicBezTo>
                  <a:cubicBezTo>
                    <a:pt x="37" y="75"/>
                    <a:pt x="37" y="74"/>
                    <a:pt x="36" y="77"/>
                  </a:cubicBezTo>
                  <a:cubicBezTo>
                    <a:pt x="34" y="80"/>
                    <a:pt x="34" y="79"/>
                    <a:pt x="35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3" y="85"/>
                    <a:pt x="34" y="87"/>
                    <a:pt x="33" y="88"/>
                  </a:cubicBezTo>
                  <a:cubicBezTo>
                    <a:pt x="33" y="89"/>
                    <a:pt x="33" y="89"/>
                    <a:pt x="34" y="90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2" y="93"/>
                    <a:pt x="32" y="93"/>
                    <a:pt x="32" y="94"/>
                  </a:cubicBezTo>
                  <a:cubicBezTo>
                    <a:pt x="31" y="95"/>
                    <a:pt x="28" y="98"/>
                    <a:pt x="28" y="98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2" y="102"/>
                    <a:pt x="21" y="101"/>
                  </a:cubicBezTo>
                  <a:cubicBezTo>
                    <a:pt x="20" y="105"/>
                    <a:pt x="17" y="103"/>
                    <a:pt x="15" y="104"/>
                  </a:cubicBezTo>
                  <a:cubicBezTo>
                    <a:pt x="13" y="105"/>
                    <a:pt x="14" y="106"/>
                    <a:pt x="10" y="106"/>
                  </a:cubicBezTo>
                  <a:cubicBezTo>
                    <a:pt x="8" y="108"/>
                    <a:pt x="8" y="108"/>
                    <a:pt x="6" y="108"/>
                  </a:cubicBezTo>
                  <a:cubicBezTo>
                    <a:pt x="4" y="110"/>
                    <a:pt x="5" y="108"/>
                    <a:pt x="5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2"/>
                    <a:pt x="2" y="110"/>
                    <a:pt x="1" y="112"/>
                  </a:cubicBezTo>
                  <a:cubicBezTo>
                    <a:pt x="0" y="115"/>
                    <a:pt x="0" y="116"/>
                    <a:pt x="1" y="118"/>
                  </a:cubicBezTo>
                  <a:cubicBezTo>
                    <a:pt x="3" y="123"/>
                    <a:pt x="6" y="122"/>
                    <a:pt x="6" y="126"/>
                  </a:cubicBezTo>
                  <a:cubicBezTo>
                    <a:pt x="7" y="125"/>
                    <a:pt x="8" y="126"/>
                    <a:pt x="11" y="127"/>
                  </a:cubicBezTo>
                  <a:cubicBezTo>
                    <a:pt x="12" y="127"/>
                    <a:pt x="11" y="127"/>
                    <a:pt x="13" y="128"/>
                  </a:cubicBezTo>
                  <a:cubicBezTo>
                    <a:pt x="18" y="129"/>
                    <a:pt x="24" y="129"/>
                    <a:pt x="25" y="130"/>
                  </a:cubicBezTo>
                  <a:cubicBezTo>
                    <a:pt x="26" y="135"/>
                    <a:pt x="24" y="136"/>
                    <a:pt x="27" y="137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29" y="136"/>
                    <a:pt x="27" y="142"/>
                    <a:pt x="27" y="144"/>
                  </a:cubicBezTo>
                  <a:cubicBezTo>
                    <a:pt x="28" y="145"/>
                    <a:pt x="28" y="145"/>
                    <a:pt x="29" y="145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8" y="150"/>
                    <a:pt x="29" y="151"/>
                    <a:pt x="26" y="150"/>
                  </a:cubicBezTo>
                  <a:cubicBezTo>
                    <a:pt x="27" y="146"/>
                    <a:pt x="27" y="146"/>
                    <a:pt x="27" y="146"/>
                  </a:cubicBezTo>
                  <a:close/>
                  <a:moveTo>
                    <a:pt x="22" y="157"/>
                  </a:moveTo>
                  <a:cubicBezTo>
                    <a:pt x="22" y="156"/>
                    <a:pt x="22" y="152"/>
                    <a:pt x="24" y="152"/>
                  </a:cubicBezTo>
                  <a:cubicBezTo>
                    <a:pt x="24" y="156"/>
                    <a:pt x="24" y="154"/>
                    <a:pt x="23" y="156"/>
                  </a:cubicBezTo>
                  <a:cubicBezTo>
                    <a:pt x="22" y="158"/>
                    <a:pt x="23" y="157"/>
                    <a:pt x="22" y="157"/>
                  </a:cubicBezTo>
                  <a:close/>
                  <a:moveTo>
                    <a:pt x="186" y="170"/>
                  </a:moveTo>
                  <a:cubicBezTo>
                    <a:pt x="183" y="164"/>
                    <a:pt x="183" y="164"/>
                    <a:pt x="183" y="164"/>
                  </a:cubicBezTo>
                  <a:cubicBezTo>
                    <a:pt x="184" y="165"/>
                    <a:pt x="184" y="165"/>
                    <a:pt x="184" y="165"/>
                  </a:cubicBezTo>
                  <a:cubicBezTo>
                    <a:pt x="184" y="166"/>
                    <a:pt x="184" y="166"/>
                    <a:pt x="185" y="167"/>
                  </a:cubicBezTo>
                  <a:cubicBezTo>
                    <a:pt x="186" y="169"/>
                    <a:pt x="185" y="168"/>
                    <a:pt x="187" y="168"/>
                  </a:cubicBezTo>
                  <a:cubicBezTo>
                    <a:pt x="185" y="170"/>
                    <a:pt x="186" y="168"/>
                    <a:pt x="186" y="170"/>
                  </a:cubicBezTo>
                  <a:close/>
                  <a:moveTo>
                    <a:pt x="21" y="180"/>
                  </a:moveTo>
                  <a:cubicBezTo>
                    <a:pt x="20" y="179"/>
                    <a:pt x="20" y="177"/>
                    <a:pt x="21" y="176"/>
                  </a:cubicBezTo>
                  <a:cubicBezTo>
                    <a:pt x="21" y="178"/>
                    <a:pt x="22" y="179"/>
                    <a:pt x="21" y="180"/>
                  </a:cubicBezTo>
                  <a:close/>
                  <a:moveTo>
                    <a:pt x="183" y="164"/>
                  </a:moveTo>
                  <a:cubicBezTo>
                    <a:pt x="183" y="164"/>
                    <a:pt x="182" y="164"/>
                    <a:pt x="182" y="164"/>
                  </a:cubicBezTo>
                  <a:cubicBezTo>
                    <a:pt x="181" y="161"/>
                    <a:pt x="182" y="163"/>
                    <a:pt x="182" y="162"/>
                  </a:cubicBezTo>
                  <a:cubicBezTo>
                    <a:pt x="183" y="164"/>
                    <a:pt x="183" y="164"/>
                    <a:pt x="183" y="164"/>
                  </a:cubicBezTo>
                  <a:close/>
                  <a:moveTo>
                    <a:pt x="21" y="180"/>
                  </a:moveTo>
                  <a:cubicBezTo>
                    <a:pt x="21" y="182"/>
                    <a:pt x="20" y="180"/>
                    <a:pt x="21" y="182"/>
                  </a:cubicBezTo>
                  <a:cubicBezTo>
                    <a:pt x="20" y="181"/>
                    <a:pt x="20" y="181"/>
                    <a:pt x="20" y="180"/>
                  </a:cubicBezTo>
                  <a:cubicBezTo>
                    <a:pt x="21" y="180"/>
                    <a:pt x="21" y="180"/>
                    <a:pt x="21" y="180"/>
                  </a:cubicBezTo>
                  <a:close/>
                  <a:moveTo>
                    <a:pt x="77" y="172"/>
                  </a:moveTo>
                  <a:cubicBezTo>
                    <a:pt x="77" y="172"/>
                    <a:pt x="77" y="172"/>
                    <a:pt x="77" y="172"/>
                  </a:cubicBezTo>
                  <a:cubicBezTo>
                    <a:pt x="76" y="172"/>
                    <a:pt x="77" y="171"/>
                    <a:pt x="77" y="172"/>
                  </a:cubicBezTo>
                  <a:close/>
                  <a:moveTo>
                    <a:pt x="165" y="76"/>
                  </a:moveTo>
                  <a:cubicBezTo>
                    <a:pt x="164" y="76"/>
                    <a:pt x="165" y="78"/>
                    <a:pt x="165" y="75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6" y="77"/>
                    <a:pt x="164" y="77"/>
                    <a:pt x="165" y="76"/>
                  </a:cubicBezTo>
                  <a:close/>
                  <a:moveTo>
                    <a:pt x="178" y="217"/>
                  </a:moveTo>
                  <a:cubicBezTo>
                    <a:pt x="177" y="218"/>
                    <a:pt x="177" y="217"/>
                    <a:pt x="177" y="218"/>
                  </a:cubicBezTo>
                  <a:cubicBezTo>
                    <a:pt x="177" y="217"/>
                    <a:pt x="176" y="216"/>
                    <a:pt x="178" y="217"/>
                  </a:cubicBezTo>
                  <a:close/>
                  <a:moveTo>
                    <a:pt x="27" y="146"/>
                  </a:moveTo>
                  <a:cubicBezTo>
                    <a:pt x="28" y="145"/>
                    <a:pt x="28" y="145"/>
                    <a:pt x="28" y="145"/>
                  </a:cubicBezTo>
                  <a:cubicBezTo>
                    <a:pt x="28" y="147"/>
                    <a:pt x="28" y="147"/>
                    <a:pt x="28" y="147"/>
                  </a:cubicBezTo>
                  <a:cubicBezTo>
                    <a:pt x="28" y="145"/>
                    <a:pt x="28" y="146"/>
                    <a:pt x="27" y="146"/>
                  </a:cubicBezTo>
                  <a:close/>
                  <a:moveTo>
                    <a:pt x="80" y="168"/>
                  </a:moveTo>
                  <a:cubicBezTo>
                    <a:pt x="80" y="170"/>
                    <a:pt x="80" y="169"/>
                    <a:pt x="79" y="169"/>
                  </a:cubicBezTo>
                  <a:cubicBezTo>
                    <a:pt x="80" y="168"/>
                    <a:pt x="80" y="168"/>
                    <a:pt x="80" y="168"/>
                  </a:cubicBezTo>
                  <a:close/>
                  <a:moveTo>
                    <a:pt x="25" y="140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26" y="141"/>
                    <a:pt x="25" y="140"/>
                    <a:pt x="25" y="140"/>
                  </a:cubicBezTo>
                  <a:close/>
                  <a:moveTo>
                    <a:pt x="164" y="216"/>
                  </a:moveTo>
                  <a:cubicBezTo>
                    <a:pt x="163" y="215"/>
                    <a:pt x="163" y="215"/>
                    <a:pt x="163" y="215"/>
                  </a:cubicBezTo>
                  <a:cubicBezTo>
                    <a:pt x="164" y="216"/>
                    <a:pt x="164" y="215"/>
                    <a:pt x="164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8213292-3759-4410-B422-596B98980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622" y="4298681"/>
              <a:ext cx="220663" cy="300038"/>
            </a:xfrm>
            <a:custGeom>
              <a:avLst/>
              <a:gdLst>
                <a:gd name="T0" fmla="*/ 120 w 192"/>
                <a:gd name="T1" fmla="*/ 186 h 261"/>
                <a:gd name="T2" fmla="*/ 87 w 192"/>
                <a:gd name="T3" fmla="*/ 148 h 261"/>
                <a:gd name="T4" fmla="*/ 92 w 192"/>
                <a:gd name="T5" fmla="*/ 150 h 261"/>
                <a:gd name="T6" fmla="*/ 92 w 192"/>
                <a:gd name="T7" fmla="*/ 145 h 261"/>
                <a:gd name="T8" fmla="*/ 54 w 192"/>
                <a:gd name="T9" fmla="*/ 140 h 261"/>
                <a:gd name="T10" fmla="*/ 56 w 192"/>
                <a:gd name="T11" fmla="*/ 128 h 261"/>
                <a:gd name="T12" fmla="*/ 54 w 192"/>
                <a:gd name="T13" fmla="*/ 113 h 261"/>
                <a:gd name="T14" fmla="*/ 112 w 192"/>
                <a:gd name="T15" fmla="*/ 182 h 261"/>
                <a:gd name="T16" fmla="*/ 92 w 192"/>
                <a:gd name="T17" fmla="*/ 193 h 261"/>
                <a:gd name="T18" fmla="*/ 104 w 192"/>
                <a:gd name="T19" fmla="*/ 179 h 261"/>
                <a:gd name="T20" fmla="*/ 111 w 192"/>
                <a:gd name="T21" fmla="*/ 169 h 261"/>
                <a:gd name="T22" fmla="*/ 104 w 192"/>
                <a:gd name="T23" fmla="*/ 114 h 261"/>
                <a:gd name="T24" fmla="*/ 100 w 192"/>
                <a:gd name="T25" fmla="*/ 169 h 261"/>
                <a:gd name="T26" fmla="*/ 57 w 192"/>
                <a:gd name="T27" fmla="*/ 177 h 261"/>
                <a:gd name="T28" fmla="*/ 59 w 192"/>
                <a:gd name="T29" fmla="*/ 160 h 261"/>
                <a:gd name="T30" fmla="*/ 44 w 192"/>
                <a:gd name="T31" fmla="*/ 180 h 261"/>
                <a:gd name="T32" fmla="*/ 51 w 192"/>
                <a:gd name="T33" fmla="*/ 214 h 261"/>
                <a:gd name="T34" fmla="*/ 80 w 192"/>
                <a:gd name="T35" fmla="*/ 202 h 261"/>
                <a:gd name="T36" fmla="*/ 108 w 192"/>
                <a:gd name="T37" fmla="*/ 197 h 261"/>
                <a:gd name="T38" fmla="*/ 114 w 192"/>
                <a:gd name="T39" fmla="*/ 191 h 261"/>
                <a:gd name="T40" fmla="*/ 118 w 192"/>
                <a:gd name="T41" fmla="*/ 184 h 261"/>
                <a:gd name="T42" fmla="*/ 56 w 192"/>
                <a:gd name="T43" fmla="*/ 132 h 261"/>
                <a:gd name="T44" fmla="*/ 56 w 192"/>
                <a:gd name="T45" fmla="*/ 127 h 261"/>
                <a:gd name="T46" fmla="*/ 60 w 192"/>
                <a:gd name="T47" fmla="*/ 113 h 261"/>
                <a:gd name="T48" fmla="*/ 92 w 192"/>
                <a:gd name="T49" fmla="*/ 93 h 261"/>
                <a:gd name="T50" fmla="*/ 105 w 192"/>
                <a:gd name="T51" fmla="*/ 99 h 261"/>
                <a:gd name="T52" fmla="*/ 97 w 192"/>
                <a:gd name="T53" fmla="*/ 124 h 261"/>
                <a:gd name="T54" fmla="*/ 54 w 192"/>
                <a:gd name="T55" fmla="*/ 140 h 261"/>
                <a:gd name="T56" fmla="*/ 66 w 192"/>
                <a:gd name="T57" fmla="*/ 81 h 261"/>
                <a:gd name="T58" fmla="*/ 70 w 192"/>
                <a:gd name="T59" fmla="*/ 75 h 261"/>
                <a:gd name="T60" fmla="*/ 145 w 192"/>
                <a:gd name="T61" fmla="*/ 89 h 261"/>
                <a:gd name="T62" fmla="*/ 141 w 192"/>
                <a:gd name="T63" fmla="*/ 166 h 261"/>
                <a:gd name="T64" fmla="*/ 143 w 192"/>
                <a:gd name="T65" fmla="*/ 126 h 261"/>
                <a:gd name="T66" fmla="*/ 141 w 192"/>
                <a:gd name="T67" fmla="*/ 92 h 261"/>
                <a:gd name="T68" fmla="*/ 84 w 192"/>
                <a:gd name="T69" fmla="*/ 64 h 261"/>
                <a:gd name="T70" fmla="*/ 65 w 192"/>
                <a:gd name="T71" fmla="*/ 87 h 261"/>
                <a:gd name="T72" fmla="*/ 83 w 192"/>
                <a:gd name="T73" fmla="*/ 76 h 261"/>
                <a:gd name="T74" fmla="*/ 92 w 192"/>
                <a:gd name="T75" fmla="*/ 57 h 261"/>
                <a:gd name="T76" fmla="*/ 124 w 192"/>
                <a:gd name="T77" fmla="*/ 46 h 261"/>
                <a:gd name="T78" fmla="*/ 128 w 192"/>
                <a:gd name="T79" fmla="*/ 86 h 261"/>
                <a:gd name="T80" fmla="*/ 120 w 192"/>
                <a:gd name="T81" fmla="*/ 104 h 261"/>
                <a:gd name="T82" fmla="*/ 111 w 192"/>
                <a:gd name="T83" fmla="*/ 62 h 261"/>
                <a:gd name="T84" fmla="*/ 119 w 192"/>
                <a:gd name="T85" fmla="*/ 36 h 261"/>
                <a:gd name="T86" fmla="*/ 128 w 192"/>
                <a:gd name="T87" fmla="*/ 31 h 261"/>
                <a:gd name="T88" fmla="*/ 137 w 192"/>
                <a:gd name="T89" fmla="*/ 6 h 261"/>
                <a:gd name="T90" fmla="*/ 82 w 192"/>
                <a:gd name="T91" fmla="*/ 39 h 261"/>
                <a:gd name="T92" fmla="*/ 50 w 192"/>
                <a:gd name="T93" fmla="*/ 82 h 261"/>
                <a:gd name="T94" fmla="*/ 31 w 192"/>
                <a:gd name="T95" fmla="*/ 132 h 261"/>
                <a:gd name="T96" fmla="*/ 30 w 192"/>
                <a:gd name="T97" fmla="*/ 80 h 261"/>
                <a:gd name="T98" fmla="*/ 13 w 192"/>
                <a:gd name="T99" fmla="*/ 92 h 261"/>
                <a:gd name="T100" fmla="*/ 1 w 192"/>
                <a:gd name="T101" fmla="*/ 168 h 261"/>
                <a:gd name="T102" fmla="*/ 40 w 192"/>
                <a:gd name="T103" fmla="*/ 231 h 261"/>
                <a:gd name="T104" fmla="*/ 138 w 192"/>
                <a:gd name="T105" fmla="*/ 227 h 261"/>
                <a:gd name="T106" fmla="*/ 166 w 192"/>
                <a:gd name="T107" fmla="*/ 252 h 261"/>
                <a:gd name="T108" fmla="*/ 180 w 192"/>
                <a:gd name="T109" fmla="*/ 167 h 261"/>
                <a:gd name="T110" fmla="*/ 181 w 192"/>
                <a:gd name="T111" fmla="*/ 130 h 261"/>
                <a:gd name="T112" fmla="*/ 179 w 192"/>
                <a:gd name="T113" fmla="*/ 97 h 261"/>
                <a:gd name="T114" fmla="*/ 191 w 192"/>
                <a:gd name="T115" fmla="*/ 38 h 261"/>
                <a:gd name="T116" fmla="*/ 94 w 192"/>
                <a:gd name="T117" fmla="*/ 94 h 261"/>
                <a:gd name="T118" fmla="*/ 58 w 192"/>
                <a:gd name="T119" fmla="*/ 117 h 261"/>
                <a:gd name="T120" fmla="*/ 92 w 192"/>
                <a:gd name="T121" fmla="*/ 97 h 261"/>
                <a:gd name="T122" fmla="*/ 14 w 192"/>
                <a:gd name="T123" fmla="*/ 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61">
                  <a:moveTo>
                    <a:pt x="129" y="187"/>
                  </a:moveTo>
                  <a:cubicBezTo>
                    <a:pt x="129" y="188"/>
                    <a:pt x="129" y="188"/>
                    <a:pt x="129" y="188"/>
                  </a:cubicBezTo>
                  <a:cubicBezTo>
                    <a:pt x="128" y="188"/>
                    <a:pt x="129" y="189"/>
                    <a:pt x="129" y="187"/>
                  </a:cubicBezTo>
                  <a:close/>
                  <a:moveTo>
                    <a:pt x="118" y="187"/>
                  </a:moveTo>
                  <a:cubicBezTo>
                    <a:pt x="119" y="188"/>
                    <a:pt x="119" y="187"/>
                    <a:pt x="119" y="188"/>
                  </a:cubicBezTo>
                  <a:cubicBezTo>
                    <a:pt x="118" y="188"/>
                    <a:pt x="118" y="189"/>
                    <a:pt x="118" y="187"/>
                  </a:cubicBezTo>
                  <a:close/>
                  <a:moveTo>
                    <a:pt x="120" y="186"/>
                  </a:moveTo>
                  <a:cubicBezTo>
                    <a:pt x="121" y="186"/>
                    <a:pt x="121" y="186"/>
                    <a:pt x="121" y="186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123" y="188"/>
                    <a:pt x="125" y="189"/>
                    <a:pt x="126" y="190"/>
                  </a:cubicBezTo>
                  <a:cubicBezTo>
                    <a:pt x="125" y="191"/>
                    <a:pt x="126" y="191"/>
                    <a:pt x="123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20" y="188"/>
                    <a:pt x="121" y="189"/>
                    <a:pt x="120" y="186"/>
                  </a:cubicBezTo>
                  <a:close/>
                  <a:moveTo>
                    <a:pt x="40" y="177"/>
                  </a:moveTo>
                  <a:cubicBezTo>
                    <a:pt x="39" y="176"/>
                    <a:pt x="39" y="177"/>
                    <a:pt x="39" y="176"/>
                  </a:cubicBezTo>
                  <a:cubicBezTo>
                    <a:pt x="39" y="174"/>
                    <a:pt x="39" y="175"/>
                    <a:pt x="40" y="175"/>
                  </a:cubicBezTo>
                  <a:cubicBezTo>
                    <a:pt x="40" y="177"/>
                    <a:pt x="40" y="177"/>
                    <a:pt x="40" y="177"/>
                  </a:cubicBezTo>
                  <a:close/>
                  <a:moveTo>
                    <a:pt x="46" y="157"/>
                  </a:moveTo>
                  <a:cubicBezTo>
                    <a:pt x="49" y="155"/>
                    <a:pt x="47" y="157"/>
                    <a:pt x="48" y="157"/>
                  </a:cubicBezTo>
                  <a:cubicBezTo>
                    <a:pt x="46" y="157"/>
                    <a:pt x="46" y="157"/>
                    <a:pt x="46" y="157"/>
                  </a:cubicBezTo>
                  <a:close/>
                  <a:moveTo>
                    <a:pt x="83" y="152"/>
                  </a:moveTo>
                  <a:cubicBezTo>
                    <a:pt x="83" y="151"/>
                    <a:pt x="84" y="154"/>
                    <a:pt x="83" y="152"/>
                  </a:cubicBezTo>
                  <a:close/>
                  <a:moveTo>
                    <a:pt x="87" y="147"/>
                  </a:moveTo>
                  <a:cubicBezTo>
                    <a:pt x="86" y="149"/>
                    <a:pt x="86" y="149"/>
                    <a:pt x="86" y="149"/>
                  </a:cubicBezTo>
                  <a:cubicBezTo>
                    <a:pt x="85" y="146"/>
                    <a:pt x="86" y="147"/>
                    <a:pt x="87" y="147"/>
                  </a:cubicBezTo>
                  <a:close/>
                  <a:moveTo>
                    <a:pt x="87" y="147"/>
                  </a:moveTo>
                  <a:cubicBezTo>
                    <a:pt x="87" y="148"/>
                    <a:pt x="87" y="148"/>
                    <a:pt x="87" y="148"/>
                  </a:cubicBezTo>
                  <a:cubicBezTo>
                    <a:pt x="88" y="145"/>
                    <a:pt x="88" y="147"/>
                    <a:pt x="88" y="145"/>
                  </a:cubicBezTo>
                  <a:cubicBezTo>
                    <a:pt x="88" y="145"/>
                    <a:pt x="88" y="144"/>
                    <a:pt x="87" y="144"/>
                  </a:cubicBezTo>
                  <a:cubicBezTo>
                    <a:pt x="87" y="146"/>
                    <a:pt x="87" y="145"/>
                    <a:pt x="87" y="147"/>
                  </a:cubicBezTo>
                  <a:close/>
                  <a:moveTo>
                    <a:pt x="88" y="145"/>
                  </a:moveTo>
                  <a:cubicBezTo>
                    <a:pt x="89" y="141"/>
                    <a:pt x="89" y="145"/>
                    <a:pt x="89" y="142"/>
                  </a:cubicBezTo>
                  <a:cubicBezTo>
                    <a:pt x="89" y="142"/>
                    <a:pt x="89" y="142"/>
                    <a:pt x="90" y="142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4"/>
                    <a:pt x="91" y="144"/>
                  </a:cubicBezTo>
                  <a:cubicBezTo>
                    <a:pt x="93" y="143"/>
                    <a:pt x="92" y="143"/>
                    <a:pt x="93" y="142"/>
                  </a:cubicBezTo>
                  <a:cubicBezTo>
                    <a:pt x="95" y="140"/>
                    <a:pt x="95" y="140"/>
                    <a:pt x="95" y="140"/>
                  </a:cubicBezTo>
                  <a:cubicBezTo>
                    <a:pt x="96" y="140"/>
                    <a:pt x="96" y="140"/>
                    <a:pt x="97" y="140"/>
                  </a:cubicBezTo>
                  <a:cubicBezTo>
                    <a:pt x="95" y="142"/>
                    <a:pt x="95" y="143"/>
                    <a:pt x="94" y="146"/>
                  </a:cubicBezTo>
                  <a:cubicBezTo>
                    <a:pt x="94" y="146"/>
                    <a:pt x="94" y="147"/>
                    <a:pt x="94" y="147"/>
                  </a:cubicBezTo>
                  <a:cubicBezTo>
                    <a:pt x="92" y="150"/>
                    <a:pt x="92" y="150"/>
                    <a:pt x="92" y="150"/>
                  </a:cubicBezTo>
                  <a:cubicBezTo>
                    <a:pt x="91" y="151"/>
                    <a:pt x="92" y="151"/>
                    <a:pt x="91" y="152"/>
                  </a:cubicBezTo>
                  <a:cubicBezTo>
                    <a:pt x="92" y="153"/>
                    <a:pt x="92" y="153"/>
                    <a:pt x="92" y="153"/>
                  </a:cubicBezTo>
                  <a:cubicBezTo>
                    <a:pt x="91" y="153"/>
                    <a:pt x="91" y="153"/>
                    <a:pt x="90" y="155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61"/>
                    <a:pt x="81" y="167"/>
                    <a:pt x="80" y="168"/>
                  </a:cubicBezTo>
                  <a:cubicBezTo>
                    <a:pt x="79" y="168"/>
                    <a:pt x="79" y="167"/>
                    <a:pt x="79" y="167"/>
                  </a:cubicBezTo>
                  <a:cubicBezTo>
                    <a:pt x="80" y="165"/>
                    <a:pt x="80" y="167"/>
                    <a:pt x="80" y="163"/>
                  </a:cubicBezTo>
                  <a:cubicBezTo>
                    <a:pt x="82" y="162"/>
                    <a:pt x="82" y="162"/>
                    <a:pt x="82" y="162"/>
                  </a:cubicBezTo>
                  <a:cubicBezTo>
                    <a:pt x="82" y="160"/>
                    <a:pt x="82" y="160"/>
                    <a:pt x="82" y="160"/>
                  </a:cubicBezTo>
                  <a:cubicBezTo>
                    <a:pt x="82" y="160"/>
                    <a:pt x="83" y="159"/>
                    <a:pt x="83" y="159"/>
                  </a:cubicBezTo>
                  <a:cubicBezTo>
                    <a:pt x="86" y="157"/>
                    <a:pt x="84" y="156"/>
                    <a:pt x="86" y="156"/>
                  </a:cubicBezTo>
                  <a:cubicBezTo>
                    <a:pt x="86" y="155"/>
                    <a:pt x="86" y="155"/>
                    <a:pt x="86" y="154"/>
                  </a:cubicBezTo>
                  <a:cubicBezTo>
                    <a:pt x="89" y="152"/>
                    <a:pt x="88" y="151"/>
                    <a:pt x="90" y="148"/>
                  </a:cubicBezTo>
                  <a:cubicBezTo>
                    <a:pt x="91" y="146"/>
                    <a:pt x="91" y="147"/>
                    <a:pt x="92" y="145"/>
                  </a:cubicBezTo>
                  <a:cubicBezTo>
                    <a:pt x="89" y="145"/>
                    <a:pt x="90" y="144"/>
                    <a:pt x="88" y="145"/>
                  </a:cubicBezTo>
                  <a:close/>
                  <a:moveTo>
                    <a:pt x="53" y="140"/>
                  </a:moveTo>
                  <a:cubicBezTo>
                    <a:pt x="53" y="141"/>
                    <a:pt x="53" y="142"/>
                    <a:pt x="52" y="144"/>
                  </a:cubicBezTo>
                  <a:cubicBezTo>
                    <a:pt x="51" y="142"/>
                    <a:pt x="51" y="143"/>
                    <a:pt x="52" y="141"/>
                  </a:cubicBezTo>
                  <a:cubicBezTo>
                    <a:pt x="53" y="140"/>
                    <a:pt x="53" y="140"/>
                    <a:pt x="53" y="140"/>
                  </a:cubicBezTo>
                  <a:close/>
                  <a:moveTo>
                    <a:pt x="51" y="140"/>
                  </a:moveTo>
                  <a:cubicBezTo>
                    <a:pt x="49" y="140"/>
                    <a:pt x="50" y="141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97" y="138"/>
                  </a:moveTo>
                  <a:cubicBezTo>
                    <a:pt x="97" y="137"/>
                    <a:pt x="97" y="138"/>
                    <a:pt x="96" y="137"/>
                  </a:cubicBezTo>
                  <a:cubicBezTo>
                    <a:pt x="96" y="139"/>
                    <a:pt x="96" y="138"/>
                    <a:pt x="97" y="139"/>
                  </a:cubicBezTo>
                  <a:cubicBezTo>
                    <a:pt x="97" y="139"/>
                    <a:pt x="97" y="140"/>
                    <a:pt x="97" y="138"/>
                  </a:cubicBezTo>
                  <a:close/>
                  <a:moveTo>
                    <a:pt x="54" y="140"/>
                  </a:moveTo>
                  <a:cubicBezTo>
                    <a:pt x="54" y="136"/>
                    <a:pt x="54" y="139"/>
                    <a:pt x="55" y="137"/>
                  </a:cubicBezTo>
                  <a:cubicBezTo>
                    <a:pt x="55" y="134"/>
                    <a:pt x="55" y="136"/>
                    <a:pt x="54" y="135"/>
                  </a:cubicBezTo>
                  <a:cubicBezTo>
                    <a:pt x="54" y="138"/>
                    <a:pt x="53" y="137"/>
                    <a:pt x="53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1" y="134"/>
                  </a:moveTo>
                  <a:cubicBezTo>
                    <a:pt x="52" y="132"/>
                    <a:pt x="51" y="132"/>
                    <a:pt x="52" y="130"/>
                  </a:cubicBezTo>
                  <a:cubicBezTo>
                    <a:pt x="53" y="131"/>
                    <a:pt x="53" y="132"/>
                    <a:pt x="54" y="132"/>
                  </a:cubicBezTo>
                  <a:cubicBezTo>
                    <a:pt x="53" y="133"/>
                    <a:pt x="54" y="132"/>
                    <a:pt x="53" y="133"/>
                  </a:cubicBezTo>
                  <a:cubicBezTo>
                    <a:pt x="52" y="135"/>
                    <a:pt x="53" y="134"/>
                    <a:pt x="53" y="134"/>
                  </a:cubicBezTo>
                  <a:cubicBezTo>
                    <a:pt x="53" y="134"/>
                    <a:pt x="52" y="134"/>
                    <a:pt x="51" y="134"/>
                  </a:cubicBezTo>
                  <a:close/>
                  <a:moveTo>
                    <a:pt x="55" y="134"/>
                  </a:moveTo>
                  <a:cubicBezTo>
                    <a:pt x="55" y="133"/>
                    <a:pt x="55" y="133"/>
                    <a:pt x="55" y="132"/>
                  </a:cubicBezTo>
                  <a:cubicBezTo>
                    <a:pt x="57" y="134"/>
                    <a:pt x="56" y="134"/>
                    <a:pt x="55" y="134"/>
                  </a:cubicBezTo>
                  <a:close/>
                  <a:moveTo>
                    <a:pt x="56" y="128"/>
                  </a:moveTo>
                  <a:cubicBezTo>
                    <a:pt x="57" y="130"/>
                    <a:pt x="57" y="130"/>
                    <a:pt x="57" y="130"/>
                  </a:cubicBezTo>
                  <a:cubicBezTo>
                    <a:pt x="56" y="129"/>
                    <a:pt x="56" y="129"/>
                    <a:pt x="55" y="128"/>
                  </a:cubicBezTo>
                  <a:cubicBezTo>
                    <a:pt x="56" y="127"/>
                    <a:pt x="55" y="127"/>
                    <a:pt x="56" y="128"/>
                  </a:cubicBezTo>
                  <a:close/>
                  <a:moveTo>
                    <a:pt x="56" y="128"/>
                  </a:moveTo>
                  <a:cubicBezTo>
                    <a:pt x="58" y="130"/>
                    <a:pt x="56" y="128"/>
                    <a:pt x="58" y="129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7" y="127"/>
                    <a:pt x="58" y="127"/>
                    <a:pt x="56" y="127"/>
                  </a:cubicBezTo>
                  <a:cubicBezTo>
                    <a:pt x="56" y="128"/>
                    <a:pt x="56" y="128"/>
                    <a:pt x="56" y="128"/>
                  </a:cubicBezTo>
                  <a:close/>
                  <a:moveTo>
                    <a:pt x="56" y="117"/>
                  </a:moveTo>
                  <a:cubicBezTo>
                    <a:pt x="56" y="116"/>
                    <a:pt x="56" y="116"/>
                    <a:pt x="56" y="116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6" y="117"/>
                  </a:cubicBezTo>
                  <a:close/>
                  <a:moveTo>
                    <a:pt x="55" y="112"/>
                  </a:move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3"/>
                    <a:pt x="55" y="112"/>
                  </a:cubicBezTo>
                  <a:close/>
                  <a:moveTo>
                    <a:pt x="56" y="112"/>
                  </a:moveTo>
                  <a:cubicBezTo>
                    <a:pt x="56" y="110"/>
                    <a:pt x="56" y="111"/>
                    <a:pt x="55" y="110"/>
                  </a:cubicBezTo>
                  <a:cubicBezTo>
                    <a:pt x="55" y="112"/>
                    <a:pt x="55" y="112"/>
                    <a:pt x="55" y="112"/>
                  </a:cubicBezTo>
                  <a:cubicBezTo>
                    <a:pt x="56" y="112"/>
                    <a:pt x="56" y="112"/>
                    <a:pt x="56" y="112"/>
                  </a:cubicBezTo>
                  <a:close/>
                  <a:moveTo>
                    <a:pt x="129" y="187"/>
                  </a:moveTo>
                  <a:cubicBezTo>
                    <a:pt x="128" y="185"/>
                    <a:pt x="127" y="183"/>
                    <a:pt x="127" y="181"/>
                  </a:cubicBezTo>
                  <a:cubicBezTo>
                    <a:pt x="127" y="179"/>
                    <a:pt x="126" y="179"/>
                    <a:pt x="126" y="178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6"/>
                    <a:pt x="126" y="176"/>
                  </a:cubicBezTo>
                  <a:cubicBezTo>
                    <a:pt x="125" y="174"/>
                    <a:pt x="125" y="174"/>
                    <a:pt x="125" y="174"/>
                  </a:cubicBezTo>
                  <a:cubicBezTo>
                    <a:pt x="124" y="174"/>
                    <a:pt x="124" y="174"/>
                    <a:pt x="122" y="175"/>
                  </a:cubicBezTo>
                  <a:cubicBezTo>
                    <a:pt x="117" y="179"/>
                    <a:pt x="117" y="179"/>
                    <a:pt x="117" y="179"/>
                  </a:cubicBezTo>
                  <a:cubicBezTo>
                    <a:pt x="114" y="180"/>
                    <a:pt x="114" y="179"/>
                    <a:pt x="112" y="182"/>
                  </a:cubicBezTo>
                  <a:cubicBezTo>
                    <a:pt x="111" y="182"/>
                    <a:pt x="112" y="182"/>
                    <a:pt x="111" y="183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7"/>
                    <a:pt x="109" y="187"/>
                    <a:pt x="109" y="187"/>
                  </a:cubicBezTo>
                  <a:cubicBezTo>
                    <a:pt x="106" y="187"/>
                    <a:pt x="106" y="187"/>
                    <a:pt x="108" y="189"/>
                  </a:cubicBezTo>
                  <a:cubicBezTo>
                    <a:pt x="104" y="188"/>
                    <a:pt x="104" y="188"/>
                    <a:pt x="104" y="188"/>
                  </a:cubicBezTo>
                  <a:cubicBezTo>
                    <a:pt x="102" y="190"/>
                    <a:pt x="102" y="190"/>
                    <a:pt x="102" y="190"/>
                  </a:cubicBezTo>
                  <a:cubicBezTo>
                    <a:pt x="99" y="188"/>
                    <a:pt x="99" y="188"/>
                    <a:pt x="99" y="188"/>
                  </a:cubicBezTo>
                  <a:cubicBezTo>
                    <a:pt x="98" y="187"/>
                    <a:pt x="99" y="188"/>
                    <a:pt x="98" y="187"/>
                  </a:cubicBezTo>
                  <a:cubicBezTo>
                    <a:pt x="98" y="190"/>
                    <a:pt x="98" y="189"/>
                    <a:pt x="100" y="190"/>
                  </a:cubicBezTo>
                  <a:cubicBezTo>
                    <a:pt x="99" y="190"/>
                    <a:pt x="98" y="191"/>
                    <a:pt x="98" y="192"/>
                  </a:cubicBezTo>
                  <a:cubicBezTo>
                    <a:pt x="97" y="191"/>
                    <a:pt x="98" y="191"/>
                    <a:pt x="96" y="192"/>
                  </a:cubicBezTo>
                  <a:cubicBezTo>
                    <a:pt x="95" y="192"/>
                    <a:pt x="96" y="193"/>
                    <a:pt x="94" y="192"/>
                  </a:cubicBezTo>
                  <a:cubicBezTo>
                    <a:pt x="94" y="193"/>
                    <a:pt x="93" y="192"/>
                    <a:pt x="94" y="193"/>
                  </a:cubicBezTo>
                  <a:cubicBezTo>
                    <a:pt x="92" y="193"/>
                    <a:pt x="92" y="193"/>
                    <a:pt x="92" y="193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90" y="195"/>
                    <a:pt x="90" y="195"/>
                  </a:cubicBezTo>
                  <a:cubicBezTo>
                    <a:pt x="90" y="194"/>
                    <a:pt x="90" y="195"/>
                    <a:pt x="90" y="194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3" y="190"/>
                    <a:pt x="93" y="190"/>
                    <a:pt x="93" y="190"/>
                  </a:cubicBezTo>
                  <a:cubicBezTo>
                    <a:pt x="93" y="191"/>
                    <a:pt x="94" y="192"/>
                    <a:pt x="94" y="191"/>
                  </a:cubicBezTo>
                  <a:cubicBezTo>
                    <a:pt x="95" y="189"/>
                    <a:pt x="93" y="191"/>
                    <a:pt x="94" y="189"/>
                  </a:cubicBezTo>
                  <a:cubicBezTo>
                    <a:pt x="95" y="189"/>
                    <a:pt x="95" y="190"/>
                    <a:pt x="96" y="190"/>
                  </a:cubicBezTo>
                  <a:cubicBezTo>
                    <a:pt x="96" y="190"/>
                    <a:pt x="96" y="190"/>
                    <a:pt x="98" y="189"/>
                  </a:cubicBezTo>
                  <a:cubicBezTo>
                    <a:pt x="97" y="188"/>
                    <a:pt x="98" y="189"/>
                    <a:pt x="97" y="187"/>
                  </a:cubicBezTo>
                  <a:cubicBezTo>
                    <a:pt x="98" y="186"/>
                    <a:pt x="100" y="184"/>
                    <a:pt x="101" y="182"/>
                  </a:cubicBezTo>
                  <a:cubicBezTo>
                    <a:pt x="102" y="181"/>
                    <a:pt x="102" y="181"/>
                    <a:pt x="102" y="181"/>
                  </a:cubicBezTo>
                  <a:cubicBezTo>
                    <a:pt x="104" y="180"/>
                    <a:pt x="103" y="180"/>
                    <a:pt x="104" y="179"/>
                  </a:cubicBezTo>
                  <a:cubicBezTo>
                    <a:pt x="103" y="177"/>
                    <a:pt x="104" y="179"/>
                    <a:pt x="103" y="178"/>
                  </a:cubicBezTo>
                  <a:cubicBezTo>
                    <a:pt x="104" y="177"/>
                    <a:pt x="104" y="178"/>
                    <a:pt x="104" y="177"/>
                  </a:cubicBezTo>
                  <a:cubicBezTo>
                    <a:pt x="104" y="177"/>
                    <a:pt x="104" y="177"/>
                    <a:pt x="104" y="177"/>
                  </a:cubicBezTo>
                  <a:cubicBezTo>
                    <a:pt x="104" y="175"/>
                    <a:pt x="103" y="175"/>
                    <a:pt x="103" y="174"/>
                  </a:cubicBezTo>
                  <a:cubicBezTo>
                    <a:pt x="104" y="175"/>
                    <a:pt x="103" y="174"/>
                    <a:pt x="105" y="175"/>
                  </a:cubicBezTo>
                  <a:cubicBezTo>
                    <a:pt x="105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6" y="175"/>
                    <a:pt x="106" y="175"/>
                    <a:pt x="106" y="175"/>
                  </a:cubicBezTo>
                  <a:cubicBezTo>
                    <a:pt x="107" y="175"/>
                    <a:pt x="107" y="175"/>
                    <a:pt x="107" y="175"/>
                  </a:cubicBezTo>
                  <a:cubicBezTo>
                    <a:pt x="108" y="174"/>
                    <a:pt x="107" y="175"/>
                    <a:pt x="108" y="174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10" y="171"/>
                    <a:pt x="110" y="170"/>
                  </a:cubicBezTo>
                  <a:cubicBezTo>
                    <a:pt x="111" y="169"/>
                    <a:pt x="110" y="170"/>
                    <a:pt x="111" y="169"/>
                  </a:cubicBezTo>
                  <a:cubicBezTo>
                    <a:pt x="111" y="169"/>
                    <a:pt x="111" y="169"/>
                    <a:pt x="111" y="169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3"/>
                    <a:pt x="114" y="163"/>
                    <a:pt x="115" y="162"/>
                  </a:cubicBezTo>
                  <a:cubicBezTo>
                    <a:pt x="118" y="157"/>
                    <a:pt x="117" y="153"/>
                    <a:pt x="115" y="148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3" y="143"/>
                    <a:pt x="114" y="143"/>
                    <a:pt x="113" y="142"/>
                  </a:cubicBezTo>
                  <a:cubicBezTo>
                    <a:pt x="112" y="139"/>
                    <a:pt x="112" y="139"/>
                    <a:pt x="112" y="139"/>
                  </a:cubicBezTo>
                  <a:cubicBezTo>
                    <a:pt x="111" y="136"/>
                    <a:pt x="110" y="128"/>
                    <a:pt x="109" y="125"/>
                  </a:cubicBezTo>
                  <a:cubicBezTo>
                    <a:pt x="108" y="117"/>
                    <a:pt x="108" y="117"/>
                    <a:pt x="108" y="117"/>
                  </a:cubicBezTo>
                  <a:cubicBezTo>
                    <a:pt x="107" y="113"/>
                    <a:pt x="109" y="114"/>
                    <a:pt x="106" y="111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6" y="109"/>
                    <a:pt x="105" y="108"/>
                    <a:pt x="105" y="109"/>
                  </a:cubicBezTo>
                  <a:cubicBezTo>
                    <a:pt x="105" y="110"/>
                    <a:pt x="104" y="108"/>
                    <a:pt x="105" y="110"/>
                  </a:cubicBezTo>
                  <a:cubicBezTo>
                    <a:pt x="104" y="111"/>
                    <a:pt x="104" y="112"/>
                    <a:pt x="104" y="114"/>
                  </a:cubicBezTo>
                  <a:cubicBezTo>
                    <a:pt x="105" y="113"/>
                    <a:pt x="105" y="113"/>
                    <a:pt x="106" y="112"/>
                  </a:cubicBezTo>
                  <a:cubicBezTo>
                    <a:pt x="107" y="113"/>
                    <a:pt x="107" y="115"/>
                    <a:pt x="107" y="116"/>
                  </a:cubicBezTo>
                  <a:cubicBezTo>
                    <a:pt x="106" y="123"/>
                    <a:pt x="107" y="122"/>
                    <a:pt x="107" y="123"/>
                  </a:cubicBezTo>
                  <a:cubicBezTo>
                    <a:pt x="107" y="126"/>
                    <a:pt x="107" y="124"/>
                    <a:pt x="106" y="125"/>
                  </a:cubicBezTo>
                  <a:cubicBezTo>
                    <a:pt x="106" y="130"/>
                    <a:pt x="106" y="130"/>
                    <a:pt x="106" y="130"/>
                  </a:cubicBezTo>
                  <a:cubicBezTo>
                    <a:pt x="105" y="134"/>
                    <a:pt x="106" y="132"/>
                    <a:pt x="107" y="13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4"/>
                    <a:pt x="108" y="146"/>
                  </a:cubicBezTo>
                  <a:cubicBezTo>
                    <a:pt x="108" y="147"/>
                    <a:pt x="108" y="149"/>
                    <a:pt x="108" y="150"/>
                  </a:cubicBezTo>
                  <a:cubicBezTo>
                    <a:pt x="108" y="153"/>
                    <a:pt x="108" y="152"/>
                    <a:pt x="107" y="153"/>
                  </a:cubicBezTo>
                  <a:cubicBezTo>
                    <a:pt x="107" y="155"/>
                    <a:pt x="107" y="155"/>
                    <a:pt x="106" y="156"/>
                  </a:cubicBezTo>
                  <a:cubicBezTo>
                    <a:pt x="106" y="158"/>
                    <a:pt x="105" y="159"/>
                    <a:pt x="105" y="160"/>
                  </a:cubicBezTo>
                  <a:cubicBezTo>
                    <a:pt x="104" y="164"/>
                    <a:pt x="102" y="165"/>
                    <a:pt x="100" y="168"/>
                  </a:cubicBezTo>
                  <a:cubicBezTo>
                    <a:pt x="100" y="169"/>
                    <a:pt x="100" y="168"/>
                    <a:pt x="100" y="169"/>
                  </a:cubicBezTo>
                  <a:cubicBezTo>
                    <a:pt x="98" y="171"/>
                    <a:pt x="98" y="174"/>
                    <a:pt x="96" y="175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96" y="176"/>
                    <a:pt x="95" y="176"/>
                    <a:pt x="95" y="176"/>
                  </a:cubicBezTo>
                  <a:cubicBezTo>
                    <a:pt x="77" y="191"/>
                    <a:pt x="77" y="191"/>
                    <a:pt x="77" y="191"/>
                  </a:cubicBezTo>
                  <a:cubicBezTo>
                    <a:pt x="77" y="191"/>
                    <a:pt x="76" y="191"/>
                    <a:pt x="75" y="192"/>
                  </a:cubicBezTo>
                  <a:cubicBezTo>
                    <a:pt x="74" y="192"/>
                    <a:pt x="73" y="193"/>
                    <a:pt x="73" y="193"/>
                  </a:cubicBezTo>
                  <a:cubicBezTo>
                    <a:pt x="70" y="195"/>
                    <a:pt x="70" y="196"/>
                    <a:pt x="66" y="198"/>
                  </a:cubicBezTo>
                  <a:cubicBezTo>
                    <a:pt x="64" y="198"/>
                    <a:pt x="64" y="198"/>
                    <a:pt x="64" y="198"/>
                  </a:cubicBezTo>
                  <a:cubicBezTo>
                    <a:pt x="62" y="199"/>
                    <a:pt x="61" y="198"/>
                    <a:pt x="60" y="197"/>
                  </a:cubicBezTo>
                  <a:cubicBezTo>
                    <a:pt x="57" y="195"/>
                    <a:pt x="57" y="195"/>
                    <a:pt x="57" y="195"/>
                  </a:cubicBezTo>
                  <a:cubicBezTo>
                    <a:pt x="53" y="193"/>
                    <a:pt x="53" y="191"/>
                    <a:pt x="53" y="187"/>
                  </a:cubicBezTo>
                  <a:cubicBezTo>
                    <a:pt x="54" y="186"/>
                    <a:pt x="55" y="183"/>
                    <a:pt x="55" y="181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7" y="179"/>
                    <a:pt x="57" y="178"/>
                    <a:pt x="57" y="177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9" y="171"/>
                    <a:pt x="58" y="170"/>
                    <a:pt x="58" y="167"/>
                  </a:cubicBezTo>
                  <a:cubicBezTo>
                    <a:pt x="58" y="167"/>
                    <a:pt x="59" y="166"/>
                    <a:pt x="59" y="166"/>
                  </a:cubicBezTo>
                  <a:cubicBezTo>
                    <a:pt x="65" y="154"/>
                    <a:pt x="65" y="154"/>
                    <a:pt x="65" y="154"/>
                  </a:cubicBezTo>
                  <a:cubicBezTo>
                    <a:pt x="67" y="151"/>
                    <a:pt x="67" y="152"/>
                    <a:pt x="69" y="148"/>
                  </a:cubicBezTo>
                  <a:cubicBezTo>
                    <a:pt x="68" y="148"/>
                    <a:pt x="67" y="148"/>
                    <a:pt x="67" y="148"/>
                  </a:cubicBezTo>
                  <a:cubicBezTo>
                    <a:pt x="66" y="149"/>
                    <a:pt x="68" y="148"/>
                    <a:pt x="67" y="148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6" y="149"/>
                    <a:pt x="65" y="149"/>
                    <a:pt x="65" y="149"/>
                  </a:cubicBezTo>
                  <a:cubicBezTo>
                    <a:pt x="64" y="151"/>
                    <a:pt x="65" y="149"/>
                    <a:pt x="65" y="150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59" y="160"/>
                    <a:pt x="59" y="160"/>
                    <a:pt x="59" y="160"/>
                  </a:cubicBezTo>
                  <a:cubicBezTo>
                    <a:pt x="58" y="158"/>
                    <a:pt x="59" y="159"/>
                    <a:pt x="57" y="159"/>
                  </a:cubicBezTo>
                  <a:cubicBezTo>
                    <a:pt x="54" y="158"/>
                    <a:pt x="55" y="157"/>
                    <a:pt x="53" y="159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1" y="159"/>
                    <a:pt x="49" y="159"/>
                    <a:pt x="49" y="158"/>
                  </a:cubicBezTo>
                  <a:cubicBezTo>
                    <a:pt x="48" y="159"/>
                    <a:pt x="46" y="162"/>
                    <a:pt x="47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7" y="161"/>
                    <a:pt x="47" y="161"/>
                    <a:pt x="45" y="160"/>
                  </a:cubicBezTo>
                  <a:cubicBezTo>
                    <a:pt x="45" y="163"/>
                    <a:pt x="45" y="166"/>
                    <a:pt x="46" y="168"/>
                  </a:cubicBezTo>
                  <a:cubicBezTo>
                    <a:pt x="46" y="169"/>
                    <a:pt x="46" y="169"/>
                    <a:pt x="46" y="169"/>
                  </a:cubicBezTo>
                  <a:cubicBezTo>
                    <a:pt x="44" y="169"/>
                    <a:pt x="44" y="171"/>
                    <a:pt x="44" y="172"/>
                  </a:cubicBezTo>
                  <a:cubicBezTo>
                    <a:pt x="44" y="174"/>
                    <a:pt x="44" y="174"/>
                    <a:pt x="44" y="174"/>
                  </a:cubicBezTo>
                  <a:cubicBezTo>
                    <a:pt x="43" y="174"/>
                    <a:pt x="43" y="174"/>
                    <a:pt x="43" y="174"/>
                  </a:cubicBezTo>
                  <a:cubicBezTo>
                    <a:pt x="43" y="176"/>
                    <a:pt x="43" y="176"/>
                    <a:pt x="43" y="176"/>
                  </a:cubicBezTo>
                  <a:cubicBezTo>
                    <a:pt x="44" y="177"/>
                    <a:pt x="44" y="178"/>
                    <a:pt x="44" y="180"/>
                  </a:cubicBezTo>
                  <a:cubicBezTo>
                    <a:pt x="45" y="179"/>
                    <a:pt x="45" y="180"/>
                    <a:pt x="45" y="179"/>
                  </a:cubicBezTo>
                  <a:cubicBezTo>
                    <a:pt x="46" y="182"/>
                    <a:pt x="44" y="179"/>
                    <a:pt x="45" y="182"/>
                  </a:cubicBezTo>
                  <a:cubicBezTo>
                    <a:pt x="44" y="182"/>
                    <a:pt x="44" y="182"/>
                    <a:pt x="43" y="182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3"/>
                    <a:pt x="43" y="183"/>
                    <a:pt x="43" y="183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3" y="187"/>
                    <a:pt x="43" y="187"/>
                    <a:pt x="43" y="188"/>
                  </a:cubicBezTo>
                  <a:cubicBezTo>
                    <a:pt x="43" y="190"/>
                    <a:pt x="44" y="192"/>
                    <a:pt x="45" y="192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46" y="194"/>
                    <a:pt x="44" y="193"/>
                    <a:pt x="46" y="195"/>
                  </a:cubicBezTo>
                  <a:cubicBezTo>
                    <a:pt x="45" y="196"/>
                    <a:pt x="47" y="195"/>
                    <a:pt x="46" y="196"/>
                  </a:cubicBezTo>
                  <a:cubicBezTo>
                    <a:pt x="45" y="197"/>
                    <a:pt x="45" y="197"/>
                    <a:pt x="45" y="197"/>
                  </a:cubicBezTo>
                  <a:cubicBezTo>
                    <a:pt x="47" y="199"/>
                    <a:pt x="45" y="197"/>
                    <a:pt x="46" y="199"/>
                  </a:cubicBezTo>
                  <a:cubicBezTo>
                    <a:pt x="46" y="202"/>
                    <a:pt x="50" y="212"/>
                    <a:pt x="51" y="214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3"/>
                    <a:pt x="55" y="214"/>
                    <a:pt x="54" y="212"/>
                  </a:cubicBezTo>
                  <a:cubicBezTo>
                    <a:pt x="56" y="212"/>
                    <a:pt x="56" y="210"/>
                    <a:pt x="57" y="209"/>
                  </a:cubicBezTo>
                  <a:cubicBezTo>
                    <a:pt x="57" y="209"/>
                    <a:pt x="57" y="209"/>
                    <a:pt x="58" y="209"/>
                  </a:cubicBezTo>
                  <a:cubicBezTo>
                    <a:pt x="58" y="209"/>
                    <a:pt x="58" y="209"/>
                    <a:pt x="58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61" y="208"/>
                    <a:pt x="61" y="208"/>
                    <a:pt x="61" y="208"/>
                  </a:cubicBezTo>
                  <a:cubicBezTo>
                    <a:pt x="72" y="206"/>
                    <a:pt x="72" y="206"/>
                    <a:pt x="72" y="206"/>
                  </a:cubicBezTo>
                  <a:cubicBezTo>
                    <a:pt x="73" y="206"/>
                    <a:pt x="73" y="206"/>
                    <a:pt x="74" y="206"/>
                  </a:cubicBezTo>
                  <a:cubicBezTo>
                    <a:pt x="75" y="204"/>
                    <a:pt x="77" y="206"/>
                    <a:pt x="79" y="203"/>
                  </a:cubicBezTo>
                  <a:cubicBezTo>
                    <a:pt x="80" y="204"/>
                    <a:pt x="80" y="203"/>
                    <a:pt x="81" y="204"/>
                  </a:cubicBezTo>
                  <a:cubicBezTo>
                    <a:pt x="81" y="204"/>
                    <a:pt x="80" y="203"/>
                    <a:pt x="80" y="202"/>
                  </a:cubicBezTo>
                  <a:cubicBezTo>
                    <a:pt x="83" y="202"/>
                    <a:pt x="84" y="197"/>
                    <a:pt x="87" y="196"/>
                  </a:cubicBezTo>
                  <a:cubicBezTo>
                    <a:pt x="83" y="202"/>
                    <a:pt x="83" y="202"/>
                    <a:pt x="83" y="202"/>
                  </a:cubicBezTo>
                  <a:cubicBezTo>
                    <a:pt x="84" y="202"/>
                    <a:pt x="85" y="202"/>
                    <a:pt x="87" y="202"/>
                  </a:cubicBezTo>
                  <a:cubicBezTo>
                    <a:pt x="87" y="202"/>
                    <a:pt x="87" y="202"/>
                    <a:pt x="87" y="202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9" y="197"/>
                    <a:pt x="98" y="202"/>
                    <a:pt x="99" y="199"/>
                  </a:cubicBezTo>
                  <a:cubicBezTo>
                    <a:pt x="103" y="199"/>
                    <a:pt x="103" y="199"/>
                    <a:pt x="103" y="199"/>
                  </a:cubicBezTo>
                  <a:cubicBezTo>
                    <a:pt x="102" y="198"/>
                    <a:pt x="103" y="198"/>
                    <a:pt x="106" y="198"/>
                  </a:cubicBezTo>
                  <a:cubicBezTo>
                    <a:pt x="105" y="196"/>
                    <a:pt x="105" y="196"/>
                    <a:pt x="105" y="196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7" y="197"/>
                    <a:pt x="107" y="197"/>
                    <a:pt x="107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07" y="195"/>
                    <a:pt x="107" y="196"/>
                    <a:pt x="108" y="196"/>
                  </a:cubicBezTo>
                  <a:cubicBezTo>
                    <a:pt x="108" y="196"/>
                    <a:pt x="108" y="194"/>
                    <a:pt x="108" y="197"/>
                  </a:cubicBezTo>
                  <a:cubicBezTo>
                    <a:pt x="109" y="196"/>
                    <a:pt x="109" y="196"/>
                    <a:pt x="109" y="196"/>
                  </a:cubicBezTo>
                  <a:cubicBezTo>
                    <a:pt x="109" y="196"/>
                    <a:pt x="110" y="196"/>
                    <a:pt x="110" y="196"/>
                  </a:cubicBezTo>
                  <a:cubicBezTo>
                    <a:pt x="109" y="194"/>
                    <a:pt x="109" y="194"/>
                    <a:pt x="109" y="194"/>
                  </a:cubicBezTo>
                  <a:cubicBezTo>
                    <a:pt x="111" y="195"/>
                    <a:pt x="110" y="195"/>
                    <a:pt x="110" y="196"/>
                  </a:cubicBezTo>
                  <a:cubicBezTo>
                    <a:pt x="113" y="196"/>
                    <a:pt x="111" y="196"/>
                    <a:pt x="114" y="196"/>
                  </a:cubicBezTo>
                  <a:cubicBezTo>
                    <a:pt x="116" y="194"/>
                    <a:pt x="115" y="195"/>
                    <a:pt x="118" y="194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6" y="193"/>
                    <a:pt x="116" y="193"/>
                  </a:cubicBezTo>
                  <a:cubicBezTo>
                    <a:pt x="116" y="193"/>
                    <a:pt x="116" y="193"/>
                    <a:pt x="115" y="192"/>
                  </a:cubicBezTo>
                  <a:cubicBezTo>
                    <a:pt x="115" y="193"/>
                    <a:pt x="115" y="191"/>
                    <a:pt x="115" y="193"/>
                  </a:cubicBezTo>
                  <a:cubicBezTo>
                    <a:pt x="113" y="193"/>
                    <a:pt x="114" y="194"/>
                    <a:pt x="113" y="191"/>
                  </a:cubicBezTo>
                  <a:cubicBezTo>
                    <a:pt x="114" y="192"/>
                    <a:pt x="113" y="192"/>
                    <a:pt x="114" y="192"/>
                  </a:cubicBezTo>
                  <a:cubicBezTo>
                    <a:pt x="114" y="192"/>
                    <a:pt x="114" y="191"/>
                    <a:pt x="114" y="190"/>
                  </a:cubicBezTo>
                  <a:cubicBezTo>
                    <a:pt x="114" y="191"/>
                    <a:pt x="113" y="190"/>
                    <a:pt x="114" y="191"/>
                  </a:cubicBezTo>
                  <a:cubicBezTo>
                    <a:pt x="115" y="192"/>
                    <a:pt x="114" y="191"/>
                    <a:pt x="115" y="192"/>
                  </a:cubicBezTo>
                  <a:cubicBezTo>
                    <a:pt x="115" y="189"/>
                    <a:pt x="115" y="189"/>
                    <a:pt x="115" y="189"/>
                  </a:cubicBezTo>
                  <a:cubicBezTo>
                    <a:pt x="116" y="189"/>
                    <a:pt x="116" y="190"/>
                    <a:pt x="117" y="192"/>
                  </a:cubicBezTo>
                  <a:cubicBezTo>
                    <a:pt x="119" y="195"/>
                    <a:pt x="118" y="191"/>
                    <a:pt x="119" y="193"/>
                  </a:cubicBezTo>
                  <a:cubicBezTo>
                    <a:pt x="121" y="193"/>
                    <a:pt x="121" y="193"/>
                    <a:pt x="121" y="193"/>
                  </a:cubicBezTo>
                  <a:cubicBezTo>
                    <a:pt x="122" y="191"/>
                    <a:pt x="122" y="191"/>
                    <a:pt x="122" y="191"/>
                  </a:cubicBezTo>
                  <a:cubicBezTo>
                    <a:pt x="120" y="191"/>
                    <a:pt x="121" y="191"/>
                    <a:pt x="120" y="191"/>
                  </a:cubicBezTo>
                  <a:cubicBezTo>
                    <a:pt x="116" y="188"/>
                    <a:pt x="117" y="189"/>
                    <a:pt x="115" y="186"/>
                  </a:cubicBezTo>
                  <a:cubicBezTo>
                    <a:pt x="117" y="187"/>
                    <a:pt x="115" y="187"/>
                    <a:pt x="118" y="187"/>
                  </a:cubicBezTo>
                  <a:cubicBezTo>
                    <a:pt x="118" y="186"/>
                    <a:pt x="118" y="187"/>
                    <a:pt x="118" y="186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19" y="185"/>
                    <a:pt x="119" y="185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0" y="183"/>
                    <a:pt x="122" y="185"/>
                    <a:pt x="125" y="186"/>
                  </a:cubicBezTo>
                  <a:cubicBezTo>
                    <a:pt x="126" y="187"/>
                    <a:pt x="126" y="186"/>
                    <a:pt x="126" y="186"/>
                  </a:cubicBezTo>
                  <a:cubicBezTo>
                    <a:pt x="126" y="187"/>
                    <a:pt x="127" y="188"/>
                    <a:pt x="129" y="187"/>
                  </a:cubicBezTo>
                  <a:close/>
                  <a:moveTo>
                    <a:pt x="93" y="89"/>
                  </a:moveTo>
                  <a:cubicBezTo>
                    <a:pt x="93" y="89"/>
                    <a:pt x="93" y="89"/>
                    <a:pt x="93" y="90"/>
                  </a:cubicBezTo>
                  <a:cubicBezTo>
                    <a:pt x="93" y="90"/>
                    <a:pt x="94" y="90"/>
                    <a:pt x="92" y="90"/>
                  </a:cubicBezTo>
                  <a:cubicBezTo>
                    <a:pt x="92" y="89"/>
                    <a:pt x="92" y="89"/>
                    <a:pt x="93" y="89"/>
                  </a:cubicBezTo>
                  <a:close/>
                  <a:moveTo>
                    <a:pt x="94" y="88"/>
                  </a:moveTo>
                  <a:cubicBezTo>
                    <a:pt x="94" y="88"/>
                    <a:pt x="95" y="89"/>
                    <a:pt x="94" y="88"/>
                  </a:cubicBezTo>
                  <a:cubicBezTo>
                    <a:pt x="94" y="88"/>
                    <a:pt x="93" y="87"/>
                    <a:pt x="94" y="88"/>
                  </a:cubicBezTo>
                  <a:close/>
                  <a:moveTo>
                    <a:pt x="54" y="140"/>
                  </a:moveTo>
                  <a:cubicBezTo>
                    <a:pt x="56" y="139"/>
                    <a:pt x="55" y="139"/>
                    <a:pt x="56" y="140"/>
                  </a:cubicBezTo>
                  <a:cubicBezTo>
                    <a:pt x="56" y="136"/>
                    <a:pt x="57" y="139"/>
                    <a:pt x="57" y="136"/>
                  </a:cubicBezTo>
                  <a:cubicBezTo>
                    <a:pt x="57" y="134"/>
                    <a:pt x="56" y="135"/>
                    <a:pt x="56" y="132"/>
                  </a:cubicBezTo>
                  <a:cubicBezTo>
                    <a:pt x="56" y="132"/>
                    <a:pt x="57" y="132"/>
                    <a:pt x="57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60" y="130"/>
                    <a:pt x="59" y="120"/>
                    <a:pt x="59" y="12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58" y="119"/>
                    <a:pt x="58" y="117"/>
                    <a:pt x="58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21"/>
                    <a:pt x="59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7" y="122"/>
                    <a:pt x="57" y="122"/>
                    <a:pt x="57" y="122"/>
                  </a:cubicBezTo>
                  <a:cubicBezTo>
                    <a:pt x="58" y="122"/>
                    <a:pt x="56" y="123"/>
                    <a:pt x="58" y="123"/>
                  </a:cubicBezTo>
                  <a:cubicBezTo>
                    <a:pt x="57" y="123"/>
                    <a:pt x="58" y="123"/>
                    <a:pt x="57" y="124"/>
                  </a:cubicBezTo>
                  <a:cubicBezTo>
                    <a:pt x="56" y="125"/>
                    <a:pt x="58" y="123"/>
                    <a:pt x="57" y="125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28"/>
                    <a:pt x="54" y="127"/>
                    <a:pt x="55" y="125"/>
                  </a:cubicBezTo>
                  <a:cubicBezTo>
                    <a:pt x="54" y="124"/>
                    <a:pt x="54" y="124"/>
                    <a:pt x="54" y="124"/>
                  </a:cubicBezTo>
                  <a:cubicBezTo>
                    <a:pt x="54" y="118"/>
                    <a:pt x="55" y="121"/>
                    <a:pt x="55" y="118"/>
                  </a:cubicBezTo>
                  <a:cubicBezTo>
                    <a:pt x="55" y="118"/>
                    <a:pt x="55" y="117"/>
                    <a:pt x="55" y="116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7" y="118"/>
                    <a:pt x="55" y="118"/>
                    <a:pt x="57" y="118"/>
                  </a:cubicBezTo>
                  <a:cubicBezTo>
                    <a:pt x="57" y="118"/>
                    <a:pt x="58" y="116"/>
                    <a:pt x="58" y="116"/>
                  </a:cubicBezTo>
                  <a:cubicBezTo>
                    <a:pt x="56" y="114"/>
                    <a:pt x="56" y="117"/>
                    <a:pt x="56" y="112"/>
                  </a:cubicBezTo>
                  <a:cubicBezTo>
                    <a:pt x="58" y="113"/>
                    <a:pt x="56" y="112"/>
                    <a:pt x="58" y="113"/>
                  </a:cubicBezTo>
                  <a:cubicBezTo>
                    <a:pt x="58" y="112"/>
                    <a:pt x="58" y="112"/>
                    <a:pt x="59" y="111"/>
                  </a:cubicBezTo>
                  <a:cubicBezTo>
                    <a:pt x="59" y="112"/>
                    <a:pt x="59" y="111"/>
                    <a:pt x="59" y="112"/>
                  </a:cubicBezTo>
                  <a:cubicBezTo>
                    <a:pt x="59" y="112"/>
                    <a:pt x="60" y="113"/>
                    <a:pt x="60" y="113"/>
                  </a:cubicBezTo>
                  <a:cubicBezTo>
                    <a:pt x="60" y="112"/>
                    <a:pt x="60" y="111"/>
                    <a:pt x="60" y="111"/>
                  </a:cubicBezTo>
                  <a:cubicBezTo>
                    <a:pt x="60" y="111"/>
                    <a:pt x="61" y="110"/>
                    <a:pt x="61" y="109"/>
                  </a:cubicBezTo>
                  <a:cubicBezTo>
                    <a:pt x="63" y="109"/>
                    <a:pt x="63" y="109"/>
                    <a:pt x="63" y="109"/>
                  </a:cubicBezTo>
                  <a:cubicBezTo>
                    <a:pt x="64" y="109"/>
                    <a:pt x="68" y="106"/>
                    <a:pt x="71" y="105"/>
                  </a:cubicBezTo>
                  <a:cubicBezTo>
                    <a:pt x="71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4" y="104"/>
                    <a:pt x="76" y="103"/>
                    <a:pt x="78" y="102"/>
                  </a:cubicBezTo>
                  <a:cubicBezTo>
                    <a:pt x="82" y="100"/>
                    <a:pt x="81" y="99"/>
                    <a:pt x="83" y="9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8"/>
                    <a:pt x="85" y="97"/>
                    <a:pt x="85" y="95"/>
                  </a:cubicBezTo>
                  <a:cubicBezTo>
                    <a:pt x="86" y="95"/>
                    <a:pt x="87" y="95"/>
                    <a:pt x="87" y="96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91" y="92"/>
                    <a:pt x="90" y="93"/>
                    <a:pt x="91" y="90"/>
                  </a:cubicBezTo>
                  <a:cubicBezTo>
                    <a:pt x="91" y="92"/>
                    <a:pt x="91" y="92"/>
                    <a:pt x="92" y="93"/>
                  </a:cubicBezTo>
                  <a:cubicBezTo>
                    <a:pt x="93" y="93"/>
                    <a:pt x="93" y="93"/>
                    <a:pt x="93" y="93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4" y="90"/>
                    <a:pt x="95" y="89"/>
                    <a:pt x="96" y="89"/>
                  </a:cubicBezTo>
                  <a:cubicBezTo>
                    <a:pt x="95" y="87"/>
                    <a:pt x="95" y="89"/>
                    <a:pt x="96" y="87"/>
                  </a:cubicBezTo>
                  <a:cubicBezTo>
                    <a:pt x="98" y="86"/>
                    <a:pt x="97" y="86"/>
                    <a:pt x="98" y="86"/>
                  </a:cubicBezTo>
                  <a:cubicBezTo>
                    <a:pt x="98" y="85"/>
                    <a:pt x="99" y="84"/>
                    <a:pt x="99" y="83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2" y="84"/>
                    <a:pt x="102" y="82"/>
                    <a:pt x="102" y="85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9"/>
                    <a:pt x="103" y="8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03" y="92"/>
                    <a:pt x="103" y="92"/>
                    <a:pt x="104" y="93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4" y="96"/>
                    <a:pt x="104" y="96"/>
                    <a:pt x="105" y="99"/>
                  </a:cubicBezTo>
                  <a:cubicBezTo>
                    <a:pt x="106" y="105"/>
                    <a:pt x="106" y="105"/>
                    <a:pt x="106" y="105"/>
                  </a:cubicBezTo>
                  <a:cubicBezTo>
                    <a:pt x="106" y="105"/>
                    <a:pt x="105" y="105"/>
                    <a:pt x="105" y="105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4"/>
                    <a:pt x="105" y="107"/>
                    <a:pt x="102" y="103"/>
                  </a:cubicBezTo>
                  <a:cubicBezTo>
                    <a:pt x="102" y="108"/>
                    <a:pt x="102" y="115"/>
                    <a:pt x="105" y="116"/>
                  </a:cubicBezTo>
                  <a:cubicBezTo>
                    <a:pt x="104" y="123"/>
                    <a:pt x="104" y="123"/>
                    <a:pt x="104" y="123"/>
                  </a:cubicBezTo>
                  <a:cubicBezTo>
                    <a:pt x="103" y="123"/>
                    <a:pt x="103" y="124"/>
                    <a:pt x="103" y="123"/>
                  </a:cubicBezTo>
                  <a:cubicBezTo>
                    <a:pt x="103" y="123"/>
                    <a:pt x="103" y="124"/>
                    <a:pt x="103" y="124"/>
                  </a:cubicBezTo>
                  <a:cubicBezTo>
                    <a:pt x="102" y="123"/>
                    <a:pt x="102" y="123"/>
                    <a:pt x="101" y="122"/>
                  </a:cubicBezTo>
                  <a:cubicBezTo>
                    <a:pt x="99" y="125"/>
                    <a:pt x="99" y="125"/>
                    <a:pt x="99" y="125"/>
                  </a:cubicBezTo>
                  <a:cubicBezTo>
                    <a:pt x="99" y="125"/>
                    <a:pt x="99" y="125"/>
                    <a:pt x="98" y="125"/>
                  </a:cubicBezTo>
                  <a:cubicBezTo>
                    <a:pt x="98" y="125"/>
                    <a:pt x="98" y="125"/>
                    <a:pt x="98" y="125"/>
                  </a:cubicBezTo>
                  <a:cubicBezTo>
                    <a:pt x="98" y="125"/>
                    <a:pt x="98" y="124"/>
                    <a:pt x="98" y="124"/>
                  </a:cubicBezTo>
                  <a:cubicBezTo>
                    <a:pt x="98" y="124"/>
                    <a:pt x="98" y="124"/>
                    <a:pt x="97" y="124"/>
                  </a:cubicBezTo>
                  <a:cubicBezTo>
                    <a:pt x="97" y="124"/>
                    <a:pt x="97" y="124"/>
                    <a:pt x="97" y="123"/>
                  </a:cubicBezTo>
                  <a:cubicBezTo>
                    <a:pt x="93" y="122"/>
                    <a:pt x="93" y="122"/>
                    <a:pt x="93" y="122"/>
                  </a:cubicBezTo>
                  <a:cubicBezTo>
                    <a:pt x="89" y="121"/>
                    <a:pt x="83" y="123"/>
                    <a:pt x="79" y="125"/>
                  </a:cubicBezTo>
                  <a:cubicBezTo>
                    <a:pt x="78" y="126"/>
                    <a:pt x="77" y="128"/>
                    <a:pt x="77" y="130"/>
                  </a:cubicBezTo>
                  <a:cubicBezTo>
                    <a:pt x="76" y="130"/>
                    <a:pt x="76" y="130"/>
                    <a:pt x="75" y="131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6" y="143"/>
                    <a:pt x="56" y="144"/>
                    <a:pt x="56" y="142"/>
                  </a:cubicBezTo>
                  <a:cubicBezTo>
                    <a:pt x="55" y="143"/>
                    <a:pt x="55" y="143"/>
                    <a:pt x="55" y="143"/>
                  </a:cubicBezTo>
                  <a:cubicBezTo>
                    <a:pt x="55" y="143"/>
                    <a:pt x="54" y="145"/>
                    <a:pt x="55" y="143"/>
                  </a:cubicBezTo>
                  <a:cubicBezTo>
                    <a:pt x="54" y="143"/>
                    <a:pt x="54" y="143"/>
                    <a:pt x="54" y="142"/>
                  </a:cubicBezTo>
                  <a:cubicBezTo>
                    <a:pt x="54" y="141"/>
                    <a:pt x="54" y="141"/>
                    <a:pt x="54" y="140"/>
                  </a:cubicBezTo>
                  <a:close/>
                  <a:moveTo>
                    <a:pt x="96" y="87"/>
                  </a:moveTo>
                  <a:cubicBezTo>
                    <a:pt x="95" y="88"/>
                    <a:pt x="96" y="88"/>
                    <a:pt x="94" y="87"/>
                  </a:cubicBezTo>
                  <a:cubicBezTo>
                    <a:pt x="95" y="87"/>
                    <a:pt x="94" y="87"/>
                    <a:pt x="95" y="86"/>
                  </a:cubicBezTo>
                  <a:cubicBezTo>
                    <a:pt x="97" y="86"/>
                    <a:pt x="96" y="87"/>
                    <a:pt x="96" y="87"/>
                  </a:cubicBezTo>
                  <a:close/>
                  <a:moveTo>
                    <a:pt x="59" y="92"/>
                  </a:moveTo>
                  <a:cubicBezTo>
                    <a:pt x="62" y="94"/>
                    <a:pt x="62" y="91"/>
                    <a:pt x="63" y="90"/>
                  </a:cubicBezTo>
                  <a:cubicBezTo>
                    <a:pt x="63" y="90"/>
                    <a:pt x="63" y="90"/>
                    <a:pt x="63" y="90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5" y="84"/>
                    <a:pt x="62" y="88"/>
                    <a:pt x="66" y="83"/>
                  </a:cubicBezTo>
                  <a:cubicBezTo>
                    <a:pt x="65" y="81"/>
                    <a:pt x="66" y="82"/>
                    <a:pt x="65" y="81"/>
                  </a:cubicBezTo>
                  <a:cubicBezTo>
                    <a:pt x="64" y="84"/>
                    <a:pt x="65" y="81"/>
                    <a:pt x="63" y="84"/>
                  </a:cubicBezTo>
                  <a:cubicBezTo>
                    <a:pt x="62" y="86"/>
                    <a:pt x="61" y="91"/>
                    <a:pt x="59" y="92"/>
                  </a:cubicBezTo>
                  <a:close/>
                  <a:moveTo>
                    <a:pt x="66" y="80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lose/>
                  <a:moveTo>
                    <a:pt x="67" y="78"/>
                  </a:moveTo>
                  <a:cubicBezTo>
                    <a:pt x="66" y="79"/>
                    <a:pt x="67" y="78"/>
                    <a:pt x="66" y="80"/>
                  </a:cubicBezTo>
                  <a:cubicBezTo>
                    <a:pt x="67" y="80"/>
                    <a:pt x="67" y="80"/>
                    <a:pt x="67" y="80"/>
                  </a:cubicBezTo>
                  <a:lnTo>
                    <a:pt x="67" y="78"/>
                  </a:lnTo>
                  <a:close/>
                  <a:moveTo>
                    <a:pt x="67" y="78"/>
                  </a:moveTo>
                  <a:cubicBezTo>
                    <a:pt x="68" y="77"/>
                    <a:pt x="67" y="77"/>
                    <a:pt x="68" y="77"/>
                  </a:cubicBezTo>
                  <a:cubicBezTo>
                    <a:pt x="68" y="78"/>
                    <a:pt x="68" y="77"/>
                    <a:pt x="67" y="78"/>
                  </a:cubicBezTo>
                  <a:close/>
                  <a:moveTo>
                    <a:pt x="70" y="75"/>
                  </a:moveTo>
                  <a:cubicBezTo>
                    <a:pt x="69" y="75"/>
                    <a:pt x="69" y="75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6"/>
                    <a:pt x="69" y="77"/>
                    <a:pt x="69" y="76"/>
                  </a:cubicBezTo>
                  <a:cubicBezTo>
                    <a:pt x="70" y="75"/>
                    <a:pt x="69" y="76"/>
                    <a:pt x="70" y="75"/>
                  </a:cubicBezTo>
                  <a:close/>
                  <a:moveTo>
                    <a:pt x="70" y="75"/>
                  </a:moveTo>
                  <a:cubicBezTo>
                    <a:pt x="69" y="74"/>
                    <a:pt x="69" y="74"/>
                    <a:pt x="69" y="74"/>
                  </a:cubicBezTo>
                  <a:cubicBezTo>
                    <a:pt x="71" y="74"/>
                    <a:pt x="70" y="74"/>
                    <a:pt x="71" y="74"/>
                  </a:cubicBezTo>
                  <a:cubicBezTo>
                    <a:pt x="70" y="75"/>
                    <a:pt x="70" y="75"/>
                    <a:pt x="70" y="75"/>
                  </a:cubicBezTo>
                  <a:close/>
                  <a:moveTo>
                    <a:pt x="71" y="72"/>
                  </a:move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1" y="73"/>
                  </a:cubicBezTo>
                  <a:cubicBezTo>
                    <a:pt x="71" y="72"/>
                    <a:pt x="71" y="72"/>
                    <a:pt x="71" y="72"/>
                  </a:cubicBezTo>
                  <a:close/>
                  <a:moveTo>
                    <a:pt x="138" y="63"/>
                  </a:moveTo>
                  <a:cubicBezTo>
                    <a:pt x="140" y="61"/>
                    <a:pt x="142" y="60"/>
                    <a:pt x="143" y="58"/>
                  </a:cubicBezTo>
                  <a:cubicBezTo>
                    <a:pt x="144" y="59"/>
                    <a:pt x="144" y="58"/>
                    <a:pt x="144" y="61"/>
                  </a:cubicBezTo>
                  <a:cubicBezTo>
                    <a:pt x="144" y="62"/>
                    <a:pt x="144" y="64"/>
                    <a:pt x="144" y="65"/>
                  </a:cubicBezTo>
                  <a:cubicBezTo>
                    <a:pt x="144" y="65"/>
                    <a:pt x="145" y="70"/>
                    <a:pt x="144" y="72"/>
                  </a:cubicBezTo>
                  <a:cubicBezTo>
                    <a:pt x="144" y="73"/>
                    <a:pt x="144" y="88"/>
                    <a:pt x="145" y="89"/>
                  </a:cubicBezTo>
                  <a:cubicBezTo>
                    <a:pt x="146" y="96"/>
                    <a:pt x="146" y="96"/>
                    <a:pt x="146" y="96"/>
                  </a:cubicBezTo>
                  <a:cubicBezTo>
                    <a:pt x="146" y="98"/>
                    <a:pt x="146" y="100"/>
                    <a:pt x="146" y="102"/>
                  </a:cubicBezTo>
                  <a:cubicBezTo>
                    <a:pt x="147" y="103"/>
                    <a:pt x="147" y="113"/>
                    <a:pt x="148" y="115"/>
                  </a:cubicBezTo>
                  <a:cubicBezTo>
                    <a:pt x="148" y="120"/>
                    <a:pt x="148" y="126"/>
                    <a:pt x="148" y="130"/>
                  </a:cubicBezTo>
                  <a:cubicBezTo>
                    <a:pt x="149" y="139"/>
                    <a:pt x="148" y="149"/>
                    <a:pt x="149" y="158"/>
                  </a:cubicBezTo>
                  <a:cubicBezTo>
                    <a:pt x="148" y="159"/>
                    <a:pt x="149" y="159"/>
                    <a:pt x="148" y="159"/>
                  </a:cubicBezTo>
                  <a:cubicBezTo>
                    <a:pt x="149" y="160"/>
                    <a:pt x="148" y="160"/>
                    <a:pt x="149" y="160"/>
                  </a:cubicBezTo>
                  <a:cubicBezTo>
                    <a:pt x="149" y="161"/>
                    <a:pt x="149" y="162"/>
                    <a:pt x="148" y="162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8" y="180"/>
                    <a:pt x="148" y="180"/>
                    <a:pt x="148" y="180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3" y="169"/>
                    <a:pt x="143" y="169"/>
                    <a:pt x="143" y="169"/>
                  </a:cubicBezTo>
                  <a:cubicBezTo>
                    <a:pt x="142" y="166"/>
                    <a:pt x="142" y="166"/>
                    <a:pt x="141" y="166"/>
                  </a:cubicBezTo>
                  <a:cubicBezTo>
                    <a:pt x="141" y="164"/>
                    <a:pt x="141" y="164"/>
                    <a:pt x="140" y="162"/>
                  </a:cubicBezTo>
                  <a:cubicBezTo>
                    <a:pt x="140" y="162"/>
                    <a:pt x="140" y="162"/>
                    <a:pt x="140" y="162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8" y="156"/>
                    <a:pt x="135" y="152"/>
                    <a:pt x="136" y="149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36" y="141"/>
                    <a:pt x="137" y="141"/>
                    <a:pt x="137" y="140"/>
                  </a:cubicBezTo>
                  <a:cubicBezTo>
                    <a:pt x="137" y="137"/>
                    <a:pt x="139" y="137"/>
                    <a:pt x="138" y="135"/>
                  </a:cubicBezTo>
                  <a:cubicBezTo>
                    <a:pt x="140" y="135"/>
                    <a:pt x="140" y="135"/>
                    <a:pt x="140" y="135"/>
                  </a:cubicBezTo>
                  <a:cubicBezTo>
                    <a:pt x="140" y="133"/>
                    <a:pt x="140" y="133"/>
                    <a:pt x="142" y="132"/>
                  </a:cubicBezTo>
                  <a:cubicBezTo>
                    <a:pt x="142" y="129"/>
                    <a:pt x="142" y="129"/>
                    <a:pt x="142" y="129"/>
                  </a:cubicBezTo>
                  <a:cubicBezTo>
                    <a:pt x="140" y="130"/>
                    <a:pt x="142" y="129"/>
                    <a:pt x="140" y="130"/>
                  </a:cubicBezTo>
                  <a:cubicBezTo>
                    <a:pt x="140" y="128"/>
                    <a:pt x="141" y="128"/>
                    <a:pt x="143" y="126"/>
                  </a:cubicBezTo>
                  <a:cubicBezTo>
                    <a:pt x="142" y="125"/>
                    <a:pt x="142" y="125"/>
                    <a:pt x="143" y="123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2" y="120"/>
                    <a:pt x="141" y="119"/>
                    <a:pt x="142" y="116"/>
                  </a:cubicBezTo>
                  <a:cubicBezTo>
                    <a:pt x="142" y="113"/>
                    <a:pt x="143" y="113"/>
                    <a:pt x="143" y="111"/>
                  </a:cubicBezTo>
                  <a:cubicBezTo>
                    <a:pt x="143" y="111"/>
                    <a:pt x="142" y="110"/>
                    <a:pt x="142" y="110"/>
                  </a:cubicBezTo>
                  <a:cubicBezTo>
                    <a:pt x="141" y="110"/>
                    <a:pt x="141" y="110"/>
                    <a:pt x="141" y="110"/>
                  </a:cubicBezTo>
                  <a:cubicBezTo>
                    <a:pt x="142" y="108"/>
                    <a:pt x="141" y="109"/>
                    <a:pt x="142" y="109"/>
                  </a:cubicBezTo>
                  <a:cubicBezTo>
                    <a:pt x="142" y="106"/>
                    <a:pt x="142" y="107"/>
                    <a:pt x="143" y="106"/>
                  </a:cubicBezTo>
                  <a:cubicBezTo>
                    <a:pt x="144" y="103"/>
                    <a:pt x="142" y="106"/>
                    <a:pt x="143" y="104"/>
                  </a:cubicBezTo>
                  <a:cubicBezTo>
                    <a:pt x="143" y="102"/>
                    <a:pt x="143" y="105"/>
                    <a:pt x="144" y="102"/>
                  </a:cubicBezTo>
                  <a:cubicBezTo>
                    <a:pt x="144" y="102"/>
                    <a:pt x="144" y="101"/>
                    <a:pt x="144" y="100"/>
                  </a:cubicBezTo>
                  <a:cubicBezTo>
                    <a:pt x="144" y="101"/>
                    <a:pt x="144" y="101"/>
                    <a:pt x="144" y="100"/>
                  </a:cubicBezTo>
                  <a:cubicBezTo>
                    <a:pt x="145" y="96"/>
                    <a:pt x="144" y="96"/>
                    <a:pt x="141" y="95"/>
                  </a:cubicBezTo>
                  <a:cubicBezTo>
                    <a:pt x="141" y="92"/>
                    <a:pt x="141" y="92"/>
                    <a:pt x="141" y="92"/>
                  </a:cubicBezTo>
                  <a:cubicBezTo>
                    <a:pt x="141" y="92"/>
                    <a:pt x="141" y="91"/>
                    <a:pt x="142" y="91"/>
                  </a:cubicBezTo>
                  <a:cubicBezTo>
                    <a:pt x="144" y="89"/>
                    <a:pt x="141" y="92"/>
                    <a:pt x="142" y="91"/>
                  </a:cubicBezTo>
                  <a:cubicBezTo>
                    <a:pt x="143" y="90"/>
                    <a:pt x="143" y="90"/>
                    <a:pt x="143" y="90"/>
                  </a:cubicBezTo>
                  <a:cubicBezTo>
                    <a:pt x="144" y="80"/>
                    <a:pt x="143" y="85"/>
                    <a:pt x="140" y="81"/>
                  </a:cubicBezTo>
                  <a:cubicBezTo>
                    <a:pt x="141" y="80"/>
                    <a:pt x="140" y="77"/>
                    <a:pt x="142" y="76"/>
                  </a:cubicBezTo>
                  <a:cubicBezTo>
                    <a:pt x="142" y="73"/>
                    <a:pt x="142" y="75"/>
                    <a:pt x="140" y="72"/>
                  </a:cubicBezTo>
                  <a:cubicBezTo>
                    <a:pt x="140" y="71"/>
                    <a:pt x="140" y="70"/>
                    <a:pt x="140" y="69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8" y="64"/>
                    <a:pt x="138" y="65"/>
                    <a:pt x="138" y="63"/>
                  </a:cubicBezTo>
                  <a:close/>
                  <a:moveTo>
                    <a:pt x="92" y="57"/>
                  </a:moveTo>
                  <a:cubicBezTo>
                    <a:pt x="93" y="58"/>
                    <a:pt x="93" y="58"/>
                    <a:pt x="93" y="58"/>
                  </a:cubicBezTo>
                  <a:cubicBezTo>
                    <a:pt x="91" y="57"/>
                    <a:pt x="93" y="58"/>
                    <a:pt x="91" y="58"/>
                  </a:cubicBezTo>
                  <a:cubicBezTo>
                    <a:pt x="90" y="60"/>
                    <a:pt x="90" y="59"/>
                    <a:pt x="89" y="60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0" y="67"/>
                    <a:pt x="81" y="66"/>
                    <a:pt x="80" y="68"/>
                  </a:cubicBezTo>
                  <a:cubicBezTo>
                    <a:pt x="79" y="70"/>
                    <a:pt x="78" y="70"/>
                    <a:pt x="77" y="71"/>
                  </a:cubicBezTo>
                  <a:cubicBezTo>
                    <a:pt x="75" y="72"/>
                    <a:pt x="77" y="72"/>
                    <a:pt x="75" y="73"/>
                  </a:cubicBezTo>
                  <a:cubicBezTo>
                    <a:pt x="76" y="73"/>
                    <a:pt x="76" y="73"/>
                    <a:pt x="75" y="74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4"/>
                    <a:pt x="75" y="74"/>
                    <a:pt x="73" y="75"/>
                  </a:cubicBezTo>
                  <a:cubicBezTo>
                    <a:pt x="72" y="76"/>
                    <a:pt x="71" y="79"/>
                    <a:pt x="71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83"/>
                    <a:pt x="67" y="81"/>
                    <a:pt x="67" y="85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5" y="85"/>
                    <a:pt x="66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8"/>
                    <a:pt x="64" y="88"/>
                    <a:pt x="65" y="89"/>
                  </a:cubicBezTo>
                  <a:cubicBezTo>
                    <a:pt x="65" y="90"/>
                    <a:pt x="65" y="89"/>
                    <a:pt x="66" y="89"/>
                  </a:cubicBezTo>
                  <a:cubicBezTo>
                    <a:pt x="67" y="90"/>
                    <a:pt x="66" y="90"/>
                    <a:pt x="68" y="88"/>
                  </a:cubicBezTo>
                  <a:cubicBezTo>
                    <a:pt x="70" y="86"/>
                    <a:pt x="70" y="86"/>
                    <a:pt x="70" y="86"/>
                  </a:cubicBezTo>
                  <a:cubicBezTo>
                    <a:pt x="71" y="86"/>
                    <a:pt x="70" y="86"/>
                    <a:pt x="71" y="86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7" y="81"/>
                    <a:pt x="77" y="82"/>
                    <a:pt x="77" y="79"/>
                  </a:cubicBezTo>
                  <a:cubicBezTo>
                    <a:pt x="80" y="79"/>
                    <a:pt x="79" y="79"/>
                    <a:pt x="81" y="77"/>
                  </a:cubicBezTo>
                  <a:cubicBezTo>
                    <a:pt x="82" y="77"/>
                    <a:pt x="81" y="77"/>
                    <a:pt x="82" y="76"/>
                  </a:cubicBezTo>
                  <a:cubicBezTo>
                    <a:pt x="83" y="76"/>
                    <a:pt x="82" y="76"/>
                    <a:pt x="83" y="76"/>
                  </a:cubicBezTo>
                  <a:cubicBezTo>
                    <a:pt x="84" y="75"/>
                    <a:pt x="84" y="76"/>
                    <a:pt x="85" y="76"/>
                  </a:cubicBezTo>
                  <a:cubicBezTo>
                    <a:pt x="83" y="75"/>
                    <a:pt x="83" y="75"/>
                    <a:pt x="83" y="75"/>
                  </a:cubicBezTo>
                  <a:cubicBezTo>
                    <a:pt x="87" y="74"/>
                    <a:pt x="87" y="72"/>
                    <a:pt x="90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2" y="69"/>
                    <a:pt x="91" y="69"/>
                    <a:pt x="92" y="69"/>
                  </a:cubicBezTo>
                  <a:cubicBezTo>
                    <a:pt x="93" y="68"/>
                    <a:pt x="95" y="67"/>
                    <a:pt x="97" y="67"/>
                  </a:cubicBezTo>
                  <a:cubicBezTo>
                    <a:pt x="97" y="60"/>
                    <a:pt x="97" y="64"/>
                    <a:pt x="96" y="62"/>
                  </a:cubicBezTo>
                  <a:cubicBezTo>
                    <a:pt x="96" y="61"/>
                    <a:pt x="96" y="60"/>
                    <a:pt x="96" y="58"/>
                  </a:cubicBezTo>
                  <a:cubicBezTo>
                    <a:pt x="96" y="58"/>
                    <a:pt x="96" y="58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5" y="55"/>
                    <a:pt x="94" y="56"/>
                    <a:pt x="92" y="57"/>
                  </a:cubicBezTo>
                  <a:close/>
                  <a:moveTo>
                    <a:pt x="109" y="39"/>
                  </a:moveTo>
                  <a:cubicBezTo>
                    <a:pt x="108" y="40"/>
                    <a:pt x="108" y="40"/>
                    <a:pt x="108" y="40"/>
                  </a:cubicBezTo>
                  <a:cubicBezTo>
                    <a:pt x="106" y="39"/>
                    <a:pt x="107" y="42"/>
                    <a:pt x="105" y="40"/>
                  </a:cubicBezTo>
                  <a:cubicBezTo>
                    <a:pt x="107" y="39"/>
                    <a:pt x="105" y="39"/>
                    <a:pt x="109" y="39"/>
                  </a:cubicBezTo>
                  <a:close/>
                  <a:moveTo>
                    <a:pt x="109" y="39"/>
                  </a:moveTo>
                  <a:cubicBezTo>
                    <a:pt x="109" y="38"/>
                    <a:pt x="109" y="38"/>
                    <a:pt x="109" y="38"/>
                  </a:cubicBezTo>
                  <a:cubicBezTo>
                    <a:pt x="108" y="38"/>
                    <a:pt x="109" y="38"/>
                    <a:pt x="109" y="39"/>
                  </a:cubicBezTo>
                  <a:close/>
                  <a:moveTo>
                    <a:pt x="123" y="34"/>
                  </a:moveTo>
                  <a:cubicBezTo>
                    <a:pt x="124" y="33"/>
                    <a:pt x="124" y="32"/>
                    <a:pt x="125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7" y="32"/>
                    <a:pt x="127" y="32"/>
                  </a:cubicBezTo>
                  <a:cubicBezTo>
                    <a:pt x="125" y="33"/>
                    <a:pt x="126" y="33"/>
                    <a:pt x="125" y="34"/>
                  </a:cubicBezTo>
                  <a:cubicBezTo>
                    <a:pt x="125" y="37"/>
                    <a:pt x="124" y="38"/>
                    <a:pt x="124" y="42"/>
                  </a:cubicBezTo>
                  <a:cubicBezTo>
                    <a:pt x="123" y="42"/>
                    <a:pt x="123" y="45"/>
                    <a:pt x="124" y="46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9"/>
                    <a:pt x="123" y="49"/>
                    <a:pt x="124" y="51"/>
                  </a:cubicBezTo>
                  <a:cubicBezTo>
                    <a:pt x="124" y="52"/>
                    <a:pt x="124" y="50"/>
                    <a:pt x="124" y="52"/>
                  </a:cubicBezTo>
                  <a:cubicBezTo>
                    <a:pt x="124" y="52"/>
                    <a:pt x="124" y="53"/>
                    <a:pt x="124" y="53"/>
                  </a:cubicBezTo>
                  <a:cubicBezTo>
                    <a:pt x="124" y="55"/>
                    <a:pt x="124" y="58"/>
                    <a:pt x="125" y="60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5" y="61"/>
                    <a:pt x="125" y="63"/>
                    <a:pt x="125" y="64"/>
                  </a:cubicBezTo>
                  <a:cubicBezTo>
                    <a:pt x="125" y="67"/>
                    <a:pt x="126" y="64"/>
                    <a:pt x="126" y="71"/>
                  </a:cubicBezTo>
                  <a:cubicBezTo>
                    <a:pt x="126" y="74"/>
                    <a:pt x="126" y="73"/>
                    <a:pt x="127" y="74"/>
                  </a:cubicBezTo>
                  <a:cubicBezTo>
                    <a:pt x="127" y="75"/>
                    <a:pt x="127" y="76"/>
                    <a:pt x="127" y="77"/>
                  </a:cubicBezTo>
                  <a:cubicBezTo>
                    <a:pt x="127" y="78"/>
                    <a:pt x="127" y="79"/>
                    <a:pt x="127" y="80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28" y="82"/>
                    <a:pt x="128" y="84"/>
                    <a:pt x="128" y="86"/>
                  </a:cubicBezTo>
                  <a:cubicBezTo>
                    <a:pt x="129" y="89"/>
                    <a:pt x="128" y="95"/>
                    <a:pt x="130" y="98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30" y="100"/>
                    <a:pt x="129" y="101"/>
                    <a:pt x="128" y="102"/>
                  </a:cubicBezTo>
                  <a:cubicBezTo>
                    <a:pt x="127" y="105"/>
                    <a:pt x="128" y="105"/>
                    <a:pt x="129" y="109"/>
                  </a:cubicBezTo>
                  <a:cubicBezTo>
                    <a:pt x="128" y="109"/>
                    <a:pt x="128" y="109"/>
                    <a:pt x="128" y="110"/>
                  </a:cubicBezTo>
                  <a:cubicBezTo>
                    <a:pt x="128" y="112"/>
                    <a:pt x="128" y="113"/>
                    <a:pt x="128" y="115"/>
                  </a:cubicBezTo>
                  <a:cubicBezTo>
                    <a:pt x="127" y="118"/>
                    <a:pt x="128" y="123"/>
                    <a:pt x="127" y="127"/>
                  </a:cubicBezTo>
                  <a:cubicBezTo>
                    <a:pt x="126" y="126"/>
                    <a:pt x="126" y="126"/>
                    <a:pt x="126" y="126"/>
                  </a:cubicBezTo>
                  <a:cubicBezTo>
                    <a:pt x="125" y="124"/>
                    <a:pt x="125" y="123"/>
                    <a:pt x="125" y="121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7"/>
                    <a:pt x="123" y="117"/>
                    <a:pt x="123" y="117"/>
                  </a:cubicBezTo>
                  <a:cubicBezTo>
                    <a:pt x="123" y="115"/>
                    <a:pt x="122" y="113"/>
                    <a:pt x="121" y="111"/>
                  </a:cubicBezTo>
                  <a:cubicBezTo>
                    <a:pt x="122" y="110"/>
                    <a:pt x="122" y="110"/>
                    <a:pt x="122" y="110"/>
                  </a:cubicBezTo>
                  <a:cubicBezTo>
                    <a:pt x="120" y="104"/>
                    <a:pt x="120" y="104"/>
                    <a:pt x="120" y="104"/>
                  </a:cubicBezTo>
                  <a:cubicBezTo>
                    <a:pt x="120" y="103"/>
                    <a:pt x="120" y="101"/>
                    <a:pt x="120" y="100"/>
                  </a:cubicBezTo>
                  <a:cubicBezTo>
                    <a:pt x="120" y="97"/>
                    <a:pt x="119" y="99"/>
                    <a:pt x="119" y="97"/>
                  </a:cubicBezTo>
                  <a:cubicBezTo>
                    <a:pt x="119" y="96"/>
                    <a:pt x="119" y="94"/>
                    <a:pt x="119" y="92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7" y="83"/>
                    <a:pt x="117" y="83"/>
                    <a:pt x="117" y="82"/>
                  </a:cubicBezTo>
                  <a:cubicBezTo>
                    <a:pt x="116" y="81"/>
                    <a:pt x="117" y="81"/>
                    <a:pt x="116" y="79"/>
                  </a:cubicBezTo>
                  <a:cubicBezTo>
                    <a:pt x="118" y="77"/>
                    <a:pt x="117" y="77"/>
                    <a:pt x="119" y="76"/>
                  </a:cubicBezTo>
                  <a:cubicBezTo>
                    <a:pt x="119" y="75"/>
                    <a:pt x="119" y="75"/>
                    <a:pt x="120" y="74"/>
                  </a:cubicBezTo>
                  <a:cubicBezTo>
                    <a:pt x="121" y="73"/>
                    <a:pt x="121" y="73"/>
                    <a:pt x="121" y="73"/>
                  </a:cubicBezTo>
                  <a:cubicBezTo>
                    <a:pt x="119" y="72"/>
                    <a:pt x="118" y="71"/>
                    <a:pt x="116" y="70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2" y="66"/>
                    <a:pt x="112" y="66"/>
                    <a:pt x="112" y="63"/>
                  </a:cubicBezTo>
                  <a:cubicBezTo>
                    <a:pt x="112" y="63"/>
                    <a:pt x="112" y="63"/>
                    <a:pt x="111" y="62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07" y="46"/>
                    <a:pt x="106" y="43"/>
                    <a:pt x="107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08" y="42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10" y="40"/>
                    <a:pt x="109" y="40"/>
                    <a:pt x="110" y="4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5" y="34"/>
                    <a:pt x="112" y="33"/>
                    <a:pt x="115" y="33"/>
                  </a:cubicBezTo>
                  <a:cubicBezTo>
                    <a:pt x="115" y="35"/>
                    <a:pt x="115" y="36"/>
                    <a:pt x="115" y="39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20" y="38"/>
                    <a:pt x="118" y="39"/>
                    <a:pt x="120" y="38"/>
                  </a:cubicBezTo>
                  <a:cubicBezTo>
                    <a:pt x="120" y="37"/>
                    <a:pt x="119" y="37"/>
                    <a:pt x="119" y="36"/>
                  </a:cubicBezTo>
                  <a:cubicBezTo>
                    <a:pt x="120" y="35"/>
                    <a:pt x="121" y="35"/>
                    <a:pt x="122" y="3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4" y="33"/>
                    <a:pt x="122" y="34"/>
                    <a:pt x="123" y="34"/>
                  </a:cubicBezTo>
                  <a:close/>
                  <a:moveTo>
                    <a:pt x="116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4" y="31"/>
                    <a:pt x="116" y="32"/>
                    <a:pt x="116" y="33"/>
                  </a:cubicBezTo>
                  <a:close/>
                  <a:moveTo>
                    <a:pt x="144" y="44"/>
                  </a:moveTo>
                  <a:cubicBezTo>
                    <a:pt x="144" y="43"/>
                    <a:pt x="144" y="41"/>
                    <a:pt x="144" y="39"/>
                  </a:cubicBezTo>
                  <a:cubicBezTo>
                    <a:pt x="143" y="36"/>
                    <a:pt x="144" y="37"/>
                    <a:pt x="143" y="33"/>
                  </a:cubicBezTo>
                  <a:cubicBezTo>
                    <a:pt x="143" y="32"/>
                    <a:pt x="143" y="32"/>
                    <a:pt x="142" y="31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42" y="29"/>
                    <a:pt x="142" y="30"/>
                    <a:pt x="142" y="29"/>
                  </a:cubicBezTo>
                  <a:cubicBezTo>
                    <a:pt x="137" y="29"/>
                    <a:pt x="136" y="28"/>
                    <a:pt x="131" y="30"/>
                  </a:cubicBezTo>
                  <a:cubicBezTo>
                    <a:pt x="129" y="30"/>
                    <a:pt x="130" y="31"/>
                    <a:pt x="128" y="31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41" y="42"/>
                    <a:pt x="138" y="41"/>
                    <a:pt x="141" y="42"/>
                  </a:cubicBezTo>
                  <a:cubicBezTo>
                    <a:pt x="140" y="43"/>
                    <a:pt x="140" y="42"/>
                    <a:pt x="141" y="43"/>
                  </a:cubicBezTo>
                  <a:cubicBezTo>
                    <a:pt x="141" y="44"/>
                    <a:pt x="141" y="44"/>
                    <a:pt x="142" y="45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45" y="47"/>
                    <a:pt x="144" y="47"/>
                    <a:pt x="144" y="47"/>
                  </a:cubicBezTo>
                  <a:cubicBezTo>
                    <a:pt x="143" y="45"/>
                    <a:pt x="144" y="46"/>
                    <a:pt x="144" y="44"/>
                  </a:cubicBezTo>
                  <a:close/>
                  <a:moveTo>
                    <a:pt x="153" y="1"/>
                  </a:moveTo>
                  <a:cubicBezTo>
                    <a:pt x="153" y="1"/>
                    <a:pt x="152" y="1"/>
                    <a:pt x="152" y="1"/>
                  </a:cubicBezTo>
                  <a:cubicBezTo>
                    <a:pt x="151" y="3"/>
                    <a:pt x="151" y="1"/>
                    <a:pt x="149" y="4"/>
                  </a:cubicBezTo>
                  <a:cubicBezTo>
                    <a:pt x="148" y="4"/>
                    <a:pt x="146" y="4"/>
                    <a:pt x="145" y="4"/>
                  </a:cubicBezTo>
                  <a:cubicBezTo>
                    <a:pt x="145" y="4"/>
                    <a:pt x="144" y="5"/>
                    <a:pt x="144" y="5"/>
                  </a:cubicBezTo>
                  <a:cubicBezTo>
                    <a:pt x="142" y="5"/>
                    <a:pt x="143" y="5"/>
                    <a:pt x="142" y="5"/>
                  </a:cubicBezTo>
                  <a:cubicBezTo>
                    <a:pt x="140" y="5"/>
                    <a:pt x="140" y="6"/>
                    <a:pt x="137" y="6"/>
                  </a:cubicBezTo>
                  <a:cubicBezTo>
                    <a:pt x="136" y="7"/>
                    <a:pt x="135" y="6"/>
                    <a:pt x="133" y="7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0" y="8"/>
                    <a:pt x="131" y="8"/>
                    <a:pt x="129" y="9"/>
                  </a:cubicBezTo>
                  <a:cubicBezTo>
                    <a:pt x="128" y="10"/>
                    <a:pt x="127" y="10"/>
                    <a:pt x="126" y="10"/>
                  </a:cubicBezTo>
                  <a:cubicBezTo>
                    <a:pt x="123" y="11"/>
                    <a:pt x="116" y="14"/>
                    <a:pt x="115" y="16"/>
                  </a:cubicBezTo>
                  <a:cubicBezTo>
                    <a:pt x="113" y="18"/>
                    <a:pt x="113" y="19"/>
                    <a:pt x="109" y="19"/>
                  </a:cubicBezTo>
                  <a:cubicBezTo>
                    <a:pt x="109" y="21"/>
                    <a:pt x="109" y="19"/>
                    <a:pt x="109" y="19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89" y="34"/>
                    <a:pt x="89" y="34"/>
                  </a:cubicBezTo>
                  <a:cubicBezTo>
                    <a:pt x="88" y="35"/>
                    <a:pt x="88" y="36"/>
                    <a:pt x="86" y="36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4" y="37"/>
                    <a:pt x="86" y="37"/>
                    <a:pt x="84" y="38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39"/>
                    <a:pt x="82" y="39"/>
                    <a:pt x="82" y="39"/>
                  </a:cubicBezTo>
                  <a:cubicBezTo>
                    <a:pt x="82" y="39"/>
                    <a:pt x="82" y="40"/>
                    <a:pt x="82" y="40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6"/>
                    <a:pt x="64" y="57"/>
                    <a:pt x="65" y="58"/>
                  </a:cubicBezTo>
                  <a:cubicBezTo>
                    <a:pt x="62" y="59"/>
                    <a:pt x="63" y="60"/>
                    <a:pt x="60" y="63"/>
                  </a:cubicBezTo>
                  <a:cubicBezTo>
                    <a:pt x="57" y="68"/>
                    <a:pt x="57" y="70"/>
                    <a:pt x="56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0" y="81"/>
                    <a:pt x="50" y="81"/>
                  </a:cubicBezTo>
                  <a:cubicBezTo>
                    <a:pt x="50" y="81"/>
                    <a:pt x="50" y="82"/>
                    <a:pt x="50" y="82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49" y="85"/>
                    <a:pt x="48" y="85"/>
                    <a:pt x="48" y="85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6" y="91"/>
                    <a:pt x="47" y="91"/>
                    <a:pt x="45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5"/>
                    <a:pt x="42" y="101"/>
                    <a:pt x="41" y="104"/>
                  </a:cubicBezTo>
                  <a:cubicBezTo>
                    <a:pt x="41" y="105"/>
                    <a:pt x="40" y="108"/>
                    <a:pt x="40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10"/>
                    <a:pt x="39" y="112"/>
                    <a:pt x="38" y="112"/>
                  </a:cubicBezTo>
                  <a:cubicBezTo>
                    <a:pt x="38" y="114"/>
                    <a:pt x="38" y="114"/>
                    <a:pt x="37" y="11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3"/>
                    <a:pt x="33" y="131"/>
                    <a:pt x="31" y="132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8"/>
                    <a:pt x="32" y="128"/>
                    <a:pt x="30" y="127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29" y="114"/>
                    <a:pt x="31" y="114"/>
                    <a:pt x="30" y="114"/>
                  </a:cubicBezTo>
                  <a:cubicBezTo>
                    <a:pt x="30" y="114"/>
                    <a:pt x="30" y="116"/>
                    <a:pt x="30" y="115"/>
                  </a:cubicBezTo>
                  <a:cubicBezTo>
                    <a:pt x="30" y="114"/>
                    <a:pt x="30" y="115"/>
                    <a:pt x="30" y="115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0"/>
                    <a:pt x="30" y="107"/>
                    <a:pt x="30" y="104"/>
                  </a:cubicBezTo>
                  <a:cubicBezTo>
                    <a:pt x="30" y="100"/>
                    <a:pt x="29" y="97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30" y="89"/>
                    <a:pt x="30" y="88"/>
                    <a:pt x="30" y="87"/>
                  </a:cubicBezTo>
                  <a:cubicBezTo>
                    <a:pt x="29" y="85"/>
                    <a:pt x="30" y="82"/>
                    <a:pt x="30" y="81"/>
                  </a:cubicBezTo>
                  <a:cubicBezTo>
                    <a:pt x="30" y="80"/>
                    <a:pt x="30" y="81"/>
                    <a:pt x="30" y="80"/>
                  </a:cubicBezTo>
                  <a:cubicBezTo>
                    <a:pt x="29" y="74"/>
                    <a:pt x="32" y="64"/>
                    <a:pt x="26" y="60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0" y="59"/>
                    <a:pt x="20" y="59"/>
                  </a:cubicBezTo>
                  <a:cubicBezTo>
                    <a:pt x="17" y="59"/>
                    <a:pt x="16" y="61"/>
                    <a:pt x="15" y="62"/>
                  </a:cubicBezTo>
                  <a:cubicBezTo>
                    <a:pt x="15" y="64"/>
                    <a:pt x="15" y="65"/>
                    <a:pt x="15" y="67"/>
                  </a:cubicBezTo>
                  <a:cubicBezTo>
                    <a:pt x="15" y="68"/>
                    <a:pt x="16" y="69"/>
                    <a:pt x="16" y="69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5" y="81"/>
                    <a:pt x="15" y="82"/>
                    <a:pt x="14" y="85"/>
                  </a:cubicBezTo>
                  <a:cubicBezTo>
                    <a:pt x="14" y="87"/>
                    <a:pt x="12" y="90"/>
                    <a:pt x="13" y="9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8"/>
                    <a:pt x="11" y="95"/>
                    <a:pt x="10" y="99"/>
                  </a:cubicBezTo>
                  <a:cubicBezTo>
                    <a:pt x="10" y="101"/>
                    <a:pt x="9" y="101"/>
                    <a:pt x="8" y="103"/>
                  </a:cubicBezTo>
                  <a:cubicBezTo>
                    <a:pt x="8" y="106"/>
                    <a:pt x="8" y="106"/>
                    <a:pt x="8" y="108"/>
                  </a:cubicBezTo>
                  <a:cubicBezTo>
                    <a:pt x="7" y="110"/>
                    <a:pt x="7" y="109"/>
                    <a:pt x="7" y="111"/>
                  </a:cubicBezTo>
                  <a:cubicBezTo>
                    <a:pt x="7" y="114"/>
                    <a:pt x="6" y="116"/>
                    <a:pt x="6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6" y="123"/>
                    <a:pt x="5" y="126"/>
                    <a:pt x="4" y="127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" y="133"/>
                    <a:pt x="4" y="133"/>
                    <a:pt x="4" y="135"/>
                  </a:cubicBezTo>
                  <a:cubicBezTo>
                    <a:pt x="2" y="150"/>
                    <a:pt x="2" y="150"/>
                    <a:pt x="2" y="150"/>
                  </a:cubicBezTo>
                  <a:cubicBezTo>
                    <a:pt x="2" y="152"/>
                    <a:pt x="2" y="152"/>
                    <a:pt x="1" y="153"/>
                  </a:cubicBezTo>
                  <a:cubicBezTo>
                    <a:pt x="1" y="156"/>
                    <a:pt x="2" y="165"/>
                    <a:pt x="1" y="167"/>
                  </a:cubicBezTo>
                  <a:cubicBezTo>
                    <a:pt x="1" y="167"/>
                    <a:pt x="1" y="168"/>
                    <a:pt x="1" y="168"/>
                  </a:cubicBezTo>
                  <a:cubicBezTo>
                    <a:pt x="0" y="170"/>
                    <a:pt x="1" y="194"/>
                    <a:pt x="2" y="196"/>
                  </a:cubicBezTo>
                  <a:cubicBezTo>
                    <a:pt x="2" y="197"/>
                    <a:pt x="2" y="199"/>
                    <a:pt x="3" y="200"/>
                  </a:cubicBezTo>
                  <a:cubicBezTo>
                    <a:pt x="7" y="209"/>
                    <a:pt x="7" y="209"/>
                    <a:pt x="7" y="209"/>
                  </a:cubicBezTo>
                  <a:cubicBezTo>
                    <a:pt x="6" y="212"/>
                    <a:pt x="6" y="210"/>
                    <a:pt x="6" y="212"/>
                  </a:cubicBezTo>
                  <a:cubicBezTo>
                    <a:pt x="7" y="215"/>
                    <a:pt x="8" y="217"/>
                    <a:pt x="11" y="219"/>
                  </a:cubicBezTo>
                  <a:cubicBezTo>
                    <a:pt x="11" y="220"/>
                    <a:pt x="12" y="221"/>
                    <a:pt x="13" y="221"/>
                  </a:cubicBezTo>
                  <a:cubicBezTo>
                    <a:pt x="13" y="221"/>
                    <a:pt x="13" y="221"/>
                    <a:pt x="13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20" y="227"/>
                    <a:pt x="20" y="226"/>
                    <a:pt x="23" y="227"/>
                  </a:cubicBezTo>
                  <a:cubicBezTo>
                    <a:pt x="25" y="228"/>
                    <a:pt x="23" y="227"/>
                    <a:pt x="25" y="228"/>
                  </a:cubicBezTo>
                  <a:cubicBezTo>
                    <a:pt x="27" y="229"/>
                    <a:pt x="30" y="231"/>
                    <a:pt x="33" y="231"/>
                  </a:cubicBezTo>
                  <a:cubicBezTo>
                    <a:pt x="35" y="231"/>
                    <a:pt x="37" y="231"/>
                    <a:pt x="39" y="232"/>
                  </a:cubicBezTo>
                  <a:cubicBezTo>
                    <a:pt x="39" y="231"/>
                    <a:pt x="39" y="231"/>
                    <a:pt x="40" y="231"/>
                  </a:cubicBezTo>
                  <a:cubicBezTo>
                    <a:pt x="43" y="230"/>
                    <a:pt x="45" y="230"/>
                    <a:pt x="47" y="227"/>
                  </a:cubicBezTo>
                  <a:cubicBezTo>
                    <a:pt x="51" y="224"/>
                    <a:pt x="51" y="225"/>
                    <a:pt x="59" y="225"/>
                  </a:cubicBezTo>
                  <a:cubicBezTo>
                    <a:pt x="60" y="226"/>
                    <a:pt x="59" y="226"/>
                    <a:pt x="60" y="226"/>
                  </a:cubicBezTo>
                  <a:cubicBezTo>
                    <a:pt x="60" y="226"/>
                    <a:pt x="60" y="226"/>
                    <a:pt x="60" y="225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6" y="226"/>
                    <a:pt x="66" y="226"/>
                    <a:pt x="66" y="225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6"/>
                    <a:pt x="72" y="226"/>
                    <a:pt x="72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6" y="224"/>
                    <a:pt x="79" y="226"/>
                    <a:pt x="83" y="224"/>
                  </a:cubicBezTo>
                  <a:cubicBezTo>
                    <a:pt x="89" y="223"/>
                    <a:pt x="108" y="224"/>
                    <a:pt x="111" y="223"/>
                  </a:cubicBezTo>
                  <a:cubicBezTo>
                    <a:pt x="114" y="222"/>
                    <a:pt x="118" y="223"/>
                    <a:pt x="122" y="222"/>
                  </a:cubicBezTo>
                  <a:cubicBezTo>
                    <a:pt x="126" y="221"/>
                    <a:pt x="127" y="222"/>
                    <a:pt x="131" y="222"/>
                  </a:cubicBezTo>
                  <a:cubicBezTo>
                    <a:pt x="136" y="222"/>
                    <a:pt x="135" y="225"/>
                    <a:pt x="138" y="227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9" y="230"/>
                    <a:pt x="138" y="230"/>
                    <a:pt x="138" y="232"/>
                  </a:cubicBezTo>
                  <a:cubicBezTo>
                    <a:pt x="140" y="233"/>
                    <a:pt x="138" y="232"/>
                    <a:pt x="140" y="233"/>
                  </a:cubicBezTo>
                  <a:cubicBezTo>
                    <a:pt x="141" y="234"/>
                    <a:pt x="141" y="234"/>
                    <a:pt x="141" y="234"/>
                  </a:cubicBezTo>
                  <a:cubicBezTo>
                    <a:pt x="141" y="238"/>
                    <a:pt x="141" y="238"/>
                    <a:pt x="141" y="238"/>
                  </a:cubicBezTo>
                  <a:cubicBezTo>
                    <a:pt x="140" y="239"/>
                    <a:pt x="142" y="242"/>
                    <a:pt x="140" y="245"/>
                  </a:cubicBezTo>
                  <a:cubicBezTo>
                    <a:pt x="140" y="246"/>
                    <a:pt x="141" y="246"/>
                    <a:pt x="141" y="248"/>
                  </a:cubicBezTo>
                  <a:cubicBezTo>
                    <a:pt x="141" y="252"/>
                    <a:pt x="144" y="253"/>
                    <a:pt x="146" y="255"/>
                  </a:cubicBezTo>
                  <a:cubicBezTo>
                    <a:pt x="147" y="255"/>
                    <a:pt x="147" y="255"/>
                    <a:pt x="147" y="255"/>
                  </a:cubicBezTo>
                  <a:cubicBezTo>
                    <a:pt x="148" y="256"/>
                    <a:pt x="148" y="256"/>
                    <a:pt x="149" y="257"/>
                  </a:cubicBezTo>
                  <a:cubicBezTo>
                    <a:pt x="150" y="258"/>
                    <a:pt x="150" y="258"/>
                    <a:pt x="153" y="259"/>
                  </a:cubicBezTo>
                  <a:cubicBezTo>
                    <a:pt x="159" y="261"/>
                    <a:pt x="161" y="254"/>
                    <a:pt x="163" y="253"/>
                  </a:cubicBezTo>
                  <a:cubicBezTo>
                    <a:pt x="165" y="252"/>
                    <a:pt x="164" y="253"/>
                    <a:pt x="166" y="252"/>
                  </a:cubicBezTo>
                  <a:cubicBezTo>
                    <a:pt x="167" y="251"/>
                    <a:pt x="165" y="251"/>
                    <a:pt x="168" y="251"/>
                  </a:cubicBezTo>
                  <a:cubicBezTo>
                    <a:pt x="171" y="247"/>
                    <a:pt x="171" y="247"/>
                    <a:pt x="171" y="247"/>
                  </a:cubicBezTo>
                  <a:cubicBezTo>
                    <a:pt x="173" y="246"/>
                    <a:pt x="174" y="247"/>
                    <a:pt x="174" y="244"/>
                  </a:cubicBezTo>
                  <a:cubicBezTo>
                    <a:pt x="175" y="244"/>
                    <a:pt x="175" y="244"/>
                    <a:pt x="176" y="244"/>
                  </a:cubicBezTo>
                  <a:cubicBezTo>
                    <a:pt x="176" y="238"/>
                    <a:pt x="176" y="237"/>
                    <a:pt x="177" y="233"/>
                  </a:cubicBezTo>
                  <a:cubicBezTo>
                    <a:pt x="178" y="232"/>
                    <a:pt x="177" y="233"/>
                    <a:pt x="178" y="232"/>
                  </a:cubicBezTo>
                  <a:cubicBezTo>
                    <a:pt x="178" y="229"/>
                    <a:pt x="178" y="223"/>
                    <a:pt x="178" y="221"/>
                  </a:cubicBezTo>
                  <a:cubicBezTo>
                    <a:pt x="176" y="217"/>
                    <a:pt x="178" y="218"/>
                    <a:pt x="178" y="212"/>
                  </a:cubicBezTo>
                  <a:cubicBezTo>
                    <a:pt x="179" y="211"/>
                    <a:pt x="178" y="206"/>
                    <a:pt x="179" y="202"/>
                  </a:cubicBezTo>
                  <a:cubicBezTo>
                    <a:pt x="177" y="201"/>
                    <a:pt x="178" y="200"/>
                    <a:pt x="179" y="198"/>
                  </a:cubicBezTo>
                  <a:cubicBezTo>
                    <a:pt x="177" y="195"/>
                    <a:pt x="179" y="189"/>
                    <a:pt x="177" y="186"/>
                  </a:cubicBezTo>
                  <a:cubicBezTo>
                    <a:pt x="178" y="184"/>
                    <a:pt x="180" y="182"/>
                    <a:pt x="179" y="179"/>
                  </a:cubicBezTo>
                  <a:cubicBezTo>
                    <a:pt x="177" y="174"/>
                    <a:pt x="180" y="177"/>
                    <a:pt x="179" y="172"/>
                  </a:cubicBezTo>
                  <a:cubicBezTo>
                    <a:pt x="182" y="170"/>
                    <a:pt x="180" y="169"/>
                    <a:pt x="180" y="167"/>
                  </a:cubicBezTo>
                  <a:cubicBezTo>
                    <a:pt x="179" y="166"/>
                    <a:pt x="180" y="163"/>
                    <a:pt x="180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58"/>
                    <a:pt x="182" y="161"/>
                    <a:pt x="180" y="159"/>
                  </a:cubicBezTo>
                  <a:cubicBezTo>
                    <a:pt x="180" y="157"/>
                    <a:pt x="179" y="155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181" y="141"/>
                    <a:pt x="181" y="141"/>
                    <a:pt x="181" y="141"/>
                  </a:cubicBezTo>
                  <a:cubicBezTo>
                    <a:pt x="181" y="141"/>
                    <a:pt x="181" y="140"/>
                    <a:pt x="181" y="139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137"/>
                    <a:pt x="182" y="136"/>
                    <a:pt x="181" y="135"/>
                  </a:cubicBezTo>
                  <a:cubicBezTo>
                    <a:pt x="181" y="133"/>
                    <a:pt x="180" y="134"/>
                    <a:pt x="181" y="133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80" y="131"/>
                    <a:pt x="180" y="131"/>
                    <a:pt x="181" y="130"/>
                  </a:cubicBezTo>
                  <a:cubicBezTo>
                    <a:pt x="179" y="129"/>
                    <a:pt x="179" y="129"/>
                    <a:pt x="179" y="129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1" y="127"/>
                    <a:pt x="180" y="127"/>
                    <a:pt x="181" y="125"/>
                  </a:cubicBezTo>
                  <a:cubicBezTo>
                    <a:pt x="181" y="124"/>
                    <a:pt x="181" y="124"/>
                    <a:pt x="182" y="124"/>
                  </a:cubicBezTo>
                  <a:cubicBezTo>
                    <a:pt x="180" y="121"/>
                    <a:pt x="180" y="120"/>
                    <a:pt x="179" y="118"/>
                  </a:cubicBezTo>
                  <a:cubicBezTo>
                    <a:pt x="179" y="118"/>
                    <a:pt x="179" y="117"/>
                    <a:pt x="179" y="117"/>
                  </a:cubicBezTo>
                  <a:cubicBezTo>
                    <a:pt x="179" y="117"/>
                    <a:pt x="179" y="117"/>
                    <a:pt x="179" y="117"/>
                  </a:cubicBezTo>
                  <a:cubicBezTo>
                    <a:pt x="179" y="117"/>
                    <a:pt x="179" y="116"/>
                    <a:pt x="179" y="116"/>
                  </a:cubicBezTo>
                  <a:cubicBezTo>
                    <a:pt x="179" y="115"/>
                    <a:pt x="180" y="108"/>
                    <a:pt x="179" y="105"/>
                  </a:cubicBezTo>
                  <a:cubicBezTo>
                    <a:pt x="179" y="105"/>
                    <a:pt x="179" y="104"/>
                    <a:pt x="179" y="104"/>
                  </a:cubicBezTo>
                  <a:cubicBezTo>
                    <a:pt x="179" y="102"/>
                    <a:pt x="178" y="100"/>
                    <a:pt x="179" y="99"/>
                  </a:cubicBezTo>
                  <a:cubicBezTo>
                    <a:pt x="179" y="99"/>
                    <a:pt x="179" y="99"/>
                    <a:pt x="179" y="99"/>
                  </a:cubicBezTo>
                  <a:cubicBezTo>
                    <a:pt x="179" y="98"/>
                    <a:pt x="179" y="98"/>
                    <a:pt x="179" y="97"/>
                  </a:cubicBezTo>
                  <a:cubicBezTo>
                    <a:pt x="179" y="97"/>
                    <a:pt x="179" y="98"/>
                    <a:pt x="179" y="96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0" y="88"/>
                    <a:pt x="178" y="89"/>
                    <a:pt x="179" y="84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8" y="80"/>
                    <a:pt x="179" y="81"/>
                    <a:pt x="179" y="79"/>
                  </a:cubicBezTo>
                  <a:cubicBezTo>
                    <a:pt x="179" y="78"/>
                    <a:pt x="180" y="73"/>
                    <a:pt x="181" y="71"/>
                  </a:cubicBezTo>
                  <a:cubicBezTo>
                    <a:pt x="181" y="70"/>
                    <a:pt x="181" y="69"/>
                    <a:pt x="181" y="68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3" y="60"/>
                    <a:pt x="183" y="61"/>
                    <a:pt x="184" y="60"/>
                  </a:cubicBezTo>
                  <a:cubicBezTo>
                    <a:pt x="184" y="57"/>
                    <a:pt x="185" y="56"/>
                    <a:pt x="185" y="54"/>
                  </a:cubicBezTo>
                  <a:cubicBezTo>
                    <a:pt x="185" y="51"/>
                    <a:pt x="185" y="50"/>
                    <a:pt x="186" y="48"/>
                  </a:cubicBezTo>
                  <a:cubicBezTo>
                    <a:pt x="190" y="40"/>
                    <a:pt x="190" y="40"/>
                    <a:pt x="190" y="40"/>
                  </a:cubicBezTo>
                  <a:cubicBezTo>
                    <a:pt x="191" y="39"/>
                    <a:pt x="190" y="40"/>
                    <a:pt x="191" y="39"/>
                  </a:cubicBezTo>
                  <a:cubicBezTo>
                    <a:pt x="190" y="38"/>
                    <a:pt x="189" y="38"/>
                    <a:pt x="191" y="38"/>
                  </a:cubicBezTo>
                  <a:cubicBezTo>
                    <a:pt x="191" y="33"/>
                    <a:pt x="192" y="25"/>
                    <a:pt x="190" y="21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79" y="8"/>
                    <a:pt x="179" y="7"/>
                    <a:pt x="178" y="8"/>
                  </a:cubicBezTo>
                  <a:cubicBezTo>
                    <a:pt x="177" y="5"/>
                    <a:pt x="170" y="3"/>
                    <a:pt x="167" y="3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4" y="2"/>
                    <a:pt x="163" y="2"/>
                    <a:pt x="162" y="2"/>
                  </a:cubicBezTo>
                  <a:cubicBezTo>
                    <a:pt x="162" y="0"/>
                    <a:pt x="162" y="2"/>
                    <a:pt x="161" y="2"/>
                  </a:cubicBezTo>
                  <a:cubicBezTo>
                    <a:pt x="159" y="1"/>
                    <a:pt x="155" y="1"/>
                    <a:pt x="153" y="1"/>
                  </a:cubicBezTo>
                  <a:close/>
                  <a:moveTo>
                    <a:pt x="93" y="93"/>
                  </a:moveTo>
                  <a:cubicBezTo>
                    <a:pt x="93" y="95"/>
                    <a:pt x="93" y="95"/>
                    <a:pt x="93" y="95"/>
                  </a:cubicBezTo>
                  <a:cubicBezTo>
                    <a:pt x="92" y="95"/>
                    <a:pt x="91" y="95"/>
                    <a:pt x="92" y="96"/>
                  </a:cubicBezTo>
                  <a:cubicBezTo>
                    <a:pt x="93" y="95"/>
                    <a:pt x="93" y="96"/>
                    <a:pt x="94" y="95"/>
                  </a:cubicBezTo>
                  <a:cubicBezTo>
                    <a:pt x="94" y="95"/>
                    <a:pt x="94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3"/>
                    <a:pt x="95" y="93"/>
                    <a:pt x="93" y="93"/>
                  </a:cubicBezTo>
                  <a:close/>
                  <a:moveTo>
                    <a:pt x="103" y="102"/>
                  </a:moveTo>
                  <a:cubicBezTo>
                    <a:pt x="104" y="102"/>
                    <a:pt x="103" y="101"/>
                    <a:pt x="104" y="100"/>
                  </a:cubicBezTo>
                  <a:cubicBezTo>
                    <a:pt x="103" y="100"/>
                    <a:pt x="103" y="100"/>
                    <a:pt x="102" y="99"/>
                  </a:cubicBezTo>
                  <a:cubicBezTo>
                    <a:pt x="103" y="101"/>
                    <a:pt x="103" y="100"/>
                    <a:pt x="103" y="102"/>
                  </a:cubicBezTo>
                  <a:close/>
                  <a:moveTo>
                    <a:pt x="97" y="96"/>
                  </a:moveTo>
                  <a:cubicBezTo>
                    <a:pt x="99" y="96"/>
                    <a:pt x="99" y="97"/>
                    <a:pt x="99" y="95"/>
                  </a:cubicBezTo>
                  <a:cubicBezTo>
                    <a:pt x="98" y="95"/>
                    <a:pt x="99" y="94"/>
                    <a:pt x="98" y="95"/>
                  </a:cubicBezTo>
                  <a:cubicBezTo>
                    <a:pt x="98" y="95"/>
                    <a:pt x="97" y="96"/>
                    <a:pt x="97" y="96"/>
                  </a:cubicBezTo>
                  <a:close/>
                  <a:moveTo>
                    <a:pt x="115" y="193"/>
                  </a:moveTo>
                  <a:cubicBezTo>
                    <a:pt x="116" y="193"/>
                    <a:pt x="116" y="193"/>
                    <a:pt x="116" y="193"/>
                  </a:cubicBezTo>
                  <a:cubicBezTo>
                    <a:pt x="116" y="194"/>
                    <a:pt x="117" y="194"/>
                    <a:pt x="115" y="194"/>
                  </a:cubicBezTo>
                  <a:cubicBezTo>
                    <a:pt x="114" y="194"/>
                    <a:pt x="115" y="194"/>
                    <a:pt x="115" y="193"/>
                  </a:cubicBezTo>
                  <a:close/>
                  <a:moveTo>
                    <a:pt x="58" y="117"/>
                  </a:moveTo>
                  <a:cubicBezTo>
                    <a:pt x="60" y="116"/>
                    <a:pt x="60" y="116"/>
                    <a:pt x="60" y="118"/>
                  </a:cubicBezTo>
                  <a:cubicBezTo>
                    <a:pt x="59" y="116"/>
                    <a:pt x="59" y="117"/>
                    <a:pt x="58" y="117"/>
                  </a:cubicBezTo>
                  <a:close/>
                  <a:moveTo>
                    <a:pt x="46" y="165"/>
                  </a:moveTo>
                  <a:cubicBezTo>
                    <a:pt x="46" y="165"/>
                    <a:pt x="45" y="164"/>
                    <a:pt x="47" y="165"/>
                  </a:cubicBezTo>
                  <a:cubicBezTo>
                    <a:pt x="47" y="166"/>
                    <a:pt x="47" y="166"/>
                    <a:pt x="46" y="165"/>
                  </a:cubicBezTo>
                  <a:close/>
                  <a:moveTo>
                    <a:pt x="90" y="99"/>
                  </a:moveTo>
                  <a:cubicBezTo>
                    <a:pt x="91" y="99"/>
                    <a:pt x="91" y="99"/>
                    <a:pt x="91" y="99"/>
                  </a:cubicBezTo>
                  <a:cubicBezTo>
                    <a:pt x="91" y="99"/>
                    <a:pt x="91" y="98"/>
                    <a:pt x="90" y="99"/>
                  </a:cubicBezTo>
                  <a:close/>
                  <a:moveTo>
                    <a:pt x="45" y="182"/>
                  </a:moveTo>
                  <a:cubicBezTo>
                    <a:pt x="45" y="181"/>
                    <a:pt x="46" y="181"/>
                    <a:pt x="46" y="182"/>
                  </a:cubicBezTo>
                  <a:cubicBezTo>
                    <a:pt x="47" y="183"/>
                    <a:pt x="45" y="182"/>
                    <a:pt x="45" y="182"/>
                  </a:cubicBezTo>
                  <a:close/>
                  <a:moveTo>
                    <a:pt x="92" y="97"/>
                  </a:moveTo>
                  <a:cubicBezTo>
                    <a:pt x="91" y="96"/>
                    <a:pt x="91" y="96"/>
                    <a:pt x="91" y="96"/>
                  </a:cubicBezTo>
                  <a:cubicBezTo>
                    <a:pt x="91" y="97"/>
                    <a:pt x="90" y="97"/>
                    <a:pt x="92" y="97"/>
                  </a:cubicBezTo>
                  <a:close/>
                  <a:moveTo>
                    <a:pt x="75" y="116"/>
                  </a:moveTo>
                  <a:cubicBezTo>
                    <a:pt x="74" y="115"/>
                    <a:pt x="74" y="116"/>
                    <a:pt x="75" y="115"/>
                  </a:cubicBezTo>
                  <a:cubicBezTo>
                    <a:pt x="75" y="116"/>
                    <a:pt x="75" y="116"/>
                    <a:pt x="75" y="116"/>
                  </a:cubicBezTo>
                  <a:close/>
                  <a:moveTo>
                    <a:pt x="101" y="92"/>
                  </a:moveTo>
                  <a:cubicBezTo>
                    <a:pt x="101" y="90"/>
                    <a:pt x="101" y="90"/>
                    <a:pt x="101" y="90"/>
                  </a:cubicBezTo>
                  <a:cubicBezTo>
                    <a:pt x="101" y="92"/>
                    <a:pt x="101" y="91"/>
                    <a:pt x="101" y="92"/>
                  </a:cubicBezTo>
                  <a:close/>
                  <a:moveTo>
                    <a:pt x="101" y="176"/>
                  </a:moveTo>
                  <a:cubicBezTo>
                    <a:pt x="102" y="176"/>
                    <a:pt x="102" y="176"/>
                    <a:pt x="102" y="176"/>
                  </a:cubicBezTo>
                  <a:cubicBezTo>
                    <a:pt x="101" y="176"/>
                    <a:pt x="101" y="176"/>
                    <a:pt x="101" y="176"/>
                  </a:cubicBezTo>
                  <a:close/>
                  <a:moveTo>
                    <a:pt x="85" y="105"/>
                  </a:moveTo>
                  <a:cubicBezTo>
                    <a:pt x="85" y="105"/>
                    <a:pt x="86" y="106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lose/>
                  <a:moveTo>
                    <a:pt x="13" y="59"/>
                  </a:moveTo>
                  <a:cubicBezTo>
                    <a:pt x="14" y="60"/>
                    <a:pt x="13" y="59"/>
                    <a:pt x="14" y="61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80" y="152"/>
                  </a:moveTo>
                  <a:cubicBezTo>
                    <a:pt x="181" y="152"/>
                    <a:pt x="181" y="153"/>
                    <a:pt x="181" y="153"/>
                  </a:cubicBezTo>
                  <a:cubicBezTo>
                    <a:pt x="181" y="153"/>
                    <a:pt x="180" y="153"/>
                    <a:pt x="180" y="152"/>
                  </a:cubicBezTo>
                  <a:close/>
                  <a:moveTo>
                    <a:pt x="46" y="172"/>
                  </a:moveTo>
                  <a:cubicBezTo>
                    <a:pt x="46" y="172"/>
                    <a:pt x="46" y="172"/>
                    <a:pt x="46" y="17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79A57056-1B5A-4476-B8D0-68D9118936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034" y="4258993"/>
              <a:ext cx="214313" cy="395288"/>
            </a:xfrm>
            <a:custGeom>
              <a:avLst/>
              <a:gdLst>
                <a:gd name="T0" fmla="*/ 68 w 187"/>
                <a:gd name="T1" fmla="*/ 285 h 344"/>
                <a:gd name="T2" fmla="*/ 80 w 187"/>
                <a:gd name="T3" fmla="*/ 274 h 344"/>
                <a:gd name="T4" fmla="*/ 74 w 187"/>
                <a:gd name="T5" fmla="*/ 272 h 344"/>
                <a:gd name="T6" fmla="*/ 141 w 187"/>
                <a:gd name="T7" fmla="*/ 162 h 344"/>
                <a:gd name="T8" fmla="*/ 142 w 187"/>
                <a:gd name="T9" fmla="*/ 163 h 344"/>
                <a:gd name="T10" fmla="*/ 146 w 187"/>
                <a:gd name="T11" fmla="*/ 159 h 344"/>
                <a:gd name="T12" fmla="*/ 69 w 187"/>
                <a:gd name="T13" fmla="*/ 173 h 344"/>
                <a:gd name="T14" fmla="*/ 63 w 187"/>
                <a:gd name="T15" fmla="*/ 174 h 344"/>
                <a:gd name="T16" fmla="*/ 64 w 187"/>
                <a:gd name="T17" fmla="*/ 148 h 344"/>
                <a:gd name="T18" fmla="*/ 65 w 187"/>
                <a:gd name="T19" fmla="*/ 145 h 344"/>
                <a:gd name="T20" fmla="*/ 72 w 187"/>
                <a:gd name="T21" fmla="*/ 134 h 344"/>
                <a:gd name="T22" fmla="*/ 116 w 187"/>
                <a:gd name="T23" fmla="*/ 140 h 344"/>
                <a:gd name="T24" fmla="*/ 115 w 187"/>
                <a:gd name="T25" fmla="*/ 132 h 344"/>
                <a:gd name="T26" fmla="*/ 148 w 187"/>
                <a:gd name="T27" fmla="*/ 106 h 344"/>
                <a:gd name="T28" fmla="*/ 140 w 187"/>
                <a:gd name="T29" fmla="*/ 118 h 344"/>
                <a:gd name="T30" fmla="*/ 137 w 187"/>
                <a:gd name="T31" fmla="*/ 111 h 344"/>
                <a:gd name="T32" fmla="*/ 138 w 187"/>
                <a:gd name="T33" fmla="*/ 117 h 344"/>
                <a:gd name="T34" fmla="*/ 132 w 187"/>
                <a:gd name="T35" fmla="*/ 80 h 344"/>
                <a:gd name="T36" fmla="*/ 67 w 187"/>
                <a:gd name="T37" fmla="*/ 293 h 344"/>
                <a:gd name="T38" fmla="*/ 69 w 187"/>
                <a:gd name="T39" fmla="*/ 308 h 344"/>
                <a:gd name="T40" fmla="*/ 77 w 187"/>
                <a:gd name="T41" fmla="*/ 325 h 344"/>
                <a:gd name="T42" fmla="*/ 83 w 187"/>
                <a:gd name="T43" fmla="*/ 334 h 344"/>
                <a:gd name="T44" fmla="*/ 88 w 187"/>
                <a:gd name="T45" fmla="*/ 344 h 344"/>
                <a:gd name="T46" fmla="*/ 94 w 187"/>
                <a:gd name="T47" fmla="*/ 341 h 344"/>
                <a:gd name="T48" fmla="*/ 107 w 187"/>
                <a:gd name="T49" fmla="*/ 334 h 344"/>
                <a:gd name="T50" fmla="*/ 107 w 187"/>
                <a:gd name="T51" fmla="*/ 324 h 344"/>
                <a:gd name="T52" fmla="*/ 108 w 187"/>
                <a:gd name="T53" fmla="*/ 287 h 344"/>
                <a:gd name="T54" fmla="*/ 106 w 187"/>
                <a:gd name="T55" fmla="*/ 236 h 344"/>
                <a:gd name="T56" fmla="*/ 106 w 187"/>
                <a:gd name="T57" fmla="*/ 215 h 344"/>
                <a:gd name="T58" fmla="*/ 118 w 187"/>
                <a:gd name="T59" fmla="*/ 204 h 344"/>
                <a:gd name="T60" fmla="*/ 130 w 187"/>
                <a:gd name="T61" fmla="*/ 181 h 344"/>
                <a:gd name="T62" fmla="*/ 141 w 187"/>
                <a:gd name="T63" fmla="*/ 170 h 344"/>
                <a:gd name="T64" fmla="*/ 154 w 187"/>
                <a:gd name="T65" fmla="*/ 159 h 344"/>
                <a:gd name="T66" fmla="*/ 153 w 187"/>
                <a:gd name="T67" fmla="*/ 157 h 344"/>
                <a:gd name="T68" fmla="*/ 155 w 187"/>
                <a:gd name="T69" fmla="*/ 154 h 344"/>
                <a:gd name="T70" fmla="*/ 168 w 187"/>
                <a:gd name="T71" fmla="*/ 144 h 344"/>
                <a:gd name="T72" fmla="*/ 179 w 187"/>
                <a:gd name="T73" fmla="*/ 136 h 344"/>
                <a:gd name="T74" fmla="*/ 186 w 187"/>
                <a:gd name="T75" fmla="*/ 119 h 344"/>
                <a:gd name="T76" fmla="*/ 186 w 187"/>
                <a:gd name="T77" fmla="*/ 105 h 344"/>
                <a:gd name="T78" fmla="*/ 173 w 187"/>
                <a:gd name="T79" fmla="*/ 80 h 344"/>
                <a:gd name="T80" fmla="*/ 140 w 187"/>
                <a:gd name="T81" fmla="*/ 80 h 344"/>
                <a:gd name="T82" fmla="*/ 134 w 187"/>
                <a:gd name="T83" fmla="*/ 71 h 344"/>
                <a:gd name="T84" fmla="*/ 135 w 187"/>
                <a:gd name="T85" fmla="*/ 65 h 344"/>
                <a:gd name="T86" fmla="*/ 128 w 187"/>
                <a:gd name="T87" fmla="*/ 39 h 344"/>
                <a:gd name="T88" fmla="*/ 119 w 187"/>
                <a:gd name="T89" fmla="*/ 13 h 344"/>
                <a:gd name="T90" fmla="*/ 103 w 187"/>
                <a:gd name="T91" fmla="*/ 1 h 344"/>
                <a:gd name="T92" fmla="*/ 95 w 187"/>
                <a:gd name="T93" fmla="*/ 23 h 344"/>
                <a:gd name="T94" fmla="*/ 88 w 187"/>
                <a:gd name="T95" fmla="*/ 60 h 344"/>
                <a:gd name="T96" fmla="*/ 85 w 187"/>
                <a:gd name="T97" fmla="*/ 68 h 344"/>
                <a:gd name="T98" fmla="*/ 83 w 187"/>
                <a:gd name="T99" fmla="*/ 83 h 344"/>
                <a:gd name="T100" fmla="*/ 75 w 187"/>
                <a:gd name="T101" fmla="*/ 105 h 344"/>
                <a:gd name="T102" fmla="*/ 67 w 187"/>
                <a:gd name="T103" fmla="*/ 111 h 344"/>
                <a:gd name="T104" fmla="*/ 32 w 187"/>
                <a:gd name="T105" fmla="*/ 134 h 344"/>
                <a:gd name="T106" fmla="*/ 10 w 187"/>
                <a:gd name="T107" fmla="*/ 123 h 344"/>
                <a:gd name="T108" fmla="*/ 2 w 187"/>
                <a:gd name="T109" fmla="*/ 145 h 344"/>
                <a:gd name="T110" fmla="*/ 23 w 187"/>
                <a:gd name="T111" fmla="*/ 181 h 344"/>
                <a:gd name="T112" fmla="*/ 47 w 187"/>
                <a:gd name="T113" fmla="*/ 192 h 344"/>
                <a:gd name="T114" fmla="*/ 57 w 187"/>
                <a:gd name="T115" fmla="*/ 213 h 344"/>
                <a:gd name="T116" fmla="*/ 74 w 187"/>
                <a:gd name="T117" fmla="*/ 240 h 344"/>
                <a:gd name="T118" fmla="*/ 69 w 187"/>
                <a:gd name="T119" fmla="*/ 2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7" h="344">
                  <a:moveTo>
                    <a:pt x="92" y="335"/>
                  </a:moveTo>
                  <a:cubicBezTo>
                    <a:pt x="94" y="336"/>
                    <a:pt x="93" y="336"/>
                    <a:pt x="92" y="336"/>
                  </a:cubicBezTo>
                  <a:cubicBezTo>
                    <a:pt x="92" y="335"/>
                    <a:pt x="92" y="335"/>
                    <a:pt x="92" y="335"/>
                  </a:cubicBezTo>
                  <a:close/>
                  <a:moveTo>
                    <a:pt x="66" y="283"/>
                  </a:moveTo>
                  <a:cubicBezTo>
                    <a:pt x="66" y="283"/>
                    <a:pt x="67" y="283"/>
                    <a:pt x="67" y="281"/>
                  </a:cubicBezTo>
                  <a:cubicBezTo>
                    <a:pt x="67" y="282"/>
                    <a:pt x="68" y="284"/>
                    <a:pt x="68" y="285"/>
                  </a:cubicBezTo>
                  <a:cubicBezTo>
                    <a:pt x="66" y="285"/>
                    <a:pt x="67" y="285"/>
                    <a:pt x="66" y="283"/>
                  </a:cubicBezTo>
                  <a:close/>
                  <a:moveTo>
                    <a:pt x="74" y="272"/>
                  </a:moveTo>
                  <a:cubicBezTo>
                    <a:pt x="76" y="273"/>
                    <a:pt x="73" y="273"/>
                    <a:pt x="76" y="273"/>
                  </a:cubicBezTo>
                  <a:cubicBezTo>
                    <a:pt x="77" y="272"/>
                    <a:pt x="77" y="272"/>
                    <a:pt x="77" y="271"/>
                  </a:cubicBezTo>
                  <a:cubicBezTo>
                    <a:pt x="79" y="269"/>
                    <a:pt x="79" y="269"/>
                    <a:pt x="80" y="269"/>
                  </a:cubicBezTo>
                  <a:cubicBezTo>
                    <a:pt x="80" y="270"/>
                    <a:pt x="81" y="269"/>
                    <a:pt x="80" y="274"/>
                  </a:cubicBezTo>
                  <a:cubicBezTo>
                    <a:pt x="80" y="276"/>
                    <a:pt x="79" y="276"/>
                    <a:pt x="81" y="278"/>
                  </a:cubicBezTo>
                  <a:cubicBezTo>
                    <a:pt x="79" y="278"/>
                    <a:pt x="80" y="277"/>
                    <a:pt x="80" y="279"/>
                  </a:cubicBezTo>
                  <a:cubicBezTo>
                    <a:pt x="78" y="277"/>
                    <a:pt x="79" y="279"/>
                    <a:pt x="78" y="277"/>
                  </a:cubicBezTo>
                  <a:cubicBezTo>
                    <a:pt x="77" y="276"/>
                    <a:pt x="78" y="277"/>
                    <a:pt x="77" y="276"/>
                  </a:cubicBezTo>
                  <a:cubicBezTo>
                    <a:pt x="75" y="274"/>
                    <a:pt x="76" y="275"/>
                    <a:pt x="75" y="274"/>
                  </a:cubicBezTo>
                  <a:cubicBezTo>
                    <a:pt x="74" y="272"/>
                    <a:pt x="74" y="272"/>
                    <a:pt x="74" y="272"/>
                  </a:cubicBezTo>
                  <a:close/>
                  <a:moveTo>
                    <a:pt x="142" y="163"/>
                  </a:moveTo>
                  <a:cubicBezTo>
                    <a:pt x="141" y="164"/>
                    <a:pt x="141" y="164"/>
                    <a:pt x="142" y="165"/>
                  </a:cubicBezTo>
                  <a:cubicBezTo>
                    <a:pt x="139" y="165"/>
                    <a:pt x="141" y="165"/>
                    <a:pt x="139" y="166"/>
                  </a:cubicBezTo>
                  <a:cubicBezTo>
                    <a:pt x="138" y="167"/>
                    <a:pt x="137" y="166"/>
                    <a:pt x="137" y="167"/>
                  </a:cubicBezTo>
                  <a:cubicBezTo>
                    <a:pt x="137" y="165"/>
                    <a:pt x="137" y="165"/>
                    <a:pt x="137" y="165"/>
                  </a:cubicBezTo>
                  <a:cubicBezTo>
                    <a:pt x="139" y="165"/>
                    <a:pt x="140" y="165"/>
                    <a:pt x="141" y="162"/>
                  </a:cubicBezTo>
                  <a:cubicBezTo>
                    <a:pt x="142" y="163"/>
                    <a:pt x="142" y="163"/>
                    <a:pt x="142" y="163"/>
                  </a:cubicBezTo>
                  <a:close/>
                  <a:moveTo>
                    <a:pt x="144" y="162"/>
                  </a:moveTo>
                  <a:cubicBezTo>
                    <a:pt x="146" y="162"/>
                    <a:pt x="146" y="162"/>
                    <a:pt x="147" y="163"/>
                  </a:cubicBezTo>
                  <a:cubicBezTo>
                    <a:pt x="147" y="163"/>
                    <a:pt x="146" y="163"/>
                    <a:pt x="146" y="163"/>
                  </a:cubicBezTo>
                  <a:cubicBezTo>
                    <a:pt x="144" y="163"/>
                    <a:pt x="145" y="163"/>
                    <a:pt x="144" y="162"/>
                  </a:cubicBezTo>
                  <a:close/>
                  <a:moveTo>
                    <a:pt x="142" y="163"/>
                  </a:moveTo>
                  <a:cubicBezTo>
                    <a:pt x="143" y="162"/>
                    <a:pt x="143" y="163"/>
                    <a:pt x="142" y="162"/>
                  </a:cubicBezTo>
                  <a:cubicBezTo>
                    <a:pt x="142" y="163"/>
                    <a:pt x="143" y="162"/>
                    <a:pt x="142" y="163"/>
                  </a:cubicBezTo>
                  <a:close/>
                  <a:moveTo>
                    <a:pt x="146" y="159"/>
                  </a:moveTo>
                  <a:cubicBezTo>
                    <a:pt x="146" y="159"/>
                    <a:pt x="147" y="158"/>
                    <a:pt x="147" y="158"/>
                  </a:cubicBezTo>
                  <a:cubicBezTo>
                    <a:pt x="148" y="158"/>
                    <a:pt x="147" y="158"/>
                    <a:pt x="147" y="159"/>
                  </a:cubicBezTo>
                  <a:cubicBezTo>
                    <a:pt x="146" y="159"/>
                    <a:pt x="146" y="159"/>
                    <a:pt x="146" y="159"/>
                  </a:cubicBezTo>
                  <a:close/>
                  <a:moveTo>
                    <a:pt x="76" y="135"/>
                  </a:moveTo>
                  <a:cubicBezTo>
                    <a:pt x="76" y="136"/>
                    <a:pt x="76" y="138"/>
                    <a:pt x="75" y="139"/>
                  </a:cubicBezTo>
                  <a:cubicBezTo>
                    <a:pt x="75" y="140"/>
                    <a:pt x="75" y="142"/>
                    <a:pt x="75" y="144"/>
                  </a:cubicBezTo>
                  <a:cubicBezTo>
                    <a:pt x="75" y="148"/>
                    <a:pt x="75" y="149"/>
                    <a:pt x="75" y="153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73" y="172"/>
                    <a:pt x="71" y="172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5" y="177"/>
                  </a:cubicBezTo>
                  <a:cubicBezTo>
                    <a:pt x="64" y="178"/>
                    <a:pt x="64" y="178"/>
                    <a:pt x="64" y="178"/>
                  </a:cubicBezTo>
                  <a:cubicBezTo>
                    <a:pt x="64" y="173"/>
                    <a:pt x="64" y="176"/>
                    <a:pt x="63" y="174"/>
                  </a:cubicBezTo>
                  <a:cubicBezTo>
                    <a:pt x="63" y="172"/>
                    <a:pt x="63" y="171"/>
                    <a:pt x="63" y="169"/>
                  </a:cubicBezTo>
                  <a:cubicBezTo>
                    <a:pt x="62" y="167"/>
                    <a:pt x="62" y="165"/>
                    <a:pt x="64" y="163"/>
                  </a:cubicBezTo>
                  <a:cubicBezTo>
                    <a:pt x="63" y="159"/>
                    <a:pt x="63" y="163"/>
                    <a:pt x="63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5"/>
                    <a:pt x="63" y="159"/>
                    <a:pt x="63" y="155"/>
                  </a:cubicBezTo>
                  <a:cubicBezTo>
                    <a:pt x="63" y="153"/>
                    <a:pt x="63" y="150"/>
                    <a:pt x="64" y="148"/>
                  </a:cubicBezTo>
                  <a:cubicBezTo>
                    <a:pt x="65" y="148"/>
                    <a:pt x="65" y="147"/>
                    <a:pt x="65" y="147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6"/>
                    <a:pt x="65" y="146"/>
                    <a:pt x="65" y="146"/>
                  </a:cubicBezTo>
                  <a:cubicBezTo>
                    <a:pt x="64" y="146"/>
                    <a:pt x="64" y="146"/>
                    <a:pt x="64" y="146"/>
                  </a:cubicBezTo>
                  <a:cubicBezTo>
                    <a:pt x="64" y="145"/>
                    <a:pt x="64" y="146"/>
                    <a:pt x="65" y="145"/>
                  </a:cubicBezTo>
                  <a:cubicBezTo>
                    <a:pt x="66" y="142"/>
                    <a:pt x="66" y="145"/>
                    <a:pt x="66" y="141"/>
                  </a:cubicBezTo>
                  <a:cubicBezTo>
                    <a:pt x="67" y="141"/>
                    <a:pt x="67" y="141"/>
                    <a:pt x="68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4" y="134"/>
                    <a:pt x="71" y="136"/>
                    <a:pt x="72" y="134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33"/>
                    <a:pt x="76" y="131"/>
                    <a:pt x="76" y="133"/>
                  </a:cubicBezTo>
                  <a:cubicBezTo>
                    <a:pt x="76" y="134"/>
                    <a:pt x="76" y="134"/>
                    <a:pt x="76" y="135"/>
                  </a:cubicBezTo>
                  <a:close/>
                  <a:moveTo>
                    <a:pt x="118" y="121"/>
                  </a:moveTo>
                  <a:cubicBezTo>
                    <a:pt x="117" y="134"/>
                    <a:pt x="117" y="134"/>
                    <a:pt x="117" y="134"/>
                  </a:cubicBezTo>
                  <a:cubicBezTo>
                    <a:pt x="117" y="136"/>
                    <a:pt x="117" y="137"/>
                    <a:pt x="116" y="140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3" y="144"/>
                    <a:pt x="114" y="144"/>
                    <a:pt x="113" y="144"/>
                  </a:cubicBezTo>
                  <a:cubicBezTo>
                    <a:pt x="113" y="137"/>
                    <a:pt x="114" y="143"/>
                    <a:pt x="114" y="137"/>
                  </a:cubicBezTo>
                  <a:cubicBezTo>
                    <a:pt x="115" y="136"/>
                    <a:pt x="115" y="138"/>
                    <a:pt x="115" y="133"/>
                  </a:cubicBezTo>
                  <a:cubicBezTo>
                    <a:pt x="116" y="133"/>
                    <a:pt x="115" y="133"/>
                    <a:pt x="115" y="133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2"/>
                  </a:cubicBezTo>
                  <a:cubicBezTo>
                    <a:pt x="116" y="129"/>
                    <a:pt x="116" y="127"/>
                    <a:pt x="117" y="126"/>
                  </a:cubicBezTo>
                  <a:cubicBezTo>
                    <a:pt x="117" y="124"/>
                    <a:pt x="117" y="121"/>
                    <a:pt x="118" y="121"/>
                  </a:cubicBezTo>
                  <a:close/>
                  <a:moveTo>
                    <a:pt x="139" y="107"/>
                  </a:moveTo>
                  <a:cubicBezTo>
                    <a:pt x="140" y="106"/>
                    <a:pt x="140" y="106"/>
                    <a:pt x="141" y="105"/>
                  </a:cubicBezTo>
                  <a:cubicBezTo>
                    <a:pt x="143" y="107"/>
                    <a:pt x="145" y="105"/>
                    <a:pt x="148" y="106"/>
                  </a:cubicBezTo>
                  <a:cubicBezTo>
                    <a:pt x="148" y="109"/>
                    <a:pt x="148" y="109"/>
                    <a:pt x="148" y="111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48" y="111"/>
                    <a:pt x="148" y="111"/>
                    <a:pt x="147" y="111"/>
                  </a:cubicBezTo>
                  <a:cubicBezTo>
                    <a:pt x="147" y="113"/>
                    <a:pt x="148" y="112"/>
                    <a:pt x="146" y="114"/>
                  </a:cubicBezTo>
                  <a:cubicBezTo>
                    <a:pt x="142" y="120"/>
                    <a:pt x="142" y="120"/>
                    <a:pt x="142" y="120"/>
                  </a:cubicBezTo>
                  <a:cubicBezTo>
                    <a:pt x="141" y="119"/>
                    <a:pt x="141" y="119"/>
                    <a:pt x="140" y="118"/>
                  </a:cubicBezTo>
                  <a:cubicBezTo>
                    <a:pt x="140" y="116"/>
                    <a:pt x="139" y="115"/>
                    <a:pt x="139" y="113"/>
                  </a:cubicBezTo>
                  <a:cubicBezTo>
                    <a:pt x="139" y="111"/>
                    <a:pt x="139" y="113"/>
                    <a:pt x="139" y="110"/>
                  </a:cubicBezTo>
                  <a:cubicBezTo>
                    <a:pt x="139" y="108"/>
                    <a:pt x="139" y="111"/>
                    <a:pt x="139" y="109"/>
                  </a:cubicBezTo>
                  <a:cubicBezTo>
                    <a:pt x="139" y="108"/>
                    <a:pt x="139" y="108"/>
                    <a:pt x="139" y="107"/>
                  </a:cubicBezTo>
                  <a:close/>
                  <a:moveTo>
                    <a:pt x="136" y="111"/>
                  </a:moveTo>
                  <a:cubicBezTo>
                    <a:pt x="137" y="111"/>
                    <a:pt x="137" y="111"/>
                    <a:pt x="137" y="111"/>
                  </a:cubicBezTo>
                  <a:cubicBezTo>
                    <a:pt x="139" y="109"/>
                    <a:pt x="137" y="112"/>
                    <a:pt x="137" y="110"/>
                  </a:cubicBezTo>
                  <a:cubicBezTo>
                    <a:pt x="138" y="108"/>
                    <a:pt x="138" y="109"/>
                    <a:pt x="137" y="108"/>
                  </a:cubicBezTo>
                  <a:cubicBezTo>
                    <a:pt x="137" y="108"/>
                    <a:pt x="136" y="109"/>
                    <a:pt x="135" y="110"/>
                  </a:cubicBezTo>
                  <a:cubicBezTo>
                    <a:pt x="136" y="110"/>
                    <a:pt x="135" y="110"/>
                    <a:pt x="136" y="110"/>
                  </a:cubicBezTo>
                  <a:cubicBezTo>
                    <a:pt x="136" y="114"/>
                    <a:pt x="136" y="113"/>
                    <a:pt x="137" y="115"/>
                  </a:cubicBezTo>
                  <a:cubicBezTo>
                    <a:pt x="137" y="117"/>
                    <a:pt x="136" y="115"/>
                    <a:pt x="138" y="117"/>
                  </a:cubicBezTo>
                  <a:cubicBezTo>
                    <a:pt x="138" y="112"/>
                    <a:pt x="138" y="112"/>
                    <a:pt x="138" y="112"/>
                  </a:cubicBezTo>
                  <a:cubicBezTo>
                    <a:pt x="137" y="111"/>
                    <a:pt x="138" y="111"/>
                    <a:pt x="136" y="111"/>
                  </a:cubicBezTo>
                  <a:close/>
                  <a:moveTo>
                    <a:pt x="130" y="81"/>
                  </a:moveTo>
                  <a:cubicBezTo>
                    <a:pt x="130" y="81"/>
                    <a:pt x="131" y="80"/>
                    <a:pt x="130" y="81"/>
                  </a:cubicBezTo>
                  <a:cubicBezTo>
                    <a:pt x="130" y="82"/>
                    <a:pt x="130" y="82"/>
                    <a:pt x="130" y="81"/>
                  </a:cubicBezTo>
                  <a:close/>
                  <a:moveTo>
                    <a:pt x="132" y="80"/>
                  </a:moveTo>
                  <a:cubicBezTo>
                    <a:pt x="132" y="80"/>
                    <a:pt x="133" y="80"/>
                    <a:pt x="132" y="80"/>
                  </a:cubicBezTo>
                  <a:cubicBezTo>
                    <a:pt x="132" y="81"/>
                    <a:pt x="131" y="80"/>
                    <a:pt x="132" y="80"/>
                  </a:cubicBezTo>
                  <a:close/>
                  <a:moveTo>
                    <a:pt x="66" y="283"/>
                  </a:moveTo>
                  <a:cubicBezTo>
                    <a:pt x="65" y="285"/>
                    <a:pt x="65" y="289"/>
                    <a:pt x="67" y="291"/>
                  </a:cubicBezTo>
                  <a:cubicBezTo>
                    <a:pt x="67" y="292"/>
                    <a:pt x="67" y="292"/>
                    <a:pt x="67" y="293"/>
                  </a:cubicBezTo>
                  <a:cubicBezTo>
                    <a:pt x="67" y="293"/>
                    <a:pt x="67" y="293"/>
                    <a:pt x="67" y="293"/>
                  </a:cubicBezTo>
                  <a:cubicBezTo>
                    <a:pt x="67" y="294"/>
                    <a:pt x="67" y="294"/>
                    <a:pt x="67" y="294"/>
                  </a:cubicBezTo>
                  <a:cubicBezTo>
                    <a:pt x="67" y="295"/>
                    <a:pt x="66" y="296"/>
                    <a:pt x="66" y="297"/>
                  </a:cubicBezTo>
                  <a:cubicBezTo>
                    <a:pt x="67" y="299"/>
                    <a:pt x="67" y="298"/>
                    <a:pt x="67" y="299"/>
                  </a:cubicBezTo>
                  <a:cubicBezTo>
                    <a:pt x="68" y="301"/>
                    <a:pt x="67" y="302"/>
                    <a:pt x="68" y="304"/>
                  </a:cubicBezTo>
                  <a:cubicBezTo>
                    <a:pt x="68" y="304"/>
                    <a:pt x="68" y="304"/>
                    <a:pt x="68" y="304"/>
                  </a:cubicBezTo>
                  <a:cubicBezTo>
                    <a:pt x="69" y="308"/>
                    <a:pt x="69" y="308"/>
                    <a:pt x="69" y="308"/>
                  </a:cubicBezTo>
                  <a:cubicBezTo>
                    <a:pt x="71" y="310"/>
                    <a:pt x="71" y="311"/>
                    <a:pt x="71" y="314"/>
                  </a:cubicBezTo>
                  <a:cubicBezTo>
                    <a:pt x="72" y="316"/>
                    <a:pt x="71" y="312"/>
                    <a:pt x="72" y="315"/>
                  </a:cubicBezTo>
                  <a:cubicBezTo>
                    <a:pt x="73" y="319"/>
                    <a:pt x="71" y="315"/>
                    <a:pt x="74" y="321"/>
                  </a:cubicBezTo>
                  <a:cubicBezTo>
                    <a:pt x="75" y="323"/>
                    <a:pt x="75" y="325"/>
                    <a:pt x="78" y="325"/>
                  </a:cubicBezTo>
                  <a:cubicBezTo>
                    <a:pt x="78" y="325"/>
                    <a:pt x="78" y="325"/>
                    <a:pt x="78" y="325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9" y="324"/>
                    <a:pt x="79" y="324"/>
                    <a:pt x="79" y="327"/>
                  </a:cubicBezTo>
                  <a:cubicBezTo>
                    <a:pt x="79" y="331"/>
                    <a:pt x="79" y="331"/>
                    <a:pt x="79" y="331"/>
                  </a:cubicBezTo>
                  <a:cubicBezTo>
                    <a:pt x="79" y="332"/>
                    <a:pt x="80" y="331"/>
                    <a:pt x="79" y="332"/>
                  </a:cubicBezTo>
                  <a:cubicBezTo>
                    <a:pt x="81" y="332"/>
                    <a:pt x="81" y="332"/>
                    <a:pt x="82" y="331"/>
                  </a:cubicBezTo>
                  <a:cubicBezTo>
                    <a:pt x="82" y="331"/>
                    <a:pt x="82" y="331"/>
                    <a:pt x="82" y="331"/>
                  </a:cubicBezTo>
                  <a:cubicBezTo>
                    <a:pt x="82" y="332"/>
                    <a:pt x="83" y="332"/>
                    <a:pt x="83" y="334"/>
                  </a:cubicBezTo>
                  <a:cubicBezTo>
                    <a:pt x="84" y="335"/>
                    <a:pt x="84" y="337"/>
                    <a:pt x="84" y="338"/>
                  </a:cubicBezTo>
                  <a:cubicBezTo>
                    <a:pt x="85" y="339"/>
                    <a:pt x="86" y="339"/>
                    <a:pt x="87" y="339"/>
                  </a:cubicBezTo>
                  <a:cubicBezTo>
                    <a:pt x="87" y="341"/>
                    <a:pt x="87" y="341"/>
                    <a:pt x="87" y="341"/>
                  </a:cubicBezTo>
                  <a:cubicBezTo>
                    <a:pt x="88" y="342"/>
                    <a:pt x="87" y="341"/>
                    <a:pt x="87" y="342"/>
                  </a:cubicBezTo>
                  <a:cubicBezTo>
                    <a:pt x="87" y="342"/>
                    <a:pt x="87" y="343"/>
                    <a:pt x="87" y="343"/>
                  </a:cubicBezTo>
                  <a:cubicBezTo>
                    <a:pt x="88" y="344"/>
                    <a:pt x="88" y="344"/>
                    <a:pt x="88" y="344"/>
                  </a:cubicBezTo>
                  <a:cubicBezTo>
                    <a:pt x="89" y="344"/>
                    <a:pt x="89" y="344"/>
                    <a:pt x="89" y="344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90" y="342"/>
                    <a:pt x="90" y="342"/>
                    <a:pt x="90" y="342"/>
                  </a:cubicBezTo>
                  <a:cubicBezTo>
                    <a:pt x="91" y="342"/>
                    <a:pt x="91" y="342"/>
                    <a:pt x="91" y="342"/>
                  </a:cubicBezTo>
                  <a:cubicBezTo>
                    <a:pt x="92" y="342"/>
                    <a:pt x="91" y="342"/>
                    <a:pt x="93" y="342"/>
                  </a:cubicBezTo>
                  <a:cubicBezTo>
                    <a:pt x="93" y="341"/>
                    <a:pt x="94" y="341"/>
                    <a:pt x="94" y="341"/>
                  </a:cubicBezTo>
                  <a:cubicBezTo>
                    <a:pt x="99" y="340"/>
                    <a:pt x="99" y="340"/>
                    <a:pt x="99" y="340"/>
                  </a:cubicBezTo>
                  <a:cubicBezTo>
                    <a:pt x="99" y="338"/>
                    <a:pt x="99" y="338"/>
                    <a:pt x="99" y="338"/>
                  </a:cubicBezTo>
                  <a:cubicBezTo>
                    <a:pt x="101" y="338"/>
                    <a:pt x="100" y="338"/>
                    <a:pt x="101" y="338"/>
                  </a:cubicBezTo>
                  <a:cubicBezTo>
                    <a:pt x="104" y="337"/>
                    <a:pt x="104" y="337"/>
                    <a:pt x="104" y="337"/>
                  </a:cubicBezTo>
                  <a:cubicBezTo>
                    <a:pt x="105" y="336"/>
                    <a:pt x="106" y="336"/>
                    <a:pt x="107" y="336"/>
                  </a:cubicBezTo>
                  <a:cubicBezTo>
                    <a:pt x="107" y="334"/>
                    <a:pt x="107" y="334"/>
                    <a:pt x="107" y="334"/>
                  </a:cubicBezTo>
                  <a:cubicBezTo>
                    <a:pt x="108" y="334"/>
                    <a:pt x="108" y="334"/>
                    <a:pt x="108" y="334"/>
                  </a:cubicBezTo>
                  <a:cubicBezTo>
                    <a:pt x="108" y="334"/>
                    <a:pt x="108" y="333"/>
                    <a:pt x="108" y="333"/>
                  </a:cubicBezTo>
                  <a:cubicBezTo>
                    <a:pt x="109" y="333"/>
                    <a:pt x="109" y="332"/>
                    <a:pt x="109" y="330"/>
                  </a:cubicBezTo>
                  <a:cubicBezTo>
                    <a:pt x="109" y="330"/>
                    <a:pt x="108" y="330"/>
                    <a:pt x="108" y="330"/>
                  </a:cubicBezTo>
                  <a:cubicBezTo>
                    <a:pt x="108" y="330"/>
                    <a:pt x="108" y="330"/>
                    <a:pt x="108" y="330"/>
                  </a:cubicBezTo>
                  <a:cubicBezTo>
                    <a:pt x="108" y="327"/>
                    <a:pt x="107" y="326"/>
                    <a:pt x="107" y="324"/>
                  </a:cubicBezTo>
                  <a:cubicBezTo>
                    <a:pt x="107" y="322"/>
                    <a:pt x="108" y="321"/>
                    <a:pt x="108" y="319"/>
                  </a:cubicBezTo>
                  <a:cubicBezTo>
                    <a:pt x="107" y="314"/>
                    <a:pt x="107" y="316"/>
                    <a:pt x="108" y="314"/>
                  </a:cubicBezTo>
                  <a:cubicBezTo>
                    <a:pt x="108" y="311"/>
                    <a:pt x="107" y="310"/>
                    <a:pt x="106" y="309"/>
                  </a:cubicBezTo>
                  <a:cubicBezTo>
                    <a:pt x="106" y="307"/>
                    <a:pt x="106" y="298"/>
                    <a:pt x="106" y="296"/>
                  </a:cubicBezTo>
                  <a:cubicBezTo>
                    <a:pt x="106" y="291"/>
                    <a:pt x="106" y="294"/>
                    <a:pt x="107" y="291"/>
                  </a:cubicBezTo>
                  <a:cubicBezTo>
                    <a:pt x="107" y="289"/>
                    <a:pt x="107" y="288"/>
                    <a:pt x="108" y="287"/>
                  </a:cubicBezTo>
                  <a:cubicBezTo>
                    <a:pt x="108" y="284"/>
                    <a:pt x="108" y="282"/>
                    <a:pt x="108" y="280"/>
                  </a:cubicBezTo>
                  <a:cubicBezTo>
                    <a:pt x="107" y="274"/>
                    <a:pt x="107" y="274"/>
                    <a:pt x="107" y="274"/>
                  </a:cubicBezTo>
                  <a:cubicBezTo>
                    <a:pt x="108" y="273"/>
                    <a:pt x="107" y="271"/>
                    <a:pt x="107" y="269"/>
                  </a:cubicBezTo>
                  <a:cubicBezTo>
                    <a:pt x="107" y="260"/>
                    <a:pt x="107" y="251"/>
                    <a:pt x="107" y="242"/>
                  </a:cubicBezTo>
                  <a:cubicBezTo>
                    <a:pt x="107" y="240"/>
                    <a:pt x="107" y="241"/>
                    <a:pt x="106" y="240"/>
                  </a:cubicBezTo>
                  <a:cubicBezTo>
                    <a:pt x="106" y="236"/>
                    <a:pt x="106" y="236"/>
                    <a:pt x="106" y="236"/>
                  </a:cubicBezTo>
                  <a:cubicBezTo>
                    <a:pt x="106" y="235"/>
                    <a:pt x="106" y="236"/>
                    <a:pt x="107" y="236"/>
                  </a:cubicBezTo>
                  <a:cubicBezTo>
                    <a:pt x="106" y="232"/>
                    <a:pt x="107" y="233"/>
                    <a:pt x="106" y="230"/>
                  </a:cubicBezTo>
                  <a:cubicBezTo>
                    <a:pt x="106" y="229"/>
                    <a:pt x="106" y="226"/>
                    <a:pt x="106" y="224"/>
                  </a:cubicBezTo>
                  <a:cubicBezTo>
                    <a:pt x="104" y="223"/>
                    <a:pt x="106" y="225"/>
                    <a:pt x="104" y="22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19"/>
                    <a:pt x="106" y="217"/>
                    <a:pt x="106" y="215"/>
                  </a:cubicBezTo>
                  <a:cubicBezTo>
                    <a:pt x="107" y="212"/>
                    <a:pt x="107" y="211"/>
                    <a:pt x="108" y="209"/>
                  </a:cubicBezTo>
                  <a:cubicBezTo>
                    <a:pt x="109" y="210"/>
                    <a:pt x="109" y="210"/>
                    <a:pt x="109" y="210"/>
                  </a:cubicBezTo>
                  <a:cubicBezTo>
                    <a:pt x="111" y="210"/>
                    <a:pt x="112" y="209"/>
                    <a:pt x="114" y="208"/>
                  </a:cubicBezTo>
                  <a:cubicBezTo>
                    <a:pt x="116" y="207"/>
                    <a:pt x="114" y="208"/>
                    <a:pt x="115" y="207"/>
                  </a:cubicBezTo>
                  <a:cubicBezTo>
                    <a:pt x="117" y="205"/>
                    <a:pt x="117" y="205"/>
                    <a:pt x="117" y="205"/>
                  </a:cubicBezTo>
                  <a:cubicBezTo>
                    <a:pt x="117" y="205"/>
                    <a:pt x="118" y="205"/>
                    <a:pt x="118" y="204"/>
                  </a:cubicBezTo>
                  <a:cubicBezTo>
                    <a:pt x="121" y="201"/>
                    <a:pt x="125" y="197"/>
                    <a:pt x="126" y="193"/>
                  </a:cubicBezTo>
                  <a:cubicBezTo>
                    <a:pt x="126" y="191"/>
                    <a:pt x="128" y="188"/>
                    <a:pt x="128" y="187"/>
                  </a:cubicBezTo>
                  <a:cubicBezTo>
                    <a:pt x="129" y="186"/>
                    <a:pt x="128" y="186"/>
                    <a:pt x="129" y="186"/>
                  </a:cubicBezTo>
                  <a:cubicBezTo>
                    <a:pt x="129" y="183"/>
                    <a:pt x="129" y="183"/>
                    <a:pt x="129" y="183"/>
                  </a:cubicBezTo>
                  <a:cubicBezTo>
                    <a:pt x="131" y="182"/>
                    <a:pt x="131" y="182"/>
                    <a:pt x="131" y="182"/>
                  </a:cubicBezTo>
                  <a:cubicBezTo>
                    <a:pt x="130" y="181"/>
                    <a:pt x="130" y="181"/>
                    <a:pt x="130" y="181"/>
                  </a:cubicBezTo>
                  <a:cubicBezTo>
                    <a:pt x="132" y="180"/>
                    <a:pt x="131" y="179"/>
                    <a:pt x="132" y="177"/>
                  </a:cubicBezTo>
                  <a:cubicBezTo>
                    <a:pt x="133" y="176"/>
                    <a:pt x="133" y="176"/>
                    <a:pt x="135" y="176"/>
                  </a:cubicBezTo>
                  <a:cubicBezTo>
                    <a:pt x="134" y="175"/>
                    <a:pt x="134" y="175"/>
                    <a:pt x="134" y="175"/>
                  </a:cubicBezTo>
                  <a:cubicBezTo>
                    <a:pt x="137" y="175"/>
                    <a:pt x="136" y="175"/>
                    <a:pt x="136" y="174"/>
                  </a:cubicBezTo>
                  <a:cubicBezTo>
                    <a:pt x="136" y="170"/>
                    <a:pt x="136" y="170"/>
                    <a:pt x="136" y="170"/>
                  </a:cubicBezTo>
                  <a:cubicBezTo>
                    <a:pt x="138" y="170"/>
                    <a:pt x="139" y="170"/>
                    <a:pt x="141" y="170"/>
                  </a:cubicBezTo>
                  <a:cubicBezTo>
                    <a:pt x="143" y="170"/>
                    <a:pt x="144" y="169"/>
                    <a:pt x="147" y="167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1"/>
                    <a:pt x="157" y="159"/>
                    <a:pt x="158" y="158"/>
                  </a:cubicBezTo>
                  <a:cubicBezTo>
                    <a:pt x="157" y="157"/>
                    <a:pt x="157" y="157"/>
                    <a:pt x="157" y="157"/>
                  </a:cubicBezTo>
                  <a:cubicBezTo>
                    <a:pt x="156" y="157"/>
                    <a:pt x="157" y="157"/>
                    <a:pt x="155" y="158"/>
                  </a:cubicBezTo>
                  <a:cubicBezTo>
                    <a:pt x="155" y="158"/>
                    <a:pt x="155" y="159"/>
                    <a:pt x="154" y="159"/>
                  </a:cubicBezTo>
                  <a:cubicBezTo>
                    <a:pt x="154" y="159"/>
                    <a:pt x="152" y="161"/>
                    <a:pt x="151" y="161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48" y="161"/>
                    <a:pt x="148" y="160"/>
                    <a:pt x="149" y="159"/>
                  </a:cubicBezTo>
                  <a:cubicBezTo>
                    <a:pt x="150" y="161"/>
                    <a:pt x="150" y="160"/>
                    <a:pt x="152" y="158"/>
                  </a:cubicBezTo>
                  <a:cubicBezTo>
                    <a:pt x="153" y="158"/>
                    <a:pt x="153" y="158"/>
                    <a:pt x="153" y="158"/>
                  </a:cubicBezTo>
                  <a:cubicBezTo>
                    <a:pt x="153" y="157"/>
                    <a:pt x="153" y="157"/>
                    <a:pt x="153" y="157"/>
                  </a:cubicBezTo>
                  <a:cubicBezTo>
                    <a:pt x="153" y="157"/>
                    <a:pt x="153" y="157"/>
                    <a:pt x="154" y="157"/>
                  </a:cubicBezTo>
                  <a:cubicBezTo>
                    <a:pt x="154" y="157"/>
                    <a:pt x="154" y="157"/>
                    <a:pt x="154" y="157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5"/>
                    <a:pt x="153" y="156"/>
                    <a:pt x="154" y="154"/>
                  </a:cubicBezTo>
                  <a:cubicBezTo>
                    <a:pt x="156" y="156"/>
                    <a:pt x="153" y="156"/>
                    <a:pt x="156" y="156"/>
                  </a:cubicBezTo>
                  <a:cubicBezTo>
                    <a:pt x="156" y="155"/>
                    <a:pt x="156" y="155"/>
                    <a:pt x="155" y="154"/>
                  </a:cubicBezTo>
                  <a:cubicBezTo>
                    <a:pt x="156" y="154"/>
                    <a:pt x="155" y="154"/>
                    <a:pt x="156" y="154"/>
                  </a:cubicBezTo>
                  <a:cubicBezTo>
                    <a:pt x="156" y="151"/>
                    <a:pt x="157" y="151"/>
                    <a:pt x="160" y="151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162" y="147"/>
                    <a:pt x="160" y="147"/>
                    <a:pt x="159" y="146"/>
                  </a:cubicBezTo>
                  <a:cubicBezTo>
                    <a:pt x="159" y="145"/>
                    <a:pt x="159" y="144"/>
                    <a:pt x="161" y="145"/>
                  </a:cubicBezTo>
                  <a:cubicBezTo>
                    <a:pt x="164" y="145"/>
                    <a:pt x="164" y="144"/>
                    <a:pt x="168" y="144"/>
                  </a:cubicBezTo>
                  <a:cubicBezTo>
                    <a:pt x="169" y="143"/>
                    <a:pt x="168" y="143"/>
                    <a:pt x="169" y="144"/>
                  </a:cubicBezTo>
                  <a:cubicBezTo>
                    <a:pt x="170" y="142"/>
                    <a:pt x="172" y="142"/>
                    <a:pt x="174" y="141"/>
                  </a:cubicBezTo>
                  <a:cubicBezTo>
                    <a:pt x="174" y="141"/>
                    <a:pt x="174" y="141"/>
                    <a:pt x="174" y="141"/>
                  </a:cubicBezTo>
                  <a:cubicBezTo>
                    <a:pt x="177" y="138"/>
                    <a:pt x="177" y="138"/>
                    <a:pt x="177" y="138"/>
                  </a:cubicBezTo>
                  <a:cubicBezTo>
                    <a:pt x="178" y="137"/>
                    <a:pt x="177" y="138"/>
                    <a:pt x="178" y="137"/>
                  </a:cubicBezTo>
                  <a:cubicBezTo>
                    <a:pt x="179" y="137"/>
                    <a:pt x="178" y="137"/>
                    <a:pt x="179" y="136"/>
                  </a:cubicBezTo>
                  <a:cubicBezTo>
                    <a:pt x="182" y="130"/>
                    <a:pt x="182" y="130"/>
                    <a:pt x="182" y="130"/>
                  </a:cubicBezTo>
                  <a:cubicBezTo>
                    <a:pt x="183" y="128"/>
                    <a:pt x="182" y="130"/>
                    <a:pt x="183" y="129"/>
                  </a:cubicBezTo>
                  <a:cubicBezTo>
                    <a:pt x="186" y="125"/>
                    <a:pt x="186" y="125"/>
                    <a:pt x="186" y="125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7" y="121"/>
                    <a:pt x="187" y="121"/>
                    <a:pt x="187" y="121"/>
                  </a:cubicBezTo>
                  <a:cubicBezTo>
                    <a:pt x="186" y="119"/>
                    <a:pt x="186" y="119"/>
                    <a:pt x="186" y="119"/>
                  </a:cubicBezTo>
                  <a:cubicBezTo>
                    <a:pt x="186" y="118"/>
                    <a:pt x="186" y="119"/>
                    <a:pt x="186" y="118"/>
                  </a:cubicBezTo>
                  <a:cubicBezTo>
                    <a:pt x="187" y="115"/>
                    <a:pt x="185" y="115"/>
                    <a:pt x="187" y="115"/>
                  </a:cubicBezTo>
                  <a:cubicBezTo>
                    <a:pt x="187" y="114"/>
                    <a:pt x="187" y="113"/>
                    <a:pt x="187" y="112"/>
                  </a:cubicBezTo>
                  <a:cubicBezTo>
                    <a:pt x="187" y="109"/>
                    <a:pt x="187" y="113"/>
                    <a:pt x="187" y="111"/>
                  </a:cubicBezTo>
                  <a:cubicBezTo>
                    <a:pt x="186" y="108"/>
                    <a:pt x="186" y="108"/>
                    <a:pt x="186" y="108"/>
                  </a:cubicBezTo>
                  <a:cubicBezTo>
                    <a:pt x="186" y="107"/>
                    <a:pt x="186" y="106"/>
                    <a:pt x="186" y="105"/>
                  </a:cubicBezTo>
                  <a:cubicBezTo>
                    <a:pt x="186" y="100"/>
                    <a:pt x="185" y="99"/>
                    <a:pt x="184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91"/>
                    <a:pt x="180" y="88"/>
                    <a:pt x="178" y="85"/>
                  </a:cubicBezTo>
                  <a:cubicBezTo>
                    <a:pt x="177" y="83"/>
                    <a:pt x="176" y="82"/>
                    <a:pt x="174" y="82"/>
                  </a:cubicBezTo>
                  <a:cubicBezTo>
                    <a:pt x="172" y="81"/>
                    <a:pt x="176" y="83"/>
                    <a:pt x="173" y="81"/>
                  </a:cubicBezTo>
                  <a:cubicBezTo>
                    <a:pt x="173" y="81"/>
                    <a:pt x="173" y="80"/>
                    <a:pt x="173" y="80"/>
                  </a:cubicBezTo>
                  <a:cubicBezTo>
                    <a:pt x="171" y="78"/>
                    <a:pt x="168" y="78"/>
                    <a:pt x="165" y="77"/>
                  </a:cubicBezTo>
                  <a:cubicBezTo>
                    <a:pt x="161" y="76"/>
                    <a:pt x="155" y="77"/>
                    <a:pt x="151" y="78"/>
                  </a:cubicBezTo>
                  <a:cubicBezTo>
                    <a:pt x="151" y="78"/>
                    <a:pt x="149" y="78"/>
                    <a:pt x="148" y="78"/>
                  </a:cubicBezTo>
                  <a:cubicBezTo>
                    <a:pt x="146" y="80"/>
                    <a:pt x="148" y="77"/>
                    <a:pt x="146" y="79"/>
                  </a:cubicBezTo>
                  <a:cubicBezTo>
                    <a:pt x="145" y="79"/>
                    <a:pt x="144" y="79"/>
                    <a:pt x="142" y="79"/>
                  </a:cubicBezTo>
                  <a:cubicBezTo>
                    <a:pt x="141" y="79"/>
                    <a:pt x="141" y="80"/>
                    <a:pt x="140" y="80"/>
                  </a:cubicBezTo>
                  <a:cubicBezTo>
                    <a:pt x="136" y="80"/>
                    <a:pt x="134" y="78"/>
                    <a:pt x="138" y="77"/>
                  </a:cubicBezTo>
                  <a:cubicBezTo>
                    <a:pt x="137" y="77"/>
                    <a:pt x="137" y="77"/>
                    <a:pt x="136" y="76"/>
                  </a:cubicBezTo>
                  <a:cubicBezTo>
                    <a:pt x="136" y="75"/>
                    <a:pt x="136" y="75"/>
                    <a:pt x="135" y="75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31" y="72"/>
                    <a:pt x="131" y="72"/>
                    <a:pt x="131" y="72"/>
                  </a:cubicBezTo>
                  <a:cubicBezTo>
                    <a:pt x="132" y="71"/>
                    <a:pt x="132" y="71"/>
                    <a:pt x="134" y="71"/>
                  </a:cubicBezTo>
                  <a:cubicBezTo>
                    <a:pt x="134" y="71"/>
                    <a:pt x="134" y="71"/>
                    <a:pt x="133" y="70"/>
                  </a:cubicBezTo>
                  <a:cubicBezTo>
                    <a:pt x="133" y="70"/>
                    <a:pt x="134" y="69"/>
                    <a:pt x="134" y="70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35" y="69"/>
                    <a:pt x="134" y="69"/>
                    <a:pt x="135" y="69"/>
                  </a:cubicBezTo>
                  <a:cubicBezTo>
                    <a:pt x="135" y="66"/>
                    <a:pt x="135" y="66"/>
                    <a:pt x="135" y="66"/>
                  </a:cubicBezTo>
                  <a:cubicBezTo>
                    <a:pt x="135" y="65"/>
                    <a:pt x="135" y="66"/>
                    <a:pt x="135" y="65"/>
                  </a:cubicBezTo>
                  <a:cubicBezTo>
                    <a:pt x="133" y="66"/>
                    <a:pt x="135" y="65"/>
                    <a:pt x="132" y="66"/>
                  </a:cubicBezTo>
                  <a:cubicBezTo>
                    <a:pt x="132" y="64"/>
                    <a:pt x="132" y="65"/>
                    <a:pt x="132" y="63"/>
                  </a:cubicBezTo>
                  <a:cubicBezTo>
                    <a:pt x="133" y="63"/>
                    <a:pt x="133" y="64"/>
                    <a:pt x="135" y="64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52"/>
                    <a:pt x="133" y="51"/>
                    <a:pt x="132" y="50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7" y="37"/>
                    <a:pt x="128" y="37"/>
                    <a:pt x="126" y="35"/>
                  </a:cubicBezTo>
                  <a:cubicBezTo>
                    <a:pt x="125" y="31"/>
                    <a:pt x="125" y="31"/>
                    <a:pt x="125" y="31"/>
                  </a:cubicBezTo>
                  <a:cubicBezTo>
                    <a:pt x="124" y="30"/>
                    <a:pt x="124" y="29"/>
                    <a:pt x="124" y="28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3" y="24"/>
                    <a:pt x="122" y="25"/>
                    <a:pt x="122" y="22"/>
                  </a:cubicBezTo>
                  <a:cubicBezTo>
                    <a:pt x="121" y="19"/>
                    <a:pt x="121" y="16"/>
                    <a:pt x="119" y="13"/>
                  </a:cubicBezTo>
                  <a:cubicBezTo>
                    <a:pt x="118" y="13"/>
                    <a:pt x="119" y="14"/>
                    <a:pt x="118" y="12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09" y="1"/>
                    <a:pt x="110" y="5"/>
                    <a:pt x="107" y="3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1"/>
                  </a:cubicBezTo>
                  <a:cubicBezTo>
                    <a:pt x="104" y="1"/>
                    <a:pt x="103" y="0"/>
                    <a:pt x="103" y="1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9" y="3"/>
                    <a:pt x="99" y="4"/>
                    <a:pt x="99" y="4"/>
                  </a:cubicBezTo>
                  <a:cubicBezTo>
                    <a:pt x="94" y="8"/>
                    <a:pt x="96" y="12"/>
                    <a:pt x="95" y="13"/>
                  </a:cubicBezTo>
                  <a:cubicBezTo>
                    <a:pt x="95" y="16"/>
                    <a:pt x="96" y="15"/>
                    <a:pt x="96" y="17"/>
                  </a:cubicBezTo>
                  <a:cubicBezTo>
                    <a:pt x="96" y="20"/>
                    <a:pt x="95" y="17"/>
                    <a:pt x="95" y="20"/>
                  </a:cubicBezTo>
                  <a:cubicBezTo>
                    <a:pt x="95" y="22"/>
                    <a:pt x="95" y="20"/>
                    <a:pt x="95" y="23"/>
                  </a:cubicBezTo>
                  <a:cubicBezTo>
                    <a:pt x="95" y="25"/>
                    <a:pt x="95" y="26"/>
                    <a:pt x="95" y="28"/>
                  </a:cubicBezTo>
                  <a:cubicBezTo>
                    <a:pt x="94" y="29"/>
                    <a:pt x="94" y="28"/>
                    <a:pt x="93" y="30"/>
                  </a:cubicBezTo>
                  <a:cubicBezTo>
                    <a:pt x="93" y="31"/>
                    <a:pt x="93" y="32"/>
                    <a:pt x="93" y="32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88" y="48"/>
                    <a:pt x="89" y="53"/>
                    <a:pt x="88" y="58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7" y="60"/>
                    <a:pt x="87" y="61"/>
                    <a:pt x="87" y="61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87" y="62"/>
                    <a:pt x="88" y="61"/>
                    <a:pt x="87" y="62"/>
                  </a:cubicBezTo>
                  <a:cubicBezTo>
                    <a:pt x="87" y="64"/>
                    <a:pt x="86" y="65"/>
                    <a:pt x="86" y="66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8"/>
                    <a:pt x="85" y="68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85" y="69"/>
                    <a:pt x="85" y="72"/>
                    <a:pt x="85" y="73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8"/>
                    <a:pt x="83" y="81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2" y="88"/>
                    <a:pt x="81" y="89"/>
                    <a:pt x="81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1" y="99"/>
                    <a:pt x="81" y="99"/>
                    <a:pt x="79" y="102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1" y="107"/>
                    <a:pt x="69" y="108"/>
                    <a:pt x="67" y="109"/>
                  </a:cubicBezTo>
                  <a:cubicBezTo>
                    <a:pt x="66" y="110"/>
                    <a:pt x="67" y="109"/>
                    <a:pt x="67" y="111"/>
                  </a:cubicBezTo>
                  <a:cubicBezTo>
                    <a:pt x="62" y="111"/>
                    <a:pt x="61" y="114"/>
                    <a:pt x="57" y="116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1" y="120"/>
                    <a:pt x="49" y="123"/>
                    <a:pt x="45" y="124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28"/>
                    <a:pt x="40" y="128"/>
                    <a:pt x="39" y="129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5"/>
                    <a:pt x="32" y="135"/>
                    <a:pt x="32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29" y="136"/>
                    <a:pt x="27" y="13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3" y="123"/>
                    <a:pt x="12" y="126"/>
                    <a:pt x="10" y="123"/>
                  </a:cubicBezTo>
                  <a:cubicBezTo>
                    <a:pt x="10" y="122"/>
                    <a:pt x="10" y="122"/>
                    <a:pt x="9" y="121"/>
                  </a:cubicBezTo>
                  <a:cubicBezTo>
                    <a:pt x="8" y="124"/>
                    <a:pt x="9" y="124"/>
                    <a:pt x="10" y="126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1"/>
                    <a:pt x="5" y="131"/>
                    <a:pt x="5" y="132"/>
                  </a:cubicBezTo>
                  <a:cubicBezTo>
                    <a:pt x="4" y="134"/>
                    <a:pt x="5" y="133"/>
                    <a:pt x="4" y="134"/>
                  </a:cubicBezTo>
                  <a:cubicBezTo>
                    <a:pt x="4" y="134"/>
                    <a:pt x="0" y="138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7"/>
                    <a:pt x="7" y="166"/>
                    <a:pt x="10" y="168"/>
                  </a:cubicBezTo>
                  <a:cubicBezTo>
                    <a:pt x="16" y="175"/>
                    <a:pt x="13" y="172"/>
                    <a:pt x="18" y="177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5" y="183"/>
                    <a:pt x="26" y="184"/>
                    <a:pt x="29" y="185"/>
                  </a:cubicBezTo>
                  <a:cubicBezTo>
                    <a:pt x="31" y="186"/>
                    <a:pt x="32" y="187"/>
                    <a:pt x="37" y="189"/>
                  </a:cubicBezTo>
                  <a:cubicBezTo>
                    <a:pt x="39" y="190"/>
                    <a:pt x="39" y="190"/>
                    <a:pt x="39" y="190"/>
                  </a:cubicBezTo>
                  <a:cubicBezTo>
                    <a:pt x="40" y="191"/>
                    <a:pt x="41" y="191"/>
                    <a:pt x="41" y="191"/>
                  </a:cubicBezTo>
                  <a:cubicBezTo>
                    <a:pt x="42" y="191"/>
                    <a:pt x="43" y="192"/>
                    <a:pt x="44" y="192"/>
                  </a:cubicBezTo>
                  <a:cubicBezTo>
                    <a:pt x="46" y="192"/>
                    <a:pt x="45" y="192"/>
                    <a:pt x="47" y="192"/>
                  </a:cubicBezTo>
                  <a:cubicBezTo>
                    <a:pt x="55" y="193"/>
                    <a:pt x="55" y="193"/>
                    <a:pt x="55" y="193"/>
                  </a:cubicBezTo>
                  <a:cubicBezTo>
                    <a:pt x="56" y="193"/>
                    <a:pt x="55" y="193"/>
                    <a:pt x="58" y="193"/>
                  </a:cubicBezTo>
                  <a:cubicBezTo>
                    <a:pt x="58" y="197"/>
                    <a:pt x="57" y="198"/>
                    <a:pt x="56" y="201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5" y="202"/>
                    <a:pt x="56" y="201"/>
                    <a:pt x="55" y="202"/>
                  </a:cubicBezTo>
                  <a:cubicBezTo>
                    <a:pt x="55" y="205"/>
                    <a:pt x="55" y="211"/>
                    <a:pt x="57" y="213"/>
                  </a:cubicBezTo>
                  <a:cubicBezTo>
                    <a:pt x="59" y="215"/>
                    <a:pt x="58" y="214"/>
                    <a:pt x="59" y="215"/>
                  </a:cubicBezTo>
                  <a:cubicBezTo>
                    <a:pt x="63" y="217"/>
                    <a:pt x="63" y="217"/>
                    <a:pt x="63" y="217"/>
                  </a:cubicBezTo>
                  <a:cubicBezTo>
                    <a:pt x="68" y="219"/>
                    <a:pt x="65" y="220"/>
                    <a:pt x="72" y="220"/>
                  </a:cubicBezTo>
                  <a:cubicBezTo>
                    <a:pt x="72" y="223"/>
                    <a:pt x="72" y="223"/>
                    <a:pt x="72" y="226"/>
                  </a:cubicBezTo>
                  <a:cubicBezTo>
                    <a:pt x="74" y="242"/>
                    <a:pt x="74" y="242"/>
                    <a:pt x="74" y="242"/>
                  </a:cubicBezTo>
                  <a:cubicBezTo>
                    <a:pt x="74" y="239"/>
                    <a:pt x="74" y="241"/>
                    <a:pt x="74" y="240"/>
                  </a:cubicBezTo>
                  <a:cubicBezTo>
                    <a:pt x="76" y="244"/>
                    <a:pt x="74" y="253"/>
                    <a:pt x="74" y="257"/>
                  </a:cubicBezTo>
                  <a:cubicBezTo>
                    <a:pt x="74" y="259"/>
                    <a:pt x="75" y="260"/>
                    <a:pt x="74" y="261"/>
                  </a:cubicBezTo>
                  <a:cubicBezTo>
                    <a:pt x="74" y="265"/>
                    <a:pt x="74" y="267"/>
                    <a:pt x="73" y="267"/>
                  </a:cubicBezTo>
                  <a:cubicBezTo>
                    <a:pt x="73" y="270"/>
                    <a:pt x="73" y="270"/>
                    <a:pt x="73" y="270"/>
                  </a:cubicBezTo>
                  <a:cubicBezTo>
                    <a:pt x="70" y="270"/>
                    <a:pt x="70" y="270"/>
                    <a:pt x="70" y="270"/>
                  </a:cubicBezTo>
                  <a:cubicBezTo>
                    <a:pt x="70" y="273"/>
                    <a:pt x="69" y="273"/>
                    <a:pt x="69" y="275"/>
                  </a:cubicBezTo>
                  <a:cubicBezTo>
                    <a:pt x="68" y="277"/>
                    <a:pt x="68" y="278"/>
                    <a:pt x="67" y="279"/>
                  </a:cubicBezTo>
                  <a:cubicBezTo>
                    <a:pt x="66" y="280"/>
                    <a:pt x="67" y="279"/>
                    <a:pt x="66" y="280"/>
                  </a:cubicBezTo>
                  <a:lnTo>
                    <a:pt x="66" y="2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B07C1E8D-0729-46E5-AB64-EB3A89004ED7}"/>
              </a:ext>
            </a:extLst>
          </p:cNvPr>
          <p:cNvGrpSpPr/>
          <p:nvPr/>
        </p:nvGrpSpPr>
        <p:grpSpPr>
          <a:xfrm>
            <a:off x="4470297" y="1345083"/>
            <a:ext cx="1147280" cy="1118716"/>
            <a:chOff x="4391057" y="3538897"/>
            <a:chExt cx="1530350" cy="1492250"/>
          </a:xfrm>
        </p:grpSpPr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EC1BC8AB-C63B-41AE-8425-6888F2BDE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248 w 496"/>
                <a:gd name="T1" fmla="*/ 0 h 479"/>
                <a:gd name="T2" fmla="*/ 423 w 496"/>
                <a:gd name="T3" fmla="*/ 70 h 479"/>
                <a:gd name="T4" fmla="*/ 496 w 496"/>
                <a:gd name="T5" fmla="*/ 240 h 479"/>
                <a:gd name="T6" fmla="*/ 423 w 496"/>
                <a:gd name="T7" fmla="*/ 409 h 479"/>
                <a:gd name="T8" fmla="*/ 248 w 496"/>
                <a:gd name="T9" fmla="*/ 479 h 479"/>
                <a:gd name="T10" fmla="*/ 72 w 496"/>
                <a:gd name="T11" fmla="*/ 409 h 479"/>
                <a:gd name="T12" fmla="*/ 0 w 496"/>
                <a:gd name="T13" fmla="*/ 240 h 479"/>
                <a:gd name="T14" fmla="*/ 72 w 496"/>
                <a:gd name="T15" fmla="*/ 70 h 479"/>
                <a:gd name="T16" fmla="*/ 248 w 496"/>
                <a:gd name="T1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6" h="479"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7E4977FD-44C8-4586-AEA2-3A9AE1F33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507" y="4092935"/>
              <a:ext cx="1446213" cy="898525"/>
            </a:xfrm>
            <a:custGeom>
              <a:avLst/>
              <a:gdLst>
                <a:gd name="T0" fmla="*/ 557 w 585"/>
                <a:gd name="T1" fmla="*/ 16 h 364"/>
                <a:gd name="T2" fmla="*/ 572 w 585"/>
                <a:gd name="T3" fmla="*/ 26 h 364"/>
                <a:gd name="T4" fmla="*/ 561 w 585"/>
                <a:gd name="T5" fmla="*/ 15 h 364"/>
                <a:gd name="T6" fmla="*/ 540 w 585"/>
                <a:gd name="T7" fmla="*/ 136 h 364"/>
                <a:gd name="T8" fmla="*/ 568 w 585"/>
                <a:gd name="T9" fmla="*/ 163 h 364"/>
                <a:gd name="T10" fmla="*/ 529 w 585"/>
                <a:gd name="T11" fmla="*/ 171 h 364"/>
                <a:gd name="T12" fmla="*/ 523 w 585"/>
                <a:gd name="T13" fmla="*/ 200 h 364"/>
                <a:gd name="T14" fmla="*/ 543 w 585"/>
                <a:gd name="T15" fmla="*/ 215 h 364"/>
                <a:gd name="T16" fmla="*/ 30 w 585"/>
                <a:gd name="T17" fmla="*/ 29 h 364"/>
                <a:gd name="T18" fmla="*/ 14 w 585"/>
                <a:gd name="T19" fmla="*/ 30 h 364"/>
                <a:gd name="T20" fmla="*/ 30 w 585"/>
                <a:gd name="T21" fmla="*/ 33 h 364"/>
                <a:gd name="T22" fmla="*/ 2 w 585"/>
                <a:gd name="T23" fmla="*/ 38 h 364"/>
                <a:gd name="T24" fmla="*/ 38 w 585"/>
                <a:gd name="T25" fmla="*/ 81 h 364"/>
                <a:gd name="T26" fmla="*/ 2 w 585"/>
                <a:gd name="T27" fmla="*/ 114 h 364"/>
                <a:gd name="T28" fmla="*/ 1 w 585"/>
                <a:gd name="T29" fmla="*/ 93 h 364"/>
                <a:gd name="T30" fmla="*/ 20 w 585"/>
                <a:gd name="T31" fmla="*/ 115 h 364"/>
                <a:gd name="T32" fmla="*/ 31 w 585"/>
                <a:gd name="T33" fmla="*/ 134 h 364"/>
                <a:gd name="T34" fmla="*/ 18 w 585"/>
                <a:gd name="T35" fmla="*/ 134 h 364"/>
                <a:gd name="T36" fmla="*/ 42 w 585"/>
                <a:gd name="T37" fmla="*/ 220 h 364"/>
                <a:gd name="T38" fmla="*/ 38 w 585"/>
                <a:gd name="T39" fmla="*/ 211 h 364"/>
                <a:gd name="T40" fmla="*/ 65 w 585"/>
                <a:gd name="T41" fmla="*/ 251 h 364"/>
                <a:gd name="T42" fmla="*/ 49 w 585"/>
                <a:gd name="T43" fmla="*/ 239 h 364"/>
                <a:gd name="T44" fmla="*/ 63 w 585"/>
                <a:gd name="T45" fmla="*/ 257 h 364"/>
                <a:gd name="T46" fmla="*/ 128 w 585"/>
                <a:gd name="T47" fmla="*/ 268 h 364"/>
                <a:gd name="T48" fmla="*/ 95 w 585"/>
                <a:gd name="T49" fmla="*/ 283 h 364"/>
                <a:gd name="T50" fmla="*/ 132 w 585"/>
                <a:gd name="T51" fmla="*/ 272 h 364"/>
                <a:gd name="T52" fmla="*/ 138 w 585"/>
                <a:gd name="T53" fmla="*/ 296 h 364"/>
                <a:gd name="T54" fmla="*/ 159 w 585"/>
                <a:gd name="T55" fmla="*/ 311 h 364"/>
                <a:gd name="T56" fmla="*/ 174 w 585"/>
                <a:gd name="T57" fmla="*/ 311 h 364"/>
                <a:gd name="T58" fmla="*/ 163 w 585"/>
                <a:gd name="T59" fmla="*/ 316 h 364"/>
                <a:gd name="T60" fmla="*/ 190 w 585"/>
                <a:gd name="T61" fmla="*/ 308 h 364"/>
                <a:gd name="T62" fmla="*/ 193 w 585"/>
                <a:gd name="T63" fmla="*/ 342 h 364"/>
                <a:gd name="T64" fmla="*/ 194 w 585"/>
                <a:gd name="T65" fmla="*/ 346 h 364"/>
                <a:gd name="T66" fmla="*/ 191 w 585"/>
                <a:gd name="T67" fmla="*/ 312 h 364"/>
                <a:gd name="T68" fmla="*/ 218 w 585"/>
                <a:gd name="T69" fmla="*/ 318 h 364"/>
                <a:gd name="T70" fmla="*/ 238 w 585"/>
                <a:gd name="T71" fmla="*/ 326 h 364"/>
                <a:gd name="T72" fmla="*/ 268 w 585"/>
                <a:gd name="T73" fmla="*/ 364 h 364"/>
                <a:gd name="T74" fmla="*/ 273 w 585"/>
                <a:gd name="T75" fmla="*/ 343 h 364"/>
                <a:gd name="T76" fmla="*/ 338 w 585"/>
                <a:gd name="T77" fmla="*/ 354 h 364"/>
                <a:gd name="T78" fmla="*/ 351 w 585"/>
                <a:gd name="T79" fmla="*/ 325 h 364"/>
                <a:gd name="T80" fmla="*/ 338 w 585"/>
                <a:gd name="T81" fmla="*/ 322 h 364"/>
                <a:gd name="T82" fmla="*/ 371 w 585"/>
                <a:gd name="T83" fmla="*/ 336 h 364"/>
                <a:gd name="T84" fmla="*/ 431 w 585"/>
                <a:gd name="T85" fmla="*/ 291 h 364"/>
                <a:gd name="T86" fmla="*/ 442 w 585"/>
                <a:gd name="T87" fmla="*/ 307 h 364"/>
                <a:gd name="T88" fmla="*/ 451 w 585"/>
                <a:gd name="T89" fmla="*/ 320 h 364"/>
                <a:gd name="T90" fmla="*/ 466 w 585"/>
                <a:gd name="T91" fmla="*/ 260 h 364"/>
                <a:gd name="T92" fmla="*/ 475 w 585"/>
                <a:gd name="T93" fmla="*/ 277 h 364"/>
                <a:gd name="T94" fmla="*/ 490 w 585"/>
                <a:gd name="T95" fmla="*/ 244 h 364"/>
                <a:gd name="T96" fmla="*/ 483 w 585"/>
                <a:gd name="T97" fmla="*/ 247 h 364"/>
                <a:gd name="T98" fmla="*/ 484 w 585"/>
                <a:gd name="T99" fmla="*/ 269 h 364"/>
                <a:gd name="T100" fmla="*/ 510 w 585"/>
                <a:gd name="T101" fmla="*/ 236 h 364"/>
                <a:gd name="T102" fmla="*/ 527 w 585"/>
                <a:gd name="T103" fmla="*/ 242 h 364"/>
                <a:gd name="T104" fmla="*/ 526 w 585"/>
                <a:gd name="T105" fmla="*/ 222 h 364"/>
                <a:gd name="T106" fmla="*/ 514 w 585"/>
                <a:gd name="T107" fmla="*/ 218 h 364"/>
                <a:gd name="T108" fmla="*/ 546 w 585"/>
                <a:gd name="T109" fmla="*/ 127 h 364"/>
                <a:gd name="T110" fmla="*/ 564 w 585"/>
                <a:gd name="T111" fmla="*/ 115 h 364"/>
                <a:gd name="T112" fmla="*/ 557 w 585"/>
                <a:gd name="T113" fmla="*/ 68 h 364"/>
                <a:gd name="T114" fmla="*/ 573 w 585"/>
                <a:gd name="T115" fmla="*/ 73 h 364"/>
                <a:gd name="T116" fmla="*/ 549 w 585"/>
                <a:gd name="T117" fmla="*/ 72 h 364"/>
                <a:gd name="T118" fmla="*/ 565 w 585"/>
                <a:gd name="T119" fmla="*/ 42 h 364"/>
                <a:gd name="T120" fmla="*/ 545 w 585"/>
                <a:gd name="T121" fmla="*/ 38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85" h="364">
                  <a:moveTo>
                    <a:pt x="546" y="6"/>
                  </a:moveTo>
                  <a:cubicBezTo>
                    <a:pt x="548" y="10"/>
                    <a:pt x="548" y="10"/>
                    <a:pt x="548" y="10"/>
                  </a:cubicBezTo>
                  <a:cubicBezTo>
                    <a:pt x="544" y="12"/>
                    <a:pt x="543" y="15"/>
                    <a:pt x="544" y="19"/>
                  </a:cubicBezTo>
                  <a:cubicBezTo>
                    <a:pt x="544" y="22"/>
                    <a:pt x="545" y="23"/>
                    <a:pt x="547" y="24"/>
                  </a:cubicBezTo>
                  <a:cubicBezTo>
                    <a:pt x="548" y="25"/>
                    <a:pt x="550" y="25"/>
                    <a:pt x="551" y="25"/>
                  </a:cubicBezTo>
                  <a:cubicBezTo>
                    <a:pt x="553" y="25"/>
                    <a:pt x="555" y="24"/>
                    <a:pt x="556" y="22"/>
                  </a:cubicBezTo>
                  <a:cubicBezTo>
                    <a:pt x="556" y="21"/>
                    <a:pt x="557" y="19"/>
                    <a:pt x="557" y="16"/>
                  </a:cubicBezTo>
                  <a:cubicBezTo>
                    <a:pt x="557" y="14"/>
                    <a:pt x="557" y="14"/>
                    <a:pt x="557" y="14"/>
                  </a:cubicBezTo>
                  <a:cubicBezTo>
                    <a:pt x="557" y="10"/>
                    <a:pt x="558" y="6"/>
                    <a:pt x="559" y="4"/>
                  </a:cubicBezTo>
                  <a:cubicBezTo>
                    <a:pt x="560" y="3"/>
                    <a:pt x="562" y="2"/>
                    <a:pt x="565" y="1"/>
                  </a:cubicBezTo>
                  <a:cubicBezTo>
                    <a:pt x="568" y="0"/>
                    <a:pt x="571" y="1"/>
                    <a:pt x="573" y="3"/>
                  </a:cubicBezTo>
                  <a:cubicBezTo>
                    <a:pt x="576" y="5"/>
                    <a:pt x="577" y="7"/>
                    <a:pt x="578" y="11"/>
                  </a:cubicBezTo>
                  <a:cubicBezTo>
                    <a:pt x="579" y="15"/>
                    <a:pt x="579" y="18"/>
                    <a:pt x="577" y="21"/>
                  </a:cubicBezTo>
                  <a:cubicBezTo>
                    <a:pt x="576" y="23"/>
                    <a:pt x="574" y="25"/>
                    <a:pt x="572" y="26"/>
                  </a:cubicBezTo>
                  <a:cubicBezTo>
                    <a:pt x="569" y="22"/>
                    <a:pt x="569" y="22"/>
                    <a:pt x="569" y="22"/>
                  </a:cubicBezTo>
                  <a:cubicBezTo>
                    <a:pt x="572" y="21"/>
                    <a:pt x="573" y="20"/>
                    <a:pt x="574" y="18"/>
                  </a:cubicBezTo>
                  <a:cubicBezTo>
                    <a:pt x="575" y="16"/>
                    <a:pt x="575" y="14"/>
                    <a:pt x="574" y="12"/>
                  </a:cubicBezTo>
                  <a:cubicBezTo>
                    <a:pt x="574" y="9"/>
                    <a:pt x="573" y="7"/>
                    <a:pt x="571" y="6"/>
                  </a:cubicBezTo>
                  <a:cubicBezTo>
                    <a:pt x="570" y="5"/>
                    <a:pt x="568" y="5"/>
                    <a:pt x="566" y="5"/>
                  </a:cubicBezTo>
                  <a:cubicBezTo>
                    <a:pt x="564" y="6"/>
                    <a:pt x="563" y="7"/>
                    <a:pt x="562" y="8"/>
                  </a:cubicBezTo>
                  <a:cubicBezTo>
                    <a:pt x="561" y="10"/>
                    <a:pt x="561" y="12"/>
                    <a:pt x="561" y="15"/>
                  </a:cubicBezTo>
                  <a:cubicBezTo>
                    <a:pt x="561" y="17"/>
                    <a:pt x="561" y="17"/>
                    <a:pt x="561" y="17"/>
                  </a:cubicBezTo>
                  <a:cubicBezTo>
                    <a:pt x="561" y="21"/>
                    <a:pt x="560" y="24"/>
                    <a:pt x="558" y="26"/>
                  </a:cubicBezTo>
                  <a:cubicBezTo>
                    <a:pt x="557" y="28"/>
                    <a:pt x="555" y="29"/>
                    <a:pt x="553" y="29"/>
                  </a:cubicBezTo>
                  <a:cubicBezTo>
                    <a:pt x="550" y="30"/>
                    <a:pt x="547" y="29"/>
                    <a:pt x="545" y="28"/>
                  </a:cubicBezTo>
                  <a:cubicBezTo>
                    <a:pt x="543" y="26"/>
                    <a:pt x="541" y="23"/>
                    <a:pt x="540" y="20"/>
                  </a:cubicBezTo>
                  <a:cubicBezTo>
                    <a:pt x="539" y="14"/>
                    <a:pt x="541" y="9"/>
                    <a:pt x="546" y="6"/>
                  </a:cubicBezTo>
                  <a:close/>
                  <a:moveTo>
                    <a:pt x="540" y="136"/>
                  </a:moveTo>
                  <a:cubicBezTo>
                    <a:pt x="543" y="137"/>
                    <a:pt x="543" y="137"/>
                    <a:pt x="543" y="137"/>
                  </a:cubicBezTo>
                  <a:cubicBezTo>
                    <a:pt x="539" y="156"/>
                    <a:pt x="539" y="156"/>
                    <a:pt x="539" y="156"/>
                  </a:cubicBezTo>
                  <a:cubicBezTo>
                    <a:pt x="551" y="158"/>
                    <a:pt x="551" y="158"/>
                    <a:pt x="551" y="158"/>
                  </a:cubicBezTo>
                  <a:cubicBezTo>
                    <a:pt x="554" y="144"/>
                    <a:pt x="554" y="144"/>
                    <a:pt x="554" y="144"/>
                  </a:cubicBezTo>
                  <a:cubicBezTo>
                    <a:pt x="558" y="145"/>
                    <a:pt x="558" y="145"/>
                    <a:pt x="558" y="145"/>
                  </a:cubicBezTo>
                  <a:cubicBezTo>
                    <a:pt x="554" y="159"/>
                    <a:pt x="554" y="159"/>
                    <a:pt x="554" y="159"/>
                  </a:cubicBezTo>
                  <a:cubicBezTo>
                    <a:pt x="568" y="163"/>
                    <a:pt x="568" y="163"/>
                    <a:pt x="568" y="163"/>
                  </a:cubicBezTo>
                  <a:cubicBezTo>
                    <a:pt x="573" y="144"/>
                    <a:pt x="573" y="144"/>
                    <a:pt x="573" y="144"/>
                  </a:cubicBezTo>
                  <a:cubicBezTo>
                    <a:pt x="576" y="144"/>
                    <a:pt x="576" y="144"/>
                    <a:pt x="576" y="144"/>
                  </a:cubicBezTo>
                  <a:cubicBezTo>
                    <a:pt x="571" y="168"/>
                    <a:pt x="571" y="168"/>
                    <a:pt x="571" y="168"/>
                  </a:cubicBezTo>
                  <a:cubicBezTo>
                    <a:pt x="535" y="159"/>
                    <a:pt x="535" y="159"/>
                    <a:pt x="535" y="159"/>
                  </a:cubicBezTo>
                  <a:cubicBezTo>
                    <a:pt x="540" y="136"/>
                    <a:pt x="540" y="136"/>
                    <a:pt x="540" y="136"/>
                  </a:cubicBezTo>
                  <a:close/>
                  <a:moveTo>
                    <a:pt x="530" y="167"/>
                  </a:moveTo>
                  <a:cubicBezTo>
                    <a:pt x="529" y="171"/>
                    <a:pt x="529" y="171"/>
                    <a:pt x="529" y="171"/>
                  </a:cubicBezTo>
                  <a:cubicBezTo>
                    <a:pt x="563" y="185"/>
                    <a:pt x="563" y="185"/>
                    <a:pt x="563" y="185"/>
                  </a:cubicBezTo>
                  <a:cubicBezTo>
                    <a:pt x="565" y="180"/>
                    <a:pt x="565" y="180"/>
                    <a:pt x="565" y="180"/>
                  </a:cubicBezTo>
                  <a:cubicBezTo>
                    <a:pt x="530" y="167"/>
                    <a:pt x="530" y="167"/>
                    <a:pt x="530" y="167"/>
                  </a:cubicBezTo>
                  <a:close/>
                  <a:moveTo>
                    <a:pt x="535" y="182"/>
                  </a:moveTo>
                  <a:cubicBezTo>
                    <a:pt x="534" y="187"/>
                    <a:pt x="534" y="187"/>
                    <a:pt x="534" y="187"/>
                  </a:cubicBezTo>
                  <a:cubicBezTo>
                    <a:pt x="529" y="185"/>
                    <a:pt x="525" y="187"/>
                    <a:pt x="523" y="191"/>
                  </a:cubicBezTo>
                  <a:cubicBezTo>
                    <a:pt x="521" y="194"/>
                    <a:pt x="521" y="197"/>
                    <a:pt x="523" y="200"/>
                  </a:cubicBezTo>
                  <a:cubicBezTo>
                    <a:pt x="525" y="203"/>
                    <a:pt x="528" y="206"/>
                    <a:pt x="532" y="208"/>
                  </a:cubicBezTo>
                  <a:cubicBezTo>
                    <a:pt x="537" y="210"/>
                    <a:pt x="541" y="211"/>
                    <a:pt x="544" y="211"/>
                  </a:cubicBezTo>
                  <a:cubicBezTo>
                    <a:pt x="547" y="210"/>
                    <a:pt x="549" y="208"/>
                    <a:pt x="551" y="206"/>
                  </a:cubicBezTo>
                  <a:cubicBezTo>
                    <a:pt x="553" y="201"/>
                    <a:pt x="552" y="197"/>
                    <a:pt x="548" y="193"/>
                  </a:cubicBezTo>
                  <a:cubicBezTo>
                    <a:pt x="551" y="190"/>
                    <a:pt x="551" y="190"/>
                    <a:pt x="551" y="190"/>
                  </a:cubicBezTo>
                  <a:cubicBezTo>
                    <a:pt x="556" y="195"/>
                    <a:pt x="557" y="201"/>
                    <a:pt x="554" y="207"/>
                  </a:cubicBezTo>
                  <a:cubicBezTo>
                    <a:pt x="552" y="212"/>
                    <a:pt x="548" y="214"/>
                    <a:pt x="543" y="215"/>
                  </a:cubicBezTo>
                  <a:cubicBezTo>
                    <a:pt x="539" y="216"/>
                    <a:pt x="535" y="215"/>
                    <a:pt x="530" y="212"/>
                  </a:cubicBezTo>
                  <a:cubicBezTo>
                    <a:pt x="524" y="209"/>
                    <a:pt x="520" y="205"/>
                    <a:pt x="519" y="201"/>
                  </a:cubicBezTo>
                  <a:cubicBezTo>
                    <a:pt x="517" y="197"/>
                    <a:pt x="518" y="193"/>
                    <a:pt x="520" y="189"/>
                  </a:cubicBezTo>
                  <a:cubicBezTo>
                    <a:pt x="521" y="186"/>
                    <a:pt x="524" y="184"/>
                    <a:pt x="527" y="183"/>
                  </a:cubicBezTo>
                  <a:cubicBezTo>
                    <a:pt x="529" y="182"/>
                    <a:pt x="532" y="182"/>
                    <a:pt x="535" y="182"/>
                  </a:cubicBezTo>
                  <a:close/>
                  <a:moveTo>
                    <a:pt x="30" y="33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5" y="29"/>
                    <a:pt x="38" y="26"/>
                    <a:pt x="39" y="22"/>
                  </a:cubicBezTo>
                  <a:cubicBezTo>
                    <a:pt x="40" y="18"/>
                    <a:pt x="39" y="15"/>
                    <a:pt x="37" y="13"/>
                  </a:cubicBezTo>
                  <a:cubicBezTo>
                    <a:pt x="35" y="10"/>
                    <a:pt x="32" y="9"/>
                    <a:pt x="27" y="8"/>
                  </a:cubicBezTo>
                  <a:cubicBezTo>
                    <a:pt x="22" y="6"/>
                    <a:pt x="18" y="7"/>
                    <a:pt x="15" y="8"/>
                  </a:cubicBezTo>
                  <a:cubicBezTo>
                    <a:pt x="12" y="10"/>
                    <a:pt x="11" y="12"/>
                    <a:pt x="10" y="15"/>
                  </a:cubicBezTo>
                  <a:cubicBezTo>
                    <a:pt x="9" y="20"/>
                    <a:pt x="11" y="23"/>
                    <a:pt x="16" y="26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7" y="26"/>
                    <a:pt x="5" y="21"/>
                    <a:pt x="7" y="14"/>
                  </a:cubicBezTo>
                  <a:cubicBezTo>
                    <a:pt x="8" y="9"/>
                    <a:pt x="10" y="6"/>
                    <a:pt x="15" y="4"/>
                  </a:cubicBezTo>
                  <a:cubicBezTo>
                    <a:pt x="18" y="2"/>
                    <a:pt x="23" y="2"/>
                    <a:pt x="28" y="3"/>
                  </a:cubicBezTo>
                  <a:cubicBezTo>
                    <a:pt x="34" y="4"/>
                    <a:pt x="38" y="7"/>
                    <a:pt x="41" y="11"/>
                  </a:cubicBezTo>
                  <a:cubicBezTo>
                    <a:pt x="43" y="15"/>
                    <a:pt x="44" y="18"/>
                    <a:pt x="43" y="23"/>
                  </a:cubicBezTo>
                  <a:cubicBezTo>
                    <a:pt x="42" y="26"/>
                    <a:pt x="40" y="29"/>
                    <a:pt x="38" y="31"/>
                  </a:cubicBezTo>
                  <a:cubicBezTo>
                    <a:pt x="36" y="32"/>
                    <a:pt x="33" y="33"/>
                    <a:pt x="30" y="33"/>
                  </a:cubicBezTo>
                  <a:close/>
                  <a:moveTo>
                    <a:pt x="38" y="67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7"/>
                    <a:pt x="38" y="67"/>
                    <a:pt x="38" y="67"/>
                  </a:cubicBezTo>
                  <a:close/>
                  <a:moveTo>
                    <a:pt x="38" y="81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40" y="117"/>
                  </a:moveTo>
                  <a:cubicBezTo>
                    <a:pt x="3" y="120"/>
                    <a:pt x="3" y="120"/>
                    <a:pt x="3" y="120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4" y="101"/>
                    <a:pt x="28" y="99"/>
                    <a:pt x="34" y="95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4" y="94"/>
                    <a:pt x="31" y="95"/>
                    <a:pt x="28" y="95"/>
                  </a:cubicBezTo>
                  <a:cubicBezTo>
                    <a:pt x="26" y="95"/>
                    <a:pt x="24" y="95"/>
                    <a:pt x="22" y="95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8" y="97"/>
                    <a:pt x="38" y="97"/>
                    <a:pt x="38" y="97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10" y="114"/>
                    <a:pt x="8" y="115"/>
                    <a:pt x="8" y="115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15" y="115"/>
                    <a:pt x="19" y="115"/>
                    <a:pt x="20" y="115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24" y="145"/>
                  </a:moveTo>
                  <a:cubicBezTo>
                    <a:pt x="32" y="140"/>
                    <a:pt x="32" y="140"/>
                    <a:pt x="32" y="140"/>
                  </a:cubicBezTo>
                  <a:cubicBezTo>
                    <a:pt x="35" y="139"/>
                    <a:pt x="37" y="137"/>
                    <a:pt x="41" y="136"/>
                  </a:cubicBezTo>
                  <a:cubicBezTo>
                    <a:pt x="41" y="135"/>
                    <a:pt x="41" y="135"/>
                    <a:pt x="41" y="135"/>
                  </a:cubicBezTo>
                  <a:cubicBezTo>
                    <a:pt x="37" y="135"/>
                    <a:pt x="34" y="135"/>
                    <a:pt x="31" y="134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4" y="145"/>
                    <a:pt x="24" y="145"/>
                    <a:pt x="24" y="145"/>
                  </a:cubicBezTo>
                  <a:close/>
                  <a:moveTo>
                    <a:pt x="45" y="137"/>
                  </a:moveTo>
                  <a:cubicBezTo>
                    <a:pt x="11" y="157"/>
                    <a:pt x="11" y="157"/>
                    <a:pt x="11" y="157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1" y="147"/>
                    <a:pt x="21" y="147"/>
                    <a:pt x="21" y="147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6" y="133"/>
                    <a:pt x="6" y="133"/>
                    <a:pt x="6" y="133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44" y="132"/>
                    <a:pt x="44" y="132"/>
                    <a:pt x="44" y="132"/>
                  </a:cubicBezTo>
                  <a:cubicBezTo>
                    <a:pt x="45" y="137"/>
                    <a:pt x="45" y="137"/>
                    <a:pt x="45" y="137"/>
                  </a:cubicBezTo>
                  <a:close/>
                  <a:moveTo>
                    <a:pt x="75" y="206"/>
                  </a:moveTo>
                  <a:cubicBezTo>
                    <a:pt x="53" y="218"/>
                    <a:pt x="53" y="218"/>
                    <a:pt x="53" y="218"/>
                  </a:cubicBezTo>
                  <a:cubicBezTo>
                    <a:pt x="49" y="220"/>
                    <a:pt x="46" y="221"/>
                    <a:pt x="42" y="220"/>
                  </a:cubicBezTo>
                  <a:cubicBezTo>
                    <a:pt x="39" y="218"/>
                    <a:pt x="37" y="216"/>
                    <a:pt x="35" y="213"/>
                  </a:cubicBezTo>
                  <a:cubicBezTo>
                    <a:pt x="33" y="209"/>
                    <a:pt x="32" y="206"/>
                    <a:pt x="33" y="202"/>
                  </a:cubicBezTo>
                  <a:cubicBezTo>
                    <a:pt x="34" y="199"/>
                    <a:pt x="36" y="197"/>
                    <a:pt x="40" y="195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37" y="202"/>
                    <a:pt x="35" y="206"/>
                    <a:pt x="38" y="211"/>
                  </a:cubicBezTo>
                  <a:cubicBezTo>
                    <a:pt x="41" y="217"/>
                    <a:pt x="46" y="218"/>
                    <a:pt x="51" y="214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5" y="206"/>
                    <a:pt x="75" y="206"/>
                    <a:pt x="75" y="206"/>
                  </a:cubicBezTo>
                  <a:close/>
                  <a:moveTo>
                    <a:pt x="93" y="234"/>
                  </a:moveTo>
                  <a:cubicBezTo>
                    <a:pt x="90" y="231"/>
                    <a:pt x="90" y="231"/>
                    <a:pt x="90" y="231"/>
                  </a:cubicBezTo>
                  <a:cubicBezTo>
                    <a:pt x="75" y="243"/>
                    <a:pt x="75" y="243"/>
                    <a:pt x="75" y="243"/>
                  </a:cubicBezTo>
                  <a:cubicBezTo>
                    <a:pt x="74" y="244"/>
                    <a:pt x="71" y="247"/>
                    <a:pt x="65" y="251"/>
                  </a:cubicBezTo>
                  <a:cubicBezTo>
                    <a:pt x="65" y="251"/>
                    <a:pt x="65" y="251"/>
                    <a:pt x="65" y="251"/>
                  </a:cubicBezTo>
                  <a:cubicBezTo>
                    <a:pt x="65" y="250"/>
                    <a:pt x="66" y="248"/>
                    <a:pt x="67" y="246"/>
                  </a:cubicBezTo>
                  <a:cubicBezTo>
                    <a:pt x="68" y="243"/>
                    <a:pt x="69" y="241"/>
                    <a:pt x="70" y="239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47" y="236"/>
                    <a:pt x="47" y="236"/>
                    <a:pt x="47" y="236"/>
                  </a:cubicBezTo>
                  <a:cubicBezTo>
                    <a:pt x="49" y="239"/>
                    <a:pt x="49" y="239"/>
                    <a:pt x="49" y="239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7" y="225"/>
                    <a:pt x="68" y="224"/>
                    <a:pt x="70" y="222"/>
                  </a:cubicBezTo>
                  <a:cubicBezTo>
                    <a:pt x="73" y="220"/>
                    <a:pt x="74" y="219"/>
                    <a:pt x="75" y="218"/>
                  </a:cubicBezTo>
                  <a:cubicBezTo>
                    <a:pt x="76" y="219"/>
                    <a:pt x="76" y="219"/>
                    <a:pt x="76" y="219"/>
                  </a:cubicBezTo>
                  <a:cubicBezTo>
                    <a:pt x="72" y="226"/>
                    <a:pt x="71" y="229"/>
                    <a:pt x="70" y="23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93" y="234"/>
                    <a:pt x="93" y="234"/>
                    <a:pt x="93" y="234"/>
                  </a:cubicBezTo>
                  <a:close/>
                  <a:moveTo>
                    <a:pt x="102" y="244"/>
                  </a:moveTo>
                  <a:cubicBezTo>
                    <a:pt x="75" y="269"/>
                    <a:pt x="75" y="269"/>
                    <a:pt x="75" y="269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99" y="240"/>
                    <a:pt x="99" y="240"/>
                    <a:pt x="99" y="240"/>
                  </a:cubicBezTo>
                  <a:cubicBezTo>
                    <a:pt x="102" y="244"/>
                    <a:pt x="102" y="244"/>
                    <a:pt x="102" y="244"/>
                  </a:cubicBezTo>
                  <a:close/>
                  <a:moveTo>
                    <a:pt x="128" y="268"/>
                  </a:moveTo>
                  <a:cubicBezTo>
                    <a:pt x="95" y="288"/>
                    <a:pt x="95" y="288"/>
                    <a:pt x="95" y="288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0" y="252"/>
                    <a:pt x="110" y="252"/>
                    <a:pt x="110" y="2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00" y="273"/>
                    <a:pt x="99" y="275"/>
                    <a:pt x="98" y="278"/>
                  </a:cubicBezTo>
                  <a:cubicBezTo>
                    <a:pt x="97" y="280"/>
                    <a:pt x="96" y="282"/>
                    <a:pt x="95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97" y="283"/>
                    <a:pt x="98" y="282"/>
                    <a:pt x="101" y="280"/>
                  </a:cubicBezTo>
                  <a:cubicBezTo>
                    <a:pt x="103" y="279"/>
                    <a:pt x="105" y="278"/>
                    <a:pt x="106" y="277"/>
                  </a:cubicBezTo>
                  <a:cubicBezTo>
                    <a:pt x="125" y="265"/>
                    <a:pt x="125" y="265"/>
                    <a:pt x="125" y="265"/>
                  </a:cubicBezTo>
                  <a:cubicBezTo>
                    <a:pt x="128" y="268"/>
                    <a:pt x="128" y="268"/>
                    <a:pt x="128" y="268"/>
                  </a:cubicBezTo>
                  <a:close/>
                  <a:moveTo>
                    <a:pt x="151" y="286"/>
                  </a:moveTo>
                  <a:cubicBezTo>
                    <a:pt x="132" y="272"/>
                    <a:pt x="132" y="272"/>
                    <a:pt x="132" y="272"/>
                  </a:cubicBezTo>
                  <a:cubicBezTo>
                    <a:pt x="110" y="302"/>
                    <a:pt x="110" y="302"/>
                    <a:pt x="110" y="302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2" y="313"/>
                    <a:pt x="132" y="313"/>
                    <a:pt x="132" y="313"/>
                  </a:cubicBezTo>
                  <a:cubicBezTo>
                    <a:pt x="116" y="302"/>
                    <a:pt x="116" y="302"/>
                    <a:pt x="116" y="302"/>
                  </a:cubicBezTo>
                  <a:cubicBezTo>
                    <a:pt x="124" y="290"/>
                    <a:pt x="124" y="290"/>
                    <a:pt x="124" y="290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138" y="296"/>
                    <a:pt x="138" y="296"/>
                    <a:pt x="138" y="296"/>
                  </a:cubicBezTo>
                  <a:cubicBezTo>
                    <a:pt x="127" y="287"/>
                    <a:pt x="127" y="287"/>
                    <a:pt x="127" y="287"/>
                  </a:cubicBezTo>
                  <a:cubicBezTo>
                    <a:pt x="134" y="278"/>
                    <a:pt x="134" y="278"/>
                    <a:pt x="134" y="278"/>
                  </a:cubicBezTo>
                  <a:cubicBezTo>
                    <a:pt x="149" y="289"/>
                    <a:pt x="149" y="289"/>
                    <a:pt x="149" y="289"/>
                  </a:cubicBezTo>
                  <a:cubicBezTo>
                    <a:pt x="151" y="286"/>
                    <a:pt x="151" y="286"/>
                    <a:pt x="151" y="286"/>
                  </a:cubicBezTo>
                  <a:close/>
                  <a:moveTo>
                    <a:pt x="158" y="296"/>
                  </a:moveTo>
                  <a:cubicBezTo>
                    <a:pt x="153" y="308"/>
                    <a:pt x="153" y="308"/>
                    <a:pt x="153" y="308"/>
                  </a:cubicBezTo>
                  <a:cubicBezTo>
                    <a:pt x="159" y="311"/>
                    <a:pt x="159" y="311"/>
                    <a:pt x="159" y="311"/>
                  </a:cubicBezTo>
                  <a:cubicBezTo>
                    <a:pt x="165" y="314"/>
                    <a:pt x="168" y="313"/>
                    <a:pt x="170" y="309"/>
                  </a:cubicBezTo>
                  <a:cubicBezTo>
                    <a:pt x="171" y="307"/>
                    <a:pt x="171" y="306"/>
                    <a:pt x="171" y="304"/>
                  </a:cubicBezTo>
                  <a:cubicBezTo>
                    <a:pt x="170" y="302"/>
                    <a:pt x="168" y="301"/>
                    <a:pt x="166" y="300"/>
                  </a:cubicBezTo>
                  <a:cubicBezTo>
                    <a:pt x="158" y="296"/>
                    <a:pt x="158" y="296"/>
                    <a:pt x="158" y="296"/>
                  </a:cubicBezTo>
                  <a:close/>
                  <a:moveTo>
                    <a:pt x="156" y="291"/>
                  </a:moveTo>
                  <a:cubicBezTo>
                    <a:pt x="167" y="297"/>
                    <a:pt x="167" y="297"/>
                    <a:pt x="167" y="297"/>
                  </a:cubicBezTo>
                  <a:cubicBezTo>
                    <a:pt x="175" y="301"/>
                    <a:pt x="177" y="305"/>
                    <a:pt x="174" y="311"/>
                  </a:cubicBezTo>
                  <a:cubicBezTo>
                    <a:pt x="173" y="314"/>
                    <a:pt x="172" y="315"/>
                    <a:pt x="170" y="316"/>
                  </a:cubicBezTo>
                  <a:cubicBezTo>
                    <a:pt x="169" y="316"/>
                    <a:pt x="169" y="316"/>
                    <a:pt x="168" y="316"/>
                  </a:cubicBezTo>
                  <a:cubicBezTo>
                    <a:pt x="168" y="316"/>
                    <a:pt x="169" y="320"/>
                    <a:pt x="168" y="323"/>
                  </a:cubicBezTo>
                  <a:cubicBezTo>
                    <a:pt x="167" y="328"/>
                    <a:pt x="163" y="335"/>
                    <a:pt x="163" y="336"/>
                  </a:cubicBezTo>
                  <a:cubicBezTo>
                    <a:pt x="159" y="334"/>
                    <a:pt x="159" y="334"/>
                    <a:pt x="159" y="334"/>
                  </a:cubicBezTo>
                  <a:cubicBezTo>
                    <a:pt x="161" y="328"/>
                    <a:pt x="163" y="325"/>
                    <a:pt x="164" y="319"/>
                  </a:cubicBezTo>
                  <a:cubicBezTo>
                    <a:pt x="164" y="318"/>
                    <a:pt x="163" y="316"/>
                    <a:pt x="163" y="316"/>
                  </a:cubicBezTo>
                  <a:cubicBezTo>
                    <a:pt x="151" y="311"/>
                    <a:pt x="151" y="311"/>
                    <a:pt x="151" y="311"/>
                  </a:cubicBezTo>
                  <a:cubicBezTo>
                    <a:pt x="143" y="326"/>
                    <a:pt x="143" y="326"/>
                    <a:pt x="143" y="326"/>
                  </a:cubicBezTo>
                  <a:cubicBezTo>
                    <a:pt x="139" y="324"/>
                    <a:pt x="139" y="324"/>
                    <a:pt x="139" y="324"/>
                  </a:cubicBezTo>
                  <a:cubicBezTo>
                    <a:pt x="156" y="291"/>
                    <a:pt x="156" y="291"/>
                    <a:pt x="156" y="291"/>
                  </a:cubicBezTo>
                  <a:close/>
                  <a:moveTo>
                    <a:pt x="207" y="322"/>
                  </a:moveTo>
                  <a:cubicBezTo>
                    <a:pt x="207" y="316"/>
                    <a:pt x="204" y="311"/>
                    <a:pt x="199" y="309"/>
                  </a:cubicBezTo>
                  <a:cubicBezTo>
                    <a:pt x="195" y="308"/>
                    <a:pt x="192" y="308"/>
                    <a:pt x="190" y="308"/>
                  </a:cubicBezTo>
                  <a:cubicBezTo>
                    <a:pt x="187" y="309"/>
                    <a:pt x="185" y="311"/>
                    <a:pt x="184" y="314"/>
                  </a:cubicBezTo>
                  <a:cubicBezTo>
                    <a:pt x="183" y="316"/>
                    <a:pt x="183" y="319"/>
                    <a:pt x="184" y="320"/>
                  </a:cubicBezTo>
                  <a:cubicBezTo>
                    <a:pt x="184" y="323"/>
                    <a:pt x="187" y="325"/>
                    <a:pt x="190" y="328"/>
                  </a:cubicBezTo>
                  <a:cubicBezTo>
                    <a:pt x="191" y="329"/>
                    <a:pt x="191" y="329"/>
                    <a:pt x="191" y="329"/>
                  </a:cubicBezTo>
                  <a:cubicBezTo>
                    <a:pt x="194" y="331"/>
                    <a:pt x="196" y="332"/>
                    <a:pt x="196" y="334"/>
                  </a:cubicBezTo>
                  <a:cubicBezTo>
                    <a:pt x="197" y="335"/>
                    <a:pt x="197" y="337"/>
                    <a:pt x="196" y="339"/>
                  </a:cubicBezTo>
                  <a:cubicBezTo>
                    <a:pt x="196" y="340"/>
                    <a:pt x="195" y="342"/>
                    <a:pt x="193" y="342"/>
                  </a:cubicBezTo>
                  <a:cubicBezTo>
                    <a:pt x="191" y="343"/>
                    <a:pt x="189" y="343"/>
                    <a:pt x="186" y="342"/>
                  </a:cubicBezTo>
                  <a:cubicBezTo>
                    <a:pt x="184" y="341"/>
                    <a:pt x="183" y="340"/>
                    <a:pt x="182" y="338"/>
                  </a:cubicBezTo>
                  <a:cubicBezTo>
                    <a:pt x="180" y="337"/>
                    <a:pt x="180" y="334"/>
                    <a:pt x="180" y="332"/>
                  </a:cubicBezTo>
                  <a:cubicBezTo>
                    <a:pt x="176" y="332"/>
                    <a:pt x="176" y="332"/>
                    <a:pt x="176" y="332"/>
                  </a:cubicBezTo>
                  <a:cubicBezTo>
                    <a:pt x="175" y="335"/>
                    <a:pt x="176" y="337"/>
                    <a:pt x="177" y="339"/>
                  </a:cubicBezTo>
                  <a:cubicBezTo>
                    <a:pt x="179" y="342"/>
                    <a:pt x="181" y="344"/>
                    <a:pt x="185" y="345"/>
                  </a:cubicBezTo>
                  <a:cubicBezTo>
                    <a:pt x="188" y="347"/>
                    <a:pt x="192" y="347"/>
                    <a:pt x="194" y="346"/>
                  </a:cubicBezTo>
                  <a:cubicBezTo>
                    <a:pt x="197" y="345"/>
                    <a:pt x="199" y="343"/>
                    <a:pt x="201" y="340"/>
                  </a:cubicBezTo>
                  <a:cubicBezTo>
                    <a:pt x="202" y="337"/>
                    <a:pt x="202" y="335"/>
                    <a:pt x="201" y="333"/>
                  </a:cubicBezTo>
                  <a:cubicBezTo>
                    <a:pt x="200" y="331"/>
                    <a:pt x="198" y="329"/>
                    <a:pt x="194" y="326"/>
                  </a:cubicBezTo>
                  <a:cubicBezTo>
                    <a:pt x="193" y="325"/>
                    <a:pt x="193" y="325"/>
                    <a:pt x="193" y="325"/>
                  </a:cubicBezTo>
                  <a:cubicBezTo>
                    <a:pt x="191" y="323"/>
                    <a:pt x="189" y="322"/>
                    <a:pt x="188" y="320"/>
                  </a:cubicBezTo>
                  <a:cubicBezTo>
                    <a:pt x="188" y="319"/>
                    <a:pt x="187" y="317"/>
                    <a:pt x="188" y="315"/>
                  </a:cubicBezTo>
                  <a:cubicBezTo>
                    <a:pt x="189" y="314"/>
                    <a:pt x="190" y="313"/>
                    <a:pt x="191" y="312"/>
                  </a:cubicBezTo>
                  <a:cubicBezTo>
                    <a:pt x="193" y="311"/>
                    <a:pt x="195" y="312"/>
                    <a:pt x="197" y="312"/>
                  </a:cubicBezTo>
                  <a:cubicBezTo>
                    <a:pt x="201" y="314"/>
                    <a:pt x="203" y="317"/>
                    <a:pt x="202" y="321"/>
                  </a:cubicBezTo>
                  <a:cubicBezTo>
                    <a:pt x="207" y="322"/>
                    <a:pt x="207" y="322"/>
                    <a:pt x="207" y="322"/>
                  </a:cubicBezTo>
                  <a:close/>
                  <a:moveTo>
                    <a:pt x="222" y="319"/>
                  </a:moveTo>
                  <a:cubicBezTo>
                    <a:pt x="212" y="355"/>
                    <a:pt x="212" y="355"/>
                    <a:pt x="212" y="355"/>
                  </a:cubicBezTo>
                  <a:cubicBezTo>
                    <a:pt x="208" y="354"/>
                    <a:pt x="208" y="354"/>
                    <a:pt x="208" y="354"/>
                  </a:cubicBezTo>
                  <a:cubicBezTo>
                    <a:pt x="218" y="318"/>
                    <a:pt x="218" y="318"/>
                    <a:pt x="218" y="318"/>
                  </a:cubicBezTo>
                  <a:cubicBezTo>
                    <a:pt x="222" y="319"/>
                    <a:pt x="222" y="319"/>
                    <a:pt x="222" y="319"/>
                  </a:cubicBezTo>
                  <a:close/>
                  <a:moveTo>
                    <a:pt x="255" y="324"/>
                  </a:moveTo>
                  <a:cubicBezTo>
                    <a:pt x="254" y="328"/>
                    <a:pt x="254" y="328"/>
                    <a:pt x="254" y="328"/>
                  </a:cubicBezTo>
                  <a:cubicBezTo>
                    <a:pt x="242" y="326"/>
                    <a:pt x="242" y="326"/>
                    <a:pt x="242" y="326"/>
                  </a:cubicBezTo>
                  <a:cubicBezTo>
                    <a:pt x="238" y="360"/>
                    <a:pt x="238" y="360"/>
                    <a:pt x="238" y="360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27" y="324"/>
                    <a:pt x="227" y="324"/>
                    <a:pt x="227" y="324"/>
                  </a:cubicBezTo>
                  <a:cubicBezTo>
                    <a:pt x="227" y="321"/>
                    <a:pt x="227" y="321"/>
                    <a:pt x="227" y="321"/>
                  </a:cubicBezTo>
                  <a:cubicBezTo>
                    <a:pt x="255" y="324"/>
                    <a:pt x="255" y="324"/>
                    <a:pt x="255" y="324"/>
                  </a:cubicBezTo>
                  <a:close/>
                  <a:moveTo>
                    <a:pt x="287" y="328"/>
                  </a:moveTo>
                  <a:cubicBezTo>
                    <a:pt x="273" y="349"/>
                    <a:pt x="273" y="349"/>
                    <a:pt x="273" y="349"/>
                  </a:cubicBezTo>
                  <a:cubicBezTo>
                    <a:pt x="272" y="364"/>
                    <a:pt x="272" y="364"/>
                    <a:pt x="272" y="364"/>
                  </a:cubicBezTo>
                  <a:cubicBezTo>
                    <a:pt x="268" y="364"/>
                    <a:pt x="268" y="364"/>
                    <a:pt x="268" y="364"/>
                  </a:cubicBezTo>
                  <a:cubicBezTo>
                    <a:pt x="269" y="348"/>
                    <a:pt x="269" y="348"/>
                    <a:pt x="269" y="348"/>
                  </a:cubicBezTo>
                  <a:cubicBezTo>
                    <a:pt x="258" y="326"/>
                    <a:pt x="258" y="326"/>
                    <a:pt x="258" y="326"/>
                  </a:cubicBezTo>
                  <a:cubicBezTo>
                    <a:pt x="263" y="326"/>
                    <a:pt x="263" y="326"/>
                    <a:pt x="263" y="326"/>
                  </a:cubicBezTo>
                  <a:cubicBezTo>
                    <a:pt x="270" y="342"/>
                    <a:pt x="270" y="342"/>
                    <a:pt x="270" y="342"/>
                  </a:cubicBezTo>
                  <a:cubicBezTo>
                    <a:pt x="270" y="342"/>
                    <a:pt x="271" y="343"/>
                    <a:pt x="271" y="343"/>
                  </a:cubicBezTo>
                  <a:cubicBezTo>
                    <a:pt x="271" y="344"/>
                    <a:pt x="271" y="344"/>
                    <a:pt x="272" y="345"/>
                  </a:cubicBezTo>
                  <a:cubicBezTo>
                    <a:pt x="272" y="344"/>
                    <a:pt x="272" y="344"/>
                    <a:pt x="273" y="343"/>
                  </a:cubicBezTo>
                  <a:cubicBezTo>
                    <a:pt x="273" y="343"/>
                    <a:pt x="273" y="342"/>
                    <a:pt x="273" y="342"/>
                  </a:cubicBezTo>
                  <a:cubicBezTo>
                    <a:pt x="283" y="328"/>
                    <a:pt x="283" y="328"/>
                    <a:pt x="283" y="328"/>
                  </a:cubicBezTo>
                  <a:cubicBezTo>
                    <a:pt x="287" y="328"/>
                    <a:pt x="287" y="328"/>
                    <a:pt x="287" y="328"/>
                  </a:cubicBezTo>
                  <a:close/>
                  <a:moveTo>
                    <a:pt x="339" y="326"/>
                  </a:moveTo>
                  <a:cubicBezTo>
                    <a:pt x="336" y="326"/>
                    <a:pt x="333" y="329"/>
                    <a:pt x="332" y="332"/>
                  </a:cubicBezTo>
                  <a:cubicBezTo>
                    <a:pt x="331" y="335"/>
                    <a:pt x="331" y="339"/>
                    <a:pt x="332" y="343"/>
                  </a:cubicBezTo>
                  <a:cubicBezTo>
                    <a:pt x="333" y="349"/>
                    <a:pt x="335" y="352"/>
                    <a:pt x="338" y="354"/>
                  </a:cubicBezTo>
                  <a:cubicBezTo>
                    <a:pt x="340" y="356"/>
                    <a:pt x="343" y="357"/>
                    <a:pt x="346" y="356"/>
                  </a:cubicBezTo>
                  <a:cubicBezTo>
                    <a:pt x="349" y="355"/>
                    <a:pt x="352" y="353"/>
                    <a:pt x="353" y="350"/>
                  </a:cubicBezTo>
                  <a:cubicBezTo>
                    <a:pt x="354" y="347"/>
                    <a:pt x="354" y="343"/>
                    <a:pt x="353" y="339"/>
                  </a:cubicBezTo>
                  <a:cubicBezTo>
                    <a:pt x="352" y="333"/>
                    <a:pt x="350" y="330"/>
                    <a:pt x="347" y="327"/>
                  </a:cubicBezTo>
                  <a:cubicBezTo>
                    <a:pt x="345" y="326"/>
                    <a:pt x="342" y="325"/>
                    <a:pt x="339" y="326"/>
                  </a:cubicBezTo>
                  <a:close/>
                  <a:moveTo>
                    <a:pt x="338" y="322"/>
                  </a:moveTo>
                  <a:cubicBezTo>
                    <a:pt x="343" y="321"/>
                    <a:pt x="347" y="322"/>
                    <a:pt x="351" y="325"/>
                  </a:cubicBezTo>
                  <a:cubicBezTo>
                    <a:pt x="354" y="328"/>
                    <a:pt x="356" y="332"/>
                    <a:pt x="357" y="337"/>
                  </a:cubicBezTo>
                  <a:cubicBezTo>
                    <a:pt x="359" y="344"/>
                    <a:pt x="358" y="349"/>
                    <a:pt x="356" y="353"/>
                  </a:cubicBezTo>
                  <a:cubicBezTo>
                    <a:pt x="354" y="357"/>
                    <a:pt x="351" y="359"/>
                    <a:pt x="347" y="360"/>
                  </a:cubicBezTo>
                  <a:cubicBezTo>
                    <a:pt x="342" y="361"/>
                    <a:pt x="338" y="360"/>
                    <a:pt x="334" y="357"/>
                  </a:cubicBezTo>
                  <a:cubicBezTo>
                    <a:pt x="331" y="354"/>
                    <a:pt x="329" y="350"/>
                    <a:pt x="328" y="344"/>
                  </a:cubicBezTo>
                  <a:cubicBezTo>
                    <a:pt x="326" y="338"/>
                    <a:pt x="327" y="333"/>
                    <a:pt x="329" y="329"/>
                  </a:cubicBezTo>
                  <a:cubicBezTo>
                    <a:pt x="331" y="325"/>
                    <a:pt x="334" y="323"/>
                    <a:pt x="338" y="322"/>
                  </a:cubicBezTo>
                  <a:close/>
                  <a:moveTo>
                    <a:pt x="383" y="312"/>
                  </a:moveTo>
                  <a:cubicBezTo>
                    <a:pt x="384" y="315"/>
                    <a:pt x="384" y="315"/>
                    <a:pt x="384" y="315"/>
                  </a:cubicBezTo>
                  <a:cubicBezTo>
                    <a:pt x="366" y="321"/>
                    <a:pt x="366" y="321"/>
                    <a:pt x="366" y="321"/>
                  </a:cubicBezTo>
                  <a:cubicBezTo>
                    <a:pt x="370" y="333"/>
                    <a:pt x="370" y="333"/>
                    <a:pt x="370" y="333"/>
                  </a:cubicBezTo>
                  <a:cubicBezTo>
                    <a:pt x="383" y="328"/>
                    <a:pt x="383" y="328"/>
                    <a:pt x="383" y="328"/>
                  </a:cubicBezTo>
                  <a:cubicBezTo>
                    <a:pt x="385" y="332"/>
                    <a:pt x="385" y="332"/>
                    <a:pt x="385" y="332"/>
                  </a:cubicBezTo>
                  <a:cubicBezTo>
                    <a:pt x="371" y="336"/>
                    <a:pt x="371" y="336"/>
                    <a:pt x="371" y="336"/>
                  </a:cubicBezTo>
                  <a:cubicBezTo>
                    <a:pt x="377" y="353"/>
                    <a:pt x="377" y="353"/>
                    <a:pt x="377" y="353"/>
                  </a:cubicBezTo>
                  <a:cubicBezTo>
                    <a:pt x="372" y="355"/>
                    <a:pt x="372" y="355"/>
                    <a:pt x="372" y="355"/>
                  </a:cubicBezTo>
                  <a:cubicBezTo>
                    <a:pt x="361" y="319"/>
                    <a:pt x="361" y="319"/>
                    <a:pt x="361" y="319"/>
                  </a:cubicBezTo>
                  <a:cubicBezTo>
                    <a:pt x="383" y="312"/>
                    <a:pt x="383" y="312"/>
                    <a:pt x="383" y="312"/>
                  </a:cubicBezTo>
                  <a:close/>
                  <a:moveTo>
                    <a:pt x="446" y="289"/>
                  </a:moveTo>
                  <a:cubicBezTo>
                    <a:pt x="443" y="292"/>
                    <a:pt x="443" y="292"/>
                    <a:pt x="443" y="292"/>
                  </a:cubicBezTo>
                  <a:cubicBezTo>
                    <a:pt x="439" y="289"/>
                    <a:pt x="435" y="288"/>
                    <a:pt x="431" y="291"/>
                  </a:cubicBezTo>
                  <a:cubicBezTo>
                    <a:pt x="428" y="293"/>
                    <a:pt x="427" y="296"/>
                    <a:pt x="427" y="299"/>
                  </a:cubicBezTo>
                  <a:cubicBezTo>
                    <a:pt x="427" y="303"/>
                    <a:pt x="429" y="306"/>
                    <a:pt x="431" y="310"/>
                  </a:cubicBezTo>
                  <a:cubicBezTo>
                    <a:pt x="434" y="314"/>
                    <a:pt x="438" y="317"/>
                    <a:pt x="441" y="318"/>
                  </a:cubicBezTo>
                  <a:cubicBezTo>
                    <a:pt x="444" y="319"/>
                    <a:pt x="447" y="318"/>
                    <a:pt x="449" y="317"/>
                  </a:cubicBezTo>
                  <a:cubicBezTo>
                    <a:pt x="452" y="315"/>
                    <a:pt x="453" y="312"/>
                    <a:pt x="453" y="309"/>
                  </a:cubicBezTo>
                  <a:cubicBezTo>
                    <a:pt x="453" y="307"/>
                    <a:pt x="452" y="304"/>
                    <a:pt x="450" y="301"/>
                  </a:cubicBezTo>
                  <a:cubicBezTo>
                    <a:pt x="442" y="307"/>
                    <a:pt x="442" y="307"/>
                    <a:pt x="442" y="307"/>
                  </a:cubicBezTo>
                  <a:cubicBezTo>
                    <a:pt x="440" y="304"/>
                    <a:pt x="440" y="304"/>
                    <a:pt x="440" y="304"/>
                  </a:cubicBezTo>
                  <a:cubicBezTo>
                    <a:pt x="451" y="296"/>
                    <a:pt x="451" y="296"/>
                    <a:pt x="451" y="296"/>
                  </a:cubicBezTo>
                  <a:cubicBezTo>
                    <a:pt x="462" y="311"/>
                    <a:pt x="462" y="311"/>
                    <a:pt x="462" y="311"/>
                  </a:cubicBezTo>
                  <a:cubicBezTo>
                    <a:pt x="460" y="313"/>
                    <a:pt x="460" y="313"/>
                    <a:pt x="460" y="313"/>
                  </a:cubicBezTo>
                  <a:cubicBezTo>
                    <a:pt x="456" y="308"/>
                    <a:pt x="456" y="308"/>
                    <a:pt x="456" y="308"/>
                  </a:cubicBezTo>
                  <a:cubicBezTo>
                    <a:pt x="456" y="311"/>
                    <a:pt x="456" y="313"/>
                    <a:pt x="455" y="315"/>
                  </a:cubicBezTo>
                  <a:cubicBezTo>
                    <a:pt x="454" y="317"/>
                    <a:pt x="453" y="318"/>
                    <a:pt x="451" y="320"/>
                  </a:cubicBezTo>
                  <a:cubicBezTo>
                    <a:pt x="447" y="323"/>
                    <a:pt x="443" y="323"/>
                    <a:pt x="438" y="322"/>
                  </a:cubicBezTo>
                  <a:cubicBezTo>
                    <a:pt x="434" y="320"/>
                    <a:pt x="431" y="317"/>
                    <a:pt x="428" y="313"/>
                  </a:cubicBezTo>
                  <a:cubicBezTo>
                    <a:pt x="424" y="307"/>
                    <a:pt x="422" y="302"/>
                    <a:pt x="423" y="298"/>
                  </a:cubicBezTo>
                  <a:cubicBezTo>
                    <a:pt x="424" y="294"/>
                    <a:pt x="426" y="290"/>
                    <a:pt x="429" y="288"/>
                  </a:cubicBezTo>
                  <a:cubicBezTo>
                    <a:pt x="432" y="286"/>
                    <a:pt x="435" y="285"/>
                    <a:pt x="438" y="285"/>
                  </a:cubicBezTo>
                  <a:cubicBezTo>
                    <a:pt x="441" y="286"/>
                    <a:pt x="444" y="287"/>
                    <a:pt x="446" y="289"/>
                  </a:cubicBezTo>
                  <a:close/>
                  <a:moveTo>
                    <a:pt x="466" y="260"/>
                  </a:moveTo>
                  <a:cubicBezTo>
                    <a:pt x="449" y="275"/>
                    <a:pt x="449" y="275"/>
                    <a:pt x="449" y="275"/>
                  </a:cubicBezTo>
                  <a:cubicBezTo>
                    <a:pt x="473" y="303"/>
                    <a:pt x="473" y="303"/>
                    <a:pt x="473" y="303"/>
                  </a:cubicBezTo>
                  <a:cubicBezTo>
                    <a:pt x="491" y="288"/>
                    <a:pt x="491" y="288"/>
                    <a:pt x="491" y="288"/>
                  </a:cubicBezTo>
                  <a:cubicBezTo>
                    <a:pt x="488" y="285"/>
                    <a:pt x="488" y="285"/>
                    <a:pt x="488" y="285"/>
                  </a:cubicBezTo>
                  <a:cubicBezTo>
                    <a:pt x="474" y="298"/>
                    <a:pt x="474" y="298"/>
                    <a:pt x="474" y="298"/>
                  </a:cubicBezTo>
                  <a:cubicBezTo>
                    <a:pt x="464" y="287"/>
                    <a:pt x="464" y="287"/>
                    <a:pt x="464" y="287"/>
                  </a:cubicBezTo>
                  <a:cubicBezTo>
                    <a:pt x="475" y="277"/>
                    <a:pt x="475" y="277"/>
                    <a:pt x="475" y="277"/>
                  </a:cubicBezTo>
                  <a:cubicBezTo>
                    <a:pt x="473" y="275"/>
                    <a:pt x="473" y="275"/>
                    <a:pt x="473" y="275"/>
                  </a:cubicBezTo>
                  <a:cubicBezTo>
                    <a:pt x="462" y="284"/>
                    <a:pt x="462" y="284"/>
                    <a:pt x="462" y="284"/>
                  </a:cubicBezTo>
                  <a:cubicBezTo>
                    <a:pt x="454" y="275"/>
                    <a:pt x="454" y="275"/>
                    <a:pt x="454" y="275"/>
                  </a:cubicBezTo>
                  <a:cubicBezTo>
                    <a:pt x="469" y="263"/>
                    <a:pt x="469" y="263"/>
                    <a:pt x="469" y="263"/>
                  </a:cubicBezTo>
                  <a:cubicBezTo>
                    <a:pt x="466" y="260"/>
                    <a:pt x="466" y="260"/>
                    <a:pt x="466" y="260"/>
                  </a:cubicBezTo>
                  <a:close/>
                  <a:moveTo>
                    <a:pt x="483" y="247"/>
                  </a:moveTo>
                  <a:cubicBezTo>
                    <a:pt x="485" y="245"/>
                    <a:pt x="487" y="244"/>
                    <a:pt x="490" y="244"/>
                  </a:cubicBezTo>
                  <a:cubicBezTo>
                    <a:pt x="494" y="244"/>
                    <a:pt x="497" y="246"/>
                    <a:pt x="501" y="249"/>
                  </a:cubicBezTo>
                  <a:cubicBezTo>
                    <a:pt x="505" y="252"/>
                    <a:pt x="507" y="255"/>
                    <a:pt x="508" y="258"/>
                  </a:cubicBezTo>
                  <a:cubicBezTo>
                    <a:pt x="509" y="262"/>
                    <a:pt x="508" y="265"/>
                    <a:pt x="506" y="268"/>
                  </a:cubicBezTo>
                  <a:cubicBezTo>
                    <a:pt x="504" y="270"/>
                    <a:pt x="502" y="271"/>
                    <a:pt x="499" y="271"/>
                  </a:cubicBezTo>
                  <a:cubicBezTo>
                    <a:pt x="495" y="271"/>
                    <a:pt x="491" y="269"/>
                    <a:pt x="487" y="265"/>
                  </a:cubicBezTo>
                  <a:cubicBezTo>
                    <a:pt x="484" y="262"/>
                    <a:pt x="482" y="259"/>
                    <a:pt x="481" y="256"/>
                  </a:cubicBezTo>
                  <a:cubicBezTo>
                    <a:pt x="480" y="253"/>
                    <a:pt x="480" y="250"/>
                    <a:pt x="483" y="247"/>
                  </a:cubicBezTo>
                  <a:close/>
                  <a:moveTo>
                    <a:pt x="480" y="245"/>
                  </a:moveTo>
                  <a:cubicBezTo>
                    <a:pt x="483" y="241"/>
                    <a:pt x="487" y="239"/>
                    <a:pt x="492" y="240"/>
                  </a:cubicBezTo>
                  <a:cubicBezTo>
                    <a:pt x="496" y="240"/>
                    <a:pt x="500" y="242"/>
                    <a:pt x="504" y="246"/>
                  </a:cubicBezTo>
                  <a:cubicBezTo>
                    <a:pt x="509" y="250"/>
                    <a:pt x="512" y="254"/>
                    <a:pt x="512" y="259"/>
                  </a:cubicBezTo>
                  <a:cubicBezTo>
                    <a:pt x="513" y="263"/>
                    <a:pt x="512" y="267"/>
                    <a:pt x="509" y="270"/>
                  </a:cubicBezTo>
                  <a:cubicBezTo>
                    <a:pt x="506" y="274"/>
                    <a:pt x="502" y="275"/>
                    <a:pt x="497" y="275"/>
                  </a:cubicBezTo>
                  <a:cubicBezTo>
                    <a:pt x="493" y="275"/>
                    <a:pt x="488" y="273"/>
                    <a:pt x="484" y="269"/>
                  </a:cubicBezTo>
                  <a:cubicBezTo>
                    <a:pt x="479" y="265"/>
                    <a:pt x="477" y="260"/>
                    <a:pt x="476" y="255"/>
                  </a:cubicBezTo>
                  <a:cubicBezTo>
                    <a:pt x="476" y="251"/>
                    <a:pt x="477" y="248"/>
                    <a:pt x="480" y="245"/>
                  </a:cubicBezTo>
                  <a:close/>
                  <a:moveTo>
                    <a:pt x="516" y="214"/>
                  </a:moveTo>
                  <a:cubicBezTo>
                    <a:pt x="510" y="212"/>
                    <a:pt x="505" y="214"/>
                    <a:pt x="501" y="219"/>
                  </a:cubicBezTo>
                  <a:cubicBezTo>
                    <a:pt x="500" y="222"/>
                    <a:pt x="499" y="225"/>
                    <a:pt x="499" y="228"/>
                  </a:cubicBezTo>
                  <a:cubicBezTo>
                    <a:pt x="499" y="231"/>
                    <a:pt x="501" y="233"/>
                    <a:pt x="503" y="234"/>
                  </a:cubicBezTo>
                  <a:cubicBezTo>
                    <a:pt x="505" y="236"/>
                    <a:pt x="508" y="237"/>
                    <a:pt x="510" y="236"/>
                  </a:cubicBezTo>
                  <a:cubicBezTo>
                    <a:pt x="512" y="236"/>
                    <a:pt x="515" y="234"/>
                    <a:pt x="518" y="231"/>
                  </a:cubicBezTo>
                  <a:cubicBezTo>
                    <a:pt x="519" y="230"/>
                    <a:pt x="519" y="230"/>
                    <a:pt x="519" y="230"/>
                  </a:cubicBezTo>
                  <a:cubicBezTo>
                    <a:pt x="522" y="228"/>
                    <a:pt x="524" y="227"/>
                    <a:pt x="525" y="227"/>
                  </a:cubicBezTo>
                  <a:cubicBezTo>
                    <a:pt x="527" y="226"/>
                    <a:pt x="528" y="226"/>
                    <a:pt x="530" y="228"/>
                  </a:cubicBezTo>
                  <a:cubicBezTo>
                    <a:pt x="532" y="229"/>
                    <a:pt x="533" y="230"/>
                    <a:pt x="533" y="231"/>
                  </a:cubicBezTo>
                  <a:cubicBezTo>
                    <a:pt x="533" y="233"/>
                    <a:pt x="533" y="236"/>
                    <a:pt x="531" y="238"/>
                  </a:cubicBezTo>
                  <a:cubicBezTo>
                    <a:pt x="530" y="240"/>
                    <a:pt x="528" y="241"/>
                    <a:pt x="527" y="242"/>
                  </a:cubicBezTo>
                  <a:cubicBezTo>
                    <a:pt x="525" y="243"/>
                    <a:pt x="522" y="243"/>
                    <a:pt x="520" y="242"/>
                  </a:cubicBezTo>
                  <a:cubicBezTo>
                    <a:pt x="519" y="246"/>
                    <a:pt x="519" y="246"/>
                    <a:pt x="519" y="246"/>
                  </a:cubicBezTo>
                  <a:cubicBezTo>
                    <a:pt x="522" y="247"/>
                    <a:pt x="524" y="247"/>
                    <a:pt x="527" y="246"/>
                  </a:cubicBezTo>
                  <a:cubicBezTo>
                    <a:pt x="530" y="245"/>
                    <a:pt x="532" y="243"/>
                    <a:pt x="534" y="240"/>
                  </a:cubicBezTo>
                  <a:cubicBezTo>
                    <a:pt x="536" y="237"/>
                    <a:pt x="537" y="234"/>
                    <a:pt x="537" y="231"/>
                  </a:cubicBezTo>
                  <a:cubicBezTo>
                    <a:pt x="537" y="228"/>
                    <a:pt x="535" y="225"/>
                    <a:pt x="532" y="224"/>
                  </a:cubicBezTo>
                  <a:cubicBezTo>
                    <a:pt x="530" y="222"/>
                    <a:pt x="528" y="221"/>
                    <a:pt x="526" y="222"/>
                  </a:cubicBezTo>
                  <a:cubicBezTo>
                    <a:pt x="523" y="222"/>
                    <a:pt x="520" y="224"/>
                    <a:pt x="517" y="227"/>
                  </a:cubicBezTo>
                  <a:cubicBezTo>
                    <a:pt x="516" y="228"/>
                    <a:pt x="516" y="228"/>
                    <a:pt x="516" y="228"/>
                  </a:cubicBezTo>
                  <a:cubicBezTo>
                    <a:pt x="514" y="230"/>
                    <a:pt x="512" y="231"/>
                    <a:pt x="510" y="232"/>
                  </a:cubicBezTo>
                  <a:cubicBezTo>
                    <a:pt x="509" y="232"/>
                    <a:pt x="507" y="232"/>
                    <a:pt x="505" y="231"/>
                  </a:cubicBezTo>
                  <a:cubicBezTo>
                    <a:pt x="504" y="230"/>
                    <a:pt x="503" y="228"/>
                    <a:pt x="503" y="227"/>
                  </a:cubicBezTo>
                  <a:cubicBezTo>
                    <a:pt x="503" y="225"/>
                    <a:pt x="503" y="223"/>
                    <a:pt x="505" y="221"/>
                  </a:cubicBezTo>
                  <a:cubicBezTo>
                    <a:pt x="507" y="218"/>
                    <a:pt x="510" y="217"/>
                    <a:pt x="514" y="218"/>
                  </a:cubicBezTo>
                  <a:cubicBezTo>
                    <a:pt x="516" y="214"/>
                    <a:pt x="516" y="214"/>
                    <a:pt x="516" y="214"/>
                  </a:cubicBezTo>
                  <a:close/>
                  <a:moveTo>
                    <a:pt x="545" y="103"/>
                  </a:moveTo>
                  <a:cubicBezTo>
                    <a:pt x="582" y="107"/>
                    <a:pt x="582" y="107"/>
                    <a:pt x="582" y="107"/>
                  </a:cubicBezTo>
                  <a:cubicBezTo>
                    <a:pt x="581" y="113"/>
                    <a:pt x="581" y="113"/>
                    <a:pt x="581" y="113"/>
                  </a:cubicBezTo>
                  <a:cubicBezTo>
                    <a:pt x="557" y="122"/>
                    <a:pt x="557" y="122"/>
                    <a:pt x="557" y="122"/>
                  </a:cubicBezTo>
                  <a:cubicBezTo>
                    <a:pt x="557" y="122"/>
                    <a:pt x="553" y="123"/>
                    <a:pt x="546" y="126"/>
                  </a:cubicBezTo>
                  <a:cubicBezTo>
                    <a:pt x="546" y="127"/>
                    <a:pt x="546" y="127"/>
                    <a:pt x="546" y="127"/>
                  </a:cubicBezTo>
                  <a:cubicBezTo>
                    <a:pt x="547" y="127"/>
                    <a:pt x="549" y="127"/>
                    <a:pt x="552" y="127"/>
                  </a:cubicBezTo>
                  <a:cubicBezTo>
                    <a:pt x="555" y="127"/>
                    <a:pt x="556" y="128"/>
                    <a:pt x="558" y="128"/>
                  </a:cubicBezTo>
                  <a:cubicBezTo>
                    <a:pt x="579" y="130"/>
                    <a:pt x="579" y="130"/>
                    <a:pt x="579" y="130"/>
                  </a:cubicBezTo>
                  <a:cubicBezTo>
                    <a:pt x="579" y="134"/>
                    <a:pt x="579" y="134"/>
                    <a:pt x="579" y="134"/>
                  </a:cubicBezTo>
                  <a:cubicBezTo>
                    <a:pt x="542" y="130"/>
                    <a:pt x="542" y="130"/>
                    <a:pt x="542" y="130"/>
                  </a:cubicBezTo>
                  <a:cubicBezTo>
                    <a:pt x="542" y="123"/>
                    <a:pt x="542" y="123"/>
                    <a:pt x="542" y="123"/>
                  </a:cubicBezTo>
                  <a:cubicBezTo>
                    <a:pt x="564" y="115"/>
                    <a:pt x="564" y="115"/>
                    <a:pt x="564" y="115"/>
                  </a:cubicBezTo>
                  <a:cubicBezTo>
                    <a:pt x="566" y="114"/>
                    <a:pt x="568" y="114"/>
                    <a:pt x="571" y="113"/>
                  </a:cubicBezTo>
                  <a:cubicBezTo>
                    <a:pt x="574" y="112"/>
                    <a:pt x="575" y="111"/>
                    <a:pt x="576" y="111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69" y="110"/>
                    <a:pt x="565" y="109"/>
                    <a:pt x="564" y="109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5" y="103"/>
                    <a:pt x="545" y="103"/>
                    <a:pt x="545" y="103"/>
                  </a:cubicBezTo>
                  <a:close/>
                  <a:moveTo>
                    <a:pt x="557" y="68"/>
                  </a:moveTo>
                  <a:cubicBezTo>
                    <a:pt x="558" y="73"/>
                    <a:pt x="558" y="73"/>
                    <a:pt x="558" y="73"/>
                  </a:cubicBezTo>
                  <a:cubicBezTo>
                    <a:pt x="553" y="74"/>
                    <a:pt x="550" y="77"/>
                    <a:pt x="550" y="82"/>
                  </a:cubicBezTo>
                  <a:cubicBezTo>
                    <a:pt x="550" y="85"/>
                    <a:pt x="551" y="88"/>
                    <a:pt x="554" y="90"/>
                  </a:cubicBezTo>
                  <a:cubicBezTo>
                    <a:pt x="557" y="92"/>
                    <a:pt x="560" y="93"/>
                    <a:pt x="565" y="93"/>
                  </a:cubicBezTo>
                  <a:cubicBezTo>
                    <a:pt x="570" y="93"/>
                    <a:pt x="574" y="92"/>
                    <a:pt x="577" y="90"/>
                  </a:cubicBezTo>
                  <a:cubicBezTo>
                    <a:pt x="580" y="88"/>
                    <a:pt x="581" y="85"/>
                    <a:pt x="581" y="82"/>
                  </a:cubicBezTo>
                  <a:cubicBezTo>
                    <a:pt x="581" y="77"/>
                    <a:pt x="578" y="74"/>
                    <a:pt x="573" y="73"/>
                  </a:cubicBezTo>
                  <a:cubicBezTo>
                    <a:pt x="574" y="68"/>
                    <a:pt x="574" y="68"/>
                    <a:pt x="574" y="68"/>
                  </a:cubicBezTo>
                  <a:cubicBezTo>
                    <a:pt x="581" y="71"/>
                    <a:pt x="585" y="75"/>
                    <a:pt x="585" y="82"/>
                  </a:cubicBezTo>
                  <a:cubicBezTo>
                    <a:pt x="584" y="87"/>
                    <a:pt x="582" y="91"/>
                    <a:pt x="579" y="94"/>
                  </a:cubicBezTo>
                  <a:cubicBezTo>
                    <a:pt x="575" y="96"/>
                    <a:pt x="571" y="98"/>
                    <a:pt x="565" y="98"/>
                  </a:cubicBezTo>
                  <a:cubicBezTo>
                    <a:pt x="559" y="97"/>
                    <a:pt x="554" y="96"/>
                    <a:pt x="550" y="92"/>
                  </a:cubicBezTo>
                  <a:cubicBezTo>
                    <a:pt x="547" y="89"/>
                    <a:pt x="546" y="86"/>
                    <a:pt x="546" y="82"/>
                  </a:cubicBezTo>
                  <a:cubicBezTo>
                    <a:pt x="546" y="78"/>
                    <a:pt x="547" y="75"/>
                    <a:pt x="549" y="72"/>
                  </a:cubicBezTo>
                  <a:cubicBezTo>
                    <a:pt x="551" y="70"/>
                    <a:pt x="554" y="69"/>
                    <a:pt x="557" y="68"/>
                  </a:cubicBezTo>
                  <a:close/>
                  <a:moveTo>
                    <a:pt x="545" y="38"/>
                  </a:moveTo>
                  <a:cubicBezTo>
                    <a:pt x="549" y="38"/>
                    <a:pt x="549" y="38"/>
                    <a:pt x="549" y="38"/>
                  </a:cubicBezTo>
                  <a:cubicBezTo>
                    <a:pt x="550" y="57"/>
                    <a:pt x="550" y="57"/>
                    <a:pt x="550" y="57"/>
                  </a:cubicBezTo>
                  <a:cubicBezTo>
                    <a:pt x="562" y="56"/>
                    <a:pt x="562" y="56"/>
                    <a:pt x="562" y="56"/>
                  </a:cubicBezTo>
                  <a:cubicBezTo>
                    <a:pt x="561" y="42"/>
                    <a:pt x="561" y="42"/>
                    <a:pt x="561" y="42"/>
                  </a:cubicBezTo>
                  <a:cubicBezTo>
                    <a:pt x="565" y="42"/>
                    <a:pt x="565" y="42"/>
                    <a:pt x="565" y="42"/>
                  </a:cubicBezTo>
                  <a:cubicBezTo>
                    <a:pt x="566" y="56"/>
                    <a:pt x="566" y="56"/>
                    <a:pt x="566" y="56"/>
                  </a:cubicBezTo>
                  <a:cubicBezTo>
                    <a:pt x="580" y="55"/>
                    <a:pt x="580" y="55"/>
                    <a:pt x="580" y="55"/>
                  </a:cubicBezTo>
                  <a:cubicBezTo>
                    <a:pt x="579" y="36"/>
                    <a:pt x="579" y="36"/>
                    <a:pt x="579" y="36"/>
                  </a:cubicBezTo>
                  <a:cubicBezTo>
                    <a:pt x="582" y="36"/>
                    <a:pt x="582" y="36"/>
                    <a:pt x="582" y="36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47" y="62"/>
                    <a:pt x="547" y="62"/>
                    <a:pt x="547" y="62"/>
                  </a:cubicBezTo>
                  <a:lnTo>
                    <a:pt x="545" y="38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17D0176-B4C9-443C-A6A1-BC5042A2F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7107" y="3583347"/>
              <a:ext cx="1238250" cy="387350"/>
            </a:xfrm>
            <a:custGeom>
              <a:avLst/>
              <a:gdLst>
                <a:gd name="T0" fmla="*/ 36 w 501"/>
                <a:gd name="T1" fmla="*/ 127 h 157"/>
                <a:gd name="T2" fmla="*/ 43 w 501"/>
                <a:gd name="T3" fmla="*/ 118 h 157"/>
                <a:gd name="T4" fmla="*/ 23 w 501"/>
                <a:gd name="T5" fmla="*/ 103 h 157"/>
                <a:gd name="T6" fmla="*/ 20 w 501"/>
                <a:gd name="T7" fmla="*/ 157 h 157"/>
                <a:gd name="T8" fmla="*/ 48 w 501"/>
                <a:gd name="T9" fmla="*/ 121 h 157"/>
                <a:gd name="T10" fmla="*/ 65 w 501"/>
                <a:gd name="T11" fmla="*/ 62 h 157"/>
                <a:gd name="T12" fmla="*/ 90 w 501"/>
                <a:gd name="T13" fmla="*/ 93 h 157"/>
                <a:gd name="T14" fmla="*/ 142 w 501"/>
                <a:gd name="T15" fmla="*/ 52 h 157"/>
                <a:gd name="T16" fmla="*/ 127 w 501"/>
                <a:gd name="T17" fmla="*/ 53 h 157"/>
                <a:gd name="T18" fmla="*/ 127 w 501"/>
                <a:gd name="T19" fmla="*/ 53 h 157"/>
                <a:gd name="T20" fmla="*/ 130 w 501"/>
                <a:gd name="T21" fmla="*/ 51 h 157"/>
                <a:gd name="T22" fmla="*/ 119 w 501"/>
                <a:gd name="T23" fmla="*/ 48 h 157"/>
                <a:gd name="T24" fmla="*/ 85 w 501"/>
                <a:gd name="T25" fmla="*/ 60 h 157"/>
                <a:gd name="T26" fmla="*/ 90 w 501"/>
                <a:gd name="T27" fmla="*/ 66 h 157"/>
                <a:gd name="T28" fmla="*/ 95 w 501"/>
                <a:gd name="T29" fmla="*/ 73 h 157"/>
                <a:gd name="T30" fmla="*/ 167 w 501"/>
                <a:gd name="T31" fmla="*/ 19 h 157"/>
                <a:gd name="T32" fmla="*/ 171 w 501"/>
                <a:gd name="T33" fmla="*/ 42 h 157"/>
                <a:gd name="T34" fmla="*/ 191 w 501"/>
                <a:gd name="T35" fmla="*/ 38 h 157"/>
                <a:gd name="T36" fmla="*/ 187 w 501"/>
                <a:gd name="T37" fmla="*/ 21 h 157"/>
                <a:gd name="T38" fmla="*/ 165 w 501"/>
                <a:gd name="T39" fmla="*/ 9 h 157"/>
                <a:gd name="T40" fmla="*/ 195 w 501"/>
                <a:gd name="T41" fmla="*/ 16 h 157"/>
                <a:gd name="T42" fmla="*/ 197 w 501"/>
                <a:gd name="T43" fmla="*/ 40 h 157"/>
                <a:gd name="T44" fmla="*/ 250 w 501"/>
                <a:gd name="T45" fmla="*/ 28 h 157"/>
                <a:gd name="T46" fmla="*/ 208 w 501"/>
                <a:gd name="T47" fmla="*/ 18 h 157"/>
                <a:gd name="T48" fmla="*/ 228 w 501"/>
                <a:gd name="T49" fmla="*/ 15 h 157"/>
                <a:gd name="T50" fmla="*/ 234 w 501"/>
                <a:gd name="T51" fmla="*/ 24 h 157"/>
                <a:gd name="T52" fmla="*/ 228 w 501"/>
                <a:gd name="T53" fmla="*/ 0 h 157"/>
                <a:gd name="T54" fmla="*/ 260 w 501"/>
                <a:gd name="T55" fmla="*/ 35 h 157"/>
                <a:gd name="T56" fmla="*/ 282 w 501"/>
                <a:gd name="T57" fmla="*/ 11 h 157"/>
                <a:gd name="T58" fmla="*/ 282 w 501"/>
                <a:gd name="T59" fmla="*/ 19 h 157"/>
                <a:gd name="T60" fmla="*/ 301 w 501"/>
                <a:gd name="T61" fmla="*/ 25 h 157"/>
                <a:gd name="T62" fmla="*/ 290 w 501"/>
                <a:gd name="T63" fmla="*/ 39 h 157"/>
                <a:gd name="T64" fmla="*/ 336 w 501"/>
                <a:gd name="T65" fmla="*/ 47 h 157"/>
                <a:gd name="T66" fmla="*/ 323 w 501"/>
                <a:gd name="T67" fmla="*/ 36 h 157"/>
                <a:gd name="T68" fmla="*/ 313 w 501"/>
                <a:gd name="T69" fmla="*/ 19 h 157"/>
                <a:gd name="T70" fmla="*/ 314 w 501"/>
                <a:gd name="T71" fmla="*/ 12 h 157"/>
                <a:gd name="T72" fmla="*/ 306 w 501"/>
                <a:gd name="T73" fmla="*/ 5 h 157"/>
                <a:gd name="T74" fmla="*/ 359 w 501"/>
                <a:gd name="T75" fmla="*/ 35 h 157"/>
                <a:gd name="T76" fmla="*/ 370 w 501"/>
                <a:gd name="T77" fmla="*/ 60 h 157"/>
                <a:gd name="T78" fmla="*/ 422 w 501"/>
                <a:gd name="T79" fmla="*/ 92 h 157"/>
                <a:gd name="T80" fmla="*/ 427 w 501"/>
                <a:gd name="T81" fmla="*/ 76 h 157"/>
                <a:gd name="T82" fmla="*/ 397 w 501"/>
                <a:gd name="T83" fmla="*/ 37 h 157"/>
                <a:gd name="T84" fmla="*/ 451 w 501"/>
                <a:gd name="T85" fmla="*/ 123 h 157"/>
                <a:gd name="T86" fmla="*/ 457 w 501"/>
                <a:gd name="T87" fmla="*/ 139 h 157"/>
                <a:gd name="T88" fmla="*/ 468 w 501"/>
                <a:gd name="T89" fmla="*/ 131 h 157"/>
                <a:gd name="T90" fmla="*/ 461 w 501"/>
                <a:gd name="T91" fmla="*/ 107 h 157"/>
                <a:gd name="T92" fmla="*/ 457 w 501"/>
                <a:gd name="T93" fmla="*/ 118 h 157"/>
                <a:gd name="T94" fmla="*/ 451 w 501"/>
                <a:gd name="T95" fmla="*/ 123 h 157"/>
                <a:gd name="T96" fmla="*/ 456 w 501"/>
                <a:gd name="T97" fmla="*/ 82 h 157"/>
                <a:gd name="T98" fmla="*/ 470 w 501"/>
                <a:gd name="T99" fmla="*/ 97 h 157"/>
                <a:gd name="T100" fmla="*/ 490 w 501"/>
                <a:gd name="T101" fmla="*/ 121 h 157"/>
                <a:gd name="T102" fmla="*/ 493 w 501"/>
                <a:gd name="T103" fmla="*/ 148 h 157"/>
                <a:gd name="T104" fmla="*/ 466 w 501"/>
                <a:gd name="T105" fmla="*/ 10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157">
                  <a:moveTo>
                    <a:pt x="24" y="143"/>
                  </a:moveTo>
                  <a:cubicBezTo>
                    <a:pt x="14" y="135"/>
                    <a:pt x="14" y="135"/>
                    <a:pt x="14" y="135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24" y="143"/>
                    <a:pt x="24" y="143"/>
                    <a:pt x="24" y="143"/>
                  </a:cubicBezTo>
                  <a:close/>
                  <a:moveTo>
                    <a:pt x="49" y="93"/>
                  </a:moveTo>
                  <a:cubicBezTo>
                    <a:pt x="58" y="100"/>
                    <a:pt x="58" y="100"/>
                    <a:pt x="58" y="100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49" y="93"/>
                    <a:pt x="49" y="93"/>
                    <a:pt x="49" y="93"/>
                  </a:cubicBezTo>
                  <a:close/>
                  <a:moveTo>
                    <a:pt x="30" y="107"/>
                  </a:moveTo>
                  <a:cubicBezTo>
                    <a:pt x="23" y="103"/>
                    <a:pt x="23" y="103"/>
                    <a:pt x="23" y="103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22" y="117"/>
                    <a:pt x="22" y="117"/>
                    <a:pt x="22" y="117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30" y="107"/>
                    <a:pt x="30" y="107"/>
                    <a:pt x="30" y="107"/>
                  </a:cubicBezTo>
                  <a:close/>
                  <a:moveTo>
                    <a:pt x="65" y="62"/>
                  </a:moveTo>
                  <a:cubicBezTo>
                    <a:pt x="77" y="54"/>
                    <a:pt x="87" y="47"/>
                    <a:pt x="99" y="40"/>
                  </a:cubicBezTo>
                  <a:cubicBezTo>
                    <a:pt x="111" y="32"/>
                    <a:pt x="123" y="25"/>
                    <a:pt x="136" y="18"/>
                  </a:cubicBezTo>
                  <a:cubicBezTo>
                    <a:pt x="155" y="52"/>
                    <a:pt x="155" y="52"/>
                    <a:pt x="155" y="52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65" y="62"/>
                    <a:pt x="65" y="62"/>
                    <a:pt x="65" y="62"/>
                  </a:cubicBezTo>
                  <a:close/>
                  <a:moveTo>
                    <a:pt x="96" y="81"/>
                  </a:moveTo>
                  <a:cubicBezTo>
                    <a:pt x="119" y="66"/>
                    <a:pt x="119" y="66"/>
                    <a:pt x="119" y="66"/>
                  </a:cubicBezTo>
                  <a:cubicBezTo>
                    <a:pt x="142" y="52"/>
                    <a:pt x="142" y="52"/>
                    <a:pt x="142" y="52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96" y="81"/>
                    <a:pt x="96" y="81"/>
                    <a:pt x="96" y="81"/>
                  </a:cubicBezTo>
                  <a:close/>
                  <a:moveTo>
                    <a:pt x="127" y="53"/>
                  </a:moveTo>
                  <a:cubicBezTo>
                    <a:pt x="125" y="50"/>
                    <a:pt x="125" y="50"/>
                    <a:pt x="125" y="50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7" y="53"/>
                    <a:pt x="127" y="53"/>
                    <a:pt x="127" y="53"/>
                  </a:cubicBezTo>
                  <a:close/>
                  <a:moveTo>
                    <a:pt x="120" y="62"/>
                  </a:moveTo>
                  <a:cubicBezTo>
                    <a:pt x="137" y="52"/>
                    <a:pt x="137" y="52"/>
                    <a:pt x="137" y="52"/>
                  </a:cubicBezTo>
                  <a:cubicBezTo>
                    <a:pt x="135" y="48"/>
                    <a:pt x="135" y="48"/>
                    <a:pt x="135" y="48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28" y="48"/>
                    <a:pt x="128" y="48"/>
                    <a:pt x="128" y="48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0" y="41"/>
                    <a:pt x="130" y="41"/>
                    <a:pt x="130" y="41"/>
                  </a:cubicBezTo>
                  <a:cubicBezTo>
                    <a:pt x="119" y="48"/>
                    <a:pt x="119" y="48"/>
                    <a:pt x="119" y="48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28" y="38"/>
                    <a:pt x="128" y="38"/>
                    <a:pt x="128" y="38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12" y="43"/>
                    <a:pt x="99" y="51"/>
                    <a:pt x="85" y="60"/>
                  </a:cubicBezTo>
                  <a:cubicBezTo>
                    <a:pt x="88" y="63"/>
                    <a:pt x="88" y="63"/>
                    <a:pt x="88" y="63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106" y="62"/>
                    <a:pt x="106" y="62"/>
                    <a:pt x="106" y="62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20" y="62"/>
                    <a:pt x="120" y="62"/>
                    <a:pt x="120" y="62"/>
                  </a:cubicBezTo>
                  <a:close/>
                  <a:moveTo>
                    <a:pt x="165" y="9"/>
                  </a:moveTo>
                  <a:cubicBezTo>
                    <a:pt x="167" y="19"/>
                    <a:pt x="167" y="19"/>
                    <a:pt x="167" y="19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8" y="24"/>
                    <a:pt x="168" y="24"/>
                    <a:pt x="168" y="24"/>
                  </a:cubicBezTo>
                  <a:cubicBezTo>
                    <a:pt x="171" y="42"/>
                    <a:pt x="171" y="42"/>
                    <a:pt x="171" y="42"/>
                  </a:cubicBezTo>
                  <a:cubicBezTo>
                    <a:pt x="166" y="43"/>
                    <a:pt x="166" y="43"/>
                    <a:pt x="166" y="43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91" y="43"/>
                    <a:pt x="191" y="43"/>
                    <a:pt x="191" y="43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183" y="31"/>
                    <a:pt x="183" y="31"/>
                    <a:pt x="183" y="31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7" y="21"/>
                    <a:pt x="187" y="21"/>
                    <a:pt x="187" y="21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7"/>
                    <a:pt x="180" y="7"/>
                    <a:pt x="180" y="7"/>
                  </a:cubicBezTo>
                  <a:cubicBezTo>
                    <a:pt x="165" y="9"/>
                    <a:pt x="165" y="9"/>
                    <a:pt x="165" y="9"/>
                  </a:cubicBezTo>
                  <a:close/>
                  <a:moveTo>
                    <a:pt x="208" y="14"/>
                  </a:moveTo>
                  <a:cubicBezTo>
                    <a:pt x="208" y="9"/>
                    <a:pt x="208" y="9"/>
                    <a:pt x="208" y="9"/>
                  </a:cubicBezTo>
                  <a:cubicBezTo>
                    <a:pt x="194" y="9"/>
                    <a:pt x="194" y="9"/>
                    <a:pt x="194" y="9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0"/>
                    <a:pt x="192" y="20"/>
                    <a:pt x="192" y="20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97" y="40"/>
                    <a:pt x="197" y="40"/>
                    <a:pt x="197" y="40"/>
                  </a:cubicBezTo>
                  <a:cubicBezTo>
                    <a:pt x="209" y="39"/>
                    <a:pt x="209" y="39"/>
                    <a:pt x="209" y="39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31" y="38"/>
                    <a:pt x="241" y="38"/>
                    <a:pt x="250" y="38"/>
                  </a:cubicBezTo>
                  <a:cubicBezTo>
                    <a:pt x="250" y="28"/>
                    <a:pt x="250" y="28"/>
                    <a:pt x="250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34"/>
                    <a:pt x="236" y="34"/>
                    <a:pt x="236" y="34"/>
                  </a:cubicBezTo>
                  <a:cubicBezTo>
                    <a:pt x="209" y="34"/>
                    <a:pt x="209" y="34"/>
                    <a:pt x="209" y="34"/>
                  </a:cubicBezTo>
                  <a:cubicBezTo>
                    <a:pt x="208" y="18"/>
                    <a:pt x="208" y="18"/>
                    <a:pt x="208" y="18"/>
                  </a:cubicBezTo>
                  <a:cubicBezTo>
                    <a:pt x="215" y="17"/>
                    <a:pt x="215" y="17"/>
                    <a:pt x="215" y="17"/>
                  </a:cubicBezTo>
                  <a:cubicBezTo>
                    <a:pt x="216" y="27"/>
                    <a:pt x="216" y="27"/>
                    <a:pt x="216" y="27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8" y="15"/>
                    <a:pt x="228" y="15"/>
                    <a:pt x="228" y="15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236" y="19"/>
                    <a:pt x="236" y="19"/>
                    <a:pt x="236" y="19"/>
                  </a:cubicBezTo>
                  <a:cubicBezTo>
                    <a:pt x="234" y="19"/>
                    <a:pt x="234" y="19"/>
                    <a:pt x="234" y="19"/>
                  </a:cubicBezTo>
                  <a:cubicBezTo>
                    <a:pt x="234" y="24"/>
                    <a:pt x="234" y="24"/>
                    <a:pt x="234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8" y="8"/>
                    <a:pt x="248" y="8"/>
                    <a:pt x="248" y="8"/>
                  </a:cubicBezTo>
                  <a:cubicBezTo>
                    <a:pt x="228" y="11"/>
                    <a:pt x="228" y="11"/>
                    <a:pt x="228" y="11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08" y="14"/>
                    <a:pt x="208" y="14"/>
                    <a:pt x="208" y="14"/>
                  </a:cubicBezTo>
                  <a:close/>
                  <a:moveTo>
                    <a:pt x="260" y="35"/>
                  </a:moveTo>
                  <a:cubicBezTo>
                    <a:pt x="280" y="33"/>
                    <a:pt x="277" y="27"/>
                    <a:pt x="278" y="6"/>
                  </a:cubicBezTo>
                  <a:cubicBezTo>
                    <a:pt x="303" y="9"/>
                    <a:pt x="303" y="9"/>
                    <a:pt x="303" y="9"/>
                  </a:cubicBezTo>
                  <a:cubicBezTo>
                    <a:pt x="303" y="13"/>
                    <a:pt x="303" y="13"/>
                    <a:pt x="303" y="13"/>
                  </a:cubicBezTo>
                  <a:cubicBezTo>
                    <a:pt x="282" y="11"/>
                    <a:pt x="282" y="11"/>
                    <a:pt x="282" y="11"/>
                  </a:cubicBezTo>
                  <a:cubicBezTo>
                    <a:pt x="282" y="15"/>
                    <a:pt x="282" y="15"/>
                    <a:pt x="282" y="15"/>
                  </a:cubicBezTo>
                  <a:cubicBezTo>
                    <a:pt x="302" y="17"/>
                    <a:pt x="302" y="17"/>
                    <a:pt x="302" y="17"/>
                  </a:cubicBezTo>
                  <a:cubicBezTo>
                    <a:pt x="302" y="20"/>
                    <a:pt x="302" y="20"/>
                    <a:pt x="302" y="20"/>
                  </a:cubicBezTo>
                  <a:cubicBezTo>
                    <a:pt x="282" y="19"/>
                    <a:pt x="282" y="19"/>
                    <a:pt x="282" y="19"/>
                  </a:cubicBezTo>
                  <a:cubicBezTo>
                    <a:pt x="281" y="29"/>
                    <a:pt x="281" y="29"/>
                    <a:pt x="281" y="29"/>
                  </a:cubicBezTo>
                  <a:cubicBezTo>
                    <a:pt x="292" y="29"/>
                    <a:pt x="292" y="29"/>
                    <a:pt x="292" y="29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301" y="25"/>
                    <a:pt x="301" y="25"/>
                    <a:pt x="301" y="25"/>
                  </a:cubicBezTo>
                  <a:cubicBezTo>
                    <a:pt x="299" y="31"/>
                    <a:pt x="292" y="33"/>
                    <a:pt x="285" y="34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9"/>
                    <a:pt x="273" y="39"/>
                    <a:pt x="273" y="39"/>
                  </a:cubicBezTo>
                  <a:cubicBezTo>
                    <a:pt x="282" y="40"/>
                    <a:pt x="287" y="39"/>
                    <a:pt x="290" y="39"/>
                  </a:cubicBezTo>
                  <a:cubicBezTo>
                    <a:pt x="294" y="39"/>
                    <a:pt x="300" y="37"/>
                    <a:pt x="306" y="35"/>
                  </a:cubicBezTo>
                  <a:cubicBezTo>
                    <a:pt x="308" y="40"/>
                    <a:pt x="315" y="44"/>
                    <a:pt x="322" y="46"/>
                  </a:cubicBezTo>
                  <a:cubicBezTo>
                    <a:pt x="327" y="48"/>
                    <a:pt x="331" y="49"/>
                    <a:pt x="335" y="50"/>
                  </a:cubicBezTo>
                  <a:cubicBezTo>
                    <a:pt x="336" y="47"/>
                    <a:pt x="336" y="47"/>
                    <a:pt x="336" y="47"/>
                  </a:cubicBezTo>
                  <a:cubicBezTo>
                    <a:pt x="322" y="41"/>
                    <a:pt x="322" y="41"/>
                    <a:pt x="322" y="41"/>
                  </a:cubicBezTo>
                  <a:cubicBezTo>
                    <a:pt x="315" y="37"/>
                    <a:pt x="314" y="35"/>
                    <a:pt x="312" y="27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3" y="36"/>
                    <a:pt x="323" y="36"/>
                    <a:pt x="323" y="36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13" y="22"/>
                    <a:pt x="313" y="22"/>
                    <a:pt x="313" y="22"/>
                  </a:cubicBezTo>
                  <a:cubicBezTo>
                    <a:pt x="313" y="19"/>
                    <a:pt x="313" y="19"/>
                    <a:pt x="313" y="19"/>
                  </a:cubicBezTo>
                  <a:cubicBezTo>
                    <a:pt x="341" y="25"/>
                    <a:pt x="341" y="25"/>
                    <a:pt x="341" y="25"/>
                  </a:cubicBezTo>
                  <a:cubicBezTo>
                    <a:pt x="342" y="21"/>
                    <a:pt x="342" y="21"/>
                    <a:pt x="342" y="21"/>
                  </a:cubicBezTo>
                  <a:cubicBezTo>
                    <a:pt x="313" y="16"/>
                    <a:pt x="313" y="16"/>
                    <a:pt x="313" y="16"/>
                  </a:cubicBezTo>
                  <a:cubicBezTo>
                    <a:pt x="314" y="12"/>
                    <a:pt x="314" y="12"/>
                    <a:pt x="314" y="12"/>
                  </a:cubicBezTo>
                  <a:cubicBezTo>
                    <a:pt x="320" y="13"/>
                    <a:pt x="325" y="14"/>
                    <a:pt x="330" y="16"/>
                  </a:cubicBezTo>
                  <a:cubicBezTo>
                    <a:pt x="344" y="19"/>
                    <a:pt x="344" y="19"/>
                    <a:pt x="344" y="19"/>
                  </a:cubicBezTo>
                  <a:cubicBezTo>
                    <a:pt x="345" y="15"/>
                    <a:pt x="345" y="15"/>
                    <a:pt x="345" y="15"/>
                  </a:cubicBezTo>
                  <a:cubicBezTo>
                    <a:pt x="333" y="12"/>
                    <a:pt x="317" y="7"/>
                    <a:pt x="306" y="5"/>
                  </a:cubicBezTo>
                  <a:cubicBezTo>
                    <a:pt x="292" y="3"/>
                    <a:pt x="283" y="2"/>
                    <a:pt x="269" y="1"/>
                  </a:cubicBezTo>
                  <a:cubicBezTo>
                    <a:pt x="268" y="13"/>
                    <a:pt x="270" y="21"/>
                    <a:pt x="266" y="29"/>
                  </a:cubicBezTo>
                  <a:cubicBezTo>
                    <a:pt x="265" y="32"/>
                    <a:pt x="263" y="32"/>
                    <a:pt x="260" y="35"/>
                  </a:cubicBezTo>
                  <a:close/>
                  <a:moveTo>
                    <a:pt x="359" y="35"/>
                  </a:moveTo>
                  <a:cubicBezTo>
                    <a:pt x="388" y="51"/>
                    <a:pt x="388" y="51"/>
                    <a:pt x="388" y="51"/>
                  </a:cubicBezTo>
                  <a:cubicBezTo>
                    <a:pt x="382" y="52"/>
                    <a:pt x="375" y="53"/>
                    <a:pt x="370" y="53"/>
                  </a:cubicBezTo>
                  <a:cubicBezTo>
                    <a:pt x="362" y="53"/>
                    <a:pt x="355" y="52"/>
                    <a:pt x="348" y="51"/>
                  </a:cubicBezTo>
                  <a:cubicBezTo>
                    <a:pt x="347" y="57"/>
                    <a:pt x="366" y="59"/>
                    <a:pt x="370" y="60"/>
                  </a:cubicBezTo>
                  <a:cubicBezTo>
                    <a:pt x="376" y="61"/>
                    <a:pt x="386" y="60"/>
                    <a:pt x="392" y="60"/>
                  </a:cubicBezTo>
                  <a:cubicBezTo>
                    <a:pt x="396" y="71"/>
                    <a:pt x="401" y="78"/>
                    <a:pt x="405" y="82"/>
                  </a:cubicBezTo>
                  <a:cubicBezTo>
                    <a:pt x="418" y="95"/>
                    <a:pt x="418" y="95"/>
                    <a:pt x="418" y="95"/>
                  </a:cubicBezTo>
                  <a:cubicBezTo>
                    <a:pt x="422" y="92"/>
                    <a:pt x="422" y="92"/>
                    <a:pt x="422" y="92"/>
                  </a:cubicBezTo>
                  <a:cubicBezTo>
                    <a:pt x="416" y="84"/>
                    <a:pt x="416" y="84"/>
                    <a:pt x="416" y="84"/>
                  </a:cubicBezTo>
                  <a:cubicBezTo>
                    <a:pt x="412" y="79"/>
                    <a:pt x="408" y="75"/>
                    <a:pt x="407" y="73"/>
                  </a:cubicBezTo>
                  <a:cubicBezTo>
                    <a:pt x="404" y="68"/>
                    <a:pt x="402" y="63"/>
                    <a:pt x="401" y="59"/>
                  </a:cubicBezTo>
                  <a:cubicBezTo>
                    <a:pt x="427" y="76"/>
                    <a:pt x="427" y="76"/>
                    <a:pt x="427" y="76"/>
                  </a:cubicBezTo>
                  <a:cubicBezTo>
                    <a:pt x="430" y="72"/>
                    <a:pt x="430" y="72"/>
                    <a:pt x="430" y="72"/>
                  </a:cubicBezTo>
                  <a:cubicBezTo>
                    <a:pt x="403" y="54"/>
                    <a:pt x="403" y="54"/>
                    <a:pt x="403" y="54"/>
                  </a:cubicBezTo>
                  <a:cubicBezTo>
                    <a:pt x="409" y="45"/>
                    <a:pt x="409" y="45"/>
                    <a:pt x="409" y="45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391" y="47"/>
                    <a:pt x="391" y="47"/>
                    <a:pt x="391" y="47"/>
                  </a:cubicBezTo>
                  <a:cubicBezTo>
                    <a:pt x="381" y="42"/>
                    <a:pt x="371" y="36"/>
                    <a:pt x="361" y="30"/>
                  </a:cubicBezTo>
                  <a:cubicBezTo>
                    <a:pt x="359" y="35"/>
                    <a:pt x="359" y="35"/>
                    <a:pt x="359" y="35"/>
                  </a:cubicBezTo>
                  <a:close/>
                  <a:moveTo>
                    <a:pt x="451" y="123"/>
                  </a:moveTo>
                  <a:cubicBezTo>
                    <a:pt x="439" y="110"/>
                    <a:pt x="439" y="110"/>
                    <a:pt x="439" y="110"/>
                  </a:cubicBezTo>
                  <a:cubicBezTo>
                    <a:pt x="435" y="113"/>
                    <a:pt x="435" y="113"/>
                    <a:pt x="435" y="113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57" y="139"/>
                    <a:pt x="457" y="139"/>
                    <a:pt x="457" y="139"/>
                  </a:cubicBezTo>
                  <a:cubicBezTo>
                    <a:pt x="464" y="134"/>
                    <a:pt x="464" y="134"/>
                    <a:pt x="464" y="134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5" y="154"/>
                    <a:pt x="485" y="154"/>
                    <a:pt x="485" y="154"/>
                  </a:cubicBezTo>
                  <a:cubicBezTo>
                    <a:pt x="468" y="131"/>
                    <a:pt x="468" y="131"/>
                    <a:pt x="468" y="131"/>
                  </a:cubicBezTo>
                  <a:cubicBezTo>
                    <a:pt x="481" y="132"/>
                    <a:pt x="481" y="132"/>
                    <a:pt x="481" y="132"/>
                  </a:cubicBezTo>
                  <a:cubicBezTo>
                    <a:pt x="475" y="124"/>
                    <a:pt x="475" y="124"/>
                    <a:pt x="475" y="124"/>
                  </a:cubicBezTo>
                  <a:cubicBezTo>
                    <a:pt x="468" y="116"/>
                    <a:pt x="468" y="116"/>
                    <a:pt x="468" y="116"/>
                  </a:cubicBezTo>
                  <a:cubicBezTo>
                    <a:pt x="461" y="107"/>
                    <a:pt x="461" y="107"/>
                    <a:pt x="461" y="107"/>
                  </a:cubicBezTo>
                  <a:cubicBezTo>
                    <a:pt x="453" y="99"/>
                    <a:pt x="453" y="99"/>
                    <a:pt x="453" y="99"/>
                  </a:cubicBezTo>
                  <a:cubicBezTo>
                    <a:pt x="450" y="102"/>
                    <a:pt x="450" y="102"/>
                    <a:pt x="450" y="102"/>
                  </a:cubicBezTo>
                  <a:cubicBezTo>
                    <a:pt x="464" y="118"/>
                    <a:pt x="464" y="118"/>
                    <a:pt x="464" y="118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435" y="94"/>
                    <a:pt x="435" y="94"/>
                    <a:pt x="435" y="94"/>
                  </a:cubicBezTo>
                  <a:cubicBezTo>
                    <a:pt x="431" y="97"/>
                    <a:pt x="431" y="97"/>
                    <a:pt x="431" y="97"/>
                  </a:cubicBezTo>
                  <a:cubicBezTo>
                    <a:pt x="453" y="121"/>
                    <a:pt x="453" y="121"/>
                    <a:pt x="453" y="121"/>
                  </a:cubicBezTo>
                  <a:cubicBezTo>
                    <a:pt x="451" y="123"/>
                    <a:pt x="451" y="123"/>
                    <a:pt x="451" y="123"/>
                  </a:cubicBezTo>
                  <a:close/>
                  <a:moveTo>
                    <a:pt x="441" y="85"/>
                  </a:moveTo>
                  <a:cubicBezTo>
                    <a:pt x="447" y="79"/>
                    <a:pt x="447" y="79"/>
                    <a:pt x="447" y="79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6" y="82"/>
                    <a:pt x="456" y="82"/>
                    <a:pt x="456" y="82"/>
                  </a:cubicBezTo>
                  <a:cubicBezTo>
                    <a:pt x="465" y="92"/>
                    <a:pt x="465" y="92"/>
                    <a:pt x="465" y="92"/>
                  </a:cubicBezTo>
                  <a:cubicBezTo>
                    <a:pt x="465" y="98"/>
                    <a:pt x="465" y="98"/>
                    <a:pt x="465" y="98"/>
                  </a:cubicBezTo>
                  <a:cubicBezTo>
                    <a:pt x="470" y="104"/>
                    <a:pt x="470" y="104"/>
                    <a:pt x="470" y="104"/>
                  </a:cubicBezTo>
                  <a:cubicBezTo>
                    <a:pt x="470" y="97"/>
                    <a:pt x="470" y="97"/>
                    <a:pt x="470" y="97"/>
                  </a:cubicBezTo>
                  <a:cubicBezTo>
                    <a:pt x="482" y="110"/>
                    <a:pt x="482" y="110"/>
                    <a:pt x="482" y="110"/>
                  </a:cubicBezTo>
                  <a:cubicBezTo>
                    <a:pt x="481" y="117"/>
                    <a:pt x="481" y="117"/>
                    <a:pt x="481" y="117"/>
                  </a:cubicBezTo>
                  <a:cubicBezTo>
                    <a:pt x="486" y="124"/>
                    <a:pt x="486" y="124"/>
                    <a:pt x="486" y="124"/>
                  </a:cubicBezTo>
                  <a:cubicBezTo>
                    <a:pt x="490" y="121"/>
                    <a:pt x="490" y="121"/>
                    <a:pt x="490" y="121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496" y="136"/>
                    <a:pt x="496" y="136"/>
                    <a:pt x="496" y="136"/>
                  </a:cubicBezTo>
                  <a:cubicBezTo>
                    <a:pt x="501" y="143"/>
                    <a:pt x="501" y="143"/>
                    <a:pt x="501" y="143"/>
                  </a:cubicBezTo>
                  <a:cubicBezTo>
                    <a:pt x="493" y="148"/>
                    <a:pt x="493" y="148"/>
                    <a:pt x="493" y="148"/>
                  </a:cubicBezTo>
                  <a:cubicBezTo>
                    <a:pt x="485" y="137"/>
                    <a:pt x="485" y="137"/>
                    <a:pt x="485" y="137"/>
                  </a:cubicBezTo>
                  <a:cubicBezTo>
                    <a:pt x="488" y="134"/>
                    <a:pt x="488" y="134"/>
                    <a:pt x="488" y="134"/>
                  </a:cubicBezTo>
                  <a:cubicBezTo>
                    <a:pt x="479" y="123"/>
                    <a:pt x="479" y="123"/>
                    <a:pt x="479" y="123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53" y="92"/>
                    <a:pt x="453" y="92"/>
                    <a:pt x="453" y="92"/>
                  </a:cubicBezTo>
                  <a:cubicBezTo>
                    <a:pt x="450" y="95"/>
                    <a:pt x="450" y="95"/>
                    <a:pt x="450" y="95"/>
                  </a:cubicBezTo>
                  <a:lnTo>
                    <a:pt x="441" y="85"/>
                  </a:lnTo>
                  <a:close/>
                </a:path>
              </a:pathLst>
            </a:custGeom>
            <a:solidFill>
              <a:srgbClr val="006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3CA2F4AE-2EB7-4E6D-9E44-C287C55A52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1457" y="4769210"/>
              <a:ext cx="212725" cy="79375"/>
            </a:xfrm>
            <a:custGeom>
              <a:avLst/>
              <a:gdLst>
                <a:gd name="T0" fmla="*/ 7 w 86"/>
                <a:gd name="T1" fmla="*/ 32 h 32"/>
                <a:gd name="T2" fmla="*/ 4 w 86"/>
                <a:gd name="T3" fmla="*/ 10 h 32"/>
                <a:gd name="T4" fmla="*/ 0 w 86"/>
                <a:gd name="T5" fmla="*/ 8 h 32"/>
                <a:gd name="T6" fmla="*/ 8 w 86"/>
                <a:gd name="T7" fmla="*/ 0 h 32"/>
                <a:gd name="T8" fmla="*/ 10 w 86"/>
                <a:gd name="T9" fmla="*/ 32 h 32"/>
                <a:gd name="T10" fmla="*/ 25 w 86"/>
                <a:gd name="T11" fmla="*/ 24 h 32"/>
                <a:gd name="T12" fmla="*/ 29 w 86"/>
                <a:gd name="T13" fmla="*/ 29 h 32"/>
                <a:gd name="T14" fmla="*/ 34 w 86"/>
                <a:gd name="T15" fmla="*/ 26 h 32"/>
                <a:gd name="T16" fmla="*/ 36 w 86"/>
                <a:gd name="T17" fmla="*/ 17 h 32"/>
                <a:gd name="T18" fmla="*/ 33 w 86"/>
                <a:gd name="T19" fmla="*/ 20 h 32"/>
                <a:gd name="T20" fmla="*/ 23 w 86"/>
                <a:gd name="T21" fmla="*/ 18 h 32"/>
                <a:gd name="T22" fmla="*/ 23 w 86"/>
                <a:gd name="T23" fmla="*/ 3 h 32"/>
                <a:gd name="T24" fmla="*/ 34 w 86"/>
                <a:gd name="T25" fmla="*/ 1 h 32"/>
                <a:gd name="T26" fmla="*/ 39 w 86"/>
                <a:gd name="T27" fmla="*/ 15 h 32"/>
                <a:gd name="T28" fmla="*/ 34 w 86"/>
                <a:gd name="T29" fmla="*/ 30 h 32"/>
                <a:gd name="T30" fmla="*/ 24 w 86"/>
                <a:gd name="T31" fmla="*/ 30 h 32"/>
                <a:gd name="T32" fmla="*/ 35 w 86"/>
                <a:gd name="T33" fmla="*/ 10 h 32"/>
                <a:gd name="T34" fmla="*/ 30 w 86"/>
                <a:gd name="T35" fmla="*/ 3 h 32"/>
                <a:gd name="T36" fmla="*/ 24 w 86"/>
                <a:gd name="T37" fmla="*/ 11 h 32"/>
                <a:gd name="T38" fmla="*/ 30 w 86"/>
                <a:gd name="T39" fmla="*/ 17 h 32"/>
                <a:gd name="T40" fmla="*/ 35 w 86"/>
                <a:gd name="T41" fmla="*/ 10 h 32"/>
                <a:gd name="T42" fmla="*/ 48 w 86"/>
                <a:gd name="T43" fmla="*/ 23 h 32"/>
                <a:gd name="T44" fmla="*/ 53 w 86"/>
                <a:gd name="T45" fmla="*/ 29 h 32"/>
                <a:gd name="T46" fmla="*/ 59 w 86"/>
                <a:gd name="T47" fmla="*/ 21 h 32"/>
                <a:gd name="T48" fmla="*/ 53 w 86"/>
                <a:gd name="T49" fmla="*/ 14 h 32"/>
                <a:gd name="T50" fmla="*/ 48 w 86"/>
                <a:gd name="T51" fmla="*/ 17 h 32"/>
                <a:gd name="T52" fmla="*/ 48 w 86"/>
                <a:gd name="T53" fmla="*/ 0 h 32"/>
                <a:gd name="T54" fmla="*/ 61 w 86"/>
                <a:gd name="T55" fmla="*/ 4 h 32"/>
                <a:gd name="T56" fmla="*/ 49 w 86"/>
                <a:gd name="T57" fmla="*/ 13 h 32"/>
                <a:gd name="T58" fmla="*/ 60 w 86"/>
                <a:gd name="T59" fmla="*/ 13 h 32"/>
                <a:gd name="T60" fmla="*/ 60 w 86"/>
                <a:gd name="T61" fmla="*/ 28 h 32"/>
                <a:gd name="T62" fmla="*/ 47 w 86"/>
                <a:gd name="T63" fmla="*/ 30 h 32"/>
                <a:gd name="T64" fmla="*/ 86 w 86"/>
                <a:gd name="T65" fmla="*/ 28 h 32"/>
                <a:gd name="T66" fmla="*/ 67 w 86"/>
                <a:gd name="T67" fmla="*/ 32 h 32"/>
                <a:gd name="T68" fmla="*/ 70 w 86"/>
                <a:gd name="T69" fmla="*/ 25 h 32"/>
                <a:gd name="T70" fmla="*/ 80 w 86"/>
                <a:gd name="T71" fmla="*/ 13 h 32"/>
                <a:gd name="T72" fmla="*/ 81 w 86"/>
                <a:gd name="T73" fmla="*/ 5 h 32"/>
                <a:gd name="T74" fmla="*/ 73 w 86"/>
                <a:gd name="T75" fmla="*/ 5 h 32"/>
                <a:gd name="T76" fmla="*/ 68 w 86"/>
                <a:gd name="T77" fmla="*/ 9 h 32"/>
                <a:gd name="T78" fmla="*/ 77 w 86"/>
                <a:gd name="T79" fmla="*/ 0 h 32"/>
                <a:gd name="T80" fmla="*/ 85 w 86"/>
                <a:gd name="T81" fmla="*/ 9 h 32"/>
                <a:gd name="T82" fmla="*/ 83 w 86"/>
                <a:gd name="T83" fmla="*/ 16 h 32"/>
                <a:gd name="T84" fmla="*/ 73 w 86"/>
                <a:gd name="T85" fmla="*/ 26 h 32"/>
                <a:gd name="T86" fmla="*/ 86 w 86"/>
                <a:gd name="T87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6" h="32">
                  <a:moveTo>
                    <a:pt x="10" y="32"/>
                  </a:moveTo>
                  <a:cubicBezTo>
                    <a:pt x="7" y="32"/>
                    <a:pt x="7" y="32"/>
                    <a:pt x="7" y="3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6" y="3"/>
                    <a:pt x="7" y="1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1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7" y="29"/>
                    <a:pt x="28" y="29"/>
                    <a:pt x="29" y="29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3" y="28"/>
                    <a:pt x="33" y="27"/>
                    <a:pt x="34" y="26"/>
                  </a:cubicBezTo>
                  <a:cubicBezTo>
                    <a:pt x="34" y="25"/>
                    <a:pt x="35" y="24"/>
                    <a:pt x="35" y="22"/>
                  </a:cubicBezTo>
                  <a:cubicBezTo>
                    <a:pt x="35" y="21"/>
                    <a:pt x="36" y="19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8"/>
                    <a:pt x="34" y="19"/>
                    <a:pt x="33" y="20"/>
                  </a:cubicBezTo>
                  <a:cubicBezTo>
                    <a:pt x="32" y="21"/>
                    <a:pt x="30" y="21"/>
                    <a:pt x="29" y="21"/>
                  </a:cubicBezTo>
                  <a:cubicBezTo>
                    <a:pt x="27" y="21"/>
                    <a:pt x="25" y="20"/>
                    <a:pt x="23" y="18"/>
                  </a:cubicBezTo>
                  <a:cubicBezTo>
                    <a:pt x="22" y="16"/>
                    <a:pt x="21" y="14"/>
                    <a:pt x="21" y="11"/>
                  </a:cubicBezTo>
                  <a:cubicBezTo>
                    <a:pt x="21" y="7"/>
                    <a:pt x="22" y="5"/>
                    <a:pt x="23" y="3"/>
                  </a:cubicBezTo>
                  <a:cubicBezTo>
                    <a:pt x="25" y="1"/>
                    <a:pt x="27" y="0"/>
                    <a:pt x="30" y="0"/>
                  </a:cubicBezTo>
                  <a:cubicBezTo>
                    <a:pt x="31" y="0"/>
                    <a:pt x="33" y="0"/>
                    <a:pt x="34" y="1"/>
                  </a:cubicBezTo>
                  <a:cubicBezTo>
                    <a:pt x="36" y="3"/>
                    <a:pt x="37" y="4"/>
                    <a:pt x="38" y="6"/>
                  </a:cubicBezTo>
                  <a:cubicBezTo>
                    <a:pt x="39" y="8"/>
                    <a:pt x="39" y="11"/>
                    <a:pt x="39" y="15"/>
                  </a:cubicBezTo>
                  <a:cubicBezTo>
                    <a:pt x="39" y="19"/>
                    <a:pt x="39" y="22"/>
                    <a:pt x="38" y="25"/>
                  </a:cubicBezTo>
                  <a:cubicBezTo>
                    <a:pt x="37" y="27"/>
                    <a:pt x="36" y="29"/>
                    <a:pt x="34" y="30"/>
                  </a:cubicBezTo>
                  <a:cubicBezTo>
                    <a:pt x="33" y="32"/>
                    <a:pt x="31" y="32"/>
                    <a:pt x="29" y="32"/>
                  </a:cubicBezTo>
                  <a:cubicBezTo>
                    <a:pt x="27" y="32"/>
                    <a:pt x="25" y="32"/>
                    <a:pt x="24" y="30"/>
                  </a:cubicBezTo>
                  <a:cubicBezTo>
                    <a:pt x="23" y="29"/>
                    <a:pt x="22" y="27"/>
                    <a:pt x="21" y="24"/>
                  </a:cubicBezTo>
                  <a:close/>
                  <a:moveTo>
                    <a:pt x="35" y="10"/>
                  </a:moveTo>
                  <a:cubicBezTo>
                    <a:pt x="35" y="8"/>
                    <a:pt x="35" y="6"/>
                    <a:pt x="34" y="5"/>
                  </a:cubicBezTo>
                  <a:cubicBezTo>
                    <a:pt x="33" y="4"/>
                    <a:pt x="31" y="3"/>
                    <a:pt x="30" y="3"/>
                  </a:cubicBezTo>
                  <a:cubicBezTo>
                    <a:pt x="28" y="3"/>
                    <a:pt x="27" y="4"/>
                    <a:pt x="26" y="5"/>
                  </a:cubicBezTo>
                  <a:cubicBezTo>
                    <a:pt x="25" y="7"/>
                    <a:pt x="24" y="8"/>
                    <a:pt x="24" y="11"/>
                  </a:cubicBezTo>
                  <a:cubicBezTo>
                    <a:pt x="24" y="13"/>
                    <a:pt x="25" y="14"/>
                    <a:pt x="26" y="16"/>
                  </a:cubicBezTo>
                  <a:cubicBezTo>
                    <a:pt x="27" y="17"/>
                    <a:pt x="28" y="17"/>
                    <a:pt x="30" y="17"/>
                  </a:cubicBezTo>
                  <a:cubicBezTo>
                    <a:pt x="31" y="17"/>
                    <a:pt x="33" y="17"/>
                    <a:pt x="34" y="16"/>
                  </a:cubicBezTo>
                  <a:cubicBezTo>
                    <a:pt x="35" y="14"/>
                    <a:pt x="35" y="13"/>
                    <a:pt x="35" y="10"/>
                  </a:cubicBezTo>
                  <a:close/>
                  <a:moveTo>
                    <a:pt x="44" y="23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5"/>
                    <a:pt x="49" y="27"/>
                    <a:pt x="50" y="28"/>
                  </a:cubicBezTo>
                  <a:cubicBezTo>
                    <a:pt x="51" y="29"/>
                    <a:pt x="52" y="29"/>
                    <a:pt x="53" y="29"/>
                  </a:cubicBezTo>
                  <a:cubicBezTo>
                    <a:pt x="55" y="29"/>
                    <a:pt x="56" y="28"/>
                    <a:pt x="57" y="27"/>
                  </a:cubicBezTo>
                  <a:cubicBezTo>
                    <a:pt x="58" y="25"/>
                    <a:pt x="59" y="24"/>
                    <a:pt x="59" y="21"/>
                  </a:cubicBezTo>
                  <a:cubicBezTo>
                    <a:pt x="59" y="19"/>
                    <a:pt x="58" y="17"/>
                    <a:pt x="57" y="16"/>
                  </a:cubicBezTo>
                  <a:cubicBezTo>
                    <a:pt x="56" y="15"/>
                    <a:pt x="55" y="14"/>
                    <a:pt x="53" y="14"/>
                  </a:cubicBezTo>
                  <a:cubicBezTo>
                    <a:pt x="52" y="14"/>
                    <a:pt x="51" y="14"/>
                    <a:pt x="50" y="15"/>
                  </a:cubicBezTo>
                  <a:cubicBezTo>
                    <a:pt x="49" y="16"/>
                    <a:pt x="49" y="16"/>
                    <a:pt x="48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1" y="11"/>
                    <a:pt x="52" y="11"/>
                    <a:pt x="54" y="11"/>
                  </a:cubicBezTo>
                  <a:cubicBezTo>
                    <a:pt x="56" y="11"/>
                    <a:pt x="58" y="12"/>
                    <a:pt x="60" y="13"/>
                  </a:cubicBezTo>
                  <a:cubicBezTo>
                    <a:pt x="62" y="15"/>
                    <a:pt x="63" y="18"/>
                    <a:pt x="63" y="21"/>
                  </a:cubicBezTo>
                  <a:cubicBezTo>
                    <a:pt x="63" y="24"/>
                    <a:pt x="62" y="26"/>
                    <a:pt x="60" y="28"/>
                  </a:cubicBezTo>
                  <a:cubicBezTo>
                    <a:pt x="59" y="31"/>
                    <a:pt x="56" y="32"/>
                    <a:pt x="53" y="32"/>
                  </a:cubicBezTo>
                  <a:cubicBezTo>
                    <a:pt x="51" y="32"/>
                    <a:pt x="49" y="31"/>
                    <a:pt x="47" y="30"/>
                  </a:cubicBezTo>
                  <a:cubicBezTo>
                    <a:pt x="46" y="28"/>
                    <a:pt x="45" y="26"/>
                    <a:pt x="44" y="23"/>
                  </a:cubicBezTo>
                  <a:close/>
                  <a:moveTo>
                    <a:pt x="86" y="28"/>
                  </a:moveTo>
                  <a:cubicBezTo>
                    <a:pt x="86" y="32"/>
                    <a:pt x="86" y="32"/>
                    <a:pt x="86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1"/>
                    <a:pt x="67" y="30"/>
                    <a:pt x="68" y="29"/>
                  </a:cubicBezTo>
                  <a:cubicBezTo>
                    <a:pt x="68" y="28"/>
                    <a:pt x="69" y="26"/>
                    <a:pt x="70" y="25"/>
                  </a:cubicBezTo>
                  <a:cubicBezTo>
                    <a:pt x="71" y="23"/>
                    <a:pt x="72" y="22"/>
                    <a:pt x="74" y="20"/>
                  </a:cubicBezTo>
                  <a:cubicBezTo>
                    <a:pt x="77" y="17"/>
                    <a:pt x="79" y="15"/>
                    <a:pt x="80" y="13"/>
                  </a:cubicBezTo>
                  <a:cubicBezTo>
                    <a:pt x="81" y="12"/>
                    <a:pt x="82" y="10"/>
                    <a:pt x="82" y="9"/>
                  </a:cubicBezTo>
                  <a:cubicBezTo>
                    <a:pt x="82" y="7"/>
                    <a:pt x="82" y="6"/>
                    <a:pt x="81" y="5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5" y="3"/>
                    <a:pt x="74" y="4"/>
                    <a:pt x="73" y="5"/>
                  </a:cubicBezTo>
                  <a:cubicBezTo>
                    <a:pt x="72" y="6"/>
                    <a:pt x="71" y="7"/>
                    <a:pt x="71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6"/>
                    <a:pt x="69" y="4"/>
                    <a:pt x="71" y="2"/>
                  </a:cubicBezTo>
                  <a:cubicBezTo>
                    <a:pt x="72" y="1"/>
                    <a:pt x="74" y="0"/>
                    <a:pt x="77" y="0"/>
                  </a:cubicBezTo>
                  <a:cubicBezTo>
                    <a:pt x="80" y="0"/>
                    <a:pt x="82" y="1"/>
                    <a:pt x="83" y="2"/>
                  </a:cubicBezTo>
                  <a:cubicBezTo>
                    <a:pt x="85" y="4"/>
                    <a:pt x="85" y="6"/>
                    <a:pt x="85" y="9"/>
                  </a:cubicBezTo>
                  <a:cubicBezTo>
                    <a:pt x="85" y="10"/>
                    <a:pt x="85" y="11"/>
                    <a:pt x="85" y="12"/>
                  </a:cubicBezTo>
                  <a:cubicBezTo>
                    <a:pt x="84" y="14"/>
                    <a:pt x="84" y="15"/>
                    <a:pt x="83" y="16"/>
                  </a:cubicBezTo>
                  <a:cubicBezTo>
                    <a:pt x="82" y="18"/>
                    <a:pt x="80" y="19"/>
                    <a:pt x="77" y="22"/>
                  </a:cubicBezTo>
                  <a:cubicBezTo>
                    <a:pt x="75" y="24"/>
                    <a:pt x="74" y="25"/>
                    <a:pt x="73" y="26"/>
                  </a:cubicBezTo>
                  <a:cubicBezTo>
                    <a:pt x="73" y="27"/>
                    <a:pt x="72" y="27"/>
                    <a:pt x="72" y="28"/>
                  </a:cubicBezTo>
                  <a:lnTo>
                    <a:pt x="86" y="28"/>
                  </a:lnTo>
                  <a:close/>
                </a:path>
              </a:pathLst>
            </a:custGeom>
            <a:solidFill>
              <a:srgbClr val="E1E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F7A5827-CF8C-4589-AA39-825A07FF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5045" y="3700822"/>
              <a:ext cx="1225550" cy="1182688"/>
            </a:xfrm>
            <a:custGeom>
              <a:avLst/>
              <a:gdLst>
                <a:gd name="T0" fmla="*/ 376 w 496"/>
                <a:gd name="T1" fmla="*/ 242 h 479"/>
                <a:gd name="T2" fmla="*/ 302 w 496"/>
                <a:gd name="T3" fmla="*/ 153 h 479"/>
                <a:gd name="T4" fmla="*/ 245 w 496"/>
                <a:gd name="T5" fmla="*/ 122 h 479"/>
                <a:gd name="T6" fmla="*/ 221 w 496"/>
                <a:gd name="T7" fmla="*/ 153 h 479"/>
                <a:gd name="T8" fmla="*/ 237 w 496"/>
                <a:gd name="T9" fmla="*/ 218 h 479"/>
                <a:gd name="T10" fmla="*/ 145 w 496"/>
                <a:gd name="T11" fmla="*/ 131 h 479"/>
                <a:gd name="T12" fmla="*/ 248 w 496"/>
                <a:gd name="T13" fmla="*/ 93 h 479"/>
                <a:gd name="T14" fmla="*/ 398 w 496"/>
                <a:gd name="T15" fmla="*/ 237 h 479"/>
                <a:gd name="T16" fmla="*/ 237 w 496"/>
                <a:gd name="T17" fmla="*/ 242 h 479"/>
                <a:gd name="T18" fmla="*/ 237 w 496"/>
                <a:gd name="T19" fmla="*/ 242 h 479"/>
                <a:gd name="T20" fmla="*/ 259 w 496"/>
                <a:gd name="T21" fmla="*/ 386 h 479"/>
                <a:gd name="T22" fmla="*/ 358 w 496"/>
                <a:gd name="T23" fmla="*/ 351 h 479"/>
                <a:gd name="T24" fmla="*/ 91 w 496"/>
                <a:gd name="T25" fmla="*/ 248 h 479"/>
                <a:gd name="T26" fmla="*/ 342 w 496"/>
                <a:gd name="T27" fmla="*/ 114 h 479"/>
                <a:gd name="T28" fmla="*/ 252 w 496"/>
                <a:gd name="T29" fmla="*/ 85 h 479"/>
                <a:gd name="T30" fmla="*/ 64 w 496"/>
                <a:gd name="T31" fmla="*/ 247 h 479"/>
                <a:gd name="T32" fmla="*/ 151 w 496"/>
                <a:gd name="T33" fmla="*/ 373 h 479"/>
                <a:gd name="T34" fmla="*/ 89 w 496"/>
                <a:gd name="T35" fmla="*/ 339 h 479"/>
                <a:gd name="T36" fmla="*/ 151 w 496"/>
                <a:gd name="T37" fmla="*/ 373 h 479"/>
                <a:gd name="T38" fmla="*/ 199 w 496"/>
                <a:gd name="T39" fmla="*/ 423 h 479"/>
                <a:gd name="T40" fmla="*/ 327 w 496"/>
                <a:gd name="T41" fmla="*/ 384 h 479"/>
                <a:gd name="T42" fmla="*/ 296 w 496"/>
                <a:gd name="T43" fmla="*/ 423 h 479"/>
                <a:gd name="T44" fmla="*/ 451 w 496"/>
                <a:gd name="T45" fmla="*/ 362 h 479"/>
                <a:gd name="T46" fmla="*/ 357 w 496"/>
                <a:gd name="T47" fmla="*/ 445 h 479"/>
                <a:gd name="T48" fmla="*/ 459 w 496"/>
                <a:gd name="T49" fmla="*/ 130 h 479"/>
                <a:gd name="T50" fmla="*/ 488 w 496"/>
                <a:gd name="T51" fmla="*/ 238 h 479"/>
                <a:gd name="T52" fmla="*/ 248 w 496"/>
                <a:gd name="T53" fmla="*/ 427 h 479"/>
                <a:gd name="T54" fmla="*/ 333 w 496"/>
                <a:gd name="T55" fmla="*/ 442 h 479"/>
                <a:gd name="T56" fmla="*/ 456 w 496"/>
                <a:gd name="T57" fmla="*/ 355 h 479"/>
                <a:gd name="T58" fmla="*/ 488 w 496"/>
                <a:gd name="T59" fmla="*/ 246 h 479"/>
                <a:gd name="T60" fmla="*/ 55 w 496"/>
                <a:gd name="T61" fmla="*/ 247 h 479"/>
                <a:gd name="T62" fmla="*/ 8 w 496"/>
                <a:gd name="T63" fmla="*/ 246 h 479"/>
                <a:gd name="T64" fmla="*/ 156 w 496"/>
                <a:gd name="T65" fmla="*/ 437 h 479"/>
                <a:gd name="T66" fmla="*/ 78 w 496"/>
                <a:gd name="T67" fmla="*/ 403 h 479"/>
                <a:gd name="T68" fmla="*/ 79 w 496"/>
                <a:gd name="T69" fmla="*/ 144 h 479"/>
                <a:gd name="T70" fmla="*/ 78 w 496"/>
                <a:gd name="T71" fmla="*/ 76 h 479"/>
                <a:gd name="T72" fmla="*/ 243 w 496"/>
                <a:gd name="T73" fmla="*/ 59 h 479"/>
                <a:gd name="T74" fmla="*/ 412 w 496"/>
                <a:gd name="T75" fmla="*/ 246 h 479"/>
                <a:gd name="T76" fmla="*/ 430 w 496"/>
                <a:gd name="T77" fmla="*/ 246 h 479"/>
                <a:gd name="T78" fmla="*/ 131 w 496"/>
                <a:gd name="T79" fmla="*/ 132 h 479"/>
                <a:gd name="T80" fmla="*/ 164 w 496"/>
                <a:gd name="T81" fmla="*/ 45 h 479"/>
                <a:gd name="T82" fmla="*/ 385 w 496"/>
                <a:gd name="T83" fmla="*/ 331 h 479"/>
                <a:gd name="T84" fmla="*/ 306 w 496"/>
                <a:gd name="T85" fmla="*/ 425 h 479"/>
                <a:gd name="T86" fmla="*/ 385 w 496"/>
                <a:gd name="T87" fmla="*/ 331 h 479"/>
                <a:gd name="T88" fmla="*/ 148 w 496"/>
                <a:gd name="T89" fmla="*/ 29 h 479"/>
                <a:gd name="T90" fmla="*/ 390 w 496"/>
                <a:gd name="T91" fmla="*/ 165 h 479"/>
                <a:gd name="T92" fmla="*/ 411 w 496"/>
                <a:gd name="T93" fmla="*/ 156 h 479"/>
                <a:gd name="T94" fmla="*/ 76 w 496"/>
                <a:gd name="T95" fmla="*/ 151 h 479"/>
                <a:gd name="T96" fmla="*/ 37 w 496"/>
                <a:gd name="T97" fmla="*/ 129 h 479"/>
                <a:gd name="T98" fmla="*/ 340 w 496"/>
                <a:gd name="T99" fmla="*/ 41 h 479"/>
                <a:gd name="T100" fmla="*/ 418 w 496"/>
                <a:gd name="T101" fmla="*/ 76 h 479"/>
                <a:gd name="T102" fmla="*/ 385 w 496"/>
                <a:gd name="T103" fmla="*/ 158 h 479"/>
                <a:gd name="T104" fmla="*/ 308 w 496"/>
                <a:gd name="T105" fmla="*/ 52 h 479"/>
                <a:gd name="T106" fmla="*/ 105 w 496"/>
                <a:gd name="T107" fmla="*/ 165 h 479"/>
                <a:gd name="T108" fmla="*/ 83 w 496"/>
                <a:gd name="T109" fmla="*/ 239 h 479"/>
                <a:gd name="T110" fmla="*/ 496 w 496"/>
                <a:gd name="T111" fmla="*/ 240 h 479"/>
                <a:gd name="T112" fmla="*/ 72 w 496"/>
                <a:gd name="T113" fmla="*/ 409 h 479"/>
                <a:gd name="T114" fmla="*/ 248 w 496"/>
                <a:gd name="T115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6" h="479">
                  <a:moveTo>
                    <a:pt x="259" y="227"/>
                  </a:moveTo>
                  <a:cubicBezTo>
                    <a:pt x="259" y="242"/>
                    <a:pt x="259" y="242"/>
                    <a:pt x="259" y="242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259" y="227"/>
                    <a:pt x="259" y="227"/>
                    <a:pt x="259" y="227"/>
                  </a:cubicBezTo>
                  <a:close/>
                  <a:moveTo>
                    <a:pt x="259" y="168"/>
                  </a:moveTo>
                  <a:cubicBezTo>
                    <a:pt x="258" y="150"/>
                    <a:pt x="291" y="153"/>
                    <a:pt x="302" y="153"/>
                  </a:cubicBezTo>
                  <a:cubicBezTo>
                    <a:pt x="329" y="153"/>
                    <a:pt x="362" y="154"/>
                    <a:pt x="362" y="154"/>
                  </a:cubicBezTo>
                  <a:cubicBezTo>
                    <a:pt x="360" y="151"/>
                    <a:pt x="354" y="147"/>
                    <a:pt x="349" y="144"/>
                  </a:cubicBezTo>
                  <a:cubicBezTo>
                    <a:pt x="322" y="129"/>
                    <a:pt x="260" y="122"/>
                    <a:pt x="245" y="122"/>
                  </a:cubicBezTo>
                  <a:cubicBezTo>
                    <a:pt x="203" y="122"/>
                    <a:pt x="153" y="132"/>
                    <a:pt x="153" y="132"/>
                  </a:cubicBezTo>
                  <a:cubicBezTo>
                    <a:pt x="153" y="151"/>
                    <a:pt x="153" y="151"/>
                    <a:pt x="153" y="151"/>
                  </a:cubicBezTo>
                  <a:cubicBezTo>
                    <a:pt x="153" y="151"/>
                    <a:pt x="216" y="152"/>
                    <a:pt x="221" y="153"/>
                  </a:cubicBezTo>
                  <a:cubicBezTo>
                    <a:pt x="224" y="154"/>
                    <a:pt x="228" y="154"/>
                    <a:pt x="231" y="156"/>
                  </a:cubicBezTo>
                  <a:cubicBezTo>
                    <a:pt x="234" y="158"/>
                    <a:pt x="236" y="165"/>
                    <a:pt x="236" y="168"/>
                  </a:cubicBezTo>
                  <a:cubicBezTo>
                    <a:pt x="237" y="177"/>
                    <a:pt x="237" y="185"/>
                    <a:pt x="237" y="218"/>
                  </a:cubicBezTo>
                  <a:cubicBezTo>
                    <a:pt x="91" y="238"/>
                    <a:pt x="91" y="238"/>
                    <a:pt x="91" y="238"/>
                  </a:cubicBezTo>
                  <a:cubicBezTo>
                    <a:pt x="93" y="200"/>
                    <a:pt x="110" y="164"/>
                    <a:pt x="137" y="138"/>
                  </a:cubicBezTo>
                  <a:cubicBezTo>
                    <a:pt x="140" y="135"/>
                    <a:pt x="142" y="133"/>
                    <a:pt x="145" y="131"/>
                  </a:cubicBezTo>
                  <a:cubicBezTo>
                    <a:pt x="145" y="131"/>
                    <a:pt x="145" y="131"/>
                    <a:pt x="145" y="13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173" y="107"/>
                    <a:pt x="209" y="93"/>
                    <a:pt x="248" y="93"/>
                  </a:cubicBezTo>
                  <a:cubicBezTo>
                    <a:pt x="291" y="93"/>
                    <a:pt x="330" y="110"/>
                    <a:pt x="358" y="138"/>
                  </a:cubicBezTo>
                  <a:cubicBezTo>
                    <a:pt x="384" y="163"/>
                    <a:pt x="401" y="198"/>
                    <a:pt x="403" y="237"/>
                  </a:cubicBezTo>
                  <a:cubicBezTo>
                    <a:pt x="398" y="237"/>
                    <a:pt x="398" y="237"/>
                    <a:pt x="398" y="237"/>
                  </a:cubicBezTo>
                  <a:cubicBezTo>
                    <a:pt x="259" y="218"/>
                    <a:pt x="259" y="218"/>
                    <a:pt x="259" y="218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37" y="242"/>
                  </a:moveTo>
                  <a:cubicBezTo>
                    <a:pt x="114" y="242"/>
                    <a:pt x="114" y="242"/>
                    <a:pt x="114" y="242"/>
                  </a:cubicBezTo>
                  <a:cubicBezTo>
                    <a:pt x="237" y="258"/>
                    <a:pt x="237" y="258"/>
                    <a:pt x="237" y="258"/>
                  </a:cubicBezTo>
                  <a:cubicBezTo>
                    <a:pt x="237" y="251"/>
                    <a:pt x="237" y="249"/>
                    <a:pt x="237" y="242"/>
                  </a:cubicBezTo>
                  <a:close/>
                  <a:moveTo>
                    <a:pt x="237" y="266"/>
                  </a:moveTo>
                  <a:cubicBezTo>
                    <a:pt x="237" y="386"/>
                    <a:pt x="237" y="386"/>
                    <a:pt x="237" y="386"/>
                  </a:cubicBezTo>
                  <a:cubicBezTo>
                    <a:pt x="259" y="386"/>
                    <a:pt x="259" y="386"/>
                    <a:pt x="259" y="386"/>
                  </a:cubicBezTo>
                  <a:cubicBezTo>
                    <a:pt x="259" y="266"/>
                    <a:pt x="259" y="266"/>
                    <a:pt x="259" y="266"/>
                  </a:cubicBezTo>
                  <a:cubicBezTo>
                    <a:pt x="403" y="247"/>
                    <a:pt x="403" y="247"/>
                    <a:pt x="403" y="247"/>
                  </a:cubicBezTo>
                  <a:cubicBezTo>
                    <a:pt x="403" y="288"/>
                    <a:pt x="385" y="324"/>
                    <a:pt x="358" y="351"/>
                  </a:cubicBezTo>
                  <a:cubicBezTo>
                    <a:pt x="329" y="378"/>
                    <a:pt x="290" y="395"/>
                    <a:pt x="247" y="395"/>
                  </a:cubicBezTo>
                  <a:cubicBezTo>
                    <a:pt x="204" y="395"/>
                    <a:pt x="165" y="378"/>
                    <a:pt x="137" y="351"/>
                  </a:cubicBezTo>
                  <a:cubicBezTo>
                    <a:pt x="110" y="324"/>
                    <a:pt x="92" y="288"/>
                    <a:pt x="91" y="248"/>
                  </a:cubicBezTo>
                  <a:cubicBezTo>
                    <a:pt x="237" y="266"/>
                    <a:pt x="237" y="266"/>
                    <a:pt x="237" y="266"/>
                  </a:cubicBezTo>
                  <a:close/>
                  <a:moveTo>
                    <a:pt x="252" y="85"/>
                  </a:moveTo>
                  <a:cubicBezTo>
                    <a:pt x="285" y="86"/>
                    <a:pt x="316" y="97"/>
                    <a:pt x="342" y="114"/>
                  </a:cubicBezTo>
                  <a:cubicBezTo>
                    <a:pt x="325" y="81"/>
                    <a:pt x="305" y="61"/>
                    <a:pt x="298" y="54"/>
                  </a:cubicBezTo>
                  <a:cubicBezTo>
                    <a:pt x="285" y="57"/>
                    <a:pt x="270" y="59"/>
                    <a:pt x="252" y="59"/>
                  </a:cubicBezTo>
                  <a:cubicBezTo>
                    <a:pt x="252" y="85"/>
                    <a:pt x="252" y="85"/>
                    <a:pt x="252" y="85"/>
                  </a:cubicBezTo>
                  <a:close/>
                  <a:moveTo>
                    <a:pt x="105" y="324"/>
                  </a:moveTo>
                  <a:cubicBezTo>
                    <a:pt x="91" y="301"/>
                    <a:pt x="84" y="275"/>
                    <a:pt x="83" y="247"/>
                  </a:cubicBezTo>
                  <a:cubicBezTo>
                    <a:pt x="64" y="247"/>
                    <a:pt x="64" y="247"/>
                    <a:pt x="64" y="247"/>
                  </a:cubicBezTo>
                  <a:cubicBezTo>
                    <a:pt x="64" y="278"/>
                    <a:pt x="73" y="307"/>
                    <a:pt x="85" y="332"/>
                  </a:cubicBezTo>
                  <a:cubicBezTo>
                    <a:pt x="91" y="329"/>
                    <a:pt x="98" y="326"/>
                    <a:pt x="105" y="324"/>
                  </a:cubicBezTo>
                  <a:close/>
                  <a:moveTo>
                    <a:pt x="151" y="373"/>
                  </a:moveTo>
                  <a:cubicBezTo>
                    <a:pt x="144" y="368"/>
                    <a:pt x="137" y="363"/>
                    <a:pt x="131" y="357"/>
                  </a:cubicBezTo>
                  <a:cubicBezTo>
                    <a:pt x="123" y="349"/>
                    <a:pt x="116" y="340"/>
                    <a:pt x="109" y="331"/>
                  </a:cubicBezTo>
                  <a:cubicBezTo>
                    <a:pt x="102" y="334"/>
                    <a:pt x="95" y="336"/>
                    <a:pt x="89" y="339"/>
                  </a:cubicBezTo>
                  <a:cubicBezTo>
                    <a:pt x="115" y="391"/>
                    <a:pt x="155" y="425"/>
                    <a:pt x="164" y="433"/>
                  </a:cubicBezTo>
                  <a:cubicBezTo>
                    <a:pt x="171" y="430"/>
                    <a:pt x="180" y="427"/>
                    <a:pt x="189" y="425"/>
                  </a:cubicBezTo>
                  <a:cubicBezTo>
                    <a:pt x="181" y="417"/>
                    <a:pt x="166" y="400"/>
                    <a:pt x="151" y="373"/>
                  </a:cubicBezTo>
                  <a:close/>
                  <a:moveTo>
                    <a:pt x="243" y="403"/>
                  </a:moveTo>
                  <a:cubicBezTo>
                    <a:pt x="215" y="403"/>
                    <a:pt x="189" y="395"/>
                    <a:pt x="166" y="383"/>
                  </a:cubicBezTo>
                  <a:cubicBezTo>
                    <a:pt x="181" y="406"/>
                    <a:pt x="194" y="419"/>
                    <a:pt x="199" y="423"/>
                  </a:cubicBezTo>
                  <a:cubicBezTo>
                    <a:pt x="212" y="420"/>
                    <a:pt x="226" y="419"/>
                    <a:pt x="243" y="418"/>
                  </a:cubicBezTo>
                  <a:cubicBezTo>
                    <a:pt x="243" y="403"/>
                    <a:pt x="243" y="403"/>
                    <a:pt x="243" y="403"/>
                  </a:cubicBezTo>
                  <a:close/>
                  <a:moveTo>
                    <a:pt x="327" y="384"/>
                  </a:moveTo>
                  <a:cubicBezTo>
                    <a:pt x="304" y="396"/>
                    <a:pt x="279" y="403"/>
                    <a:pt x="252" y="403"/>
                  </a:cubicBezTo>
                  <a:cubicBezTo>
                    <a:pt x="252" y="418"/>
                    <a:pt x="252" y="418"/>
                    <a:pt x="252" y="418"/>
                  </a:cubicBezTo>
                  <a:cubicBezTo>
                    <a:pt x="269" y="419"/>
                    <a:pt x="284" y="421"/>
                    <a:pt x="296" y="423"/>
                  </a:cubicBezTo>
                  <a:cubicBezTo>
                    <a:pt x="301" y="419"/>
                    <a:pt x="313" y="406"/>
                    <a:pt x="327" y="384"/>
                  </a:cubicBezTo>
                  <a:close/>
                  <a:moveTo>
                    <a:pt x="418" y="403"/>
                  </a:moveTo>
                  <a:cubicBezTo>
                    <a:pt x="430" y="391"/>
                    <a:pt x="442" y="377"/>
                    <a:pt x="451" y="362"/>
                  </a:cubicBezTo>
                  <a:cubicBezTo>
                    <a:pt x="446" y="359"/>
                    <a:pt x="433" y="351"/>
                    <a:pt x="414" y="343"/>
                  </a:cubicBezTo>
                  <a:cubicBezTo>
                    <a:pt x="390" y="392"/>
                    <a:pt x="355" y="426"/>
                    <a:pt x="342" y="437"/>
                  </a:cubicBezTo>
                  <a:cubicBezTo>
                    <a:pt x="350" y="441"/>
                    <a:pt x="355" y="444"/>
                    <a:pt x="357" y="445"/>
                  </a:cubicBezTo>
                  <a:cubicBezTo>
                    <a:pt x="380" y="434"/>
                    <a:pt x="400" y="420"/>
                    <a:pt x="418" y="403"/>
                  </a:cubicBezTo>
                  <a:close/>
                  <a:moveTo>
                    <a:pt x="488" y="238"/>
                  </a:moveTo>
                  <a:cubicBezTo>
                    <a:pt x="487" y="199"/>
                    <a:pt x="477" y="162"/>
                    <a:pt x="459" y="130"/>
                  </a:cubicBezTo>
                  <a:cubicBezTo>
                    <a:pt x="453" y="134"/>
                    <a:pt x="439" y="143"/>
                    <a:pt x="419" y="152"/>
                  </a:cubicBezTo>
                  <a:cubicBezTo>
                    <a:pt x="430" y="178"/>
                    <a:pt x="437" y="207"/>
                    <a:pt x="438" y="238"/>
                  </a:cubicBezTo>
                  <a:cubicBezTo>
                    <a:pt x="488" y="238"/>
                    <a:pt x="488" y="238"/>
                    <a:pt x="488" y="238"/>
                  </a:cubicBezTo>
                  <a:close/>
                  <a:moveTo>
                    <a:pt x="248" y="471"/>
                  </a:moveTo>
                  <a:cubicBezTo>
                    <a:pt x="212" y="471"/>
                    <a:pt x="179" y="464"/>
                    <a:pt x="148" y="450"/>
                  </a:cubicBezTo>
                  <a:cubicBezTo>
                    <a:pt x="161" y="443"/>
                    <a:pt x="193" y="426"/>
                    <a:pt x="248" y="427"/>
                  </a:cubicBezTo>
                  <a:cubicBezTo>
                    <a:pt x="287" y="427"/>
                    <a:pt x="314" y="435"/>
                    <a:pt x="332" y="442"/>
                  </a:cubicBezTo>
                  <a:cubicBezTo>
                    <a:pt x="332" y="442"/>
                    <a:pt x="332" y="442"/>
                    <a:pt x="333" y="442"/>
                  </a:cubicBezTo>
                  <a:cubicBezTo>
                    <a:pt x="333" y="442"/>
                    <a:pt x="333" y="442"/>
                    <a:pt x="333" y="442"/>
                  </a:cubicBezTo>
                  <a:cubicBezTo>
                    <a:pt x="340" y="445"/>
                    <a:pt x="345" y="448"/>
                    <a:pt x="348" y="450"/>
                  </a:cubicBezTo>
                  <a:cubicBezTo>
                    <a:pt x="318" y="463"/>
                    <a:pt x="284" y="471"/>
                    <a:pt x="248" y="471"/>
                  </a:cubicBezTo>
                  <a:close/>
                  <a:moveTo>
                    <a:pt x="456" y="355"/>
                  </a:moveTo>
                  <a:cubicBezTo>
                    <a:pt x="450" y="352"/>
                    <a:pt x="437" y="344"/>
                    <a:pt x="418" y="335"/>
                  </a:cubicBezTo>
                  <a:cubicBezTo>
                    <a:pt x="429" y="309"/>
                    <a:pt x="438" y="279"/>
                    <a:pt x="438" y="246"/>
                  </a:cubicBezTo>
                  <a:cubicBezTo>
                    <a:pt x="488" y="246"/>
                    <a:pt x="488" y="246"/>
                    <a:pt x="488" y="246"/>
                  </a:cubicBezTo>
                  <a:cubicBezTo>
                    <a:pt x="486" y="286"/>
                    <a:pt x="475" y="323"/>
                    <a:pt x="456" y="355"/>
                  </a:cubicBezTo>
                  <a:close/>
                  <a:moveTo>
                    <a:pt x="8" y="246"/>
                  </a:moveTo>
                  <a:cubicBezTo>
                    <a:pt x="55" y="247"/>
                    <a:pt x="55" y="247"/>
                    <a:pt x="55" y="247"/>
                  </a:cubicBezTo>
                  <a:cubicBezTo>
                    <a:pt x="56" y="280"/>
                    <a:pt x="65" y="309"/>
                    <a:pt x="78" y="335"/>
                  </a:cubicBezTo>
                  <a:cubicBezTo>
                    <a:pt x="59" y="344"/>
                    <a:pt x="46" y="352"/>
                    <a:pt x="41" y="356"/>
                  </a:cubicBezTo>
                  <a:cubicBezTo>
                    <a:pt x="21" y="324"/>
                    <a:pt x="9" y="286"/>
                    <a:pt x="8" y="246"/>
                  </a:cubicBezTo>
                  <a:close/>
                  <a:moveTo>
                    <a:pt x="78" y="403"/>
                  </a:moveTo>
                  <a:cubicBezTo>
                    <a:pt x="96" y="421"/>
                    <a:pt x="117" y="435"/>
                    <a:pt x="140" y="446"/>
                  </a:cubicBezTo>
                  <a:cubicBezTo>
                    <a:pt x="143" y="444"/>
                    <a:pt x="148" y="441"/>
                    <a:pt x="156" y="437"/>
                  </a:cubicBezTo>
                  <a:cubicBezTo>
                    <a:pt x="142" y="425"/>
                    <a:pt x="106" y="391"/>
                    <a:pt x="81" y="343"/>
                  </a:cubicBezTo>
                  <a:cubicBezTo>
                    <a:pt x="63" y="352"/>
                    <a:pt x="50" y="360"/>
                    <a:pt x="45" y="363"/>
                  </a:cubicBezTo>
                  <a:cubicBezTo>
                    <a:pt x="54" y="378"/>
                    <a:pt x="66" y="391"/>
                    <a:pt x="78" y="403"/>
                  </a:cubicBezTo>
                  <a:close/>
                  <a:moveTo>
                    <a:pt x="78" y="76"/>
                  </a:moveTo>
                  <a:cubicBezTo>
                    <a:pt x="64" y="90"/>
                    <a:pt x="52" y="105"/>
                    <a:pt x="41" y="122"/>
                  </a:cubicBezTo>
                  <a:cubicBezTo>
                    <a:pt x="47" y="126"/>
                    <a:pt x="60" y="134"/>
                    <a:pt x="79" y="144"/>
                  </a:cubicBezTo>
                  <a:cubicBezTo>
                    <a:pt x="104" y="91"/>
                    <a:pt x="142" y="54"/>
                    <a:pt x="155" y="41"/>
                  </a:cubicBezTo>
                  <a:cubicBezTo>
                    <a:pt x="147" y="38"/>
                    <a:pt x="142" y="35"/>
                    <a:pt x="139" y="33"/>
                  </a:cubicBezTo>
                  <a:cubicBezTo>
                    <a:pt x="116" y="45"/>
                    <a:pt x="96" y="59"/>
                    <a:pt x="78" y="76"/>
                  </a:cubicBezTo>
                  <a:close/>
                  <a:moveTo>
                    <a:pt x="153" y="114"/>
                  </a:moveTo>
                  <a:cubicBezTo>
                    <a:pt x="179" y="96"/>
                    <a:pt x="210" y="86"/>
                    <a:pt x="243" y="85"/>
                  </a:cubicBezTo>
                  <a:cubicBezTo>
                    <a:pt x="243" y="59"/>
                    <a:pt x="243" y="59"/>
                    <a:pt x="243" y="59"/>
                  </a:cubicBezTo>
                  <a:cubicBezTo>
                    <a:pt x="226" y="59"/>
                    <a:pt x="210" y="57"/>
                    <a:pt x="197" y="54"/>
                  </a:cubicBezTo>
                  <a:cubicBezTo>
                    <a:pt x="190" y="61"/>
                    <a:pt x="170" y="81"/>
                    <a:pt x="153" y="114"/>
                  </a:cubicBezTo>
                  <a:close/>
                  <a:moveTo>
                    <a:pt x="412" y="246"/>
                  </a:moveTo>
                  <a:cubicBezTo>
                    <a:pt x="411" y="275"/>
                    <a:pt x="403" y="301"/>
                    <a:pt x="390" y="324"/>
                  </a:cubicBezTo>
                  <a:cubicBezTo>
                    <a:pt x="397" y="327"/>
                    <a:pt x="404" y="329"/>
                    <a:pt x="410" y="332"/>
                  </a:cubicBezTo>
                  <a:cubicBezTo>
                    <a:pt x="421" y="307"/>
                    <a:pt x="429" y="278"/>
                    <a:pt x="430" y="246"/>
                  </a:cubicBezTo>
                  <a:cubicBezTo>
                    <a:pt x="412" y="246"/>
                    <a:pt x="412" y="246"/>
                    <a:pt x="412" y="246"/>
                  </a:cubicBezTo>
                  <a:close/>
                  <a:moveTo>
                    <a:pt x="110" y="158"/>
                  </a:moveTo>
                  <a:cubicBezTo>
                    <a:pt x="116" y="148"/>
                    <a:pt x="123" y="140"/>
                    <a:pt x="131" y="132"/>
                  </a:cubicBezTo>
                  <a:cubicBezTo>
                    <a:pt x="134" y="129"/>
                    <a:pt x="136" y="127"/>
                    <a:pt x="139" y="125"/>
                  </a:cubicBezTo>
                  <a:cubicBezTo>
                    <a:pt x="155" y="88"/>
                    <a:pt x="177" y="63"/>
                    <a:pt x="187" y="52"/>
                  </a:cubicBezTo>
                  <a:cubicBezTo>
                    <a:pt x="178" y="50"/>
                    <a:pt x="171" y="47"/>
                    <a:pt x="164" y="45"/>
                  </a:cubicBezTo>
                  <a:cubicBezTo>
                    <a:pt x="155" y="53"/>
                    <a:pt x="113" y="91"/>
                    <a:pt x="86" y="148"/>
                  </a:cubicBezTo>
                  <a:cubicBezTo>
                    <a:pt x="93" y="151"/>
                    <a:pt x="101" y="154"/>
                    <a:pt x="110" y="158"/>
                  </a:cubicBezTo>
                  <a:close/>
                  <a:moveTo>
                    <a:pt x="385" y="331"/>
                  </a:moveTo>
                  <a:cubicBezTo>
                    <a:pt x="379" y="340"/>
                    <a:pt x="372" y="349"/>
                    <a:pt x="363" y="357"/>
                  </a:cubicBezTo>
                  <a:cubicBezTo>
                    <a:pt x="357" y="363"/>
                    <a:pt x="349" y="369"/>
                    <a:pt x="341" y="375"/>
                  </a:cubicBezTo>
                  <a:cubicBezTo>
                    <a:pt x="328" y="400"/>
                    <a:pt x="314" y="417"/>
                    <a:pt x="306" y="425"/>
                  </a:cubicBezTo>
                  <a:cubicBezTo>
                    <a:pt x="317" y="428"/>
                    <a:pt x="326" y="431"/>
                    <a:pt x="334" y="434"/>
                  </a:cubicBezTo>
                  <a:cubicBezTo>
                    <a:pt x="342" y="426"/>
                    <a:pt x="381" y="392"/>
                    <a:pt x="407" y="339"/>
                  </a:cubicBezTo>
                  <a:cubicBezTo>
                    <a:pt x="400" y="337"/>
                    <a:pt x="393" y="334"/>
                    <a:pt x="385" y="331"/>
                  </a:cubicBezTo>
                  <a:close/>
                  <a:moveTo>
                    <a:pt x="346" y="29"/>
                  </a:moveTo>
                  <a:cubicBezTo>
                    <a:pt x="335" y="36"/>
                    <a:pt x="305" y="50"/>
                    <a:pt x="248" y="51"/>
                  </a:cubicBezTo>
                  <a:cubicBezTo>
                    <a:pt x="199" y="52"/>
                    <a:pt x="163" y="36"/>
                    <a:pt x="148" y="29"/>
                  </a:cubicBezTo>
                  <a:cubicBezTo>
                    <a:pt x="179" y="16"/>
                    <a:pt x="212" y="8"/>
                    <a:pt x="248" y="8"/>
                  </a:cubicBezTo>
                  <a:cubicBezTo>
                    <a:pt x="283" y="8"/>
                    <a:pt x="316" y="16"/>
                    <a:pt x="346" y="29"/>
                  </a:cubicBezTo>
                  <a:close/>
                  <a:moveTo>
                    <a:pt x="390" y="165"/>
                  </a:moveTo>
                  <a:cubicBezTo>
                    <a:pt x="403" y="187"/>
                    <a:pt x="410" y="212"/>
                    <a:pt x="411" y="238"/>
                  </a:cubicBezTo>
                  <a:cubicBezTo>
                    <a:pt x="430" y="238"/>
                    <a:pt x="430" y="238"/>
                    <a:pt x="430" y="238"/>
                  </a:cubicBezTo>
                  <a:cubicBezTo>
                    <a:pt x="429" y="208"/>
                    <a:pt x="422" y="180"/>
                    <a:pt x="411" y="156"/>
                  </a:cubicBezTo>
                  <a:cubicBezTo>
                    <a:pt x="405" y="159"/>
                    <a:pt x="398" y="162"/>
                    <a:pt x="390" y="165"/>
                  </a:cubicBezTo>
                  <a:close/>
                  <a:moveTo>
                    <a:pt x="37" y="129"/>
                  </a:moveTo>
                  <a:cubicBezTo>
                    <a:pt x="43" y="133"/>
                    <a:pt x="56" y="142"/>
                    <a:pt x="76" y="151"/>
                  </a:cubicBezTo>
                  <a:cubicBezTo>
                    <a:pt x="64" y="177"/>
                    <a:pt x="56" y="207"/>
                    <a:pt x="55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8" y="198"/>
                    <a:pt x="19" y="161"/>
                    <a:pt x="37" y="129"/>
                  </a:cubicBezTo>
                  <a:close/>
                  <a:moveTo>
                    <a:pt x="418" y="76"/>
                  </a:moveTo>
                  <a:cubicBezTo>
                    <a:pt x="399" y="59"/>
                    <a:pt x="378" y="44"/>
                    <a:pt x="355" y="33"/>
                  </a:cubicBezTo>
                  <a:cubicBezTo>
                    <a:pt x="353" y="35"/>
                    <a:pt x="348" y="38"/>
                    <a:pt x="340" y="41"/>
                  </a:cubicBezTo>
                  <a:cubicBezTo>
                    <a:pt x="353" y="54"/>
                    <a:pt x="391" y="91"/>
                    <a:pt x="416" y="145"/>
                  </a:cubicBezTo>
                  <a:cubicBezTo>
                    <a:pt x="436" y="135"/>
                    <a:pt x="449" y="126"/>
                    <a:pt x="455" y="123"/>
                  </a:cubicBezTo>
                  <a:cubicBezTo>
                    <a:pt x="444" y="106"/>
                    <a:pt x="432" y="90"/>
                    <a:pt x="418" y="76"/>
                  </a:cubicBezTo>
                  <a:close/>
                  <a:moveTo>
                    <a:pt x="356" y="125"/>
                  </a:moveTo>
                  <a:cubicBezTo>
                    <a:pt x="359" y="127"/>
                    <a:pt x="361" y="129"/>
                    <a:pt x="364" y="132"/>
                  </a:cubicBezTo>
                  <a:cubicBezTo>
                    <a:pt x="372" y="140"/>
                    <a:pt x="379" y="148"/>
                    <a:pt x="385" y="158"/>
                  </a:cubicBezTo>
                  <a:cubicBezTo>
                    <a:pt x="394" y="155"/>
                    <a:pt x="401" y="152"/>
                    <a:pt x="408" y="148"/>
                  </a:cubicBezTo>
                  <a:cubicBezTo>
                    <a:pt x="382" y="92"/>
                    <a:pt x="341" y="53"/>
                    <a:pt x="332" y="45"/>
                  </a:cubicBezTo>
                  <a:cubicBezTo>
                    <a:pt x="325" y="48"/>
                    <a:pt x="317" y="50"/>
                    <a:pt x="308" y="52"/>
                  </a:cubicBezTo>
                  <a:cubicBezTo>
                    <a:pt x="318" y="63"/>
                    <a:pt x="340" y="88"/>
                    <a:pt x="356" y="125"/>
                  </a:cubicBezTo>
                  <a:close/>
                  <a:moveTo>
                    <a:pt x="83" y="239"/>
                  </a:moveTo>
                  <a:cubicBezTo>
                    <a:pt x="84" y="212"/>
                    <a:pt x="92" y="187"/>
                    <a:pt x="105" y="165"/>
                  </a:cubicBezTo>
                  <a:cubicBezTo>
                    <a:pt x="97" y="162"/>
                    <a:pt x="90" y="158"/>
                    <a:pt x="83" y="155"/>
                  </a:cubicBezTo>
                  <a:cubicBezTo>
                    <a:pt x="72" y="180"/>
                    <a:pt x="64" y="208"/>
                    <a:pt x="64" y="239"/>
                  </a:cubicBezTo>
                  <a:cubicBezTo>
                    <a:pt x="83" y="239"/>
                    <a:pt x="83" y="239"/>
                    <a:pt x="83" y="239"/>
                  </a:cubicBezTo>
                  <a:close/>
                  <a:moveTo>
                    <a:pt x="248" y="0"/>
                  </a:moveTo>
                  <a:cubicBezTo>
                    <a:pt x="316" y="0"/>
                    <a:pt x="378" y="27"/>
                    <a:pt x="423" y="70"/>
                  </a:cubicBezTo>
                  <a:cubicBezTo>
                    <a:pt x="468" y="114"/>
                    <a:pt x="496" y="173"/>
                    <a:pt x="496" y="240"/>
                  </a:cubicBezTo>
                  <a:cubicBezTo>
                    <a:pt x="496" y="306"/>
                    <a:pt x="468" y="366"/>
                    <a:pt x="423" y="409"/>
                  </a:cubicBezTo>
                  <a:cubicBezTo>
                    <a:pt x="378" y="452"/>
                    <a:pt x="316" y="479"/>
                    <a:pt x="248" y="479"/>
                  </a:cubicBezTo>
                  <a:cubicBezTo>
                    <a:pt x="179" y="479"/>
                    <a:pt x="117" y="452"/>
                    <a:pt x="72" y="409"/>
                  </a:cubicBezTo>
                  <a:cubicBezTo>
                    <a:pt x="27" y="366"/>
                    <a:pt x="0" y="306"/>
                    <a:pt x="0" y="240"/>
                  </a:cubicBezTo>
                  <a:cubicBezTo>
                    <a:pt x="0" y="173"/>
                    <a:pt x="27" y="114"/>
                    <a:pt x="72" y="70"/>
                  </a:cubicBezTo>
                  <a:cubicBezTo>
                    <a:pt x="117" y="27"/>
                    <a:pt x="179" y="0"/>
                    <a:pt x="248" y="0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2A32FFDC-4417-4419-BE93-4EB8C50DE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1057" y="3538897"/>
              <a:ext cx="1530350" cy="1492250"/>
            </a:xfrm>
            <a:custGeom>
              <a:avLst/>
              <a:gdLst>
                <a:gd name="T0" fmla="*/ 309 w 619"/>
                <a:gd name="T1" fmla="*/ 0 h 605"/>
                <a:gd name="T2" fmla="*/ 528 w 619"/>
                <a:gd name="T3" fmla="*/ 89 h 605"/>
                <a:gd name="T4" fmla="*/ 619 w 619"/>
                <a:gd name="T5" fmla="*/ 303 h 605"/>
                <a:gd name="T6" fmla="*/ 528 w 619"/>
                <a:gd name="T7" fmla="*/ 517 h 605"/>
                <a:gd name="T8" fmla="*/ 309 w 619"/>
                <a:gd name="T9" fmla="*/ 605 h 605"/>
                <a:gd name="T10" fmla="*/ 91 w 619"/>
                <a:gd name="T11" fmla="*/ 517 h 605"/>
                <a:gd name="T12" fmla="*/ 0 w 619"/>
                <a:gd name="T13" fmla="*/ 303 h 605"/>
                <a:gd name="T14" fmla="*/ 91 w 619"/>
                <a:gd name="T15" fmla="*/ 89 h 605"/>
                <a:gd name="T16" fmla="*/ 309 w 619"/>
                <a:gd name="T17" fmla="*/ 0 h 605"/>
                <a:gd name="T18" fmla="*/ 523 w 619"/>
                <a:gd name="T19" fmla="*/ 95 h 605"/>
                <a:gd name="T20" fmla="*/ 309 w 619"/>
                <a:gd name="T21" fmla="*/ 9 h 605"/>
                <a:gd name="T22" fmla="*/ 96 w 619"/>
                <a:gd name="T23" fmla="*/ 95 h 605"/>
                <a:gd name="T24" fmla="*/ 8 w 619"/>
                <a:gd name="T25" fmla="*/ 303 h 605"/>
                <a:gd name="T26" fmla="*/ 96 w 619"/>
                <a:gd name="T27" fmla="*/ 511 h 605"/>
                <a:gd name="T28" fmla="*/ 309 w 619"/>
                <a:gd name="T29" fmla="*/ 597 h 605"/>
                <a:gd name="T30" fmla="*/ 523 w 619"/>
                <a:gd name="T31" fmla="*/ 511 h 605"/>
                <a:gd name="T32" fmla="*/ 611 w 619"/>
                <a:gd name="T33" fmla="*/ 303 h 605"/>
                <a:gd name="T34" fmla="*/ 523 w 619"/>
                <a:gd name="T35" fmla="*/ 9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05">
                  <a:moveTo>
                    <a:pt x="309" y="0"/>
                  </a:moveTo>
                  <a:cubicBezTo>
                    <a:pt x="395" y="0"/>
                    <a:pt x="472" y="34"/>
                    <a:pt x="528" y="89"/>
                  </a:cubicBezTo>
                  <a:cubicBezTo>
                    <a:pt x="584" y="144"/>
                    <a:pt x="619" y="219"/>
                    <a:pt x="619" y="303"/>
                  </a:cubicBezTo>
                  <a:cubicBezTo>
                    <a:pt x="619" y="386"/>
                    <a:pt x="584" y="462"/>
                    <a:pt x="528" y="517"/>
                  </a:cubicBezTo>
                  <a:cubicBezTo>
                    <a:pt x="472" y="571"/>
                    <a:pt x="395" y="605"/>
                    <a:pt x="309" y="605"/>
                  </a:cubicBezTo>
                  <a:cubicBezTo>
                    <a:pt x="224" y="605"/>
                    <a:pt x="147" y="571"/>
                    <a:pt x="91" y="517"/>
                  </a:cubicBezTo>
                  <a:cubicBezTo>
                    <a:pt x="35" y="462"/>
                    <a:pt x="0" y="386"/>
                    <a:pt x="0" y="303"/>
                  </a:cubicBezTo>
                  <a:cubicBezTo>
                    <a:pt x="0" y="219"/>
                    <a:pt x="35" y="144"/>
                    <a:pt x="91" y="89"/>
                  </a:cubicBezTo>
                  <a:cubicBezTo>
                    <a:pt x="147" y="34"/>
                    <a:pt x="224" y="0"/>
                    <a:pt x="309" y="0"/>
                  </a:cubicBezTo>
                  <a:close/>
                  <a:moveTo>
                    <a:pt x="523" y="95"/>
                  </a:moveTo>
                  <a:cubicBezTo>
                    <a:pt x="468" y="42"/>
                    <a:pt x="393" y="9"/>
                    <a:pt x="309" y="9"/>
                  </a:cubicBezTo>
                  <a:cubicBezTo>
                    <a:pt x="226" y="9"/>
                    <a:pt x="151" y="42"/>
                    <a:pt x="96" y="95"/>
                  </a:cubicBezTo>
                  <a:cubicBezTo>
                    <a:pt x="42" y="148"/>
                    <a:pt x="8" y="222"/>
                    <a:pt x="8" y="303"/>
                  </a:cubicBezTo>
                  <a:cubicBezTo>
                    <a:pt x="8" y="384"/>
                    <a:pt x="42" y="458"/>
                    <a:pt x="96" y="511"/>
                  </a:cubicBezTo>
                  <a:cubicBezTo>
                    <a:pt x="151" y="564"/>
                    <a:pt x="226" y="597"/>
                    <a:pt x="309" y="597"/>
                  </a:cubicBezTo>
                  <a:cubicBezTo>
                    <a:pt x="393" y="597"/>
                    <a:pt x="468" y="564"/>
                    <a:pt x="523" y="511"/>
                  </a:cubicBezTo>
                  <a:cubicBezTo>
                    <a:pt x="577" y="458"/>
                    <a:pt x="611" y="384"/>
                    <a:pt x="611" y="303"/>
                  </a:cubicBezTo>
                  <a:cubicBezTo>
                    <a:pt x="611" y="222"/>
                    <a:pt x="577" y="148"/>
                    <a:pt x="523" y="95"/>
                  </a:cubicBezTo>
                  <a:close/>
                </a:path>
              </a:pathLst>
            </a:custGeom>
            <a:solidFill>
              <a:srgbClr val="C0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1C51716C-A0FF-4C60-B2E3-1AFED68C97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974" t="1515" r="1850" b="18947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D6EC5656-D833-4764-938B-AE01DD0FDDFE}"/>
              </a:ext>
            </a:extLst>
          </p:cNvPr>
          <p:cNvSpPr/>
          <p:nvPr/>
        </p:nvSpPr>
        <p:spPr>
          <a:xfrm>
            <a:off x="-25514" y="0"/>
            <a:ext cx="12217514" cy="6857998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82BEF7DE-5838-4344-AF29-608705FC8BC9}"/>
              </a:ext>
            </a:extLst>
          </p:cNvPr>
          <p:cNvSpPr txBox="1"/>
          <p:nvPr/>
        </p:nvSpPr>
        <p:spPr>
          <a:xfrm>
            <a:off x="2516496" y="2284884"/>
            <a:ext cx="2327561" cy="507831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defPPr>
              <a:defRPr lang="zh-CN"/>
            </a:defPPr>
            <a:lvl1pPr marR="0" lvl="0" indent="0" algn="ctr" fontAlgn="auto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5400" b="1" baseline="0">
                <a:solidFill>
                  <a:srgbClr val="F8D35E"/>
                </a:solidFill>
              </a:defRPr>
            </a:lvl1pPr>
            <a:lvl2pPr indent="0">
              <a:buNone/>
              <a:defRPr sz="1200"/>
            </a:lvl2pPr>
            <a:lvl3pPr indent="0">
              <a:buNone/>
              <a:defRPr sz="1000"/>
            </a:lvl3pPr>
            <a:lvl4pPr indent="0">
              <a:buNone/>
              <a:defRPr sz="900"/>
            </a:lvl4pPr>
            <a:lvl5pPr indent="0">
              <a:buNone/>
              <a:defRPr sz="900"/>
            </a:lvl5pPr>
            <a:lvl6pPr indent="0">
              <a:buNone/>
              <a:defRPr sz="900"/>
            </a:lvl6pPr>
            <a:lvl7pPr indent="0">
              <a:buNone/>
              <a:defRPr sz="900"/>
            </a:lvl7pPr>
            <a:lvl8pPr indent="0">
              <a:buNone/>
              <a:defRPr sz="900"/>
            </a:lvl8pPr>
            <a:lvl9pPr indent="0">
              <a:buNone/>
              <a:defRPr sz="900"/>
            </a:lvl9pPr>
          </a:lstStyle>
          <a:p>
            <a:r>
              <a:rPr lang="en-US" altLang="zh-CN" sz="3300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CONTENTS</a:t>
            </a:r>
            <a:endParaRPr lang="zh-CN" altLang="en-US" sz="3300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5AE88F92-82A4-4C1E-80CD-42C2898D3358}"/>
              </a:ext>
            </a:extLst>
          </p:cNvPr>
          <p:cNvCxnSpPr/>
          <p:nvPr/>
        </p:nvCxnSpPr>
        <p:spPr>
          <a:xfrm>
            <a:off x="1827678" y="2851024"/>
            <a:ext cx="3789899" cy="0"/>
          </a:xfrm>
          <a:prstGeom prst="line">
            <a:avLst/>
          </a:prstGeom>
          <a:ln>
            <a:solidFill>
              <a:srgbClr val="0867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251FF11B-82DB-4B8A-974A-2BB97869B32F}"/>
              </a:ext>
            </a:extLst>
          </p:cNvPr>
          <p:cNvSpPr txBox="1">
            <a:spLocks/>
          </p:cNvSpPr>
          <p:nvPr/>
        </p:nvSpPr>
        <p:spPr>
          <a:xfrm>
            <a:off x="2150219" y="2919264"/>
            <a:ext cx="1641476" cy="1769715"/>
          </a:xfrm>
          <a:prstGeom prst="rect">
            <a:avLst/>
          </a:prstGeom>
        </p:spPr>
        <p:txBody>
          <a:bodyPr wrap="none" lIns="0" tIns="0" rIns="0" bIns="0" anchor="ctr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sz="11500" dirty="0">
                <a:solidFill>
                  <a:srgbClr val="20386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cxnSp>
        <p:nvCxnSpPr>
          <p:cNvPr id="33" name="Straight Connector 13">
            <a:extLst>
              <a:ext uri="{FF2B5EF4-FFF2-40B4-BE49-F238E27FC236}">
                <a16:creationId xmlns:a16="http://schemas.microsoft.com/office/drawing/2014/main" id="{51B8DE3E-B0E9-4727-BD80-332BE799ADD1}"/>
              </a:ext>
            </a:extLst>
          </p:cNvPr>
          <p:cNvCxnSpPr/>
          <p:nvPr/>
        </p:nvCxnSpPr>
        <p:spPr>
          <a:xfrm flipH="1">
            <a:off x="1112371" y="4583097"/>
            <a:ext cx="4748959" cy="0"/>
          </a:xfrm>
          <a:prstGeom prst="line">
            <a:avLst/>
          </a:prstGeom>
          <a:ln w="19050" cap="sq">
            <a:solidFill>
              <a:srgbClr val="0867B1"/>
            </a:solidFill>
            <a:prstDash val="solid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6">
            <a:extLst>
              <a:ext uri="{FF2B5EF4-FFF2-40B4-BE49-F238E27FC236}">
                <a16:creationId xmlns:a16="http://schemas.microsoft.com/office/drawing/2014/main" id="{83196841-E0EA-4489-B3DA-4261CAED3B70}"/>
              </a:ext>
            </a:extLst>
          </p:cNvPr>
          <p:cNvSpPr>
            <a:spLocks noEditPoints="1"/>
          </p:cNvSpPr>
          <p:nvPr/>
        </p:nvSpPr>
        <p:spPr bwMode="auto">
          <a:xfrm>
            <a:off x="6407597" y="-2"/>
            <a:ext cx="6858000" cy="6858000"/>
          </a:xfrm>
          <a:custGeom>
            <a:avLst/>
            <a:gdLst>
              <a:gd name="T0" fmla="*/ 299 w 619"/>
              <a:gd name="T1" fmla="*/ 284 h 605"/>
              <a:gd name="T2" fmla="*/ 299 w 619"/>
              <a:gd name="T3" fmla="*/ 308 h 605"/>
              <a:gd name="T4" fmla="*/ 310 w 619"/>
              <a:gd name="T5" fmla="*/ 605 h 605"/>
              <a:gd name="T6" fmla="*/ 404 w 619"/>
              <a:gd name="T7" fmla="*/ 180 h 605"/>
              <a:gd name="T8" fmla="*/ 213 w 619"/>
              <a:gd name="T9" fmla="*/ 439 h 605"/>
              <a:gd name="T10" fmla="*/ 420 w 619"/>
              <a:gd name="T11" fmla="*/ 511 h 605"/>
              <a:gd name="T12" fmla="*/ 518 w 619"/>
              <a:gd name="T13" fmla="*/ 421 h 605"/>
              <a:gd name="T14" fmla="*/ 140 w 619"/>
              <a:gd name="T15" fmla="*/ 469 h 605"/>
              <a:gd name="T16" fmla="*/ 492 w 619"/>
              <a:gd name="T17" fmla="*/ 312 h 605"/>
              <a:gd name="T18" fmla="*/ 448 w 619"/>
              <a:gd name="T19" fmla="*/ 397 h 605"/>
              <a:gd name="T20" fmla="*/ 100 w 619"/>
              <a:gd name="T21" fmla="*/ 195 h 605"/>
              <a:gd name="T22" fmla="*/ 168 w 619"/>
              <a:gd name="T23" fmla="*/ 231 h 605"/>
              <a:gd name="T24" fmla="*/ 275 w 619"/>
              <a:gd name="T25" fmla="*/ 499 h 605"/>
              <a:gd name="T26" fmla="*/ 302 w 619"/>
              <a:gd name="T27" fmla="*/ 500 h 605"/>
              <a:gd name="T28" fmla="*/ 289 w 619"/>
              <a:gd name="T29" fmla="*/ 523 h 605"/>
              <a:gd name="T30" fmla="*/ 328 w 619"/>
              <a:gd name="T31" fmla="*/ 513 h 605"/>
              <a:gd name="T32" fmla="*/ 317 w 619"/>
              <a:gd name="T33" fmla="*/ 527 h 605"/>
              <a:gd name="T34" fmla="*/ 340 w 619"/>
              <a:gd name="T35" fmla="*/ 504 h 605"/>
              <a:gd name="T36" fmla="*/ 83 w 619"/>
              <a:gd name="T37" fmla="*/ 161 h 605"/>
              <a:gd name="T38" fmla="*/ 108 w 619"/>
              <a:gd name="T39" fmla="*/ 139 h 605"/>
              <a:gd name="T40" fmla="*/ 139 w 619"/>
              <a:gd name="T41" fmla="*/ 76 h 605"/>
              <a:gd name="T42" fmla="*/ 176 w 619"/>
              <a:gd name="T43" fmla="*/ 63 h 605"/>
              <a:gd name="T44" fmla="*/ 227 w 619"/>
              <a:gd name="T45" fmla="*/ 37 h 605"/>
              <a:gd name="T46" fmla="*/ 239 w 619"/>
              <a:gd name="T47" fmla="*/ 26 h 605"/>
              <a:gd name="T48" fmla="*/ 296 w 619"/>
              <a:gd name="T49" fmla="*/ 52 h 605"/>
              <a:gd name="T50" fmla="*/ 274 w 619"/>
              <a:gd name="T51" fmla="*/ 18 h 605"/>
              <a:gd name="T52" fmla="*/ 361 w 619"/>
              <a:gd name="T53" fmla="*/ 43 h 605"/>
              <a:gd name="T54" fmla="*/ 372 w 619"/>
              <a:gd name="T55" fmla="*/ 40 h 605"/>
              <a:gd name="T56" fmla="*/ 429 w 619"/>
              <a:gd name="T57" fmla="*/ 71 h 605"/>
              <a:gd name="T58" fmla="*/ 451 w 619"/>
              <a:gd name="T59" fmla="*/ 65 h 605"/>
              <a:gd name="T60" fmla="*/ 520 w 619"/>
              <a:gd name="T61" fmla="*/ 125 h 605"/>
              <a:gd name="T62" fmla="*/ 545 w 619"/>
              <a:gd name="T63" fmla="*/ 155 h 605"/>
              <a:gd name="T64" fmla="*/ 507 w 619"/>
              <a:gd name="T65" fmla="*/ 97 h 605"/>
              <a:gd name="T66" fmla="*/ 590 w 619"/>
              <a:gd name="T67" fmla="*/ 251 h 605"/>
              <a:gd name="T68" fmla="*/ 553 w 619"/>
              <a:gd name="T69" fmla="*/ 384 h 605"/>
              <a:gd name="T70" fmla="*/ 583 w 619"/>
              <a:gd name="T71" fmla="*/ 405 h 605"/>
              <a:gd name="T72" fmla="*/ 541 w 619"/>
              <a:gd name="T73" fmla="*/ 416 h 605"/>
              <a:gd name="T74" fmla="*/ 55 w 619"/>
              <a:gd name="T75" fmla="*/ 238 h 605"/>
              <a:gd name="T76" fmla="*/ 19 w 619"/>
              <a:gd name="T77" fmla="*/ 290 h 605"/>
              <a:gd name="T78" fmla="*/ 56 w 619"/>
              <a:gd name="T79" fmla="*/ 315 h 605"/>
              <a:gd name="T80" fmla="*/ 50 w 619"/>
              <a:gd name="T81" fmla="*/ 359 h 605"/>
              <a:gd name="T82" fmla="*/ 57 w 619"/>
              <a:gd name="T83" fmla="*/ 436 h 605"/>
              <a:gd name="T84" fmla="*/ 86 w 619"/>
              <a:gd name="T85" fmla="*/ 471 h 605"/>
              <a:gd name="T86" fmla="*/ 118 w 619"/>
              <a:gd name="T87" fmla="*/ 465 h 605"/>
              <a:gd name="T88" fmla="*/ 113 w 619"/>
              <a:gd name="T89" fmla="*/ 513 h 605"/>
              <a:gd name="T90" fmla="*/ 177 w 619"/>
              <a:gd name="T91" fmla="*/ 521 h 605"/>
              <a:gd name="T92" fmla="*/ 186 w 619"/>
              <a:gd name="T93" fmla="*/ 548 h 605"/>
              <a:gd name="T94" fmla="*/ 211 w 619"/>
              <a:gd name="T95" fmla="*/ 567 h 605"/>
              <a:gd name="T96" fmla="*/ 216 w 619"/>
              <a:gd name="T97" fmla="*/ 537 h 605"/>
              <a:gd name="T98" fmla="*/ 272 w 619"/>
              <a:gd name="T99" fmla="*/ 553 h 605"/>
              <a:gd name="T100" fmla="*/ 306 w 619"/>
              <a:gd name="T101" fmla="*/ 553 h 605"/>
              <a:gd name="T102" fmla="*/ 374 w 619"/>
              <a:gd name="T103" fmla="*/ 578 h 605"/>
              <a:gd name="T104" fmla="*/ 464 w 619"/>
              <a:gd name="T105" fmla="*/ 514 h 605"/>
              <a:gd name="T106" fmla="*/ 471 w 619"/>
              <a:gd name="T107" fmla="*/ 534 h 605"/>
              <a:gd name="T108" fmla="*/ 494 w 619"/>
              <a:gd name="T109" fmla="*/ 502 h 605"/>
              <a:gd name="T110" fmla="*/ 498 w 619"/>
              <a:gd name="T111" fmla="*/ 470 h 605"/>
              <a:gd name="T112" fmla="*/ 538 w 619"/>
              <a:gd name="T113" fmla="*/ 455 h 605"/>
              <a:gd name="T114" fmla="*/ 529 w 619"/>
              <a:gd name="T115" fmla="*/ 457 h 605"/>
              <a:gd name="T116" fmla="*/ 597 w 619"/>
              <a:gd name="T117" fmla="*/ 359 h 605"/>
              <a:gd name="T118" fmla="*/ 597 w 619"/>
              <a:gd name="T119" fmla="*/ 319 h 605"/>
              <a:gd name="T120" fmla="*/ 597 w 619"/>
              <a:gd name="T121" fmla="*/ 26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9" h="605">
                <a:moveTo>
                  <a:pt x="321" y="293"/>
                </a:moveTo>
                <a:cubicBezTo>
                  <a:pt x="321" y="308"/>
                  <a:pt x="321" y="308"/>
                  <a:pt x="321" y="308"/>
                </a:cubicBezTo>
                <a:cubicBezTo>
                  <a:pt x="440" y="308"/>
                  <a:pt x="440" y="308"/>
                  <a:pt x="440" y="308"/>
                </a:cubicBezTo>
                <a:cubicBezTo>
                  <a:pt x="321" y="293"/>
                  <a:pt x="321" y="293"/>
                  <a:pt x="321" y="293"/>
                </a:cubicBezTo>
                <a:close/>
                <a:moveTo>
                  <a:pt x="321" y="234"/>
                </a:moveTo>
                <a:cubicBezTo>
                  <a:pt x="320" y="216"/>
                  <a:pt x="354" y="219"/>
                  <a:pt x="365" y="219"/>
                </a:cubicBezTo>
                <a:cubicBezTo>
                  <a:pt x="391" y="219"/>
                  <a:pt x="424" y="220"/>
                  <a:pt x="424" y="220"/>
                </a:cubicBezTo>
                <a:cubicBezTo>
                  <a:pt x="422" y="217"/>
                  <a:pt x="417" y="214"/>
                  <a:pt x="411" y="210"/>
                </a:cubicBezTo>
                <a:cubicBezTo>
                  <a:pt x="385" y="195"/>
                  <a:pt x="322" y="188"/>
                  <a:pt x="307" y="188"/>
                </a:cubicBezTo>
                <a:cubicBezTo>
                  <a:pt x="265" y="188"/>
                  <a:pt x="216" y="198"/>
                  <a:pt x="216" y="198"/>
                </a:cubicBezTo>
                <a:cubicBezTo>
                  <a:pt x="216" y="218"/>
                  <a:pt x="216" y="218"/>
                  <a:pt x="216" y="218"/>
                </a:cubicBezTo>
                <a:cubicBezTo>
                  <a:pt x="216" y="218"/>
                  <a:pt x="279" y="218"/>
                  <a:pt x="284" y="219"/>
                </a:cubicBezTo>
                <a:cubicBezTo>
                  <a:pt x="286" y="220"/>
                  <a:pt x="290" y="220"/>
                  <a:pt x="293" y="222"/>
                </a:cubicBezTo>
                <a:cubicBezTo>
                  <a:pt x="297" y="224"/>
                  <a:pt x="299" y="231"/>
                  <a:pt x="299" y="234"/>
                </a:cubicBezTo>
                <a:cubicBezTo>
                  <a:pt x="299" y="243"/>
                  <a:pt x="299" y="251"/>
                  <a:pt x="299" y="284"/>
                </a:cubicBezTo>
                <a:cubicBezTo>
                  <a:pt x="154" y="304"/>
                  <a:pt x="154" y="304"/>
                  <a:pt x="154" y="304"/>
                </a:cubicBezTo>
                <a:cubicBezTo>
                  <a:pt x="155" y="266"/>
                  <a:pt x="172" y="230"/>
                  <a:pt x="199" y="204"/>
                </a:cubicBezTo>
                <a:cubicBezTo>
                  <a:pt x="202" y="201"/>
                  <a:pt x="205" y="199"/>
                  <a:pt x="207" y="197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35" y="173"/>
                  <a:pt x="271" y="159"/>
                  <a:pt x="310" y="159"/>
                </a:cubicBezTo>
                <a:cubicBezTo>
                  <a:pt x="353" y="159"/>
                  <a:pt x="392" y="176"/>
                  <a:pt x="420" y="204"/>
                </a:cubicBezTo>
                <a:cubicBezTo>
                  <a:pt x="447" y="229"/>
                  <a:pt x="464" y="264"/>
                  <a:pt x="466" y="303"/>
                </a:cubicBezTo>
                <a:cubicBezTo>
                  <a:pt x="461" y="303"/>
                  <a:pt x="461" y="303"/>
                  <a:pt x="461" y="303"/>
                </a:cubicBezTo>
                <a:cubicBezTo>
                  <a:pt x="321" y="284"/>
                  <a:pt x="321" y="284"/>
                  <a:pt x="321" y="284"/>
                </a:cubicBezTo>
                <a:cubicBezTo>
                  <a:pt x="321" y="234"/>
                  <a:pt x="321" y="234"/>
                  <a:pt x="321" y="234"/>
                </a:cubicBezTo>
                <a:close/>
                <a:moveTo>
                  <a:pt x="299" y="308"/>
                </a:moveTo>
                <a:cubicBezTo>
                  <a:pt x="176" y="308"/>
                  <a:pt x="176" y="308"/>
                  <a:pt x="176" y="308"/>
                </a:cubicBezTo>
                <a:cubicBezTo>
                  <a:pt x="299" y="324"/>
                  <a:pt x="299" y="324"/>
                  <a:pt x="299" y="324"/>
                </a:cubicBezTo>
                <a:cubicBezTo>
                  <a:pt x="299" y="318"/>
                  <a:pt x="299" y="314"/>
                  <a:pt x="299" y="308"/>
                </a:cubicBezTo>
                <a:close/>
                <a:moveTo>
                  <a:pt x="299" y="332"/>
                </a:moveTo>
                <a:cubicBezTo>
                  <a:pt x="299" y="452"/>
                  <a:pt x="299" y="452"/>
                  <a:pt x="299" y="452"/>
                </a:cubicBezTo>
                <a:cubicBezTo>
                  <a:pt x="321" y="452"/>
                  <a:pt x="321" y="452"/>
                  <a:pt x="321" y="452"/>
                </a:cubicBezTo>
                <a:cubicBezTo>
                  <a:pt x="321" y="332"/>
                  <a:pt x="321" y="332"/>
                  <a:pt x="321" y="332"/>
                </a:cubicBezTo>
                <a:cubicBezTo>
                  <a:pt x="466" y="313"/>
                  <a:pt x="466" y="313"/>
                  <a:pt x="466" y="313"/>
                </a:cubicBezTo>
                <a:cubicBezTo>
                  <a:pt x="465" y="354"/>
                  <a:pt x="448" y="390"/>
                  <a:pt x="420" y="417"/>
                </a:cubicBezTo>
                <a:cubicBezTo>
                  <a:pt x="392" y="444"/>
                  <a:pt x="353" y="461"/>
                  <a:pt x="310" y="461"/>
                </a:cubicBezTo>
                <a:cubicBezTo>
                  <a:pt x="267" y="461"/>
                  <a:pt x="228" y="444"/>
                  <a:pt x="199" y="417"/>
                </a:cubicBezTo>
                <a:cubicBezTo>
                  <a:pt x="172" y="390"/>
                  <a:pt x="155" y="354"/>
                  <a:pt x="154" y="314"/>
                </a:cubicBezTo>
                <a:cubicBezTo>
                  <a:pt x="299" y="332"/>
                  <a:pt x="299" y="332"/>
                  <a:pt x="299" y="332"/>
                </a:cubicBezTo>
                <a:close/>
                <a:moveTo>
                  <a:pt x="310" y="0"/>
                </a:moveTo>
                <a:cubicBezTo>
                  <a:pt x="395" y="0"/>
                  <a:pt x="473" y="34"/>
                  <a:pt x="529" y="89"/>
                </a:cubicBezTo>
                <a:cubicBezTo>
                  <a:pt x="585" y="144"/>
                  <a:pt x="619" y="219"/>
                  <a:pt x="619" y="303"/>
                </a:cubicBezTo>
                <a:cubicBezTo>
                  <a:pt x="619" y="386"/>
                  <a:pt x="585" y="462"/>
                  <a:pt x="529" y="517"/>
                </a:cubicBezTo>
                <a:cubicBezTo>
                  <a:pt x="473" y="571"/>
                  <a:pt x="395" y="605"/>
                  <a:pt x="310" y="605"/>
                </a:cubicBezTo>
                <a:cubicBezTo>
                  <a:pt x="224" y="605"/>
                  <a:pt x="147" y="571"/>
                  <a:pt x="91" y="517"/>
                </a:cubicBezTo>
                <a:cubicBezTo>
                  <a:pt x="35" y="462"/>
                  <a:pt x="0" y="386"/>
                  <a:pt x="0" y="303"/>
                </a:cubicBezTo>
                <a:cubicBezTo>
                  <a:pt x="0" y="219"/>
                  <a:pt x="35" y="144"/>
                  <a:pt x="91" y="89"/>
                </a:cubicBezTo>
                <a:cubicBezTo>
                  <a:pt x="147" y="34"/>
                  <a:pt x="224" y="0"/>
                  <a:pt x="310" y="0"/>
                </a:cubicBezTo>
                <a:close/>
                <a:moveTo>
                  <a:pt x="523" y="95"/>
                </a:moveTo>
                <a:cubicBezTo>
                  <a:pt x="577" y="148"/>
                  <a:pt x="611" y="222"/>
                  <a:pt x="611" y="303"/>
                </a:cubicBezTo>
                <a:cubicBezTo>
                  <a:pt x="611" y="384"/>
                  <a:pt x="577" y="458"/>
                  <a:pt x="523" y="511"/>
                </a:cubicBezTo>
                <a:cubicBezTo>
                  <a:pt x="468" y="564"/>
                  <a:pt x="393" y="597"/>
                  <a:pt x="310" y="597"/>
                </a:cubicBezTo>
                <a:cubicBezTo>
                  <a:pt x="227" y="597"/>
                  <a:pt x="151" y="564"/>
                  <a:pt x="97" y="511"/>
                </a:cubicBezTo>
                <a:cubicBezTo>
                  <a:pt x="42" y="458"/>
                  <a:pt x="9" y="384"/>
                  <a:pt x="9" y="303"/>
                </a:cubicBezTo>
                <a:cubicBezTo>
                  <a:pt x="9" y="222"/>
                  <a:pt x="42" y="148"/>
                  <a:pt x="97" y="95"/>
                </a:cubicBezTo>
                <a:cubicBezTo>
                  <a:pt x="151" y="42"/>
                  <a:pt x="227" y="9"/>
                  <a:pt x="310" y="9"/>
                </a:cubicBezTo>
                <a:cubicBezTo>
                  <a:pt x="393" y="9"/>
                  <a:pt x="468" y="42"/>
                  <a:pt x="523" y="95"/>
                </a:cubicBezTo>
                <a:close/>
                <a:moveTo>
                  <a:pt x="314" y="151"/>
                </a:moveTo>
                <a:cubicBezTo>
                  <a:pt x="348" y="152"/>
                  <a:pt x="379" y="163"/>
                  <a:pt x="404" y="180"/>
                </a:cubicBezTo>
                <a:cubicBezTo>
                  <a:pt x="387" y="147"/>
                  <a:pt x="367" y="127"/>
                  <a:pt x="360" y="120"/>
                </a:cubicBezTo>
                <a:cubicBezTo>
                  <a:pt x="347" y="123"/>
                  <a:pt x="332" y="125"/>
                  <a:pt x="314" y="125"/>
                </a:cubicBezTo>
                <a:cubicBezTo>
                  <a:pt x="314" y="151"/>
                  <a:pt x="314" y="151"/>
                  <a:pt x="314" y="151"/>
                </a:cubicBezTo>
                <a:close/>
                <a:moveTo>
                  <a:pt x="167" y="390"/>
                </a:moveTo>
                <a:cubicBezTo>
                  <a:pt x="154" y="367"/>
                  <a:pt x="146" y="341"/>
                  <a:pt x="145" y="313"/>
                </a:cubicBezTo>
                <a:cubicBezTo>
                  <a:pt x="126" y="313"/>
                  <a:pt x="126" y="313"/>
                  <a:pt x="126" y="313"/>
                </a:cubicBezTo>
                <a:cubicBezTo>
                  <a:pt x="127" y="344"/>
                  <a:pt x="135" y="373"/>
                  <a:pt x="147" y="398"/>
                </a:cubicBezTo>
                <a:cubicBezTo>
                  <a:pt x="153" y="395"/>
                  <a:pt x="160" y="392"/>
                  <a:pt x="167" y="390"/>
                </a:cubicBezTo>
                <a:close/>
                <a:moveTo>
                  <a:pt x="213" y="439"/>
                </a:moveTo>
                <a:cubicBezTo>
                  <a:pt x="206" y="434"/>
                  <a:pt x="200" y="429"/>
                  <a:pt x="194" y="423"/>
                </a:cubicBezTo>
                <a:cubicBezTo>
                  <a:pt x="185" y="415"/>
                  <a:pt x="178" y="406"/>
                  <a:pt x="172" y="397"/>
                </a:cubicBezTo>
                <a:cubicBezTo>
                  <a:pt x="164" y="400"/>
                  <a:pt x="157" y="402"/>
                  <a:pt x="151" y="405"/>
                </a:cubicBezTo>
                <a:cubicBezTo>
                  <a:pt x="178" y="457"/>
                  <a:pt x="217" y="491"/>
                  <a:pt x="227" y="499"/>
                </a:cubicBezTo>
                <a:cubicBezTo>
                  <a:pt x="234" y="496"/>
                  <a:pt x="242" y="493"/>
                  <a:pt x="252" y="491"/>
                </a:cubicBezTo>
                <a:cubicBezTo>
                  <a:pt x="243" y="483"/>
                  <a:pt x="228" y="466"/>
                  <a:pt x="213" y="439"/>
                </a:cubicBezTo>
                <a:close/>
                <a:moveTo>
                  <a:pt x="306" y="469"/>
                </a:moveTo>
                <a:cubicBezTo>
                  <a:pt x="278" y="469"/>
                  <a:pt x="252" y="461"/>
                  <a:pt x="229" y="449"/>
                </a:cubicBezTo>
                <a:cubicBezTo>
                  <a:pt x="243" y="472"/>
                  <a:pt x="257" y="485"/>
                  <a:pt x="261" y="489"/>
                </a:cubicBezTo>
                <a:cubicBezTo>
                  <a:pt x="274" y="486"/>
                  <a:pt x="289" y="485"/>
                  <a:pt x="306" y="484"/>
                </a:cubicBezTo>
                <a:cubicBezTo>
                  <a:pt x="306" y="469"/>
                  <a:pt x="306" y="469"/>
                  <a:pt x="306" y="469"/>
                </a:cubicBezTo>
                <a:close/>
                <a:moveTo>
                  <a:pt x="389" y="450"/>
                </a:moveTo>
                <a:cubicBezTo>
                  <a:pt x="367" y="462"/>
                  <a:pt x="341" y="469"/>
                  <a:pt x="314" y="469"/>
                </a:cubicBezTo>
                <a:cubicBezTo>
                  <a:pt x="314" y="484"/>
                  <a:pt x="314" y="484"/>
                  <a:pt x="314" y="484"/>
                </a:cubicBezTo>
                <a:cubicBezTo>
                  <a:pt x="331" y="485"/>
                  <a:pt x="346" y="487"/>
                  <a:pt x="359" y="489"/>
                </a:cubicBezTo>
                <a:cubicBezTo>
                  <a:pt x="363" y="485"/>
                  <a:pt x="376" y="472"/>
                  <a:pt x="389" y="450"/>
                </a:cubicBezTo>
                <a:close/>
                <a:moveTo>
                  <a:pt x="480" y="469"/>
                </a:moveTo>
                <a:cubicBezTo>
                  <a:pt x="493" y="457"/>
                  <a:pt x="504" y="443"/>
                  <a:pt x="514" y="428"/>
                </a:cubicBezTo>
                <a:cubicBezTo>
                  <a:pt x="508" y="425"/>
                  <a:pt x="495" y="417"/>
                  <a:pt x="477" y="409"/>
                </a:cubicBezTo>
                <a:cubicBezTo>
                  <a:pt x="453" y="458"/>
                  <a:pt x="417" y="492"/>
                  <a:pt x="404" y="503"/>
                </a:cubicBezTo>
                <a:cubicBezTo>
                  <a:pt x="412" y="507"/>
                  <a:pt x="417" y="510"/>
                  <a:pt x="420" y="511"/>
                </a:cubicBezTo>
                <a:cubicBezTo>
                  <a:pt x="442" y="500"/>
                  <a:pt x="462" y="486"/>
                  <a:pt x="480" y="469"/>
                </a:cubicBezTo>
                <a:close/>
                <a:moveTo>
                  <a:pt x="550" y="304"/>
                </a:moveTo>
                <a:cubicBezTo>
                  <a:pt x="550" y="265"/>
                  <a:pt x="539" y="228"/>
                  <a:pt x="521" y="196"/>
                </a:cubicBezTo>
                <a:cubicBezTo>
                  <a:pt x="515" y="200"/>
                  <a:pt x="501" y="209"/>
                  <a:pt x="481" y="218"/>
                </a:cubicBezTo>
                <a:cubicBezTo>
                  <a:pt x="492" y="244"/>
                  <a:pt x="500" y="273"/>
                  <a:pt x="501" y="304"/>
                </a:cubicBezTo>
                <a:cubicBezTo>
                  <a:pt x="550" y="304"/>
                  <a:pt x="550" y="304"/>
                  <a:pt x="550" y="304"/>
                </a:cubicBezTo>
                <a:close/>
                <a:moveTo>
                  <a:pt x="310" y="537"/>
                </a:moveTo>
                <a:cubicBezTo>
                  <a:pt x="346" y="537"/>
                  <a:pt x="380" y="529"/>
                  <a:pt x="411" y="516"/>
                </a:cubicBezTo>
                <a:cubicBezTo>
                  <a:pt x="407" y="514"/>
                  <a:pt x="402" y="511"/>
                  <a:pt x="395" y="508"/>
                </a:cubicBezTo>
                <a:cubicBezTo>
                  <a:pt x="395" y="508"/>
                  <a:pt x="395" y="508"/>
                  <a:pt x="395" y="508"/>
                </a:cubicBezTo>
                <a:cubicBezTo>
                  <a:pt x="395" y="508"/>
                  <a:pt x="394" y="508"/>
                  <a:pt x="394" y="508"/>
                </a:cubicBezTo>
                <a:cubicBezTo>
                  <a:pt x="377" y="501"/>
                  <a:pt x="349" y="493"/>
                  <a:pt x="311" y="493"/>
                </a:cubicBezTo>
                <a:cubicBezTo>
                  <a:pt x="255" y="492"/>
                  <a:pt x="223" y="509"/>
                  <a:pt x="211" y="516"/>
                </a:cubicBezTo>
                <a:cubicBezTo>
                  <a:pt x="241" y="530"/>
                  <a:pt x="275" y="537"/>
                  <a:pt x="310" y="537"/>
                </a:cubicBezTo>
                <a:close/>
                <a:moveTo>
                  <a:pt x="518" y="421"/>
                </a:moveTo>
                <a:cubicBezTo>
                  <a:pt x="537" y="389"/>
                  <a:pt x="549" y="352"/>
                  <a:pt x="550" y="312"/>
                </a:cubicBezTo>
                <a:cubicBezTo>
                  <a:pt x="501" y="312"/>
                  <a:pt x="501" y="312"/>
                  <a:pt x="501" y="312"/>
                </a:cubicBezTo>
                <a:cubicBezTo>
                  <a:pt x="500" y="345"/>
                  <a:pt x="492" y="375"/>
                  <a:pt x="480" y="401"/>
                </a:cubicBezTo>
                <a:cubicBezTo>
                  <a:pt x="499" y="410"/>
                  <a:pt x="512" y="418"/>
                  <a:pt x="518" y="421"/>
                </a:cubicBezTo>
                <a:close/>
                <a:moveTo>
                  <a:pt x="70" y="312"/>
                </a:moveTo>
                <a:cubicBezTo>
                  <a:pt x="71" y="352"/>
                  <a:pt x="83" y="390"/>
                  <a:pt x="103" y="422"/>
                </a:cubicBezTo>
                <a:cubicBezTo>
                  <a:pt x="109" y="418"/>
                  <a:pt x="121" y="410"/>
                  <a:pt x="140" y="401"/>
                </a:cubicBezTo>
                <a:cubicBezTo>
                  <a:pt x="128" y="375"/>
                  <a:pt x="119" y="346"/>
                  <a:pt x="118" y="313"/>
                </a:cubicBezTo>
                <a:cubicBezTo>
                  <a:pt x="70" y="312"/>
                  <a:pt x="70" y="312"/>
                  <a:pt x="70" y="312"/>
                </a:cubicBezTo>
                <a:close/>
                <a:moveTo>
                  <a:pt x="140" y="469"/>
                </a:moveTo>
                <a:cubicBezTo>
                  <a:pt x="158" y="487"/>
                  <a:pt x="179" y="501"/>
                  <a:pt x="202" y="512"/>
                </a:cubicBezTo>
                <a:cubicBezTo>
                  <a:pt x="205" y="510"/>
                  <a:pt x="210" y="507"/>
                  <a:pt x="218" y="503"/>
                </a:cubicBezTo>
                <a:cubicBezTo>
                  <a:pt x="205" y="491"/>
                  <a:pt x="169" y="457"/>
                  <a:pt x="144" y="409"/>
                </a:cubicBezTo>
                <a:cubicBezTo>
                  <a:pt x="125" y="418"/>
                  <a:pt x="113" y="426"/>
                  <a:pt x="107" y="429"/>
                </a:cubicBezTo>
                <a:cubicBezTo>
                  <a:pt x="117" y="444"/>
                  <a:pt x="128" y="457"/>
                  <a:pt x="140" y="469"/>
                </a:cubicBezTo>
                <a:close/>
                <a:moveTo>
                  <a:pt x="140" y="142"/>
                </a:moveTo>
                <a:cubicBezTo>
                  <a:pt x="126" y="156"/>
                  <a:pt x="114" y="171"/>
                  <a:pt x="104" y="188"/>
                </a:cubicBezTo>
                <a:cubicBezTo>
                  <a:pt x="109" y="192"/>
                  <a:pt x="122" y="200"/>
                  <a:pt x="141" y="210"/>
                </a:cubicBezTo>
                <a:cubicBezTo>
                  <a:pt x="167" y="157"/>
                  <a:pt x="204" y="120"/>
                  <a:pt x="218" y="107"/>
                </a:cubicBezTo>
                <a:cubicBezTo>
                  <a:pt x="210" y="104"/>
                  <a:pt x="204" y="101"/>
                  <a:pt x="201" y="99"/>
                </a:cubicBezTo>
                <a:cubicBezTo>
                  <a:pt x="179" y="111"/>
                  <a:pt x="158" y="125"/>
                  <a:pt x="140" y="142"/>
                </a:cubicBezTo>
                <a:close/>
                <a:moveTo>
                  <a:pt x="216" y="180"/>
                </a:moveTo>
                <a:cubicBezTo>
                  <a:pt x="241" y="162"/>
                  <a:pt x="272" y="152"/>
                  <a:pt x="306" y="151"/>
                </a:cubicBezTo>
                <a:cubicBezTo>
                  <a:pt x="306" y="125"/>
                  <a:pt x="306" y="125"/>
                  <a:pt x="306" y="125"/>
                </a:cubicBezTo>
                <a:cubicBezTo>
                  <a:pt x="289" y="125"/>
                  <a:pt x="273" y="123"/>
                  <a:pt x="259" y="120"/>
                </a:cubicBezTo>
                <a:cubicBezTo>
                  <a:pt x="252" y="127"/>
                  <a:pt x="233" y="147"/>
                  <a:pt x="216" y="180"/>
                </a:cubicBezTo>
                <a:close/>
                <a:moveTo>
                  <a:pt x="474" y="312"/>
                </a:moveTo>
                <a:cubicBezTo>
                  <a:pt x="474" y="341"/>
                  <a:pt x="466" y="367"/>
                  <a:pt x="452" y="390"/>
                </a:cubicBezTo>
                <a:cubicBezTo>
                  <a:pt x="459" y="393"/>
                  <a:pt x="466" y="395"/>
                  <a:pt x="473" y="398"/>
                </a:cubicBezTo>
                <a:cubicBezTo>
                  <a:pt x="484" y="373"/>
                  <a:pt x="492" y="344"/>
                  <a:pt x="492" y="312"/>
                </a:cubicBezTo>
                <a:cubicBezTo>
                  <a:pt x="474" y="312"/>
                  <a:pt x="474" y="312"/>
                  <a:pt x="474" y="312"/>
                </a:cubicBezTo>
                <a:close/>
                <a:moveTo>
                  <a:pt x="172" y="224"/>
                </a:moveTo>
                <a:cubicBezTo>
                  <a:pt x="178" y="214"/>
                  <a:pt x="186" y="206"/>
                  <a:pt x="194" y="198"/>
                </a:cubicBezTo>
                <a:cubicBezTo>
                  <a:pt x="196" y="195"/>
                  <a:pt x="199" y="193"/>
                  <a:pt x="201" y="191"/>
                </a:cubicBezTo>
                <a:cubicBezTo>
                  <a:pt x="218" y="154"/>
                  <a:pt x="239" y="129"/>
                  <a:pt x="250" y="118"/>
                </a:cubicBezTo>
                <a:cubicBezTo>
                  <a:pt x="241" y="116"/>
                  <a:pt x="233" y="113"/>
                  <a:pt x="226" y="111"/>
                </a:cubicBezTo>
                <a:cubicBezTo>
                  <a:pt x="217" y="119"/>
                  <a:pt x="176" y="158"/>
                  <a:pt x="149" y="214"/>
                </a:cubicBezTo>
                <a:cubicBezTo>
                  <a:pt x="156" y="217"/>
                  <a:pt x="164" y="220"/>
                  <a:pt x="172" y="224"/>
                </a:cubicBezTo>
                <a:close/>
                <a:moveTo>
                  <a:pt x="448" y="397"/>
                </a:moveTo>
                <a:cubicBezTo>
                  <a:pt x="441" y="406"/>
                  <a:pt x="434" y="415"/>
                  <a:pt x="426" y="423"/>
                </a:cubicBezTo>
                <a:cubicBezTo>
                  <a:pt x="419" y="429"/>
                  <a:pt x="412" y="435"/>
                  <a:pt x="404" y="441"/>
                </a:cubicBezTo>
                <a:cubicBezTo>
                  <a:pt x="390" y="466"/>
                  <a:pt x="376" y="483"/>
                  <a:pt x="368" y="491"/>
                </a:cubicBezTo>
                <a:cubicBezTo>
                  <a:pt x="379" y="494"/>
                  <a:pt x="388" y="497"/>
                  <a:pt x="396" y="500"/>
                </a:cubicBezTo>
                <a:cubicBezTo>
                  <a:pt x="405" y="492"/>
                  <a:pt x="443" y="458"/>
                  <a:pt x="469" y="405"/>
                </a:cubicBezTo>
                <a:cubicBezTo>
                  <a:pt x="463" y="403"/>
                  <a:pt x="455" y="400"/>
                  <a:pt x="448" y="397"/>
                </a:cubicBezTo>
                <a:close/>
                <a:moveTo>
                  <a:pt x="409" y="95"/>
                </a:moveTo>
                <a:cubicBezTo>
                  <a:pt x="379" y="82"/>
                  <a:pt x="345" y="74"/>
                  <a:pt x="310" y="74"/>
                </a:cubicBezTo>
                <a:cubicBezTo>
                  <a:pt x="275" y="74"/>
                  <a:pt x="241" y="82"/>
                  <a:pt x="211" y="95"/>
                </a:cubicBezTo>
                <a:cubicBezTo>
                  <a:pt x="225" y="102"/>
                  <a:pt x="262" y="118"/>
                  <a:pt x="310" y="117"/>
                </a:cubicBezTo>
                <a:cubicBezTo>
                  <a:pt x="367" y="116"/>
                  <a:pt x="397" y="102"/>
                  <a:pt x="409" y="95"/>
                </a:cubicBezTo>
                <a:close/>
                <a:moveTo>
                  <a:pt x="452" y="231"/>
                </a:moveTo>
                <a:cubicBezTo>
                  <a:pt x="465" y="253"/>
                  <a:pt x="473" y="278"/>
                  <a:pt x="474" y="304"/>
                </a:cubicBezTo>
                <a:cubicBezTo>
                  <a:pt x="492" y="304"/>
                  <a:pt x="492" y="304"/>
                  <a:pt x="492" y="304"/>
                </a:cubicBezTo>
                <a:cubicBezTo>
                  <a:pt x="492" y="274"/>
                  <a:pt x="484" y="246"/>
                  <a:pt x="474" y="222"/>
                </a:cubicBezTo>
                <a:cubicBezTo>
                  <a:pt x="467" y="225"/>
                  <a:pt x="460" y="228"/>
                  <a:pt x="452" y="231"/>
                </a:cubicBezTo>
                <a:close/>
                <a:moveTo>
                  <a:pt x="100" y="195"/>
                </a:moveTo>
                <a:cubicBezTo>
                  <a:pt x="81" y="227"/>
                  <a:pt x="70" y="264"/>
                  <a:pt x="70" y="304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8" y="273"/>
                  <a:pt x="127" y="243"/>
                  <a:pt x="138" y="217"/>
                </a:cubicBezTo>
                <a:cubicBezTo>
                  <a:pt x="119" y="208"/>
                  <a:pt x="106" y="199"/>
                  <a:pt x="100" y="195"/>
                </a:cubicBezTo>
                <a:close/>
                <a:moveTo>
                  <a:pt x="480" y="142"/>
                </a:moveTo>
                <a:cubicBezTo>
                  <a:pt x="462" y="125"/>
                  <a:pt x="441" y="110"/>
                  <a:pt x="418" y="99"/>
                </a:cubicBezTo>
                <a:cubicBezTo>
                  <a:pt x="415" y="101"/>
                  <a:pt x="410" y="104"/>
                  <a:pt x="402" y="107"/>
                </a:cubicBezTo>
                <a:cubicBezTo>
                  <a:pt x="416" y="120"/>
                  <a:pt x="453" y="157"/>
                  <a:pt x="478" y="211"/>
                </a:cubicBezTo>
                <a:cubicBezTo>
                  <a:pt x="498" y="201"/>
                  <a:pt x="511" y="192"/>
                  <a:pt x="517" y="189"/>
                </a:cubicBezTo>
                <a:cubicBezTo>
                  <a:pt x="507" y="172"/>
                  <a:pt x="494" y="156"/>
                  <a:pt x="480" y="142"/>
                </a:cubicBezTo>
                <a:close/>
                <a:moveTo>
                  <a:pt x="419" y="191"/>
                </a:moveTo>
                <a:cubicBezTo>
                  <a:pt x="421" y="193"/>
                  <a:pt x="424" y="195"/>
                  <a:pt x="426" y="198"/>
                </a:cubicBezTo>
                <a:cubicBezTo>
                  <a:pt x="434" y="206"/>
                  <a:pt x="441" y="214"/>
                  <a:pt x="448" y="224"/>
                </a:cubicBezTo>
                <a:cubicBezTo>
                  <a:pt x="456" y="221"/>
                  <a:pt x="464" y="218"/>
                  <a:pt x="470" y="214"/>
                </a:cubicBezTo>
                <a:cubicBezTo>
                  <a:pt x="444" y="158"/>
                  <a:pt x="403" y="119"/>
                  <a:pt x="394" y="111"/>
                </a:cubicBezTo>
                <a:cubicBezTo>
                  <a:pt x="387" y="114"/>
                  <a:pt x="379" y="116"/>
                  <a:pt x="370" y="118"/>
                </a:cubicBezTo>
                <a:cubicBezTo>
                  <a:pt x="381" y="129"/>
                  <a:pt x="402" y="154"/>
                  <a:pt x="419" y="191"/>
                </a:cubicBezTo>
                <a:close/>
                <a:moveTo>
                  <a:pt x="146" y="305"/>
                </a:moveTo>
                <a:cubicBezTo>
                  <a:pt x="147" y="278"/>
                  <a:pt x="154" y="253"/>
                  <a:pt x="168" y="231"/>
                </a:cubicBezTo>
                <a:cubicBezTo>
                  <a:pt x="160" y="228"/>
                  <a:pt x="152" y="224"/>
                  <a:pt x="145" y="221"/>
                </a:cubicBezTo>
                <a:cubicBezTo>
                  <a:pt x="134" y="246"/>
                  <a:pt x="127" y="274"/>
                  <a:pt x="126" y="305"/>
                </a:cubicBezTo>
                <a:cubicBezTo>
                  <a:pt x="146" y="305"/>
                  <a:pt x="146" y="305"/>
                  <a:pt x="146" y="305"/>
                </a:cubicBezTo>
                <a:close/>
                <a:moveTo>
                  <a:pt x="310" y="66"/>
                </a:moveTo>
                <a:cubicBezTo>
                  <a:pt x="379" y="66"/>
                  <a:pt x="441" y="93"/>
                  <a:pt x="486" y="136"/>
                </a:cubicBezTo>
                <a:cubicBezTo>
                  <a:pt x="531" y="180"/>
                  <a:pt x="558" y="239"/>
                  <a:pt x="558" y="306"/>
                </a:cubicBezTo>
                <a:cubicBezTo>
                  <a:pt x="558" y="372"/>
                  <a:pt x="531" y="432"/>
                  <a:pt x="486" y="475"/>
                </a:cubicBezTo>
                <a:cubicBezTo>
                  <a:pt x="441" y="518"/>
                  <a:pt x="379" y="545"/>
                  <a:pt x="310" y="545"/>
                </a:cubicBezTo>
                <a:cubicBezTo>
                  <a:pt x="242" y="545"/>
                  <a:pt x="180" y="518"/>
                  <a:pt x="135" y="475"/>
                </a:cubicBezTo>
                <a:cubicBezTo>
                  <a:pt x="90" y="432"/>
                  <a:pt x="62" y="372"/>
                  <a:pt x="62" y="306"/>
                </a:cubicBezTo>
                <a:cubicBezTo>
                  <a:pt x="62" y="239"/>
                  <a:pt x="90" y="180"/>
                  <a:pt x="135" y="136"/>
                </a:cubicBezTo>
                <a:cubicBezTo>
                  <a:pt x="180" y="93"/>
                  <a:pt x="242" y="66"/>
                  <a:pt x="310" y="66"/>
                </a:cubicBezTo>
                <a:close/>
                <a:moveTo>
                  <a:pt x="278" y="531"/>
                </a:moveTo>
                <a:cubicBezTo>
                  <a:pt x="278" y="499"/>
                  <a:pt x="278" y="499"/>
                  <a:pt x="278" y="499"/>
                </a:cubicBezTo>
                <a:cubicBezTo>
                  <a:pt x="275" y="499"/>
                  <a:pt x="275" y="499"/>
                  <a:pt x="275" y="499"/>
                </a:cubicBezTo>
                <a:cubicBezTo>
                  <a:pt x="275" y="500"/>
                  <a:pt x="274" y="502"/>
                  <a:pt x="272" y="503"/>
                </a:cubicBezTo>
                <a:cubicBezTo>
                  <a:pt x="271" y="505"/>
                  <a:pt x="269" y="506"/>
                  <a:pt x="267" y="507"/>
                </a:cubicBezTo>
                <a:cubicBezTo>
                  <a:pt x="267" y="511"/>
                  <a:pt x="267" y="511"/>
                  <a:pt x="267" y="511"/>
                </a:cubicBezTo>
                <a:cubicBezTo>
                  <a:pt x="269" y="510"/>
                  <a:pt x="270" y="509"/>
                  <a:pt x="271" y="509"/>
                </a:cubicBezTo>
                <a:cubicBezTo>
                  <a:pt x="272" y="508"/>
                  <a:pt x="273" y="507"/>
                  <a:pt x="274" y="506"/>
                </a:cubicBezTo>
                <a:cubicBezTo>
                  <a:pt x="274" y="531"/>
                  <a:pt x="274" y="531"/>
                  <a:pt x="274" y="531"/>
                </a:cubicBezTo>
                <a:cubicBezTo>
                  <a:pt x="278" y="531"/>
                  <a:pt x="278" y="531"/>
                  <a:pt x="278" y="531"/>
                </a:cubicBezTo>
                <a:close/>
                <a:moveTo>
                  <a:pt x="289" y="523"/>
                </a:moveTo>
                <a:cubicBezTo>
                  <a:pt x="289" y="526"/>
                  <a:pt x="290" y="528"/>
                  <a:pt x="291" y="529"/>
                </a:cubicBezTo>
                <a:cubicBezTo>
                  <a:pt x="293" y="531"/>
                  <a:pt x="294" y="531"/>
                  <a:pt x="297" y="531"/>
                </a:cubicBezTo>
                <a:cubicBezTo>
                  <a:pt x="299" y="531"/>
                  <a:pt x="300" y="531"/>
                  <a:pt x="302" y="529"/>
                </a:cubicBezTo>
                <a:cubicBezTo>
                  <a:pt x="303" y="528"/>
                  <a:pt x="304" y="526"/>
                  <a:pt x="305" y="524"/>
                </a:cubicBezTo>
                <a:cubicBezTo>
                  <a:pt x="306" y="521"/>
                  <a:pt x="306" y="518"/>
                  <a:pt x="306" y="514"/>
                </a:cubicBezTo>
                <a:cubicBezTo>
                  <a:pt x="306" y="510"/>
                  <a:pt x="306" y="507"/>
                  <a:pt x="305" y="505"/>
                </a:cubicBezTo>
                <a:cubicBezTo>
                  <a:pt x="304" y="503"/>
                  <a:pt x="303" y="502"/>
                  <a:pt x="302" y="500"/>
                </a:cubicBezTo>
                <a:cubicBezTo>
                  <a:pt x="300" y="499"/>
                  <a:pt x="299" y="499"/>
                  <a:pt x="297" y="499"/>
                </a:cubicBezTo>
                <a:cubicBezTo>
                  <a:pt x="295" y="499"/>
                  <a:pt x="292" y="500"/>
                  <a:pt x="291" y="502"/>
                </a:cubicBezTo>
                <a:cubicBezTo>
                  <a:pt x="289" y="504"/>
                  <a:pt x="288" y="506"/>
                  <a:pt x="288" y="510"/>
                </a:cubicBezTo>
                <a:cubicBezTo>
                  <a:pt x="288" y="513"/>
                  <a:pt x="289" y="515"/>
                  <a:pt x="291" y="517"/>
                </a:cubicBezTo>
                <a:cubicBezTo>
                  <a:pt x="292" y="519"/>
                  <a:pt x="294" y="520"/>
                  <a:pt x="296" y="520"/>
                </a:cubicBezTo>
                <a:cubicBezTo>
                  <a:pt x="298" y="520"/>
                  <a:pt x="299" y="520"/>
                  <a:pt x="300" y="519"/>
                </a:cubicBezTo>
                <a:cubicBezTo>
                  <a:pt x="301" y="518"/>
                  <a:pt x="302" y="517"/>
                  <a:pt x="303" y="516"/>
                </a:cubicBezTo>
                <a:cubicBezTo>
                  <a:pt x="303" y="516"/>
                  <a:pt x="303" y="516"/>
                  <a:pt x="303" y="517"/>
                </a:cubicBezTo>
                <a:cubicBezTo>
                  <a:pt x="303" y="518"/>
                  <a:pt x="303" y="520"/>
                  <a:pt x="303" y="521"/>
                </a:cubicBezTo>
                <a:cubicBezTo>
                  <a:pt x="302" y="523"/>
                  <a:pt x="302" y="524"/>
                  <a:pt x="301" y="525"/>
                </a:cubicBezTo>
                <a:cubicBezTo>
                  <a:pt x="301" y="526"/>
                  <a:pt x="300" y="527"/>
                  <a:pt x="299" y="527"/>
                </a:cubicBezTo>
                <a:cubicBezTo>
                  <a:pt x="299" y="528"/>
                  <a:pt x="298" y="528"/>
                  <a:pt x="297" y="528"/>
                </a:cubicBezTo>
                <a:cubicBezTo>
                  <a:pt x="295" y="528"/>
                  <a:pt x="294" y="528"/>
                  <a:pt x="294" y="527"/>
                </a:cubicBezTo>
                <a:cubicBezTo>
                  <a:pt x="293" y="526"/>
                  <a:pt x="292" y="525"/>
                  <a:pt x="292" y="523"/>
                </a:cubicBezTo>
                <a:cubicBezTo>
                  <a:pt x="289" y="523"/>
                  <a:pt x="289" y="523"/>
                  <a:pt x="289" y="523"/>
                </a:cubicBezTo>
                <a:close/>
                <a:moveTo>
                  <a:pt x="303" y="509"/>
                </a:moveTo>
                <a:cubicBezTo>
                  <a:pt x="303" y="507"/>
                  <a:pt x="302" y="505"/>
                  <a:pt x="301" y="504"/>
                </a:cubicBezTo>
                <a:cubicBezTo>
                  <a:pt x="300" y="503"/>
                  <a:pt x="299" y="502"/>
                  <a:pt x="297" y="502"/>
                </a:cubicBezTo>
                <a:cubicBezTo>
                  <a:pt x="296" y="502"/>
                  <a:pt x="295" y="503"/>
                  <a:pt x="293" y="504"/>
                </a:cubicBezTo>
                <a:cubicBezTo>
                  <a:pt x="292" y="506"/>
                  <a:pt x="292" y="507"/>
                  <a:pt x="292" y="510"/>
                </a:cubicBezTo>
                <a:cubicBezTo>
                  <a:pt x="292" y="512"/>
                  <a:pt x="292" y="513"/>
                  <a:pt x="293" y="515"/>
                </a:cubicBezTo>
                <a:cubicBezTo>
                  <a:pt x="294" y="516"/>
                  <a:pt x="296" y="516"/>
                  <a:pt x="297" y="516"/>
                </a:cubicBezTo>
                <a:cubicBezTo>
                  <a:pt x="299" y="516"/>
                  <a:pt x="300" y="516"/>
                  <a:pt x="301" y="515"/>
                </a:cubicBezTo>
                <a:cubicBezTo>
                  <a:pt x="302" y="513"/>
                  <a:pt x="303" y="512"/>
                  <a:pt x="303" y="509"/>
                </a:cubicBezTo>
                <a:close/>
                <a:moveTo>
                  <a:pt x="312" y="522"/>
                </a:moveTo>
                <a:cubicBezTo>
                  <a:pt x="312" y="525"/>
                  <a:pt x="313" y="527"/>
                  <a:pt x="315" y="529"/>
                </a:cubicBezTo>
                <a:cubicBezTo>
                  <a:pt x="316" y="530"/>
                  <a:pt x="318" y="531"/>
                  <a:pt x="321" y="531"/>
                </a:cubicBezTo>
                <a:cubicBezTo>
                  <a:pt x="324" y="531"/>
                  <a:pt x="326" y="530"/>
                  <a:pt x="328" y="527"/>
                </a:cubicBezTo>
                <a:cubicBezTo>
                  <a:pt x="329" y="525"/>
                  <a:pt x="330" y="523"/>
                  <a:pt x="330" y="520"/>
                </a:cubicBezTo>
                <a:cubicBezTo>
                  <a:pt x="330" y="517"/>
                  <a:pt x="329" y="514"/>
                  <a:pt x="328" y="513"/>
                </a:cubicBezTo>
                <a:cubicBezTo>
                  <a:pt x="326" y="511"/>
                  <a:pt x="324" y="510"/>
                  <a:pt x="321" y="510"/>
                </a:cubicBezTo>
                <a:cubicBezTo>
                  <a:pt x="320" y="510"/>
                  <a:pt x="318" y="510"/>
                  <a:pt x="316" y="512"/>
                </a:cubicBezTo>
                <a:cubicBezTo>
                  <a:pt x="318" y="503"/>
                  <a:pt x="318" y="503"/>
                  <a:pt x="318" y="503"/>
                </a:cubicBezTo>
                <a:cubicBezTo>
                  <a:pt x="329" y="503"/>
                  <a:pt x="329" y="503"/>
                  <a:pt x="329" y="503"/>
                </a:cubicBezTo>
                <a:cubicBezTo>
                  <a:pt x="329" y="499"/>
                  <a:pt x="329" y="499"/>
                  <a:pt x="329" y="499"/>
                </a:cubicBezTo>
                <a:cubicBezTo>
                  <a:pt x="315" y="499"/>
                  <a:pt x="315" y="499"/>
                  <a:pt x="315" y="499"/>
                </a:cubicBezTo>
                <a:cubicBezTo>
                  <a:pt x="312" y="516"/>
                  <a:pt x="312" y="516"/>
                  <a:pt x="312" y="516"/>
                </a:cubicBezTo>
                <a:cubicBezTo>
                  <a:pt x="316" y="516"/>
                  <a:pt x="316" y="516"/>
                  <a:pt x="316" y="516"/>
                </a:cubicBezTo>
                <a:cubicBezTo>
                  <a:pt x="316" y="515"/>
                  <a:pt x="317" y="515"/>
                  <a:pt x="318" y="514"/>
                </a:cubicBezTo>
                <a:cubicBezTo>
                  <a:pt x="319" y="513"/>
                  <a:pt x="319" y="513"/>
                  <a:pt x="321" y="513"/>
                </a:cubicBezTo>
                <a:cubicBezTo>
                  <a:pt x="322" y="513"/>
                  <a:pt x="324" y="514"/>
                  <a:pt x="325" y="515"/>
                </a:cubicBezTo>
                <a:cubicBezTo>
                  <a:pt x="326" y="516"/>
                  <a:pt x="326" y="518"/>
                  <a:pt x="326" y="520"/>
                </a:cubicBezTo>
                <a:cubicBezTo>
                  <a:pt x="326" y="523"/>
                  <a:pt x="326" y="524"/>
                  <a:pt x="325" y="526"/>
                </a:cubicBezTo>
                <a:cubicBezTo>
                  <a:pt x="324" y="527"/>
                  <a:pt x="322" y="528"/>
                  <a:pt x="321" y="528"/>
                </a:cubicBezTo>
                <a:cubicBezTo>
                  <a:pt x="319" y="528"/>
                  <a:pt x="318" y="528"/>
                  <a:pt x="317" y="527"/>
                </a:cubicBezTo>
                <a:cubicBezTo>
                  <a:pt x="316" y="526"/>
                  <a:pt x="316" y="524"/>
                  <a:pt x="315" y="522"/>
                </a:cubicBezTo>
                <a:cubicBezTo>
                  <a:pt x="312" y="522"/>
                  <a:pt x="312" y="522"/>
                  <a:pt x="312" y="522"/>
                </a:cubicBezTo>
                <a:close/>
                <a:moveTo>
                  <a:pt x="353" y="527"/>
                </a:moveTo>
                <a:cubicBezTo>
                  <a:pt x="339" y="527"/>
                  <a:pt x="339" y="527"/>
                  <a:pt x="339" y="527"/>
                </a:cubicBezTo>
                <a:cubicBezTo>
                  <a:pt x="340" y="526"/>
                  <a:pt x="340" y="526"/>
                  <a:pt x="341" y="525"/>
                </a:cubicBezTo>
                <a:cubicBezTo>
                  <a:pt x="341" y="524"/>
                  <a:pt x="343" y="523"/>
                  <a:pt x="345" y="521"/>
                </a:cubicBezTo>
                <a:cubicBezTo>
                  <a:pt x="347" y="518"/>
                  <a:pt x="349" y="517"/>
                  <a:pt x="350" y="515"/>
                </a:cubicBezTo>
                <a:cubicBezTo>
                  <a:pt x="351" y="514"/>
                  <a:pt x="352" y="513"/>
                  <a:pt x="352" y="511"/>
                </a:cubicBezTo>
                <a:cubicBezTo>
                  <a:pt x="353" y="510"/>
                  <a:pt x="353" y="509"/>
                  <a:pt x="353" y="508"/>
                </a:cubicBezTo>
                <a:cubicBezTo>
                  <a:pt x="353" y="505"/>
                  <a:pt x="352" y="503"/>
                  <a:pt x="351" y="501"/>
                </a:cubicBezTo>
                <a:cubicBezTo>
                  <a:pt x="349" y="500"/>
                  <a:pt x="347" y="499"/>
                  <a:pt x="344" y="499"/>
                </a:cubicBezTo>
                <a:cubicBezTo>
                  <a:pt x="342" y="499"/>
                  <a:pt x="340" y="500"/>
                  <a:pt x="338" y="501"/>
                </a:cubicBezTo>
                <a:cubicBezTo>
                  <a:pt x="337" y="503"/>
                  <a:pt x="336" y="505"/>
                  <a:pt x="335" y="508"/>
                </a:cubicBezTo>
                <a:cubicBezTo>
                  <a:pt x="339" y="508"/>
                  <a:pt x="339" y="508"/>
                  <a:pt x="339" y="508"/>
                </a:cubicBezTo>
                <a:cubicBezTo>
                  <a:pt x="339" y="506"/>
                  <a:pt x="339" y="505"/>
                  <a:pt x="340" y="504"/>
                </a:cubicBezTo>
                <a:cubicBezTo>
                  <a:pt x="341" y="503"/>
                  <a:pt x="343" y="502"/>
                  <a:pt x="344" y="502"/>
                </a:cubicBezTo>
                <a:cubicBezTo>
                  <a:pt x="346" y="502"/>
                  <a:pt x="347" y="503"/>
                  <a:pt x="348" y="504"/>
                </a:cubicBezTo>
                <a:cubicBezTo>
                  <a:pt x="349" y="505"/>
                  <a:pt x="349" y="506"/>
                  <a:pt x="349" y="508"/>
                </a:cubicBezTo>
                <a:cubicBezTo>
                  <a:pt x="349" y="509"/>
                  <a:pt x="349" y="511"/>
                  <a:pt x="348" y="512"/>
                </a:cubicBezTo>
                <a:cubicBezTo>
                  <a:pt x="347" y="514"/>
                  <a:pt x="345" y="516"/>
                  <a:pt x="342" y="519"/>
                </a:cubicBezTo>
                <a:cubicBezTo>
                  <a:pt x="340" y="521"/>
                  <a:pt x="338" y="522"/>
                  <a:pt x="337" y="524"/>
                </a:cubicBezTo>
                <a:cubicBezTo>
                  <a:pt x="336" y="525"/>
                  <a:pt x="336" y="527"/>
                  <a:pt x="335" y="528"/>
                </a:cubicBezTo>
                <a:cubicBezTo>
                  <a:pt x="335" y="529"/>
                  <a:pt x="335" y="530"/>
                  <a:pt x="335" y="531"/>
                </a:cubicBezTo>
                <a:cubicBezTo>
                  <a:pt x="353" y="531"/>
                  <a:pt x="353" y="531"/>
                  <a:pt x="353" y="531"/>
                </a:cubicBezTo>
                <a:cubicBezTo>
                  <a:pt x="353" y="527"/>
                  <a:pt x="353" y="527"/>
                  <a:pt x="353" y="527"/>
                </a:cubicBezTo>
                <a:close/>
                <a:moveTo>
                  <a:pt x="83" y="161"/>
                </a:moveTo>
                <a:cubicBezTo>
                  <a:pt x="95" y="145"/>
                  <a:pt x="95" y="145"/>
                  <a:pt x="95" y="145"/>
                </a:cubicBezTo>
                <a:cubicBezTo>
                  <a:pt x="85" y="138"/>
                  <a:pt x="85" y="138"/>
                  <a:pt x="85" y="138"/>
                </a:cubicBezTo>
                <a:cubicBezTo>
                  <a:pt x="74" y="153"/>
                  <a:pt x="74" y="153"/>
                  <a:pt x="74" y="153"/>
                </a:cubicBezTo>
                <a:cubicBezTo>
                  <a:pt x="83" y="161"/>
                  <a:pt x="83" y="161"/>
                  <a:pt x="83" y="161"/>
                </a:cubicBezTo>
                <a:close/>
                <a:moveTo>
                  <a:pt x="108" y="111"/>
                </a:moveTo>
                <a:cubicBezTo>
                  <a:pt x="93" y="128"/>
                  <a:pt x="93" y="128"/>
                  <a:pt x="93" y="128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08" y="111"/>
                  <a:pt x="108" y="111"/>
                  <a:pt x="108" y="111"/>
                </a:cubicBezTo>
                <a:close/>
                <a:moveTo>
                  <a:pt x="89" y="125"/>
                </a:moveTo>
                <a:cubicBezTo>
                  <a:pt x="83" y="121"/>
                  <a:pt x="83" y="121"/>
                  <a:pt x="83" y="121"/>
                </a:cubicBezTo>
                <a:cubicBezTo>
                  <a:pt x="75" y="130"/>
                  <a:pt x="75" y="130"/>
                  <a:pt x="75" y="130"/>
                </a:cubicBezTo>
                <a:cubicBezTo>
                  <a:pt x="81" y="135"/>
                  <a:pt x="81" y="135"/>
                  <a:pt x="81" y="135"/>
                </a:cubicBezTo>
                <a:cubicBezTo>
                  <a:pt x="60" y="160"/>
                  <a:pt x="60" y="160"/>
                  <a:pt x="60" y="160"/>
                </a:cubicBezTo>
                <a:cubicBezTo>
                  <a:pt x="80" y="175"/>
                  <a:pt x="80" y="175"/>
                  <a:pt x="80" y="175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107" y="155"/>
                  <a:pt x="107" y="155"/>
                  <a:pt x="107" y="155"/>
                </a:cubicBezTo>
                <a:cubicBezTo>
                  <a:pt x="115" y="145"/>
                  <a:pt x="115" y="145"/>
                  <a:pt x="115" y="145"/>
                </a:cubicBezTo>
                <a:cubicBezTo>
                  <a:pt x="108" y="139"/>
                  <a:pt x="108" y="139"/>
                  <a:pt x="108" y="139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89" y="125"/>
                  <a:pt x="89" y="125"/>
                  <a:pt x="89" y="125"/>
                </a:cubicBezTo>
                <a:close/>
                <a:moveTo>
                  <a:pt x="124" y="80"/>
                </a:moveTo>
                <a:cubicBezTo>
                  <a:pt x="150" y="111"/>
                  <a:pt x="150" y="111"/>
                  <a:pt x="150" y="111"/>
                </a:cubicBezTo>
                <a:cubicBezTo>
                  <a:pt x="214" y="70"/>
                  <a:pt x="214" y="70"/>
                  <a:pt x="214" y="70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82" y="43"/>
                  <a:pt x="171" y="50"/>
                  <a:pt x="159" y="57"/>
                </a:cubicBezTo>
                <a:cubicBezTo>
                  <a:pt x="147" y="65"/>
                  <a:pt x="136" y="72"/>
                  <a:pt x="124" y="80"/>
                </a:cubicBezTo>
                <a:close/>
                <a:moveTo>
                  <a:pt x="156" y="99"/>
                </a:moveTo>
                <a:cubicBezTo>
                  <a:pt x="178" y="84"/>
                  <a:pt x="178" y="84"/>
                  <a:pt x="178" y="84"/>
                </a:cubicBezTo>
                <a:cubicBezTo>
                  <a:pt x="202" y="70"/>
                  <a:pt x="202" y="70"/>
                  <a:pt x="202" y="70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63" y="61"/>
                  <a:pt x="163" y="61"/>
                  <a:pt x="163" y="61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87" y="71"/>
                </a:moveTo>
                <a:cubicBezTo>
                  <a:pt x="184" y="68"/>
                  <a:pt x="184" y="68"/>
                  <a:pt x="184" y="68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183" y="74"/>
                  <a:pt x="183" y="74"/>
                  <a:pt x="183" y="74"/>
                </a:cubicBezTo>
                <a:cubicBezTo>
                  <a:pt x="187" y="71"/>
                  <a:pt x="187" y="71"/>
                  <a:pt x="187" y="71"/>
                </a:cubicBezTo>
                <a:close/>
                <a:moveTo>
                  <a:pt x="180" y="80"/>
                </a:moveTo>
                <a:cubicBezTo>
                  <a:pt x="197" y="70"/>
                  <a:pt x="197" y="70"/>
                  <a:pt x="197" y="70"/>
                </a:cubicBezTo>
                <a:cubicBezTo>
                  <a:pt x="194" y="66"/>
                  <a:pt x="194" y="66"/>
                  <a:pt x="194" y="66"/>
                </a:cubicBezTo>
                <a:cubicBezTo>
                  <a:pt x="189" y="69"/>
                  <a:pt x="189" y="69"/>
                  <a:pt x="189" y="69"/>
                </a:cubicBezTo>
                <a:cubicBezTo>
                  <a:pt x="187" y="66"/>
                  <a:pt x="187" y="66"/>
                  <a:pt x="187" y="66"/>
                </a:cubicBezTo>
                <a:cubicBezTo>
                  <a:pt x="192" y="63"/>
                  <a:pt x="192" y="63"/>
                  <a:pt x="192" y="63"/>
                </a:cubicBezTo>
                <a:cubicBezTo>
                  <a:pt x="190" y="59"/>
                  <a:pt x="190" y="59"/>
                  <a:pt x="190" y="59"/>
                </a:cubicBezTo>
                <a:cubicBezTo>
                  <a:pt x="178" y="66"/>
                  <a:pt x="178" y="66"/>
                  <a:pt x="178" y="66"/>
                </a:cubicBezTo>
                <a:cubicBezTo>
                  <a:pt x="176" y="63"/>
                  <a:pt x="176" y="63"/>
                  <a:pt x="176" y="63"/>
                </a:cubicBezTo>
                <a:cubicBezTo>
                  <a:pt x="188" y="56"/>
                  <a:pt x="188" y="56"/>
                  <a:pt x="188" y="56"/>
                </a:cubicBezTo>
                <a:cubicBezTo>
                  <a:pt x="186" y="52"/>
                  <a:pt x="186" y="52"/>
                  <a:pt x="186" y="52"/>
                </a:cubicBezTo>
                <a:cubicBezTo>
                  <a:pt x="172" y="61"/>
                  <a:pt x="158" y="69"/>
                  <a:pt x="145" y="78"/>
                </a:cubicBezTo>
                <a:cubicBezTo>
                  <a:pt x="147" y="81"/>
                  <a:pt x="147" y="81"/>
                  <a:pt x="147" y="81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62" y="76"/>
                  <a:pt x="162" y="76"/>
                  <a:pt x="162" y="76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52" y="87"/>
                  <a:pt x="152" y="87"/>
                  <a:pt x="152" y="87"/>
                </a:cubicBezTo>
                <a:cubicBezTo>
                  <a:pt x="165" y="80"/>
                  <a:pt x="165" y="80"/>
                  <a:pt x="165" y="80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55" y="91"/>
                  <a:pt x="155" y="91"/>
                  <a:pt x="155" y="91"/>
                </a:cubicBezTo>
                <a:cubicBezTo>
                  <a:pt x="157" y="94"/>
                  <a:pt x="157" y="94"/>
                  <a:pt x="157" y="94"/>
                </a:cubicBezTo>
                <a:cubicBezTo>
                  <a:pt x="180" y="80"/>
                  <a:pt x="180" y="80"/>
                  <a:pt x="180" y="80"/>
                </a:cubicBezTo>
                <a:close/>
                <a:moveTo>
                  <a:pt x="225" y="27"/>
                </a:moveTo>
                <a:cubicBezTo>
                  <a:pt x="227" y="37"/>
                  <a:pt x="227" y="37"/>
                  <a:pt x="227" y="37"/>
                </a:cubicBezTo>
                <a:cubicBezTo>
                  <a:pt x="219" y="39"/>
                  <a:pt x="219" y="39"/>
                  <a:pt x="219" y="39"/>
                </a:cubicBezTo>
                <a:cubicBezTo>
                  <a:pt x="219" y="43"/>
                  <a:pt x="219" y="43"/>
                  <a:pt x="219" y="43"/>
                </a:cubicBezTo>
                <a:cubicBezTo>
                  <a:pt x="227" y="42"/>
                  <a:pt x="227" y="42"/>
                  <a:pt x="227" y="42"/>
                </a:cubicBezTo>
                <a:cubicBezTo>
                  <a:pt x="230" y="60"/>
                  <a:pt x="230" y="60"/>
                  <a:pt x="230" y="60"/>
                </a:cubicBezTo>
                <a:cubicBezTo>
                  <a:pt x="225" y="61"/>
                  <a:pt x="225" y="61"/>
                  <a:pt x="225" y="61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51" y="61"/>
                  <a:pt x="251" y="61"/>
                  <a:pt x="251" y="61"/>
                </a:cubicBezTo>
                <a:cubicBezTo>
                  <a:pt x="250" y="56"/>
                  <a:pt x="250" y="56"/>
                  <a:pt x="250" y="56"/>
                </a:cubicBezTo>
                <a:cubicBezTo>
                  <a:pt x="243" y="58"/>
                  <a:pt x="243" y="58"/>
                  <a:pt x="243" y="58"/>
                </a:cubicBezTo>
                <a:cubicBezTo>
                  <a:pt x="242" y="49"/>
                  <a:pt x="242" y="49"/>
                  <a:pt x="242" y="49"/>
                </a:cubicBezTo>
                <a:cubicBezTo>
                  <a:pt x="241" y="40"/>
                  <a:pt x="241" y="40"/>
                  <a:pt x="241" y="40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35"/>
                  <a:pt x="246" y="35"/>
                  <a:pt x="246" y="35"/>
                </a:cubicBezTo>
                <a:cubicBezTo>
                  <a:pt x="240" y="35"/>
                  <a:pt x="240" y="35"/>
                  <a:pt x="240" y="35"/>
                </a:cubicBezTo>
                <a:cubicBezTo>
                  <a:pt x="239" y="26"/>
                  <a:pt x="239" y="26"/>
                  <a:pt x="239" y="26"/>
                </a:cubicBezTo>
                <a:cubicBezTo>
                  <a:pt x="225" y="27"/>
                  <a:pt x="225" y="27"/>
                  <a:pt x="225" y="27"/>
                </a:cubicBezTo>
                <a:close/>
                <a:moveTo>
                  <a:pt x="267" y="32"/>
                </a:moveTo>
                <a:cubicBezTo>
                  <a:pt x="267" y="27"/>
                  <a:pt x="267" y="27"/>
                  <a:pt x="267" y="27"/>
                </a:cubicBezTo>
                <a:cubicBezTo>
                  <a:pt x="254" y="27"/>
                  <a:pt x="254" y="27"/>
                  <a:pt x="254" y="27"/>
                </a:cubicBezTo>
                <a:cubicBezTo>
                  <a:pt x="254" y="34"/>
                  <a:pt x="254" y="34"/>
                  <a:pt x="254" y="34"/>
                </a:cubicBezTo>
                <a:cubicBezTo>
                  <a:pt x="251" y="34"/>
                  <a:pt x="251" y="34"/>
                  <a:pt x="251" y="34"/>
                </a:cubicBezTo>
                <a:cubicBezTo>
                  <a:pt x="252" y="38"/>
                  <a:pt x="252" y="38"/>
                  <a:pt x="252" y="38"/>
                </a:cubicBezTo>
                <a:cubicBezTo>
                  <a:pt x="254" y="38"/>
                  <a:pt x="254" y="38"/>
                  <a:pt x="254" y="38"/>
                </a:cubicBezTo>
                <a:cubicBezTo>
                  <a:pt x="256" y="58"/>
                  <a:pt x="256" y="58"/>
                  <a:pt x="256" y="58"/>
                </a:cubicBezTo>
                <a:cubicBezTo>
                  <a:pt x="268" y="57"/>
                  <a:pt x="268" y="57"/>
                  <a:pt x="268" y="57"/>
                </a:cubicBezTo>
                <a:cubicBezTo>
                  <a:pt x="281" y="56"/>
                  <a:pt x="281" y="56"/>
                  <a:pt x="281" y="56"/>
                </a:cubicBezTo>
                <a:cubicBezTo>
                  <a:pt x="290" y="56"/>
                  <a:pt x="300" y="56"/>
                  <a:pt x="310" y="56"/>
                </a:cubicBezTo>
                <a:cubicBezTo>
                  <a:pt x="310" y="46"/>
                  <a:pt x="310" y="46"/>
                  <a:pt x="310" y="46"/>
                </a:cubicBezTo>
                <a:cubicBezTo>
                  <a:pt x="296" y="46"/>
                  <a:pt x="296" y="46"/>
                  <a:pt x="296" y="46"/>
                </a:cubicBezTo>
                <a:cubicBezTo>
                  <a:pt x="296" y="52"/>
                  <a:pt x="296" y="52"/>
                  <a:pt x="296" y="52"/>
                </a:cubicBezTo>
                <a:cubicBezTo>
                  <a:pt x="268" y="52"/>
                  <a:pt x="268" y="52"/>
                  <a:pt x="268" y="52"/>
                </a:cubicBezTo>
                <a:cubicBezTo>
                  <a:pt x="267" y="36"/>
                  <a:pt x="267" y="36"/>
                  <a:pt x="267" y="36"/>
                </a:cubicBezTo>
                <a:cubicBezTo>
                  <a:pt x="275" y="35"/>
                  <a:pt x="275" y="35"/>
                  <a:pt x="275" y="35"/>
                </a:cubicBezTo>
                <a:cubicBezTo>
                  <a:pt x="275" y="45"/>
                  <a:pt x="275" y="45"/>
                  <a:pt x="275" y="45"/>
                </a:cubicBezTo>
                <a:cubicBezTo>
                  <a:pt x="287" y="44"/>
                  <a:pt x="287" y="44"/>
                  <a:pt x="287" y="44"/>
                </a:cubicBezTo>
                <a:cubicBezTo>
                  <a:pt x="287" y="33"/>
                  <a:pt x="287" y="33"/>
                  <a:pt x="287" y="33"/>
                </a:cubicBezTo>
                <a:cubicBezTo>
                  <a:pt x="295" y="32"/>
                  <a:pt x="295" y="32"/>
                  <a:pt x="295" y="32"/>
                </a:cubicBezTo>
                <a:cubicBezTo>
                  <a:pt x="295" y="37"/>
                  <a:pt x="295" y="37"/>
                  <a:pt x="295" y="37"/>
                </a:cubicBezTo>
                <a:cubicBezTo>
                  <a:pt x="293" y="37"/>
                  <a:pt x="293" y="37"/>
                  <a:pt x="293" y="37"/>
                </a:cubicBezTo>
                <a:cubicBezTo>
                  <a:pt x="293" y="42"/>
                  <a:pt x="293" y="42"/>
                  <a:pt x="293" y="42"/>
                </a:cubicBezTo>
                <a:cubicBezTo>
                  <a:pt x="308" y="42"/>
                  <a:pt x="308" y="42"/>
                  <a:pt x="308" y="42"/>
                </a:cubicBezTo>
                <a:cubicBezTo>
                  <a:pt x="308" y="26"/>
                  <a:pt x="308" y="26"/>
                  <a:pt x="308" y="26"/>
                </a:cubicBezTo>
                <a:cubicBezTo>
                  <a:pt x="287" y="29"/>
                  <a:pt x="287" y="29"/>
                  <a:pt x="287" y="29"/>
                </a:cubicBezTo>
                <a:cubicBezTo>
                  <a:pt x="287" y="18"/>
                  <a:pt x="287" y="18"/>
                  <a:pt x="287" y="18"/>
                </a:cubicBezTo>
                <a:cubicBezTo>
                  <a:pt x="274" y="18"/>
                  <a:pt x="274" y="18"/>
                  <a:pt x="274" y="18"/>
                </a:cubicBezTo>
                <a:cubicBezTo>
                  <a:pt x="274" y="31"/>
                  <a:pt x="274" y="31"/>
                  <a:pt x="274" y="31"/>
                </a:cubicBezTo>
                <a:cubicBezTo>
                  <a:pt x="267" y="32"/>
                  <a:pt x="267" y="32"/>
                  <a:pt x="267" y="32"/>
                </a:cubicBezTo>
                <a:close/>
                <a:moveTo>
                  <a:pt x="319" y="53"/>
                </a:moveTo>
                <a:cubicBezTo>
                  <a:pt x="339" y="51"/>
                  <a:pt x="336" y="45"/>
                  <a:pt x="338" y="24"/>
                </a:cubicBezTo>
                <a:cubicBezTo>
                  <a:pt x="362" y="27"/>
                  <a:pt x="362" y="27"/>
                  <a:pt x="362" y="27"/>
                </a:cubicBezTo>
                <a:cubicBezTo>
                  <a:pt x="362" y="31"/>
                  <a:pt x="362" y="31"/>
                  <a:pt x="362" y="31"/>
                </a:cubicBezTo>
                <a:cubicBezTo>
                  <a:pt x="341" y="29"/>
                  <a:pt x="341" y="29"/>
                  <a:pt x="341" y="29"/>
                </a:cubicBezTo>
                <a:cubicBezTo>
                  <a:pt x="341" y="33"/>
                  <a:pt x="341" y="33"/>
                  <a:pt x="341" y="33"/>
                </a:cubicBezTo>
                <a:cubicBezTo>
                  <a:pt x="362" y="35"/>
                  <a:pt x="362" y="35"/>
                  <a:pt x="362" y="35"/>
                </a:cubicBezTo>
                <a:cubicBezTo>
                  <a:pt x="361" y="38"/>
                  <a:pt x="361" y="38"/>
                  <a:pt x="361" y="38"/>
                </a:cubicBezTo>
                <a:cubicBezTo>
                  <a:pt x="341" y="37"/>
                  <a:pt x="341" y="37"/>
                  <a:pt x="341" y="37"/>
                </a:cubicBezTo>
                <a:cubicBezTo>
                  <a:pt x="341" y="47"/>
                  <a:pt x="341" y="47"/>
                  <a:pt x="341" y="47"/>
                </a:cubicBezTo>
                <a:cubicBezTo>
                  <a:pt x="352" y="47"/>
                  <a:pt x="352" y="47"/>
                  <a:pt x="352" y="47"/>
                </a:cubicBezTo>
                <a:cubicBezTo>
                  <a:pt x="351" y="42"/>
                  <a:pt x="351" y="42"/>
                  <a:pt x="351" y="42"/>
                </a:cubicBezTo>
                <a:cubicBezTo>
                  <a:pt x="361" y="43"/>
                  <a:pt x="361" y="43"/>
                  <a:pt x="361" y="43"/>
                </a:cubicBezTo>
                <a:cubicBezTo>
                  <a:pt x="359" y="49"/>
                  <a:pt x="352" y="51"/>
                  <a:pt x="345" y="52"/>
                </a:cubicBezTo>
                <a:cubicBezTo>
                  <a:pt x="333" y="55"/>
                  <a:pt x="333" y="55"/>
                  <a:pt x="333" y="55"/>
                </a:cubicBezTo>
                <a:cubicBezTo>
                  <a:pt x="333" y="57"/>
                  <a:pt x="333" y="57"/>
                  <a:pt x="333" y="57"/>
                </a:cubicBezTo>
                <a:cubicBezTo>
                  <a:pt x="341" y="58"/>
                  <a:pt x="347" y="57"/>
                  <a:pt x="349" y="57"/>
                </a:cubicBezTo>
                <a:cubicBezTo>
                  <a:pt x="353" y="57"/>
                  <a:pt x="360" y="55"/>
                  <a:pt x="365" y="53"/>
                </a:cubicBezTo>
                <a:cubicBezTo>
                  <a:pt x="368" y="58"/>
                  <a:pt x="375" y="62"/>
                  <a:pt x="381" y="64"/>
                </a:cubicBezTo>
                <a:cubicBezTo>
                  <a:pt x="386" y="66"/>
                  <a:pt x="391" y="67"/>
                  <a:pt x="395" y="68"/>
                </a:cubicBezTo>
                <a:cubicBezTo>
                  <a:pt x="396" y="65"/>
                  <a:pt x="396" y="65"/>
                  <a:pt x="396" y="65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74" y="55"/>
                  <a:pt x="374" y="53"/>
                  <a:pt x="372" y="45"/>
                </a:cubicBezTo>
                <a:cubicBezTo>
                  <a:pt x="383" y="47"/>
                  <a:pt x="383" y="47"/>
                  <a:pt x="383" y="47"/>
                </a:cubicBezTo>
                <a:cubicBezTo>
                  <a:pt x="383" y="54"/>
                  <a:pt x="383" y="54"/>
                  <a:pt x="383" y="54"/>
                </a:cubicBezTo>
                <a:cubicBezTo>
                  <a:pt x="394" y="56"/>
                  <a:pt x="394" y="56"/>
                  <a:pt x="394" y="56"/>
                </a:cubicBezTo>
                <a:cubicBezTo>
                  <a:pt x="396" y="46"/>
                  <a:pt x="396" y="46"/>
                  <a:pt x="396" y="46"/>
                </a:cubicBezTo>
                <a:cubicBezTo>
                  <a:pt x="372" y="40"/>
                  <a:pt x="372" y="40"/>
                  <a:pt x="372" y="40"/>
                </a:cubicBezTo>
                <a:cubicBezTo>
                  <a:pt x="372" y="37"/>
                  <a:pt x="372" y="37"/>
                  <a:pt x="372" y="37"/>
                </a:cubicBezTo>
                <a:cubicBezTo>
                  <a:pt x="400" y="43"/>
                  <a:pt x="400" y="43"/>
                  <a:pt x="400" y="43"/>
                </a:cubicBezTo>
                <a:cubicBezTo>
                  <a:pt x="401" y="39"/>
                  <a:pt x="401" y="39"/>
                  <a:pt x="401" y="39"/>
                </a:cubicBezTo>
                <a:cubicBezTo>
                  <a:pt x="373" y="34"/>
                  <a:pt x="373" y="34"/>
                  <a:pt x="373" y="34"/>
                </a:cubicBezTo>
                <a:cubicBezTo>
                  <a:pt x="373" y="30"/>
                  <a:pt x="373" y="30"/>
                  <a:pt x="373" y="30"/>
                </a:cubicBezTo>
                <a:cubicBezTo>
                  <a:pt x="380" y="31"/>
                  <a:pt x="384" y="32"/>
                  <a:pt x="390" y="34"/>
                </a:cubicBezTo>
                <a:cubicBezTo>
                  <a:pt x="403" y="37"/>
                  <a:pt x="403" y="37"/>
                  <a:pt x="403" y="37"/>
                </a:cubicBezTo>
                <a:cubicBezTo>
                  <a:pt x="404" y="33"/>
                  <a:pt x="404" y="33"/>
                  <a:pt x="404" y="33"/>
                </a:cubicBezTo>
                <a:cubicBezTo>
                  <a:pt x="393" y="30"/>
                  <a:pt x="377" y="25"/>
                  <a:pt x="366" y="23"/>
                </a:cubicBezTo>
                <a:cubicBezTo>
                  <a:pt x="351" y="21"/>
                  <a:pt x="342" y="20"/>
                  <a:pt x="328" y="19"/>
                </a:cubicBezTo>
                <a:cubicBezTo>
                  <a:pt x="327" y="31"/>
                  <a:pt x="329" y="39"/>
                  <a:pt x="326" y="47"/>
                </a:cubicBezTo>
                <a:cubicBezTo>
                  <a:pt x="325" y="50"/>
                  <a:pt x="322" y="50"/>
                  <a:pt x="319" y="53"/>
                </a:cubicBezTo>
                <a:close/>
                <a:moveTo>
                  <a:pt x="418" y="53"/>
                </a:moveTo>
                <a:cubicBezTo>
                  <a:pt x="448" y="69"/>
                  <a:pt x="448" y="69"/>
                  <a:pt x="448" y="69"/>
                </a:cubicBezTo>
                <a:cubicBezTo>
                  <a:pt x="442" y="70"/>
                  <a:pt x="435" y="71"/>
                  <a:pt x="429" y="71"/>
                </a:cubicBezTo>
                <a:cubicBezTo>
                  <a:pt x="422" y="71"/>
                  <a:pt x="414" y="70"/>
                  <a:pt x="408" y="69"/>
                </a:cubicBezTo>
                <a:cubicBezTo>
                  <a:pt x="407" y="75"/>
                  <a:pt x="426" y="77"/>
                  <a:pt x="430" y="78"/>
                </a:cubicBezTo>
                <a:cubicBezTo>
                  <a:pt x="435" y="79"/>
                  <a:pt x="446" y="78"/>
                  <a:pt x="451" y="78"/>
                </a:cubicBezTo>
                <a:cubicBezTo>
                  <a:pt x="455" y="89"/>
                  <a:pt x="460" y="96"/>
                  <a:pt x="464" y="100"/>
                </a:cubicBezTo>
                <a:cubicBezTo>
                  <a:pt x="477" y="113"/>
                  <a:pt x="477" y="113"/>
                  <a:pt x="477" y="113"/>
                </a:cubicBezTo>
                <a:cubicBezTo>
                  <a:pt x="481" y="110"/>
                  <a:pt x="481" y="110"/>
                  <a:pt x="481" y="110"/>
                </a:cubicBezTo>
                <a:cubicBezTo>
                  <a:pt x="475" y="102"/>
                  <a:pt x="475" y="102"/>
                  <a:pt x="475" y="102"/>
                </a:cubicBezTo>
                <a:cubicBezTo>
                  <a:pt x="471" y="97"/>
                  <a:pt x="468" y="93"/>
                  <a:pt x="466" y="91"/>
                </a:cubicBezTo>
                <a:cubicBezTo>
                  <a:pt x="463" y="86"/>
                  <a:pt x="461" y="81"/>
                  <a:pt x="460" y="77"/>
                </a:cubicBezTo>
                <a:cubicBezTo>
                  <a:pt x="486" y="94"/>
                  <a:pt x="486" y="94"/>
                  <a:pt x="486" y="94"/>
                </a:cubicBezTo>
                <a:cubicBezTo>
                  <a:pt x="489" y="90"/>
                  <a:pt x="489" y="90"/>
                  <a:pt x="489" y="90"/>
                </a:cubicBezTo>
                <a:cubicBezTo>
                  <a:pt x="463" y="72"/>
                  <a:pt x="463" y="72"/>
                  <a:pt x="463" y="72"/>
                </a:cubicBezTo>
                <a:cubicBezTo>
                  <a:pt x="468" y="63"/>
                  <a:pt x="468" y="63"/>
                  <a:pt x="468" y="63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1" y="65"/>
                  <a:pt x="451" y="65"/>
                  <a:pt x="451" y="65"/>
                </a:cubicBezTo>
                <a:cubicBezTo>
                  <a:pt x="441" y="60"/>
                  <a:pt x="431" y="54"/>
                  <a:pt x="421" y="48"/>
                </a:cubicBezTo>
                <a:cubicBezTo>
                  <a:pt x="418" y="53"/>
                  <a:pt x="418" y="53"/>
                  <a:pt x="418" y="53"/>
                </a:cubicBezTo>
                <a:close/>
                <a:moveTo>
                  <a:pt x="510" y="141"/>
                </a:moveTo>
                <a:cubicBezTo>
                  <a:pt x="498" y="128"/>
                  <a:pt x="498" y="128"/>
                  <a:pt x="498" y="128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07" y="145"/>
                  <a:pt x="507" y="145"/>
                  <a:pt x="507" y="145"/>
                </a:cubicBezTo>
                <a:cubicBezTo>
                  <a:pt x="516" y="157"/>
                  <a:pt x="516" y="157"/>
                  <a:pt x="516" y="157"/>
                </a:cubicBezTo>
                <a:cubicBezTo>
                  <a:pt x="523" y="152"/>
                  <a:pt x="523" y="152"/>
                  <a:pt x="523" y="152"/>
                </a:cubicBezTo>
                <a:cubicBezTo>
                  <a:pt x="541" y="175"/>
                  <a:pt x="541" y="175"/>
                  <a:pt x="541" y="175"/>
                </a:cubicBezTo>
                <a:cubicBezTo>
                  <a:pt x="545" y="172"/>
                  <a:pt x="545" y="172"/>
                  <a:pt x="545" y="172"/>
                </a:cubicBezTo>
                <a:cubicBezTo>
                  <a:pt x="527" y="149"/>
                  <a:pt x="527" y="149"/>
                  <a:pt x="527" y="149"/>
                </a:cubicBezTo>
                <a:cubicBezTo>
                  <a:pt x="541" y="150"/>
                  <a:pt x="541" y="150"/>
                  <a:pt x="541" y="150"/>
                </a:cubicBezTo>
                <a:cubicBezTo>
                  <a:pt x="534" y="142"/>
                  <a:pt x="534" y="142"/>
                  <a:pt x="534" y="142"/>
                </a:cubicBezTo>
                <a:cubicBezTo>
                  <a:pt x="528" y="134"/>
                  <a:pt x="528" y="134"/>
                  <a:pt x="528" y="134"/>
                </a:cubicBezTo>
                <a:cubicBezTo>
                  <a:pt x="520" y="125"/>
                  <a:pt x="520" y="125"/>
                  <a:pt x="520" y="125"/>
                </a:cubicBezTo>
                <a:cubicBezTo>
                  <a:pt x="513" y="117"/>
                  <a:pt x="513" y="117"/>
                  <a:pt x="513" y="117"/>
                </a:cubicBezTo>
                <a:cubicBezTo>
                  <a:pt x="509" y="120"/>
                  <a:pt x="509" y="120"/>
                  <a:pt x="509" y="120"/>
                </a:cubicBezTo>
                <a:cubicBezTo>
                  <a:pt x="524" y="136"/>
                  <a:pt x="524" y="136"/>
                  <a:pt x="524" y="136"/>
                </a:cubicBezTo>
                <a:cubicBezTo>
                  <a:pt x="516" y="136"/>
                  <a:pt x="516" y="136"/>
                  <a:pt x="516" y="136"/>
                </a:cubicBezTo>
                <a:cubicBezTo>
                  <a:pt x="494" y="112"/>
                  <a:pt x="494" y="112"/>
                  <a:pt x="494" y="112"/>
                </a:cubicBezTo>
                <a:cubicBezTo>
                  <a:pt x="491" y="115"/>
                  <a:pt x="491" y="115"/>
                  <a:pt x="491" y="115"/>
                </a:cubicBezTo>
                <a:cubicBezTo>
                  <a:pt x="513" y="139"/>
                  <a:pt x="513" y="139"/>
                  <a:pt x="513" y="139"/>
                </a:cubicBezTo>
                <a:cubicBezTo>
                  <a:pt x="510" y="141"/>
                  <a:pt x="510" y="141"/>
                  <a:pt x="510" y="141"/>
                </a:cubicBezTo>
                <a:close/>
                <a:moveTo>
                  <a:pt x="500" y="103"/>
                </a:moveTo>
                <a:cubicBezTo>
                  <a:pt x="509" y="113"/>
                  <a:pt x="509" y="113"/>
                  <a:pt x="509" y="113"/>
                </a:cubicBezTo>
                <a:cubicBezTo>
                  <a:pt x="512" y="110"/>
                  <a:pt x="512" y="110"/>
                  <a:pt x="512" y="110"/>
                </a:cubicBezTo>
                <a:cubicBezTo>
                  <a:pt x="526" y="126"/>
                  <a:pt x="526" y="126"/>
                  <a:pt x="526" y="126"/>
                </a:cubicBezTo>
                <a:cubicBezTo>
                  <a:pt x="539" y="141"/>
                  <a:pt x="539" y="141"/>
                  <a:pt x="539" y="141"/>
                </a:cubicBezTo>
                <a:cubicBezTo>
                  <a:pt x="548" y="152"/>
                  <a:pt x="548" y="152"/>
                  <a:pt x="548" y="152"/>
                </a:cubicBezTo>
                <a:cubicBezTo>
                  <a:pt x="545" y="155"/>
                  <a:pt x="545" y="155"/>
                  <a:pt x="545" y="155"/>
                </a:cubicBezTo>
                <a:cubicBezTo>
                  <a:pt x="553" y="166"/>
                  <a:pt x="553" y="166"/>
                  <a:pt x="553" y="166"/>
                </a:cubicBezTo>
                <a:cubicBezTo>
                  <a:pt x="560" y="161"/>
                  <a:pt x="560" y="161"/>
                  <a:pt x="560" y="161"/>
                </a:cubicBezTo>
                <a:cubicBezTo>
                  <a:pt x="555" y="154"/>
                  <a:pt x="555" y="154"/>
                  <a:pt x="555" y="154"/>
                </a:cubicBezTo>
                <a:cubicBezTo>
                  <a:pt x="559" y="151"/>
                  <a:pt x="559" y="151"/>
                  <a:pt x="559" y="151"/>
                </a:cubicBezTo>
                <a:cubicBezTo>
                  <a:pt x="550" y="139"/>
                  <a:pt x="550" y="139"/>
                  <a:pt x="550" y="139"/>
                </a:cubicBezTo>
                <a:cubicBezTo>
                  <a:pt x="546" y="142"/>
                  <a:pt x="546" y="142"/>
                  <a:pt x="546" y="142"/>
                </a:cubicBezTo>
                <a:cubicBezTo>
                  <a:pt x="540" y="135"/>
                  <a:pt x="540" y="135"/>
                  <a:pt x="540" y="135"/>
                </a:cubicBezTo>
                <a:cubicBezTo>
                  <a:pt x="541" y="128"/>
                  <a:pt x="541" y="128"/>
                  <a:pt x="541" y="128"/>
                </a:cubicBezTo>
                <a:cubicBezTo>
                  <a:pt x="530" y="115"/>
                  <a:pt x="530" y="115"/>
                  <a:pt x="530" y="115"/>
                </a:cubicBezTo>
                <a:cubicBezTo>
                  <a:pt x="529" y="122"/>
                  <a:pt x="529" y="122"/>
                  <a:pt x="529" y="122"/>
                </a:cubicBezTo>
                <a:cubicBezTo>
                  <a:pt x="524" y="116"/>
                  <a:pt x="524" y="116"/>
                  <a:pt x="524" y="116"/>
                </a:cubicBezTo>
                <a:cubicBezTo>
                  <a:pt x="525" y="110"/>
                  <a:pt x="525" y="110"/>
                  <a:pt x="525" y="110"/>
                </a:cubicBezTo>
                <a:cubicBezTo>
                  <a:pt x="515" y="100"/>
                  <a:pt x="515" y="100"/>
                  <a:pt x="515" y="100"/>
                </a:cubicBezTo>
                <a:cubicBezTo>
                  <a:pt x="514" y="105"/>
                  <a:pt x="514" y="105"/>
                  <a:pt x="514" y="105"/>
                </a:cubicBezTo>
                <a:cubicBezTo>
                  <a:pt x="507" y="97"/>
                  <a:pt x="507" y="97"/>
                  <a:pt x="507" y="97"/>
                </a:cubicBezTo>
                <a:cubicBezTo>
                  <a:pt x="500" y="103"/>
                  <a:pt x="500" y="103"/>
                  <a:pt x="500" y="103"/>
                </a:cubicBezTo>
                <a:close/>
                <a:moveTo>
                  <a:pt x="565" y="231"/>
                </a:moveTo>
                <a:cubicBezTo>
                  <a:pt x="559" y="234"/>
                  <a:pt x="557" y="239"/>
                  <a:pt x="559" y="245"/>
                </a:cubicBezTo>
                <a:cubicBezTo>
                  <a:pt x="560" y="248"/>
                  <a:pt x="561" y="251"/>
                  <a:pt x="563" y="253"/>
                </a:cubicBezTo>
                <a:cubicBezTo>
                  <a:pt x="566" y="254"/>
                  <a:pt x="568" y="255"/>
                  <a:pt x="571" y="254"/>
                </a:cubicBezTo>
                <a:cubicBezTo>
                  <a:pt x="574" y="254"/>
                  <a:pt x="575" y="253"/>
                  <a:pt x="577" y="251"/>
                </a:cubicBezTo>
                <a:cubicBezTo>
                  <a:pt x="578" y="249"/>
                  <a:pt x="579" y="246"/>
                  <a:pt x="579" y="242"/>
                </a:cubicBezTo>
                <a:cubicBezTo>
                  <a:pt x="579" y="240"/>
                  <a:pt x="579" y="240"/>
                  <a:pt x="579" y="240"/>
                </a:cubicBezTo>
                <a:cubicBezTo>
                  <a:pt x="579" y="237"/>
                  <a:pt x="580" y="235"/>
                  <a:pt x="580" y="233"/>
                </a:cubicBezTo>
                <a:cubicBezTo>
                  <a:pt x="581" y="232"/>
                  <a:pt x="583" y="231"/>
                  <a:pt x="585" y="230"/>
                </a:cubicBezTo>
                <a:cubicBezTo>
                  <a:pt x="586" y="230"/>
                  <a:pt x="588" y="230"/>
                  <a:pt x="589" y="231"/>
                </a:cubicBezTo>
                <a:cubicBezTo>
                  <a:pt x="591" y="232"/>
                  <a:pt x="592" y="234"/>
                  <a:pt x="593" y="237"/>
                </a:cubicBezTo>
                <a:cubicBezTo>
                  <a:pt x="593" y="239"/>
                  <a:pt x="593" y="241"/>
                  <a:pt x="593" y="243"/>
                </a:cubicBezTo>
                <a:cubicBezTo>
                  <a:pt x="592" y="245"/>
                  <a:pt x="590" y="246"/>
                  <a:pt x="588" y="247"/>
                </a:cubicBezTo>
                <a:cubicBezTo>
                  <a:pt x="590" y="251"/>
                  <a:pt x="590" y="251"/>
                  <a:pt x="590" y="251"/>
                </a:cubicBezTo>
                <a:cubicBezTo>
                  <a:pt x="593" y="250"/>
                  <a:pt x="595" y="248"/>
                  <a:pt x="596" y="246"/>
                </a:cubicBezTo>
                <a:cubicBezTo>
                  <a:pt x="597" y="243"/>
                  <a:pt x="597" y="240"/>
                  <a:pt x="596" y="236"/>
                </a:cubicBezTo>
                <a:cubicBezTo>
                  <a:pt x="595" y="232"/>
                  <a:pt x="594" y="230"/>
                  <a:pt x="592" y="228"/>
                </a:cubicBezTo>
                <a:cubicBezTo>
                  <a:pt x="589" y="226"/>
                  <a:pt x="586" y="225"/>
                  <a:pt x="583" y="226"/>
                </a:cubicBezTo>
                <a:cubicBezTo>
                  <a:pt x="581" y="227"/>
                  <a:pt x="579" y="228"/>
                  <a:pt x="577" y="229"/>
                </a:cubicBezTo>
                <a:cubicBezTo>
                  <a:pt x="576" y="231"/>
                  <a:pt x="575" y="235"/>
                  <a:pt x="575" y="239"/>
                </a:cubicBezTo>
                <a:cubicBezTo>
                  <a:pt x="575" y="241"/>
                  <a:pt x="575" y="241"/>
                  <a:pt x="575" y="241"/>
                </a:cubicBezTo>
                <a:cubicBezTo>
                  <a:pt x="575" y="244"/>
                  <a:pt x="575" y="246"/>
                  <a:pt x="574" y="247"/>
                </a:cubicBezTo>
                <a:cubicBezTo>
                  <a:pt x="573" y="249"/>
                  <a:pt x="572" y="250"/>
                  <a:pt x="570" y="250"/>
                </a:cubicBezTo>
                <a:cubicBezTo>
                  <a:pt x="568" y="251"/>
                  <a:pt x="567" y="250"/>
                  <a:pt x="565" y="249"/>
                </a:cubicBezTo>
                <a:cubicBezTo>
                  <a:pt x="564" y="248"/>
                  <a:pt x="563" y="247"/>
                  <a:pt x="562" y="244"/>
                </a:cubicBezTo>
                <a:cubicBezTo>
                  <a:pt x="561" y="240"/>
                  <a:pt x="563" y="237"/>
                  <a:pt x="567" y="235"/>
                </a:cubicBezTo>
                <a:cubicBezTo>
                  <a:pt x="565" y="231"/>
                  <a:pt x="565" y="231"/>
                  <a:pt x="565" y="231"/>
                </a:cubicBezTo>
                <a:close/>
                <a:moveTo>
                  <a:pt x="558" y="361"/>
                </a:moveTo>
                <a:cubicBezTo>
                  <a:pt x="553" y="384"/>
                  <a:pt x="553" y="384"/>
                  <a:pt x="553" y="384"/>
                </a:cubicBezTo>
                <a:cubicBezTo>
                  <a:pt x="589" y="393"/>
                  <a:pt x="589" y="393"/>
                  <a:pt x="589" y="393"/>
                </a:cubicBezTo>
                <a:cubicBezTo>
                  <a:pt x="595" y="369"/>
                  <a:pt x="595" y="369"/>
                  <a:pt x="595" y="369"/>
                </a:cubicBezTo>
                <a:cubicBezTo>
                  <a:pt x="591" y="369"/>
                  <a:pt x="591" y="369"/>
                  <a:pt x="591" y="369"/>
                </a:cubicBezTo>
                <a:cubicBezTo>
                  <a:pt x="587" y="388"/>
                  <a:pt x="587" y="388"/>
                  <a:pt x="587" y="388"/>
                </a:cubicBezTo>
                <a:cubicBezTo>
                  <a:pt x="573" y="384"/>
                  <a:pt x="573" y="384"/>
                  <a:pt x="573" y="384"/>
                </a:cubicBezTo>
                <a:cubicBezTo>
                  <a:pt x="576" y="370"/>
                  <a:pt x="576" y="370"/>
                  <a:pt x="576" y="370"/>
                </a:cubicBezTo>
                <a:cubicBezTo>
                  <a:pt x="572" y="369"/>
                  <a:pt x="572" y="369"/>
                  <a:pt x="572" y="369"/>
                </a:cubicBezTo>
                <a:cubicBezTo>
                  <a:pt x="569" y="383"/>
                  <a:pt x="569" y="383"/>
                  <a:pt x="569" y="383"/>
                </a:cubicBezTo>
                <a:cubicBezTo>
                  <a:pt x="557" y="381"/>
                  <a:pt x="557" y="381"/>
                  <a:pt x="557" y="381"/>
                </a:cubicBezTo>
                <a:cubicBezTo>
                  <a:pt x="562" y="362"/>
                  <a:pt x="562" y="362"/>
                  <a:pt x="562" y="362"/>
                </a:cubicBezTo>
                <a:cubicBezTo>
                  <a:pt x="558" y="361"/>
                  <a:pt x="558" y="361"/>
                  <a:pt x="558" y="361"/>
                </a:cubicBezTo>
                <a:close/>
                <a:moveTo>
                  <a:pt x="549" y="392"/>
                </a:moveTo>
                <a:cubicBezTo>
                  <a:pt x="547" y="396"/>
                  <a:pt x="547" y="396"/>
                  <a:pt x="547" y="396"/>
                </a:cubicBezTo>
                <a:cubicBezTo>
                  <a:pt x="581" y="410"/>
                  <a:pt x="581" y="410"/>
                  <a:pt x="581" y="410"/>
                </a:cubicBezTo>
                <a:cubicBezTo>
                  <a:pt x="583" y="405"/>
                  <a:pt x="583" y="405"/>
                  <a:pt x="583" y="405"/>
                </a:cubicBezTo>
                <a:cubicBezTo>
                  <a:pt x="549" y="392"/>
                  <a:pt x="549" y="392"/>
                  <a:pt x="549" y="392"/>
                </a:cubicBezTo>
                <a:close/>
                <a:moveTo>
                  <a:pt x="554" y="407"/>
                </a:moveTo>
                <a:cubicBezTo>
                  <a:pt x="551" y="407"/>
                  <a:pt x="548" y="407"/>
                  <a:pt x="545" y="408"/>
                </a:cubicBezTo>
                <a:cubicBezTo>
                  <a:pt x="542" y="409"/>
                  <a:pt x="540" y="411"/>
                  <a:pt x="538" y="414"/>
                </a:cubicBezTo>
                <a:cubicBezTo>
                  <a:pt x="536" y="418"/>
                  <a:pt x="536" y="422"/>
                  <a:pt x="537" y="426"/>
                </a:cubicBezTo>
                <a:cubicBezTo>
                  <a:pt x="539" y="430"/>
                  <a:pt x="542" y="434"/>
                  <a:pt x="548" y="437"/>
                </a:cubicBezTo>
                <a:cubicBezTo>
                  <a:pt x="553" y="440"/>
                  <a:pt x="558" y="441"/>
                  <a:pt x="562" y="440"/>
                </a:cubicBezTo>
                <a:cubicBezTo>
                  <a:pt x="567" y="439"/>
                  <a:pt x="570" y="437"/>
                  <a:pt x="572" y="432"/>
                </a:cubicBezTo>
                <a:cubicBezTo>
                  <a:pt x="576" y="426"/>
                  <a:pt x="575" y="420"/>
                  <a:pt x="569" y="415"/>
                </a:cubicBezTo>
                <a:cubicBezTo>
                  <a:pt x="566" y="418"/>
                  <a:pt x="566" y="418"/>
                  <a:pt x="566" y="418"/>
                </a:cubicBezTo>
                <a:cubicBezTo>
                  <a:pt x="570" y="422"/>
                  <a:pt x="572" y="426"/>
                  <a:pt x="569" y="431"/>
                </a:cubicBezTo>
                <a:cubicBezTo>
                  <a:pt x="568" y="433"/>
                  <a:pt x="566" y="435"/>
                  <a:pt x="563" y="436"/>
                </a:cubicBezTo>
                <a:cubicBezTo>
                  <a:pt x="559" y="436"/>
                  <a:pt x="555" y="435"/>
                  <a:pt x="550" y="433"/>
                </a:cubicBezTo>
                <a:cubicBezTo>
                  <a:pt x="546" y="431"/>
                  <a:pt x="543" y="428"/>
                  <a:pt x="542" y="425"/>
                </a:cubicBezTo>
                <a:cubicBezTo>
                  <a:pt x="540" y="422"/>
                  <a:pt x="540" y="419"/>
                  <a:pt x="541" y="416"/>
                </a:cubicBezTo>
                <a:cubicBezTo>
                  <a:pt x="544" y="412"/>
                  <a:pt x="547" y="410"/>
                  <a:pt x="553" y="412"/>
                </a:cubicBezTo>
                <a:cubicBezTo>
                  <a:pt x="554" y="407"/>
                  <a:pt x="554" y="407"/>
                  <a:pt x="554" y="407"/>
                </a:cubicBezTo>
                <a:close/>
                <a:moveTo>
                  <a:pt x="48" y="258"/>
                </a:moveTo>
                <a:cubicBezTo>
                  <a:pt x="51" y="258"/>
                  <a:pt x="54" y="257"/>
                  <a:pt x="56" y="256"/>
                </a:cubicBezTo>
                <a:cubicBezTo>
                  <a:pt x="59" y="254"/>
                  <a:pt x="60" y="251"/>
                  <a:pt x="61" y="248"/>
                </a:cubicBezTo>
                <a:cubicBezTo>
                  <a:pt x="62" y="243"/>
                  <a:pt x="62" y="240"/>
                  <a:pt x="59" y="236"/>
                </a:cubicBezTo>
                <a:cubicBezTo>
                  <a:pt x="57" y="232"/>
                  <a:pt x="53" y="230"/>
                  <a:pt x="47" y="228"/>
                </a:cubicBezTo>
                <a:cubicBezTo>
                  <a:pt x="41" y="227"/>
                  <a:pt x="37" y="227"/>
                  <a:pt x="33" y="229"/>
                </a:cubicBezTo>
                <a:cubicBezTo>
                  <a:pt x="29" y="231"/>
                  <a:pt x="26" y="234"/>
                  <a:pt x="25" y="239"/>
                </a:cubicBezTo>
                <a:cubicBezTo>
                  <a:pt x="24" y="246"/>
                  <a:pt x="26" y="251"/>
                  <a:pt x="32" y="255"/>
                </a:cubicBezTo>
                <a:cubicBezTo>
                  <a:pt x="34" y="251"/>
                  <a:pt x="34" y="251"/>
                  <a:pt x="34" y="251"/>
                </a:cubicBezTo>
                <a:cubicBezTo>
                  <a:pt x="29" y="248"/>
                  <a:pt x="27" y="245"/>
                  <a:pt x="29" y="240"/>
                </a:cubicBezTo>
                <a:cubicBezTo>
                  <a:pt x="29" y="237"/>
                  <a:pt x="31" y="235"/>
                  <a:pt x="33" y="233"/>
                </a:cubicBezTo>
                <a:cubicBezTo>
                  <a:pt x="37" y="232"/>
                  <a:pt x="41" y="231"/>
                  <a:pt x="46" y="233"/>
                </a:cubicBezTo>
                <a:cubicBezTo>
                  <a:pt x="50" y="234"/>
                  <a:pt x="53" y="235"/>
                  <a:pt x="55" y="238"/>
                </a:cubicBezTo>
                <a:cubicBezTo>
                  <a:pt x="58" y="240"/>
                  <a:pt x="59" y="243"/>
                  <a:pt x="58" y="247"/>
                </a:cubicBezTo>
                <a:cubicBezTo>
                  <a:pt x="57" y="251"/>
                  <a:pt x="54" y="254"/>
                  <a:pt x="48" y="254"/>
                </a:cubicBezTo>
                <a:cubicBezTo>
                  <a:pt x="48" y="258"/>
                  <a:pt x="48" y="258"/>
                  <a:pt x="48" y="258"/>
                </a:cubicBezTo>
                <a:close/>
                <a:moveTo>
                  <a:pt x="56" y="292"/>
                </a:moveTo>
                <a:cubicBezTo>
                  <a:pt x="56" y="288"/>
                  <a:pt x="56" y="288"/>
                  <a:pt x="56" y="288"/>
                </a:cubicBezTo>
                <a:cubicBezTo>
                  <a:pt x="40" y="287"/>
                  <a:pt x="40" y="287"/>
                  <a:pt x="40" y="287"/>
                </a:cubicBezTo>
                <a:cubicBezTo>
                  <a:pt x="41" y="269"/>
                  <a:pt x="41" y="269"/>
                  <a:pt x="41" y="269"/>
                </a:cubicBezTo>
                <a:cubicBezTo>
                  <a:pt x="57" y="269"/>
                  <a:pt x="57" y="269"/>
                  <a:pt x="57" y="269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20" y="263"/>
                  <a:pt x="20" y="263"/>
                  <a:pt x="20" y="263"/>
                </a:cubicBezTo>
                <a:cubicBezTo>
                  <a:pt x="20" y="268"/>
                  <a:pt x="20" y="268"/>
                  <a:pt x="20" y="268"/>
                </a:cubicBezTo>
                <a:cubicBezTo>
                  <a:pt x="37" y="268"/>
                  <a:pt x="37" y="268"/>
                  <a:pt x="37" y="268"/>
                </a:cubicBezTo>
                <a:cubicBezTo>
                  <a:pt x="37" y="287"/>
                  <a:pt x="37" y="287"/>
                  <a:pt x="37" y="287"/>
                </a:cubicBezTo>
                <a:cubicBezTo>
                  <a:pt x="19" y="286"/>
                  <a:pt x="19" y="286"/>
                  <a:pt x="19" y="286"/>
                </a:cubicBezTo>
                <a:cubicBezTo>
                  <a:pt x="19" y="290"/>
                  <a:pt x="19" y="290"/>
                  <a:pt x="19" y="290"/>
                </a:cubicBezTo>
                <a:cubicBezTo>
                  <a:pt x="56" y="292"/>
                  <a:pt x="56" y="292"/>
                  <a:pt x="56" y="292"/>
                </a:cubicBezTo>
                <a:close/>
                <a:moveTo>
                  <a:pt x="56" y="306"/>
                </a:moveTo>
                <a:cubicBezTo>
                  <a:pt x="56" y="301"/>
                  <a:pt x="56" y="301"/>
                  <a:pt x="56" y="301"/>
                </a:cubicBezTo>
                <a:cubicBezTo>
                  <a:pt x="19" y="302"/>
                  <a:pt x="19" y="302"/>
                  <a:pt x="19" y="302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56" y="306"/>
                  <a:pt x="56" y="306"/>
                  <a:pt x="56" y="306"/>
                </a:cubicBezTo>
                <a:close/>
                <a:moveTo>
                  <a:pt x="58" y="342"/>
                </a:moveTo>
                <a:cubicBezTo>
                  <a:pt x="58" y="338"/>
                  <a:pt x="58" y="338"/>
                  <a:pt x="58" y="338"/>
                </a:cubicBezTo>
                <a:cubicBezTo>
                  <a:pt x="38" y="340"/>
                  <a:pt x="38" y="340"/>
                  <a:pt x="38" y="340"/>
                </a:cubicBezTo>
                <a:cubicBezTo>
                  <a:pt x="37" y="340"/>
                  <a:pt x="33" y="340"/>
                  <a:pt x="26" y="341"/>
                </a:cubicBezTo>
                <a:cubicBezTo>
                  <a:pt x="26" y="340"/>
                  <a:pt x="26" y="340"/>
                  <a:pt x="26" y="340"/>
                </a:cubicBezTo>
                <a:cubicBezTo>
                  <a:pt x="27" y="340"/>
                  <a:pt x="28" y="339"/>
                  <a:pt x="31" y="338"/>
                </a:cubicBezTo>
                <a:cubicBezTo>
                  <a:pt x="33" y="336"/>
                  <a:pt x="35" y="335"/>
                  <a:pt x="37" y="334"/>
                </a:cubicBezTo>
                <a:cubicBezTo>
                  <a:pt x="57" y="322"/>
                  <a:pt x="57" y="322"/>
                  <a:pt x="57" y="322"/>
                </a:cubicBezTo>
                <a:cubicBezTo>
                  <a:pt x="56" y="315"/>
                  <a:pt x="56" y="315"/>
                  <a:pt x="56" y="315"/>
                </a:cubicBezTo>
                <a:cubicBezTo>
                  <a:pt x="19" y="318"/>
                  <a:pt x="19" y="318"/>
                  <a:pt x="19" y="318"/>
                </a:cubicBezTo>
                <a:cubicBezTo>
                  <a:pt x="19" y="322"/>
                  <a:pt x="19" y="322"/>
                  <a:pt x="19" y="322"/>
                </a:cubicBezTo>
                <a:cubicBezTo>
                  <a:pt x="41" y="320"/>
                  <a:pt x="41" y="320"/>
                  <a:pt x="41" y="320"/>
                </a:cubicBezTo>
                <a:cubicBezTo>
                  <a:pt x="42" y="320"/>
                  <a:pt x="44" y="320"/>
                  <a:pt x="46" y="320"/>
                </a:cubicBezTo>
                <a:cubicBezTo>
                  <a:pt x="50" y="320"/>
                  <a:pt x="52" y="319"/>
                  <a:pt x="53" y="319"/>
                </a:cubicBezTo>
                <a:cubicBezTo>
                  <a:pt x="53" y="320"/>
                  <a:pt x="53" y="320"/>
                  <a:pt x="53" y="320"/>
                </a:cubicBezTo>
                <a:cubicBezTo>
                  <a:pt x="46" y="324"/>
                  <a:pt x="43" y="326"/>
                  <a:pt x="42" y="326"/>
                </a:cubicBezTo>
                <a:cubicBezTo>
                  <a:pt x="21" y="339"/>
                  <a:pt x="21" y="339"/>
                  <a:pt x="21" y="339"/>
                </a:cubicBezTo>
                <a:cubicBezTo>
                  <a:pt x="21" y="345"/>
                  <a:pt x="21" y="345"/>
                  <a:pt x="21" y="345"/>
                </a:cubicBezTo>
                <a:cubicBezTo>
                  <a:pt x="58" y="342"/>
                  <a:pt x="58" y="342"/>
                  <a:pt x="58" y="342"/>
                </a:cubicBezTo>
                <a:close/>
                <a:moveTo>
                  <a:pt x="43" y="370"/>
                </a:moveTo>
                <a:cubicBezTo>
                  <a:pt x="51" y="365"/>
                  <a:pt x="51" y="365"/>
                  <a:pt x="51" y="365"/>
                </a:cubicBezTo>
                <a:cubicBezTo>
                  <a:pt x="53" y="364"/>
                  <a:pt x="56" y="363"/>
                  <a:pt x="60" y="361"/>
                </a:cubicBezTo>
                <a:cubicBezTo>
                  <a:pt x="59" y="360"/>
                  <a:pt x="59" y="360"/>
                  <a:pt x="59" y="360"/>
                </a:cubicBezTo>
                <a:cubicBezTo>
                  <a:pt x="56" y="360"/>
                  <a:pt x="52" y="360"/>
                  <a:pt x="50" y="359"/>
                </a:cubicBezTo>
                <a:cubicBezTo>
                  <a:pt x="40" y="359"/>
                  <a:pt x="40" y="359"/>
                  <a:pt x="40" y="359"/>
                </a:cubicBezTo>
                <a:cubicBezTo>
                  <a:pt x="43" y="370"/>
                  <a:pt x="43" y="370"/>
                  <a:pt x="43" y="370"/>
                </a:cubicBezTo>
                <a:close/>
                <a:moveTo>
                  <a:pt x="63" y="362"/>
                </a:moveTo>
                <a:cubicBezTo>
                  <a:pt x="62" y="357"/>
                  <a:pt x="62" y="357"/>
                  <a:pt x="62" y="357"/>
                </a:cubicBezTo>
                <a:cubicBezTo>
                  <a:pt x="23" y="354"/>
                  <a:pt x="23" y="354"/>
                  <a:pt x="23" y="354"/>
                </a:cubicBezTo>
                <a:cubicBezTo>
                  <a:pt x="24" y="358"/>
                  <a:pt x="24" y="358"/>
                  <a:pt x="24" y="358"/>
                </a:cubicBezTo>
                <a:cubicBezTo>
                  <a:pt x="37" y="359"/>
                  <a:pt x="37" y="359"/>
                  <a:pt x="37" y="359"/>
                </a:cubicBezTo>
                <a:cubicBezTo>
                  <a:pt x="40" y="372"/>
                  <a:pt x="40" y="372"/>
                  <a:pt x="40" y="372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0" y="382"/>
                  <a:pt x="30" y="382"/>
                  <a:pt x="30" y="382"/>
                </a:cubicBezTo>
                <a:cubicBezTo>
                  <a:pt x="63" y="362"/>
                  <a:pt x="63" y="362"/>
                  <a:pt x="63" y="362"/>
                </a:cubicBezTo>
                <a:close/>
                <a:moveTo>
                  <a:pt x="93" y="431"/>
                </a:moveTo>
                <a:cubicBezTo>
                  <a:pt x="91" y="427"/>
                  <a:pt x="91" y="427"/>
                  <a:pt x="91" y="427"/>
                </a:cubicBezTo>
                <a:cubicBezTo>
                  <a:pt x="70" y="439"/>
                  <a:pt x="70" y="439"/>
                  <a:pt x="70" y="439"/>
                </a:cubicBezTo>
                <a:cubicBezTo>
                  <a:pt x="64" y="443"/>
                  <a:pt x="60" y="442"/>
                  <a:pt x="57" y="436"/>
                </a:cubicBezTo>
                <a:cubicBezTo>
                  <a:pt x="54" y="431"/>
                  <a:pt x="55" y="427"/>
                  <a:pt x="60" y="424"/>
                </a:cubicBezTo>
                <a:cubicBezTo>
                  <a:pt x="82" y="411"/>
                  <a:pt x="82" y="411"/>
                  <a:pt x="82" y="411"/>
                </a:cubicBezTo>
                <a:cubicBezTo>
                  <a:pt x="80" y="407"/>
                  <a:pt x="80" y="407"/>
                  <a:pt x="80" y="407"/>
                </a:cubicBezTo>
                <a:cubicBezTo>
                  <a:pt x="58" y="420"/>
                  <a:pt x="58" y="420"/>
                  <a:pt x="58" y="420"/>
                </a:cubicBezTo>
                <a:cubicBezTo>
                  <a:pt x="55" y="422"/>
                  <a:pt x="52" y="424"/>
                  <a:pt x="52" y="427"/>
                </a:cubicBezTo>
                <a:cubicBezTo>
                  <a:pt x="51" y="431"/>
                  <a:pt x="51" y="434"/>
                  <a:pt x="54" y="438"/>
                </a:cubicBezTo>
                <a:cubicBezTo>
                  <a:pt x="55" y="441"/>
                  <a:pt x="58" y="443"/>
                  <a:pt x="61" y="445"/>
                </a:cubicBezTo>
                <a:cubicBezTo>
                  <a:pt x="64" y="446"/>
                  <a:pt x="68" y="445"/>
                  <a:pt x="72" y="443"/>
                </a:cubicBezTo>
                <a:cubicBezTo>
                  <a:pt x="93" y="431"/>
                  <a:pt x="93" y="431"/>
                  <a:pt x="93" y="431"/>
                </a:cubicBezTo>
                <a:close/>
                <a:moveTo>
                  <a:pt x="111" y="459"/>
                </a:moveTo>
                <a:cubicBezTo>
                  <a:pt x="108" y="456"/>
                  <a:pt x="108" y="456"/>
                  <a:pt x="108" y="456"/>
                </a:cubicBezTo>
                <a:cubicBezTo>
                  <a:pt x="93" y="468"/>
                  <a:pt x="93" y="468"/>
                  <a:pt x="93" y="468"/>
                </a:cubicBezTo>
                <a:cubicBezTo>
                  <a:pt x="92" y="469"/>
                  <a:pt x="89" y="472"/>
                  <a:pt x="84" y="476"/>
                </a:cubicBezTo>
                <a:cubicBezTo>
                  <a:pt x="83" y="476"/>
                  <a:pt x="83" y="476"/>
                  <a:pt x="83" y="476"/>
                </a:cubicBezTo>
                <a:cubicBezTo>
                  <a:pt x="83" y="475"/>
                  <a:pt x="84" y="473"/>
                  <a:pt x="86" y="471"/>
                </a:cubicBezTo>
                <a:cubicBezTo>
                  <a:pt x="87" y="468"/>
                  <a:pt x="88" y="466"/>
                  <a:pt x="89" y="46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4" y="438"/>
                  <a:pt x="94" y="438"/>
                  <a:pt x="94" y="438"/>
                </a:cubicBezTo>
                <a:cubicBezTo>
                  <a:pt x="65" y="461"/>
                  <a:pt x="65" y="461"/>
                  <a:pt x="65" y="461"/>
                </a:cubicBezTo>
                <a:cubicBezTo>
                  <a:pt x="67" y="464"/>
                  <a:pt x="67" y="464"/>
                  <a:pt x="67" y="464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5" y="450"/>
                  <a:pt x="87" y="449"/>
                  <a:pt x="89" y="447"/>
                </a:cubicBezTo>
                <a:cubicBezTo>
                  <a:pt x="91" y="445"/>
                  <a:pt x="93" y="444"/>
                  <a:pt x="94" y="443"/>
                </a:cubicBezTo>
                <a:cubicBezTo>
                  <a:pt x="94" y="444"/>
                  <a:pt x="94" y="444"/>
                  <a:pt x="94" y="444"/>
                </a:cubicBezTo>
                <a:cubicBezTo>
                  <a:pt x="91" y="451"/>
                  <a:pt x="89" y="454"/>
                  <a:pt x="89" y="455"/>
                </a:cubicBezTo>
                <a:cubicBezTo>
                  <a:pt x="78" y="478"/>
                  <a:pt x="78" y="478"/>
                  <a:pt x="78" y="478"/>
                </a:cubicBezTo>
                <a:cubicBezTo>
                  <a:pt x="82" y="482"/>
                  <a:pt x="82" y="482"/>
                  <a:pt x="82" y="482"/>
                </a:cubicBezTo>
                <a:cubicBezTo>
                  <a:pt x="111" y="459"/>
                  <a:pt x="111" y="459"/>
                  <a:pt x="111" y="459"/>
                </a:cubicBezTo>
                <a:close/>
                <a:moveTo>
                  <a:pt x="121" y="469"/>
                </a:moveTo>
                <a:cubicBezTo>
                  <a:pt x="118" y="465"/>
                  <a:pt x="118" y="465"/>
                  <a:pt x="118" y="465"/>
                </a:cubicBezTo>
                <a:cubicBezTo>
                  <a:pt x="90" y="491"/>
                  <a:pt x="90" y="491"/>
                  <a:pt x="90" y="491"/>
                </a:cubicBezTo>
                <a:cubicBezTo>
                  <a:pt x="93" y="494"/>
                  <a:pt x="93" y="494"/>
                  <a:pt x="93" y="494"/>
                </a:cubicBezTo>
                <a:cubicBezTo>
                  <a:pt x="121" y="469"/>
                  <a:pt x="121" y="469"/>
                  <a:pt x="121" y="469"/>
                </a:cubicBezTo>
                <a:close/>
                <a:moveTo>
                  <a:pt x="147" y="493"/>
                </a:moveTo>
                <a:cubicBezTo>
                  <a:pt x="143" y="490"/>
                  <a:pt x="143" y="490"/>
                  <a:pt x="143" y="490"/>
                </a:cubicBezTo>
                <a:cubicBezTo>
                  <a:pt x="124" y="502"/>
                  <a:pt x="124" y="502"/>
                  <a:pt x="124" y="502"/>
                </a:cubicBezTo>
                <a:cubicBezTo>
                  <a:pt x="123" y="503"/>
                  <a:pt x="122" y="504"/>
                  <a:pt x="120" y="505"/>
                </a:cubicBezTo>
                <a:cubicBezTo>
                  <a:pt x="117" y="507"/>
                  <a:pt x="115" y="508"/>
                  <a:pt x="114" y="509"/>
                </a:cubicBezTo>
                <a:cubicBezTo>
                  <a:pt x="114" y="508"/>
                  <a:pt x="114" y="508"/>
                  <a:pt x="114" y="508"/>
                </a:cubicBezTo>
                <a:cubicBezTo>
                  <a:pt x="114" y="507"/>
                  <a:pt x="115" y="505"/>
                  <a:pt x="116" y="503"/>
                </a:cubicBezTo>
                <a:cubicBezTo>
                  <a:pt x="117" y="500"/>
                  <a:pt x="118" y="498"/>
                  <a:pt x="119" y="497"/>
                </a:cubicBezTo>
                <a:cubicBezTo>
                  <a:pt x="128" y="477"/>
                  <a:pt x="128" y="477"/>
                  <a:pt x="128" y="477"/>
                </a:cubicBezTo>
                <a:cubicBezTo>
                  <a:pt x="125" y="474"/>
                  <a:pt x="125" y="474"/>
                  <a:pt x="125" y="474"/>
                </a:cubicBezTo>
                <a:cubicBezTo>
                  <a:pt x="109" y="510"/>
                  <a:pt x="109" y="510"/>
                  <a:pt x="109" y="510"/>
                </a:cubicBezTo>
                <a:cubicBezTo>
                  <a:pt x="113" y="513"/>
                  <a:pt x="113" y="513"/>
                  <a:pt x="113" y="513"/>
                </a:cubicBezTo>
                <a:cubicBezTo>
                  <a:pt x="147" y="493"/>
                  <a:pt x="147" y="493"/>
                  <a:pt x="147" y="493"/>
                </a:cubicBezTo>
                <a:close/>
                <a:moveTo>
                  <a:pt x="169" y="511"/>
                </a:moveTo>
                <a:cubicBezTo>
                  <a:pt x="151" y="497"/>
                  <a:pt x="151" y="497"/>
                  <a:pt x="151" y="497"/>
                </a:cubicBezTo>
                <a:cubicBezTo>
                  <a:pt x="129" y="527"/>
                  <a:pt x="129" y="527"/>
                  <a:pt x="129" y="527"/>
                </a:cubicBezTo>
                <a:cubicBezTo>
                  <a:pt x="148" y="541"/>
                  <a:pt x="148" y="541"/>
                  <a:pt x="148" y="541"/>
                </a:cubicBezTo>
                <a:cubicBezTo>
                  <a:pt x="150" y="538"/>
                  <a:pt x="150" y="538"/>
                  <a:pt x="150" y="538"/>
                </a:cubicBezTo>
                <a:cubicBezTo>
                  <a:pt x="134" y="527"/>
                  <a:pt x="134" y="527"/>
                  <a:pt x="134" y="527"/>
                </a:cubicBezTo>
                <a:cubicBezTo>
                  <a:pt x="143" y="515"/>
                  <a:pt x="143" y="515"/>
                  <a:pt x="143" y="515"/>
                </a:cubicBezTo>
                <a:cubicBezTo>
                  <a:pt x="154" y="524"/>
                  <a:pt x="154" y="524"/>
                  <a:pt x="154" y="524"/>
                </a:cubicBezTo>
                <a:cubicBezTo>
                  <a:pt x="157" y="521"/>
                  <a:pt x="157" y="521"/>
                  <a:pt x="157" y="521"/>
                </a:cubicBezTo>
                <a:cubicBezTo>
                  <a:pt x="145" y="512"/>
                  <a:pt x="145" y="512"/>
                  <a:pt x="145" y="512"/>
                </a:cubicBezTo>
                <a:cubicBezTo>
                  <a:pt x="152" y="503"/>
                  <a:pt x="152" y="503"/>
                  <a:pt x="152" y="503"/>
                </a:cubicBezTo>
                <a:cubicBezTo>
                  <a:pt x="167" y="514"/>
                  <a:pt x="167" y="514"/>
                  <a:pt x="167" y="514"/>
                </a:cubicBezTo>
                <a:cubicBezTo>
                  <a:pt x="169" y="511"/>
                  <a:pt x="169" y="511"/>
                  <a:pt x="169" y="511"/>
                </a:cubicBezTo>
                <a:close/>
                <a:moveTo>
                  <a:pt x="177" y="521"/>
                </a:moveTo>
                <a:cubicBezTo>
                  <a:pt x="171" y="533"/>
                  <a:pt x="171" y="533"/>
                  <a:pt x="171" y="533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183" y="539"/>
                  <a:pt x="187" y="538"/>
                  <a:pt x="189" y="534"/>
                </a:cubicBezTo>
                <a:cubicBezTo>
                  <a:pt x="190" y="532"/>
                  <a:pt x="190" y="531"/>
                  <a:pt x="189" y="529"/>
                </a:cubicBezTo>
                <a:cubicBezTo>
                  <a:pt x="188" y="528"/>
                  <a:pt x="187" y="526"/>
                  <a:pt x="184" y="525"/>
                </a:cubicBezTo>
                <a:cubicBezTo>
                  <a:pt x="177" y="521"/>
                  <a:pt x="177" y="521"/>
                  <a:pt x="177" y="521"/>
                </a:cubicBezTo>
                <a:close/>
                <a:moveTo>
                  <a:pt x="175" y="516"/>
                </a:moveTo>
                <a:cubicBezTo>
                  <a:pt x="158" y="549"/>
                  <a:pt x="158" y="549"/>
                  <a:pt x="158" y="549"/>
                </a:cubicBezTo>
                <a:cubicBezTo>
                  <a:pt x="162" y="551"/>
                  <a:pt x="162" y="551"/>
                  <a:pt x="162" y="551"/>
                </a:cubicBezTo>
                <a:cubicBezTo>
                  <a:pt x="169" y="536"/>
                  <a:pt x="169" y="536"/>
                  <a:pt x="169" y="536"/>
                </a:cubicBezTo>
                <a:cubicBezTo>
                  <a:pt x="182" y="541"/>
                  <a:pt x="182" y="541"/>
                  <a:pt x="182" y="541"/>
                </a:cubicBezTo>
                <a:cubicBezTo>
                  <a:pt x="182" y="541"/>
                  <a:pt x="182" y="543"/>
                  <a:pt x="182" y="544"/>
                </a:cubicBezTo>
                <a:cubicBezTo>
                  <a:pt x="181" y="550"/>
                  <a:pt x="179" y="553"/>
                  <a:pt x="177" y="559"/>
                </a:cubicBezTo>
                <a:cubicBezTo>
                  <a:pt x="181" y="561"/>
                  <a:pt x="181" y="561"/>
                  <a:pt x="181" y="561"/>
                </a:cubicBezTo>
                <a:cubicBezTo>
                  <a:pt x="182" y="560"/>
                  <a:pt x="185" y="553"/>
                  <a:pt x="186" y="548"/>
                </a:cubicBezTo>
                <a:cubicBezTo>
                  <a:pt x="187" y="545"/>
                  <a:pt x="186" y="541"/>
                  <a:pt x="187" y="541"/>
                </a:cubicBezTo>
                <a:cubicBezTo>
                  <a:pt x="187" y="541"/>
                  <a:pt x="188" y="541"/>
                  <a:pt x="188" y="541"/>
                </a:cubicBezTo>
                <a:cubicBezTo>
                  <a:pt x="190" y="540"/>
                  <a:pt x="192" y="539"/>
                  <a:pt x="193" y="536"/>
                </a:cubicBezTo>
                <a:cubicBezTo>
                  <a:pt x="196" y="530"/>
                  <a:pt x="193" y="526"/>
                  <a:pt x="186" y="522"/>
                </a:cubicBezTo>
                <a:cubicBezTo>
                  <a:pt x="175" y="516"/>
                  <a:pt x="175" y="516"/>
                  <a:pt x="175" y="516"/>
                </a:cubicBezTo>
                <a:close/>
                <a:moveTo>
                  <a:pt x="225" y="547"/>
                </a:moveTo>
                <a:cubicBezTo>
                  <a:pt x="226" y="541"/>
                  <a:pt x="223" y="536"/>
                  <a:pt x="217" y="534"/>
                </a:cubicBezTo>
                <a:cubicBezTo>
                  <a:pt x="214" y="533"/>
                  <a:pt x="211" y="533"/>
                  <a:pt x="208" y="533"/>
                </a:cubicBezTo>
                <a:cubicBezTo>
                  <a:pt x="205" y="534"/>
                  <a:pt x="204" y="536"/>
                  <a:pt x="202" y="539"/>
                </a:cubicBezTo>
                <a:cubicBezTo>
                  <a:pt x="202" y="541"/>
                  <a:pt x="201" y="544"/>
                  <a:pt x="202" y="546"/>
                </a:cubicBezTo>
                <a:cubicBezTo>
                  <a:pt x="203" y="548"/>
                  <a:pt x="205" y="550"/>
                  <a:pt x="208" y="553"/>
                </a:cubicBezTo>
                <a:cubicBezTo>
                  <a:pt x="210" y="554"/>
                  <a:pt x="210" y="554"/>
                  <a:pt x="210" y="554"/>
                </a:cubicBezTo>
                <a:cubicBezTo>
                  <a:pt x="212" y="556"/>
                  <a:pt x="214" y="557"/>
                  <a:pt x="215" y="559"/>
                </a:cubicBezTo>
                <a:cubicBezTo>
                  <a:pt x="215" y="560"/>
                  <a:pt x="215" y="562"/>
                  <a:pt x="215" y="564"/>
                </a:cubicBezTo>
                <a:cubicBezTo>
                  <a:pt x="214" y="565"/>
                  <a:pt x="213" y="567"/>
                  <a:pt x="211" y="567"/>
                </a:cubicBezTo>
                <a:cubicBezTo>
                  <a:pt x="210" y="568"/>
                  <a:pt x="207" y="568"/>
                  <a:pt x="204" y="567"/>
                </a:cubicBezTo>
                <a:cubicBezTo>
                  <a:pt x="203" y="566"/>
                  <a:pt x="201" y="565"/>
                  <a:pt x="200" y="563"/>
                </a:cubicBezTo>
                <a:cubicBezTo>
                  <a:pt x="199" y="562"/>
                  <a:pt x="198" y="559"/>
                  <a:pt x="199" y="557"/>
                </a:cubicBezTo>
                <a:cubicBezTo>
                  <a:pt x="194" y="557"/>
                  <a:pt x="194" y="557"/>
                  <a:pt x="194" y="557"/>
                </a:cubicBezTo>
                <a:cubicBezTo>
                  <a:pt x="194" y="560"/>
                  <a:pt x="194" y="562"/>
                  <a:pt x="196" y="564"/>
                </a:cubicBezTo>
                <a:cubicBezTo>
                  <a:pt x="197" y="567"/>
                  <a:pt x="200" y="569"/>
                  <a:pt x="203" y="570"/>
                </a:cubicBezTo>
                <a:cubicBezTo>
                  <a:pt x="207" y="572"/>
                  <a:pt x="210" y="572"/>
                  <a:pt x="213" y="571"/>
                </a:cubicBezTo>
                <a:cubicBezTo>
                  <a:pt x="216" y="570"/>
                  <a:pt x="218" y="568"/>
                  <a:pt x="219" y="565"/>
                </a:cubicBezTo>
                <a:cubicBezTo>
                  <a:pt x="220" y="562"/>
                  <a:pt x="220" y="560"/>
                  <a:pt x="220" y="558"/>
                </a:cubicBezTo>
                <a:cubicBezTo>
                  <a:pt x="219" y="556"/>
                  <a:pt x="216" y="554"/>
                  <a:pt x="213" y="551"/>
                </a:cubicBezTo>
                <a:cubicBezTo>
                  <a:pt x="211" y="550"/>
                  <a:pt x="211" y="550"/>
                  <a:pt x="211" y="550"/>
                </a:cubicBezTo>
                <a:cubicBezTo>
                  <a:pt x="209" y="548"/>
                  <a:pt x="207" y="547"/>
                  <a:pt x="207" y="545"/>
                </a:cubicBezTo>
                <a:cubicBezTo>
                  <a:pt x="206" y="544"/>
                  <a:pt x="206" y="542"/>
                  <a:pt x="207" y="540"/>
                </a:cubicBezTo>
                <a:cubicBezTo>
                  <a:pt x="207" y="539"/>
                  <a:pt x="208" y="538"/>
                  <a:pt x="210" y="537"/>
                </a:cubicBezTo>
                <a:cubicBezTo>
                  <a:pt x="211" y="536"/>
                  <a:pt x="213" y="537"/>
                  <a:pt x="216" y="537"/>
                </a:cubicBezTo>
                <a:cubicBezTo>
                  <a:pt x="219" y="539"/>
                  <a:pt x="221" y="542"/>
                  <a:pt x="221" y="546"/>
                </a:cubicBezTo>
                <a:cubicBezTo>
                  <a:pt x="225" y="547"/>
                  <a:pt x="225" y="547"/>
                  <a:pt x="225" y="547"/>
                </a:cubicBezTo>
                <a:close/>
                <a:moveTo>
                  <a:pt x="240" y="544"/>
                </a:moveTo>
                <a:cubicBezTo>
                  <a:pt x="236" y="543"/>
                  <a:pt x="236" y="543"/>
                  <a:pt x="236" y="543"/>
                </a:cubicBezTo>
                <a:cubicBezTo>
                  <a:pt x="227" y="579"/>
                  <a:pt x="227" y="579"/>
                  <a:pt x="227" y="579"/>
                </a:cubicBezTo>
                <a:cubicBezTo>
                  <a:pt x="231" y="580"/>
                  <a:pt x="231" y="580"/>
                  <a:pt x="231" y="580"/>
                </a:cubicBezTo>
                <a:cubicBezTo>
                  <a:pt x="240" y="544"/>
                  <a:pt x="240" y="544"/>
                  <a:pt x="240" y="544"/>
                </a:cubicBezTo>
                <a:close/>
                <a:moveTo>
                  <a:pt x="273" y="549"/>
                </a:moveTo>
                <a:cubicBezTo>
                  <a:pt x="245" y="546"/>
                  <a:pt x="245" y="546"/>
                  <a:pt x="245" y="546"/>
                </a:cubicBezTo>
                <a:cubicBezTo>
                  <a:pt x="245" y="549"/>
                  <a:pt x="245" y="549"/>
                  <a:pt x="245" y="549"/>
                </a:cubicBezTo>
                <a:cubicBezTo>
                  <a:pt x="256" y="551"/>
                  <a:pt x="256" y="551"/>
                  <a:pt x="256" y="551"/>
                </a:cubicBezTo>
                <a:cubicBezTo>
                  <a:pt x="252" y="584"/>
                  <a:pt x="252" y="584"/>
                  <a:pt x="252" y="584"/>
                </a:cubicBezTo>
                <a:cubicBezTo>
                  <a:pt x="256" y="585"/>
                  <a:pt x="256" y="585"/>
                  <a:pt x="256" y="585"/>
                </a:cubicBezTo>
                <a:cubicBezTo>
                  <a:pt x="261" y="551"/>
                  <a:pt x="261" y="551"/>
                  <a:pt x="261" y="551"/>
                </a:cubicBezTo>
                <a:cubicBezTo>
                  <a:pt x="272" y="553"/>
                  <a:pt x="272" y="553"/>
                  <a:pt x="272" y="553"/>
                </a:cubicBezTo>
                <a:cubicBezTo>
                  <a:pt x="273" y="549"/>
                  <a:pt x="273" y="549"/>
                  <a:pt x="273" y="549"/>
                </a:cubicBezTo>
                <a:close/>
                <a:moveTo>
                  <a:pt x="306" y="553"/>
                </a:moveTo>
                <a:cubicBezTo>
                  <a:pt x="301" y="553"/>
                  <a:pt x="301" y="553"/>
                  <a:pt x="301" y="553"/>
                </a:cubicBezTo>
                <a:cubicBezTo>
                  <a:pt x="292" y="567"/>
                  <a:pt x="292" y="567"/>
                  <a:pt x="292" y="567"/>
                </a:cubicBezTo>
                <a:cubicBezTo>
                  <a:pt x="292" y="567"/>
                  <a:pt x="291" y="568"/>
                  <a:pt x="291" y="568"/>
                </a:cubicBezTo>
                <a:cubicBezTo>
                  <a:pt x="291" y="569"/>
                  <a:pt x="290" y="569"/>
                  <a:pt x="290" y="570"/>
                </a:cubicBezTo>
                <a:cubicBezTo>
                  <a:pt x="290" y="569"/>
                  <a:pt x="290" y="569"/>
                  <a:pt x="289" y="568"/>
                </a:cubicBezTo>
                <a:cubicBezTo>
                  <a:pt x="289" y="568"/>
                  <a:pt x="289" y="567"/>
                  <a:pt x="289" y="567"/>
                </a:cubicBezTo>
                <a:cubicBezTo>
                  <a:pt x="281" y="551"/>
                  <a:pt x="281" y="551"/>
                  <a:pt x="281" y="551"/>
                </a:cubicBezTo>
                <a:cubicBezTo>
                  <a:pt x="276" y="551"/>
                  <a:pt x="276" y="551"/>
                  <a:pt x="276" y="551"/>
                </a:cubicBezTo>
                <a:cubicBezTo>
                  <a:pt x="287" y="573"/>
                  <a:pt x="287" y="573"/>
                  <a:pt x="287" y="573"/>
                </a:cubicBezTo>
                <a:cubicBezTo>
                  <a:pt x="286" y="589"/>
                  <a:pt x="286" y="589"/>
                  <a:pt x="286" y="589"/>
                </a:cubicBezTo>
                <a:cubicBezTo>
                  <a:pt x="290" y="589"/>
                  <a:pt x="290" y="589"/>
                  <a:pt x="290" y="589"/>
                </a:cubicBezTo>
                <a:cubicBezTo>
                  <a:pt x="292" y="574"/>
                  <a:pt x="292" y="574"/>
                  <a:pt x="292" y="574"/>
                </a:cubicBezTo>
                <a:cubicBezTo>
                  <a:pt x="306" y="553"/>
                  <a:pt x="306" y="553"/>
                  <a:pt x="306" y="553"/>
                </a:cubicBezTo>
                <a:close/>
                <a:moveTo>
                  <a:pt x="357" y="551"/>
                </a:moveTo>
                <a:cubicBezTo>
                  <a:pt x="354" y="551"/>
                  <a:pt x="352" y="554"/>
                  <a:pt x="351" y="557"/>
                </a:cubicBezTo>
                <a:cubicBezTo>
                  <a:pt x="349" y="560"/>
                  <a:pt x="349" y="564"/>
                  <a:pt x="350" y="568"/>
                </a:cubicBezTo>
                <a:cubicBezTo>
                  <a:pt x="352" y="574"/>
                  <a:pt x="354" y="577"/>
                  <a:pt x="356" y="579"/>
                </a:cubicBezTo>
                <a:cubicBezTo>
                  <a:pt x="359" y="581"/>
                  <a:pt x="361" y="582"/>
                  <a:pt x="364" y="581"/>
                </a:cubicBezTo>
                <a:cubicBezTo>
                  <a:pt x="368" y="580"/>
                  <a:pt x="370" y="578"/>
                  <a:pt x="371" y="575"/>
                </a:cubicBezTo>
                <a:cubicBezTo>
                  <a:pt x="372" y="572"/>
                  <a:pt x="372" y="568"/>
                  <a:pt x="371" y="564"/>
                </a:cubicBezTo>
                <a:cubicBezTo>
                  <a:pt x="370" y="558"/>
                  <a:pt x="368" y="555"/>
                  <a:pt x="365" y="552"/>
                </a:cubicBezTo>
                <a:cubicBezTo>
                  <a:pt x="363" y="551"/>
                  <a:pt x="360" y="550"/>
                  <a:pt x="357" y="551"/>
                </a:cubicBezTo>
                <a:close/>
                <a:moveTo>
                  <a:pt x="357" y="547"/>
                </a:moveTo>
                <a:cubicBezTo>
                  <a:pt x="353" y="548"/>
                  <a:pt x="349" y="550"/>
                  <a:pt x="347" y="554"/>
                </a:cubicBezTo>
                <a:cubicBezTo>
                  <a:pt x="345" y="558"/>
                  <a:pt x="345" y="563"/>
                  <a:pt x="346" y="569"/>
                </a:cubicBezTo>
                <a:cubicBezTo>
                  <a:pt x="347" y="575"/>
                  <a:pt x="349" y="579"/>
                  <a:pt x="353" y="582"/>
                </a:cubicBezTo>
                <a:cubicBezTo>
                  <a:pt x="356" y="585"/>
                  <a:pt x="360" y="586"/>
                  <a:pt x="365" y="585"/>
                </a:cubicBezTo>
                <a:cubicBezTo>
                  <a:pt x="369" y="584"/>
                  <a:pt x="372" y="582"/>
                  <a:pt x="374" y="578"/>
                </a:cubicBezTo>
                <a:cubicBezTo>
                  <a:pt x="377" y="574"/>
                  <a:pt x="377" y="569"/>
                  <a:pt x="376" y="562"/>
                </a:cubicBezTo>
                <a:cubicBezTo>
                  <a:pt x="375" y="557"/>
                  <a:pt x="372" y="553"/>
                  <a:pt x="369" y="550"/>
                </a:cubicBezTo>
                <a:cubicBezTo>
                  <a:pt x="366" y="547"/>
                  <a:pt x="361" y="546"/>
                  <a:pt x="357" y="547"/>
                </a:cubicBezTo>
                <a:close/>
                <a:moveTo>
                  <a:pt x="401" y="537"/>
                </a:moveTo>
                <a:cubicBezTo>
                  <a:pt x="379" y="544"/>
                  <a:pt x="379" y="544"/>
                  <a:pt x="379" y="544"/>
                </a:cubicBezTo>
                <a:cubicBezTo>
                  <a:pt x="391" y="580"/>
                  <a:pt x="391" y="580"/>
                  <a:pt x="391" y="580"/>
                </a:cubicBezTo>
                <a:cubicBezTo>
                  <a:pt x="395" y="578"/>
                  <a:pt x="395" y="578"/>
                  <a:pt x="395" y="578"/>
                </a:cubicBezTo>
                <a:cubicBezTo>
                  <a:pt x="389" y="561"/>
                  <a:pt x="389" y="561"/>
                  <a:pt x="389" y="561"/>
                </a:cubicBezTo>
                <a:cubicBezTo>
                  <a:pt x="403" y="557"/>
                  <a:pt x="403" y="557"/>
                  <a:pt x="403" y="557"/>
                </a:cubicBezTo>
                <a:cubicBezTo>
                  <a:pt x="402" y="553"/>
                  <a:pt x="402" y="553"/>
                  <a:pt x="402" y="553"/>
                </a:cubicBezTo>
                <a:cubicBezTo>
                  <a:pt x="388" y="558"/>
                  <a:pt x="388" y="558"/>
                  <a:pt x="388" y="558"/>
                </a:cubicBezTo>
                <a:cubicBezTo>
                  <a:pt x="384" y="546"/>
                  <a:pt x="384" y="546"/>
                  <a:pt x="384" y="546"/>
                </a:cubicBezTo>
                <a:cubicBezTo>
                  <a:pt x="402" y="540"/>
                  <a:pt x="402" y="540"/>
                  <a:pt x="402" y="540"/>
                </a:cubicBezTo>
                <a:cubicBezTo>
                  <a:pt x="401" y="537"/>
                  <a:pt x="401" y="537"/>
                  <a:pt x="401" y="537"/>
                </a:cubicBezTo>
                <a:close/>
                <a:moveTo>
                  <a:pt x="464" y="514"/>
                </a:moveTo>
                <a:cubicBezTo>
                  <a:pt x="462" y="512"/>
                  <a:pt x="460" y="511"/>
                  <a:pt x="457" y="510"/>
                </a:cubicBezTo>
                <a:cubicBezTo>
                  <a:pt x="454" y="510"/>
                  <a:pt x="451" y="511"/>
                  <a:pt x="448" y="513"/>
                </a:cubicBezTo>
                <a:cubicBezTo>
                  <a:pt x="444" y="515"/>
                  <a:pt x="442" y="519"/>
                  <a:pt x="441" y="523"/>
                </a:cubicBezTo>
                <a:cubicBezTo>
                  <a:pt x="441" y="527"/>
                  <a:pt x="442" y="532"/>
                  <a:pt x="446" y="538"/>
                </a:cubicBezTo>
                <a:cubicBezTo>
                  <a:pt x="449" y="542"/>
                  <a:pt x="453" y="545"/>
                  <a:pt x="457" y="547"/>
                </a:cubicBezTo>
                <a:cubicBezTo>
                  <a:pt x="461" y="548"/>
                  <a:pt x="465" y="548"/>
                  <a:pt x="469" y="545"/>
                </a:cubicBezTo>
                <a:cubicBezTo>
                  <a:pt x="471" y="543"/>
                  <a:pt x="473" y="542"/>
                  <a:pt x="473" y="540"/>
                </a:cubicBezTo>
                <a:cubicBezTo>
                  <a:pt x="474" y="538"/>
                  <a:pt x="475" y="536"/>
                  <a:pt x="474" y="533"/>
                </a:cubicBezTo>
                <a:cubicBezTo>
                  <a:pt x="478" y="538"/>
                  <a:pt x="478" y="538"/>
                  <a:pt x="478" y="538"/>
                </a:cubicBezTo>
                <a:cubicBezTo>
                  <a:pt x="481" y="536"/>
                  <a:pt x="481" y="536"/>
                  <a:pt x="481" y="536"/>
                </a:cubicBezTo>
                <a:cubicBezTo>
                  <a:pt x="470" y="521"/>
                  <a:pt x="470" y="521"/>
                  <a:pt x="470" y="521"/>
                </a:cubicBezTo>
                <a:cubicBezTo>
                  <a:pt x="458" y="529"/>
                  <a:pt x="458" y="529"/>
                  <a:pt x="458" y="529"/>
                </a:cubicBezTo>
                <a:cubicBezTo>
                  <a:pt x="460" y="532"/>
                  <a:pt x="460" y="532"/>
                  <a:pt x="460" y="532"/>
                </a:cubicBezTo>
                <a:cubicBezTo>
                  <a:pt x="468" y="526"/>
                  <a:pt x="468" y="526"/>
                  <a:pt x="468" y="526"/>
                </a:cubicBezTo>
                <a:cubicBezTo>
                  <a:pt x="470" y="529"/>
                  <a:pt x="471" y="532"/>
                  <a:pt x="471" y="534"/>
                </a:cubicBezTo>
                <a:cubicBezTo>
                  <a:pt x="471" y="537"/>
                  <a:pt x="470" y="540"/>
                  <a:pt x="468" y="542"/>
                </a:cubicBezTo>
                <a:cubicBezTo>
                  <a:pt x="465" y="543"/>
                  <a:pt x="462" y="544"/>
                  <a:pt x="459" y="543"/>
                </a:cubicBezTo>
                <a:cubicBezTo>
                  <a:pt x="456" y="542"/>
                  <a:pt x="453" y="539"/>
                  <a:pt x="450" y="535"/>
                </a:cubicBezTo>
                <a:cubicBezTo>
                  <a:pt x="447" y="531"/>
                  <a:pt x="446" y="528"/>
                  <a:pt x="446" y="524"/>
                </a:cubicBezTo>
                <a:cubicBezTo>
                  <a:pt x="445" y="521"/>
                  <a:pt x="447" y="518"/>
                  <a:pt x="450" y="516"/>
                </a:cubicBezTo>
                <a:cubicBezTo>
                  <a:pt x="454" y="513"/>
                  <a:pt x="458" y="514"/>
                  <a:pt x="462" y="517"/>
                </a:cubicBezTo>
                <a:cubicBezTo>
                  <a:pt x="464" y="514"/>
                  <a:pt x="464" y="514"/>
                  <a:pt x="464" y="514"/>
                </a:cubicBezTo>
                <a:close/>
                <a:moveTo>
                  <a:pt x="485" y="485"/>
                </a:moveTo>
                <a:cubicBezTo>
                  <a:pt x="467" y="500"/>
                  <a:pt x="467" y="500"/>
                  <a:pt x="467" y="500"/>
                </a:cubicBezTo>
                <a:cubicBezTo>
                  <a:pt x="491" y="528"/>
                  <a:pt x="491" y="528"/>
                  <a:pt x="491" y="528"/>
                </a:cubicBezTo>
                <a:cubicBezTo>
                  <a:pt x="509" y="513"/>
                  <a:pt x="509" y="513"/>
                  <a:pt x="509" y="513"/>
                </a:cubicBezTo>
                <a:cubicBezTo>
                  <a:pt x="507" y="510"/>
                  <a:pt x="507" y="510"/>
                  <a:pt x="507" y="510"/>
                </a:cubicBezTo>
                <a:cubicBezTo>
                  <a:pt x="492" y="523"/>
                  <a:pt x="492" y="523"/>
                  <a:pt x="492" y="523"/>
                </a:cubicBezTo>
                <a:cubicBezTo>
                  <a:pt x="483" y="512"/>
                  <a:pt x="483" y="512"/>
                  <a:pt x="483" y="512"/>
                </a:cubicBezTo>
                <a:cubicBezTo>
                  <a:pt x="494" y="502"/>
                  <a:pt x="494" y="502"/>
                  <a:pt x="494" y="502"/>
                </a:cubicBezTo>
                <a:cubicBezTo>
                  <a:pt x="491" y="500"/>
                  <a:pt x="491" y="500"/>
                  <a:pt x="491" y="500"/>
                </a:cubicBezTo>
                <a:cubicBezTo>
                  <a:pt x="480" y="509"/>
                  <a:pt x="480" y="509"/>
                  <a:pt x="480" y="509"/>
                </a:cubicBezTo>
                <a:cubicBezTo>
                  <a:pt x="473" y="500"/>
                  <a:pt x="473" y="500"/>
                  <a:pt x="473" y="500"/>
                </a:cubicBezTo>
                <a:cubicBezTo>
                  <a:pt x="487" y="488"/>
                  <a:pt x="487" y="488"/>
                  <a:pt x="487" y="488"/>
                </a:cubicBezTo>
                <a:cubicBezTo>
                  <a:pt x="485" y="485"/>
                  <a:pt x="485" y="485"/>
                  <a:pt x="485" y="485"/>
                </a:cubicBezTo>
                <a:close/>
                <a:moveTo>
                  <a:pt x="501" y="472"/>
                </a:moveTo>
                <a:cubicBezTo>
                  <a:pt x="499" y="475"/>
                  <a:pt x="498" y="478"/>
                  <a:pt x="499" y="481"/>
                </a:cubicBezTo>
                <a:cubicBezTo>
                  <a:pt x="500" y="484"/>
                  <a:pt x="502" y="487"/>
                  <a:pt x="506" y="490"/>
                </a:cubicBezTo>
                <a:cubicBezTo>
                  <a:pt x="510" y="494"/>
                  <a:pt x="514" y="496"/>
                  <a:pt x="517" y="496"/>
                </a:cubicBezTo>
                <a:cubicBezTo>
                  <a:pt x="520" y="496"/>
                  <a:pt x="523" y="495"/>
                  <a:pt x="525" y="493"/>
                </a:cubicBezTo>
                <a:cubicBezTo>
                  <a:pt x="527" y="490"/>
                  <a:pt x="528" y="487"/>
                  <a:pt x="526" y="484"/>
                </a:cubicBezTo>
                <a:cubicBezTo>
                  <a:pt x="526" y="480"/>
                  <a:pt x="523" y="477"/>
                  <a:pt x="520" y="474"/>
                </a:cubicBezTo>
                <a:cubicBezTo>
                  <a:pt x="516" y="471"/>
                  <a:pt x="512" y="469"/>
                  <a:pt x="508" y="469"/>
                </a:cubicBezTo>
                <a:cubicBezTo>
                  <a:pt x="506" y="469"/>
                  <a:pt x="503" y="470"/>
                  <a:pt x="501" y="472"/>
                </a:cubicBezTo>
                <a:close/>
                <a:moveTo>
                  <a:pt x="498" y="470"/>
                </a:moveTo>
                <a:cubicBezTo>
                  <a:pt x="496" y="473"/>
                  <a:pt x="494" y="476"/>
                  <a:pt x="495" y="480"/>
                </a:cubicBezTo>
                <a:cubicBezTo>
                  <a:pt x="495" y="485"/>
                  <a:pt x="498" y="490"/>
                  <a:pt x="503" y="494"/>
                </a:cubicBezTo>
                <a:cubicBezTo>
                  <a:pt x="507" y="498"/>
                  <a:pt x="511" y="500"/>
                  <a:pt x="515" y="500"/>
                </a:cubicBezTo>
                <a:cubicBezTo>
                  <a:pt x="520" y="500"/>
                  <a:pt x="524" y="499"/>
                  <a:pt x="527" y="495"/>
                </a:cubicBezTo>
                <a:cubicBezTo>
                  <a:pt x="530" y="492"/>
                  <a:pt x="531" y="488"/>
                  <a:pt x="531" y="484"/>
                </a:cubicBezTo>
                <a:cubicBezTo>
                  <a:pt x="530" y="479"/>
                  <a:pt x="528" y="475"/>
                  <a:pt x="523" y="471"/>
                </a:cubicBezTo>
                <a:cubicBezTo>
                  <a:pt x="519" y="467"/>
                  <a:pt x="514" y="465"/>
                  <a:pt x="510" y="465"/>
                </a:cubicBezTo>
                <a:cubicBezTo>
                  <a:pt x="505" y="464"/>
                  <a:pt x="502" y="466"/>
                  <a:pt x="498" y="470"/>
                </a:cubicBezTo>
                <a:close/>
                <a:moveTo>
                  <a:pt x="534" y="439"/>
                </a:moveTo>
                <a:cubicBezTo>
                  <a:pt x="528" y="437"/>
                  <a:pt x="523" y="439"/>
                  <a:pt x="520" y="444"/>
                </a:cubicBezTo>
                <a:cubicBezTo>
                  <a:pt x="518" y="447"/>
                  <a:pt x="517" y="450"/>
                  <a:pt x="517" y="453"/>
                </a:cubicBezTo>
                <a:cubicBezTo>
                  <a:pt x="518" y="456"/>
                  <a:pt x="519" y="458"/>
                  <a:pt x="522" y="459"/>
                </a:cubicBezTo>
                <a:cubicBezTo>
                  <a:pt x="524" y="461"/>
                  <a:pt x="526" y="462"/>
                  <a:pt x="528" y="461"/>
                </a:cubicBezTo>
                <a:cubicBezTo>
                  <a:pt x="530" y="461"/>
                  <a:pt x="533" y="459"/>
                  <a:pt x="536" y="456"/>
                </a:cubicBezTo>
                <a:cubicBezTo>
                  <a:pt x="538" y="455"/>
                  <a:pt x="538" y="455"/>
                  <a:pt x="538" y="455"/>
                </a:cubicBezTo>
                <a:cubicBezTo>
                  <a:pt x="540" y="453"/>
                  <a:pt x="542" y="452"/>
                  <a:pt x="543" y="452"/>
                </a:cubicBezTo>
                <a:cubicBezTo>
                  <a:pt x="545" y="451"/>
                  <a:pt x="547" y="451"/>
                  <a:pt x="548" y="453"/>
                </a:cubicBezTo>
                <a:cubicBezTo>
                  <a:pt x="550" y="454"/>
                  <a:pt x="551" y="455"/>
                  <a:pt x="551" y="456"/>
                </a:cubicBezTo>
                <a:cubicBezTo>
                  <a:pt x="552" y="458"/>
                  <a:pt x="551" y="461"/>
                  <a:pt x="549" y="463"/>
                </a:cubicBezTo>
                <a:cubicBezTo>
                  <a:pt x="548" y="465"/>
                  <a:pt x="547" y="466"/>
                  <a:pt x="545" y="467"/>
                </a:cubicBezTo>
                <a:cubicBezTo>
                  <a:pt x="543" y="468"/>
                  <a:pt x="541" y="468"/>
                  <a:pt x="538" y="467"/>
                </a:cubicBezTo>
                <a:cubicBezTo>
                  <a:pt x="537" y="471"/>
                  <a:pt x="537" y="471"/>
                  <a:pt x="537" y="471"/>
                </a:cubicBezTo>
                <a:cubicBezTo>
                  <a:pt x="540" y="472"/>
                  <a:pt x="543" y="472"/>
                  <a:pt x="545" y="471"/>
                </a:cubicBezTo>
                <a:cubicBezTo>
                  <a:pt x="548" y="470"/>
                  <a:pt x="550" y="468"/>
                  <a:pt x="552" y="465"/>
                </a:cubicBezTo>
                <a:cubicBezTo>
                  <a:pt x="554" y="462"/>
                  <a:pt x="555" y="459"/>
                  <a:pt x="555" y="456"/>
                </a:cubicBezTo>
                <a:cubicBezTo>
                  <a:pt x="555" y="453"/>
                  <a:pt x="553" y="450"/>
                  <a:pt x="550" y="449"/>
                </a:cubicBezTo>
                <a:cubicBezTo>
                  <a:pt x="548" y="447"/>
                  <a:pt x="546" y="446"/>
                  <a:pt x="544" y="447"/>
                </a:cubicBezTo>
                <a:cubicBezTo>
                  <a:pt x="542" y="447"/>
                  <a:pt x="539" y="449"/>
                  <a:pt x="535" y="452"/>
                </a:cubicBezTo>
                <a:cubicBezTo>
                  <a:pt x="534" y="453"/>
                  <a:pt x="534" y="453"/>
                  <a:pt x="534" y="453"/>
                </a:cubicBezTo>
                <a:cubicBezTo>
                  <a:pt x="532" y="455"/>
                  <a:pt x="530" y="456"/>
                  <a:pt x="529" y="457"/>
                </a:cubicBezTo>
                <a:cubicBezTo>
                  <a:pt x="527" y="457"/>
                  <a:pt x="526" y="457"/>
                  <a:pt x="524" y="456"/>
                </a:cubicBezTo>
                <a:cubicBezTo>
                  <a:pt x="522" y="455"/>
                  <a:pt x="522" y="454"/>
                  <a:pt x="521" y="452"/>
                </a:cubicBezTo>
                <a:cubicBezTo>
                  <a:pt x="521" y="450"/>
                  <a:pt x="522" y="448"/>
                  <a:pt x="523" y="446"/>
                </a:cubicBezTo>
                <a:cubicBezTo>
                  <a:pt x="525" y="443"/>
                  <a:pt x="528" y="442"/>
                  <a:pt x="533" y="443"/>
                </a:cubicBezTo>
                <a:cubicBezTo>
                  <a:pt x="534" y="439"/>
                  <a:pt x="534" y="439"/>
                  <a:pt x="534" y="439"/>
                </a:cubicBezTo>
                <a:close/>
                <a:moveTo>
                  <a:pt x="563" y="328"/>
                </a:moveTo>
                <a:cubicBezTo>
                  <a:pt x="563" y="332"/>
                  <a:pt x="563" y="332"/>
                  <a:pt x="563" y="332"/>
                </a:cubicBezTo>
                <a:cubicBezTo>
                  <a:pt x="582" y="334"/>
                  <a:pt x="582" y="334"/>
                  <a:pt x="582" y="334"/>
                </a:cubicBezTo>
                <a:cubicBezTo>
                  <a:pt x="583" y="334"/>
                  <a:pt x="587" y="335"/>
                  <a:pt x="595" y="335"/>
                </a:cubicBezTo>
                <a:cubicBezTo>
                  <a:pt x="594" y="336"/>
                  <a:pt x="594" y="336"/>
                  <a:pt x="594" y="336"/>
                </a:cubicBezTo>
                <a:cubicBezTo>
                  <a:pt x="594" y="336"/>
                  <a:pt x="592" y="337"/>
                  <a:pt x="589" y="338"/>
                </a:cubicBezTo>
                <a:cubicBezTo>
                  <a:pt x="587" y="339"/>
                  <a:pt x="585" y="339"/>
                  <a:pt x="583" y="340"/>
                </a:cubicBezTo>
                <a:cubicBezTo>
                  <a:pt x="561" y="348"/>
                  <a:pt x="561" y="348"/>
                  <a:pt x="561" y="348"/>
                </a:cubicBezTo>
                <a:cubicBezTo>
                  <a:pt x="560" y="355"/>
                  <a:pt x="560" y="355"/>
                  <a:pt x="560" y="355"/>
                </a:cubicBezTo>
                <a:cubicBezTo>
                  <a:pt x="597" y="359"/>
                  <a:pt x="597" y="359"/>
                  <a:pt x="597" y="359"/>
                </a:cubicBezTo>
                <a:cubicBezTo>
                  <a:pt x="598" y="355"/>
                  <a:pt x="598" y="355"/>
                  <a:pt x="598" y="355"/>
                </a:cubicBezTo>
                <a:cubicBezTo>
                  <a:pt x="576" y="353"/>
                  <a:pt x="576" y="353"/>
                  <a:pt x="576" y="353"/>
                </a:cubicBezTo>
                <a:cubicBezTo>
                  <a:pt x="575" y="353"/>
                  <a:pt x="573" y="352"/>
                  <a:pt x="571" y="352"/>
                </a:cubicBezTo>
                <a:cubicBezTo>
                  <a:pt x="567" y="352"/>
                  <a:pt x="565" y="352"/>
                  <a:pt x="564" y="352"/>
                </a:cubicBezTo>
                <a:cubicBezTo>
                  <a:pt x="564" y="351"/>
                  <a:pt x="564" y="351"/>
                  <a:pt x="564" y="351"/>
                </a:cubicBezTo>
                <a:cubicBezTo>
                  <a:pt x="572" y="348"/>
                  <a:pt x="575" y="347"/>
                  <a:pt x="576" y="347"/>
                </a:cubicBezTo>
                <a:cubicBezTo>
                  <a:pt x="600" y="338"/>
                  <a:pt x="600" y="338"/>
                  <a:pt x="600" y="338"/>
                </a:cubicBezTo>
                <a:cubicBezTo>
                  <a:pt x="600" y="332"/>
                  <a:pt x="600" y="332"/>
                  <a:pt x="600" y="332"/>
                </a:cubicBezTo>
                <a:cubicBezTo>
                  <a:pt x="563" y="328"/>
                  <a:pt x="563" y="328"/>
                  <a:pt x="563" y="328"/>
                </a:cubicBezTo>
                <a:close/>
                <a:moveTo>
                  <a:pt x="575" y="293"/>
                </a:moveTo>
                <a:cubicBezTo>
                  <a:pt x="572" y="294"/>
                  <a:pt x="570" y="295"/>
                  <a:pt x="568" y="297"/>
                </a:cubicBezTo>
                <a:cubicBezTo>
                  <a:pt x="566" y="300"/>
                  <a:pt x="564" y="303"/>
                  <a:pt x="564" y="307"/>
                </a:cubicBezTo>
                <a:cubicBezTo>
                  <a:pt x="564" y="311"/>
                  <a:pt x="566" y="314"/>
                  <a:pt x="569" y="317"/>
                </a:cubicBezTo>
                <a:cubicBezTo>
                  <a:pt x="572" y="321"/>
                  <a:pt x="577" y="322"/>
                  <a:pt x="583" y="323"/>
                </a:cubicBezTo>
                <a:cubicBezTo>
                  <a:pt x="589" y="323"/>
                  <a:pt x="593" y="322"/>
                  <a:pt x="597" y="319"/>
                </a:cubicBezTo>
                <a:cubicBezTo>
                  <a:pt x="601" y="316"/>
                  <a:pt x="603" y="312"/>
                  <a:pt x="603" y="307"/>
                </a:cubicBezTo>
                <a:cubicBezTo>
                  <a:pt x="603" y="300"/>
                  <a:pt x="600" y="296"/>
                  <a:pt x="593" y="294"/>
                </a:cubicBezTo>
                <a:cubicBezTo>
                  <a:pt x="591" y="298"/>
                  <a:pt x="591" y="298"/>
                  <a:pt x="591" y="298"/>
                </a:cubicBezTo>
                <a:cubicBezTo>
                  <a:pt x="597" y="299"/>
                  <a:pt x="599" y="302"/>
                  <a:pt x="599" y="307"/>
                </a:cubicBezTo>
                <a:cubicBezTo>
                  <a:pt x="599" y="310"/>
                  <a:pt x="598" y="313"/>
                  <a:pt x="596" y="315"/>
                </a:cubicBezTo>
                <a:cubicBezTo>
                  <a:pt x="593" y="317"/>
                  <a:pt x="589" y="318"/>
                  <a:pt x="583" y="318"/>
                </a:cubicBezTo>
                <a:cubicBezTo>
                  <a:pt x="579" y="318"/>
                  <a:pt x="575" y="317"/>
                  <a:pt x="572" y="315"/>
                </a:cubicBezTo>
                <a:cubicBezTo>
                  <a:pt x="569" y="313"/>
                  <a:pt x="568" y="310"/>
                  <a:pt x="568" y="307"/>
                </a:cubicBezTo>
                <a:cubicBezTo>
                  <a:pt x="568" y="302"/>
                  <a:pt x="571" y="299"/>
                  <a:pt x="576" y="298"/>
                </a:cubicBezTo>
                <a:cubicBezTo>
                  <a:pt x="575" y="293"/>
                  <a:pt x="575" y="293"/>
                  <a:pt x="575" y="293"/>
                </a:cubicBezTo>
                <a:close/>
                <a:moveTo>
                  <a:pt x="564" y="263"/>
                </a:moveTo>
                <a:cubicBezTo>
                  <a:pt x="565" y="287"/>
                  <a:pt x="565" y="287"/>
                  <a:pt x="565" y="287"/>
                </a:cubicBezTo>
                <a:cubicBezTo>
                  <a:pt x="602" y="284"/>
                  <a:pt x="602" y="284"/>
                  <a:pt x="602" y="284"/>
                </a:cubicBezTo>
                <a:cubicBezTo>
                  <a:pt x="601" y="261"/>
                  <a:pt x="601" y="261"/>
                  <a:pt x="601" y="261"/>
                </a:cubicBezTo>
                <a:cubicBezTo>
                  <a:pt x="597" y="261"/>
                  <a:pt x="597" y="261"/>
                  <a:pt x="597" y="261"/>
                </a:cubicBezTo>
                <a:cubicBezTo>
                  <a:pt x="598" y="280"/>
                  <a:pt x="598" y="280"/>
                  <a:pt x="598" y="280"/>
                </a:cubicBezTo>
                <a:cubicBezTo>
                  <a:pt x="584" y="281"/>
                  <a:pt x="584" y="281"/>
                  <a:pt x="584" y="281"/>
                </a:cubicBezTo>
                <a:cubicBezTo>
                  <a:pt x="583" y="267"/>
                  <a:pt x="583" y="267"/>
                  <a:pt x="583" y="267"/>
                </a:cubicBezTo>
                <a:cubicBezTo>
                  <a:pt x="579" y="267"/>
                  <a:pt x="579" y="267"/>
                  <a:pt x="579" y="267"/>
                </a:cubicBezTo>
                <a:cubicBezTo>
                  <a:pt x="580" y="281"/>
                  <a:pt x="580" y="281"/>
                  <a:pt x="580" y="281"/>
                </a:cubicBezTo>
                <a:cubicBezTo>
                  <a:pt x="568" y="282"/>
                  <a:pt x="568" y="282"/>
                  <a:pt x="568" y="282"/>
                </a:cubicBezTo>
                <a:cubicBezTo>
                  <a:pt x="567" y="263"/>
                  <a:pt x="567" y="263"/>
                  <a:pt x="567" y="263"/>
                </a:cubicBezTo>
                <a:lnTo>
                  <a:pt x="564" y="263"/>
                </a:lnTo>
                <a:close/>
              </a:path>
            </a:pathLst>
          </a:custGeom>
          <a:gradFill>
            <a:gsLst>
              <a:gs pos="0">
                <a:schemeClr val="bg1">
                  <a:alpha val="21000"/>
                </a:schemeClr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2B69B4CA-E85F-4FB7-A526-C1438B6F1E29}"/>
              </a:ext>
            </a:extLst>
          </p:cNvPr>
          <p:cNvSpPr txBox="1"/>
          <p:nvPr/>
        </p:nvSpPr>
        <p:spPr>
          <a:xfrm>
            <a:off x="3772351" y="3878547"/>
            <a:ext cx="2915842" cy="5309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dist"/>
            <a:r>
              <a:rPr lang="zh-CN" altLang="en-US" sz="3000" b="1" dirty="0">
                <a:solidFill>
                  <a:schemeClr val="accent5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请输入你的标题</a:t>
            </a:r>
          </a:p>
        </p:txBody>
      </p:sp>
    </p:spTree>
    <p:extLst>
      <p:ext uri="{BB962C8B-B14F-4D97-AF65-F5344CB8AC3E}">
        <p14:creationId xmlns:p14="http://schemas.microsoft.com/office/powerpoint/2010/main" val="4213129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3881</TotalTime>
  <Words>1339</Words>
  <Application>Microsoft Office PowerPoint</Application>
  <PresentationFormat>宽屏</PresentationFormat>
  <Paragraphs>207</Paragraphs>
  <Slides>24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24</vt:i4>
      </vt:variant>
    </vt:vector>
  </HeadingPairs>
  <TitlesOfParts>
    <vt:vector size="41" baseType="lpstr">
      <vt:lpstr>FontAwesome</vt:lpstr>
      <vt:lpstr>等线</vt:lpstr>
      <vt:lpstr>等线 Light</vt:lpstr>
      <vt:lpstr>方正粗黑宋简体</vt:lpstr>
      <vt:lpstr>方正黑体简体</vt:lpstr>
      <vt:lpstr>隶书</vt:lpstr>
      <vt:lpstr>宋体</vt:lpstr>
      <vt:lpstr>Microsoft YaHei</vt:lpstr>
      <vt:lpstr>Microsoft YaHei</vt:lpstr>
      <vt:lpstr>Arial</vt:lpstr>
      <vt:lpstr>Calibri</vt:lpstr>
      <vt:lpstr>Century Gothic</vt:lpstr>
      <vt:lpstr>Segoe UI</vt:lpstr>
      <vt:lpstr>Segoe UI Light</vt:lpstr>
      <vt:lpstr>Office 主题​​</vt:lpstr>
      <vt:lpstr>1_Office 主题​​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涂 涂~</dc:creator>
  <cp:lastModifiedBy>Yunxuan Liu</cp:lastModifiedBy>
  <cp:revision>70</cp:revision>
  <dcterms:created xsi:type="dcterms:W3CDTF">2018-07-04T09:56:24Z</dcterms:created>
  <dcterms:modified xsi:type="dcterms:W3CDTF">2019-04-13T06:18:51Z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Nuaxnuy@DESKTOP-GLORKB7</vt:lpwstr>
  </property>
  <property fmtid="{D5CDD505-2E9C-101B-9397-08002B2CF9AE}" pid="5" name="MSIP_Label_f42aa342-8706-4288-bd11-ebb85995028c_SetDate">
    <vt:lpwstr>2019-04-13T06:18:49.6788300Z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b82f1bfb-2bd9-43f8-8756-776af7278d10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