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4"/>
  </p:notesMasterIdLst>
  <p:handoutMasterIdLst>
    <p:handoutMasterId r:id="rId25"/>
  </p:handoutMasterIdLst>
  <p:sldIdLst>
    <p:sldId id="3139" r:id="rId2"/>
    <p:sldId id="3130" r:id="rId3"/>
    <p:sldId id="3140" r:id="rId4"/>
    <p:sldId id="3112" r:id="rId5"/>
    <p:sldId id="3106" r:id="rId6"/>
    <p:sldId id="3101" r:id="rId7"/>
    <p:sldId id="3110" r:id="rId8"/>
    <p:sldId id="3141" r:id="rId9"/>
    <p:sldId id="3099" r:id="rId10"/>
    <p:sldId id="3096" r:id="rId11"/>
    <p:sldId id="3098" r:id="rId12"/>
    <p:sldId id="3094" r:id="rId13"/>
    <p:sldId id="3142" r:id="rId14"/>
    <p:sldId id="3104" r:id="rId15"/>
    <p:sldId id="3102" r:id="rId16"/>
    <p:sldId id="3095" r:id="rId17"/>
    <p:sldId id="3097" r:id="rId18"/>
    <p:sldId id="3143" r:id="rId19"/>
    <p:sldId id="3107" r:id="rId20"/>
    <p:sldId id="3105" r:id="rId21"/>
    <p:sldId id="3100" r:id="rId22"/>
    <p:sldId id="3144" r:id="rId23"/>
  </p:sldIdLst>
  <p:sldSz cx="12858750" cy="723265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1C39"/>
    <a:srgbClr val="863C36"/>
    <a:srgbClr val="0070C0"/>
    <a:srgbClr val="FFFFFF"/>
    <a:srgbClr val="08B689"/>
    <a:srgbClr val="79B50F"/>
    <a:srgbClr val="09B0DE"/>
    <a:srgbClr val="6669D2"/>
    <a:srgbClr val="33BE9B"/>
    <a:srgbClr val="33FC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58" autoAdjust="0"/>
    <p:restoredTop sz="92986" autoAdjust="0"/>
  </p:normalViewPr>
  <p:slideViewPr>
    <p:cSldViewPr>
      <p:cViewPr varScale="1">
        <p:scale>
          <a:sx n="82" d="100"/>
          <a:sy n="82" d="100"/>
        </p:scale>
        <p:origin x="667" y="62"/>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A30-46FE-ACC2-AE39B872430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A30-46FE-ACC2-AE39B872430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A30-46FE-ACC2-AE39B872430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A30-46FE-ACC2-AE39B8724303}"/>
              </c:ext>
            </c:extLst>
          </c:dPt>
          <c:dPt>
            <c:idx val="4"/>
            <c:bubble3D val="0"/>
            <c:spPr>
              <a:solidFill>
                <a:schemeClr val="tx2"/>
              </a:solidFill>
              <a:ln w="19050">
                <a:solidFill>
                  <a:schemeClr val="lt1"/>
                </a:solidFill>
              </a:ln>
              <a:effectLst/>
            </c:spPr>
            <c:extLst>
              <c:ext xmlns:c16="http://schemas.microsoft.com/office/drawing/2014/chart" uri="{C3380CC4-5D6E-409C-BE32-E72D297353CC}">
                <c16:uniqueId val="{00000009-DA30-46FE-ACC2-AE39B8724303}"/>
              </c:ext>
            </c:extLst>
          </c:dPt>
          <c:val>
            <c:numRef>
              <c:f>Sheet1!$B$2:$B$6</c:f>
              <c:numCache>
                <c:formatCode>General</c:formatCode>
                <c:ptCount val="5"/>
                <c:pt idx="0">
                  <c:v>8.1999999999999993</c:v>
                </c:pt>
                <c:pt idx="1">
                  <c:v>3.2</c:v>
                </c:pt>
                <c:pt idx="2">
                  <c:v>2.6</c:v>
                </c:pt>
                <c:pt idx="3">
                  <c:v>2.2000000000000002</c:v>
                </c:pt>
                <c:pt idx="4">
                  <c:v>2.2999999999999998</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Sheet1!$A$2:$A$6</c15:sqref>
                        </c15:formulaRef>
                      </c:ext>
                    </c:extLst>
                    <c:strCache>
                      <c:ptCount val="5"/>
                      <c:pt idx="0">
                        <c:v>1st Qtr</c:v>
                      </c:pt>
                      <c:pt idx="1">
                        <c:v>2nd Qtr</c:v>
                      </c:pt>
                      <c:pt idx="2">
                        <c:v>3rd Qtr</c:v>
                      </c:pt>
                      <c:pt idx="3">
                        <c:v>4th Qtr</c:v>
                      </c:pt>
                      <c:pt idx="4">
                        <c:v>5th Qtr</c:v>
                      </c:pt>
                    </c:strCache>
                  </c:strRef>
                </c15:cat>
              </c15:filteredCategoryTitle>
            </c:ext>
            <c:ext xmlns:c16="http://schemas.microsoft.com/office/drawing/2014/chart" uri="{C3380CC4-5D6E-409C-BE32-E72D297353CC}">
              <c16:uniqueId val="{0000000A-DA30-46FE-ACC2-AE39B8724303}"/>
            </c:ext>
          </c:extLst>
        </c:ser>
        <c:dLbls>
          <c:showLegendKey val="0"/>
          <c:showVal val="0"/>
          <c:showCatName val="0"/>
          <c:showSerName val="0"/>
          <c:showPercent val="0"/>
          <c:showBubbleSize val="0"/>
          <c:showLeaderLines val="1"/>
        </c:dLbls>
        <c:firstSliceAng val="0"/>
        <c:holeSize val="56"/>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2019/5/3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2019/5/3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53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a:p>
        </p:txBody>
      </p:sp>
      <p:sp>
        <p:nvSpPr>
          <p:cNvPr id="185347" name="Header Placeholder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1030288" fontAlgn="base">
              <a:spcBef>
                <a:spcPct val="0"/>
              </a:spcBef>
              <a:spcAft>
                <a:spcPct val="0"/>
              </a:spcAft>
              <a:defRPr/>
            </a:pPr>
            <a:r>
              <a:rPr lang="en-US" altLang="zh-CN" dirty="0" err="1"/>
              <a:t>MyFirsemplae</a:t>
            </a:r>
            <a:endParaRPr lang="en-US" altLang="zh-CN" dirty="0"/>
          </a:p>
        </p:txBody>
      </p:sp>
    </p:spTree>
    <p:extLst>
      <p:ext uri="{BB962C8B-B14F-4D97-AF65-F5344CB8AC3E}">
        <p14:creationId xmlns:p14="http://schemas.microsoft.com/office/powerpoint/2010/main" val="16801569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520247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12708905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12</a:t>
            </a:fld>
            <a:endParaRPr lang="zh-CN" altLang="en-US"/>
          </a:p>
        </p:txBody>
      </p:sp>
    </p:spTree>
    <p:extLst>
      <p:ext uri="{BB962C8B-B14F-4D97-AF65-F5344CB8AC3E}">
        <p14:creationId xmlns:p14="http://schemas.microsoft.com/office/powerpoint/2010/main" val="12524269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3912627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14</a:t>
            </a:fld>
            <a:endParaRPr lang="en-GB"/>
          </a:p>
        </p:txBody>
      </p:sp>
    </p:spTree>
    <p:extLst>
      <p:ext uri="{BB962C8B-B14F-4D97-AF65-F5344CB8AC3E}">
        <p14:creationId xmlns:p14="http://schemas.microsoft.com/office/powerpoint/2010/main" val="178534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15</a:t>
            </a:fld>
            <a:endParaRPr lang="en-GB"/>
          </a:p>
        </p:txBody>
      </p:sp>
    </p:spTree>
    <p:extLst>
      <p:ext uri="{BB962C8B-B14F-4D97-AF65-F5344CB8AC3E}">
        <p14:creationId xmlns:p14="http://schemas.microsoft.com/office/powerpoint/2010/main" val="19260225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13547752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17</a:t>
            </a:fld>
            <a:endParaRPr lang="zh-CN" altLang="en-US"/>
          </a:p>
        </p:txBody>
      </p:sp>
    </p:spTree>
    <p:extLst>
      <p:ext uri="{BB962C8B-B14F-4D97-AF65-F5344CB8AC3E}">
        <p14:creationId xmlns:p14="http://schemas.microsoft.com/office/powerpoint/2010/main" val="17706400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8765857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17274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1767157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19186795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21</a:t>
            </a:fld>
            <a:endParaRPr lang="en-GB"/>
          </a:p>
        </p:txBody>
      </p:sp>
    </p:spTree>
    <p:extLst>
      <p:ext uri="{BB962C8B-B14F-4D97-AF65-F5344CB8AC3E}">
        <p14:creationId xmlns:p14="http://schemas.microsoft.com/office/powerpoint/2010/main" val="34817442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53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a:p>
        </p:txBody>
      </p:sp>
      <p:sp>
        <p:nvSpPr>
          <p:cNvPr id="185347" name="Header Placeholder 3"/>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1030288" fontAlgn="base">
              <a:spcBef>
                <a:spcPct val="0"/>
              </a:spcBef>
              <a:spcAft>
                <a:spcPct val="0"/>
              </a:spcAft>
              <a:defRPr/>
            </a:pPr>
            <a:r>
              <a:rPr lang="en-US" altLang="zh-CN" dirty="0" err="1"/>
              <a:t>MyFirsemplae</a:t>
            </a:r>
            <a:endParaRPr lang="en-US" altLang="zh-CN" dirty="0"/>
          </a:p>
        </p:txBody>
      </p:sp>
    </p:spTree>
    <p:extLst>
      <p:ext uri="{BB962C8B-B14F-4D97-AF65-F5344CB8AC3E}">
        <p14:creationId xmlns:p14="http://schemas.microsoft.com/office/powerpoint/2010/main" val="1493518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2669435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1479896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1656407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6</a:t>
            </a:fld>
            <a:endParaRPr lang="en-GB"/>
          </a:p>
        </p:txBody>
      </p:sp>
    </p:spTree>
    <p:extLst>
      <p:ext uri="{BB962C8B-B14F-4D97-AF65-F5344CB8AC3E}">
        <p14:creationId xmlns:p14="http://schemas.microsoft.com/office/powerpoint/2010/main" val="14936090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2524056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42437347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9</a:t>
            </a:fld>
            <a:endParaRPr lang="en-GB"/>
          </a:p>
        </p:txBody>
      </p:sp>
    </p:spTree>
    <p:extLst>
      <p:ext uri="{BB962C8B-B14F-4D97-AF65-F5344CB8AC3E}">
        <p14:creationId xmlns:p14="http://schemas.microsoft.com/office/powerpoint/2010/main" val="5593938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spTree>
    <p:extLst>
      <p:ext uri="{BB962C8B-B14F-4D97-AF65-F5344CB8AC3E}">
        <p14:creationId xmlns:p14="http://schemas.microsoft.com/office/powerpoint/2010/main" val="2296699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3268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2019/5/3</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64" r:id="rId1"/>
    <p:sldLayoutId id="214748396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794" y="448"/>
            <a:ext cx="12857163" cy="7231757"/>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9" tIns="45714" rIns="91429" bIns="45714" numCol="1" spcCol="0" rtlCol="0" fromWordArt="0" anchor="ctr" anchorCtr="0" forceAA="0" compatLnSpc="1">
            <a:prstTxWarp prst="textNoShape">
              <a:avLst/>
            </a:prstTxWarp>
            <a:noAutofit/>
          </a:bodyPr>
          <a:lstStyle/>
          <a:p>
            <a:pPr algn="ctr"/>
            <a:endParaRPr lang="zh-CN" altLang="en-US"/>
          </a:p>
        </p:txBody>
      </p:sp>
      <p:sp>
        <p:nvSpPr>
          <p:cNvPr id="7" name="TextBox 143"/>
          <p:cNvSpPr txBox="1"/>
          <p:nvPr/>
        </p:nvSpPr>
        <p:spPr>
          <a:xfrm>
            <a:off x="2521433" y="4840461"/>
            <a:ext cx="7815884" cy="1015663"/>
          </a:xfrm>
          <a:prstGeom prst="rect">
            <a:avLst/>
          </a:prstGeom>
          <a:noFill/>
        </p:spPr>
        <p:txBody>
          <a:bodyPr wrap="square" rtlCol="0">
            <a:spAutoFit/>
          </a:bodyPr>
          <a:lstStyle/>
          <a:p>
            <a:pPr algn="ctr">
              <a:buNone/>
            </a:pPr>
            <a:r>
              <a:rPr lang="zh-CN" altLang="en-US" sz="6000" cap="all" dirty="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小提琴机构培训通用</a:t>
            </a:r>
          </a:p>
        </p:txBody>
      </p:sp>
      <p:grpSp>
        <p:nvGrpSpPr>
          <p:cNvPr id="8" name="组合 7"/>
          <p:cNvGrpSpPr/>
          <p:nvPr/>
        </p:nvGrpSpPr>
        <p:grpSpPr>
          <a:xfrm>
            <a:off x="4159057" y="6612407"/>
            <a:ext cx="308457" cy="308457"/>
            <a:chOff x="801291" y="3535885"/>
            <a:chExt cx="219347" cy="219347"/>
          </a:xfrm>
        </p:grpSpPr>
        <p:sp>
          <p:nvSpPr>
            <p:cNvPr id="9" name="Oval 10"/>
            <p:cNvSpPr>
              <a:spLocks noChangeArrowheads="1"/>
            </p:cNvSpPr>
            <p:nvPr/>
          </p:nvSpPr>
          <p:spPr bwMode="auto">
            <a:xfrm>
              <a:off x="801291" y="3535885"/>
              <a:ext cx="219347" cy="219347"/>
            </a:xfrm>
            <a:prstGeom prst="ellipse">
              <a:avLst/>
            </a:prstGeom>
            <a:solidFill>
              <a:schemeClr val="accent2"/>
            </a:solidFill>
            <a:ln>
              <a:noFill/>
            </a:ln>
            <a:effectLst/>
            <a:extLst>
              <a:ext uri="{91240B29-F687-4F45-9708-019B960494DF}">
                <a14:hiddenLine xmlns:a14="http://schemas.microsoft.com/office/drawing/2010/main" w="6350">
                  <a:solidFill>
                    <a:srgbClr val="CBAB8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1125">
                <a:solidFill>
                  <a:schemeClr val="bg1"/>
                </a:solidFill>
                <a:latin typeface="微软雅黑" pitchFamily="34" charset="-122"/>
                <a:ea typeface="微软雅黑" pitchFamily="34" charset="-122"/>
              </a:endParaRPr>
            </a:p>
          </p:txBody>
        </p:sp>
        <p:grpSp>
          <p:nvGrpSpPr>
            <p:cNvPr id="10" name="组合 9"/>
            <p:cNvGrpSpPr/>
            <p:nvPr/>
          </p:nvGrpSpPr>
          <p:grpSpPr>
            <a:xfrm>
              <a:off x="860980" y="3583766"/>
              <a:ext cx="100336" cy="114060"/>
              <a:chOff x="860980" y="3583766"/>
              <a:chExt cx="100336" cy="114060"/>
            </a:xfrm>
          </p:grpSpPr>
          <p:sp>
            <p:nvSpPr>
              <p:cNvPr id="11"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8" tIns="64294" rIns="128588" bIns="64294" numCol="1" spcCol="0" rtlCol="0" fromWordArt="0" anchor="ctr" anchorCtr="0" forceAA="0" compatLnSpc="1">
                <a:prstTxWarp prst="textNoShape">
                  <a:avLst/>
                </a:prstTxWarp>
                <a:noAutofit/>
              </a:bodyPr>
              <a:lstStyle/>
              <a:p>
                <a:pPr algn="dist"/>
                <a:endParaRPr lang="zh-CN" altLang="en-US" sz="2250">
                  <a:solidFill>
                    <a:schemeClr val="bg1"/>
                  </a:solidFill>
                  <a:latin typeface="微软雅黑" panose="020B0503020204020204" pitchFamily="34" charset="-122"/>
                  <a:ea typeface="微软雅黑" panose="020B0503020204020204" pitchFamily="34" charset="-122"/>
                </a:endParaRPr>
              </a:p>
            </p:txBody>
          </p:sp>
          <p:sp>
            <p:nvSpPr>
              <p:cNvPr id="12" name="Freeform 13"/>
              <p:cNvSpPr>
                <a:spLocks/>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8" tIns="64294" rIns="128588" bIns="64294" numCol="1" spcCol="0" rtlCol="0" fromWordArt="0" anchor="ctr" anchorCtr="0" forceAA="0" compatLnSpc="1">
                <a:prstTxWarp prst="textNoShape">
                  <a:avLst/>
                </a:prstTxWarp>
                <a:noAutofit/>
              </a:bodyPr>
              <a:lstStyle/>
              <a:p>
                <a:pPr algn="dist"/>
                <a:endParaRPr lang="zh-CN" altLang="en-US" sz="2250">
                  <a:solidFill>
                    <a:schemeClr val="bg1"/>
                  </a:solidFill>
                  <a:latin typeface="微软雅黑" panose="020B0503020204020204" pitchFamily="34" charset="-122"/>
                  <a:ea typeface="微软雅黑" panose="020B0503020204020204" pitchFamily="34" charset="-122"/>
                </a:endParaRPr>
              </a:p>
            </p:txBody>
          </p:sp>
        </p:grpSp>
      </p:grpSp>
      <p:grpSp>
        <p:nvGrpSpPr>
          <p:cNvPr id="13" name="Group 14"/>
          <p:cNvGrpSpPr>
            <a:grpSpLocks/>
          </p:cNvGrpSpPr>
          <p:nvPr/>
        </p:nvGrpSpPr>
        <p:grpSpPr bwMode="auto">
          <a:xfrm>
            <a:off x="6612699" y="6612407"/>
            <a:ext cx="308457" cy="308457"/>
            <a:chOff x="4248" y="3024"/>
            <a:chExt cx="600" cy="599"/>
          </a:xfrm>
        </p:grpSpPr>
        <p:sp>
          <p:nvSpPr>
            <p:cNvPr id="14" name="Oval 15"/>
            <p:cNvSpPr>
              <a:spLocks noChangeArrowheads="1"/>
            </p:cNvSpPr>
            <p:nvPr/>
          </p:nvSpPr>
          <p:spPr bwMode="auto">
            <a:xfrm>
              <a:off x="4248" y="3024"/>
              <a:ext cx="600" cy="599"/>
            </a:xfrm>
            <a:prstGeom prst="ellipse">
              <a:avLst/>
            </a:prstGeom>
            <a:solidFill>
              <a:schemeClr val="accent2"/>
            </a:solidFill>
            <a:ln>
              <a:noFill/>
            </a:ln>
            <a:effectLst/>
            <a:extLst>
              <a:ext uri="{91240B29-F687-4F45-9708-019B960494DF}">
                <a14:hiddenLine xmlns:a14="http://schemas.microsoft.com/office/drawing/2010/main" w="6350">
                  <a:solidFill>
                    <a:srgbClr val="CBAB8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1125">
                <a:solidFill>
                  <a:schemeClr val="bg1"/>
                </a:solidFill>
                <a:latin typeface="微软雅黑" pitchFamily="34" charset="-122"/>
                <a:ea typeface="微软雅黑" pitchFamily="34" charset="-122"/>
              </a:endParaRPr>
            </a:p>
          </p:txBody>
        </p:sp>
        <p:grpSp>
          <p:nvGrpSpPr>
            <p:cNvPr id="15" name="Group 16"/>
            <p:cNvGrpSpPr>
              <a:grpSpLocks/>
            </p:cNvGrpSpPr>
            <p:nvPr/>
          </p:nvGrpSpPr>
          <p:grpSpPr bwMode="auto">
            <a:xfrm>
              <a:off x="4441" y="3144"/>
              <a:ext cx="215" cy="345"/>
              <a:chOff x="4441" y="3144"/>
              <a:chExt cx="215" cy="345"/>
            </a:xfrm>
          </p:grpSpPr>
          <p:sp>
            <p:nvSpPr>
              <p:cNvPr id="16"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8" tIns="64294" rIns="128588" bIns="64294" numCol="1" spcCol="0" rtlCol="0" fromWordArt="0" anchor="ctr" anchorCtr="0" forceAA="0" compatLnSpc="1">
                <a:prstTxWarp prst="textNoShape">
                  <a:avLst/>
                </a:prstTxWarp>
                <a:noAutofit/>
              </a:bodyPr>
              <a:lstStyle/>
              <a:p>
                <a:pPr algn="dist"/>
                <a:endParaRPr lang="zh-CN" altLang="en-US" sz="2250">
                  <a:solidFill>
                    <a:schemeClr val="bg1"/>
                  </a:solidFill>
                  <a:latin typeface="微软雅黑" panose="020B0503020204020204" pitchFamily="34" charset="-122"/>
                  <a:ea typeface="微软雅黑" panose="020B0503020204020204" pitchFamily="34" charset="-122"/>
                </a:endParaRPr>
              </a:p>
            </p:txBody>
          </p:sp>
          <p:sp>
            <p:nvSpPr>
              <p:cNvPr id="17" name="Freeform 18"/>
              <p:cNvSpPr>
                <a:spLocks/>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8" tIns="64294" rIns="128588" bIns="64294" numCol="1" spcCol="0" rtlCol="0" fromWordArt="0" anchor="ctr" anchorCtr="0" forceAA="0" compatLnSpc="1">
                <a:prstTxWarp prst="textNoShape">
                  <a:avLst/>
                </a:prstTxWarp>
                <a:noAutofit/>
              </a:bodyPr>
              <a:lstStyle/>
              <a:p>
                <a:pPr algn="dist"/>
                <a:endParaRPr lang="zh-CN" altLang="en-US" sz="2250">
                  <a:solidFill>
                    <a:schemeClr val="bg1"/>
                  </a:solidFill>
                  <a:latin typeface="微软雅黑" panose="020B0503020204020204" pitchFamily="34" charset="-122"/>
                  <a:ea typeface="微软雅黑" panose="020B0503020204020204" pitchFamily="34" charset="-122"/>
                </a:endParaRPr>
              </a:p>
            </p:txBody>
          </p:sp>
        </p:grpSp>
      </p:grpSp>
      <p:sp>
        <p:nvSpPr>
          <p:cNvPr id="18" name="Text Box 20"/>
          <p:cNvSpPr txBox="1">
            <a:spLocks noChangeArrowheads="1"/>
          </p:cNvSpPr>
          <p:nvPr/>
        </p:nvSpPr>
        <p:spPr bwMode="auto">
          <a:xfrm>
            <a:off x="6930085" y="6571871"/>
            <a:ext cx="1826141" cy="352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88" dirty="0">
                <a:solidFill>
                  <a:schemeClr val="bg1"/>
                </a:solidFill>
                <a:latin typeface="微软雅黑" pitchFamily="34" charset="-122"/>
                <a:ea typeface="微软雅黑" pitchFamily="34" charset="-122"/>
              </a:rPr>
              <a:t>日期：</a:t>
            </a:r>
            <a:r>
              <a:rPr lang="en-US" altLang="zh-CN" sz="1688" dirty="0">
                <a:solidFill>
                  <a:schemeClr val="bg1"/>
                </a:solidFill>
                <a:latin typeface="微软雅黑" pitchFamily="34" charset="-122"/>
                <a:ea typeface="微软雅黑" pitchFamily="34" charset="-122"/>
              </a:rPr>
              <a:t>2019.7.30</a:t>
            </a:r>
          </a:p>
        </p:txBody>
      </p:sp>
      <p:sp>
        <p:nvSpPr>
          <p:cNvPr id="19" name="矩形 18"/>
          <p:cNvSpPr/>
          <p:nvPr/>
        </p:nvSpPr>
        <p:spPr>
          <a:xfrm>
            <a:off x="4467320" y="6580660"/>
            <a:ext cx="1468672" cy="352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88" dirty="0">
                <a:solidFill>
                  <a:schemeClr val="bg1"/>
                </a:solidFill>
                <a:latin typeface="微软雅黑" pitchFamily="34" charset="-122"/>
                <a:ea typeface="微软雅黑" pitchFamily="34" charset="-122"/>
              </a:rPr>
              <a:t>汇报人：</a:t>
            </a:r>
            <a:r>
              <a:rPr lang="en-US" altLang="zh-CN" sz="1688" dirty="0">
                <a:solidFill>
                  <a:schemeClr val="bg1"/>
                </a:solidFill>
                <a:latin typeface="微软雅黑" pitchFamily="34" charset="-122"/>
                <a:ea typeface="微软雅黑" pitchFamily="34" charset="-122"/>
              </a:rPr>
              <a:t>XXX</a:t>
            </a:r>
            <a:endParaRPr lang="zh-CN" altLang="en-US" sz="1688" dirty="0">
              <a:solidFill>
                <a:schemeClr val="bg1"/>
              </a:solidFill>
              <a:latin typeface="微软雅黑" pitchFamily="34" charset="-122"/>
              <a:ea typeface="微软雅黑" pitchFamily="34" charset="-122"/>
            </a:endParaRPr>
          </a:p>
        </p:txBody>
      </p:sp>
      <p:sp>
        <p:nvSpPr>
          <p:cNvPr id="20" name="文本占位符 2"/>
          <p:cNvSpPr txBox="1">
            <a:spLocks/>
          </p:cNvSpPr>
          <p:nvPr/>
        </p:nvSpPr>
        <p:spPr>
          <a:xfrm>
            <a:off x="2519969" y="5708586"/>
            <a:ext cx="7742726" cy="545342"/>
          </a:xfrm>
          <a:prstGeom prst="rect">
            <a:avLst/>
          </a:prstGeom>
          <a:noFill/>
        </p:spPr>
        <p:txBody>
          <a:bodyPr vert="horz" wrap="square" lIns="128588" tIns="64294" rIns="128588" bIns="64294"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None/>
            </a:pPr>
            <a:r>
              <a:rPr lang="en-US" altLang="zh-CN" sz="900" b="0" dirty="0">
                <a:effectLst/>
                <a:latin typeface="Arial" panose="020B0604020202020204" pitchFamily="34" charset="0"/>
                <a:cs typeface="Arial" panose="020B0604020202020204" pitchFamily="34" charset="0"/>
              </a:rPr>
              <a:t>A complete business plan A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plan</a:t>
            </a:r>
            <a:endParaRPr lang="zh-CN" altLang="en-US" sz="900" b="0" dirty="0">
              <a:effectLst/>
              <a:latin typeface="Arial" panose="020B0604020202020204" pitchFamily="34" charset="0"/>
              <a:cs typeface="Arial" panose="020B0604020202020204" pitchFamily="34" charset="0"/>
            </a:endParaRPr>
          </a:p>
        </p:txBody>
      </p:sp>
      <p:pic>
        <p:nvPicPr>
          <p:cNvPr id="2" name="Jason Mraz - I'm Your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24575" y="-984731"/>
            <a:ext cx="609600" cy="609600"/>
          </a:xfrm>
          <a:prstGeom prst="rect">
            <a:avLst/>
          </a:prstGeom>
        </p:spPr>
      </p:pic>
    </p:spTree>
    <p:extLst>
      <p:ext uri="{BB962C8B-B14F-4D97-AF65-F5344CB8AC3E}">
        <p14:creationId xmlns:p14="http://schemas.microsoft.com/office/powerpoint/2010/main" val="19709192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3" presetClass="entr" presetSubtype="288" fill="hold" grpId="1" nodeType="after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p:cTn id="10" dur="500" fill="hold"/>
                                        <p:tgtEl>
                                          <p:spTgt spid="23"/>
                                        </p:tgtEl>
                                        <p:attrNameLst>
                                          <p:attrName>ppt_w</p:attrName>
                                        </p:attrNameLst>
                                      </p:cBhvr>
                                      <p:tavLst>
                                        <p:tav tm="0">
                                          <p:val>
                                            <p:strVal val="4/3*#ppt_w"/>
                                          </p:val>
                                        </p:tav>
                                        <p:tav tm="100000">
                                          <p:val>
                                            <p:strVal val="#ppt_w"/>
                                          </p:val>
                                        </p:tav>
                                      </p:tavLst>
                                    </p:anim>
                                    <p:anim calcmode="lin" valueType="num">
                                      <p:cBhvr>
                                        <p:cTn id="11" dur="500" fill="hold"/>
                                        <p:tgtEl>
                                          <p:spTgt spid="23"/>
                                        </p:tgtEl>
                                        <p:attrNameLst>
                                          <p:attrName>ppt_h</p:attrName>
                                        </p:attrNameLst>
                                      </p:cBhvr>
                                      <p:tavLst>
                                        <p:tav tm="0">
                                          <p:val>
                                            <p:strVal val="4/3*#ppt_h"/>
                                          </p:val>
                                        </p:tav>
                                        <p:tav tm="100000">
                                          <p:val>
                                            <p:strVal val="#ppt_h"/>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down)">
                                      <p:cBhvr>
                                        <p:cTn id="21" dur="500"/>
                                        <p:tgtEl>
                                          <p:spTgt spid="2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2" repeatCount="indefinite" fill="remove" display="0">
                  <p:stCondLst>
                    <p:cond delay="indefinite"/>
                  </p:stCondLst>
                  <p:endCondLst>
                    <p:cond evt="onStopAudio" delay="0">
                      <p:tgtEl>
                        <p:sldTgt/>
                      </p:tgtEl>
                    </p:cond>
                  </p:endCondLst>
                </p:cTn>
                <p:tgtEl>
                  <p:spTgt spid="2"/>
                </p:tgtEl>
              </p:cMediaNode>
            </p:audio>
          </p:childTnLst>
        </p:cTn>
      </p:par>
    </p:tnLst>
    <p:bldLst>
      <p:bldP spid="23" grpId="1" animBg="1"/>
      <p:bldP spid="7" grpId="0"/>
      <p:bldP spid="18"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3724935" y="2194576"/>
            <a:ext cx="1487369" cy="1317704"/>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accent1">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5167"/>
          <p:cNvSpPr/>
          <p:nvPr/>
        </p:nvSpPr>
        <p:spPr>
          <a:xfrm>
            <a:off x="3273871" y="2975795"/>
            <a:ext cx="2395107" cy="1371804"/>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accent2">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5168"/>
          <p:cNvSpPr/>
          <p:nvPr/>
        </p:nvSpPr>
        <p:spPr>
          <a:xfrm>
            <a:off x="2822811" y="3822873"/>
            <a:ext cx="3302845" cy="1371798"/>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accent3">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5169"/>
          <p:cNvSpPr/>
          <p:nvPr/>
        </p:nvSpPr>
        <p:spPr>
          <a:xfrm>
            <a:off x="2361258" y="4669953"/>
            <a:ext cx="4210573" cy="1371791"/>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accent4">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8" name="组合 37"/>
          <p:cNvGrpSpPr/>
          <p:nvPr/>
        </p:nvGrpSpPr>
        <p:grpSpPr>
          <a:xfrm>
            <a:off x="4175998" y="1829529"/>
            <a:ext cx="1047559" cy="898079"/>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p>
          </p:txBody>
        </p:sp>
      </p:grpSp>
      <p:grpSp>
        <p:nvGrpSpPr>
          <p:cNvPr id="37" name="组合 36"/>
          <p:cNvGrpSpPr/>
          <p:nvPr/>
        </p:nvGrpSpPr>
        <p:grpSpPr>
          <a:xfrm>
            <a:off x="3724935" y="2975797"/>
            <a:ext cx="1941237" cy="528018"/>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2"/>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点击输入文本</a:t>
              </a:r>
            </a:p>
          </p:txBody>
        </p:sp>
      </p:grpSp>
      <p:grpSp>
        <p:nvGrpSpPr>
          <p:cNvPr id="36" name="组合 35"/>
          <p:cNvGrpSpPr/>
          <p:nvPr/>
        </p:nvGrpSpPr>
        <p:grpSpPr>
          <a:xfrm>
            <a:off x="3273874" y="3822872"/>
            <a:ext cx="2848974" cy="528019"/>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组合 34"/>
          <p:cNvGrpSpPr/>
          <p:nvPr/>
        </p:nvGrpSpPr>
        <p:grpSpPr>
          <a:xfrm>
            <a:off x="2822810" y="4669950"/>
            <a:ext cx="3756702" cy="528012"/>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4"/>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组合 32"/>
          <p:cNvGrpSpPr/>
          <p:nvPr/>
        </p:nvGrpSpPr>
        <p:grpSpPr>
          <a:xfrm>
            <a:off x="2361260" y="5505266"/>
            <a:ext cx="4664442" cy="528012"/>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6"/>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8" name="Round Same Side Corner Rectangle 67"/>
          <p:cNvSpPr/>
          <p:nvPr/>
        </p:nvSpPr>
        <p:spPr>
          <a:xfrm rot="10800000" flipH="1">
            <a:off x="7567575" y="1845937"/>
            <a:ext cx="60936" cy="627700"/>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 Same Side Corner Rectangle 68"/>
          <p:cNvSpPr/>
          <p:nvPr/>
        </p:nvSpPr>
        <p:spPr>
          <a:xfrm rot="10800000" flipH="1">
            <a:off x="7565573" y="2799971"/>
            <a:ext cx="60936" cy="627700"/>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 Same Side Corner Rectangle 69"/>
          <p:cNvSpPr/>
          <p:nvPr/>
        </p:nvSpPr>
        <p:spPr>
          <a:xfrm rot="10800000" flipH="1">
            <a:off x="7567575" y="3667113"/>
            <a:ext cx="60936" cy="627700"/>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组合 38"/>
          <p:cNvGrpSpPr/>
          <p:nvPr/>
        </p:nvGrpSpPr>
        <p:grpSpPr>
          <a:xfrm>
            <a:off x="7735229" y="1830491"/>
            <a:ext cx="2700245" cy="518561"/>
            <a:chOff x="5228512" y="1109269"/>
            <a:chExt cx="2871880" cy="424667"/>
          </a:xfrm>
        </p:grpSpPr>
        <p:sp>
          <p:nvSpPr>
            <p:cNvPr id="21" name="TextBox 20"/>
            <p:cNvSpPr txBox="1"/>
            <p:nvPr/>
          </p:nvSpPr>
          <p:spPr>
            <a:xfrm>
              <a:off x="5228512" y="1303102"/>
              <a:ext cx="2871880" cy="230834"/>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2" name="Rectangle 71"/>
            <p:cNvSpPr/>
            <p:nvPr/>
          </p:nvSpPr>
          <p:spPr>
            <a:xfrm>
              <a:off x="5228513" y="1109269"/>
              <a:ext cx="1336637" cy="211720"/>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组合 39"/>
          <p:cNvGrpSpPr/>
          <p:nvPr/>
        </p:nvGrpSpPr>
        <p:grpSpPr>
          <a:xfrm>
            <a:off x="7735229" y="2758415"/>
            <a:ext cx="2700245" cy="518564"/>
            <a:chOff x="5228512" y="1869180"/>
            <a:chExt cx="2871880" cy="424670"/>
          </a:xfrm>
        </p:grpSpPr>
        <p:sp>
          <p:nvSpPr>
            <p:cNvPr id="23" name="TextBox 22"/>
            <p:cNvSpPr txBox="1"/>
            <p:nvPr/>
          </p:nvSpPr>
          <p:spPr>
            <a:xfrm>
              <a:off x="5228512" y="2063015"/>
              <a:ext cx="2871880" cy="23083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4" name="Rectangle 73"/>
            <p:cNvSpPr/>
            <p:nvPr/>
          </p:nvSpPr>
          <p:spPr>
            <a:xfrm>
              <a:off x="5228513" y="1869180"/>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组合 40"/>
          <p:cNvGrpSpPr/>
          <p:nvPr/>
        </p:nvGrpSpPr>
        <p:grpSpPr>
          <a:xfrm>
            <a:off x="7735229" y="3686338"/>
            <a:ext cx="2700245" cy="518564"/>
            <a:chOff x="5228512" y="2629091"/>
            <a:chExt cx="2871880" cy="424670"/>
          </a:xfrm>
        </p:grpSpPr>
        <p:sp>
          <p:nvSpPr>
            <p:cNvPr id="25" name="TextBox 24"/>
            <p:cNvSpPr txBox="1"/>
            <p:nvPr/>
          </p:nvSpPr>
          <p:spPr>
            <a:xfrm>
              <a:off x="5228512" y="2822926"/>
              <a:ext cx="2871880" cy="23083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26" name="Rectangle 75"/>
            <p:cNvSpPr/>
            <p:nvPr/>
          </p:nvSpPr>
          <p:spPr>
            <a:xfrm>
              <a:off x="5228513" y="2629091"/>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ound Same Side Corner Rectangle 76"/>
          <p:cNvSpPr/>
          <p:nvPr/>
        </p:nvSpPr>
        <p:spPr>
          <a:xfrm rot="10800000" flipH="1">
            <a:off x="7565573" y="4546901"/>
            <a:ext cx="60936" cy="627700"/>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ound Same Side Corner Rectangle 77"/>
          <p:cNvSpPr/>
          <p:nvPr/>
        </p:nvSpPr>
        <p:spPr>
          <a:xfrm rot="10800000" flipH="1">
            <a:off x="7567575" y="5414043"/>
            <a:ext cx="60936" cy="627700"/>
          </a:xfrm>
          <a:prstGeom prst="round2SameRect">
            <a:avLst>
              <a:gd name="adj1" fmla="val 50000"/>
              <a:gd name="adj2" fmla="val 50000"/>
            </a:avLst>
          </a:prstGeom>
          <a:solidFill>
            <a:srgbClr val="E6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2" name="组合 41"/>
          <p:cNvGrpSpPr/>
          <p:nvPr/>
        </p:nvGrpSpPr>
        <p:grpSpPr>
          <a:xfrm>
            <a:off x="7735229" y="4505342"/>
            <a:ext cx="2700245" cy="518564"/>
            <a:chOff x="5228512" y="3299800"/>
            <a:chExt cx="2871880" cy="424670"/>
          </a:xfrm>
        </p:grpSpPr>
        <p:sp>
          <p:nvSpPr>
            <p:cNvPr id="29" name="TextBox 28"/>
            <p:cNvSpPr txBox="1"/>
            <p:nvPr/>
          </p:nvSpPr>
          <p:spPr>
            <a:xfrm>
              <a:off x="5228512" y="3493635"/>
              <a:ext cx="2871880" cy="23083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30" name="Rectangle 79"/>
            <p:cNvSpPr/>
            <p:nvPr/>
          </p:nvSpPr>
          <p:spPr>
            <a:xfrm>
              <a:off x="5228513" y="3299800"/>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组合 42"/>
          <p:cNvGrpSpPr/>
          <p:nvPr/>
        </p:nvGrpSpPr>
        <p:grpSpPr>
          <a:xfrm>
            <a:off x="7735229" y="5433263"/>
            <a:ext cx="2700245" cy="518565"/>
            <a:chOff x="5228512" y="4059711"/>
            <a:chExt cx="2871880" cy="424671"/>
          </a:xfrm>
        </p:grpSpPr>
        <p:sp>
          <p:nvSpPr>
            <p:cNvPr id="31" name="TextBox 30"/>
            <p:cNvSpPr txBox="1"/>
            <p:nvPr/>
          </p:nvSpPr>
          <p:spPr>
            <a:xfrm>
              <a:off x="5228512" y="4253547"/>
              <a:ext cx="2871880" cy="230835"/>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32" name="Rectangle 81"/>
            <p:cNvSpPr/>
            <p:nvPr/>
          </p:nvSpPr>
          <p:spPr>
            <a:xfrm>
              <a:off x="5228513" y="4059711"/>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4" name="文本框 43"/>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5" name="文本框 44"/>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40292082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right)">
                                      <p:cBhvr>
                                        <p:cTn id="7" dur="500"/>
                                        <p:tgtEl>
                                          <p:spTgt spid="3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right)">
                                      <p:cBhvr>
                                        <p:cTn id="31" dur="500"/>
                                        <p:tgtEl>
                                          <p:spTgt spid="3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500"/>
                                        <p:tgtEl>
                                          <p:spTgt spid="38"/>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500"/>
                                        <p:tgtEl>
                                          <p:spTgt spid="19"/>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500"/>
                                        <p:tgtEl>
                                          <p:spTgt spid="40"/>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up)">
                                      <p:cBhvr>
                                        <p:cTn id="59" dur="500"/>
                                        <p:tgtEl>
                                          <p:spTgt spid="20"/>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left)">
                                      <p:cBhvr>
                                        <p:cTn id="71" dur="500"/>
                                        <p:tgtEl>
                                          <p:spTgt spid="42"/>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up)">
                                      <p:cBhvr>
                                        <p:cTn id="75" dur="500"/>
                                        <p:tgtEl>
                                          <p:spTgt spid="28"/>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wipe(left)">
                                      <p:cBhvr>
                                        <p:cTn id="7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1265012" y="1744219"/>
            <a:ext cx="10328729" cy="1491059"/>
          </a:xfrm>
          <a:prstGeom prst="roundRect">
            <a:avLst>
              <a:gd name="adj" fmla="val 0"/>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1683276" y="2015934"/>
            <a:ext cx="9492200" cy="430502"/>
          </a:xfrm>
          <a:prstGeom prst="rect">
            <a:avLst/>
          </a:prstGeom>
          <a:noFill/>
        </p:spPr>
        <p:txBody>
          <a:bodyPr wrap="square" lIns="0" tIns="0" rIns="0" bIns="0" rtlCol="0">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p>
        </p:txBody>
      </p:sp>
      <p:sp>
        <p:nvSpPr>
          <p:cNvPr id="40" name="矩形 93"/>
          <p:cNvSpPr/>
          <p:nvPr/>
        </p:nvSpPr>
        <p:spPr>
          <a:xfrm>
            <a:off x="1212045" y="1696754"/>
            <a:ext cx="405001" cy="405001"/>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矩形 93"/>
          <p:cNvSpPr/>
          <p:nvPr/>
        </p:nvSpPr>
        <p:spPr>
          <a:xfrm rot="10800000">
            <a:off x="11244509" y="2877744"/>
            <a:ext cx="405001" cy="405001"/>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5"/>
          <p:cNvSpPr>
            <a:spLocks/>
          </p:cNvSpPr>
          <p:nvPr/>
        </p:nvSpPr>
        <p:spPr bwMode="auto">
          <a:xfrm>
            <a:off x="1984600" y="3764650"/>
            <a:ext cx="2064132" cy="186104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2440653" y="4448951"/>
            <a:ext cx="1152028" cy="56547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1600">
                <a:latin typeface="Arial" panose="020B0604020202020204" pitchFamily="34" charset="0"/>
                <a:cs typeface="+mn-ea"/>
                <a:sym typeface="Arial" panose="020B0604020202020204" pitchFamily="34" charset="0"/>
              </a:rPr>
              <a:t>请替换文字内容</a:t>
            </a:r>
            <a:endParaRPr lang="zh-CN" altLang="en-US" sz="1600" dirty="0">
              <a:latin typeface="Arial" panose="020B0604020202020204" pitchFamily="34" charset="0"/>
              <a:cs typeface="+mn-ea"/>
              <a:sym typeface="Arial" panose="020B0604020202020204" pitchFamily="34" charset="0"/>
            </a:endParaRPr>
          </a:p>
        </p:txBody>
      </p:sp>
      <p:sp>
        <p:nvSpPr>
          <p:cNvPr id="18" name="TextBox 23"/>
          <p:cNvSpPr txBox="1"/>
          <p:nvPr/>
        </p:nvSpPr>
        <p:spPr>
          <a:xfrm>
            <a:off x="2019997" y="5774175"/>
            <a:ext cx="1993336" cy="468975"/>
          </a:xfrm>
          <a:prstGeom prst="rect">
            <a:avLst/>
          </a:prstGeom>
          <a:noFill/>
        </p:spPr>
        <p:txBody>
          <a:bodyPr wrap="square" rtlCol="0">
            <a:spAutoFit/>
          </a:bodyPr>
          <a:lstStyle/>
          <a:p>
            <a:pPr>
              <a:lnSpc>
                <a:spcPct val="120000"/>
              </a:lnSpc>
            </a:pPr>
            <a:r>
              <a:rPr lang="en-US"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5"/>
          <p:cNvSpPr>
            <a:spLocks/>
          </p:cNvSpPr>
          <p:nvPr/>
        </p:nvSpPr>
        <p:spPr bwMode="auto">
          <a:xfrm>
            <a:off x="4359370" y="3764650"/>
            <a:ext cx="2064132" cy="186104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46"/>
          <p:cNvSpPr txBox="1"/>
          <p:nvPr/>
        </p:nvSpPr>
        <p:spPr>
          <a:xfrm>
            <a:off x="4815422" y="4448951"/>
            <a:ext cx="1152028" cy="56547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1600">
                <a:latin typeface="Arial" panose="020B0604020202020204" pitchFamily="34" charset="0"/>
                <a:cs typeface="+mn-ea"/>
                <a:sym typeface="Arial" panose="020B0604020202020204" pitchFamily="34" charset="0"/>
              </a:rPr>
              <a:t>请替换文字内容</a:t>
            </a:r>
            <a:endParaRPr lang="zh-CN" altLang="en-US" sz="1600" dirty="0">
              <a:latin typeface="Arial" panose="020B0604020202020204" pitchFamily="34" charset="0"/>
              <a:cs typeface="+mn-ea"/>
              <a:sym typeface="Arial" panose="020B0604020202020204" pitchFamily="34" charset="0"/>
            </a:endParaRPr>
          </a:p>
        </p:txBody>
      </p:sp>
      <p:sp>
        <p:nvSpPr>
          <p:cNvPr id="23" name="TextBox 23"/>
          <p:cNvSpPr txBox="1"/>
          <p:nvPr/>
        </p:nvSpPr>
        <p:spPr>
          <a:xfrm>
            <a:off x="4394767" y="5774175"/>
            <a:ext cx="1993336" cy="468975"/>
          </a:xfrm>
          <a:prstGeom prst="rect">
            <a:avLst/>
          </a:prstGeom>
          <a:noFill/>
        </p:spPr>
        <p:txBody>
          <a:bodyPr wrap="square" rtlCol="0">
            <a:spAutoFit/>
          </a:bodyPr>
          <a:lstStyle/>
          <a:p>
            <a:pPr>
              <a:lnSpc>
                <a:spcPct val="120000"/>
              </a:lnSpc>
            </a:pPr>
            <a:r>
              <a:rPr lang="en-US"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5"/>
          <p:cNvSpPr>
            <a:spLocks/>
          </p:cNvSpPr>
          <p:nvPr/>
        </p:nvSpPr>
        <p:spPr bwMode="auto">
          <a:xfrm>
            <a:off x="6746839" y="3764650"/>
            <a:ext cx="2064132" cy="186104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46"/>
          <p:cNvSpPr txBox="1"/>
          <p:nvPr/>
        </p:nvSpPr>
        <p:spPr>
          <a:xfrm>
            <a:off x="7202891" y="4448951"/>
            <a:ext cx="1152028" cy="56547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1600">
                <a:latin typeface="Arial" panose="020B0604020202020204" pitchFamily="34" charset="0"/>
                <a:cs typeface="+mn-ea"/>
                <a:sym typeface="Arial" panose="020B0604020202020204" pitchFamily="34" charset="0"/>
              </a:rPr>
              <a:t>请替换文字内容</a:t>
            </a:r>
            <a:endParaRPr lang="zh-CN" altLang="en-US" sz="1600" dirty="0">
              <a:latin typeface="Arial" panose="020B0604020202020204" pitchFamily="34" charset="0"/>
              <a:cs typeface="+mn-ea"/>
              <a:sym typeface="Arial" panose="020B0604020202020204" pitchFamily="34" charset="0"/>
            </a:endParaRPr>
          </a:p>
        </p:txBody>
      </p:sp>
      <p:sp>
        <p:nvSpPr>
          <p:cNvPr id="26" name="TextBox 23"/>
          <p:cNvSpPr txBox="1"/>
          <p:nvPr/>
        </p:nvSpPr>
        <p:spPr>
          <a:xfrm>
            <a:off x="6782236" y="5774175"/>
            <a:ext cx="1993336" cy="468975"/>
          </a:xfrm>
          <a:prstGeom prst="rect">
            <a:avLst/>
          </a:prstGeom>
          <a:noFill/>
        </p:spPr>
        <p:txBody>
          <a:bodyPr wrap="square" rtlCol="0">
            <a:spAutoFit/>
          </a:bodyPr>
          <a:lstStyle/>
          <a:p>
            <a:pPr>
              <a:lnSpc>
                <a:spcPct val="120000"/>
              </a:lnSpc>
            </a:pPr>
            <a:r>
              <a:rPr lang="en-US"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5"/>
          <p:cNvSpPr>
            <a:spLocks/>
          </p:cNvSpPr>
          <p:nvPr/>
        </p:nvSpPr>
        <p:spPr bwMode="auto">
          <a:xfrm>
            <a:off x="9147008" y="3764650"/>
            <a:ext cx="2064132" cy="186104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9525" cap="flat">
            <a:noFill/>
            <a:prstDash val="solid"/>
            <a:miter lim="800000"/>
            <a:headEnd/>
            <a:tailEnd/>
          </a:ln>
          <a:extLst/>
        </p:spPr>
        <p:txBody>
          <a:bodyPr vert="horz" wrap="square" lIns="128573" tIns="64286" rIns="128573" bIns="64286" numCol="1" anchor="t" anchorCtr="0" compatLnSpc="1">
            <a:prstTxWarp prst="textNoShape">
              <a:avLst/>
            </a:prstTxWarp>
          </a:bodyPr>
          <a:lstStyle/>
          <a:p>
            <a:pPr>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46"/>
          <p:cNvSpPr txBox="1"/>
          <p:nvPr/>
        </p:nvSpPr>
        <p:spPr>
          <a:xfrm>
            <a:off x="9603059" y="4448951"/>
            <a:ext cx="1152028" cy="565476"/>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lnSpc>
                <a:spcPct val="120000"/>
              </a:lnSpc>
            </a:pPr>
            <a:r>
              <a:rPr lang="zh-CN" altLang="en-US" sz="1600">
                <a:latin typeface="Arial" panose="020B0604020202020204" pitchFamily="34" charset="0"/>
                <a:cs typeface="+mn-ea"/>
                <a:sym typeface="Arial" panose="020B0604020202020204" pitchFamily="34" charset="0"/>
              </a:rPr>
              <a:t>请替换文字内容</a:t>
            </a:r>
            <a:endParaRPr lang="zh-CN" altLang="en-US" sz="1600" dirty="0">
              <a:latin typeface="Arial" panose="020B0604020202020204" pitchFamily="34" charset="0"/>
              <a:cs typeface="+mn-ea"/>
              <a:sym typeface="Arial" panose="020B0604020202020204" pitchFamily="34" charset="0"/>
            </a:endParaRPr>
          </a:p>
        </p:txBody>
      </p:sp>
      <p:sp>
        <p:nvSpPr>
          <p:cNvPr id="30" name="TextBox 23"/>
          <p:cNvSpPr txBox="1"/>
          <p:nvPr/>
        </p:nvSpPr>
        <p:spPr>
          <a:xfrm>
            <a:off x="9182405" y="5774175"/>
            <a:ext cx="1993336" cy="468975"/>
          </a:xfrm>
          <a:prstGeom prst="rect">
            <a:avLst/>
          </a:prstGeom>
          <a:noFill/>
        </p:spPr>
        <p:txBody>
          <a:bodyPr wrap="square" rtlCol="0">
            <a:spAutoFit/>
          </a:bodyPr>
          <a:lstStyle/>
          <a:p>
            <a:pPr>
              <a:lnSpc>
                <a:spcPct val="120000"/>
              </a:lnSpc>
            </a:pPr>
            <a:r>
              <a:rPr lang="en-US"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文本框 18"/>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0" name="文本框 19"/>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7940916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anim calcmode="lin" valueType="num">
                                      <p:cBhvr>
                                        <p:cTn id="10" dur="500" fill="hold"/>
                                        <p:tgtEl>
                                          <p:spTgt spid="40"/>
                                        </p:tgtEl>
                                        <p:attrNameLst>
                                          <p:attrName>ppt_x</p:attrName>
                                        </p:attrNameLst>
                                      </p:cBhvr>
                                      <p:tavLst>
                                        <p:tav tm="0">
                                          <p:val>
                                            <p:fltVal val="0.5"/>
                                          </p:val>
                                        </p:tav>
                                        <p:tav tm="100000">
                                          <p:val>
                                            <p:strVal val="#ppt_x"/>
                                          </p:val>
                                        </p:tav>
                                      </p:tavLst>
                                    </p:anim>
                                    <p:anim calcmode="lin" valueType="num">
                                      <p:cBhvr>
                                        <p:cTn id="11" dur="500" fill="hold"/>
                                        <p:tgtEl>
                                          <p:spTgt spid="4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p:cTn id="14" dur="500" fill="hold"/>
                                        <p:tgtEl>
                                          <p:spTgt spid="41"/>
                                        </p:tgtEl>
                                        <p:attrNameLst>
                                          <p:attrName>ppt_w</p:attrName>
                                        </p:attrNameLst>
                                      </p:cBhvr>
                                      <p:tavLst>
                                        <p:tav tm="0">
                                          <p:val>
                                            <p:fltVal val="0"/>
                                          </p:val>
                                        </p:tav>
                                        <p:tav tm="100000">
                                          <p:val>
                                            <p:strVal val="#ppt_w"/>
                                          </p:val>
                                        </p:tav>
                                      </p:tavLst>
                                    </p:anim>
                                    <p:anim calcmode="lin" valueType="num">
                                      <p:cBhvr>
                                        <p:cTn id="15" dur="500" fill="hold"/>
                                        <p:tgtEl>
                                          <p:spTgt spid="41"/>
                                        </p:tgtEl>
                                        <p:attrNameLst>
                                          <p:attrName>ppt_h</p:attrName>
                                        </p:attrNameLst>
                                      </p:cBhvr>
                                      <p:tavLst>
                                        <p:tav tm="0">
                                          <p:val>
                                            <p:fltVal val="0"/>
                                          </p:val>
                                        </p:tav>
                                        <p:tav tm="100000">
                                          <p:val>
                                            <p:strVal val="#ppt_h"/>
                                          </p:val>
                                        </p:tav>
                                      </p:tavLst>
                                    </p:anim>
                                    <p:animEffect transition="in" filter="fade">
                                      <p:cBhvr>
                                        <p:cTn id="16" dur="500"/>
                                        <p:tgtEl>
                                          <p:spTgt spid="41"/>
                                        </p:tgtEl>
                                      </p:cBhvr>
                                    </p:animEffect>
                                    <p:anim calcmode="lin" valueType="num">
                                      <p:cBhvr>
                                        <p:cTn id="17" dur="500" fill="hold"/>
                                        <p:tgtEl>
                                          <p:spTgt spid="41"/>
                                        </p:tgtEl>
                                        <p:attrNameLst>
                                          <p:attrName>ppt_x</p:attrName>
                                        </p:attrNameLst>
                                      </p:cBhvr>
                                      <p:tavLst>
                                        <p:tav tm="0">
                                          <p:val>
                                            <p:fltVal val="0.5"/>
                                          </p:val>
                                        </p:tav>
                                        <p:tav tm="100000">
                                          <p:val>
                                            <p:strVal val="#ppt_x"/>
                                          </p:val>
                                        </p:tav>
                                      </p:tavLst>
                                    </p:anim>
                                    <p:anim calcmode="lin" valueType="num">
                                      <p:cBhvr>
                                        <p:cTn id="18" dur="500" fill="hold"/>
                                        <p:tgtEl>
                                          <p:spTgt spid="41"/>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up)">
                                      <p:cBhvr>
                                        <p:cTn id="26" dur="500"/>
                                        <p:tgtEl>
                                          <p:spTgt spid="39"/>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childTnLst>
                                </p:cTn>
                              </p:par>
                            </p:childTnLst>
                          </p:cTn>
                        </p:par>
                        <p:par>
                          <p:cTn id="34" fill="hold">
                            <p:stCondLst>
                              <p:cond delay="2000"/>
                            </p:stCondLst>
                            <p:childTnLst>
                              <p:par>
                                <p:cTn id="35" presetID="1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childTnLst>
                          </p:cTn>
                        </p:par>
                        <p:par>
                          <p:cTn id="46" fill="hold">
                            <p:stCondLst>
                              <p:cond delay="3000"/>
                            </p:stCondLst>
                            <p:childTnLst>
                              <p:par>
                                <p:cTn id="47" presetID="12" presetClass="entr" presetSubtype="4"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p:tgtEl>
                                          <p:spTgt spid="23"/>
                                        </p:tgtEl>
                                        <p:attrNameLst>
                                          <p:attrName>ppt_y</p:attrName>
                                        </p:attrNameLst>
                                      </p:cBhvr>
                                      <p:tavLst>
                                        <p:tav tm="0">
                                          <p:val>
                                            <p:strVal val="#ppt_y+#ppt_h*1.125000"/>
                                          </p:val>
                                        </p:tav>
                                        <p:tav tm="100000">
                                          <p:val>
                                            <p:strVal val="#ppt_y"/>
                                          </p:val>
                                        </p:tav>
                                      </p:tavLst>
                                    </p:anim>
                                    <p:animEffect transition="in" filter="wipe(up)">
                                      <p:cBhvr>
                                        <p:cTn id="50" dur="500"/>
                                        <p:tgtEl>
                                          <p:spTgt spid="23"/>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childTnLst>
                          </p:cTn>
                        </p:par>
                        <p:par>
                          <p:cTn id="58" fill="hold">
                            <p:stCondLst>
                              <p:cond delay="4000"/>
                            </p:stCondLst>
                            <p:childTnLst>
                              <p:par>
                                <p:cTn id="59" presetID="12" presetClass="entr" presetSubtype="4"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p:tgtEl>
                                          <p:spTgt spid="26"/>
                                        </p:tgtEl>
                                        <p:attrNameLst>
                                          <p:attrName>ppt_y</p:attrName>
                                        </p:attrNameLst>
                                      </p:cBhvr>
                                      <p:tavLst>
                                        <p:tav tm="0">
                                          <p:val>
                                            <p:strVal val="#ppt_y+#ppt_h*1.125000"/>
                                          </p:val>
                                        </p:tav>
                                        <p:tav tm="100000">
                                          <p:val>
                                            <p:strVal val="#ppt_y"/>
                                          </p:val>
                                        </p:tav>
                                      </p:tavLst>
                                    </p:anim>
                                    <p:animEffect transition="in" filter="wipe(up)">
                                      <p:cBhvr>
                                        <p:cTn id="62" dur="500"/>
                                        <p:tgtEl>
                                          <p:spTgt spid="26"/>
                                        </p:tgtEl>
                                      </p:cBhvr>
                                    </p:animEffect>
                                  </p:childTnLst>
                                </p:cTn>
                              </p:par>
                            </p:childTnLst>
                          </p:cTn>
                        </p:par>
                        <p:par>
                          <p:cTn id="63" fill="hold">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childTnLst>
                          </p:cTn>
                        </p:par>
                        <p:par>
                          <p:cTn id="70" fill="hold">
                            <p:stCondLst>
                              <p:cond delay="5000"/>
                            </p:stCondLst>
                            <p:childTnLst>
                              <p:par>
                                <p:cTn id="71" presetID="12" presetClass="entr" presetSubtype="4"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p:tgtEl>
                                          <p:spTgt spid="30"/>
                                        </p:tgtEl>
                                        <p:attrNameLst>
                                          <p:attrName>ppt_y</p:attrName>
                                        </p:attrNameLst>
                                      </p:cBhvr>
                                      <p:tavLst>
                                        <p:tav tm="0">
                                          <p:val>
                                            <p:strVal val="#ppt_y+#ppt_h*1.125000"/>
                                          </p:val>
                                        </p:tav>
                                        <p:tav tm="100000">
                                          <p:val>
                                            <p:strVal val="#ppt_y"/>
                                          </p:val>
                                        </p:tav>
                                      </p:tavLst>
                                    </p:anim>
                                    <p:animEffect transition="in" filter="wipe(up)">
                                      <p:cBhvr>
                                        <p:cTn id="7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9" grpId="0"/>
      <p:bldP spid="40" grpId="0" animBg="1"/>
      <p:bldP spid="41" grpId="0" animBg="1"/>
      <p:bldP spid="44" grpId="0" animBg="1"/>
      <p:bldP spid="47" grpId="0"/>
      <p:bldP spid="18" grpId="0"/>
      <p:bldP spid="21" grpId="0" animBg="1"/>
      <p:bldP spid="22" grpId="0"/>
      <p:bldP spid="23" grpId="0"/>
      <p:bldP spid="24" grpId="0" animBg="1"/>
      <p:bldP spid="25" grpId="0"/>
      <p:bldP spid="26" grpId="0"/>
      <p:bldP spid="28" grpId="0" animBg="1"/>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35016" r="16077"/>
          <a:stretch>
            <a:fillRect/>
          </a:stretch>
        </p:blipFill>
        <p:spPr>
          <a:xfrm>
            <a:off x="5115992" y="1427086"/>
            <a:ext cx="2626768" cy="5029981"/>
          </a:xfrm>
          <a:prstGeom prst="rect">
            <a:avLst/>
          </a:prstGeom>
        </p:spPr>
      </p:pic>
      <p:sp>
        <p:nvSpPr>
          <p:cNvPr id="2" name="矩形 1"/>
          <p:cNvSpPr/>
          <p:nvPr/>
        </p:nvSpPr>
        <p:spPr>
          <a:xfrm>
            <a:off x="5363302" y="1997137"/>
            <a:ext cx="2161389" cy="376030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7"/>
          <p:cNvSpPr/>
          <p:nvPr/>
        </p:nvSpPr>
        <p:spPr>
          <a:xfrm>
            <a:off x="707" y="5267872"/>
            <a:ext cx="12858043" cy="19647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endParaRPr lang="en-GB">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84"/>
          <p:cNvSpPr txBox="1"/>
          <p:nvPr/>
        </p:nvSpPr>
        <p:spPr>
          <a:xfrm>
            <a:off x="5384538" y="5668134"/>
            <a:ext cx="1631034" cy="367384"/>
          </a:xfrm>
          <a:prstGeom prst="rect">
            <a:avLst/>
          </a:prstGeom>
          <a:noFill/>
        </p:spPr>
        <p:txBody>
          <a:bodyPr wrap="none" lIns="96430" tIns="48216" rIns="96430" bIns="48216" rtlCol="0">
            <a:spAutoFit/>
          </a:bodyPr>
          <a:lstStyle/>
          <a:p>
            <a:pPr>
              <a:lnSpc>
                <a:spcPct val="120000"/>
              </a:lnSpc>
            </a:pPr>
            <a:r>
              <a:rPr lang="zh-CN" alt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9"/>
          <p:cNvSpPr/>
          <p:nvPr/>
        </p:nvSpPr>
        <p:spPr>
          <a:xfrm>
            <a:off x="1465037" y="6065784"/>
            <a:ext cx="9928678" cy="443198"/>
          </a:xfrm>
          <a:prstGeom prst="rect">
            <a:avLst/>
          </a:prstGeom>
        </p:spPr>
        <p:txBody>
          <a:bodyPr vert="horz" wrap="square" lIns="0" tIns="0" rIns="0" bIns="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directly. Please replace text, click add relevant headline, modify the text content, also can copy your content to this directly. </a:t>
            </a:r>
            <a:r>
              <a:rPr lang="en-US" altLang="zh-CN" sz="8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 directly. Please replace text, click add relevant headline, modify the text content, also can copy your content to this directly.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7" name="Group 41"/>
          <p:cNvGrpSpPr/>
          <p:nvPr/>
        </p:nvGrpSpPr>
        <p:grpSpPr>
          <a:xfrm>
            <a:off x="8559182" y="1822425"/>
            <a:ext cx="876637" cy="876637"/>
            <a:chOff x="8115591" y="1727927"/>
            <a:chExt cx="831273" cy="831273"/>
          </a:xfrm>
          <a:solidFill>
            <a:schemeClr val="bg1"/>
          </a:solidFill>
        </p:grpSpPr>
        <p:sp>
          <p:nvSpPr>
            <p:cNvPr id="88" name="Oval 12"/>
            <p:cNvSpPr/>
            <p:nvPr/>
          </p:nvSpPr>
          <p:spPr>
            <a:xfrm>
              <a:off x="8115591" y="1727927"/>
              <a:ext cx="831273" cy="831273"/>
            </a:xfrm>
            <a:prstGeom prst="ellipse">
              <a:avLst/>
            </a:prstGeom>
            <a:solidFill>
              <a:schemeClr val="accent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9" name="Group 14"/>
            <p:cNvGrpSpPr/>
            <p:nvPr/>
          </p:nvGrpSpPr>
          <p:grpSpPr>
            <a:xfrm>
              <a:off x="8338661" y="1951357"/>
              <a:ext cx="383755" cy="384412"/>
              <a:chOff x="9145588" y="4435475"/>
              <a:chExt cx="464344" cy="465138"/>
            </a:xfrm>
            <a:grp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99" name="Group 43"/>
          <p:cNvGrpSpPr/>
          <p:nvPr/>
        </p:nvGrpSpPr>
        <p:grpSpPr>
          <a:xfrm>
            <a:off x="3423662" y="3616327"/>
            <a:ext cx="876637" cy="876637"/>
            <a:chOff x="3245823" y="3429000"/>
            <a:chExt cx="831273" cy="831273"/>
          </a:xfrm>
          <a:solidFill>
            <a:schemeClr val="bg1"/>
          </a:solidFill>
        </p:grpSpPr>
        <p:sp>
          <p:nvSpPr>
            <p:cNvPr id="100" name="Oval 11"/>
            <p:cNvSpPr/>
            <p:nvPr/>
          </p:nvSpPr>
          <p:spPr>
            <a:xfrm>
              <a:off x="3245823" y="3429000"/>
              <a:ext cx="831273" cy="831273"/>
            </a:xfrm>
            <a:prstGeom prst="ellipse">
              <a:avLst/>
            </a:prstGeom>
            <a:solidFill>
              <a:schemeClr val="accent3"/>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1" name="Group 24"/>
            <p:cNvGrpSpPr/>
            <p:nvPr/>
          </p:nvGrpSpPr>
          <p:grpSpPr>
            <a:xfrm>
              <a:off x="3541739" y="3652429"/>
              <a:ext cx="263709" cy="384412"/>
              <a:chOff x="3582988" y="3510757"/>
              <a:chExt cx="319088" cy="465138"/>
            </a:xfrm>
            <a:grp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4" name="Group 42"/>
          <p:cNvGrpSpPr/>
          <p:nvPr/>
        </p:nvGrpSpPr>
        <p:grpSpPr>
          <a:xfrm>
            <a:off x="8558456" y="3616327"/>
            <a:ext cx="876637" cy="876637"/>
            <a:chOff x="8114903" y="3428999"/>
            <a:chExt cx="831273" cy="831273"/>
          </a:xfrm>
          <a:solidFill>
            <a:schemeClr val="bg1"/>
          </a:solidFill>
        </p:grpSpPr>
        <p:sp>
          <p:nvSpPr>
            <p:cNvPr id="105" name="Oval 13"/>
            <p:cNvSpPr/>
            <p:nvPr/>
          </p:nvSpPr>
          <p:spPr>
            <a:xfrm>
              <a:off x="8114903" y="3428999"/>
              <a:ext cx="831273" cy="831273"/>
            </a:xfrm>
            <a:prstGeom prst="ellipse">
              <a:avLst/>
            </a:prstGeom>
            <a:solidFill>
              <a:schemeClr val="accent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6" name="Group 27"/>
            <p:cNvGrpSpPr/>
            <p:nvPr/>
          </p:nvGrpSpPr>
          <p:grpSpPr>
            <a:xfrm>
              <a:off x="8337871" y="3678854"/>
              <a:ext cx="384412" cy="323405"/>
              <a:chOff x="5368132" y="2625725"/>
              <a:chExt cx="465138" cy="391319"/>
            </a:xfrm>
            <a:grp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10" name="Group 3"/>
          <p:cNvGrpSpPr/>
          <p:nvPr/>
        </p:nvGrpSpPr>
        <p:grpSpPr>
          <a:xfrm>
            <a:off x="3423662" y="1822425"/>
            <a:ext cx="876637" cy="876637"/>
            <a:chOff x="3245823" y="1727927"/>
            <a:chExt cx="831273" cy="831273"/>
          </a:xfrm>
          <a:solidFill>
            <a:schemeClr val="bg1"/>
          </a:solidFill>
        </p:grpSpPr>
        <p:sp>
          <p:nvSpPr>
            <p:cNvPr id="111" name="Oval 10"/>
            <p:cNvSpPr/>
            <p:nvPr/>
          </p:nvSpPr>
          <p:spPr>
            <a:xfrm>
              <a:off x="3245823" y="1727927"/>
              <a:ext cx="831273" cy="831273"/>
            </a:xfrm>
            <a:prstGeom prst="ellips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2" name="Group 31"/>
            <p:cNvGrpSpPr/>
            <p:nvPr/>
          </p:nvGrpSpPr>
          <p:grpSpPr>
            <a:xfrm>
              <a:off x="3469581" y="1949424"/>
              <a:ext cx="383755" cy="383755"/>
              <a:chOff x="4439444" y="1652588"/>
              <a:chExt cx="464344" cy="464344"/>
            </a:xfrm>
            <a:grp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6" name="Text Placeholder 7"/>
          <p:cNvSpPr txBox="1">
            <a:spLocks/>
          </p:cNvSpPr>
          <p:nvPr/>
        </p:nvSpPr>
        <p:spPr>
          <a:xfrm>
            <a:off x="1440672" y="1847339"/>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zh-CN" altLang="en-US" sz="140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 Placeholder 2"/>
          <p:cNvSpPr txBox="1">
            <a:spLocks/>
          </p:cNvSpPr>
          <p:nvPr/>
        </p:nvSpPr>
        <p:spPr>
          <a:xfrm>
            <a:off x="1028996" y="2183019"/>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48" name="Text Placeholder 7"/>
          <p:cNvSpPr txBox="1">
            <a:spLocks/>
          </p:cNvSpPr>
          <p:nvPr/>
        </p:nvSpPr>
        <p:spPr>
          <a:xfrm>
            <a:off x="1471843" y="3634800"/>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zh-CN" altLang="en-US" sz="140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 Placeholder 2"/>
          <p:cNvSpPr txBox="1">
            <a:spLocks/>
          </p:cNvSpPr>
          <p:nvPr/>
        </p:nvSpPr>
        <p:spPr>
          <a:xfrm>
            <a:off x="1060167" y="3970481"/>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8" name="Text Placeholder 7"/>
          <p:cNvSpPr txBox="1">
            <a:spLocks/>
          </p:cNvSpPr>
          <p:nvPr/>
        </p:nvSpPr>
        <p:spPr>
          <a:xfrm>
            <a:off x="9711361" y="1847339"/>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zh-CN" altLang="en-US" sz="140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 Placeholder 2"/>
          <p:cNvSpPr txBox="1">
            <a:spLocks/>
          </p:cNvSpPr>
          <p:nvPr/>
        </p:nvSpPr>
        <p:spPr>
          <a:xfrm>
            <a:off x="9689511" y="2183019"/>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60" name="Text Placeholder 7"/>
          <p:cNvSpPr txBox="1">
            <a:spLocks/>
          </p:cNvSpPr>
          <p:nvPr/>
        </p:nvSpPr>
        <p:spPr>
          <a:xfrm>
            <a:off x="9711361" y="3634800"/>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zh-CN" altLang="en-US" sz="1400" b="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 Placeholder 2"/>
          <p:cNvSpPr txBox="1">
            <a:spLocks/>
          </p:cNvSpPr>
          <p:nvPr/>
        </p:nvSpPr>
        <p:spPr>
          <a:xfrm>
            <a:off x="9689511" y="3970481"/>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44" name="文本框 43"/>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5" name="文本框 44"/>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29393123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right)">
                                      <p:cBhvr>
                                        <p:cTn id="23" dur="500"/>
                                        <p:tgtEl>
                                          <p:spTgt spid="46"/>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right)">
                                      <p:cBhvr>
                                        <p:cTn id="26" dur="500"/>
                                        <p:tgtEl>
                                          <p:spTgt spid="47"/>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right)">
                                      <p:cBhvr>
                                        <p:cTn id="36" dur="500"/>
                                        <p:tgtEl>
                                          <p:spTgt spid="48"/>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right)">
                                      <p:cBhvr>
                                        <p:cTn id="39" dur="500"/>
                                        <p:tgtEl>
                                          <p:spTgt spid="57"/>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2"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right)">
                                      <p:cBhvr>
                                        <p:cTn id="49" dur="500"/>
                                        <p:tgtEl>
                                          <p:spTgt spid="58"/>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2"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wipe(right)">
                                      <p:cBhvr>
                                        <p:cTn id="62" dur="500"/>
                                        <p:tgtEl>
                                          <p:spTgt spid="6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right)">
                                      <p:cBhvr>
                                        <p:cTn id="65" dur="500"/>
                                        <p:tgtEl>
                                          <p:spTgt spid="61"/>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1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6" grpId="0"/>
      <p:bldP spid="47" grpId="0"/>
      <p:bldP spid="48" grpId="0"/>
      <p:bldP spid="57" grpId="0"/>
      <p:bldP spid="58" grpId="0"/>
      <p:bldP spid="59" grpId="0"/>
      <p:bldP spid="60" grpId="0"/>
      <p:bldP spid="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99"/>
            <a:ext cx="12858044" cy="72322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Freeform 10"/>
          <p:cNvSpPr>
            <a:spLocks/>
          </p:cNvSpPr>
          <p:nvPr/>
        </p:nvSpPr>
        <p:spPr bwMode="auto">
          <a:xfrm flipH="1">
            <a:off x="353" y="200"/>
            <a:ext cx="4495553" cy="7232253"/>
          </a:xfrm>
          <a:custGeom>
            <a:avLst/>
            <a:gdLst>
              <a:gd name="T0" fmla="*/ 354 w 2330"/>
              <a:gd name="T1" fmla="*/ 0 h 3224"/>
              <a:gd name="T2" fmla="*/ 2330 w 2330"/>
              <a:gd name="T3" fmla="*/ 0 h 3224"/>
              <a:gd name="T4" fmla="*/ 2330 w 2330"/>
              <a:gd name="T5" fmla="*/ 3224 h 3224"/>
              <a:gd name="T6" fmla="*/ 366 w 2330"/>
              <a:gd name="T7" fmla="*/ 3224 h 3224"/>
              <a:gd name="T8" fmla="*/ 292 w 2330"/>
              <a:gd name="T9" fmla="*/ 3058 h 3224"/>
              <a:gd name="T10" fmla="*/ 226 w 2330"/>
              <a:gd name="T11" fmla="*/ 2886 h 3224"/>
              <a:gd name="T12" fmla="*/ 166 w 2330"/>
              <a:gd name="T13" fmla="*/ 2713 h 3224"/>
              <a:gd name="T14" fmla="*/ 117 w 2330"/>
              <a:gd name="T15" fmla="*/ 2534 h 3224"/>
              <a:gd name="T16" fmla="*/ 75 w 2330"/>
              <a:gd name="T17" fmla="*/ 2354 h 3224"/>
              <a:gd name="T18" fmla="*/ 42 w 2330"/>
              <a:gd name="T19" fmla="*/ 2168 h 3224"/>
              <a:gd name="T20" fmla="*/ 19 w 2330"/>
              <a:gd name="T21" fmla="*/ 1981 h 3224"/>
              <a:gd name="T22" fmla="*/ 5 w 2330"/>
              <a:gd name="T23" fmla="*/ 1792 h 3224"/>
              <a:gd name="T24" fmla="*/ 0 w 2330"/>
              <a:gd name="T25" fmla="*/ 1599 h 3224"/>
              <a:gd name="T26" fmla="*/ 5 w 2330"/>
              <a:gd name="T27" fmla="*/ 1410 h 3224"/>
              <a:gd name="T28" fmla="*/ 19 w 2330"/>
              <a:gd name="T29" fmla="*/ 1223 h 3224"/>
              <a:gd name="T30" fmla="*/ 42 w 2330"/>
              <a:gd name="T31" fmla="*/ 1039 h 3224"/>
              <a:gd name="T32" fmla="*/ 73 w 2330"/>
              <a:gd name="T33" fmla="*/ 857 h 3224"/>
              <a:gd name="T34" fmla="*/ 112 w 2330"/>
              <a:gd name="T35" fmla="*/ 679 h 3224"/>
              <a:gd name="T36" fmla="*/ 161 w 2330"/>
              <a:gd name="T37" fmla="*/ 504 h 3224"/>
              <a:gd name="T38" fmla="*/ 217 w 2330"/>
              <a:gd name="T39" fmla="*/ 332 h 3224"/>
              <a:gd name="T40" fmla="*/ 282 w 2330"/>
              <a:gd name="T41" fmla="*/ 162 h 3224"/>
              <a:gd name="T42" fmla="*/ 354 w 2330"/>
              <a:gd name="T43"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0" h="3224">
                <a:moveTo>
                  <a:pt x="354" y="0"/>
                </a:moveTo>
                <a:lnTo>
                  <a:pt x="2330" y="0"/>
                </a:lnTo>
                <a:lnTo>
                  <a:pt x="2330" y="3224"/>
                </a:lnTo>
                <a:lnTo>
                  <a:pt x="366" y="3224"/>
                </a:lnTo>
                <a:lnTo>
                  <a:pt x="292" y="3058"/>
                </a:lnTo>
                <a:lnTo>
                  <a:pt x="226" y="2886"/>
                </a:lnTo>
                <a:lnTo>
                  <a:pt x="166" y="2713"/>
                </a:lnTo>
                <a:lnTo>
                  <a:pt x="117" y="2534"/>
                </a:lnTo>
                <a:lnTo>
                  <a:pt x="75" y="2354"/>
                </a:lnTo>
                <a:lnTo>
                  <a:pt x="42" y="2168"/>
                </a:lnTo>
                <a:lnTo>
                  <a:pt x="19" y="1981"/>
                </a:lnTo>
                <a:lnTo>
                  <a:pt x="5" y="1792"/>
                </a:lnTo>
                <a:lnTo>
                  <a:pt x="0" y="1599"/>
                </a:lnTo>
                <a:lnTo>
                  <a:pt x="5" y="1410"/>
                </a:lnTo>
                <a:lnTo>
                  <a:pt x="19" y="1223"/>
                </a:lnTo>
                <a:lnTo>
                  <a:pt x="42" y="1039"/>
                </a:lnTo>
                <a:lnTo>
                  <a:pt x="73" y="857"/>
                </a:lnTo>
                <a:lnTo>
                  <a:pt x="112" y="679"/>
                </a:lnTo>
                <a:lnTo>
                  <a:pt x="161" y="504"/>
                </a:lnTo>
                <a:lnTo>
                  <a:pt x="217" y="332"/>
                </a:lnTo>
                <a:lnTo>
                  <a:pt x="282" y="162"/>
                </a:lnTo>
                <a:lnTo>
                  <a:pt x="354" y="0"/>
                </a:lnTo>
                <a:close/>
              </a:path>
            </a:pathLst>
          </a:custGeom>
          <a:solidFill>
            <a:schemeClr val="bg1">
              <a:lumMod val="9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8" name="Freeform 7"/>
          <p:cNvSpPr>
            <a:spLocks/>
          </p:cNvSpPr>
          <p:nvPr/>
        </p:nvSpPr>
        <p:spPr bwMode="auto">
          <a:xfrm flipH="1">
            <a:off x="3175708" y="200"/>
            <a:ext cx="1716545" cy="7232253"/>
          </a:xfrm>
          <a:custGeom>
            <a:avLst/>
            <a:gdLst>
              <a:gd name="T0" fmla="*/ 439 w 769"/>
              <a:gd name="T1" fmla="*/ 0 h 3224"/>
              <a:gd name="T2" fmla="*/ 769 w 769"/>
              <a:gd name="T3" fmla="*/ 0 h 3224"/>
              <a:gd name="T4" fmla="*/ 679 w 769"/>
              <a:gd name="T5" fmla="*/ 157 h 3224"/>
              <a:gd name="T6" fmla="*/ 599 w 769"/>
              <a:gd name="T7" fmla="*/ 318 h 3224"/>
              <a:gd name="T8" fmla="*/ 525 w 769"/>
              <a:gd name="T9" fmla="*/ 484 h 3224"/>
              <a:gd name="T10" fmla="*/ 459 w 769"/>
              <a:gd name="T11" fmla="*/ 654 h 3224"/>
              <a:gd name="T12" fmla="*/ 401 w 769"/>
              <a:gd name="T13" fmla="*/ 828 h 3224"/>
              <a:gd name="T14" fmla="*/ 352 w 769"/>
              <a:gd name="T15" fmla="*/ 1006 h 3224"/>
              <a:gd name="T16" fmla="*/ 310 w 769"/>
              <a:gd name="T17" fmla="*/ 1186 h 3224"/>
              <a:gd name="T18" fmla="*/ 278 w 769"/>
              <a:gd name="T19" fmla="*/ 1370 h 3224"/>
              <a:gd name="T20" fmla="*/ 254 w 769"/>
              <a:gd name="T21" fmla="*/ 1556 h 3224"/>
              <a:gd name="T22" fmla="*/ 240 w 769"/>
              <a:gd name="T23" fmla="*/ 1747 h 3224"/>
              <a:gd name="T24" fmla="*/ 236 w 769"/>
              <a:gd name="T25" fmla="*/ 1937 h 3224"/>
              <a:gd name="T26" fmla="*/ 240 w 769"/>
              <a:gd name="T27" fmla="*/ 2130 h 3224"/>
              <a:gd name="T28" fmla="*/ 256 w 769"/>
              <a:gd name="T29" fmla="*/ 2319 h 3224"/>
              <a:gd name="T30" fmla="*/ 278 w 769"/>
              <a:gd name="T31" fmla="*/ 2506 h 3224"/>
              <a:gd name="T32" fmla="*/ 312 w 769"/>
              <a:gd name="T33" fmla="*/ 2690 h 3224"/>
              <a:gd name="T34" fmla="*/ 354 w 769"/>
              <a:gd name="T35" fmla="*/ 2872 h 3224"/>
              <a:gd name="T36" fmla="*/ 403 w 769"/>
              <a:gd name="T37" fmla="*/ 3049 h 3224"/>
              <a:gd name="T38" fmla="*/ 460 w 769"/>
              <a:gd name="T39" fmla="*/ 3224 h 3224"/>
              <a:gd name="T40" fmla="*/ 429 w 769"/>
              <a:gd name="T41" fmla="*/ 3224 h 3224"/>
              <a:gd name="T42" fmla="*/ 350 w 769"/>
              <a:gd name="T43" fmla="*/ 3080 h 3224"/>
              <a:gd name="T44" fmla="*/ 280 w 769"/>
              <a:gd name="T45" fmla="*/ 2932 h 3224"/>
              <a:gd name="T46" fmla="*/ 215 w 769"/>
              <a:gd name="T47" fmla="*/ 2779 h 3224"/>
              <a:gd name="T48" fmla="*/ 159 w 769"/>
              <a:gd name="T49" fmla="*/ 2624 h 3224"/>
              <a:gd name="T50" fmla="*/ 112 w 769"/>
              <a:gd name="T51" fmla="*/ 2463 h 3224"/>
              <a:gd name="T52" fmla="*/ 72 w 769"/>
              <a:gd name="T53" fmla="*/ 2300 h 3224"/>
              <a:gd name="T54" fmla="*/ 40 w 769"/>
              <a:gd name="T55" fmla="*/ 2135 h 3224"/>
              <a:gd name="T56" fmla="*/ 17 w 769"/>
              <a:gd name="T57" fmla="*/ 1965 h 3224"/>
              <a:gd name="T58" fmla="*/ 3 w 769"/>
              <a:gd name="T59" fmla="*/ 1794 h 3224"/>
              <a:gd name="T60" fmla="*/ 0 w 769"/>
              <a:gd name="T61" fmla="*/ 1621 h 3224"/>
              <a:gd name="T62" fmla="*/ 3 w 769"/>
              <a:gd name="T63" fmla="*/ 1444 h 3224"/>
              <a:gd name="T64" fmla="*/ 17 w 769"/>
              <a:gd name="T65" fmla="*/ 1270 h 3224"/>
              <a:gd name="T66" fmla="*/ 42 w 769"/>
              <a:gd name="T67" fmla="*/ 1099 h 3224"/>
              <a:gd name="T68" fmla="*/ 73 w 769"/>
              <a:gd name="T69" fmla="*/ 933 h 3224"/>
              <a:gd name="T70" fmla="*/ 114 w 769"/>
              <a:gd name="T71" fmla="*/ 766 h 3224"/>
              <a:gd name="T72" fmla="*/ 163 w 769"/>
              <a:gd name="T73" fmla="*/ 605 h 3224"/>
              <a:gd name="T74" fmla="*/ 221 w 769"/>
              <a:gd name="T75" fmla="*/ 448 h 3224"/>
              <a:gd name="T76" fmla="*/ 285 w 769"/>
              <a:gd name="T77" fmla="*/ 294 h 3224"/>
              <a:gd name="T78" fmla="*/ 359 w 769"/>
              <a:gd name="T79" fmla="*/ 145 h 3224"/>
              <a:gd name="T80" fmla="*/ 439 w 769"/>
              <a:gd name="T81"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69" h="3224">
                <a:moveTo>
                  <a:pt x="439" y="0"/>
                </a:moveTo>
                <a:lnTo>
                  <a:pt x="769" y="0"/>
                </a:lnTo>
                <a:lnTo>
                  <a:pt x="679" y="157"/>
                </a:lnTo>
                <a:lnTo>
                  <a:pt x="599" y="318"/>
                </a:lnTo>
                <a:lnTo>
                  <a:pt x="525" y="484"/>
                </a:lnTo>
                <a:lnTo>
                  <a:pt x="459" y="654"/>
                </a:lnTo>
                <a:lnTo>
                  <a:pt x="401" y="828"/>
                </a:lnTo>
                <a:lnTo>
                  <a:pt x="352" y="1006"/>
                </a:lnTo>
                <a:lnTo>
                  <a:pt x="310" y="1186"/>
                </a:lnTo>
                <a:lnTo>
                  <a:pt x="278" y="1370"/>
                </a:lnTo>
                <a:lnTo>
                  <a:pt x="254" y="1556"/>
                </a:lnTo>
                <a:lnTo>
                  <a:pt x="240" y="1747"/>
                </a:lnTo>
                <a:lnTo>
                  <a:pt x="236" y="1937"/>
                </a:lnTo>
                <a:lnTo>
                  <a:pt x="240" y="2130"/>
                </a:lnTo>
                <a:lnTo>
                  <a:pt x="256" y="2319"/>
                </a:lnTo>
                <a:lnTo>
                  <a:pt x="278" y="2506"/>
                </a:lnTo>
                <a:lnTo>
                  <a:pt x="312" y="2690"/>
                </a:lnTo>
                <a:lnTo>
                  <a:pt x="354" y="2872"/>
                </a:lnTo>
                <a:lnTo>
                  <a:pt x="403" y="3049"/>
                </a:lnTo>
                <a:lnTo>
                  <a:pt x="460" y="3224"/>
                </a:lnTo>
                <a:lnTo>
                  <a:pt x="429" y="3224"/>
                </a:lnTo>
                <a:lnTo>
                  <a:pt x="350" y="3080"/>
                </a:lnTo>
                <a:lnTo>
                  <a:pt x="280" y="2932"/>
                </a:lnTo>
                <a:lnTo>
                  <a:pt x="215" y="2779"/>
                </a:lnTo>
                <a:lnTo>
                  <a:pt x="159" y="2624"/>
                </a:lnTo>
                <a:lnTo>
                  <a:pt x="112" y="2463"/>
                </a:lnTo>
                <a:lnTo>
                  <a:pt x="72" y="2300"/>
                </a:lnTo>
                <a:lnTo>
                  <a:pt x="40" y="2135"/>
                </a:lnTo>
                <a:lnTo>
                  <a:pt x="17" y="1965"/>
                </a:lnTo>
                <a:lnTo>
                  <a:pt x="3" y="1794"/>
                </a:lnTo>
                <a:lnTo>
                  <a:pt x="0" y="1621"/>
                </a:lnTo>
                <a:lnTo>
                  <a:pt x="3" y="1444"/>
                </a:lnTo>
                <a:lnTo>
                  <a:pt x="17" y="1270"/>
                </a:lnTo>
                <a:lnTo>
                  <a:pt x="42" y="1099"/>
                </a:lnTo>
                <a:lnTo>
                  <a:pt x="73" y="933"/>
                </a:lnTo>
                <a:lnTo>
                  <a:pt x="114" y="766"/>
                </a:lnTo>
                <a:lnTo>
                  <a:pt x="163" y="605"/>
                </a:lnTo>
                <a:lnTo>
                  <a:pt x="221" y="448"/>
                </a:lnTo>
                <a:lnTo>
                  <a:pt x="285" y="294"/>
                </a:lnTo>
                <a:lnTo>
                  <a:pt x="359" y="145"/>
                </a:lnTo>
                <a:lnTo>
                  <a:pt x="439" y="0"/>
                </a:lnTo>
                <a:close/>
              </a:path>
            </a:pathLst>
          </a:custGeom>
          <a:solidFill>
            <a:schemeClr val="accent2">
              <a:lumMod val="7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9" name="Freeform 8"/>
          <p:cNvSpPr>
            <a:spLocks/>
          </p:cNvSpPr>
          <p:nvPr/>
        </p:nvSpPr>
        <p:spPr bwMode="auto">
          <a:xfrm flipH="1">
            <a:off x="3702502" y="200"/>
            <a:ext cx="1247787" cy="7232253"/>
          </a:xfrm>
          <a:custGeom>
            <a:avLst/>
            <a:gdLst>
              <a:gd name="T0" fmla="*/ 533 w 559"/>
              <a:gd name="T1" fmla="*/ 0 h 3224"/>
              <a:gd name="T2" fmla="*/ 547 w 559"/>
              <a:gd name="T3" fmla="*/ 0 h 3224"/>
              <a:gd name="T4" fmla="*/ 475 w 559"/>
              <a:gd name="T5" fmla="*/ 162 h 3224"/>
              <a:gd name="T6" fmla="*/ 410 w 559"/>
              <a:gd name="T7" fmla="*/ 332 h 3224"/>
              <a:gd name="T8" fmla="*/ 354 w 559"/>
              <a:gd name="T9" fmla="*/ 504 h 3224"/>
              <a:gd name="T10" fmla="*/ 305 w 559"/>
              <a:gd name="T11" fmla="*/ 679 h 3224"/>
              <a:gd name="T12" fmla="*/ 266 w 559"/>
              <a:gd name="T13" fmla="*/ 857 h 3224"/>
              <a:gd name="T14" fmla="*/ 235 w 559"/>
              <a:gd name="T15" fmla="*/ 1039 h 3224"/>
              <a:gd name="T16" fmla="*/ 212 w 559"/>
              <a:gd name="T17" fmla="*/ 1223 h 3224"/>
              <a:gd name="T18" fmla="*/ 198 w 559"/>
              <a:gd name="T19" fmla="*/ 1410 h 3224"/>
              <a:gd name="T20" fmla="*/ 193 w 559"/>
              <a:gd name="T21" fmla="*/ 1599 h 3224"/>
              <a:gd name="T22" fmla="*/ 198 w 559"/>
              <a:gd name="T23" fmla="*/ 1792 h 3224"/>
              <a:gd name="T24" fmla="*/ 212 w 559"/>
              <a:gd name="T25" fmla="*/ 1981 h 3224"/>
              <a:gd name="T26" fmla="*/ 235 w 559"/>
              <a:gd name="T27" fmla="*/ 2168 h 3224"/>
              <a:gd name="T28" fmla="*/ 268 w 559"/>
              <a:gd name="T29" fmla="*/ 2354 h 3224"/>
              <a:gd name="T30" fmla="*/ 310 w 559"/>
              <a:gd name="T31" fmla="*/ 2534 h 3224"/>
              <a:gd name="T32" fmla="*/ 359 w 559"/>
              <a:gd name="T33" fmla="*/ 2713 h 3224"/>
              <a:gd name="T34" fmla="*/ 419 w 559"/>
              <a:gd name="T35" fmla="*/ 2886 h 3224"/>
              <a:gd name="T36" fmla="*/ 485 w 559"/>
              <a:gd name="T37" fmla="*/ 3058 h 3224"/>
              <a:gd name="T38" fmla="*/ 559 w 559"/>
              <a:gd name="T39" fmla="*/ 3224 h 3224"/>
              <a:gd name="T40" fmla="*/ 224 w 559"/>
              <a:gd name="T41" fmla="*/ 3224 h 3224"/>
              <a:gd name="T42" fmla="*/ 167 w 559"/>
              <a:gd name="T43" fmla="*/ 3049 h 3224"/>
              <a:gd name="T44" fmla="*/ 118 w 559"/>
              <a:gd name="T45" fmla="*/ 2872 h 3224"/>
              <a:gd name="T46" fmla="*/ 76 w 559"/>
              <a:gd name="T47" fmla="*/ 2690 h 3224"/>
              <a:gd name="T48" fmla="*/ 42 w 559"/>
              <a:gd name="T49" fmla="*/ 2506 h 3224"/>
              <a:gd name="T50" fmla="*/ 20 w 559"/>
              <a:gd name="T51" fmla="*/ 2319 h 3224"/>
              <a:gd name="T52" fmla="*/ 4 w 559"/>
              <a:gd name="T53" fmla="*/ 2130 h 3224"/>
              <a:gd name="T54" fmla="*/ 0 w 559"/>
              <a:gd name="T55" fmla="*/ 1937 h 3224"/>
              <a:gd name="T56" fmla="*/ 4 w 559"/>
              <a:gd name="T57" fmla="*/ 1747 h 3224"/>
              <a:gd name="T58" fmla="*/ 18 w 559"/>
              <a:gd name="T59" fmla="*/ 1556 h 3224"/>
              <a:gd name="T60" fmla="*/ 42 w 559"/>
              <a:gd name="T61" fmla="*/ 1370 h 3224"/>
              <a:gd name="T62" fmla="*/ 74 w 559"/>
              <a:gd name="T63" fmla="*/ 1186 h 3224"/>
              <a:gd name="T64" fmla="*/ 116 w 559"/>
              <a:gd name="T65" fmla="*/ 1006 h 3224"/>
              <a:gd name="T66" fmla="*/ 165 w 559"/>
              <a:gd name="T67" fmla="*/ 828 h 3224"/>
              <a:gd name="T68" fmla="*/ 223 w 559"/>
              <a:gd name="T69" fmla="*/ 654 h 3224"/>
              <a:gd name="T70" fmla="*/ 289 w 559"/>
              <a:gd name="T71" fmla="*/ 484 h 3224"/>
              <a:gd name="T72" fmla="*/ 363 w 559"/>
              <a:gd name="T73" fmla="*/ 318 h 3224"/>
              <a:gd name="T74" fmla="*/ 443 w 559"/>
              <a:gd name="T75" fmla="*/ 157 h 3224"/>
              <a:gd name="T76" fmla="*/ 533 w 559"/>
              <a:gd name="T77"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9" h="3224">
                <a:moveTo>
                  <a:pt x="533" y="0"/>
                </a:moveTo>
                <a:lnTo>
                  <a:pt x="547" y="0"/>
                </a:lnTo>
                <a:lnTo>
                  <a:pt x="475" y="162"/>
                </a:lnTo>
                <a:lnTo>
                  <a:pt x="410" y="332"/>
                </a:lnTo>
                <a:lnTo>
                  <a:pt x="354" y="504"/>
                </a:lnTo>
                <a:lnTo>
                  <a:pt x="305" y="679"/>
                </a:lnTo>
                <a:lnTo>
                  <a:pt x="266" y="857"/>
                </a:lnTo>
                <a:lnTo>
                  <a:pt x="235" y="1039"/>
                </a:lnTo>
                <a:lnTo>
                  <a:pt x="212" y="1223"/>
                </a:lnTo>
                <a:lnTo>
                  <a:pt x="198" y="1410"/>
                </a:lnTo>
                <a:lnTo>
                  <a:pt x="193" y="1599"/>
                </a:lnTo>
                <a:lnTo>
                  <a:pt x="198" y="1792"/>
                </a:lnTo>
                <a:lnTo>
                  <a:pt x="212" y="1981"/>
                </a:lnTo>
                <a:lnTo>
                  <a:pt x="235" y="2168"/>
                </a:lnTo>
                <a:lnTo>
                  <a:pt x="268" y="2354"/>
                </a:lnTo>
                <a:lnTo>
                  <a:pt x="310" y="2534"/>
                </a:lnTo>
                <a:lnTo>
                  <a:pt x="359" y="2713"/>
                </a:lnTo>
                <a:lnTo>
                  <a:pt x="419" y="2886"/>
                </a:lnTo>
                <a:lnTo>
                  <a:pt x="485" y="3058"/>
                </a:lnTo>
                <a:lnTo>
                  <a:pt x="559" y="3224"/>
                </a:lnTo>
                <a:lnTo>
                  <a:pt x="224" y="3224"/>
                </a:lnTo>
                <a:lnTo>
                  <a:pt x="167" y="3049"/>
                </a:lnTo>
                <a:lnTo>
                  <a:pt x="118" y="2872"/>
                </a:lnTo>
                <a:lnTo>
                  <a:pt x="76" y="2690"/>
                </a:lnTo>
                <a:lnTo>
                  <a:pt x="42" y="2506"/>
                </a:lnTo>
                <a:lnTo>
                  <a:pt x="20" y="2319"/>
                </a:lnTo>
                <a:lnTo>
                  <a:pt x="4" y="2130"/>
                </a:lnTo>
                <a:lnTo>
                  <a:pt x="0" y="1937"/>
                </a:lnTo>
                <a:lnTo>
                  <a:pt x="4" y="1747"/>
                </a:lnTo>
                <a:lnTo>
                  <a:pt x="18" y="1556"/>
                </a:lnTo>
                <a:lnTo>
                  <a:pt x="42" y="1370"/>
                </a:lnTo>
                <a:lnTo>
                  <a:pt x="74" y="1186"/>
                </a:lnTo>
                <a:lnTo>
                  <a:pt x="116" y="1006"/>
                </a:lnTo>
                <a:lnTo>
                  <a:pt x="165" y="828"/>
                </a:lnTo>
                <a:lnTo>
                  <a:pt x="223" y="654"/>
                </a:lnTo>
                <a:lnTo>
                  <a:pt x="289" y="484"/>
                </a:lnTo>
                <a:lnTo>
                  <a:pt x="363" y="318"/>
                </a:lnTo>
                <a:lnTo>
                  <a:pt x="443" y="157"/>
                </a:lnTo>
                <a:lnTo>
                  <a:pt x="533" y="0"/>
                </a:lnTo>
                <a:close/>
              </a:path>
            </a:pathLst>
          </a:custGeom>
          <a:solidFill>
            <a:schemeClr val="accent2"/>
          </a:solidFill>
          <a:ln w="0">
            <a:noFill/>
            <a:prstDash val="solid"/>
            <a:round/>
            <a:headEnd/>
            <a:tailEnd/>
          </a:ln>
          <a:effectLst>
            <a:outerShdw blurRad="190500" dist="101600" algn="l" rotWithShape="0">
              <a:prstClr val="black">
                <a:alpha val="40000"/>
              </a:prstClr>
            </a:outerShdw>
          </a:effectLst>
        </p:spPr>
        <p:txBody>
          <a:bodyPr vert="horz" wrap="square" lIns="128573" tIns="64286" rIns="128573" bIns="64286" numCol="1" anchor="t" anchorCtr="0" compatLnSpc="1">
            <a:prstTxWarp prst="textNoShape">
              <a:avLst/>
            </a:prstTxWarp>
          </a:bodyPr>
          <a:lstStyle/>
          <a:p>
            <a:endParaRPr lang="zh-CN" altLang="en-US" sz="2000"/>
          </a:p>
        </p:txBody>
      </p:sp>
      <p:sp>
        <p:nvSpPr>
          <p:cNvPr id="7" name="TextBox 48"/>
          <p:cNvSpPr txBox="1"/>
          <p:nvPr/>
        </p:nvSpPr>
        <p:spPr>
          <a:xfrm>
            <a:off x="5997352" y="3089632"/>
            <a:ext cx="4320242" cy="738536"/>
          </a:xfrm>
          <a:prstGeom prst="rect">
            <a:avLst/>
          </a:prstGeom>
          <a:noFill/>
        </p:spPr>
        <p:txBody>
          <a:bodyPr wrap="square" lIns="0" tIns="0" rIns="0" bIns="0" rtlCol="0">
            <a:spAutoFit/>
          </a:bodyPr>
          <a:lstStyle/>
          <a:p>
            <a:r>
              <a:rPr lang="zh-CN" altLang="en-US"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成功项目展示</a:t>
            </a:r>
            <a:endParaRPr lang="en-GB" altLang="zh-CN"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259"/>
          <p:cNvSpPr>
            <a:spLocks noChangeArrowheads="1"/>
          </p:cNvSpPr>
          <p:nvPr/>
        </p:nvSpPr>
        <p:spPr bwMode="auto">
          <a:xfrm>
            <a:off x="1227660" y="2371193"/>
            <a:ext cx="2963463" cy="315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rPr>
              <a:t>03</a:t>
            </a:r>
            <a:endParaRPr lang="zh-CN" altLang="en-US"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endParaRPr>
          </a:p>
        </p:txBody>
      </p:sp>
      <p:sp>
        <p:nvSpPr>
          <p:cNvPr id="10" name="TextBox 11"/>
          <p:cNvSpPr txBox="1"/>
          <p:nvPr/>
        </p:nvSpPr>
        <p:spPr>
          <a:xfrm>
            <a:off x="594340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783221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94340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783221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843873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05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05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55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500" fill="hold"/>
                                            <p:tgtEl>
                                              <p:spTgt spid="16"/>
                                            </p:tgtEl>
                                            <p:attrNameLst>
                                              <p:attrName>ppt_x</p:attrName>
                                            </p:attrNameLst>
                                          </p:cBhvr>
                                          <p:tavLst>
                                            <p:tav tm="0">
                                              <p:val>
                                                <p:strVal val="0-#ppt_w/2"/>
                                              </p:val>
                                            </p:tav>
                                            <p:tav tm="100000">
                                              <p:val>
                                                <p:strVal val="#ppt_x"/>
                                              </p:val>
                                            </p:tav>
                                          </p:tavLst>
                                        </p:anim>
                                        <p:anim calcmode="lin" valueType="num">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05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05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55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017817" y="1538566"/>
            <a:ext cx="3284566" cy="4853182"/>
            <a:chOff x="1912729" y="1458758"/>
            <a:chExt cx="3510756" cy="5187394"/>
          </a:xfrm>
        </p:grpSpPr>
        <p:grpSp>
          <p:nvGrpSpPr>
            <p:cNvPr id="5" name="Group 4"/>
            <p:cNvGrpSpPr/>
            <p:nvPr/>
          </p:nvGrpSpPr>
          <p:grpSpPr>
            <a:xfrm>
              <a:off x="1972256" y="1458758"/>
              <a:ext cx="292103" cy="5187394"/>
              <a:chOff x="1374772" y="1213680"/>
              <a:chExt cx="27432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Pentagon 11"/>
            <p:cNvSpPr/>
            <p:nvPr/>
          </p:nvSpPr>
          <p:spPr>
            <a:xfrm>
              <a:off x="1912729" y="4164497"/>
              <a:ext cx="3510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Pentagon 12"/>
            <p:cNvSpPr/>
            <p:nvPr/>
          </p:nvSpPr>
          <p:spPr>
            <a:xfrm>
              <a:off x="1912729" y="5066795"/>
              <a:ext cx="3510756" cy="607219"/>
            </a:xfrm>
            <a:prstGeom prst="homePlate">
              <a:avLst>
                <a:gd name="adj" fmla="val 36274"/>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2679704" y="2509740"/>
              <a:ext cx="2330568" cy="351177"/>
            </a:xfrm>
            <a:prstGeom prst="rect">
              <a:avLst/>
            </a:prstGeom>
          </p:spPr>
          <p:txBody>
            <a:bodyPr wrap="square">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8"/>
            <p:cNvSpPr txBox="1"/>
            <p:nvPr/>
          </p:nvSpPr>
          <p:spPr>
            <a:xfrm>
              <a:off x="1944843" y="2478964"/>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sp>
          <p:nvSpPr>
            <p:cNvPr id="36" name="TextBox 191"/>
            <p:cNvSpPr txBox="1"/>
            <p:nvPr/>
          </p:nvSpPr>
          <p:spPr>
            <a:xfrm>
              <a:off x="1944843" y="3381429"/>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37" name="TextBox 192"/>
            <p:cNvSpPr txBox="1"/>
            <p:nvPr/>
          </p:nvSpPr>
          <p:spPr>
            <a:xfrm>
              <a:off x="1944843" y="4283895"/>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sp>
          <p:nvSpPr>
            <p:cNvPr id="38" name="TextBox 193"/>
            <p:cNvSpPr txBox="1"/>
            <p:nvPr/>
          </p:nvSpPr>
          <p:spPr>
            <a:xfrm>
              <a:off x="1944843" y="5186362"/>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p>
          </p:txBody>
        </p:sp>
        <p:sp>
          <p:nvSpPr>
            <p:cNvPr id="39" name="Rectangle 38"/>
            <p:cNvSpPr/>
            <p:nvPr/>
          </p:nvSpPr>
          <p:spPr>
            <a:xfrm>
              <a:off x="2679704" y="3412206"/>
              <a:ext cx="2330568" cy="351177"/>
            </a:xfrm>
            <a:prstGeom prst="rect">
              <a:avLst/>
            </a:prstGeom>
          </p:spPr>
          <p:txBody>
            <a:bodyPr wrap="square">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Rectangle 39"/>
            <p:cNvSpPr/>
            <p:nvPr/>
          </p:nvSpPr>
          <p:spPr>
            <a:xfrm>
              <a:off x="2679704" y="4314672"/>
              <a:ext cx="2330568" cy="351177"/>
            </a:xfrm>
            <a:prstGeom prst="rect">
              <a:avLst/>
            </a:prstGeom>
          </p:spPr>
          <p:txBody>
            <a:bodyPr wrap="square">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679704" y="5214753"/>
              <a:ext cx="2330568" cy="351177"/>
            </a:xfrm>
            <a:prstGeom prst="rect">
              <a:avLst/>
            </a:prstGeom>
          </p:spPr>
          <p:txBody>
            <a:bodyPr wrap="square">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TextBox 42"/>
          <p:cNvSpPr txBox="1"/>
          <p:nvPr/>
        </p:nvSpPr>
        <p:spPr>
          <a:xfrm>
            <a:off x="5868972" y="2011869"/>
            <a:ext cx="1441420" cy="328551"/>
          </a:xfrm>
          <a:prstGeom prst="rect">
            <a:avLst/>
          </a:prstGeom>
          <a:noFill/>
        </p:spPr>
        <p:txBody>
          <a:bodyPr wrap="none" rtlCol="0">
            <a:spAutoFit/>
          </a:bodyPr>
          <a:lstStyle/>
          <a:p>
            <a:pPr algn="just">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43"/>
          <p:cNvSpPr/>
          <p:nvPr/>
        </p:nvSpPr>
        <p:spPr>
          <a:xfrm>
            <a:off x="5868972" y="2354521"/>
            <a:ext cx="4377747" cy="387798"/>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Donut 44"/>
          <p:cNvSpPr/>
          <p:nvPr/>
        </p:nvSpPr>
        <p:spPr>
          <a:xfrm>
            <a:off x="5937233" y="3301776"/>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a:spLocks noEditPoints="1"/>
          </p:cNvSpPr>
          <p:nvPr/>
        </p:nvSpPr>
        <p:spPr bwMode="auto">
          <a:xfrm>
            <a:off x="6142990" y="349921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6"/>
          <p:cNvSpPr>
            <a:spLocks noEditPoints="1"/>
          </p:cNvSpPr>
          <p:nvPr/>
        </p:nvSpPr>
        <p:spPr bwMode="auto">
          <a:xfrm>
            <a:off x="6114638" y="5024359"/>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7"/>
          <p:cNvSpPr>
            <a:spLocks noEditPoints="1"/>
          </p:cNvSpPr>
          <p:nvPr/>
        </p:nvSpPr>
        <p:spPr bwMode="auto">
          <a:xfrm>
            <a:off x="8854192" y="502183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8"/>
          <p:cNvSpPr>
            <a:spLocks noEditPoints="1"/>
          </p:cNvSpPr>
          <p:nvPr/>
        </p:nvSpPr>
        <p:spPr bwMode="auto">
          <a:xfrm>
            <a:off x="8844060" y="351207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Donut 49"/>
          <p:cNvSpPr/>
          <p:nvPr/>
        </p:nvSpPr>
        <p:spPr>
          <a:xfrm>
            <a:off x="8610636" y="4818814"/>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Donut 50"/>
          <p:cNvSpPr/>
          <p:nvPr/>
        </p:nvSpPr>
        <p:spPr>
          <a:xfrm>
            <a:off x="5931813" y="4818967"/>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Donut 51"/>
          <p:cNvSpPr/>
          <p:nvPr/>
        </p:nvSpPr>
        <p:spPr>
          <a:xfrm>
            <a:off x="8604931" y="3301776"/>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6654485" y="3609779"/>
            <a:ext cx="1441420" cy="328551"/>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3"/>
          <p:cNvSpPr txBox="1"/>
          <p:nvPr/>
        </p:nvSpPr>
        <p:spPr>
          <a:xfrm>
            <a:off x="6596777" y="3340555"/>
            <a:ext cx="543739" cy="327077"/>
          </a:xfrm>
          <a:prstGeom prst="rect">
            <a:avLst/>
          </a:prstGeom>
          <a:noFill/>
        </p:spPr>
        <p:txBody>
          <a:bodyPr wrap="none" rtlCol="0">
            <a:spAutoFit/>
          </a:bodyPr>
          <a:lstStyle/>
          <a:p>
            <a:pPr algn="just">
              <a:lnSpc>
                <a:spcPct val="120000"/>
              </a:lnSpc>
            </a:pPr>
            <a:r>
              <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9283439" y="3609779"/>
            <a:ext cx="1441420" cy="328551"/>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9282082" y="3340555"/>
            <a:ext cx="543739" cy="327077"/>
          </a:xfrm>
          <a:prstGeom prst="rect">
            <a:avLst/>
          </a:prstGeom>
          <a:noFill/>
        </p:spPr>
        <p:txBody>
          <a:bodyPr wrap="none" rtlCol="0">
            <a:spAutoFit/>
          </a:bodyPr>
          <a:lstStyle/>
          <a:p>
            <a:pPr algn="just">
              <a:lnSpc>
                <a:spcPct val="120000"/>
              </a:lnSpc>
            </a:pPr>
            <a:r>
              <a:rPr lang="en-US"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654485" y="5135727"/>
            <a:ext cx="1441420" cy="328551"/>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6596777" y="4849926"/>
            <a:ext cx="543739" cy="327077"/>
          </a:xfrm>
          <a:prstGeom prst="rect">
            <a:avLst/>
          </a:prstGeom>
          <a:noFill/>
        </p:spPr>
        <p:txBody>
          <a:bodyPr wrap="none" rtlCol="0">
            <a:spAutoFit/>
          </a:bodyPr>
          <a:lstStyle/>
          <a:p>
            <a:pPr algn="just">
              <a:lnSpc>
                <a:spcPct val="120000"/>
              </a:lnSpc>
            </a:pPr>
            <a:r>
              <a:rPr lang="en-US"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9340944" y="5135727"/>
            <a:ext cx="1441420" cy="328551"/>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9284396" y="4849926"/>
            <a:ext cx="543739" cy="327077"/>
          </a:xfrm>
          <a:prstGeom prst="rect">
            <a:avLst/>
          </a:prstGeom>
          <a:noFill/>
        </p:spPr>
        <p:txBody>
          <a:bodyPr wrap="none" rtlCol="0">
            <a:spAutoFit/>
          </a:bodyPr>
          <a:lstStyle/>
          <a:p>
            <a:pPr algn="just">
              <a:lnSpc>
                <a:spcPct val="120000"/>
              </a:lnSpc>
            </a:pPr>
            <a:r>
              <a:rPr lang="en-US"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5884114" y="4036579"/>
            <a:ext cx="2400274" cy="521938"/>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884114" y="5560125"/>
            <a:ext cx="2400274" cy="521938"/>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8548425" y="4036579"/>
            <a:ext cx="2400274" cy="521938"/>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8542297" y="5560125"/>
            <a:ext cx="2400274" cy="521938"/>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文本框 64"/>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66" name="文本框 65"/>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15068051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 calcmode="lin" valueType="num">
                                      <p:cBhvr>
                                        <p:cTn id="23" dur="500" fill="hold"/>
                                        <p:tgtEl>
                                          <p:spTgt spid="45"/>
                                        </p:tgtEl>
                                        <p:attrNameLst>
                                          <p:attrName>style.rotation</p:attrName>
                                        </p:attrNameLst>
                                      </p:cBhvr>
                                      <p:tavLst>
                                        <p:tav tm="0">
                                          <p:val>
                                            <p:fltVal val="360"/>
                                          </p:val>
                                        </p:tav>
                                        <p:tav tm="100000">
                                          <p:val>
                                            <p:fltVal val="0"/>
                                          </p:val>
                                        </p:tav>
                                      </p:tavLst>
                                    </p:anim>
                                    <p:animEffect transition="in" filter="fade">
                                      <p:cBhvr>
                                        <p:cTn id="24" dur="500"/>
                                        <p:tgtEl>
                                          <p:spTgt spid="45"/>
                                        </p:tgtEl>
                                      </p:cBhvr>
                                    </p:animEffect>
                                  </p:childTnLst>
                                </p:cTn>
                              </p:par>
                            </p:childTnLst>
                          </p:cTn>
                        </p:par>
                        <p:par>
                          <p:cTn id="25" fill="hold">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style.rotation</p:attrName>
                                        </p:attrNameLst>
                                      </p:cBhvr>
                                      <p:tavLst>
                                        <p:tav tm="0">
                                          <p:val>
                                            <p:fltVal val="360"/>
                                          </p:val>
                                        </p:tav>
                                        <p:tav tm="100000">
                                          <p:val>
                                            <p:fltVal val="0"/>
                                          </p:val>
                                        </p:tav>
                                      </p:tavLst>
                                    </p:anim>
                                    <p:animEffect transition="in" filter="fade">
                                      <p:cBhvr>
                                        <p:cTn id="59" dur="500"/>
                                        <p:tgtEl>
                                          <p:spTgt spid="49"/>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7000"/>
                            </p:stCondLst>
                            <p:childTnLst>
                              <p:par>
                                <p:cTn id="75" presetID="49" presetClass="entr" presetSubtype="0" decel="10000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style.rotation</p:attrName>
                                        </p:attrNameLst>
                                      </p:cBhvr>
                                      <p:tavLst>
                                        <p:tav tm="0">
                                          <p:val>
                                            <p:fltVal val="360"/>
                                          </p:val>
                                        </p:tav>
                                        <p:tav tm="100000">
                                          <p:val>
                                            <p:fltVal val="0"/>
                                          </p:val>
                                        </p:tav>
                                      </p:tavLst>
                                    </p:anim>
                                    <p:animEffect transition="in" filter="fade">
                                      <p:cBhvr>
                                        <p:cTn id="80" dur="500"/>
                                        <p:tgtEl>
                                          <p:spTgt spid="51"/>
                                        </p:tgtEl>
                                      </p:cBhvr>
                                    </p:animEffect>
                                  </p:childTnLst>
                                </p:cTn>
                              </p:par>
                            </p:childTnLst>
                          </p:cTn>
                        </p:par>
                        <p:par>
                          <p:cTn id="81" fill="hold">
                            <p:stCondLst>
                              <p:cond delay="7500"/>
                            </p:stCondLst>
                            <p:childTnLst>
                              <p:par>
                                <p:cTn id="82" presetID="49" presetClass="entr" presetSubtype="0" decel="10000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p:cTn id="84" dur="500" fill="hold"/>
                                        <p:tgtEl>
                                          <p:spTgt spid="47"/>
                                        </p:tgtEl>
                                        <p:attrNameLst>
                                          <p:attrName>ppt_w</p:attrName>
                                        </p:attrNameLst>
                                      </p:cBhvr>
                                      <p:tavLst>
                                        <p:tav tm="0">
                                          <p:val>
                                            <p:fltVal val="0"/>
                                          </p:val>
                                        </p:tav>
                                        <p:tav tm="100000">
                                          <p:val>
                                            <p:strVal val="#ppt_w"/>
                                          </p:val>
                                        </p:tav>
                                      </p:tavLst>
                                    </p:anim>
                                    <p:anim calcmode="lin" valueType="num">
                                      <p:cBhvr>
                                        <p:cTn id="85" dur="500" fill="hold"/>
                                        <p:tgtEl>
                                          <p:spTgt spid="47"/>
                                        </p:tgtEl>
                                        <p:attrNameLst>
                                          <p:attrName>ppt_h</p:attrName>
                                        </p:attrNameLst>
                                      </p:cBhvr>
                                      <p:tavLst>
                                        <p:tav tm="0">
                                          <p:val>
                                            <p:fltVal val="0"/>
                                          </p:val>
                                        </p:tav>
                                        <p:tav tm="100000">
                                          <p:val>
                                            <p:strVal val="#ppt_h"/>
                                          </p:val>
                                        </p:tav>
                                      </p:tavLst>
                                    </p:anim>
                                    <p:anim calcmode="lin" valueType="num">
                                      <p:cBhvr>
                                        <p:cTn id="86" dur="500" fill="hold"/>
                                        <p:tgtEl>
                                          <p:spTgt spid="47"/>
                                        </p:tgtEl>
                                        <p:attrNameLst>
                                          <p:attrName>style.rotation</p:attrName>
                                        </p:attrNameLst>
                                      </p:cBhvr>
                                      <p:tavLst>
                                        <p:tav tm="0">
                                          <p:val>
                                            <p:fltVal val="360"/>
                                          </p:val>
                                        </p:tav>
                                        <p:tav tm="100000">
                                          <p:val>
                                            <p:fltVal val="0"/>
                                          </p:val>
                                        </p:tav>
                                      </p:tavLst>
                                    </p:anim>
                                    <p:animEffect transition="in" filter="fade">
                                      <p:cBhvr>
                                        <p:cTn id="87" dur="500"/>
                                        <p:tgtEl>
                                          <p:spTgt spid="47"/>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500"/>
                                        <p:tgtEl>
                                          <p:spTgt spid="58"/>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500" fill="hold"/>
                                        <p:tgtEl>
                                          <p:spTgt spid="62"/>
                                        </p:tgtEl>
                                        <p:attrNameLst>
                                          <p:attrName>ppt_w</p:attrName>
                                        </p:attrNameLst>
                                      </p:cBhvr>
                                      <p:tavLst>
                                        <p:tav tm="0">
                                          <p:val>
                                            <p:fltVal val="0"/>
                                          </p:val>
                                        </p:tav>
                                        <p:tav tm="100000">
                                          <p:val>
                                            <p:strVal val="#ppt_w"/>
                                          </p:val>
                                        </p:tav>
                                      </p:tavLst>
                                    </p:anim>
                                    <p:anim calcmode="lin" valueType="num">
                                      <p:cBhvr>
                                        <p:cTn id="100" dur="500" fill="hold"/>
                                        <p:tgtEl>
                                          <p:spTgt spid="62"/>
                                        </p:tgtEl>
                                        <p:attrNameLst>
                                          <p:attrName>ppt_h</p:attrName>
                                        </p:attrNameLst>
                                      </p:cBhvr>
                                      <p:tavLst>
                                        <p:tav tm="0">
                                          <p:val>
                                            <p:fltVal val="0"/>
                                          </p:val>
                                        </p:tav>
                                        <p:tav tm="100000">
                                          <p:val>
                                            <p:strVal val="#ppt_h"/>
                                          </p:val>
                                        </p:tav>
                                      </p:tavLst>
                                    </p:anim>
                                    <p:animEffect transition="in" filter="fade">
                                      <p:cBhvr>
                                        <p:cTn id="101" dur="500"/>
                                        <p:tgtEl>
                                          <p:spTgt spid="62"/>
                                        </p:tgtEl>
                                      </p:cBhvr>
                                    </p:animEffect>
                                  </p:childTnLst>
                                </p:cTn>
                              </p:par>
                            </p:childTnLst>
                          </p:cTn>
                        </p:par>
                        <p:par>
                          <p:cTn id="102" fill="hold">
                            <p:stCondLst>
                              <p:cond delay="9500"/>
                            </p:stCondLst>
                            <p:childTnLst>
                              <p:par>
                                <p:cTn id="103" presetID="49" presetClass="entr" presetSubtype="0" decel="100000"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 calcmode="lin" valueType="num">
                                      <p:cBhvr>
                                        <p:cTn id="107" dur="500" fill="hold"/>
                                        <p:tgtEl>
                                          <p:spTgt spid="50"/>
                                        </p:tgtEl>
                                        <p:attrNameLst>
                                          <p:attrName>style.rotation</p:attrName>
                                        </p:attrNameLst>
                                      </p:cBhvr>
                                      <p:tavLst>
                                        <p:tav tm="0">
                                          <p:val>
                                            <p:fltVal val="360"/>
                                          </p:val>
                                        </p:tav>
                                        <p:tav tm="100000">
                                          <p:val>
                                            <p:fltVal val="0"/>
                                          </p:val>
                                        </p:tav>
                                      </p:tavLst>
                                    </p:anim>
                                    <p:animEffect transition="in" filter="fade">
                                      <p:cBhvr>
                                        <p:cTn id="108" dur="500"/>
                                        <p:tgtEl>
                                          <p:spTgt spid="50"/>
                                        </p:tgtEl>
                                      </p:cBhvr>
                                    </p:animEffect>
                                  </p:childTnLst>
                                </p:cTn>
                              </p:par>
                            </p:childTnLst>
                          </p:cTn>
                        </p:par>
                        <p:par>
                          <p:cTn id="109" fill="hold">
                            <p:stCondLst>
                              <p:cond delay="10000"/>
                            </p:stCondLst>
                            <p:childTnLst>
                              <p:par>
                                <p:cTn id="110" presetID="49" presetClass="entr" presetSubtype="0" decel="100000"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anim calcmode="lin" valueType="num">
                                      <p:cBhvr>
                                        <p:cTn id="114" dur="500" fill="hold"/>
                                        <p:tgtEl>
                                          <p:spTgt spid="48"/>
                                        </p:tgtEl>
                                        <p:attrNameLst>
                                          <p:attrName>style.rotation</p:attrName>
                                        </p:attrNameLst>
                                      </p:cBhvr>
                                      <p:tavLst>
                                        <p:tav tm="0">
                                          <p:val>
                                            <p:fltVal val="360"/>
                                          </p:val>
                                        </p:tav>
                                        <p:tav tm="100000">
                                          <p:val>
                                            <p:fltVal val="0"/>
                                          </p:val>
                                        </p:tav>
                                      </p:tavLst>
                                    </p:anim>
                                    <p:animEffect transition="in" filter="fade">
                                      <p:cBhvr>
                                        <p:cTn id="115" dur="500"/>
                                        <p:tgtEl>
                                          <p:spTgt spid="48"/>
                                        </p:tgtEl>
                                      </p:cBhvr>
                                    </p:animEffect>
                                  </p:childTnLst>
                                </p:cTn>
                              </p:par>
                            </p:childTnLst>
                          </p:cTn>
                        </p:par>
                        <p:par>
                          <p:cTn id="116" fill="hold">
                            <p:stCondLst>
                              <p:cond delay="10500"/>
                            </p:stCondLst>
                            <p:childTnLst>
                              <p:par>
                                <p:cTn id="117" presetID="10" presetClass="entr" presetSubtype="0"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childTnLst>
                          </p:cTn>
                        </p:par>
                        <p:par>
                          <p:cTn id="120" fill="hold">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500"/>
                                        <p:tgtEl>
                                          <p:spTgt spid="59"/>
                                        </p:tgtEl>
                                      </p:cBhvr>
                                    </p:animEffect>
                                  </p:childTnLst>
                                </p:cTn>
                              </p:par>
                            </p:childTnLst>
                          </p:cTn>
                        </p:par>
                        <p:par>
                          <p:cTn id="124" fill="hold">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64"/>
                                        </p:tgtEl>
                                        <p:attrNameLst>
                                          <p:attrName>style.visibility</p:attrName>
                                        </p:attrNameLst>
                                      </p:cBhvr>
                                      <p:to>
                                        <p:strVal val="visible"/>
                                      </p:to>
                                    </p:set>
                                    <p:anim calcmode="lin" valueType="num">
                                      <p:cBhvr>
                                        <p:cTn id="127" dur="500" fill="hold"/>
                                        <p:tgtEl>
                                          <p:spTgt spid="64"/>
                                        </p:tgtEl>
                                        <p:attrNameLst>
                                          <p:attrName>ppt_w</p:attrName>
                                        </p:attrNameLst>
                                      </p:cBhvr>
                                      <p:tavLst>
                                        <p:tav tm="0">
                                          <p:val>
                                            <p:fltVal val="0"/>
                                          </p:val>
                                        </p:tav>
                                        <p:tav tm="100000">
                                          <p:val>
                                            <p:strVal val="#ppt_w"/>
                                          </p:val>
                                        </p:tav>
                                      </p:tavLst>
                                    </p:anim>
                                    <p:anim calcmode="lin" valueType="num">
                                      <p:cBhvr>
                                        <p:cTn id="128" dur="500" fill="hold"/>
                                        <p:tgtEl>
                                          <p:spTgt spid="64"/>
                                        </p:tgtEl>
                                        <p:attrNameLst>
                                          <p:attrName>ppt_h</p:attrName>
                                        </p:attrNameLst>
                                      </p:cBhvr>
                                      <p:tavLst>
                                        <p:tav tm="0">
                                          <p:val>
                                            <p:fltVal val="0"/>
                                          </p:val>
                                        </p:tav>
                                        <p:tav tm="100000">
                                          <p:val>
                                            <p:strVal val="#ppt_h"/>
                                          </p:val>
                                        </p:tav>
                                      </p:tavLst>
                                    </p:anim>
                                    <p:animEffect transition="in" filter="fade">
                                      <p:cBhvr>
                                        <p:cTn id="12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p:cNvSpPr/>
          <p:nvPr/>
        </p:nvSpPr>
        <p:spPr>
          <a:xfrm>
            <a:off x="5408617" y="1765611"/>
            <a:ext cx="489569" cy="5466842"/>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4" name="Group 33"/>
          <p:cNvGrpSpPr/>
          <p:nvPr/>
        </p:nvGrpSpPr>
        <p:grpSpPr>
          <a:xfrm>
            <a:off x="5408619" y="2379507"/>
            <a:ext cx="3451700" cy="543268"/>
            <a:chOff x="5128064" y="2256183"/>
            <a:chExt cx="3273083" cy="515155"/>
          </a:xfrm>
        </p:grpSpPr>
        <p:sp>
          <p:nvSpPr>
            <p:cNvPr id="4" name="Pentagon 3"/>
            <p:cNvSpPr/>
            <p:nvPr/>
          </p:nvSpPr>
          <p:spPr>
            <a:xfrm>
              <a:off x="5128064" y="2256184"/>
              <a:ext cx="3273083" cy="51515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8"/>
            <p:cNvSpPr/>
            <p:nvPr/>
          </p:nvSpPr>
          <p:spPr>
            <a:xfrm>
              <a:off x="5128064" y="2256183"/>
              <a:ext cx="464234" cy="51515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34"/>
          <p:cNvGrpSpPr/>
          <p:nvPr/>
        </p:nvGrpSpPr>
        <p:grpSpPr>
          <a:xfrm>
            <a:off x="5408619" y="3264225"/>
            <a:ext cx="3451700" cy="543268"/>
            <a:chOff x="5128064" y="3095119"/>
            <a:chExt cx="3273083" cy="515155"/>
          </a:xfrm>
        </p:grpSpPr>
        <p:sp>
          <p:nvSpPr>
            <p:cNvPr id="6" name="Pentagon 5"/>
            <p:cNvSpPr/>
            <p:nvPr/>
          </p:nvSpPr>
          <p:spPr>
            <a:xfrm>
              <a:off x="5128064" y="3095119"/>
              <a:ext cx="3273083" cy="5151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9"/>
            <p:cNvSpPr/>
            <p:nvPr/>
          </p:nvSpPr>
          <p:spPr>
            <a:xfrm>
              <a:off x="5128064" y="3095119"/>
              <a:ext cx="464234" cy="5151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5408619" y="4148941"/>
            <a:ext cx="3451700" cy="543268"/>
            <a:chOff x="5128064" y="3934054"/>
            <a:chExt cx="3273083" cy="515155"/>
          </a:xfrm>
        </p:grpSpPr>
        <p:sp>
          <p:nvSpPr>
            <p:cNvPr id="7" name="Pentagon 6"/>
            <p:cNvSpPr/>
            <p:nvPr/>
          </p:nvSpPr>
          <p:spPr>
            <a:xfrm>
              <a:off x="5128064" y="3934054"/>
              <a:ext cx="3273083" cy="51515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p:nvPr/>
          </p:nvSpPr>
          <p:spPr>
            <a:xfrm>
              <a:off x="5128064" y="3934054"/>
              <a:ext cx="464234" cy="51515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5408618" y="5033658"/>
            <a:ext cx="3451701" cy="543269"/>
            <a:chOff x="5128064" y="4772988"/>
            <a:chExt cx="3273084" cy="515156"/>
          </a:xfrm>
        </p:grpSpPr>
        <p:sp>
          <p:nvSpPr>
            <p:cNvPr id="8"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9057322" y="2233528"/>
            <a:ext cx="2541032" cy="870320"/>
            <a:chOff x="8451509" y="2034687"/>
            <a:chExt cx="3254568" cy="825279"/>
          </a:xfrm>
        </p:grpSpPr>
        <p:sp>
          <p:nvSpPr>
            <p:cNvPr id="13" name="TextBox 12"/>
            <p:cNvSpPr txBox="1"/>
            <p:nvPr/>
          </p:nvSpPr>
          <p:spPr>
            <a:xfrm>
              <a:off x="8451509" y="2034687"/>
              <a:ext cx="1846179" cy="311548"/>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p:nvPr/>
          </p:nvSpPr>
          <p:spPr>
            <a:xfrm>
              <a:off x="8508022" y="2365039"/>
              <a:ext cx="3198055" cy="494927"/>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9057322" y="3118243"/>
            <a:ext cx="2496908" cy="870320"/>
            <a:chOff x="8508022" y="2034687"/>
            <a:chExt cx="3198055" cy="825279"/>
          </a:xfrm>
        </p:grpSpPr>
        <p:sp>
          <p:nvSpPr>
            <p:cNvPr id="17" name="TextBox 16"/>
            <p:cNvSpPr txBox="1"/>
            <p:nvPr/>
          </p:nvSpPr>
          <p:spPr>
            <a:xfrm>
              <a:off x="8514715" y="2034687"/>
              <a:ext cx="1846180" cy="311548"/>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p:nvPr/>
          </p:nvSpPr>
          <p:spPr>
            <a:xfrm>
              <a:off x="8508022" y="2365039"/>
              <a:ext cx="3198055" cy="494927"/>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9057322" y="4887675"/>
            <a:ext cx="2496909" cy="870319"/>
            <a:chOff x="8508022" y="2034687"/>
            <a:chExt cx="3198055" cy="825280"/>
          </a:xfrm>
        </p:grpSpPr>
        <p:sp>
          <p:nvSpPr>
            <p:cNvPr id="20" name="TextBox 19"/>
            <p:cNvSpPr txBox="1"/>
            <p:nvPr/>
          </p:nvSpPr>
          <p:spPr>
            <a:xfrm>
              <a:off x="8514343" y="2034687"/>
              <a:ext cx="1846179" cy="311549"/>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8508022" y="2365039"/>
              <a:ext cx="3198055" cy="494928"/>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9057322" y="4002958"/>
            <a:ext cx="2522171" cy="870320"/>
            <a:chOff x="8475665" y="2034687"/>
            <a:chExt cx="3230412" cy="825279"/>
          </a:xfrm>
        </p:grpSpPr>
        <p:sp>
          <p:nvSpPr>
            <p:cNvPr id="23" name="TextBox 22"/>
            <p:cNvSpPr txBox="1"/>
            <p:nvPr/>
          </p:nvSpPr>
          <p:spPr>
            <a:xfrm>
              <a:off x="8475665" y="2034687"/>
              <a:ext cx="1909828" cy="311548"/>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8508022" y="2365039"/>
              <a:ext cx="3198055" cy="494927"/>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1341397" y="2379505"/>
            <a:ext cx="4064898" cy="3197420"/>
            <a:chOff x="689317" y="2256183"/>
            <a:chExt cx="3854548" cy="3031960"/>
          </a:xfrm>
        </p:grpSpPr>
        <p:sp>
          <p:nvSpPr>
            <p:cNvPr id="28" name="Rectangle 27"/>
            <p:cNvSpPr/>
            <p:nvPr/>
          </p:nvSpPr>
          <p:spPr>
            <a:xfrm>
              <a:off x="689317" y="2256183"/>
              <a:ext cx="3854548" cy="3031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1103992" y="2777120"/>
              <a:ext cx="1455026" cy="311549"/>
            </a:xfrm>
            <a:prstGeom prst="rect">
              <a:avLst/>
            </a:prstGeom>
            <a:noFill/>
          </p:spPr>
          <p:txBody>
            <a:bodyPr wrap="squar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1129140" y="3077845"/>
              <a:ext cx="3004396" cy="355692"/>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0"/>
            <p:cNvSpPr/>
            <p:nvPr/>
          </p:nvSpPr>
          <p:spPr>
            <a:xfrm>
              <a:off x="1129140" y="4123237"/>
              <a:ext cx="3004396" cy="355692"/>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文本框 31"/>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3" name="文本框 32"/>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27856305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anim calcmode="lin" valueType="num">
                                      <p:cBhvr>
                                        <p:cTn id="44" dur="1000" fill="hold"/>
                                        <p:tgtEl>
                                          <p:spTgt spid="38"/>
                                        </p:tgtEl>
                                        <p:attrNameLst>
                                          <p:attrName>ppt_x</p:attrName>
                                        </p:attrNameLst>
                                      </p:cBhvr>
                                      <p:tavLst>
                                        <p:tav tm="0">
                                          <p:val>
                                            <p:strVal val="#ppt_x"/>
                                          </p:val>
                                        </p:tav>
                                        <p:tav tm="100000">
                                          <p:val>
                                            <p:strVal val="#ppt_x"/>
                                          </p:val>
                                        </p:tav>
                                      </p:tavLst>
                                    </p:anim>
                                    <p:anim calcmode="lin" valueType="num">
                                      <p:cBhvr>
                                        <p:cTn id="4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4"/>
          <p:cNvGrpSpPr>
            <a:grpSpLocks noChangeAspect="1"/>
          </p:cNvGrpSpPr>
          <p:nvPr/>
        </p:nvGrpSpPr>
        <p:grpSpPr bwMode="auto">
          <a:xfrm>
            <a:off x="3174675" y="2769884"/>
            <a:ext cx="7533319" cy="1346651"/>
            <a:chOff x="806" y="677"/>
            <a:chExt cx="3783" cy="711"/>
          </a:xfrm>
        </p:grpSpPr>
        <p:sp>
          <p:nvSpPr>
            <p:cNvPr id="37" name="Freeform 5"/>
            <p:cNvSpPr>
              <a:spLocks/>
            </p:cNvSpPr>
            <p:nvPr/>
          </p:nvSpPr>
          <p:spPr bwMode="auto">
            <a:xfrm>
              <a:off x="806" y="677"/>
              <a:ext cx="935" cy="711"/>
            </a:xfrm>
            <a:custGeom>
              <a:avLst/>
              <a:gdLst>
                <a:gd name="T0" fmla="*/ 304 w 395"/>
                <a:gd name="T1" fmla="*/ 283 h 298"/>
                <a:gd name="T2" fmla="*/ 274 w 395"/>
                <a:gd name="T3" fmla="*/ 298 h 298"/>
                <a:gd name="T4" fmla="*/ 13 w 395"/>
                <a:gd name="T5" fmla="*/ 298 h 298"/>
                <a:gd name="T6" fmla="*/ 6 w 395"/>
                <a:gd name="T7" fmla="*/ 283 h 298"/>
                <a:gd name="T8" fmla="*/ 92 w 395"/>
                <a:gd name="T9" fmla="*/ 164 h 298"/>
                <a:gd name="T10" fmla="*/ 92 w 395"/>
                <a:gd name="T11" fmla="*/ 134 h 298"/>
                <a:gd name="T12" fmla="*/ 6 w 395"/>
                <a:gd name="T13" fmla="*/ 15 h 298"/>
                <a:gd name="T14" fmla="*/ 13 w 395"/>
                <a:gd name="T15" fmla="*/ 0 h 298"/>
                <a:gd name="T16" fmla="*/ 274 w 395"/>
                <a:gd name="T17" fmla="*/ 0 h 298"/>
                <a:gd name="T18" fmla="*/ 304 w 395"/>
                <a:gd name="T19" fmla="*/ 15 h 298"/>
                <a:gd name="T20" fmla="*/ 390 w 395"/>
                <a:gd name="T21" fmla="*/ 134 h 298"/>
                <a:gd name="T22" fmla="*/ 390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5" y="298"/>
                    <a:pt x="274" y="298"/>
                  </a:cubicBezTo>
                  <a:cubicBezTo>
                    <a:pt x="13" y="298"/>
                    <a:pt x="13" y="298"/>
                    <a:pt x="13" y="298"/>
                  </a:cubicBezTo>
                  <a:cubicBezTo>
                    <a:pt x="3" y="298"/>
                    <a:pt x="0" y="291"/>
                    <a:pt x="6" y="283"/>
                  </a:cubicBezTo>
                  <a:cubicBezTo>
                    <a:pt x="92" y="164"/>
                    <a:pt x="92" y="164"/>
                    <a:pt x="92" y="164"/>
                  </a:cubicBezTo>
                  <a:cubicBezTo>
                    <a:pt x="97" y="156"/>
                    <a:pt x="97" y="142"/>
                    <a:pt x="92" y="134"/>
                  </a:cubicBezTo>
                  <a:cubicBezTo>
                    <a:pt x="6" y="15"/>
                    <a:pt x="6" y="15"/>
                    <a:pt x="6" y="15"/>
                  </a:cubicBezTo>
                  <a:cubicBezTo>
                    <a:pt x="0" y="7"/>
                    <a:pt x="3" y="0"/>
                    <a:pt x="13" y="0"/>
                  </a:cubicBezTo>
                  <a:cubicBezTo>
                    <a:pt x="274" y="0"/>
                    <a:pt x="274" y="0"/>
                    <a:pt x="274" y="0"/>
                  </a:cubicBezTo>
                  <a:cubicBezTo>
                    <a:pt x="285" y="0"/>
                    <a:pt x="298" y="7"/>
                    <a:pt x="304" y="15"/>
                  </a:cubicBezTo>
                  <a:cubicBezTo>
                    <a:pt x="390" y="134"/>
                    <a:pt x="390" y="134"/>
                    <a:pt x="390" y="134"/>
                  </a:cubicBezTo>
                  <a:cubicBezTo>
                    <a:pt x="395" y="142"/>
                    <a:pt x="395" y="156"/>
                    <a:pt x="390" y="164"/>
                  </a:cubicBezTo>
                  <a:lnTo>
                    <a:pt x="304" y="283"/>
                  </a:lnTo>
                  <a:close/>
                </a:path>
              </a:pathLst>
            </a:custGeom>
            <a:solidFill>
              <a:schemeClr val="accent1"/>
            </a:solidFill>
            <a:ln w="19050">
              <a:solidFill>
                <a:schemeClr val="bg1"/>
              </a:solidFill>
              <a:round/>
              <a:headEnd/>
              <a:tailEnd/>
            </a:ln>
            <a:extLst/>
          </p:spPr>
          <p:txBody>
            <a:bodyPr vert="horz" wrap="square" lIns="83748" tIns="41874" rIns="83748" bIns="41874"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6"/>
            <p:cNvSpPr>
              <a:spLocks/>
            </p:cNvSpPr>
            <p:nvPr/>
          </p:nvSpPr>
          <p:spPr bwMode="auto">
            <a:xfrm>
              <a:off x="1516" y="677"/>
              <a:ext cx="938"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2"/>
            </a:solidFill>
            <a:ln w="19050">
              <a:solidFill>
                <a:schemeClr val="bg1"/>
              </a:solidFill>
              <a:round/>
              <a:headEnd/>
              <a:tailEnd/>
            </a:ln>
            <a:extLst/>
          </p:spPr>
          <p:txBody>
            <a:bodyPr vert="horz" wrap="square" lIns="83748" tIns="41874" rIns="83748" bIns="41874"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7"/>
            <p:cNvSpPr>
              <a:spLocks/>
            </p:cNvSpPr>
            <p:nvPr/>
          </p:nvSpPr>
          <p:spPr bwMode="auto">
            <a:xfrm>
              <a:off x="2229" y="677"/>
              <a:ext cx="937"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3"/>
            </a:solidFill>
            <a:ln w="19050">
              <a:solidFill>
                <a:schemeClr val="bg1"/>
              </a:solidFill>
              <a:round/>
              <a:headEnd/>
              <a:tailEnd/>
            </a:ln>
            <a:extLst/>
          </p:spPr>
          <p:txBody>
            <a:bodyPr vert="horz" wrap="square" lIns="83748" tIns="41874" rIns="83748" bIns="41874"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8"/>
            <p:cNvSpPr>
              <a:spLocks/>
            </p:cNvSpPr>
            <p:nvPr/>
          </p:nvSpPr>
          <p:spPr bwMode="auto">
            <a:xfrm>
              <a:off x="2942" y="677"/>
              <a:ext cx="935" cy="711"/>
            </a:xfrm>
            <a:custGeom>
              <a:avLst/>
              <a:gdLst>
                <a:gd name="T0" fmla="*/ 304 w 395"/>
                <a:gd name="T1" fmla="*/ 283 h 298"/>
                <a:gd name="T2" fmla="*/ 274 w 395"/>
                <a:gd name="T3" fmla="*/ 298 h 298"/>
                <a:gd name="T4" fmla="*/ 13 w 395"/>
                <a:gd name="T5" fmla="*/ 298 h 298"/>
                <a:gd name="T6" fmla="*/ 6 w 395"/>
                <a:gd name="T7" fmla="*/ 283 h 298"/>
                <a:gd name="T8" fmla="*/ 91 w 395"/>
                <a:gd name="T9" fmla="*/ 164 h 298"/>
                <a:gd name="T10" fmla="*/ 91 w 395"/>
                <a:gd name="T11" fmla="*/ 134 h 298"/>
                <a:gd name="T12" fmla="*/ 6 w 395"/>
                <a:gd name="T13" fmla="*/ 15 h 298"/>
                <a:gd name="T14" fmla="*/ 13 w 395"/>
                <a:gd name="T15" fmla="*/ 0 h 298"/>
                <a:gd name="T16" fmla="*/ 274 w 395"/>
                <a:gd name="T17" fmla="*/ 0 h 298"/>
                <a:gd name="T18" fmla="*/ 304 w 395"/>
                <a:gd name="T19" fmla="*/ 15 h 298"/>
                <a:gd name="T20" fmla="*/ 389 w 395"/>
                <a:gd name="T21" fmla="*/ 134 h 298"/>
                <a:gd name="T22" fmla="*/ 389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4" y="298"/>
                    <a:pt x="274" y="298"/>
                  </a:cubicBezTo>
                  <a:cubicBezTo>
                    <a:pt x="13" y="298"/>
                    <a:pt x="13" y="298"/>
                    <a:pt x="13" y="298"/>
                  </a:cubicBezTo>
                  <a:cubicBezTo>
                    <a:pt x="3" y="298"/>
                    <a:pt x="0" y="291"/>
                    <a:pt x="6" y="283"/>
                  </a:cubicBezTo>
                  <a:cubicBezTo>
                    <a:pt x="91" y="164"/>
                    <a:pt x="91" y="164"/>
                    <a:pt x="91" y="164"/>
                  </a:cubicBezTo>
                  <a:cubicBezTo>
                    <a:pt x="97" y="156"/>
                    <a:pt x="97" y="142"/>
                    <a:pt x="91" y="134"/>
                  </a:cubicBezTo>
                  <a:cubicBezTo>
                    <a:pt x="6" y="15"/>
                    <a:pt x="6" y="15"/>
                    <a:pt x="6" y="15"/>
                  </a:cubicBezTo>
                  <a:cubicBezTo>
                    <a:pt x="0" y="7"/>
                    <a:pt x="3" y="0"/>
                    <a:pt x="13" y="0"/>
                  </a:cubicBezTo>
                  <a:cubicBezTo>
                    <a:pt x="274" y="0"/>
                    <a:pt x="274" y="0"/>
                    <a:pt x="274" y="0"/>
                  </a:cubicBezTo>
                  <a:cubicBezTo>
                    <a:pt x="284" y="0"/>
                    <a:pt x="298" y="7"/>
                    <a:pt x="304" y="15"/>
                  </a:cubicBezTo>
                  <a:cubicBezTo>
                    <a:pt x="389" y="134"/>
                    <a:pt x="389" y="134"/>
                    <a:pt x="389" y="134"/>
                  </a:cubicBezTo>
                  <a:cubicBezTo>
                    <a:pt x="395" y="142"/>
                    <a:pt x="395" y="156"/>
                    <a:pt x="389" y="164"/>
                  </a:cubicBezTo>
                  <a:lnTo>
                    <a:pt x="304" y="283"/>
                  </a:lnTo>
                  <a:close/>
                </a:path>
              </a:pathLst>
            </a:custGeom>
            <a:solidFill>
              <a:schemeClr val="accent4"/>
            </a:solidFill>
            <a:ln w="19050">
              <a:solidFill>
                <a:schemeClr val="bg1"/>
              </a:solidFill>
              <a:round/>
              <a:headEnd/>
              <a:tailEnd/>
            </a:ln>
            <a:extLst/>
          </p:spPr>
          <p:txBody>
            <a:bodyPr vert="horz" wrap="square" lIns="83748" tIns="41874" rIns="83748" bIns="41874"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9"/>
            <p:cNvSpPr>
              <a:spLocks/>
            </p:cNvSpPr>
            <p:nvPr/>
          </p:nvSpPr>
          <p:spPr bwMode="auto">
            <a:xfrm>
              <a:off x="3652" y="677"/>
              <a:ext cx="937"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chemeClr val="accent5"/>
            </a:solidFill>
            <a:ln w="19050">
              <a:solidFill>
                <a:schemeClr val="bg1"/>
              </a:solidFill>
              <a:round/>
              <a:headEnd/>
              <a:tailEnd/>
            </a:ln>
            <a:extLst/>
          </p:spPr>
          <p:txBody>
            <a:bodyPr vert="horz" wrap="square" lIns="83748" tIns="41874" rIns="83748" bIns="41874" numCol="1" anchor="t" anchorCtr="0" compatLnSpc="1">
              <a:prstTxWarp prst="textNoShape">
                <a:avLst/>
              </a:prstTxWarp>
            </a:bodyPr>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Freeform 16"/>
          <p:cNvSpPr>
            <a:spLocks noChangeAspect="1" noEditPoints="1"/>
          </p:cNvSpPr>
          <p:nvPr/>
        </p:nvSpPr>
        <p:spPr bwMode="auto">
          <a:xfrm>
            <a:off x="8229370" y="3149660"/>
            <a:ext cx="388495" cy="45016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6"/>
          <p:cNvSpPr>
            <a:spLocks noChangeAspect="1" noEditPoints="1"/>
          </p:cNvSpPr>
          <p:nvPr/>
        </p:nvSpPr>
        <p:spPr bwMode="auto">
          <a:xfrm>
            <a:off x="5326768" y="3218126"/>
            <a:ext cx="469181" cy="412144"/>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11"/>
          <p:cNvSpPr>
            <a:spLocks noChangeAspect="1" noEditPoints="1"/>
          </p:cNvSpPr>
          <p:nvPr/>
        </p:nvSpPr>
        <p:spPr bwMode="auto">
          <a:xfrm>
            <a:off x="3979435" y="3218127"/>
            <a:ext cx="429774" cy="428630"/>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bg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21"/>
          <p:cNvSpPr>
            <a:spLocks noChangeAspect="1" noEditPoints="1"/>
          </p:cNvSpPr>
          <p:nvPr/>
        </p:nvSpPr>
        <p:spPr bwMode="auto">
          <a:xfrm rot="2728210">
            <a:off x="9593720" y="3196358"/>
            <a:ext cx="497981" cy="510183"/>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chemeClr val="bg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36"/>
          <p:cNvSpPr>
            <a:spLocks noChangeAspect="1" noEditPoints="1"/>
          </p:cNvSpPr>
          <p:nvPr/>
        </p:nvSpPr>
        <p:spPr bwMode="auto">
          <a:xfrm>
            <a:off x="6744528" y="3303076"/>
            <a:ext cx="529539" cy="296744"/>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7" name="Straight Connector 46"/>
          <p:cNvCxnSpPr/>
          <p:nvPr/>
        </p:nvCxnSpPr>
        <p:spPr>
          <a:xfrm>
            <a:off x="4121716" y="2382393"/>
            <a:ext cx="0" cy="324991"/>
          </a:xfrm>
          <a:prstGeom prst="line">
            <a:avLst/>
          </a:prstGeom>
          <a:ln w="6350">
            <a:solidFill>
              <a:schemeClr val="bg1">
                <a:lumMod val="6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2887184" y="2382393"/>
            <a:ext cx="1234533" cy="0"/>
          </a:xfrm>
          <a:prstGeom prst="line">
            <a:avLst/>
          </a:prstGeom>
          <a:ln w="6350">
            <a:solidFill>
              <a:schemeClr val="bg1">
                <a:lumMod val="65000"/>
              </a:schemeClr>
            </a:solidFill>
            <a:prstDash val="sysDash"/>
            <a:tailEnd type="diamond" w="lg" len="lg"/>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4813661" y="4191534"/>
            <a:ext cx="0" cy="324991"/>
          </a:xfrm>
          <a:prstGeom prst="line">
            <a:avLst/>
          </a:prstGeom>
          <a:ln w="6350">
            <a:solidFill>
              <a:schemeClr val="bg1">
                <a:lumMod val="65000"/>
              </a:schemeClr>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2861291" y="4516530"/>
            <a:ext cx="1945319" cy="0"/>
          </a:xfrm>
          <a:prstGeom prst="line">
            <a:avLst/>
          </a:prstGeom>
          <a:ln w="6350">
            <a:solidFill>
              <a:schemeClr val="bg1">
                <a:lumMod val="65000"/>
              </a:schemeClr>
            </a:solidFill>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51" name="Content Placeholder 2"/>
          <p:cNvSpPr txBox="1">
            <a:spLocks/>
          </p:cNvSpPr>
          <p:nvPr/>
        </p:nvSpPr>
        <p:spPr>
          <a:xfrm>
            <a:off x="2234750" y="2104904"/>
            <a:ext cx="501154"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Content Placeholder 2"/>
          <p:cNvSpPr txBox="1">
            <a:spLocks/>
          </p:cNvSpPr>
          <p:nvPr/>
        </p:nvSpPr>
        <p:spPr>
          <a:xfrm>
            <a:off x="2234750" y="4237290"/>
            <a:ext cx="501154"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53" name="Straight Connector 52"/>
          <p:cNvCxnSpPr/>
          <p:nvPr/>
        </p:nvCxnSpPr>
        <p:spPr>
          <a:xfrm>
            <a:off x="6973815" y="2373915"/>
            <a:ext cx="0" cy="324991"/>
          </a:xfrm>
          <a:prstGeom prst="line">
            <a:avLst/>
          </a:prstGeom>
          <a:ln w="6350">
            <a:solidFill>
              <a:schemeClr val="bg1">
                <a:lumMod val="6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5739282" y="2373915"/>
            <a:ext cx="1234533" cy="0"/>
          </a:xfrm>
          <a:prstGeom prst="line">
            <a:avLst/>
          </a:prstGeom>
          <a:ln w="6350">
            <a:solidFill>
              <a:schemeClr val="bg1">
                <a:lumMod val="65000"/>
              </a:schemeClr>
            </a:solidFill>
            <a:prstDash val="sysDash"/>
            <a:tailEnd type="diamond" w="lg" len="lg"/>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7692348" y="4183056"/>
            <a:ext cx="0" cy="324991"/>
          </a:xfrm>
          <a:prstGeom prst="line">
            <a:avLst/>
          </a:prstGeom>
          <a:ln w="6350">
            <a:solidFill>
              <a:schemeClr val="bg1">
                <a:lumMod val="65000"/>
              </a:schemeClr>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5726678" y="4508051"/>
            <a:ext cx="1978290" cy="0"/>
          </a:xfrm>
          <a:prstGeom prst="line">
            <a:avLst/>
          </a:prstGeom>
          <a:ln w="6350">
            <a:solidFill>
              <a:schemeClr val="bg1">
                <a:lumMod val="65000"/>
              </a:schemeClr>
            </a:solidFill>
            <a:prstDash val="sysDash"/>
            <a:tailEnd type="diamond" w="lg" len="lg"/>
          </a:ln>
        </p:spPr>
        <p:style>
          <a:lnRef idx="1">
            <a:schemeClr val="accent1"/>
          </a:lnRef>
          <a:fillRef idx="0">
            <a:schemeClr val="accent1"/>
          </a:fillRef>
          <a:effectRef idx="0">
            <a:schemeClr val="accent1"/>
          </a:effectRef>
          <a:fontRef idx="minor">
            <a:schemeClr val="tx1"/>
          </a:fontRef>
        </p:style>
      </p:cxnSp>
      <p:sp>
        <p:nvSpPr>
          <p:cNvPr id="57" name="Content Placeholder 2"/>
          <p:cNvSpPr txBox="1">
            <a:spLocks/>
          </p:cNvSpPr>
          <p:nvPr/>
        </p:nvSpPr>
        <p:spPr>
          <a:xfrm>
            <a:off x="5086847" y="2095632"/>
            <a:ext cx="501154"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6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Content Placeholder 2"/>
          <p:cNvSpPr txBox="1">
            <a:spLocks/>
          </p:cNvSpPr>
          <p:nvPr/>
        </p:nvSpPr>
        <p:spPr>
          <a:xfrm>
            <a:off x="5086850" y="4242104"/>
            <a:ext cx="501152" cy="492443"/>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spcBef>
                <a:spcPts val="0"/>
              </a:spcBef>
              <a:spcAft>
                <a:spcPts val="0"/>
              </a:spcAft>
            </a:pPr>
            <a:r>
              <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ontent Placeholder 2"/>
          <p:cNvSpPr txBox="1">
            <a:spLocks/>
          </p:cNvSpPr>
          <p:nvPr/>
        </p:nvSpPr>
        <p:spPr>
          <a:xfrm>
            <a:off x="2176287" y="5112786"/>
            <a:ext cx="1293572"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ontent Placeholder 2"/>
          <p:cNvSpPr txBox="1">
            <a:spLocks/>
          </p:cNvSpPr>
          <p:nvPr/>
        </p:nvSpPr>
        <p:spPr>
          <a:xfrm>
            <a:off x="2176288" y="5340422"/>
            <a:ext cx="1599371" cy="57733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ontent Placeholder 2"/>
          <p:cNvSpPr txBox="1">
            <a:spLocks/>
          </p:cNvSpPr>
          <p:nvPr/>
        </p:nvSpPr>
        <p:spPr>
          <a:xfrm>
            <a:off x="4482329" y="5112786"/>
            <a:ext cx="1293572"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Content Placeholder 2"/>
          <p:cNvSpPr txBox="1">
            <a:spLocks/>
          </p:cNvSpPr>
          <p:nvPr/>
        </p:nvSpPr>
        <p:spPr>
          <a:xfrm>
            <a:off x="4482329" y="5340422"/>
            <a:ext cx="1599371" cy="57733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Content Placeholder 2"/>
          <p:cNvSpPr txBox="1">
            <a:spLocks/>
          </p:cNvSpPr>
          <p:nvPr/>
        </p:nvSpPr>
        <p:spPr>
          <a:xfrm>
            <a:off x="6788370" y="5112786"/>
            <a:ext cx="1293572"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Content Placeholder 2"/>
          <p:cNvSpPr txBox="1">
            <a:spLocks/>
          </p:cNvSpPr>
          <p:nvPr/>
        </p:nvSpPr>
        <p:spPr>
          <a:xfrm>
            <a:off x="6788371" y="5340422"/>
            <a:ext cx="1599371" cy="57733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Content Placeholder 2"/>
          <p:cNvSpPr txBox="1">
            <a:spLocks/>
          </p:cNvSpPr>
          <p:nvPr/>
        </p:nvSpPr>
        <p:spPr>
          <a:xfrm>
            <a:off x="9094412" y="5112786"/>
            <a:ext cx="1293572"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Content Placeholder 2"/>
          <p:cNvSpPr txBox="1">
            <a:spLocks/>
          </p:cNvSpPr>
          <p:nvPr/>
        </p:nvSpPr>
        <p:spPr>
          <a:xfrm>
            <a:off x="9094411" y="5340422"/>
            <a:ext cx="1599371" cy="577338"/>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文本框 34"/>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9" name="文本框 58"/>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38245952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500" fill="hold"/>
                                        <p:tgtEl>
                                          <p:spTgt spid="36"/>
                                        </p:tgtEl>
                                        <p:attrNameLst>
                                          <p:attrName>ppt_x</p:attrName>
                                        </p:attrNameLst>
                                      </p:cBhvr>
                                      <p:tavLst>
                                        <p:tav tm="0">
                                          <p:val>
                                            <p:strVal val="0-#ppt_w/2"/>
                                          </p:val>
                                        </p:tav>
                                        <p:tav tm="100000">
                                          <p:val>
                                            <p:strVal val="#ppt_x"/>
                                          </p:val>
                                        </p:tav>
                                      </p:tavLst>
                                    </p:anim>
                                    <p:anim calcmode="lin" valueType="num">
                                      <p:cBhvr additive="base">
                                        <p:cTn id="8" dur="1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750" fill="hold"/>
                                        <p:tgtEl>
                                          <p:spTgt spid="44"/>
                                        </p:tgtEl>
                                        <p:attrNameLst>
                                          <p:attrName>ppt_w</p:attrName>
                                        </p:attrNameLst>
                                      </p:cBhvr>
                                      <p:tavLst>
                                        <p:tav tm="0">
                                          <p:val>
                                            <p:fltVal val="0"/>
                                          </p:val>
                                        </p:tav>
                                        <p:tav tm="100000">
                                          <p:val>
                                            <p:strVal val="#ppt_w"/>
                                          </p:val>
                                        </p:tav>
                                      </p:tavLst>
                                    </p:anim>
                                    <p:anim calcmode="lin" valueType="num">
                                      <p:cBhvr>
                                        <p:cTn id="13" dur="750" fill="hold"/>
                                        <p:tgtEl>
                                          <p:spTgt spid="44"/>
                                        </p:tgtEl>
                                        <p:attrNameLst>
                                          <p:attrName>ppt_h</p:attrName>
                                        </p:attrNameLst>
                                      </p:cBhvr>
                                      <p:tavLst>
                                        <p:tav tm="0">
                                          <p:val>
                                            <p:fltVal val="0"/>
                                          </p:val>
                                        </p:tav>
                                        <p:tav tm="100000">
                                          <p:val>
                                            <p:strVal val="#ppt_h"/>
                                          </p:val>
                                        </p:tav>
                                      </p:tavLst>
                                    </p:anim>
                                    <p:animEffect transition="in" filter="fade">
                                      <p:cBhvr>
                                        <p:cTn id="14" dur="750"/>
                                        <p:tgtEl>
                                          <p:spTgt spid="44"/>
                                        </p:tgtEl>
                                      </p:cBhvr>
                                    </p:animEffect>
                                  </p:childTnLst>
                                </p:cTn>
                              </p:par>
                            </p:childTnLst>
                          </p:cTn>
                        </p:par>
                        <p:par>
                          <p:cTn id="15" fill="hold">
                            <p:stCondLst>
                              <p:cond delay="2250"/>
                            </p:stCondLst>
                            <p:childTnLst>
                              <p:par>
                                <p:cTn id="16" presetID="53" presetClass="entr" presetSubtype="16"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750" fill="hold"/>
                                        <p:tgtEl>
                                          <p:spTgt spid="43"/>
                                        </p:tgtEl>
                                        <p:attrNameLst>
                                          <p:attrName>ppt_w</p:attrName>
                                        </p:attrNameLst>
                                      </p:cBhvr>
                                      <p:tavLst>
                                        <p:tav tm="0">
                                          <p:val>
                                            <p:fltVal val="0"/>
                                          </p:val>
                                        </p:tav>
                                        <p:tav tm="100000">
                                          <p:val>
                                            <p:strVal val="#ppt_w"/>
                                          </p:val>
                                        </p:tav>
                                      </p:tavLst>
                                    </p:anim>
                                    <p:anim calcmode="lin" valueType="num">
                                      <p:cBhvr>
                                        <p:cTn id="19" dur="750" fill="hold"/>
                                        <p:tgtEl>
                                          <p:spTgt spid="43"/>
                                        </p:tgtEl>
                                        <p:attrNameLst>
                                          <p:attrName>ppt_h</p:attrName>
                                        </p:attrNameLst>
                                      </p:cBhvr>
                                      <p:tavLst>
                                        <p:tav tm="0">
                                          <p:val>
                                            <p:fltVal val="0"/>
                                          </p:val>
                                        </p:tav>
                                        <p:tav tm="100000">
                                          <p:val>
                                            <p:strVal val="#ppt_h"/>
                                          </p:val>
                                        </p:tav>
                                      </p:tavLst>
                                    </p:anim>
                                    <p:animEffect transition="in" filter="fade">
                                      <p:cBhvr>
                                        <p:cTn id="20" dur="750"/>
                                        <p:tgtEl>
                                          <p:spTgt spid="43"/>
                                        </p:tgtEl>
                                      </p:cBhvr>
                                    </p:animEffect>
                                  </p:childTnLst>
                                </p:cTn>
                              </p:par>
                            </p:childTnLst>
                          </p:cTn>
                        </p:par>
                        <p:par>
                          <p:cTn id="21" fill="hold">
                            <p:stCondLst>
                              <p:cond delay="3000"/>
                            </p:stCondLst>
                            <p:childTnLst>
                              <p:par>
                                <p:cTn id="22" presetID="53" presetClass="entr" presetSubtype="16" fill="hold" grpId="0" nodeType="afterEffect">
                                  <p:stCondLst>
                                    <p:cond delay="0"/>
                                  </p:stCondLst>
                                  <p:childTnLst>
                                    <p:set>
                                      <p:cBhvr>
                                        <p:cTn id="23" dur="1" fill="hold">
                                          <p:stCondLst>
                                            <p:cond delay="0"/>
                                          </p:stCondLst>
                                        </p:cTn>
                                        <p:tgtEl>
                                          <p:spTgt spid="46"/>
                                        </p:tgtEl>
                                        <p:attrNameLst>
                                          <p:attrName>style.visibility</p:attrName>
                                        </p:attrNameLst>
                                      </p:cBhvr>
                                      <p:to>
                                        <p:strVal val="visible"/>
                                      </p:to>
                                    </p:set>
                                    <p:anim calcmode="lin" valueType="num">
                                      <p:cBhvr>
                                        <p:cTn id="24" dur="750" fill="hold"/>
                                        <p:tgtEl>
                                          <p:spTgt spid="46"/>
                                        </p:tgtEl>
                                        <p:attrNameLst>
                                          <p:attrName>ppt_w</p:attrName>
                                        </p:attrNameLst>
                                      </p:cBhvr>
                                      <p:tavLst>
                                        <p:tav tm="0">
                                          <p:val>
                                            <p:fltVal val="0"/>
                                          </p:val>
                                        </p:tav>
                                        <p:tav tm="100000">
                                          <p:val>
                                            <p:strVal val="#ppt_w"/>
                                          </p:val>
                                        </p:tav>
                                      </p:tavLst>
                                    </p:anim>
                                    <p:anim calcmode="lin" valueType="num">
                                      <p:cBhvr>
                                        <p:cTn id="25" dur="750" fill="hold"/>
                                        <p:tgtEl>
                                          <p:spTgt spid="46"/>
                                        </p:tgtEl>
                                        <p:attrNameLst>
                                          <p:attrName>ppt_h</p:attrName>
                                        </p:attrNameLst>
                                      </p:cBhvr>
                                      <p:tavLst>
                                        <p:tav tm="0">
                                          <p:val>
                                            <p:fltVal val="0"/>
                                          </p:val>
                                        </p:tav>
                                        <p:tav tm="100000">
                                          <p:val>
                                            <p:strVal val="#ppt_h"/>
                                          </p:val>
                                        </p:tav>
                                      </p:tavLst>
                                    </p:anim>
                                    <p:animEffect transition="in" filter="fade">
                                      <p:cBhvr>
                                        <p:cTn id="26" dur="750"/>
                                        <p:tgtEl>
                                          <p:spTgt spid="46"/>
                                        </p:tgtEl>
                                      </p:cBhvr>
                                    </p:animEffect>
                                  </p:childTnLst>
                                </p:cTn>
                              </p:par>
                            </p:childTnLst>
                          </p:cTn>
                        </p:par>
                        <p:par>
                          <p:cTn id="27" fill="hold">
                            <p:stCondLst>
                              <p:cond delay="3750"/>
                            </p:stCondLst>
                            <p:childTnLst>
                              <p:par>
                                <p:cTn id="28" presetID="53" presetClass="entr" presetSubtype="16"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750" fill="hold"/>
                                        <p:tgtEl>
                                          <p:spTgt spid="42"/>
                                        </p:tgtEl>
                                        <p:attrNameLst>
                                          <p:attrName>ppt_w</p:attrName>
                                        </p:attrNameLst>
                                      </p:cBhvr>
                                      <p:tavLst>
                                        <p:tav tm="0">
                                          <p:val>
                                            <p:fltVal val="0"/>
                                          </p:val>
                                        </p:tav>
                                        <p:tav tm="100000">
                                          <p:val>
                                            <p:strVal val="#ppt_w"/>
                                          </p:val>
                                        </p:tav>
                                      </p:tavLst>
                                    </p:anim>
                                    <p:anim calcmode="lin" valueType="num">
                                      <p:cBhvr>
                                        <p:cTn id="31" dur="750" fill="hold"/>
                                        <p:tgtEl>
                                          <p:spTgt spid="42"/>
                                        </p:tgtEl>
                                        <p:attrNameLst>
                                          <p:attrName>ppt_h</p:attrName>
                                        </p:attrNameLst>
                                      </p:cBhvr>
                                      <p:tavLst>
                                        <p:tav tm="0">
                                          <p:val>
                                            <p:fltVal val="0"/>
                                          </p:val>
                                        </p:tav>
                                        <p:tav tm="100000">
                                          <p:val>
                                            <p:strVal val="#ppt_h"/>
                                          </p:val>
                                        </p:tav>
                                      </p:tavLst>
                                    </p:anim>
                                    <p:animEffect transition="in" filter="fade">
                                      <p:cBhvr>
                                        <p:cTn id="32" dur="750"/>
                                        <p:tgtEl>
                                          <p:spTgt spid="42"/>
                                        </p:tgtEl>
                                      </p:cBhvr>
                                    </p:animEffect>
                                  </p:childTnLst>
                                </p:cTn>
                              </p:par>
                            </p:childTnLst>
                          </p:cTn>
                        </p:par>
                        <p:par>
                          <p:cTn id="33" fill="hold">
                            <p:stCondLst>
                              <p:cond delay="4500"/>
                            </p:stCondLst>
                            <p:childTnLst>
                              <p:par>
                                <p:cTn id="34" presetID="53" presetClass="entr" presetSubtype="16"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750" fill="hold"/>
                                        <p:tgtEl>
                                          <p:spTgt spid="45"/>
                                        </p:tgtEl>
                                        <p:attrNameLst>
                                          <p:attrName>ppt_w</p:attrName>
                                        </p:attrNameLst>
                                      </p:cBhvr>
                                      <p:tavLst>
                                        <p:tav tm="0">
                                          <p:val>
                                            <p:fltVal val="0"/>
                                          </p:val>
                                        </p:tav>
                                        <p:tav tm="100000">
                                          <p:val>
                                            <p:strVal val="#ppt_w"/>
                                          </p:val>
                                        </p:tav>
                                      </p:tavLst>
                                    </p:anim>
                                    <p:anim calcmode="lin" valueType="num">
                                      <p:cBhvr>
                                        <p:cTn id="37" dur="750" fill="hold"/>
                                        <p:tgtEl>
                                          <p:spTgt spid="45"/>
                                        </p:tgtEl>
                                        <p:attrNameLst>
                                          <p:attrName>ppt_h</p:attrName>
                                        </p:attrNameLst>
                                      </p:cBhvr>
                                      <p:tavLst>
                                        <p:tav tm="0">
                                          <p:val>
                                            <p:fltVal val="0"/>
                                          </p:val>
                                        </p:tav>
                                        <p:tav tm="100000">
                                          <p:val>
                                            <p:strVal val="#ppt_h"/>
                                          </p:val>
                                        </p:tav>
                                      </p:tavLst>
                                    </p:anim>
                                    <p:animEffect transition="in" filter="fade">
                                      <p:cBhvr>
                                        <p:cTn id="38" dur="750"/>
                                        <p:tgtEl>
                                          <p:spTgt spid="45"/>
                                        </p:tgtEl>
                                      </p:cBhvr>
                                    </p:animEffect>
                                  </p:childTnLst>
                                </p:cTn>
                              </p:par>
                            </p:childTnLst>
                          </p:cTn>
                        </p:par>
                        <p:par>
                          <p:cTn id="39" fill="hold">
                            <p:stCondLst>
                              <p:cond delay="5250"/>
                            </p:stCondLst>
                            <p:childTnLst>
                              <p:par>
                                <p:cTn id="40" presetID="22" presetClass="entr" presetSubtype="4"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wipe(down)">
                                      <p:cBhvr>
                                        <p:cTn id="42" dur="500"/>
                                        <p:tgtEl>
                                          <p:spTgt spid="47"/>
                                        </p:tgtEl>
                                      </p:cBhvr>
                                    </p:animEffect>
                                  </p:childTnLst>
                                </p:cTn>
                              </p:par>
                            </p:childTnLst>
                          </p:cTn>
                        </p:par>
                        <p:par>
                          <p:cTn id="43" fill="hold">
                            <p:stCondLst>
                              <p:cond delay="5750"/>
                            </p:stCondLst>
                            <p:childTnLst>
                              <p:par>
                                <p:cTn id="44" presetID="22" presetClass="entr" presetSubtype="2"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right)">
                                      <p:cBhvr>
                                        <p:cTn id="46" dur="500"/>
                                        <p:tgtEl>
                                          <p:spTgt spid="48"/>
                                        </p:tgtEl>
                                      </p:cBhvr>
                                    </p:animEffect>
                                  </p:childTnLst>
                                </p:cTn>
                              </p:par>
                            </p:childTnLst>
                          </p:cTn>
                        </p:par>
                        <p:par>
                          <p:cTn id="47" fill="hold">
                            <p:stCondLst>
                              <p:cond delay="6250"/>
                            </p:stCondLst>
                            <p:childTnLst>
                              <p:par>
                                <p:cTn id="48" presetID="22" presetClass="entr" presetSubtype="2"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right)">
                                      <p:cBhvr>
                                        <p:cTn id="50" dur="750"/>
                                        <p:tgtEl>
                                          <p:spTgt spid="51"/>
                                        </p:tgtEl>
                                      </p:cBhvr>
                                    </p:animEffect>
                                  </p:childTnLst>
                                </p:cTn>
                              </p:par>
                            </p:childTnLst>
                          </p:cTn>
                        </p:par>
                        <p:par>
                          <p:cTn id="51" fill="hold">
                            <p:stCondLst>
                              <p:cond delay="7000"/>
                            </p:stCondLst>
                            <p:childTnLst>
                              <p:par>
                                <p:cTn id="52" presetID="22" presetClass="entr" presetSubtype="1"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Effect transition="in" filter="wipe(up)">
                                      <p:cBhvr>
                                        <p:cTn id="54" dur="500"/>
                                        <p:tgtEl>
                                          <p:spTgt spid="49"/>
                                        </p:tgtEl>
                                      </p:cBhvr>
                                    </p:animEffect>
                                  </p:childTnLst>
                                </p:cTn>
                              </p:par>
                            </p:childTnLst>
                          </p:cTn>
                        </p:par>
                        <p:par>
                          <p:cTn id="55" fill="hold">
                            <p:stCondLst>
                              <p:cond delay="7500"/>
                            </p:stCondLst>
                            <p:childTnLst>
                              <p:par>
                                <p:cTn id="56" presetID="22" presetClass="entr" presetSubtype="2"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wipe(right)">
                                      <p:cBhvr>
                                        <p:cTn id="58" dur="500"/>
                                        <p:tgtEl>
                                          <p:spTgt spid="50"/>
                                        </p:tgtEl>
                                      </p:cBhvr>
                                    </p:animEffect>
                                  </p:childTnLst>
                                </p:cTn>
                              </p:par>
                            </p:childTnLst>
                          </p:cTn>
                        </p:par>
                        <p:par>
                          <p:cTn id="59" fill="hold">
                            <p:stCondLst>
                              <p:cond delay="8000"/>
                            </p:stCondLst>
                            <p:childTnLst>
                              <p:par>
                                <p:cTn id="60" presetID="22" presetClass="entr" presetSubtype="2"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right)">
                                      <p:cBhvr>
                                        <p:cTn id="62" dur="750"/>
                                        <p:tgtEl>
                                          <p:spTgt spid="52"/>
                                        </p:tgtEl>
                                      </p:cBhvr>
                                    </p:animEffect>
                                  </p:childTnLst>
                                </p:cTn>
                              </p:par>
                            </p:childTnLst>
                          </p:cTn>
                        </p:par>
                        <p:par>
                          <p:cTn id="63" fill="hold">
                            <p:stCondLst>
                              <p:cond delay="8750"/>
                            </p:stCondLst>
                            <p:childTnLst>
                              <p:par>
                                <p:cTn id="64" presetID="22" presetClass="entr" presetSubtype="4" fill="hold"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down)">
                                      <p:cBhvr>
                                        <p:cTn id="66" dur="500"/>
                                        <p:tgtEl>
                                          <p:spTgt spid="53"/>
                                        </p:tgtEl>
                                      </p:cBhvr>
                                    </p:animEffect>
                                  </p:childTnLst>
                                </p:cTn>
                              </p:par>
                            </p:childTnLst>
                          </p:cTn>
                        </p:par>
                        <p:par>
                          <p:cTn id="67" fill="hold">
                            <p:stCondLst>
                              <p:cond delay="9250"/>
                            </p:stCondLst>
                            <p:childTnLst>
                              <p:par>
                                <p:cTn id="68" presetID="22" presetClass="entr" presetSubtype="2"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wipe(right)">
                                      <p:cBhvr>
                                        <p:cTn id="70" dur="500"/>
                                        <p:tgtEl>
                                          <p:spTgt spid="54"/>
                                        </p:tgtEl>
                                      </p:cBhvr>
                                    </p:animEffect>
                                  </p:childTnLst>
                                </p:cTn>
                              </p:par>
                            </p:childTnLst>
                          </p:cTn>
                        </p:par>
                        <p:par>
                          <p:cTn id="71" fill="hold">
                            <p:stCondLst>
                              <p:cond delay="9750"/>
                            </p:stCondLst>
                            <p:childTnLst>
                              <p:par>
                                <p:cTn id="72" presetID="22" presetClass="entr" presetSubtype="2" fill="hold" grpId="0" nodeType="afterEffect">
                                  <p:stCondLst>
                                    <p:cond delay="0"/>
                                  </p:stCondLst>
                                  <p:childTnLst>
                                    <p:set>
                                      <p:cBhvr>
                                        <p:cTn id="73" dur="1" fill="hold">
                                          <p:stCondLst>
                                            <p:cond delay="0"/>
                                          </p:stCondLst>
                                        </p:cTn>
                                        <p:tgtEl>
                                          <p:spTgt spid="57"/>
                                        </p:tgtEl>
                                        <p:attrNameLst>
                                          <p:attrName>style.visibility</p:attrName>
                                        </p:attrNameLst>
                                      </p:cBhvr>
                                      <p:to>
                                        <p:strVal val="visible"/>
                                      </p:to>
                                    </p:set>
                                    <p:animEffect transition="in" filter="wipe(right)">
                                      <p:cBhvr>
                                        <p:cTn id="74" dur="750"/>
                                        <p:tgtEl>
                                          <p:spTgt spid="57"/>
                                        </p:tgtEl>
                                      </p:cBhvr>
                                    </p:animEffect>
                                  </p:childTnLst>
                                </p:cTn>
                              </p:par>
                            </p:childTnLst>
                          </p:cTn>
                        </p:par>
                        <p:par>
                          <p:cTn id="75" fill="hold">
                            <p:stCondLst>
                              <p:cond delay="10500"/>
                            </p:stCondLst>
                            <p:childTnLst>
                              <p:par>
                                <p:cTn id="76" presetID="22" presetClass="entr" presetSubtype="1" fill="hold" nodeType="after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up)">
                                      <p:cBhvr>
                                        <p:cTn id="78" dur="500"/>
                                        <p:tgtEl>
                                          <p:spTgt spid="55"/>
                                        </p:tgtEl>
                                      </p:cBhvr>
                                    </p:animEffect>
                                  </p:childTnLst>
                                </p:cTn>
                              </p:par>
                            </p:childTnLst>
                          </p:cTn>
                        </p:par>
                        <p:par>
                          <p:cTn id="79" fill="hold">
                            <p:stCondLst>
                              <p:cond delay="11000"/>
                            </p:stCondLst>
                            <p:childTnLst>
                              <p:par>
                                <p:cTn id="80" presetID="22" presetClass="entr" presetSubtype="2" fill="hold" nodeType="afterEffect">
                                  <p:stCondLst>
                                    <p:cond delay="0"/>
                                  </p:stCondLst>
                                  <p:childTnLst>
                                    <p:set>
                                      <p:cBhvr>
                                        <p:cTn id="81" dur="1" fill="hold">
                                          <p:stCondLst>
                                            <p:cond delay="0"/>
                                          </p:stCondLst>
                                        </p:cTn>
                                        <p:tgtEl>
                                          <p:spTgt spid="56"/>
                                        </p:tgtEl>
                                        <p:attrNameLst>
                                          <p:attrName>style.visibility</p:attrName>
                                        </p:attrNameLst>
                                      </p:cBhvr>
                                      <p:to>
                                        <p:strVal val="visible"/>
                                      </p:to>
                                    </p:set>
                                    <p:animEffect transition="in" filter="wipe(right)">
                                      <p:cBhvr>
                                        <p:cTn id="82" dur="500"/>
                                        <p:tgtEl>
                                          <p:spTgt spid="56"/>
                                        </p:tgtEl>
                                      </p:cBhvr>
                                    </p:animEffect>
                                  </p:childTnLst>
                                </p:cTn>
                              </p:par>
                            </p:childTnLst>
                          </p:cTn>
                        </p:par>
                        <p:par>
                          <p:cTn id="83" fill="hold">
                            <p:stCondLst>
                              <p:cond delay="11500"/>
                            </p:stCondLst>
                            <p:childTnLst>
                              <p:par>
                                <p:cTn id="84" presetID="22" presetClass="entr" presetSubtype="2" fill="hold" grpId="0" nodeType="afterEffect">
                                  <p:stCondLst>
                                    <p:cond delay="0"/>
                                  </p:stCondLst>
                                  <p:childTnLst>
                                    <p:set>
                                      <p:cBhvr>
                                        <p:cTn id="85" dur="1" fill="hold">
                                          <p:stCondLst>
                                            <p:cond delay="0"/>
                                          </p:stCondLst>
                                        </p:cTn>
                                        <p:tgtEl>
                                          <p:spTgt spid="58"/>
                                        </p:tgtEl>
                                        <p:attrNameLst>
                                          <p:attrName>style.visibility</p:attrName>
                                        </p:attrNameLst>
                                      </p:cBhvr>
                                      <p:to>
                                        <p:strVal val="visible"/>
                                      </p:to>
                                    </p:set>
                                    <p:animEffect transition="in" filter="wipe(right)">
                                      <p:cBhvr>
                                        <p:cTn id="86" dur="750"/>
                                        <p:tgtEl>
                                          <p:spTgt spid="58"/>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left)">
                                      <p:cBhvr>
                                        <p:cTn id="91" dur="750"/>
                                        <p:tgtEl>
                                          <p:spTgt spid="27"/>
                                        </p:tgtEl>
                                      </p:cBhvr>
                                    </p:animEffect>
                                  </p:childTnLst>
                                </p:cTn>
                              </p:par>
                            </p:childTnLst>
                          </p:cTn>
                        </p:par>
                        <p:par>
                          <p:cTn id="92" fill="hold">
                            <p:stCondLst>
                              <p:cond delay="750"/>
                            </p:stCondLst>
                            <p:childTnLst>
                              <p:par>
                                <p:cTn id="93" presetID="22" presetClass="entr" presetSubtype="8"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left)">
                                      <p:cBhvr>
                                        <p:cTn id="95" dur="750"/>
                                        <p:tgtEl>
                                          <p:spTgt spid="28"/>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wipe(left)">
                                      <p:cBhvr>
                                        <p:cTn id="100" dur="750"/>
                                        <p:tgtEl>
                                          <p:spTgt spid="29"/>
                                        </p:tgtEl>
                                      </p:cBhvr>
                                    </p:animEffect>
                                  </p:childTnLst>
                                </p:cTn>
                              </p:par>
                            </p:childTnLst>
                          </p:cTn>
                        </p:par>
                        <p:par>
                          <p:cTn id="101" fill="hold">
                            <p:stCondLst>
                              <p:cond delay="750"/>
                            </p:stCondLst>
                            <p:childTnLst>
                              <p:par>
                                <p:cTn id="102" presetID="22" presetClass="entr" presetSubtype="8"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wipe(left)">
                                      <p:cBhvr>
                                        <p:cTn id="104" dur="750"/>
                                        <p:tgtEl>
                                          <p:spTgt spid="30"/>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wipe(left)">
                                      <p:cBhvr>
                                        <p:cTn id="109" dur="750"/>
                                        <p:tgtEl>
                                          <p:spTgt spid="31"/>
                                        </p:tgtEl>
                                      </p:cBhvr>
                                    </p:animEffect>
                                  </p:childTnLst>
                                </p:cTn>
                              </p:par>
                            </p:childTnLst>
                          </p:cTn>
                        </p:par>
                        <p:par>
                          <p:cTn id="110" fill="hold">
                            <p:stCondLst>
                              <p:cond delay="750"/>
                            </p:stCondLst>
                            <p:childTnLst>
                              <p:par>
                                <p:cTn id="111" presetID="22" presetClass="entr" presetSubtype="8" fill="hold" grpId="0" nodeType="afterEffect">
                                  <p:stCondLst>
                                    <p:cond delay="0"/>
                                  </p:stCondLst>
                                  <p:childTnLst>
                                    <p:set>
                                      <p:cBhvr>
                                        <p:cTn id="112" dur="1" fill="hold">
                                          <p:stCondLst>
                                            <p:cond delay="0"/>
                                          </p:stCondLst>
                                        </p:cTn>
                                        <p:tgtEl>
                                          <p:spTgt spid="32"/>
                                        </p:tgtEl>
                                        <p:attrNameLst>
                                          <p:attrName>style.visibility</p:attrName>
                                        </p:attrNameLst>
                                      </p:cBhvr>
                                      <p:to>
                                        <p:strVal val="visible"/>
                                      </p:to>
                                    </p:set>
                                    <p:animEffect transition="in" filter="wipe(left)">
                                      <p:cBhvr>
                                        <p:cTn id="113" dur="750"/>
                                        <p:tgtEl>
                                          <p:spTgt spid="32"/>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grpId="0" nodeType="clickEffect">
                                  <p:stCondLst>
                                    <p:cond delay="0"/>
                                  </p:stCondLst>
                                  <p:childTnLst>
                                    <p:set>
                                      <p:cBhvr>
                                        <p:cTn id="117" dur="1" fill="hold">
                                          <p:stCondLst>
                                            <p:cond delay="0"/>
                                          </p:stCondLst>
                                        </p:cTn>
                                        <p:tgtEl>
                                          <p:spTgt spid="33"/>
                                        </p:tgtEl>
                                        <p:attrNameLst>
                                          <p:attrName>style.visibility</p:attrName>
                                        </p:attrNameLst>
                                      </p:cBhvr>
                                      <p:to>
                                        <p:strVal val="visible"/>
                                      </p:to>
                                    </p:set>
                                    <p:animEffect transition="in" filter="wipe(left)">
                                      <p:cBhvr>
                                        <p:cTn id="118" dur="750"/>
                                        <p:tgtEl>
                                          <p:spTgt spid="33"/>
                                        </p:tgtEl>
                                      </p:cBhvr>
                                    </p:animEffect>
                                  </p:childTnLst>
                                </p:cTn>
                              </p:par>
                            </p:childTnLst>
                          </p:cTn>
                        </p:par>
                        <p:par>
                          <p:cTn id="119" fill="hold">
                            <p:stCondLst>
                              <p:cond delay="750"/>
                            </p:stCondLst>
                            <p:childTnLst>
                              <p:par>
                                <p:cTn id="120" presetID="22" presetClass="entr" presetSubtype="8" fill="hold" grpId="0" nodeType="after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wipe(left)">
                                      <p:cBhvr>
                                        <p:cTn id="122"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6" grpId="0" animBg="1"/>
      <p:bldP spid="51" grpId="0"/>
      <p:bldP spid="52" grpId="0"/>
      <p:bldP spid="57" grpId="0"/>
      <p:bldP spid="58" grpId="0"/>
      <p:bldP spid="27" grpId="0"/>
      <p:bldP spid="28" grpId="0"/>
      <p:bldP spid="29" grpId="0"/>
      <p:bldP spid="30" grpId="0"/>
      <p:bldP spid="31" grpId="0"/>
      <p:bldP spid="32" grpId="0"/>
      <p:bldP spid="33"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Rectangle 7"/>
          <p:cNvSpPr/>
          <p:nvPr/>
        </p:nvSpPr>
        <p:spPr>
          <a:xfrm>
            <a:off x="3269845" y="200"/>
            <a:ext cx="9588200" cy="7232253"/>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endParaRPr lang="en-GB">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Pentagon 25"/>
          <p:cNvSpPr/>
          <p:nvPr/>
        </p:nvSpPr>
        <p:spPr>
          <a:xfrm>
            <a:off x="486354" y="2485219"/>
            <a:ext cx="640667" cy="383982"/>
          </a:xfrm>
          <a:prstGeom prst="homePlate">
            <a:avLst/>
          </a:prstGeom>
          <a:solidFill>
            <a:schemeClr val="accent1"/>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r>
              <a:rPr 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GB"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Rectangle 26"/>
          <p:cNvSpPr/>
          <p:nvPr/>
        </p:nvSpPr>
        <p:spPr>
          <a:xfrm>
            <a:off x="1182899" y="2488083"/>
            <a:ext cx="3710890" cy="379246"/>
          </a:xfrm>
          <a:prstGeom prst="rect">
            <a:avLst/>
          </a:prstGeom>
        </p:spPr>
        <p:txBody>
          <a:bodyPr wrap="square" lIns="96430" tIns="48216" rIns="96430" bIns="48216">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40" name="Pentagon 33"/>
          <p:cNvSpPr/>
          <p:nvPr/>
        </p:nvSpPr>
        <p:spPr>
          <a:xfrm>
            <a:off x="486354" y="3424335"/>
            <a:ext cx="640667" cy="383982"/>
          </a:xfrm>
          <a:prstGeom prst="homePlate">
            <a:avLst/>
          </a:prstGeom>
          <a:solidFill>
            <a:schemeClr val="accent2"/>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r>
              <a:rPr 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endParaRPr lang="en-GB"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1" name="Rectangle 34"/>
          <p:cNvSpPr/>
          <p:nvPr/>
        </p:nvSpPr>
        <p:spPr>
          <a:xfrm>
            <a:off x="1182899" y="3427199"/>
            <a:ext cx="3280085" cy="379246"/>
          </a:xfrm>
          <a:prstGeom prst="rect">
            <a:avLst/>
          </a:prstGeom>
        </p:spPr>
        <p:txBody>
          <a:bodyPr wrap="square" lIns="96430" tIns="48216" rIns="96430" bIns="48216">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42" name="Pentagon 36"/>
          <p:cNvSpPr/>
          <p:nvPr/>
        </p:nvSpPr>
        <p:spPr>
          <a:xfrm>
            <a:off x="486354" y="4350133"/>
            <a:ext cx="640667" cy="383982"/>
          </a:xfrm>
          <a:prstGeom prst="homePlate">
            <a:avLst/>
          </a:prstGeom>
          <a:solidFill>
            <a:schemeClr val="accent3"/>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r>
              <a:rPr 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endParaRPr lang="en-GB"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Rectangle 37"/>
          <p:cNvSpPr/>
          <p:nvPr/>
        </p:nvSpPr>
        <p:spPr>
          <a:xfrm>
            <a:off x="1182901" y="4352995"/>
            <a:ext cx="3124389" cy="379246"/>
          </a:xfrm>
          <a:prstGeom prst="rect">
            <a:avLst/>
          </a:prstGeom>
        </p:spPr>
        <p:txBody>
          <a:bodyPr wrap="square" lIns="96430" tIns="48216" rIns="96430" bIns="48216">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44" name="Pentagon 39"/>
          <p:cNvSpPr/>
          <p:nvPr/>
        </p:nvSpPr>
        <p:spPr>
          <a:xfrm>
            <a:off x="486354" y="5318792"/>
            <a:ext cx="640667" cy="383982"/>
          </a:xfrm>
          <a:prstGeom prst="homePlate">
            <a:avLst/>
          </a:prstGeom>
          <a:solidFill>
            <a:schemeClr val="accent4"/>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r>
              <a:rPr 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endParaRPr lang="en-GB"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Rectangle 40"/>
          <p:cNvSpPr/>
          <p:nvPr/>
        </p:nvSpPr>
        <p:spPr>
          <a:xfrm>
            <a:off x="1182902" y="5321655"/>
            <a:ext cx="2582178" cy="526979"/>
          </a:xfrm>
          <a:prstGeom prst="rect">
            <a:avLst/>
          </a:prstGeom>
        </p:spPr>
        <p:txBody>
          <a:bodyPr wrap="square" lIns="96430" tIns="48216" rIns="96430" bIns="48216">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nvGrpSpPr>
          <p:cNvPr id="146" name="Group 3"/>
          <p:cNvGrpSpPr/>
          <p:nvPr/>
        </p:nvGrpSpPr>
        <p:grpSpPr>
          <a:xfrm>
            <a:off x="4845286" y="2914267"/>
            <a:ext cx="2222506" cy="964301"/>
            <a:chOff x="5621315" y="2514600"/>
            <a:chExt cx="2107496" cy="914400"/>
          </a:xfrm>
          <a:solidFill>
            <a:schemeClr val="bg1"/>
          </a:solidFill>
        </p:grpSpPr>
        <p:sp>
          <p:nvSpPr>
            <p:cNvPr id="147" name="Parallelogram 14"/>
            <p:cNvSpPr/>
            <p:nvPr/>
          </p:nvSpPr>
          <p:spPr>
            <a:xfrm>
              <a:off x="5621315" y="2514600"/>
              <a:ext cx="2107496" cy="914400"/>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AutoShape 59"/>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9" name="Group 1"/>
          <p:cNvGrpSpPr/>
          <p:nvPr/>
        </p:nvGrpSpPr>
        <p:grpSpPr>
          <a:xfrm>
            <a:off x="5415574" y="1644262"/>
            <a:ext cx="2222506" cy="964301"/>
            <a:chOff x="6162090" y="1310315"/>
            <a:chExt cx="2107496" cy="914400"/>
          </a:xfrm>
          <a:solidFill>
            <a:schemeClr val="bg1"/>
          </a:solidFill>
        </p:grpSpPr>
        <p:sp>
          <p:nvSpPr>
            <p:cNvPr id="150" name="Parallelogram 13"/>
            <p:cNvSpPr/>
            <p:nvPr/>
          </p:nvSpPr>
          <p:spPr>
            <a:xfrm>
              <a:off x="6162090" y="1310315"/>
              <a:ext cx="2107496" cy="914400"/>
            </a:xfrm>
            <a:prstGeom prst="parallelogram">
              <a:avLst>
                <a:gd name="adj" fmla="val 524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1" name="Group 42"/>
            <p:cNvGrpSpPr/>
            <p:nvPr/>
          </p:nvGrpSpPr>
          <p:grpSpPr>
            <a:xfrm>
              <a:off x="6983269" y="1549630"/>
              <a:ext cx="465138" cy="435769"/>
              <a:chOff x="5368132" y="3540125"/>
              <a:chExt cx="465138" cy="435769"/>
            </a:xfrm>
            <a:grpFill/>
          </p:grpSpPr>
          <p:sp>
            <p:nvSpPr>
              <p:cNvPr id="15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54" name="Group 5"/>
          <p:cNvGrpSpPr/>
          <p:nvPr/>
        </p:nvGrpSpPr>
        <p:grpSpPr>
          <a:xfrm>
            <a:off x="3614285" y="5454278"/>
            <a:ext cx="2222506" cy="964301"/>
            <a:chOff x="4454013" y="4923170"/>
            <a:chExt cx="2107496" cy="914400"/>
          </a:xfrm>
          <a:solidFill>
            <a:schemeClr val="bg1"/>
          </a:solidFill>
        </p:grpSpPr>
        <p:sp>
          <p:nvSpPr>
            <p:cNvPr id="155" name="Parallelogram 16"/>
            <p:cNvSpPr/>
            <p:nvPr/>
          </p:nvSpPr>
          <p:spPr>
            <a:xfrm>
              <a:off x="4454013" y="4923170"/>
              <a:ext cx="2107496" cy="914400"/>
            </a:xfrm>
            <a:prstGeom prst="parallelogram">
              <a:avLst>
                <a:gd name="adj" fmla="val 52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6" name="Group 45"/>
            <p:cNvGrpSpPr/>
            <p:nvPr/>
          </p:nvGrpSpPr>
          <p:grpSpPr>
            <a:xfrm>
              <a:off x="5348217" y="5147801"/>
              <a:ext cx="319088" cy="465138"/>
              <a:chOff x="3582988" y="3510757"/>
              <a:chExt cx="319088" cy="465138"/>
            </a:xfrm>
            <a:grpFill/>
          </p:grpSpPr>
          <p:sp>
            <p:nvSpPr>
              <p:cNvPr id="15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59" name="Group 4"/>
          <p:cNvGrpSpPr/>
          <p:nvPr/>
        </p:nvGrpSpPr>
        <p:grpSpPr>
          <a:xfrm>
            <a:off x="4234624" y="4184272"/>
            <a:ext cx="2222506" cy="964301"/>
            <a:chOff x="5042252" y="3718885"/>
            <a:chExt cx="2107496" cy="914400"/>
          </a:xfrm>
          <a:solidFill>
            <a:schemeClr val="bg1"/>
          </a:solidFill>
        </p:grpSpPr>
        <p:sp>
          <p:nvSpPr>
            <p:cNvPr id="160" name="Parallelogram 15"/>
            <p:cNvSpPr/>
            <p:nvPr/>
          </p:nvSpPr>
          <p:spPr>
            <a:xfrm>
              <a:off x="5042252" y="3718885"/>
              <a:ext cx="2107496" cy="914400"/>
            </a:xfrm>
            <a:prstGeom prst="parallelogram">
              <a:avLst>
                <a:gd name="adj" fmla="val 524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61" name="Group 48"/>
            <p:cNvGrpSpPr/>
            <p:nvPr/>
          </p:nvGrpSpPr>
          <p:grpSpPr>
            <a:xfrm>
              <a:off x="5863431" y="3980425"/>
              <a:ext cx="465138" cy="391319"/>
              <a:chOff x="5368132" y="2625725"/>
              <a:chExt cx="465138" cy="391319"/>
            </a:xfrm>
            <a:grpFill/>
          </p:grpSpPr>
          <p:sp>
            <p:nvSpPr>
              <p:cNvPr id="16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chemeClr val="tx1">
                      <a:lumMod val="65000"/>
                      <a:lumOff val="3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30" name="文本框 29"/>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1" name="文本框 30"/>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8132334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strips(downLeft)">
                                      <p:cBhvr>
                                        <p:cTn id="7" dur="500"/>
                                        <p:tgtEl>
                                          <p:spTgt spid="137"/>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1+#ppt_w/2"/>
                                          </p:val>
                                        </p:tav>
                                        <p:tav tm="100000">
                                          <p:val>
                                            <p:strVal val="#ppt_x"/>
                                          </p:val>
                                        </p:tav>
                                      </p:tavLst>
                                    </p:anim>
                                    <p:anim calcmode="lin" valueType="num">
                                      <p:cBhvr additive="base">
                                        <p:cTn id="12" dur="500" fill="hold"/>
                                        <p:tgtEl>
                                          <p:spTgt spid="14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 calcmode="lin" valueType="num">
                                      <p:cBhvr additive="base">
                                        <p:cTn id="16" dur="500" fill="hold"/>
                                        <p:tgtEl>
                                          <p:spTgt spid="146"/>
                                        </p:tgtEl>
                                        <p:attrNameLst>
                                          <p:attrName>ppt_x</p:attrName>
                                        </p:attrNameLst>
                                      </p:cBhvr>
                                      <p:tavLst>
                                        <p:tav tm="0">
                                          <p:val>
                                            <p:strVal val="1+#ppt_w/2"/>
                                          </p:val>
                                        </p:tav>
                                        <p:tav tm="100000">
                                          <p:val>
                                            <p:strVal val="#ppt_x"/>
                                          </p:val>
                                        </p:tav>
                                      </p:tavLst>
                                    </p:anim>
                                    <p:anim calcmode="lin" valueType="num">
                                      <p:cBhvr additive="base">
                                        <p:cTn id="17" dur="500" fill="hold"/>
                                        <p:tgtEl>
                                          <p:spTgt spid="14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159"/>
                                        </p:tgtEl>
                                        <p:attrNameLst>
                                          <p:attrName>style.visibility</p:attrName>
                                        </p:attrNameLst>
                                      </p:cBhvr>
                                      <p:to>
                                        <p:strVal val="visible"/>
                                      </p:to>
                                    </p:set>
                                    <p:anim calcmode="lin" valueType="num">
                                      <p:cBhvr additive="base">
                                        <p:cTn id="21" dur="500" fill="hold"/>
                                        <p:tgtEl>
                                          <p:spTgt spid="159"/>
                                        </p:tgtEl>
                                        <p:attrNameLst>
                                          <p:attrName>ppt_x</p:attrName>
                                        </p:attrNameLst>
                                      </p:cBhvr>
                                      <p:tavLst>
                                        <p:tav tm="0">
                                          <p:val>
                                            <p:strVal val="1+#ppt_w/2"/>
                                          </p:val>
                                        </p:tav>
                                        <p:tav tm="100000">
                                          <p:val>
                                            <p:strVal val="#ppt_x"/>
                                          </p:val>
                                        </p:tav>
                                      </p:tavLst>
                                    </p:anim>
                                    <p:anim calcmode="lin" valueType="num">
                                      <p:cBhvr additive="base">
                                        <p:cTn id="22" dur="500" fill="hold"/>
                                        <p:tgtEl>
                                          <p:spTgt spid="15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3" fill="hold"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fill="hold"/>
                                        <p:tgtEl>
                                          <p:spTgt spid="154"/>
                                        </p:tgtEl>
                                        <p:attrNameLst>
                                          <p:attrName>ppt_x</p:attrName>
                                        </p:attrNameLst>
                                      </p:cBhvr>
                                      <p:tavLst>
                                        <p:tav tm="0">
                                          <p:val>
                                            <p:strVal val="1+#ppt_w/2"/>
                                          </p:val>
                                        </p:tav>
                                        <p:tav tm="100000">
                                          <p:val>
                                            <p:strVal val="#ppt_x"/>
                                          </p:val>
                                        </p:tav>
                                      </p:tavLst>
                                    </p:anim>
                                    <p:anim calcmode="lin" valueType="num">
                                      <p:cBhvr additive="base">
                                        <p:cTn id="27" dur="500" fill="hold"/>
                                        <p:tgtEl>
                                          <p:spTgt spid="15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0-#ppt_w/2"/>
                                          </p:val>
                                        </p:tav>
                                        <p:tav tm="100000">
                                          <p:val>
                                            <p:strVal val="#ppt_x"/>
                                          </p:val>
                                        </p:tav>
                                      </p:tavLst>
                                    </p:anim>
                                    <p:anim calcmode="lin" valueType="num">
                                      <p:cBhvr additive="base">
                                        <p:cTn id="32" dur="500" fill="hold"/>
                                        <p:tgtEl>
                                          <p:spTgt spid="1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additive="base">
                                        <p:cTn id="40" dur="500" fill="hold"/>
                                        <p:tgtEl>
                                          <p:spTgt spid="140"/>
                                        </p:tgtEl>
                                        <p:attrNameLst>
                                          <p:attrName>ppt_x</p:attrName>
                                        </p:attrNameLst>
                                      </p:cBhvr>
                                      <p:tavLst>
                                        <p:tav tm="0">
                                          <p:val>
                                            <p:strVal val="0-#ppt_w/2"/>
                                          </p:val>
                                        </p:tav>
                                        <p:tav tm="100000">
                                          <p:val>
                                            <p:strVal val="#ppt_x"/>
                                          </p:val>
                                        </p:tav>
                                      </p:tavLst>
                                    </p:anim>
                                    <p:anim calcmode="lin" valueType="num">
                                      <p:cBhvr additive="base">
                                        <p:cTn id="41" dur="500" fill="hold"/>
                                        <p:tgtEl>
                                          <p:spTgt spid="14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1"/>
                                        </p:tgtEl>
                                        <p:attrNameLst>
                                          <p:attrName>style.visibility</p:attrName>
                                        </p:attrNameLst>
                                      </p:cBhvr>
                                      <p:to>
                                        <p:strVal val="visible"/>
                                      </p:to>
                                    </p:set>
                                    <p:animEffect transition="in" filter="fade">
                                      <p:cBhvr>
                                        <p:cTn id="45" dur="500"/>
                                        <p:tgtEl>
                                          <p:spTgt spid="14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144"/>
                                        </p:tgtEl>
                                        <p:attrNameLst>
                                          <p:attrName>style.visibility</p:attrName>
                                        </p:attrNameLst>
                                      </p:cBhvr>
                                      <p:to>
                                        <p:strVal val="visible"/>
                                      </p:to>
                                    </p:set>
                                    <p:anim calcmode="lin" valueType="num">
                                      <p:cBhvr additive="base">
                                        <p:cTn id="58" dur="500" fill="hold"/>
                                        <p:tgtEl>
                                          <p:spTgt spid="144"/>
                                        </p:tgtEl>
                                        <p:attrNameLst>
                                          <p:attrName>ppt_x</p:attrName>
                                        </p:attrNameLst>
                                      </p:cBhvr>
                                      <p:tavLst>
                                        <p:tav tm="0">
                                          <p:val>
                                            <p:strVal val="0-#ppt_w/2"/>
                                          </p:val>
                                        </p:tav>
                                        <p:tav tm="100000">
                                          <p:val>
                                            <p:strVal val="#ppt_x"/>
                                          </p:val>
                                        </p:tav>
                                      </p:tavLst>
                                    </p:anim>
                                    <p:anim calcmode="lin" valueType="num">
                                      <p:cBhvr additive="base">
                                        <p:cTn id="59" dur="500" fill="hold"/>
                                        <p:tgtEl>
                                          <p:spTgt spid="144"/>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p:bldP spid="140" grpId="0" animBg="1"/>
      <p:bldP spid="141" grpId="0"/>
      <p:bldP spid="142" grpId="0" animBg="1"/>
      <p:bldP spid="143" grpId="0"/>
      <p:bldP spid="144" grpId="0" animBg="1"/>
      <p:bldP spid="1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99"/>
            <a:ext cx="12858044" cy="72322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Freeform 10"/>
          <p:cNvSpPr>
            <a:spLocks/>
          </p:cNvSpPr>
          <p:nvPr/>
        </p:nvSpPr>
        <p:spPr bwMode="auto">
          <a:xfrm flipH="1">
            <a:off x="353" y="200"/>
            <a:ext cx="4495553" cy="7232253"/>
          </a:xfrm>
          <a:custGeom>
            <a:avLst/>
            <a:gdLst>
              <a:gd name="T0" fmla="*/ 354 w 2330"/>
              <a:gd name="T1" fmla="*/ 0 h 3224"/>
              <a:gd name="T2" fmla="*/ 2330 w 2330"/>
              <a:gd name="T3" fmla="*/ 0 h 3224"/>
              <a:gd name="T4" fmla="*/ 2330 w 2330"/>
              <a:gd name="T5" fmla="*/ 3224 h 3224"/>
              <a:gd name="T6" fmla="*/ 366 w 2330"/>
              <a:gd name="T7" fmla="*/ 3224 h 3224"/>
              <a:gd name="T8" fmla="*/ 292 w 2330"/>
              <a:gd name="T9" fmla="*/ 3058 h 3224"/>
              <a:gd name="T10" fmla="*/ 226 w 2330"/>
              <a:gd name="T11" fmla="*/ 2886 h 3224"/>
              <a:gd name="T12" fmla="*/ 166 w 2330"/>
              <a:gd name="T13" fmla="*/ 2713 h 3224"/>
              <a:gd name="T14" fmla="*/ 117 w 2330"/>
              <a:gd name="T15" fmla="*/ 2534 h 3224"/>
              <a:gd name="T16" fmla="*/ 75 w 2330"/>
              <a:gd name="T17" fmla="*/ 2354 h 3224"/>
              <a:gd name="T18" fmla="*/ 42 w 2330"/>
              <a:gd name="T19" fmla="*/ 2168 h 3224"/>
              <a:gd name="T20" fmla="*/ 19 w 2330"/>
              <a:gd name="T21" fmla="*/ 1981 h 3224"/>
              <a:gd name="T22" fmla="*/ 5 w 2330"/>
              <a:gd name="T23" fmla="*/ 1792 h 3224"/>
              <a:gd name="T24" fmla="*/ 0 w 2330"/>
              <a:gd name="T25" fmla="*/ 1599 h 3224"/>
              <a:gd name="T26" fmla="*/ 5 w 2330"/>
              <a:gd name="T27" fmla="*/ 1410 h 3224"/>
              <a:gd name="T28" fmla="*/ 19 w 2330"/>
              <a:gd name="T29" fmla="*/ 1223 h 3224"/>
              <a:gd name="T30" fmla="*/ 42 w 2330"/>
              <a:gd name="T31" fmla="*/ 1039 h 3224"/>
              <a:gd name="T32" fmla="*/ 73 w 2330"/>
              <a:gd name="T33" fmla="*/ 857 h 3224"/>
              <a:gd name="T34" fmla="*/ 112 w 2330"/>
              <a:gd name="T35" fmla="*/ 679 h 3224"/>
              <a:gd name="T36" fmla="*/ 161 w 2330"/>
              <a:gd name="T37" fmla="*/ 504 h 3224"/>
              <a:gd name="T38" fmla="*/ 217 w 2330"/>
              <a:gd name="T39" fmla="*/ 332 h 3224"/>
              <a:gd name="T40" fmla="*/ 282 w 2330"/>
              <a:gd name="T41" fmla="*/ 162 h 3224"/>
              <a:gd name="T42" fmla="*/ 354 w 2330"/>
              <a:gd name="T43"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0" h="3224">
                <a:moveTo>
                  <a:pt x="354" y="0"/>
                </a:moveTo>
                <a:lnTo>
                  <a:pt x="2330" y="0"/>
                </a:lnTo>
                <a:lnTo>
                  <a:pt x="2330" y="3224"/>
                </a:lnTo>
                <a:lnTo>
                  <a:pt x="366" y="3224"/>
                </a:lnTo>
                <a:lnTo>
                  <a:pt x="292" y="3058"/>
                </a:lnTo>
                <a:lnTo>
                  <a:pt x="226" y="2886"/>
                </a:lnTo>
                <a:lnTo>
                  <a:pt x="166" y="2713"/>
                </a:lnTo>
                <a:lnTo>
                  <a:pt x="117" y="2534"/>
                </a:lnTo>
                <a:lnTo>
                  <a:pt x="75" y="2354"/>
                </a:lnTo>
                <a:lnTo>
                  <a:pt x="42" y="2168"/>
                </a:lnTo>
                <a:lnTo>
                  <a:pt x="19" y="1981"/>
                </a:lnTo>
                <a:lnTo>
                  <a:pt x="5" y="1792"/>
                </a:lnTo>
                <a:lnTo>
                  <a:pt x="0" y="1599"/>
                </a:lnTo>
                <a:lnTo>
                  <a:pt x="5" y="1410"/>
                </a:lnTo>
                <a:lnTo>
                  <a:pt x="19" y="1223"/>
                </a:lnTo>
                <a:lnTo>
                  <a:pt x="42" y="1039"/>
                </a:lnTo>
                <a:lnTo>
                  <a:pt x="73" y="857"/>
                </a:lnTo>
                <a:lnTo>
                  <a:pt x="112" y="679"/>
                </a:lnTo>
                <a:lnTo>
                  <a:pt x="161" y="504"/>
                </a:lnTo>
                <a:lnTo>
                  <a:pt x="217" y="332"/>
                </a:lnTo>
                <a:lnTo>
                  <a:pt x="282" y="162"/>
                </a:lnTo>
                <a:lnTo>
                  <a:pt x="354" y="0"/>
                </a:lnTo>
                <a:close/>
              </a:path>
            </a:pathLst>
          </a:custGeom>
          <a:solidFill>
            <a:schemeClr val="bg1">
              <a:lumMod val="9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8" name="Freeform 7"/>
          <p:cNvSpPr>
            <a:spLocks/>
          </p:cNvSpPr>
          <p:nvPr/>
        </p:nvSpPr>
        <p:spPr bwMode="auto">
          <a:xfrm flipH="1">
            <a:off x="3175708" y="200"/>
            <a:ext cx="1716545" cy="7232253"/>
          </a:xfrm>
          <a:custGeom>
            <a:avLst/>
            <a:gdLst>
              <a:gd name="T0" fmla="*/ 439 w 769"/>
              <a:gd name="T1" fmla="*/ 0 h 3224"/>
              <a:gd name="T2" fmla="*/ 769 w 769"/>
              <a:gd name="T3" fmla="*/ 0 h 3224"/>
              <a:gd name="T4" fmla="*/ 679 w 769"/>
              <a:gd name="T5" fmla="*/ 157 h 3224"/>
              <a:gd name="T6" fmla="*/ 599 w 769"/>
              <a:gd name="T7" fmla="*/ 318 h 3224"/>
              <a:gd name="T8" fmla="*/ 525 w 769"/>
              <a:gd name="T9" fmla="*/ 484 h 3224"/>
              <a:gd name="T10" fmla="*/ 459 w 769"/>
              <a:gd name="T11" fmla="*/ 654 h 3224"/>
              <a:gd name="T12" fmla="*/ 401 w 769"/>
              <a:gd name="T13" fmla="*/ 828 h 3224"/>
              <a:gd name="T14" fmla="*/ 352 w 769"/>
              <a:gd name="T15" fmla="*/ 1006 h 3224"/>
              <a:gd name="T16" fmla="*/ 310 w 769"/>
              <a:gd name="T17" fmla="*/ 1186 h 3224"/>
              <a:gd name="T18" fmla="*/ 278 w 769"/>
              <a:gd name="T19" fmla="*/ 1370 h 3224"/>
              <a:gd name="T20" fmla="*/ 254 w 769"/>
              <a:gd name="T21" fmla="*/ 1556 h 3224"/>
              <a:gd name="T22" fmla="*/ 240 w 769"/>
              <a:gd name="T23" fmla="*/ 1747 h 3224"/>
              <a:gd name="T24" fmla="*/ 236 w 769"/>
              <a:gd name="T25" fmla="*/ 1937 h 3224"/>
              <a:gd name="T26" fmla="*/ 240 w 769"/>
              <a:gd name="T27" fmla="*/ 2130 h 3224"/>
              <a:gd name="T28" fmla="*/ 256 w 769"/>
              <a:gd name="T29" fmla="*/ 2319 h 3224"/>
              <a:gd name="T30" fmla="*/ 278 w 769"/>
              <a:gd name="T31" fmla="*/ 2506 h 3224"/>
              <a:gd name="T32" fmla="*/ 312 w 769"/>
              <a:gd name="T33" fmla="*/ 2690 h 3224"/>
              <a:gd name="T34" fmla="*/ 354 w 769"/>
              <a:gd name="T35" fmla="*/ 2872 h 3224"/>
              <a:gd name="T36" fmla="*/ 403 w 769"/>
              <a:gd name="T37" fmla="*/ 3049 h 3224"/>
              <a:gd name="T38" fmla="*/ 460 w 769"/>
              <a:gd name="T39" fmla="*/ 3224 h 3224"/>
              <a:gd name="T40" fmla="*/ 429 w 769"/>
              <a:gd name="T41" fmla="*/ 3224 h 3224"/>
              <a:gd name="T42" fmla="*/ 350 w 769"/>
              <a:gd name="T43" fmla="*/ 3080 h 3224"/>
              <a:gd name="T44" fmla="*/ 280 w 769"/>
              <a:gd name="T45" fmla="*/ 2932 h 3224"/>
              <a:gd name="T46" fmla="*/ 215 w 769"/>
              <a:gd name="T47" fmla="*/ 2779 h 3224"/>
              <a:gd name="T48" fmla="*/ 159 w 769"/>
              <a:gd name="T49" fmla="*/ 2624 h 3224"/>
              <a:gd name="T50" fmla="*/ 112 w 769"/>
              <a:gd name="T51" fmla="*/ 2463 h 3224"/>
              <a:gd name="T52" fmla="*/ 72 w 769"/>
              <a:gd name="T53" fmla="*/ 2300 h 3224"/>
              <a:gd name="T54" fmla="*/ 40 w 769"/>
              <a:gd name="T55" fmla="*/ 2135 h 3224"/>
              <a:gd name="T56" fmla="*/ 17 w 769"/>
              <a:gd name="T57" fmla="*/ 1965 h 3224"/>
              <a:gd name="T58" fmla="*/ 3 w 769"/>
              <a:gd name="T59" fmla="*/ 1794 h 3224"/>
              <a:gd name="T60" fmla="*/ 0 w 769"/>
              <a:gd name="T61" fmla="*/ 1621 h 3224"/>
              <a:gd name="T62" fmla="*/ 3 w 769"/>
              <a:gd name="T63" fmla="*/ 1444 h 3224"/>
              <a:gd name="T64" fmla="*/ 17 w 769"/>
              <a:gd name="T65" fmla="*/ 1270 h 3224"/>
              <a:gd name="T66" fmla="*/ 42 w 769"/>
              <a:gd name="T67" fmla="*/ 1099 h 3224"/>
              <a:gd name="T68" fmla="*/ 73 w 769"/>
              <a:gd name="T69" fmla="*/ 933 h 3224"/>
              <a:gd name="T70" fmla="*/ 114 w 769"/>
              <a:gd name="T71" fmla="*/ 766 h 3224"/>
              <a:gd name="T72" fmla="*/ 163 w 769"/>
              <a:gd name="T73" fmla="*/ 605 h 3224"/>
              <a:gd name="T74" fmla="*/ 221 w 769"/>
              <a:gd name="T75" fmla="*/ 448 h 3224"/>
              <a:gd name="T76" fmla="*/ 285 w 769"/>
              <a:gd name="T77" fmla="*/ 294 h 3224"/>
              <a:gd name="T78" fmla="*/ 359 w 769"/>
              <a:gd name="T79" fmla="*/ 145 h 3224"/>
              <a:gd name="T80" fmla="*/ 439 w 769"/>
              <a:gd name="T81"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69" h="3224">
                <a:moveTo>
                  <a:pt x="439" y="0"/>
                </a:moveTo>
                <a:lnTo>
                  <a:pt x="769" y="0"/>
                </a:lnTo>
                <a:lnTo>
                  <a:pt x="679" y="157"/>
                </a:lnTo>
                <a:lnTo>
                  <a:pt x="599" y="318"/>
                </a:lnTo>
                <a:lnTo>
                  <a:pt x="525" y="484"/>
                </a:lnTo>
                <a:lnTo>
                  <a:pt x="459" y="654"/>
                </a:lnTo>
                <a:lnTo>
                  <a:pt x="401" y="828"/>
                </a:lnTo>
                <a:lnTo>
                  <a:pt x="352" y="1006"/>
                </a:lnTo>
                <a:lnTo>
                  <a:pt x="310" y="1186"/>
                </a:lnTo>
                <a:lnTo>
                  <a:pt x="278" y="1370"/>
                </a:lnTo>
                <a:lnTo>
                  <a:pt x="254" y="1556"/>
                </a:lnTo>
                <a:lnTo>
                  <a:pt x="240" y="1747"/>
                </a:lnTo>
                <a:lnTo>
                  <a:pt x="236" y="1937"/>
                </a:lnTo>
                <a:lnTo>
                  <a:pt x="240" y="2130"/>
                </a:lnTo>
                <a:lnTo>
                  <a:pt x="256" y="2319"/>
                </a:lnTo>
                <a:lnTo>
                  <a:pt x="278" y="2506"/>
                </a:lnTo>
                <a:lnTo>
                  <a:pt x="312" y="2690"/>
                </a:lnTo>
                <a:lnTo>
                  <a:pt x="354" y="2872"/>
                </a:lnTo>
                <a:lnTo>
                  <a:pt x="403" y="3049"/>
                </a:lnTo>
                <a:lnTo>
                  <a:pt x="460" y="3224"/>
                </a:lnTo>
                <a:lnTo>
                  <a:pt x="429" y="3224"/>
                </a:lnTo>
                <a:lnTo>
                  <a:pt x="350" y="3080"/>
                </a:lnTo>
                <a:lnTo>
                  <a:pt x="280" y="2932"/>
                </a:lnTo>
                <a:lnTo>
                  <a:pt x="215" y="2779"/>
                </a:lnTo>
                <a:lnTo>
                  <a:pt x="159" y="2624"/>
                </a:lnTo>
                <a:lnTo>
                  <a:pt x="112" y="2463"/>
                </a:lnTo>
                <a:lnTo>
                  <a:pt x="72" y="2300"/>
                </a:lnTo>
                <a:lnTo>
                  <a:pt x="40" y="2135"/>
                </a:lnTo>
                <a:lnTo>
                  <a:pt x="17" y="1965"/>
                </a:lnTo>
                <a:lnTo>
                  <a:pt x="3" y="1794"/>
                </a:lnTo>
                <a:lnTo>
                  <a:pt x="0" y="1621"/>
                </a:lnTo>
                <a:lnTo>
                  <a:pt x="3" y="1444"/>
                </a:lnTo>
                <a:lnTo>
                  <a:pt x="17" y="1270"/>
                </a:lnTo>
                <a:lnTo>
                  <a:pt x="42" y="1099"/>
                </a:lnTo>
                <a:lnTo>
                  <a:pt x="73" y="933"/>
                </a:lnTo>
                <a:lnTo>
                  <a:pt x="114" y="766"/>
                </a:lnTo>
                <a:lnTo>
                  <a:pt x="163" y="605"/>
                </a:lnTo>
                <a:lnTo>
                  <a:pt x="221" y="448"/>
                </a:lnTo>
                <a:lnTo>
                  <a:pt x="285" y="294"/>
                </a:lnTo>
                <a:lnTo>
                  <a:pt x="359" y="145"/>
                </a:lnTo>
                <a:lnTo>
                  <a:pt x="439" y="0"/>
                </a:lnTo>
                <a:close/>
              </a:path>
            </a:pathLst>
          </a:custGeom>
          <a:solidFill>
            <a:schemeClr val="accent2">
              <a:lumMod val="7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9" name="Freeform 8"/>
          <p:cNvSpPr>
            <a:spLocks/>
          </p:cNvSpPr>
          <p:nvPr/>
        </p:nvSpPr>
        <p:spPr bwMode="auto">
          <a:xfrm flipH="1">
            <a:off x="3702502" y="200"/>
            <a:ext cx="1247787" cy="7232253"/>
          </a:xfrm>
          <a:custGeom>
            <a:avLst/>
            <a:gdLst>
              <a:gd name="T0" fmla="*/ 533 w 559"/>
              <a:gd name="T1" fmla="*/ 0 h 3224"/>
              <a:gd name="T2" fmla="*/ 547 w 559"/>
              <a:gd name="T3" fmla="*/ 0 h 3224"/>
              <a:gd name="T4" fmla="*/ 475 w 559"/>
              <a:gd name="T5" fmla="*/ 162 h 3224"/>
              <a:gd name="T6" fmla="*/ 410 w 559"/>
              <a:gd name="T7" fmla="*/ 332 h 3224"/>
              <a:gd name="T8" fmla="*/ 354 w 559"/>
              <a:gd name="T9" fmla="*/ 504 h 3224"/>
              <a:gd name="T10" fmla="*/ 305 w 559"/>
              <a:gd name="T11" fmla="*/ 679 h 3224"/>
              <a:gd name="T12" fmla="*/ 266 w 559"/>
              <a:gd name="T13" fmla="*/ 857 h 3224"/>
              <a:gd name="T14" fmla="*/ 235 w 559"/>
              <a:gd name="T15" fmla="*/ 1039 h 3224"/>
              <a:gd name="T16" fmla="*/ 212 w 559"/>
              <a:gd name="T17" fmla="*/ 1223 h 3224"/>
              <a:gd name="T18" fmla="*/ 198 w 559"/>
              <a:gd name="T19" fmla="*/ 1410 h 3224"/>
              <a:gd name="T20" fmla="*/ 193 w 559"/>
              <a:gd name="T21" fmla="*/ 1599 h 3224"/>
              <a:gd name="T22" fmla="*/ 198 w 559"/>
              <a:gd name="T23" fmla="*/ 1792 h 3224"/>
              <a:gd name="T24" fmla="*/ 212 w 559"/>
              <a:gd name="T25" fmla="*/ 1981 h 3224"/>
              <a:gd name="T26" fmla="*/ 235 w 559"/>
              <a:gd name="T27" fmla="*/ 2168 h 3224"/>
              <a:gd name="T28" fmla="*/ 268 w 559"/>
              <a:gd name="T29" fmla="*/ 2354 h 3224"/>
              <a:gd name="T30" fmla="*/ 310 w 559"/>
              <a:gd name="T31" fmla="*/ 2534 h 3224"/>
              <a:gd name="T32" fmla="*/ 359 w 559"/>
              <a:gd name="T33" fmla="*/ 2713 h 3224"/>
              <a:gd name="T34" fmla="*/ 419 w 559"/>
              <a:gd name="T35" fmla="*/ 2886 h 3224"/>
              <a:gd name="T36" fmla="*/ 485 w 559"/>
              <a:gd name="T37" fmla="*/ 3058 h 3224"/>
              <a:gd name="T38" fmla="*/ 559 w 559"/>
              <a:gd name="T39" fmla="*/ 3224 h 3224"/>
              <a:gd name="T40" fmla="*/ 224 w 559"/>
              <a:gd name="T41" fmla="*/ 3224 h 3224"/>
              <a:gd name="T42" fmla="*/ 167 w 559"/>
              <a:gd name="T43" fmla="*/ 3049 h 3224"/>
              <a:gd name="T44" fmla="*/ 118 w 559"/>
              <a:gd name="T45" fmla="*/ 2872 h 3224"/>
              <a:gd name="T46" fmla="*/ 76 w 559"/>
              <a:gd name="T47" fmla="*/ 2690 h 3224"/>
              <a:gd name="T48" fmla="*/ 42 w 559"/>
              <a:gd name="T49" fmla="*/ 2506 h 3224"/>
              <a:gd name="T50" fmla="*/ 20 w 559"/>
              <a:gd name="T51" fmla="*/ 2319 h 3224"/>
              <a:gd name="T52" fmla="*/ 4 w 559"/>
              <a:gd name="T53" fmla="*/ 2130 h 3224"/>
              <a:gd name="T54" fmla="*/ 0 w 559"/>
              <a:gd name="T55" fmla="*/ 1937 h 3224"/>
              <a:gd name="T56" fmla="*/ 4 w 559"/>
              <a:gd name="T57" fmla="*/ 1747 h 3224"/>
              <a:gd name="T58" fmla="*/ 18 w 559"/>
              <a:gd name="T59" fmla="*/ 1556 h 3224"/>
              <a:gd name="T60" fmla="*/ 42 w 559"/>
              <a:gd name="T61" fmla="*/ 1370 h 3224"/>
              <a:gd name="T62" fmla="*/ 74 w 559"/>
              <a:gd name="T63" fmla="*/ 1186 h 3224"/>
              <a:gd name="T64" fmla="*/ 116 w 559"/>
              <a:gd name="T65" fmla="*/ 1006 h 3224"/>
              <a:gd name="T66" fmla="*/ 165 w 559"/>
              <a:gd name="T67" fmla="*/ 828 h 3224"/>
              <a:gd name="T68" fmla="*/ 223 w 559"/>
              <a:gd name="T69" fmla="*/ 654 h 3224"/>
              <a:gd name="T70" fmla="*/ 289 w 559"/>
              <a:gd name="T71" fmla="*/ 484 h 3224"/>
              <a:gd name="T72" fmla="*/ 363 w 559"/>
              <a:gd name="T73" fmla="*/ 318 h 3224"/>
              <a:gd name="T74" fmla="*/ 443 w 559"/>
              <a:gd name="T75" fmla="*/ 157 h 3224"/>
              <a:gd name="T76" fmla="*/ 533 w 559"/>
              <a:gd name="T77"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9" h="3224">
                <a:moveTo>
                  <a:pt x="533" y="0"/>
                </a:moveTo>
                <a:lnTo>
                  <a:pt x="547" y="0"/>
                </a:lnTo>
                <a:lnTo>
                  <a:pt x="475" y="162"/>
                </a:lnTo>
                <a:lnTo>
                  <a:pt x="410" y="332"/>
                </a:lnTo>
                <a:lnTo>
                  <a:pt x="354" y="504"/>
                </a:lnTo>
                <a:lnTo>
                  <a:pt x="305" y="679"/>
                </a:lnTo>
                <a:lnTo>
                  <a:pt x="266" y="857"/>
                </a:lnTo>
                <a:lnTo>
                  <a:pt x="235" y="1039"/>
                </a:lnTo>
                <a:lnTo>
                  <a:pt x="212" y="1223"/>
                </a:lnTo>
                <a:lnTo>
                  <a:pt x="198" y="1410"/>
                </a:lnTo>
                <a:lnTo>
                  <a:pt x="193" y="1599"/>
                </a:lnTo>
                <a:lnTo>
                  <a:pt x="198" y="1792"/>
                </a:lnTo>
                <a:lnTo>
                  <a:pt x="212" y="1981"/>
                </a:lnTo>
                <a:lnTo>
                  <a:pt x="235" y="2168"/>
                </a:lnTo>
                <a:lnTo>
                  <a:pt x="268" y="2354"/>
                </a:lnTo>
                <a:lnTo>
                  <a:pt x="310" y="2534"/>
                </a:lnTo>
                <a:lnTo>
                  <a:pt x="359" y="2713"/>
                </a:lnTo>
                <a:lnTo>
                  <a:pt x="419" y="2886"/>
                </a:lnTo>
                <a:lnTo>
                  <a:pt x="485" y="3058"/>
                </a:lnTo>
                <a:lnTo>
                  <a:pt x="559" y="3224"/>
                </a:lnTo>
                <a:lnTo>
                  <a:pt x="224" y="3224"/>
                </a:lnTo>
                <a:lnTo>
                  <a:pt x="167" y="3049"/>
                </a:lnTo>
                <a:lnTo>
                  <a:pt x="118" y="2872"/>
                </a:lnTo>
                <a:lnTo>
                  <a:pt x="76" y="2690"/>
                </a:lnTo>
                <a:lnTo>
                  <a:pt x="42" y="2506"/>
                </a:lnTo>
                <a:lnTo>
                  <a:pt x="20" y="2319"/>
                </a:lnTo>
                <a:lnTo>
                  <a:pt x="4" y="2130"/>
                </a:lnTo>
                <a:lnTo>
                  <a:pt x="0" y="1937"/>
                </a:lnTo>
                <a:lnTo>
                  <a:pt x="4" y="1747"/>
                </a:lnTo>
                <a:lnTo>
                  <a:pt x="18" y="1556"/>
                </a:lnTo>
                <a:lnTo>
                  <a:pt x="42" y="1370"/>
                </a:lnTo>
                <a:lnTo>
                  <a:pt x="74" y="1186"/>
                </a:lnTo>
                <a:lnTo>
                  <a:pt x="116" y="1006"/>
                </a:lnTo>
                <a:lnTo>
                  <a:pt x="165" y="828"/>
                </a:lnTo>
                <a:lnTo>
                  <a:pt x="223" y="654"/>
                </a:lnTo>
                <a:lnTo>
                  <a:pt x="289" y="484"/>
                </a:lnTo>
                <a:lnTo>
                  <a:pt x="363" y="318"/>
                </a:lnTo>
                <a:lnTo>
                  <a:pt x="443" y="157"/>
                </a:lnTo>
                <a:lnTo>
                  <a:pt x="533" y="0"/>
                </a:lnTo>
                <a:close/>
              </a:path>
            </a:pathLst>
          </a:custGeom>
          <a:solidFill>
            <a:schemeClr val="accent2"/>
          </a:solidFill>
          <a:ln w="0">
            <a:noFill/>
            <a:prstDash val="solid"/>
            <a:round/>
            <a:headEnd/>
            <a:tailEnd/>
          </a:ln>
          <a:effectLst>
            <a:outerShdw blurRad="190500" dist="101600" algn="l" rotWithShape="0">
              <a:prstClr val="black">
                <a:alpha val="40000"/>
              </a:prstClr>
            </a:outerShdw>
          </a:effectLst>
        </p:spPr>
        <p:txBody>
          <a:bodyPr vert="horz" wrap="square" lIns="128573" tIns="64286" rIns="128573" bIns="64286" numCol="1" anchor="t" anchorCtr="0" compatLnSpc="1">
            <a:prstTxWarp prst="textNoShape">
              <a:avLst/>
            </a:prstTxWarp>
          </a:bodyPr>
          <a:lstStyle/>
          <a:p>
            <a:endParaRPr lang="zh-CN" altLang="en-US" sz="2000"/>
          </a:p>
        </p:txBody>
      </p:sp>
      <p:sp>
        <p:nvSpPr>
          <p:cNvPr id="7" name="TextBox 48"/>
          <p:cNvSpPr txBox="1"/>
          <p:nvPr/>
        </p:nvSpPr>
        <p:spPr>
          <a:xfrm>
            <a:off x="5997352" y="3089632"/>
            <a:ext cx="4320242" cy="738536"/>
          </a:xfrm>
          <a:prstGeom prst="rect">
            <a:avLst/>
          </a:prstGeom>
          <a:noFill/>
        </p:spPr>
        <p:txBody>
          <a:bodyPr wrap="square" lIns="0" tIns="0" rIns="0" bIns="0" rtlCol="0">
            <a:spAutoFit/>
          </a:bodyPr>
          <a:lstStyle/>
          <a:p>
            <a:r>
              <a:rPr lang="zh-CN" altLang="en-US"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明年工作计划</a:t>
            </a:r>
            <a:endParaRPr lang="en-GB" altLang="zh-CN"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259"/>
          <p:cNvSpPr>
            <a:spLocks noChangeArrowheads="1"/>
          </p:cNvSpPr>
          <p:nvPr/>
        </p:nvSpPr>
        <p:spPr bwMode="auto">
          <a:xfrm>
            <a:off x="1227660" y="2371193"/>
            <a:ext cx="2963463" cy="315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rPr>
              <a:t>04</a:t>
            </a:r>
            <a:endParaRPr lang="zh-CN" altLang="en-US"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endParaRPr>
          </a:p>
        </p:txBody>
      </p:sp>
      <p:sp>
        <p:nvSpPr>
          <p:cNvPr id="10" name="TextBox 11"/>
          <p:cNvSpPr txBox="1"/>
          <p:nvPr/>
        </p:nvSpPr>
        <p:spPr>
          <a:xfrm>
            <a:off x="594340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783221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94340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783221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93884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05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05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55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500" fill="hold"/>
                                            <p:tgtEl>
                                              <p:spTgt spid="16"/>
                                            </p:tgtEl>
                                            <p:attrNameLst>
                                              <p:attrName>ppt_x</p:attrName>
                                            </p:attrNameLst>
                                          </p:cBhvr>
                                          <p:tavLst>
                                            <p:tav tm="0">
                                              <p:val>
                                                <p:strVal val="0-#ppt_w/2"/>
                                              </p:val>
                                            </p:tav>
                                            <p:tav tm="100000">
                                              <p:val>
                                                <p:strVal val="#ppt_x"/>
                                              </p:val>
                                            </p:tav>
                                          </p:tavLst>
                                        </p:anim>
                                        <p:anim calcmode="lin" valueType="num">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05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05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55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926979" y="2062424"/>
            <a:ext cx="3837672" cy="3837673"/>
            <a:chOff x="7115266" y="1299207"/>
            <a:chExt cx="3142800" cy="3142800"/>
          </a:xfrm>
        </p:grpSpPr>
        <p:sp>
          <p:nvSpPr>
            <p:cNvPr id="5" name="Oval 18"/>
            <p:cNvSpPr/>
            <p:nvPr/>
          </p:nvSpPr>
          <p:spPr>
            <a:xfrm>
              <a:off x="7115266" y="1299207"/>
              <a:ext cx="3142800" cy="3142800"/>
            </a:xfrm>
            <a:prstGeom prst="ellipse">
              <a:avLst/>
            </a:prstGeom>
            <a:solidFill>
              <a:schemeClr val="accent4"/>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52834" y="3037533"/>
              <a:ext cx="1660924" cy="725900"/>
            </a:xfrm>
            <a:prstGeom prst="rect">
              <a:avLst/>
            </a:prstGeom>
            <a:noFill/>
          </p:spPr>
          <p:txBody>
            <a:bodyPr wrap="square" lIns="0" tIns="0" rIns="0" bIns="0" rtlCol="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p>
          </p:txBody>
        </p:sp>
        <p:sp>
          <p:nvSpPr>
            <p:cNvPr id="7" name="TextBox 6"/>
            <p:cNvSpPr txBox="1"/>
            <p:nvPr/>
          </p:nvSpPr>
          <p:spPr>
            <a:xfrm>
              <a:off x="8067735" y="2039519"/>
              <a:ext cx="1261556" cy="823989"/>
            </a:xfrm>
            <a:prstGeom prst="rect">
              <a:avLst/>
            </a:prstGeom>
            <a:noFill/>
          </p:spPr>
          <p:txBody>
            <a:bodyPr wrap="none" lIns="0" tIns="0" rIns="0" bIns="0" rtlCol="0">
              <a:spAutoFit/>
            </a:bodyPr>
            <a:lstStyle/>
            <a:p>
              <a:pPr algn="ctr">
                <a:lnSpc>
                  <a:spcPct val="120000"/>
                </a:lnSpc>
              </a:pPr>
              <a:r>
                <a:rPr lang="en-US" sz="6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86%</a:t>
              </a:r>
            </a:p>
          </p:txBody>
        </p:sp>
        <p:sp>
          <p:nvSpPr>
            <p:cNvPr id="8" name="TextBox 7"/>
            <p:cNvSpPr txBox="1"/>
            <p:nvPr/>
          </p:nvSpPr>
          <p:spPr>
            <a:xfrm>
              <a:off x="7996956" y="2826600"/>
              <a:ext cx="1323256" cy="193448"/>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18" name="组合 17"/>
          <p:cNvGrpSpPr/>
          <p:nvPr/>
        </p:nvGrpSpPr>
        <p:grpSpPr>
          <a:xfrm>
            <a:off x="1956812" y="1991695"/>
            <a:ext cx="3061272" cy="3061272"/>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1493333" y="2719586"/>
              <a:ext cx="1334504" cy="483934"/>
            </a:xfrm>
            <a:prstGeom prst="rect">
              <a:avLst/>
            </a:prstGeom>
            <a:noFill/>
          </p:spPr>
          <p:txBody>
            <a:bodyPr wrap="square" lIns="0" tIns="0" rIns="0" bIns="0" rtlCol="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0" name="TextBox 9"/>
            <p:cNvSpPr txBox="1"/>
            <p:nvPr/>
          </p:nvSpPr>
          <p:spPr>
            <a:xfrm>
              <a:off x="1543224" y="1670330"/>
              <a:ext cx="1261557" cy="907376"/>
            </a:xfrm>
            <a:prstGeom prst="rect">
              <a:avLst/>
            </a:prstGeom>
            <a:noFill/>
          </p:spPr>
          <p:txBody>
            <a:bodyPr wrap="none" lIns="0" tIns="0" rIns="0" bIns="0" rtlCol="0">
              <a:spAutoFit/>
            </a:bodyPr>
            <a:lstStyle/>
            <a:p>
              <a:pPr algn="ctr">
                <a:lnSpc>
                  <a:spcPct val="120000"/>
                </a:lnSpc>
              </a:pPr>
              <a:r>
                <a:rPr lang="en-US" sz="6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76%</a:t>
              </a:r>
            </a:p>
          </p:txBody>
        </p:sp>
        <p:sp>
          <p:nvSpPr>
            <p:cNvPr id="11" name="TextBox 10"/>
            <p:cNvSpPr txBox="1"/>
            <p:nvPr/>
          </p:nvSpPr>
          <p:spPr>
            <a:xfrm>
              <a:off x="1506525" y="2514843"/>
              <a:ext cx="1323257" cy="211721"/>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20" name="组合 19"/>
          <p:cNvGrpSpPr/>
          <p:nvPr/>
        </p:nvGrpSpPr>
        <p:grpSpPr>
          <a:xfrm>
            <a:off x="4416929" y="3681890"/>
            <a:ext cx="2484376" cy="2484376"/>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3330550" y="3682938"/>
              <a:ext cx="1252095" cy="473536"/>
            </a:xfrm>
            <a:prstGeom prst="rect">
              <a:avLst/>
            </a:prstGeom>
            <a:noFill/>
          </p:spPr>
          <p:txBody>
            <a:bodyPr wrap="square" lIns="0" tIns="0" rIns="0" bIns="0" rtlCol="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3" name="TextBox 12"/>
            <p:cNvSpPr txBox="1"/>
            <p:nvPr/>
          </p:nvSpPr>
          <p:spPr>
            <a:xfrm>
              <a:off x="3531689" y="2940341"/>
              <a:ext cx="841475" cy="604917"/>
            </a:xfrm>
            <a:prstGeom prst="rect">
              <a:avLst/>
            </a:prstGeom>
            <a:noFill/>
          </p:spPr>
          <p:txBody>
            <a:bodyPr wrap="none" lIns="0" tIns="0" rIns="0" bIns="0" rtlCol="0">
              <a:spAutoFit/>
            </a:bodyPr>
            <a:lstStyle/>
            <a:p>
              <a:pPr algn="ctr">
                <a:lnSpc>
                  <a:spcPct val="120000"/>
                </a:lnSpc>
              </a:pPr>
              <a:r>
                <a:rPr 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53%</a:t>
              </a:r>
            </a:p>
          </p:txBody>
        </p:sp>
        <p:sp>
          <p:nvSpPr>
            <p:cNvPr id="14" name="TextBox 13"/>
            <p:cNvSpPr txBox="1"/>
            <p:nvPr/>
          </p:nvSpPr>
          <p:spPr>
            <a:xfrm>
              <a:off x="3286979" y="3501194"/>
              <a:ext cx="1323257" cy="211721"/>
            </a:xfrm>
            <a:prstGeom prst="rect">
              <a:avLst/>
            </a:prstGeom>
            <a:noFill/>
          </p:spPr>
          <p:txBody>
            <a:bodyPr wrap="non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grpSp>
        <p:nvGrpSpPr>
          <p:cNvPr id="21" name="组合 20"/>
          <p:cNvGrpSpPr/>
          <p:nvPr/>
        </p:nvGrpSpPr>
        <p:grpSpPr>
          <a:xfrm>
            <a:off x="5417174" y="1882135"/>
            <a:ext cx="2031400" cy="2031400"/>
            <a:chOff x="3743074" y="1151562"/>
            <a:chExt cx="1663582" cy="1663582"/>
          </a:xfrm>
        </p:grpSpPr>
        <p:sp>
          <p:nvSpPr>
            <p:cNvPr id="4" name="Oval 17"/>
            <p:cNvSpPr/>
            <p:nvPr/>
          </p:nvSpPr>
          <p:spPr>
            <a:xfrm>
              <a:off x="3743074" y="1151562"/>
              <a:ext cx="1663582" cy="1663582"/>
            </a:xfrm>
            <a:prstGeom prst="ellipse">
              <a:avLst/>
            </a:prstGeom>
            <a:solidFill>
              <a:schemeClr val="accent3"/>
            </a:solidFill>
            <a:ln w="76200" cmpd="sng">
              <a:noFill/>
            </a:ln>
            <a:effectLst/>
          </p:spPr>
          <p:style>
            <a:lnRef idx="1">
              <a:schemeClr val="accent1"/>
            </a:lnRef>
            <a:fillRef idx="3">
              <a:schemeClr val="accent1"/>
            </a:fillRef>
            <a:effectRef idx="2">
              <a:schemeClr val="accent1"/>
            </a:effectRef>
            <a:fontRef idx="minor">
              <a:schemeClr val="lt1"/>
            </a:fontRef>
          </p:style>
          <p:txBody>
            <a:bodyPr lIns="111638" tIns="55819" rIns="111638" bIns="55819" rtlCol="0" anchor="ctr"/>
            <a:lstStyle/>
            <a:p>
              <a:pPr algn="ctr">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3957464" y="2007393"/>
              <a:ext cx="1262607" cy="473536"/>
            </a:xfrm>
            <a:prstGeom prst="rect">
              <a:avLst/>
            </a:prstGeom>
            <a:noFill/>
          </p:spPr>
          <p:txBody>
            <a:bodyPr wrap="square" lIns="0" tIns="0" rIns="0" bIns="0" rtlCol="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6" name="TextBox 15"/>
            <p:cNvSpPr txBox="1"/>
            <p:nvPr/>
          </p:nvSpPr>
          <p:spPr>
            <a:xfrm>
              <a:off x="4164998" y="1314546"/>
              <a:ext cx="841475" cy="604917"/>
            </a:xfrm>
            <a:prstGeom prst="rect">
              <a:avLst/>
            </a:prstGeom>
            <a:noFill/>
          </p:spPr>
          <p:txBody>
            <a:bodyPr wrap="none" lIns="0" tIns="0" rIns="0" bIns="0" rtlCol="0">
              <a:spAutoFit/>
            </a:bodyPr>
            <a:lstStyle/>
            <a:p>
              <a:pPr algn="ctr">
                <a:lnSpc>
                  <a:spcPct val="120000"/>
                </a:lnSpc>
              </a:pPr>
              <a:r>
                <a:rPr 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38%</a:t>
              </a:r>
            </a:p>
          </p:txBody>
        </p:sp>
        <p:sp>
          <p:nvSpPr>
            <p:cNvPr id="17" name="TextBox 16"/>
            <p:cNvSpPr txBox="1"/>
            <p:nvPr/>
          </p:nvSpPr>
          <p:spPr>
            <a:xfrm>
              <a:off x="4091855" y="1847189"/>
              <a:ext cx="992442" cy="158790"/>
            </a:xfrm>
            <a:prstGeom prst="rect">
              <a:avLst/>
            </a:prstGeom>
            <a:noFill/>
          </p:spPr>
          <p:txBody>
            <a:bodyPr wrap="none" lIns="0" tIns="0" rIns="0" bIns="0" rtlCol="0">
              <a:spAutoFit/>
            </a:bodyPr>
            <a:lstStyle/>
            <a:p>
              <a:pPr algn="ctr">
                <a:lnSpc>
                  <a:spcPct val="120000"/>
                </a:lnSpc>
              </a:pPr>
              <a:r>
                <a:rPr lang="zh-CN" altLang="en-US"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p>
          </p:txBody>
        </p:sp>
      </p:grpSp>
      <p:sp>
        <p:nvSpPr>
          <p:cNvPr id="23" name="文本框 22"/>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4" name="文本框 23"/>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1550087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等腰三角形 1"/>
          <p:cNvSpPr>
            <a:spLocks noChangeArrowheads="1"/>
          </p:cNvSpPr>
          <p:nvPr/>
        </p:nvSpPr>
        <p:spPr bwMode="auto">
          <a:xfrm flipV="1">
            <a:off x="1608207" y="449"/>
            <a:ext cx="4288833" cy="1792874"/>
          </a:xfrm>
          <a:prstGeom prst="triangle">
            <a:avLst>
              <a:gd name="adj" fmla="val 50000"/>
            </a:avLst>
          </a:prstGeom>
          <a:solidFill>
            <a:schemeClr val="accent1"/>
          </a:solidFill>
          <a:ln>
            <a:noFill/>
          </a:ln>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48" name="TextBox 12"/>
          <p:cNvSpPr>
            <a:spLocks noChangeArrowheads="1"/>
          </p:cNvSpPr>
          <p:nvPr/>
        </p:nvSpPr>
        <p:spPr bwMode="auto">
          <a:xfrm>
            <a:off x="2780018" y="169526"/>
            <a:ext cx="1970168" cy="1163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6959"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6149" name="TextBox 13"/>
          <p:cNvSpPr>
            <a:spLocks noChangeArrowheads="1"/>
          </p:cNvSpPr>
          <p:nvPr/>
        </p:nvSpPr>
        <p:spPr bwMode="auto">
          <a:xfrm>
            <a:off x="4291657" y="2427775"/>
            <a:ext cx="4796061" cy="523155"/>
          </a:xfrm>
          <a:prstGeom prst="rect">
            <a:avLst/>
          </a:prstGeom>
          <a:solidFill>
            <a:schemeClr val="accent2"/>
          </a:solidFill>
          <a:ln>
            <a:noFill/>
          </a:ln>
          <a:extLst/>
        </p:spPr>
        <p:txBody>
          <a:bodyPr>
            <a:spAutoFit/>
          </a:bodyPr>
          <a:lstStyle/>
          <a:p>
            <a:pPr algn="ctr" defTabSz="964182"/>
            <a:r>
              <a:rPr lang="zh-CN" altLang="en-US" sz="2800" dirty="0">
                <a:solidFill>
                  <a:schemeClr val="bg1"/>
                </a:solidFill>
                <a:latin typeface="方正正准黑简体" panose="02000000000000000000" pitchFamily="2" charset="-122"/>
                <a:ea typeface="方正正准黑简体" panose="02000000000000000000" pitchFamily="2" charset="-122"/>
                <a:cs typeface="+mn-ea"/>
                <a:sym typeface="+mn-lt"/>
              </a:rPr>
              <a:t>点击添加相关标题文字</a:t>
            </a:r>
          </a:p>
        </p:txBody>
      </p:sp>
      <p:sp>
        <p:nvSpPr>
          <p:cNvPr id="6150" name="TextBox 14"/>
          <p:cNvSpPr>
            <a:spLocks noChangeArrowheads="1"/>
          </p:cNvSpPr>
          <p:nvPr/>
        </p:nvSpPr>
        <p:spPr bwMode="auto">
          <a:xfrm>
            <a:off x="4291657" y="3207868"/>
            <a:ext cx="4796061" cy="523155"/>
          </a:xfrm>
          <a:prstGeom prst="rect">
            <a:avLst/>
          </a:prstGeom>
          <a:solidFill>
            <a:schemeClr val="accent2"/>
          </a:solidFill>
          <a:ln>
            <a:noFill/>
          </a:ln>
          <a:extLst/>
        </p:spPr>
        <p:txBody>
          <a:bodyPr>
            <a:spAutoFit/>
          </a:bodyPr>
          <a:lstStyle/>
          <a:p>
            <a:pPr algn="ctr" defTabSz="964182"/>
            <a:r>
              <a:rPr lang="zh-CN" altLang="en-US" sz="2800" dirty="0">
                <a:solidFill>
                  <a:schemeClr val="bg1"/>
                </a:solidFill>
                <a:latin typeface="方正正准黑简体" panose="02000000000000000000" pitchFamily="2" charset="-122"/>
                <a:ea typeface="方正正准黑简体" panose="02000000000000000000" pitchFamily="2" charset="-122"/>
                <a:cs typeface="+mn-ea"/>
                <a:sym typeface="+mn-lt"/>
              </a:rPr>
              <a:t>点击添加相关标题文字</a:t>
            </a:r>
          </a:p>
        </p:txBody>
      </p:sp>
      <p:sp>
        <p:nvSpPr>
          <p:cNvPr id="6151" name="TextBox 15"/>
          <p:cNvSpPr>
            <a:spLocks noChangeArrowheads="1"/>
          </p:cNvSpPr>
          <p:nvPr/>
        </p:nvSpPr>
        <p:spPr bwMode="auto">
          <a:xfrm>
            <a:off x="4291657" y="3987959"/>
            <a:ext cx="4796061" cy="523155"/>
          </a:xfrm>
          <a:prstGeom prst="rect">
            <a:avLst/>
          </a:prstGeom>
          <a:solidFill>
            <a:schemeClr val="accent2"/>
          </a:solidFill>
          <a:ln>
            <a:noFill/>
          </a:ln>
          <a:extLst/>
        </p:spPr>
        <p:txBody>
          <a:bodyPr>
            <a:spAutoFit/>
          </a:bodyPr>
          <a:lstStyle/>
          <a:p>
            <a:pPr algn="ctr" defTabSz="964182"/>
            <a:r>
              <a:rPr lang="zh-CN" altLang="en-US" sz="2800" dirty="0">
                <a:solidFill>
                  <a:schemeClr val="bg1"/>
                </a:solidFill>
                <a:latin typeface="方正正准黑简体" panose="02000000000000000000" pitchFamily="2" charset="-122"/>
                <a:ea typeface="方正正准黑简体" panose="02000000000000000000" pitchFamily="2" charset="-122"/>
                <a:cs typeface="+mn-ea"/>
                <a:sym typeface="+mn-lt"/>
              </a:rPr>
              <a:t>点击添加相关标题文字</a:t>
            </a:r>
          </a:p>
        </p:txBody>
      </p:sp>
      <p:sp>
        <p:nvSpPr>
          <p:cNvPr id="6152" name="TextBox 16"/>
          <p:cNvSpPr>
            <a:spLocks noChangeArrowheads="1"/>
          </p:cNvSpPr>
          <p:nvPr/>
        </p:nvSpPr>
        <p:spPr bwMode="auto">
          <a:xfrm>
            <a:off x="4291657" y="4768052"/>
            <a:ext cx="4796061" cy="523155"/>
          </a:xfrm>
          <a:prstGeom prst="rect">
            <a:avLst/>
          </a:prstGeom>
          <a:solidFill>
            <a:schemeClr val="accent2"/>
          </a:solidFill>
          <a:ln>
            <a:noFill/>
          </a:ln>
          <a:extLst/>
        </p:spPr>
        <p:txBody>
          <a:bodyPr>
            <a:spAutoFit/>
          </a:bodyPr>
          <a:lstStyle/>
          <a:p>
            <a:pPr algn="ctr" defTabSz="964182"/>
            <a:r>
              <a:rPr lang="zh-CN" altLang="en-US" sz="2800" dirty="0">
                <a:solidFill>
                  <a:schemeClr val="bg1"/>
                </a:solidFill>
                <a:latin typeface="方正正准黑简体" panose="02000000000000000000" pitchFamily="2" charset="-122"/>
                <a:ea typeface="方正正准黑简体" panose="02000000000000000000" pitchFamily="2" charset="-122"/>
                <a:cs typeface="+mn-ea"/>
                <a:sym typeface="+mn-lt"/>
              </a:rPr>
              <a:t>点击添加相关标题文字</a:t>
            </a:r>
          </a:p>
        </p:txBody>
      </p:sp>
      <p:sp>
        <p:nvSpPr>
          <p:cNvPr id="6153" name="五边形 2"/>
          <p:cNvSpPr>
            <a:spLocks noChangeArrowheads="1"/>
          </p:cNvSpPr>
          <p:nvPr/>
        </p:nvSpPr>
        <p:spPr bwMode="auto">
          <a:xfrm>
            <a:off x="3620373" y="2427774"/>
            <a:ext cx="910666" cy="487140"/>
          </a:xfrm>
          <a:prstGeom prst="homePlate">
            <a:avLst>
              <a:gd name="adj" fmla="val 46735"/>
            </a:avLst>
          </a:prstGeom>
          <a:solidFill>
            <a:schemeClr val="accent1"/>
          </a:solidFill>
          <a:ln>
            <a:noFill/>
          </a:ln>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4" name="五边形 18"/>
          <p:cNvSpPr>
            <a:spLocks noChangeArrowheads="1"/>
          </p:cNvSpPr>
          <p:nvPr/>
        </p:nvSpPr>
        <p:spPr bwMode="auto">
          <a:xfrm>
            <a:off x="3620373" y="4768051"/>
            <a:ext cx="910666" cy="487140"/>
          </a:xfrm>
          <a:prstGeom prst="homePlate">
            <a:avLst>
              <a:gd name="adj" fmla="val 46735"/>
            </a:avLst>
          </a:prstGeom>
          <a:solidFill>
            <a:schemeClr val="accent1"/>
          </a:solidFill>
          <a:ln>
            <a:noFill/>
          </a:ln>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5" name="五边形 19"/>
          <p:cNvSpPr>
            <a:spLocks noChangeArrowheads="1"/>
          </p:cNvSpPr>
          <p:nvPr/>
        </p:nvSpPr>
        <p:spPr bwMode="auto">
          <a:xfrm>
            <a:off x="3620373" y="3207866"/>
            <a:ext cx="910666" cy="487140"/>
          </a:xfrm>
          <a:prstGeom prst="homePlate">
            <a:avLst>
              <a:gd name="adj" fmla="val 46735"/>
            </a:avLst>
          </a:prstGeom>
          <a:solidFill>
            <a:schemeClr val="accent1"/>
          </a:solidFill>
          <a:ln>
            <a:noFill/>
          </a:ln>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6" name="五边形 20"/>
          <p:cNvSpPr>
            <a:spLocks noChangeArrowheads="1"/>
          </p:cNvSpPr>
          <p:nvPr/>
        </p:nvSpPr>
        <p:spPr bwMode="auto">
          <a:xfrm>
            <a:off x="3620373" y="3987958"/>
            <a:ext cx="910666" cy="487140"/>
          </a:xfrm>
          <a:prstGeom prst="homePlate">
            <a:avLst>
              <a:gd name="adj" fmla="val 46735"/>
            </a:avLst>
          </a:prstGeom>
          <a:solidFill>
            <a:schemeClr val="accent1"/>
          </a:solidFill>
          <a:ln>
            <a:noFill/>
          </a:ln>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57" name="TextBox 5"/>
          <p:cNvSpPr>
            <a:spLocks noChangeArrowheads="1"/>
          </p:cNvSpPr>
          <p:nvPr/>
        </p:nvSpPr>
        <p:spPr bwMode="auto">
          <a:xfrm>
            <a:off x="3447951" y="2208479"/>
            <a:ext cx="545275" cy="87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5061"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rPr>
              <a:t>1</a:t>
            </a:r>
            <a:endParaRPr lang="zh-CN" altLang="en-US" sz="5061"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endParaRPr>
          </a:p>
        </p:txBody>
      </p:sp>
      <p:sp>
        <p:nvSpPr>
          <p:cNvPr id="6158" name="TextBox 7"/>
          <p:cNvSpPr>
            <a:spLocks noChangeArrowheads="1"/>
          </p:cNvSpPr>
          <p:nvPr/>
        </p:nvSpPr>
        <p:spPr bwMode="auto">
          <a:xfrm>
            <a:off x="3447951" y="2968483"/>
            <a:ext cx="545275" cy="87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5061"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rPr>
              <a:t>2</a:t>
            </a:r>
            <a:endParaRPr lang="zh-CN" altLang="en-US" sz="5061"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endParaRPr>
          </a:p>
        </p:txBody>
      </p:sp>
      <p:sp>
        <p:nvSpPr>
          <p:cNvPr id="6159" name="TextBox 9"/>
          <p:cNvSpPr>
            <a:spLocks noChangeArrowheads="1"/>
          </p:cNvSpPr>
          <p:nvPr/>
        </p:nvSpPr>
        <p:spPr bwMode="auto">
          <a:xfrm>
            <a:off x="3447951" y="3726813"/>
            <a:ext cx="545275" cy="87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5061"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rPr>
              <a:t>3</a:t>
            </a:r>
            <a:endParaRPr lang="zh-CN" altLang="en-US" sz="5061"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endParaRPr>
          </a:p>
        </p:txBody>
      </p:sp>
      <p:sp>
        <p:nvSpPr>
          <p:cNvPr id="6160" name="TextBox 11"/>
          <p:cNvSpPr>
            <a:spLocks noChangeArrowheads="1"/>
          </p:cNvSpPr>
          <p:nvPr/>
        </p:nvSpPr>
        <p:spPr bwMode="auto">
          <a:xfrm>
            <a:off x="3447951" y="4486816"/>
            <a:ext cx="545275" cy="87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5061"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rPr>
              <a:t>4</a:t>
            </a:r>
            <a:endParaRPr lang="zh-CN" altLang="en-US" sz="5061" b="1">
              <a:solidFill>
                <a:schemeClr val="bg1"/>
              </a:solidFill>
              <a:latin typeface="Arial" panose="020B0604020202020204" pitchFamily="34" charset="0"/>
              <a:ea typeface="微软雅黑" panose="020B0503020204020204" pitchFamily="34" charset="-122"/>
              <a:cs typeface="Arial Unicode MS" panose="020B0604020202020204" pitchFamily="34" charset="-122"/>
              <a:sym typeface="Arial" panose="020B0604020202020204" pitchFamily="34" charset="0"/>
            </a:endParaRPr>
          </a:p>
        </p:txBody>
      </p:sp>
      <p:sp>
        <p:nvSpPr>
          <p:cNvPr id="6161" name="矩形 17"/>
          <p:cNvSpPr>
            <a:spLocks noChangeArrowheads="1"/>
          </p:cNvSpPr>
          <p:nvPr/>
        </p:nvSpPr>
        <p:spPr bwMode="auto">
          <a:xfrm>
            <a:off x="8100046" y="6276340"/>
            <a:ext cx="2733671" cy="955864"/>
          </a:xfrm>
          <a:prstGeom prst="rect">
            <a:avLst/>
          </a:prstGeom>
          <a:solidFill>
            <a:schemeClr val="accent2"/>
          </a:solidFill>
          <a:ln>
            <a:noFill/>
          </a:ln>
          <a:extLst/>
        </p:spPr>
        <p:txBody>
          <a:bodyPr anchor="ctr"/>
          <a:lstStyle/>
          <a:p>
            <a:pPr algn="ctr"/>
            <a:endParaRPr lang="zh-CN" altLang="zh-CN"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62" name="TextBox 24"/>
          <p:cNvSpPr>
            <a:spLocks noChangeArrowheads="1"/>
          </p:cNvSpPr>
          <p:nvPr/>
        </p:nvSpPr>
        <p:spPr bwMode="auto">
          <a:xfrm>
            <a:off x="8252383" y="6276340"/>
            <a:ext cx="2410585" cy="67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dist"/>
            <a:r>
              <a:rPr lang="en-US" sz="3797">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797">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92943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29"/>
          <p:cNvGrpSpPr/>
          <p:nvPr/>
        </p:nvGrpSpPr>
        <p:grpSpPr>
          <a:xfrm>
            <a:off x="3564749" y="4131163"/>
            <a:ext cx="948576" cy="948576"/>
            <a:chOff x="2502224" y="2594793"/>
            <a:chExt cx="905504" cy="905504"/>
          </a:xfrm>
        </p:grpSpPr>
        <p:sp>
          <p:nvSpPr>
            <p:cNvPr id="131" name="Freeform 13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9"/>
            <p:cNvSpPr>
              <a:spLocks noEditPoints="1"/>
            </p:cNvSpPr>
            <p:nvPr/>
          </p:nvSpPr>
          <p:spPr bwMode="auto">
            <a:xfrm>
              <a:off x="2808330" y="2883878"/>
              <a:ext cx="293292" cy="32733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3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34" name="Straight Connector 133"/>
          <p:cNvCxnSpPr/>
          <p:nvPr/>
        </p:nvCxnSpPr>
        <p:spPr>
          <a:xfrm>
            <a:off x="4539212" y="4605451"/>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135"/>
          <p:cNvGrpSpPr/>
          <p:nvPr/>
        </p:nvGrpSpPr>
        <p:grpSpPr>
          <a:xfrm>
            <a:off x="8461613" y="3141272"/>
            <a:ext cx="948576" cy="948576"/>
            <a:chOff x="5714220" y="3605271"/>
            <a:chExt cx="905504" cy="905504"/>
          </a:xfrm>
        </p:grpSpPr>
        <p:sp>
          <p:nvSpPr>
            <p:cNvPr id="137" name="Freeform 136"/>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100"/>
            <p:cNvSpPr>
              <a:spLocks noEditPoints="1"/>
            </p:cNvSpPr>
            <p:nvPr/>
          </p:nvSpPr>
          <p:spPr bwMode="auto">
            <a:xfrm>
              <a:off x="5994749" y="3892925"/>
              <a:ext cx="344447" cy="330196"/>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38"/>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41" name="Straight Connector 140"/>
          <p:cNvCxnSpPr/>
          <p:nvPr/>
        </p:nvCxnSpPr>
        <p:spPr>
          <a:xfrm>
            <a:off x="7465115" y="3615560"/>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7512668" y="5106527"/>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 name="Group 148"/>
          <p:cNvGrpSpPr/>
          <p:nvPr/>
        </p:nvGrpSpPr>
        <p:grpSpPr>
          <a:xfrm>
            <a:off x="8509165" y="4632239"/>
            <a:ext cx="948576" cy="948576"/>
            <a:chOff x="6477261" y="3281463"/>
            <a:chExt cx="850954" cy="850954"/>
          </a:xfrm>
        </p:grpSpPr>
        <p:grpSp>
          <p:nvGrpSpPr>
            <p:cNvPr id="10" name="Group 141"/>
            <p:cNvGrpSpPr/>
            <p:nvPr/>
          </p:nvGrpSpPr>
          <p:grpSpPr>
            <a:xfrm>
              <a:off x="6477261" y="3281463"/>
              <a:ext cx="850954" cy="850954"/>
              <a:chOff x="5714220" y="3605271"/>
              <a:chExt cx="905504" cy="905504"/>
            </a:xfrm>
          </p:grpSpPr>
          <p:sp>
            <p:nvSpPr>
              <p:cNvPr id="143" name="Freeform 142"/>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44"/>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8" name="Freeform 62"/>
            <p:cNvSpPr>
              <a:spLocks noEditPoints="1"/>
            </p:cNvSpPr>
            <p:nvPr/>
          </p:nvSpPr>
          <p:spPr bwMode="auto">
            <a:xfrm>
              <a:off x="6747482" y="3550443"/>
              <a:ext cx="310512" cy="312994"/>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54" name="Straight Connector 153"/>
          <p:cNvCxnSpPr/>
          <p:nvPr/>
        </p:nvCxnSpPr>
        <p:spPr>
          <a:xfrm>
            <a:off x="4539212" y="2911959"/>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56"/>
          <p:cNvGrpSpPr/>
          <p:nvPr/>
        </p:nvGrpSpPr>
        <p:grpSpPr>
          <a:xfrm>
            <a:off x="3564749" y="2437671"/>
            <a:ext cx="948576" cy="948576"/>
            <a:chOff x="1991932" y="1640533"/>
            <a:chExt cx="850954" cy="850954"/>
          </a:xfrm>
        </p:grpSpPr>
        <p:grpSp>
          <p:nvGrpSpPr>
            <p:cNvPr id="12" name="Group 149"/>
            <p:cNvGrpSpPr/>
            <p:nvPr/>
          </p:nvGrpSpPr>
          <p:grpSpPr>
            <a:xfrm>
              <a:off x="1991932" y="1640533"/>
              <a:ext cx="850954" cy="850954"/>
              <a:chOff x="2502224" y="2594793"/>
              <a:chExt cx="905504" cy="905504"/>
            </a:xfrm>
          </p:grpSpPr>
          <p:sp>
            <p:nvSpPr>
              <p:cNvPr id="151" name="Freeform 15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15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6" name="Freeform 187"/>
            <p:cNvSpPr>
              <a:spLocks noEditPoints="1"/>
            </p:cNvSpPr>
            <p:nvPr/>
          </p:nvSpPr>
          <p:spPr bwMode="auto">
            <a:xfrm>
              <a:off x="2249043" y="1957202"/>
              <a:ext cx="336732" cy="21761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8" name="Text Placeholder 3"/>
          <p:cNvSpPr txBox="1">
            <a:spLocks/>
          </p:cNvSpPr>
          <p:nvPr/>
        </p:nvSpPr>
        <p:spPr>
          <a:xfrm>
            <a:off x="9563707" y="4779643"/>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Text Placeholder 3"/>
          <p:cNvSpPr txBox="1">
            <a:spLocks/>
          </p:cNvSpPr>
          <p:nvPr/>
        </p:nvSpPr>
        <p:spPr>
          <a:xfrm>
            <a:off x="1657463" y="422009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60" name="Text Placeholder 3"/>
          <p:cNvSpPr txBox="1">
            <a:spLocks/>
          </p:cNvSpPr>
          <p:nvPr/>
        </p:nvSpPr>
        <p:spPr>
          <a:xfrm>
            <a:off x="9563707" y="326614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61" name="Text Placeholder 3"/>
          <p:cNvSpPr txBox="1">
            <a:spLocks/>
          </p:cNvSpPr>
          <p:nvPr/>
        </p:nvSpPr>
        <p:spPr>
          <a:xfrm>
            <a:off x="1657463" y="2555287"/>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nvGrpSpPr>
          <p:cNvPr id="2" name="Group 128"/>
          <p:cNvGrpSpPr/>
          <p:nvPr/>
        </p:nvGrpSpPr>
        <p:grpSpPr>
          <a:xfrm>
            <a:off x="5069713" y="2772229"/>
            <a:ext cx="2719324" cy="2764086"/>
            <a:chOff x="3124200" y="1657350"/>
            <a:chExt cx="2700338" cy="2744788"/>
          </a:xfrm>
        </p:grpSpPr>
        <p:sp>
          <p:nvSpPr>
            <p:cNvPr id="3077" name="Freeform 5"/>
            <p:cNvSpPr>
              <a:spLocks/>
            </p:cNvSpPr>
            <p:nvPr/>
          </p:nvSpPr>
          <p:spPr bwMode="auto">
            <a:xfrm>
              <a:off x="3789363" y="1657350"/>
              <a:ext cx="1874838" cy="738188"/>
            </a:xfrm>
            <a:custGeom>
              <a:avLst/>
              <a:gdLst/>
              <a:ahLst/>
              <a:cxnLst>
                <a:cxn ang="0">
                  <a:pos x="1181" y="465"/>
                </a:cxn>
                <a:cxn ang="0">
                  <a:pos x="12" y="428"/>
                </a:cxn>
                <a:cxn ang="0">
                  <a:pos x="0" y="0"/>
                </a:cxn>
                <a:cxn ang="0">
                  <a:pos x="1172" y="125"/>
                </a:cxn>
                <a:cxn ang="0">
                  <a:pos x="1181" y="465"/>
                </a:cxn>
              </a:cxnLst>
              <a:rect l="0" t="0" r="r" b="b"/>
              <a:pathLst>
                <a:path w="1181" h="465">
                  <a:moveTo>
                    <a:pt x="1181" y="465"/>
                  </a:moveTo>
                  <a:lnTo>
                    <a:pt x="12" y="428"/>
                  </a:lnTo>
                  <a:lnTo>
                    <a:pt x="0" y="0"/>
                  </a:lnTo>
                  <a:lnTo>
                    <a:pt x="1172" y="125"/>
                  </a:lnTo>
                  <a:lnTo>
                    <a:pt x="1181" y="465"/>
                  </a:ln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78" name="Freeform 6"/>
            <p:cNvSpPr>
              <a:spLocks/>
            </p:cNvSpPr>
            <p:nvPr/>
          </p:nvSpPr>
          <p:spPr bwMode="auto">
            <a:xfrm>
              <a:off x="3624263" y="1671637"/>
              <a:ext cx="184150" cy="709613"/>
            </a:xfrm>
            <a:custGeom>
              <a:avLst/>
              <a:gdLst/>
              <a:ahLst/>
              <a:cxnLst>
                <a:cxn ang="0">
                  <a:pos x="104" y="0"/>
                </a:cxn>
                <a:cxn ang="0">
                  <a:pos x="116" y="428"/>
                </a:cxn>
                <a:cxn ang="0">
                  <a:pos x="0" y="447"/>
                </a:cxn>
                <a:cxn ang="0">
                  <a:pos x="3" y="80"/>
                </a:cxn>
                <a:cxn ang="0">
                  <a:pos x="104" y="0"/>
                </a:cxn>
              </a:cxnLst>
              <a:rect l="0" t="0" r="r" b="b"/>
              <a:pathLst>
                <a:path w="116" h="447">
                  <a:moveTo>
                    <a:pt x="104" y="0"/>
                  </a:moveTo>
                  <a:lnTo>
                    <a:pt x="116" y="428"/>
                  </a:lnTo>
                  <a:lnTo>
                    <a:pt x="0" y="447"/>
                  </a:lnTo>
                  <a:lnTo>
                    <a:pt x="3" y="80"/>
                  </a:lnTo>
                  <a:lnTo>
                    <a:pt x="104" y="0"/>
                  </a:lnTo>
                  <a:close/>
                </a:path>
              </a:pathLst>
            </a:custGeom>
            <a:solidFill>
              <a:schemeClr val="accent4">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79" name="Freeform 7"/>
            <p:cNvSpPr>
              <a:spLocks/>
            </p:cNvSpPr>
            <p:nvPr/>
          </p:nvSpPr>
          <p:spPr bwMode="auto">
            <a:xfrm>
              <a:off x="3284538" y="2332037"/>
              <a:ext cx="339725" cy="665163"/>
            </a:xfrm>
            <a:custGeom>
              <a:avLst/>
              <a:gdLst/>
              <a:ahLst/>
              <a:cxnLst>
                <a:cxn ang="0">
                  <a:pos x="0" y="419"/>
                </a:cxn>
                <a:cxn ang="0">
                  <a:pos x="6" y="0"/>
                </a:cxn>
                <a:cxn ang="0">
                  <a:pos x="214" y="22"/>
                </a:cxn>
                <a:cxn ang="0">
                  <a:pos x="208" y="419"/>
                </a:cxn>
                <a:cxn ang="0">
                  <a:pos x="0" y="419"/>
                </a:cxn>
              </a:cxnLst>
              <a:rect l="0" t="0" r="r" b="b"/>
              <a:pathLst>
                <a:path w="214" h="419">
                  <a:moveTo>
                    <a:pt x="0" y="419"/>
                  </a:moveTo>
                  <a:lnTo>
                    <a:pt x="6" y="0"/>
                  </a:lnTo>
                  <a:lnTo>
                    <a:pt x="214" y="22"/>
                  </a:lnTo>
                  <a:lnTo>
                    <a:pt x="208" y="419"/>
                  </a:lnTo>
                  <a:lnTo>
                    <a:pt x="0" y="419"/>
                  </a:ln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0" name="Freeform 8"/>
            <p:cNvSpPr>
              <a:spLocks/>
            </p:cNvSpPr>
            <p:nvPr/>
          </p:nvSpPr>
          <p:spPr bwMode="auto">
            <a:xfrm>
              <a:off x="3124200" y="3633787"/>
              <a:ext cx="485775" cy="681038"/>
            </a:xfrm>
            <a:custGeom>
              <a:avLst/>
              <a:gdLst/>
              <a:ahLst/>
              <a:cxnLst>
                <a:cxn ang="0">
                  <a:pos x="98" y="3"/>
                </a:cxn>
                <a:cxn ang="0">
                  <a:pos x="306" y="0"/>
                </a:cxn>
                <a:cxn ang="0">
                  <a:pos x="303" y="291"/>
                </a:cxn>
                <a:cxn ang="0">
                  <a:pos x="0" y="429"/>
                </a:cxn>
                <a:cxn ang="0">
                  <a:pos x="95" y="138"/>
                </a:cxn>
                <a:cxn ang="0">
                  <a:pos x="98" y="3"/>
                </a:cxn>
              </a:cxnLst>
              <a:rect l="0" t="0" r="r" b="b"/>
              <a:pathLst>
                <a:path w="306" h="429">
                  <a:moveTo>
                    <a:pt x="98" y="3"/>
                  </a:moveTo>
                  <a:lnTo>
                    <a:pt x="306" y="0"/>
                  </a:lnTo>
                  <a:lnTo>
                    <a:pt x="303" y="291"/>
                  </a:lnTo>
                  <a:lnTo>
                    <a:pt x="0" y="429"/>
                  </a:lnTo>
                  <a:lnTo>
                    <a:pt x="95" y="138"/>
                  </a:lnTo>
                  <a:lnTo>
                    <a:pt x="98" y="3"/>
                  </a:lnTo>
                  <a:close/>
                </a:path>
              </a:pathLst>
            </a:custGeom>
            <a:solidFill>
              <a:schemeClr val="accent1">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1" name="Freeform 9"/>
            <p:cNvSpPr>
              <a:spLocks/>
            </p:cNvSpPr>
            <p:nvPr/>
          </p:nvSpPr>
          <p:spPr bwMode="auto">
            <a:xfrm>
              <a:off x="3614738" y="2336800"/>
              <a:ext cx="207963" cy="660400"/>
            </a:xfrm>
            <a:custGeom>
              <a:avLst/>
              <a:gdLst/>
              <a:ahLst/>
              <a:cxnLst>
                <a:cxn ang="0">
                  <a:pos x="0" y="416"/>
                </a:cxn>
                <a:cxn ang="0">
                  <a:pos x="6" y="19"/>
                </a:cxn>
                <a:cxn ang="0">
                  <a:pos x="122" y="0"/>
                </a:cxn>
                <a:cxn ang="0">
                  <a:pos x="131" y="410"/>
                </a:cxn>
                <a:cxn ang="0">
                  <a:pos x="0" y="416"/>
                </a:cxn>
              </a:cxnLst>
              <a:rect l="0" t="0" r="r" b="b"/>
              <a:pathLst>
                <a:path w="131" h="416">
                  <a:moveTo>
                    <a:pt x="0" y="416"/>
                  </a:moveTo>
                  <a:lnTo>
                    <a:pt x="6" y="19"/>
                  </a:lnTo>
                  <a:lnTo>
                    <a:pt x="122" y="0"/>
                  </a:lnTo>
                  <a:lnTo>
                    <a:pt x="131" y="410"/>
                  </a:lnTo>
                  <a:lnTo>
                    <a:pt x="0" y="416"/>
                  </a:lnTo>
                  <a:close/>
                </a:path>
              </a:pathLst>
            </a:custGeom>
            <a:solidFill>
              <a:schemeClr val="accent3">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2" name="Freeform 10"/>
            <p:cNvSpPr>
              <a:spLocks/>
            </p:cNvSpPr>
            <p:nvPr/>
          </p:nvSpPr>
          <p:spPr bwMode="auto">
            <a:xfrm>
              <a:off x="3605213" y="3633787"/>
              <a:ext cx="368300" cy="768350"/>
            </a:xfrm>
            <a:custGeom>
              <a:avLst/>
              <a:gdLst/>
              <a:ahLst/>
              <a:cxnLst>
                <a:cxn ang="0">
                  <a:pos x="0" y="291"/>
                </a:cxn>
                <a:cxn ang="0">
                  <a:pos x="3" y="0"/>
                </a:cxn>
                <a:cxn ang="0">
                  <a:pos x="150" y="13"/>
                </a:cxn>
                <a:cxn ang="0">
                  <a:pos x="153" y="159"/>
                </a:cxn>
                <a:cxn ang="0">
                  <a:pos x="232" y="484"/>
                </a:cxn>
                <a:cxn ang="0">
                  <a:pos x="0" y="291"/>
                </a:cxn>
              </a:cxnLst>
              <a:rect l="0" t="0" r="r" b="b"/>
              <a:pathLst>
                <a:path w="232" h="484">
                  <a:moveTo>
                    <a:pt x="0" y="291"/>
                  </a:moveTo>
                  <a:lnTo>
                    <a:pt x="3" y="0"/>
                  </a:lnTo>
                  <a:lnTo>
                    <a:pt x="150" y="13"/>
                  </a:lnTo>
                  <a:lnTo>
                    <a:pt x="153" y="159"/>
                  </a:lnTo>
                  <a:lnTo>
                    <a:pt x="232" y="484"/>
                  </a:lnTo>
                  <a:lnTo>
                    <a:pt x="0" y="291"/>
                  </a:lnTo>
                  <a:close/>
                </a:path>
              </a:pathLst>
            </a:custGeom>
            <a:solidFill>
              <a:schemeClr val="accent1">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3" name="Freeform 11"/>
            <p:cNvSpPr>
              <a:spLocks/>
            </p:cNvSpPr>
            <p:nvPr/>
          </p:nvSpPr>
          <p:spPr bwMode="auto">
            <a:xfrm>
              <a:off x="3808413" y="2336800"/>
              <a:ext cx="1865313" cy="650875"/>
            </a:xfrm>
            <a:custGeom>
              <a:avLst/>
              <a:gdLst/>
              <a:ahLst/>
              <a:cxnLst>
                <a:cxn ang="0">
                  <a:pos x="1175" y="377"/>
                </a:cxn>
                <a:cxn ang="0">
                  <a:pos x="9" y="410"/>
                </a:cxn>
                <a:cxn ang="0">
                  <a:pos x="0" y="0"/>
                </a:cxn>
                <a:cxn ang="0">
                  <a:pos x="1169" y="37"/>
                </a:cxn>
                <a:cxn ang="0">
                  <a:pos x="1175" y="377"/>
                </a:cxn>
              </a:cxnLst>
              <a:rect l="0" t="0" r="r" b="b"/>
              <a:pathLst>
                <a:path w="1175" h="410">
                  <a:moveTo>
                    <a:pt x="1175" y="377"/>
                  </a:moveTo>
                  <a:lnTo>
                    <a:pt x="9" y="410"/>
                  </a:lnTo>
                  <a:lnTo>
                    <a:pt x="0" y="0"/>
                  </a:lnTo>
                  <a:lnTo>
                    <a:pt x="1169" y="37"/>
                  </a:lnTo>
                  <a:lnTo>
                    <a:pt x="1175" y="377"/>
                  </a:ln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4" name="Freeform 12"/>
            <p:cNvSpPr>
              <a:spLocks/>
            </p:cNvSpPr>
            <p:nvPr/>
          </p:nvSpPr>
          <p:spPr bwMode="auto">
            <a:xfrm>
              <a:off x="3822700" y="2935287"/>
              <a:ext cx="1865313" cy="719138"/>
            </a:xfrm>
            <a:custGeom>
              <a:avLst/>
              <a:gdLst/>
              <a:ahLst/>
              <a:cxnLst>
                <a:cxn ang="0">
                  <a:pos x="1175" y="361"/>
                </a:cxn>
                <a:cxn ang="0">
                  <a:pos x="13" y="453"/>
                </a:cxn>
                <a:cxn ang="0">
                  <a:pos x="0" y="33"/>
                </a:cxn>
                <a:cxn ang="0">
                  <a:pos x="1166" y="0"/>
                </a:cxn>
                <a:cxn ang="0">
                  <a:pos x="1175" y="361"/>
                </a:cxn>
              </a:cxnLst>
              <a:rect l="0" t="0" r="r" b="b"/>
              <a:pathLst>
                <a:path w="1175" h="453">
                  <a:moveTo>
                    <a:pt x="1175" y="361"/>
                  </a:moveTo>
                  <a:lnTo>
                    <a:pt x="13" y="453"/>
                  </a:lnTo>
                  <a:lnTo>
                    <a:pt x="0" y="33"/>
                  </a:lnTo>
                  <a:lnTo>
                    <a:pt x="1166" y="0"/>
                  </a:lnTo>
                  <a:lnTo>
                    <a:pt x="1175" y="361"/>
                  </a:ln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5" name="Freeform 13"/>
            <p:cNvSpPr>
              <a:spLocks/>
            </p:cNvSpPr>
            <p:nvPr/>
          </p:nvSpPr>
          <p:spPr bwMode="auto">
            <a:xfrm>
              <a:off x="3843338" y="3508375"/>
              <a:ext cx="1981200" cy="893763"/>
            </a:xfrm>
            <a:custGeom>
              <a:avLst/>
              <a:gdLst/>
              <a:ahLst/>
              <a:cxnLst>
                <a:cxn ang="0">
                  <a:pos x="0" y="92"/>
                </a:cxn>
                <a:cxn ang="0">
                  <a:pos x="1162" y="0"/>
                </a:cxn>
                <a:cxn ang="0">
                  <a:pos x="1165" y="116"/>
                </a:cxn>
                <a:cxn ang="0">
                  <a:pos x="1248" y="391"/>
                </a:cxn>
                <a:cxn ang="0">
                  <a:pos x="82" y="563"/>
                </a:cxn>
                <a:cxn ang="0">
                  <a:pos x="3" y="238"/>
                </a:cxn>
                <a:cxn ang="0">
                  <a:pos x="0" y="92"/>
                </a:cxn>
              </a:cxnLst>
              <a:rect l="0" t="0" r="r" b="b"/>
              <a:pathLst>
                <a:path w="1248" h="563">
                  <a:moveTo>
                    <a:pt x="0" y="92"/>
                  </a:moveTo>
                  <a:lnTo>
                    <a:pt x="1162" y="0"/>
                  </a:lnTo>
                  <a:lnTo>
                    <a:pt x="1165" y="116"/>
                  </a:lnTo>
                  <a:lnTo>
                    <a:pt x="1248" y="391"/>
                  </a:lnTo>
                  <a:lnTo>
                    <a:pt x="82" y="563"/>
                  </a:lnTo>
                  <a:lnTo>
                    <a:pt x="3" y="238"/>
                  </a:lnTo>
                  <a:lnTo>
                    <a:pt x="0" y="92"/>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6" name="Freeform 14"/>
            <p:cNvSpPr>
              <a:spLocks/>
            </p:cNvSpPr>
            <p:nvPr/>
          </p:nvSpPr>
          <p:spPr bwMode="auto">
            <a:xfrm>
              <a:off x="3609975" y="2987675"/>
              <a:ext cx="233363" cy="666750"/>
            </a:xfrm>
            <a:custGeom>
              <a:avLst/>
              <a:gdLst/>
              <a:ahLst/>
              <a:cxnLst>
                <a:cxn ang="0">
                  <a:pos x="134" y="0"/>
                </a:cxn>
                <a:cxn ang="0">
                  <a:pos x="147" y="420"/>
                </a:cxn>
                <a:cxn ang="0">
                  <a:pos x="0" y="407"/>
                </a:cxn>
                <a:cxn ang="0">
                  <a:pos x="3" y="6"/>
                </a:cxn>
                <a:cxn ang="0">
                  <a:pos x="134" y="0"/>
                </a:cxn>
              </a:cxnLst>
              <a:rect l="0" t="0" r="r" b="b"/>
              <a:pathLst>
                <a:path w="147" h="420">
                  <a:moveTo>
                    <a:pt x="134" y="0"/>
                  </a:moveTo>
                  <a:lnTo>
                    <a:pt x="147" y="420"/>
                  </a:lnTo>
                  <a:lnTo>
                    <a:pt x="0" y="407"/>
                  </a:lnTo>
                  <a:lnTo>
                    <a:pt x="3" y="6"/>
                  </a:lnTo>
                  <a:lnTo>
                    <a:pt x="134" y="0"/>
                  </a:lnTo>
                  <a:close/>
                </a:path>
              </a:pathLst>
            </a:custGeom>
            <a:solidFill>
              <a:schemeClr val="accent2">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7" name="Freeform 15"/>
            <p:cNvSpPr>
              <a:spLocks/>
            </p:cNvSpPr>
            <p:nvPr/>
          </p:nvSpPr>
          <p:spPr bwMode="auto">
            <a:xfrm>
              <a:off x="3279775" y="2997200"/>
              <a:ext cx="334963" cy="641350"/>
            </a:xfrm>
            <a:custGeom>
              <a:avLst/>
              <a:gdLst/>
              <a:ahLst/>
              <a:cxnLst>
                <a:cxn ang="0">
                  <a:pos x="208" y="401"/>
                </a:cxn>
                <a:cxn ang="0">
                  <a:pos x="0" y="404"/>
                </a:cxn>
                <a:cxn ang="0">
                  <a:pos x="3" y="0"/>
                </a:cxn>
                <a:cxn ang="0">
                  <a:pos x="211" y="0"/>
                </a:cxn>
                <a:cxn ang="0">
                  <a:pos x="208" y="401"/>
                </a:cxn>
              </a:cxnLst>
              <a:rect l="0" t="0" r="r" b="b"/>
              <a:pathLst>
                <a:path w="211" h="404">
                  <a:moveTo>
                    <a:pt x="208" y="401"/>
                  </a:moveTo>
                  <a:lnTo>
                    <a:pt x="0" y="404"/>
                  </a:lnTo>
                  <a:lnTo>
                    <a:pt x="3" y="0"/>
                  </a:lnTo>
                  <a:lnTo>
                    <a:pt x="211" y="0"/>
                  </a:lnTo>
                  <a:lnTo>
                    <a:pt x="208" y="401"/>
                  </a:lnTo>
                  <a:close/>
                </a:path>
              </a:pathLst>
            </a:custGeom>
            <a:solidFill>
              <a:schemeClr val="accent2">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8" name="Freeform 16"/>
            <p:cNvSpPr>
              <a:spLocks/>
            </p:cNvSpPr>
            <p:nvPr/>
          </p:nvSpPr>
          <p:spPr bwMode="auto">
            <a:xfrm>
              <a:off x="3124200" y="4095750"/>
              <a:ext cx="849313" cy="306388"/>
            </a:xfrm>
            <a:custGeom>
              <a:avLst/>
              <a:gdLst/>
              <a:ahLst/>
              <a:cxnLst>
                <a:cxn ang="0">
                  <a:pos x="0" y="138"/>
                </a:cxn>
                <a:cxn ang="0">
                  <a:pos x="303" y="0"/>
                </a:cxn>
                <a:cxn ang="0">
                  <a:pos x="535" y="193"/>
                </a:cxn>
                <a:cxn ang="0">
                  <a:pos x="0" y="138"/>
                </a:cxn>
              </a:cxnLst>
              <a:rect l="0" t="0" r="r" b="b"/>
              <a:pathLst>
                <a:path w="535" h="193">
                  <a:moveTo>
                    <a:pt x="0" y="138"/>
                  </a:moveTo>
                  <a:lnTo>
                    <a:pt x="303" y="0"/>
                  </a:lnTo>
                  <a:lnTo>
                    <a:pt x="535" y="193"/>
                  </a:lnTo>
                  <a:lnTo>
                    <a:pt x="0" y="138"/>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9" name="Freeform 17"/>
            <p:cNvSpPr>
              <a:spLocks/>
            </p:cNvSpPr>
            <p:nvPr/>
          </p:nvSpPr>
          <p:spPr bwMode="auto">
            <a:xfrm>
              <a:off x="3294063" y="1685925"/>
              <a:ext cx="334963" cy="681038"/>
            </a:xfrm>
            <a:custGeom>
              <a:avLst/>
              <a:gdLst/>
              <a:ahLst/>
              <a:cxnLst>
                <a:cxn ang="0">
                  <a:pos x="208" y="429"/>
                </a:cxn>
                <a:cxn ang="0">
                  <a:pos x="0" y="407"/>
                </a:cxn>
                <a:cxn ang="0">
                  <a:pos x="3" y="0"/>
                </a:cxn>
                <a:cxn ang="0">
                  <a:pos x="211" y="61"/>
                </a:cxn>
                <a:cxn ang="0">
                  <a:pos x="208" y="429"/>
                </a:cxn>
              </a:cxnLst>
              <a:rect l="0" t="0" r="r" b="b"/>
              <a:pathLst>
                <a:path w="211" h="429">
                  <a:moveTo>
                    <a:pt x="208" y="429"/>
                  </a:moveTo>
                  <a:lnTo>
                    <a:pt x="0" y="407"/>
                  </a:lnTo>
                  <a:lnTo>
                    <a:pt x="3" y="0"/>
                  </a:lnTo>
                  <a:lnTo>
                    <a:pt x="211" y="61"/>
                  </a:lnTo>
                  <a:lnTo>
                    <a:pt x="208" y="429"/>
                  </a:lnTo>
                  <a:close/>
                </a:path>
              </a:pathLst>
            </a:custGeom>
            <a:solidFill>
              <a:schemeClr val="accent4">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80"/>
            <p:cNvGrpSpPr/>
            <p:nvPr/>
          </p:nvGrpSpPr>
          <p:grpSpPr>
            <a:xfrm rot="364498">
              <a:off x="4089643" y="1872450"/>
              <a:ext cx="1244431" cy="1867007"/>
              <a:chOff x="2616022" y="2850356"/>
              <a:chExt cx="635178" cy="952952"/>
            </a:xfrm>
          </p:grpSpPr>
          <p:grpSp>
            <p:nvGrpSpPr>
              <p:cNvPr id="4" name="Group 81"/>
              <p:cNvGrpSpPr/>
              <p:nvPr/>
            </p:nvGrpSpPr>
            <p:grpSpPr>
              <a:xfrm>
                <a:off x="2616022" y="2850356"/>
                <a:ext cx="635178" cy="166118"/>
                <a:chOff x="2616022" y="2850356"/>
                <a:chExt cx="635178" cy="166118"/>
              </a:xfrm>
            </p:grpSpPr>
            <p:sp>
              <p:nvSpPr>
                <p:cNvPr id="125" name="Freeform 39"/>
                <p:cNvSpPr>
                  <a:spLocks/>
                </p:cNvSpPr>
                <p:nvPr/>
              </p:nvSpPr>
              <p:spPr bwMode="auto">
                <a:xfrm>
                  <a:off x="3171825" y="2850356"/>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40"/>
                <p:cNvSpPr>
                  <a:spLocks/>
                </p:cNvSpPr>
                <p:nvPr/>
              </p:nvSpPr>
              <p:spPr bwMode="auto">
                <a:xfrm>
                  <a:off x="3190875" y="2877344"/>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39"/>
                <p:cNvSpPr>
                  <a:spLocks/>
                </p:cNvSpPr>
                <p:nvPr/>
              </p:nvSpPr>
              <p:spPr bwMode="auto">
                <a:xfrm>
                  <a:off x="2616022" y="2902174"/>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40"/>
                <p:cNvSpPr>
                  <a:spLocks/>
                </p:cNvSpPr>
                <p:nvPr/>
              </p:nvSpPr>
              <p:spPr bwMode="auto">
                <a:xfrm>
                  <a:off x="2635071" y="2929161"/>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2" name="Freeform 41"/>
              <p:cNvSpPr>
                <a:spLocks/>
              </p:cNvSpPr>
              <p:nvPr/>
            </p:nvSpPr>
            <p:spPr bwMode="auto">
              <a:xfrm>
                <a:off x="2641600" y="2900019"/>
                <a:ext cx="585788" cy="903289"/>
              </a:xfrm>
              <a:custGeom>
                <a:avLst/>
                <a:gdLst/>
                <a:ahLst/>
                <a:cxnLst>
                  <a:cxn ang="0">
                    <a:pos x="176" y="595"/>
                  </a:cxn>
                  <a:cxn ang="0">
                    <a:pos x="149" y="589"/>
                  </a:cxn>
                  <a:cxn ang="0">
                    <a:pos x="0" y="35"/>
                  </a:cxn>
                  <a:cxn ang="0">
                    <a:pos x="8" y="25"/>
                  </a:cxn>
                  <a:cxn ang="0">
                    <a:pos x="8" y="25"/>
                  </a:cxn>
                  <a:cxn ang="0">
                    <a:pos x="17" y="35"/>
                  </a:cxn>
                  <a:cxn ang="0">
                    <a:pos x="156" y="573"/>
                  </a:cxn>
                  <a:cxn ang="0">
                    <a:pos x="207" y="567"/>
                  </a:cxn>
                  <a:cxn ang="0">
                    <a:pos x="365" y="10"/>
                  </a:cxn>
                  <a:cxn ang="0">
                    <a:pos x="373" y="1"/>
                  </a:cxn>
                  <a:cxn ang="0">
                    <a:pos x="382" y="8"/>
                  </a:cxn>
                  <a:cxn ang="0">
                    <a:pos x="345" y="290"/>
                  </a:cxn>
                  <a:cxn ang="0">
                    <a:pos x="217" y="581"/>
                  </a:cxn>
                  <a:cxn ang="0">
                    <a:pos x="176" y="595"/>
                  </a:cxn>
                </a:cxnLst>
                <a:rect l="0" t="0" r="r" b="b"/>
                <a:pathLst>
                  <a:path w="386" h="595">
                    <a:moveTo>
                      <a:pt x="176" y="595"/>
                    </a:moveTo>
                    <a:cubicBezTo>
                      <a:pt x="167" y="595"/>
                      <a:pt x="158" y="593"/>
                      <a:pt x="149" y="589"/>
                    </a:cubicBezTo>
                    <a:cubicBezTo>
                      <a:pt x="1" y="523"/>
                      <a:pt x="0" y="55"/>
                      <a:pt x="0" y="35"/>
                    </a:cubicBezTo>
                    <a:cubicBezTo>
                      <a:pt x="0" y="30"/>
                      <a:pt x="4" y="25"/>
                      <a:pt x="8" y="25"/>
                    </a:cubicBezTo>
                    <a:cubicBezTo>
                      <a:pt x="8" y="25"/>
                      <a:pt x="8" y="25"/>
                      <a:pt x="8" y="25"/>
                    </a:cubicBezTo>
                    <a:cubicBezTo>
                      <a:pt x="13" y="25"/>
                      <a:pt x="17" y="30"/>
                      <a:pt x="17" y="35"/>
                    </a:cubicBezTo>
                    <a:cubicBezTo>
                      <a:pt x="17" y="40"/>
                      <a:pt x="18" y="511"/>
                      <a:pt x="156" y="573"/>
                    </a:cubicBezTo>
                    <a:cubicBezTo>
                      <a:pt x="173" y="581"/>
                      <a:pt x="190" y="579"/>
                      <a:pt x="207" y="567"/>
                    </a:cubicBezTo>
                    <a:cubicBezTo>
                      <a:pt x="311" y="491"/>
                      <a:pt x="373" y="83"/>
                      <a:pt x="365" y="10"/>
                    </a:cubicBezTo>
                    <a:cubicBezTo>
                      <a:pt x="365" y="5"/>
                      <a:pt x="368" y="1"/>
                      <a:pt x="373" y="1"/>
                    </a:cubicBezTo>
                    <a:cubicBezTo>
                      <a:pt x="377" y="0"/>
                      <a:pt x="382" y="4"/>
                      <a:pt x="382" y="8"/>
                    </a:cubicBezTo>
                    <a:cubicBezTo>
                      <a:pt x="386" y="46"/>
                      <a:pt x="372" y="171"/>
                      <a:pt x="345" y="290"/>
                    </a:cubicBezTo>
                    <a:cubicBezTo>
                      <a:pt x="320" y="398"/>
                      <a:pt x="278" y="536"/>
                      <a:pt x="217" y="581"/>
                    </a:cubicBezTo>
                    <a:cubicBezTo>
                      <a:pt x="204" y="590"/>
                      <a:pt x="190" y="595"/>
                      <a:pt x="176" y="595"/>
                    </a:cubicBezTo>
                    <a:close/>
                  </a:path>
                </a:pathLst>
              </a:custGeom>
              <a:solidFill>
                <a:srgbClr val="F2F2F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9" name="文本框 48"/>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0" name="文本框 49"/>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35281499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7"/>
                                        </p:tgtEl>
                                        <p:attrNameLst>
                                          <p:attrName>style.visibility</p:attrName>
                                        </p:attrNameLst>
                                      </p:cBhvr>
                                      <p:to>
                                        <p:strVal val="visible"/>
                                      </p:to>
                                    </p:set>
                                    <p:animEffect transition="in" filter="wipe(left)">
                                      <p:cBhvr>
                                        <p:cTn id="12" dur="500"/>
                                        <p:tgtEl>
                                          <p:spTgt spid="147"/>
                                        </p:tgtEl>
                                      </p:cBhvr>
                                    </p:animEffect>
                                  </p:childTnLst>
                                </p:cTn>
                              </p:par>
                            </p:childTnLst>
                          </p:cTn>
                        </p:par>
                        <p:par>
                          <p:cTn id="13" fill="hold">
                            <p:stCondLst>
                              <p:cond delay="1000"/>
                            </p:stCondLst>
                            <p:childTnLst>
                              <p:par>
                                <p:cTn id="14" presetID="53"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58"/>
                                        </p:tgtEl>
                                        <p:attrNameLst>
                                          <p:attrName>style.visibility</p:attrName>
                                        </p:attrNameLst>
                                      </p:cBhvr>
                                      <p:to>
                                        <p:strVal val="visible"/>
                                      </p:to>
                                    </p:set>
                                    <p:animEffect transition="in" filter="wipe(left)">
                                      <p:cBhvr>
                                        <p:cTn id="22" dur="500"/>
                                        <p:tgtEl>
                                          <p:spTgt spid="158"/>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134"/>
                                        </p:tgtEl>
                                        <p:attrNameLst>
                                          <p:attrName>style.visibility</p:attrName>
                                        </p:attrNameLst>
                                      </p:cBhvr>
                                      <p:to>
                                        <p:strVal val="visible"/>
                                      </p:to>
                                    </p:set>
                                    <p:animEffect transition="in" filter="wipe(right)">
                                      <p:cBhvr>
                                        <p:cTn id="26" dur="500"/>
                                        <p:tgtEl>
                                          <p:spTgt spid="134"/>
                                        </p:tgtEl>
                                      </p:cBhvr>
                                    </p:animEffect>
                                  </p:childTnLst>
                                </p:cTn>
                              </p:par>
                            </p:childTnLst>
                          </p:cTn>
                        </p:par>
                        <p:par>
                          <p:cTn id="27" fill="hold">
                            <p:stCondLst>
                              <p:cond delay="2500"/>
                            </p:stCondLst>
                            <p:childTnLst>
                              <p:par>
                                <p:cTn id="28" presetID="53"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159"/>
                                        </p:tgtEl>
                                        <p:attrNameLst>
                                          <p:attrName>style.visibility</p:attrName>
                                        </p:attrNameLst>
                                      </p:cBhvr>
                                      <p:to>
                                        <p:strVal val="visible"/>
                                      </p:to>
                                    </p:set>
                                    <p:animEffect transition="in" filter="wipe(right)">
                                      <p:cBhvr>
                                        <p:cTn id="36" dur="500"/>
                                        <p:tgtEl>
                                          <p:spTgt spid="159"/>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41"/>
                                        </p:tgtEl>
                                        <p:attrNameLst>
                                          <p:attrName>style.visibility</p:attrName>
                                        </p:attrNameLst>
                                      </p:cBhvr>
                                      <p:to>
                                        <p:strVal val="visible"/>
                                      </p:to>
                                    </p:set>
                                    <p:animEffect transition="in" filter="wipe(left)">
                                      <p:cBhvr>
                                        <p:cTn id="40" dur="500"/>
                                        <p:tgtEl>
                                          <p:spTgt spid="141"/>
                                        </p:tgtEl>
                                      </p:cBhvr>
                                    </p:animEffect>
                                  </p:childTnLst>
                                </p:cTn>
                              </p:par>
                            </p:childTnLst>
                          </p:cTn>
                        </p:par>
                        <p:par>
                          <p:cTn id="41" fill="hold">
                            <p:stCondLst>
                              <p:cond delay="4000"/>
                            </p:stCondLst>
                            <p:childTnLst>
                              <p:par>
                                <p:cTn id="42" presetID="53"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60"/>
                                        </p:tgtEl>
                                        <p:attrNameLst>
                                          <p:attrName>style.visibility</p:attrName>
                                        </p:attrNameLst>
                                      </p:cBhvr>
                                      <p:to>
                                        <p:strVal val="visible"/>
                                      </p:to>
                                    </p:set>
                                    <p:animEffect transition="in" filter="wipe(left)">
                                      <p:cBhvr>
                                        <p:cTn id="50" dur="500"/>
                                        <p:tgtEl>
                                          <p:spTgt spid="160"/>
                                        </p:tgtEl>
                                      </p:cBhvr>
                                    </p:animEffect>
                                  </p:childTnLst>
                                </p:cTn>
                              </p:par>
                            </p:childTnLst>
                          </p:cTn>
                        </p:par>
                        <p:par>
                          <p:cTn id="51" fill="hold">
                            <p:stCondLst>
                              <p:cond delay="5000"/>
                            </p:stCondLst>
                            <p:childTnLst>
                              <p:par>
                                <p:cTn id="52" presetID="22" presetClass="entr" presetSubtype="2" fill="hold" nodeType="afterEffect">
                                  <p:stCondLst>
                                    <p:cond delay="0"/>
                                  </p:stCondLst>
                                  <p:childTnLst>
                                    <p:set>
                                      <p:cBhvr>
                                        <p:cTn id="53" dur="1" fill="hold">
                                          <p:stCondLst>
                                            <p:cond delay="0"/>
                                          </p:stCondLst>
                                        </p:cTn>
                                        <p:tgtEl>
                                          <p:spTgt spid="154"/>
                                        </p:tgtEl>
                                        <p:attrNameLst>
                                          <p:attrName>style.visibility</p:attrName>
                                        </p:attrNameLst>
                                      </p:cBhvr>
                                      <p:to>
                                        <p:strVal val="visible"/>
                                      </p:to>
                                    </p:set>
                                    <p:animEffect transition="in" filter="wipe(right)">
                                      <p:cBhvr>
                                        <p:cTn id="54" dur="500"/>
                                        <p:tgtEl>
                                          <p:spTgt spid="154"/>
                                        </p:tgtEl>
                                      </p:cBhvr>
                                    </p:animEffect>
                                  </p:childTnLst>
                                </p:cTn>
                              </p:par>
                            </p:childTnLst>
                          </p:cTn>
                        </p:par>
                        <p:par>
                          <p:cTn id="55" fill="hold">
                            <p:stCondLst>
                              <p:cond delay="5500"/>
                            </p:stCondLst>
                            <p:childTnLst>
                              <p:par>
                                <p:cTn id="56" presetID="53" presetClass="entr" presetSubtype="0"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Effect transition="in" filter="fade">
                                      <p:cBhvr>
                                        <p:cTn id="60" dur="500"/>
                                        <p:tgtEl>
                                          <p:spTgt spid="11"/>
                                        </p:tgtEl>
                                      </p:cBhvr>
                                    </p:animEffect>
                                  </p:childTnLst>
                                </p:cTn>
                              </p:par>
                            </p:childTnLst>
                          </p:cTn>
                        </p:par>
                        <p:par>
                          <p:cTn id="61" fill="hold">
                            <p:stCondLst>
                              <p:cond delay="6000"/>
                            </p:stCondLst>
                            <p:childTnLst>
                              <p:par>
                                <p:cTn id="62" presetID="22" presetClass="entr" presetSubtype="2" fill="hold" grpId="0" nodeType="afterEffect">
                                  <p:stCondLst>
                                    <p:cond delay="0"/>
                                  </p:stCondLst>
                                  <p:childTnLst>
                                    <p:set>
                                      <p:cBhvr>
                                        <p:cTn id="63" dur="1" fill="hold">
                                          <p:stCondLst>
                                            <p:cond delay="0"/>
                                          </p:stCondLst>
                                        </p:cTn>
                                        <p:tgtEl>
                                          <p:spTgt spid="161"/>
                                        </p:tgtEl>
                                        <p:attrNameLst>
                                          <p:attrName>style.visibility</p:attrName>
                                        </p:attrNameLst>
                                      </p:cBhvr>
                                      <p:to>
                                        <p:strVal val="visible"/>
                                      </p:to>
                                    </p:set>
                                    <p:animEffect transition="in" filter="wipe(right)">
                                      <p:cBhvr>
                                        <p:cTn id="64"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160" grpId="0"/>
      <p:bldP spid="1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61563" y="1636615"/>
            <a:ext cx="10601230" cy="4639424"/>
            <a:chOff x="1100786" y="1551735"/>
            <a:chExt cx="10052640" cy="4399344"/>
          </a:xfrm>
        </p:grpSpPr>
        <p:sp>
          <p:nvSpPr>
            <p:cNvPr id="22"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Rounded Rectangle 4"/>
            <p:cNvSpPr/>
            <p:nvPr/>
          </p:nvSpPr>
          <p:spPr>
            <a:xfrm rot="19805282">
              <a:off x="1100786" y="3962064"/>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17"/>
            <p:cNvSpPr/>
            <p:nvPr/>
          </p:nvSpPr>
          <p:spPr>
            <a:xfrm rot="19805282">
              <a:off x="2976655" y="2907046"/>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ed Rectangle 18"/>
            <p:cNvSpPr/>
            <p:nvPr/>
          </p:nvSpPr>
          <p:spPr>
            <a:xfrm rot="19805282">
              <a:off x="4856481" y="3966200"/>
              <a:ext cx="634909" cy="63423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ed Rectangle 19"/>
            <p:cNvSpPr/>
            <p:nvPr/>
          </p:nvSpPr>
          <p:spPr>
            <a:xfrm rot="19805282">
              <a:off x="6750373" y="2907049"/>
              <a:ext cx="634909" cy="63423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ounded Rectangle 20"/>
            <p:cNvSpPr/>
            <p:nvPr/>
          </p:nvSpPr>
          <p:spPr>
            <a:xfrm rot="19805282">
              <a:off x="10518517" y="2907047"/>
              <a:ext cx="634909" cy="634236"/>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ounded Rectangle 22"/>
            <p:cNvSpPr/>
            <p:nvPr/>
          </p:nvSpPr>
          <p:spPr>
            <a:xfrm rot="19805282">
              <a:off x="8614859" y="3962065"/>
              <a:ext cx="634909" cy="634236"/>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38" name="Straight Arrow Connector 37"/>
          <p:cNvCxnSpPr/>
          <p:nvPr/>
        </p:nvCxnSpPr>
        <p:spPr>
          <a:xfrm>
            <a:off x="3474579" y="3956327"/>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7454235" y="3956327"/>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9440759" y="2943490"/>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5476570" y="2943490"/>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2205729" y="5176348"/>
            <a:ext cx="2537702" cy="824682"/>
            <a:chOff x="1929542" y="4908274"/>
            <a:chExt cx="2729132" cy="782003"/>
          </a:xfrm>
        </p:grpSpPr>
        <p:sp>
          <p:nvSpPr>
            <p:cNvPr id="44" name="TextBox 43"/>
            <p:cNvSpPr txBox="1"/>
            <p:nvPr/>
          </p:nvSpPr>
          <p:spPr>
            <a:xfrm>
              <a:off x="2519031" y="4908274"/>
              <a:ext cx="1550153" cy="311548"/>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Rectangle 44"/>
            <p:cNvSpPr/>
            <p:nvPr/>
          </p:nvSpPr>
          <p:spPr>
            <a:xfrm>
              <a:off x="1929542" y="5195350"/>
              <a:ext cx="2729132" cy="494927"/>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6185385" y="5201374"/>
            <a:ext cx="2537702" cy="799656"/>
            <a:chOff x="5703260" y="4932005"/>
            <a:chExt cx="2729132" cy="758272"/>
          </a:xfrm>
        </p:grpSpPr>
        <p:sp>
          <p:nvSpPr>
            <p:cNvPr id="48" name="TextBox 47"/>
            <p:cNvSpPr txBox="1"/>
            <p:nvPr/>
          </p:nvSpPr>
          <p:spPr>
            <a:xfrm>
              <a:off x="6292750" y="4932005"/>
              <a:ext cx="1550153" cy="311548"/>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48"/>
            <p:cNvSpPr/>
            <p:nvPr/>
          </p:nvSpPr>
          <p:spPr>
            <a:xfrm>
              <a:off x="5703260" y="5195350"/>
              <a:ext cx="2729132" cy="494927"/>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4168723" y="1709795"/>
            <a:ext cx="2611174" cy="815016"/>
            <a:chOff x="4038291" y="1621125"/>
            <a:chExt cx="2304129" cy="772840"/>
          </a:xfrm>
        </p:grpSpPr>
        <p:sp>
          <p:nvSpPr>
            <p:cNvPr id="50" name="TextBox 49"/>
            <p:cNvSpPr txBox="1"/>
            <p:nvPr/>
          </p:nvSpPr>
          <p:spPr>
            <a:xfrm>
              <a:off x="4554393" y="1621125"/>
              <a:ext cx="1271925" cy="311549"/>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50"/>
            <p:cNvSpPr/>
            <p:nvPr/>
          </p:nvSpPr>
          <p:spPr>
            <a:xfrm>
              <a:off x="4038291" y="1899037"/>
              <a:ext cx="2304129" cy="494928"/>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8114883" y="1721694"/>
            <a:ext cx="2611174" cy="803111"/>
            <a:chOff x="7780247" y="1632414"/>
            <a:chExt cx="2304129" cy="761553"/>
          </a:xfrm>
        </p:grpSpPr>
        <p:sp>
          <p:nvSpPr>
            <p:cNvPr id="52" name="TextBox 51"/>
            <p:cNvSpPr txBox="1"/>
            <p:nvPr/>
          </p:nvSpPr>
          <p:spPr>
            <a:xfrm>
              <a:off x="8296348" y="1632414"/>
              <a:ext cx="1271925" cy="311550"/>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7780247" y="1899037"/>
              <a:ext cx="2304129" cy="494930"/>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文本框 29"/>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1" name="文本框 30"/>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3859902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up)">
                                      <p:cBhvr>
                                        <p:cTn id="11" dur="500"/>
                                        <p:tgtEl>
                                          <p:spTgt spid="3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down)">
                                      <p:cBhvr>
                                        <p:cTn id="19" dur="500"/>
                                        <p:tgtEl>
                                          <p:spTgt spid="4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down)">
                                      <p:cBhvr>
                                        <p:cTn id="35" dur="500"/>
                                        <p:tgtEl>
                                          <p:spTgt spid="4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794" y="448"/>
            <a:ext cx="12857163" cy="723175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9" tIns="45714" rIns="91429" bIns="45714" numCol="1" spcCol="0" rtlCol="0" fromWordArt="0" anchor="ctr" anchorCtr="0" forceAA="0" compatLnSpc="1">
            <a:prstTxWarp prst="textNoShape">
              <a:avLst/>
            </a:prstTxWarp>
            <a:noAutofit/>
          </a:bodyPr>
          <a:lstStyle/>
          <a:p>
            <a:pPr algn="ctr"/>
            <a:endParaRPr lang="zh-CN" altLang="en-US"/>
          </a:p>
        </p:txBody>
      </p:sp>
      <p:sp>
        <p:nvSpPr>
          <p:cNvPr id="7" name="TextBox 143"/>
          <p:cNvSpPr txBox="1"/>
          <p:nvPr/>
        </p:nvSpPr>
        <p:spPr>
          <a:xfrm>
            <a:off x="2521433" y="4840461"/>
            <a:ext cx="7815884" cy="1015663"/>
          </a:xfrm>
          <a:prstGeom prst="rect">
            <a:avLst/>
          </a:prstGeom>
          <a:noFill/>
        </p:spPr>
        <p:txBody>
          <a:bodyPr wrap="square" rtlCol="0">
            <a:spAutoFit/>
          </a:bodyPr>
          <a:lstStyle/>
          <a:p>
            <a:pPr algn="ctr">
              <a:buNone/>
            </a:pPr>
            <a:r>
              <a:rPr lang="zh-CN" altLang="en-US" sz="6000" cap="all" dirty="0">
                <a:solidFill>
                  <a:schemeClr val="bg1"/>
                </a:solidFill>
                <a:latin typeface="方正正准黑简体" panose="02000000000000000000" pitchFamily="2" charset="-122"/>
                <a:ea typeface="方正正准黑简体" panose="02000000000000000000" pitchFamily="2" charset="-122"/>
                <a:cs typeface="Arial" panose="020B0604020202020204" pitchFamily="34" charset="0"/>
              </a:rPr>
              <a:t>感谢聆听 批评指导</a:t>
            </a:r>
          </a:p>
        </p:txBody>
      </p:sp>
      <p:grpSp>
        <p:nvGrpSpPr>
          <p:cNvPr id="8" name="组合 7"/>
          <p:cNvGrpSpPr/>
          <p:nvPr/>
        </p:nvGrpSpPr>
        <p:grpSpPr>
          <a:xfrm>
            <a:off x="4159057" y="6612407"/>
            <a:ext cx="308457" cy="308457"/>
            <a:chOff x="801291" y="3535885"/>
            <a:chExt cx="219347" cy="219347"/>
          </a:xfrm>
        </p:grpSpPr>
        <p:sp>
          <p:nvSpPr>
            <p:cNvPr id="9" name="Oval 10"/>
            <p:cNvSpPr>
              <a:spLocks noChangeArrowheads="1"/>
            </p:cNvSpPr>
            <p:nvPr/>
          </p:nvSpPr>
          <p:spPr bwMode="auto">
            <a:xfrm>
              <a:off x="801291" y="3535885"/>
              <a:ext cx="219347" cy="219347"/>
            </a:xfrm>
            <a:prstGeom prst="ellipse">
              <a:avLst/>
            </a:prstGeom>
            <a:solidFill>
              <a:schemeClr val="accent2"/>
            </a:solidFill>
            <a:ln>
              <a:noFill/>
            </a:ln>
            <a:effectLst/>
            <a:extLst>
              <a:ext uri="{91240B29-F687-4F45-9708-019B960494DF}">
                <a14:hiddenLine xmlns:a14="http://schemas.microsoft.com/office/drawing/2010/main" w="6350">
                  <a:solidFill>
                    <a:srgbClr val="CBAB8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1125">
                <a:solidFill>
                  <a:schemeClr val="bg1"/>
                </a:solidFill>
                <a:latin typeface="微软雅黑" pitchFamily="34" charset="-122"/>
                <a:ea typeface="微软雅黑" pitchFamily="34" charset="-122"/>
              </a:endParaRPr>
            </a:p>
          </p:txBody>
        </p:sp>
        <p:grpSp>
          <p:nvGrpSpPr>
            <p:cNvPr id="10" name="组合 9"/>
            <p:cNvGrpSpPr/>
            <p:nvPr/>
          </p:nvGrpSpPr>
          <p:grpSpPr>
            <a:xfrm>
              <a:off x="860980" y="3583766"/>
              <a:ext cx="100336" cy="114060"/>
              <a:chOff x="860980" y="3583766"/>
              <a:chExt cx="100336" cy="114060"/>
            </a:xfrm>
          </p:grpSpPr>
          <p:sp>
            <p:nvSpPr>
              <p:cNvPr id="11"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8" tIns="64294" rIns="128588" bIns="64294" numCol="1" spcCol="0" rtlCol="0" fromWordArt="0" anchor="ctr" anchorCtr="0" forceAA="0" compatLnSpc="1">
                <a:prstTxWarp prst="textNoShape">
                  <a:avLst/>
                </a:prstTxWarp>
                <a:noAutofit/>
              </a:bodyPr>
              <a:lstStyle/>
              <a:p>
                <a:pPr algn="dist"/>
                <a:endParaRPr lang="zh-CN" altLang="en-US" sz="2250">
                  <a:solidFill>
                    <a:schemeClr val="bg1"/>
                  </a:solidFill>
                  <a:latin typeface="微软雅黑" panose="020B0503020204020204" pitchFamily="34" charset="-122"/>
                  <a:ea typeface="微软雅黑" panose="020B0503020204020204" pitchFamily="34" charset="-122"/>
                </a:endParaRPr>
              </a:p>
            </p:txBody>
          </p:sp>
          <p:sp>
            <p:nvSpPr>
              <p:cNvPr id="12" name="Freeform 13"/>
              <p:cNvSpPr>
                <a:spLocks/>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8" tIns="64294" rIns="128588" bIns="64294" numCol="1" spcCol="0" rtlCol="0" fromWordArt="0" anchor="ctr" anchorCtr="0" forceAA="0" compatLnSpc="1">
                <a:prstTxWarp prst="textNoShape">
                  <a:avLst/>
                </a:prstTxWarp>
                <a:noAutofit/>
              </a:bodyPr>
              <a:lstStyle/>
              <a:p>
                <a:pPr algn="dist"/>
                <a:endParaRPr lang="zh-CN" altLang="en-US" sz="2250">
                  <a:solidFill>
                    <a:schemeClr val="bg1"/>
                  </a:solidFill>
                  <a:latin typeface="微软雅黑" panose="020B0503020204020204" pitchFamily="34" charset="-122"/>
                  <a:ea typeface="微软雅黑" panose="020B0503020204020204" pitchFamily="34" charset="-122"/>
                </a:endParaRPr>
              </a:p>
            </p:txBody>
          </p:sp>
        </p:grpSp>
      </p:grpSp>
      <p:grpSp>
        <p:nvGrpSpPr>
          <p:cNvPr id="13" name="Group 14"/>
          <p:cNvGrpSpPr>
            <a:grpSpLocks/>
          </p:cNvGrpSpPr>
          <p:nvPr/>
        </p:nvGrpSpPr>
        <p:grpSpPr bwMode="auto">
          <a:xfrm>
            <a:off x="6612699" y="6612407"/>
            <a:ext cx="308457" cy="308457"/>
            <a:chOff x="4248" y="3024"/>
            <a:chExt cx="600" cy="599"/>
          </a:xfrm>
        </p:grpSpPr>
        <p:sp>
          <p:nvSpPr>
            <p:cNvPr id="14" name="Oval 15"/>
            <p:cNvSpPr>
              <a:spLocks noChangeArrowheads="1"/>
            </p:cNvSpPr>
            <p:nvPr/>
          </p:nvSpPr>
          <p:spPr bwMode="auto">
            <a:xfrm>
              <a:off x="4248" y="3024"/>
              <a:ext cx="600" cy="599"/>
            </a:xfrm>
            <a:prstGeom prst="ellipse">
              <a:avLst/>
            </a:prstGeom>
            <a:solidFill>
              <a:schemeClr val="accent2"/>
            </a:solidFill>
            <a:ln>
              <a:noFill/>
            </a:ln>
            <a:effectLst/>
            <a:extLst>
              <a:ext uri="{91240B29-F687-4F45-9708-019B960494DF}">
                <a14:hiddenLine xmlns:a14="http://schemas.microsoft.com/office/drawing/2010/main" w="6350">
                  <a:solidFill>
                    <a:srgbClr val="CBAB89"/>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sz="1125">
                <a:solidFill>
                  <a:schemeClr val="bg1"/>
                </a:solidFill>
                <a:latin typeface="微软雅黑" pitchFamily="34" charset="-122"/>
                <a:ea typeface="微软雅黑" pitchFamily="34" charset="-122"/>
              </a:endParaRPr>
            </a:p>
          </p:txBody>
        </p:sp>
        <p:grpSp>
          <p:nvGrpSpPr>
            <p:cNvPr id="15" name="Group 16"/>
            <p:cNvGrpSpPr>
              <a:grpSpLocks/>
            </p:cNvGrpSpPr>
            <p:nvPr/>
          </p:nvGrpSpPr>
          <p:grpSpPr bwMode="auto">
            <a:xfrm>
              <a:off x="4441" y="3144"/>
              <a:ext cx="215" cy="345"/>
              <a:chOff x="4441" y="3144"/>
              <a:chExt cx="215" cy="345"/>
            </a:xfrm>
          </p:grpSpPr>
          <p:sp>
            <p:nvSpPr>
              <p:cNvPr id="16"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8" tIns="64294" rIns="128588" bIns="64294" numCol="1" spcCol="0" rtlCol="0" fromWordArt="0" anchor="ctr" anchorCtr="0" forceAA="0" compatLnSpc="1">
                <a:prstTxWarp prst="textNoShape">
                  <a:avLst/>
                </a:prstTxWarp>
                <a:noAutofit/>
              </a:bodyPr>
              <a:lstStyle/>
              <a:p>
                <a:pPr algn="dist"/>
                <a:endParaRPr lang="zh-CN" altLang="en-US" sz="2250">
                  <a:solidFill>
                    <a:schemeClr val="bg1"/>
                  </a:solidFill>
                  <a:latin typeface="微软雅黑" panose="020B0503020204020204" pitchFamily="34" charset="-122"/>
                  <a:ea typeface="微软雅黑" panose="020B0503020204020204" pitchFamily="34" charset="-122"/>
                </a:endParaRPr>
              </a:p>
            </p:txBody>
          </p:sp>
          <p:sp>
            <p:nvSpPr>
              <p:cNvPr id="17" name="Freeform 18"/>
              <p:cNvSpPr>
                <a:spLocks/>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8" tIns="64294" rIns="128588" bIns="64294" numCol="1" spcCol="0" rtlCol="0" fromWordArt="0" anchor="ctr" anchorCtr="0" forceAA="0" compatLnSpc="1">
                <a:prstTxWarp prst="textNoShape">
                  <a:avLst/>
                </a:prstTxWarp>
                <a:noAutofit/>
              </a:bodyPr>
              <a:lstStyle/>
              <a:p>
                <a:pPr algn="dist"/>
                <a:endParaRPr lang="zh-CN" altLang="en-US" sz="2250">
                  <a:solidFill>
                    <a:schemeClr val="bg1"/>
                  </a:solidFill>
                  <a:latin typeface="微软雅黑" panose="020B0503020204020204" pitchFamily="34" charset="-122"/>
                  <a:ea typeface="微软雅黑" panose="020B0503020204020204" pitchFamily="34" charset="-122"/>
                </a:endParaRPr>
              </a:p>
            </p:txBody>
          </p:sp>
        </p:grpSp>
      </p:grpSp>
      <p:sp>
        <p:nvSpPr>
          <p:cNvPr id="18" name="Text Box 20"/>
          <p:cNvSpPr txBox="1">
            <a:spLocks noChangeArrowheads="1"/>
          </p:cNvSpPr>
          <p:nvPr/>
        </p:nvSpPr>
        <p:spPr bwMode="auto">
          <a:xfrm>
            <a:off x="6930085" y="6571871"/>
            <a:ext cx="1826141" cy="352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88" dirty="0">
                <a:solidFill>
                  <a:schemeClr val="bg1"/>
                </a:solidFill>
                <a:latin typeface="微软雅黑" pitchFamily="34" charset="-122"/>
                <a:ea typeface="微软雅黑" pitchFamily="34" charset="-122"/>
              </a:rPr>
              <a:t>日期：</a:t>
            </a:r>
            <a:r>
              <a:rPr lang="en-US" altLang="zh-CN" sz="1688">
                <a:solidFill>
                  <a:schemeClr val="bg1"/>
                </a:solidFill>
                <a:latin typeface="微软雅黑" pitchFamily="34" charset="-122"/>
                <a:ea typeface="微软雅黑" pitchFamily="34" charset="-122"/>
              </a:rPr>
              <a:t>2019.7.30</a:t>
            </a:r>
            <a:endParaRPr lang="en-US" altLang="zh-CN" sz="1688" dirty="0">
              <a:solidFill>
                <a:schemeClr val="bg1"/>
              </a:solidFill>
              <a:latin typeface="微软雅黑" pitchFamily="34" charset="-122"/>
              <a:ea typeface="微软雅黑" pitchFamily="34" charset="-122"/>
            </a:endParaRPr>
          </a:p>
        </p:txBody>
      </p:sp>
      <p:sp>
        <p:nvSpPr>
          <p:cNvPr id="19" name="矩形 18"/>
          <p:cNvSpPr/>
          <p:nvPr/>
        </p:nvSpPr>
        <p:spPr>
          <a:xfrm>
            <a:off x="4467320" y="6580660"/>
            <a:ext cx="1468672" cy="352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88" dirty="0">
                <a:solidFill>
                  <a:schemeClr val="bg1"/>
                </a:solidFill>
                <a:latin typeface="微软雅黑" pitchFamily="34" charset="-122"/>
                <a:ea typeface="微软雅黑" pitchFamily="34" charset="-122"/>
              </a:rPr>
              <a:t>汇报人：</a:t>
            </a:r>
            <a:r>
              <a:rPr lang="en-US" altLang="zh-CN" sz="1688" dirty="0">
                <a:solidFill>
                  <a:schemeClr val="bg1"/>
                </a:solidFill>
                <a:latin typeface="微软雅黑" pitchFamily="34" charset="-122"/>
                <a:ea typeface="微软雅黑" pitchFamily="34" charset="-122"/>
              </a:rPr>
              <a:t>XXX</a:t>
            </a:r>
            <a:endParaRPr lang="zh-CN" altLang="en-US" sz="1688" dirty="0">
              <a:solidFill>
                <a:schemeClr val="bg1"/>
              </a:solidFill>
              <a:latin typeface="微软雅黑" pitchFamily="34" charset="-122"/>
              <a:ea typeface="微软雅黑" pitchFamily="34" charset="-122"/>
            </a:endParaRPr>
          </a:p>
        </p:txBody>
      </p:sp>
      <p:sp>
        <p:nvSpPr>
          <p:cNvPr id="20" name="文本占位符 2"/>
          <p:cNvSpPr txBox="1">
            <a:spLocks/>
          </p:cNvSpPr>
          <p:nvPr/>
        </p:nvSpPr>
        <p:spPr>
          <a:xfrm>
            <a:off x="2519969" y="5708586"/>
            <a:ext cx="7742726" cy="545342"/>
          </a:xfrm>
          <a:prstGeom prst="rect">
            <a:avLst/>
          </a:prstGeom>
          <a:noFill/>
        </p:spPr>
        <p:txBody>
          <a:bodyPr vert="horz" wrap="square" lIns="128588" tIns="64294" rIns="128588" bIns="64294" rtlCol="0" anchor="ctr">
            <a:spAutoFit/>
          </a:bodyPr>
          <a:lstStyle>
            <a:lvl1pPr marL="228600" indent="-228600" algn="ctr" defTabSz="914400" rtl="0" eaLnBrk="1" latinLnBrk="0" hangingPunct="1">
              <a:lnSpc>
                <a:spcPct val="90000"/>
              </a:lnSpc>
              <a:spcBef>
                <a:spcPts val="1000"/>
              </a:spcBef>
              <a:buFont typeface="Arial" panose="020B0604020202020204" pitchFamily="34" charset="0"/>
              <a:buChar char="•"/>
              <a:defRPr lang="zh-CN" altLang="en-US" sz="1800" b="1" i="0" kern="1200">
                <a:solidFill>
                  <a:schemeClr val="bg1"/>
                </a:solidFill>
                <a:effectLst>
                  <a:outerShdw blurRad="38100" dist="38100" dir="2700000" algn="tl">
                    <a:srgbClr val="000000">
                      <a:alpha val="43137"/>
                    </a:srgbClr>
                  </a:outerShdw>
                </a:effectLst>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None/>
            </a:pPr>
            <a:r>
              <a:rPr lang="en-US" altLang="zh-CN" sz="900" b="0" dirty="0">
                <a:effectLst/>
                <a:latin typeface="Arial" panose="020B0604020202020204" pitchFamily="34" charset="0"/>
                <a:cs typeface="Arial" panose="020B0604020202020204" pitchFamily="34" charset="0"/>
              </a:rPr>
              <a:t>A complete business plan A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a:t>
            </a:r>
            <a:r>
              <a:rPr lang="en-US" altLang="zh-CN" sz="900" b="0" dirty="0" err="1">
                <a:effectLst/>
                <a:latin typeface="Arial" panose="020B0604020202020204" pitchFamily="34" charset="0"/>
                <a:cs typeface="Arial" panose="020B0604020202020204" pitchFamily="34" charset="0"/>
              </a:rPr>
              <a:t>planA</a:t>
            </a:r>
            <a:r>
              <a:rPr lang="en-US" altLang="zh-CN" sz="900" b="0" dirty="0">
                <a:effectLst/>
                <a:latin typeface="Arial" panose="020B0604020202020204" pitchFamily="34" charset="0"/>
                <a:cs typeface="Arial" panose="020B0604020202020204" pitchFamily="34" charset="0"/>
              </a:rPr>
              <a:t> complete business plan</a:t>
            </a:r>
            <a:endParaRPr lang="zh-CN" altLang="en-US" sz="900" b="0" dirty="0">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25955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strVal val="4/3*#ppt_w"/>
                                          </p:val>
                                        </p:tav>
                                        <p:tav tm="100000">
                                          <p:val>
                                            <p:strVal val="#ppt_w"/>
                                          </p:val>
                                        </p:tav>
                                      </p:tavLst>
                                    </p:anim>
                                    <p:anim calcmode="lin" valueType="num">
                                      <p:cBhvr>
                                        <p:cTn id="8" dur="500" fill="hold"/>
                                        <p:tgtEl>
                                          <p:spTgt spid="23"/>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500"/>
                                        <p:tgtEl>
                                          <p:spTgt spid="20"/>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7" grpId="0"/>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99"/>
            <a:ext cx="12858044" cy="72322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Freeform 10"/>
          <p:cNvSpPr>
            <a:spLocks/>
          </p:cNvSpPr>
          <p:nvPr/>
        </p:nvSpPr>
        <p:spPr bwMode="auto">
          <a:xfrm flipH="1">
            <a:off x="353" y="200"/>
            <a:ext cx="4495553" cy="7232253"/>
          </a:xfrm>
          <a:custGeom>
            <a:avLst/>
            <a:gdLst>
              <a:gd name="T0" fmla="*/ 354 w 2330"/>
              <a:gd name="T1" fmla="*/ 0 h 3224"/>
              <a:gd name="T2" fmla="*/ 2330 w 2330"/>
              <a:gd name="T3" fmla="*/ 0 h 3224"/>
              <a:gd name="T4" fmla="*/ 2330 w 2330"/>
              <a:gd name="T5" fmla="*/ 3224 h 3224"/>
              <a:gd name="T6" fmla="*/ 366 w 2330"/>
              <a:gd name="T7" fmla="*/ 3224 h 3224"/>
              <a:gd name="T8" fmla="*/ 292 w 2330"/>
              <a:gd name="T9" fmla="*/ 3058 h 3224"/>
              <a:gd name="T10" fmla="*/ 226 w 2330"/>
              <a:gd name="T11" fmla="*/ 2886 h 3224"/>
              <a:gd name="T12" fmla="*/ 166 w 2330"/>
              <a:gd name="T13" fmla="*/ 2713 h 3224"/>
              <a:gd name="T14" fmla="*/ 117 w 2330"/>
              <a:gd name="T15" fmla="*/ 2534 h 3224"/>
              <a:gd name="T16" fmla="*/ 75 w 2330"/>
              <a:gd name="T17" fmla="*/ 2354 h 3224"/>
              <a:gd name="T18" fmla="*/ 42 w 2330"/>
              <a:gd name="T19" fmla="*/ 2168 h 3224"/>
              <a:gd name="T20" fmla="*/ 19 w 2330"/>
              <a:gd name="T21" fmla="*/ 1981 h 3224"/>
              <a:gd name="T22" fmla="*/ 5 w 2330"/>
              <a:gd name="T23" fmla="*/ 1792 h 3224"/>
              <a:gd name="T24" fmla="*/ 0 w 2330"/>
              <a:gd name="T25" fmla="*/ 1599 h 3224"/>
              <a:gd name="T26" fmla="*/ 5 w 2330"/>
              <a:gd name="T27" fmla="*/ 1410 h 3224"/>
              <a:gd name="T28" fmla="*/ 19 w 2330"/>
              <a:gd name="T29" fmla="*/ 1223 h 3224"/>
              <a:gd name="T30" fmla="*/ 42 w 2330"/>
              <a:gd name="T31" fmla="*/ 1039 h 3224"/>
              <a:gd name="T32" fmla="*/ 73 w 2330"/>
              <a:gd name="T33" fmla="*/ 857 h 3224"/>
              <a:gd name="T34" fmla="*/ 112 w 2330"/>
              <a:gd name="T35" fmla="*/ 679 h 3224"/>
              <a:gd name="T36" fmla="*/ 161 w 2330"/>
              <a:gd name="T37" fmla="*/ 504 h 3224"/>
              <a:gd name="T38" fmla="*/ 217 w 2330"/>
              <a:gd name="T39" fmla="*/ 332 h 3224"/>
              <a:gd name="T40" fmla="*/ 282 w 2330"/>
              <a:gd name="T41" fmla="*/ 162 h 3224"/>
              <a:gd name="T42" fmla="*/ 354 w 2330"/>
              <a:gd name="T43"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0" h="3224">
                <a:moveTo>
                  <a:pt x="354" y="0"/>
                </a:moveTo>
                <a:lnTo>
                  <a:pt x="2330" y="0"/>
                </a:lnTo>
                <a:lnTo>
                  <a:pt x="2330" y="3224"/>
                </a:lnTo>
                <a:lnTo>
                  <a:pt x="366" y="3224"/>
                </a:lnTo>
                <a:lnTo>
                  <a:pt x="292" y="3058"/>
                </a:lnTo>
                <a:lnTo>
                  <a:pt x="226" y="2886"/>
                </a:lnTo>
                <a:lnTo>
                  <a:pt x="166" y="2713"/>
                </a:lnTo>
                <a:lnTo>
                  <a:pt x="117" y="2534"/>
                </a:lnTo>
                <a:lnTo>
                  <a:pt x="75" y="2354"/>
                </a:lnTo>
                <a:lnTo>
                  <a:pt x="42" y="2168"/>
                </a:lnTo>
                <a:lnTo>
                  <a:pt x="19" y="1981"/>
                </a:lnTo>
                <a:lnTo>
                  <a:pt x="5" y="1792"/>
                </a:lnTo>
                <a:lnTo>
                  <a:pt x="0" y="1599"/>
                </a:lnTo>
                <a:lnTo>
                  <a:pt x="5" y="1410"/>
                </a:lnTo>
                <a:lnTo>
                  <a:pt x="19" y="1223"/>
                </a:lnTo>
                <a:lnTo>
                  <a:pt x="42" y="1039"/>
                </a:lnTo>
                <a:lnTo>
                  <a:pt x="73" y="857"/>
                </a:lnTo>
                <a:lnTo>
                  <a:pt x="112" y="679"/>
                </a:lnTo>
                <a:lnTo>
                  <a:pt x="161" y="504"/>
                </a:lnTo>
                <a:lnTo>
                  <a:pt x="217" y="332"/>
                </a:lnTo>
                <a:lnTo>
                  <a:pt x="282" y="162"/>
                </a:lnTo>
                <a:lnTo>
                  <a:pt x="354" y="0"/>
                </a:lnTo>
                <a:close/>
              </a:path>
            </a:pathLst>
          </a:custGeom>
          <a:solidFill>
            <a:schemeClr val="bg1">
              <a:lumMod val="9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8" name="Freeform 7"/>
          <p:cNvSpPr>
            <a:spLocks/>
          </p:cNvSpPr>
          <p:nvPr/>
        </p:nvSpPr>
        <p:spPr bwMode="auto">
          <a:xfrm flipH="1">
            <a:off x="3175708" y="200"/>
            <a:ext cx="1716545" cy="7232253"/>
          </a:xfrm>
          <a:custGeom>
            <a:avLst/>
            <a:gdLst>
              <a:gd name="T0" fmla="*/ 439 w 769"/>
              <a:gd name="T1" fmla="*/ 0 h 3224"/>
              <a:gd name="T2" fmla="*/ 769 w 769"/>
              <a:gd name="T3" fmla="*/ 0 h 3224"/>
              <a:gd name="T4" fmla="*/ 679 w 769"/>
              <a:gd name="T5" fmla="*/ 157 h 3224"/>
              <a:gd name="T6" fmla="*/ 599 w 769"/>
              <a:gd name="T7" fmla="*/ 318 h 3224"/>
              <a:gd name="T8" fmla="*/ 525 w 769"/>
              <a:gd name="T9" fmla="*/ 484 h 3224"/>
              <a:gd name="T10" fmla="*/ 459 w 769"/>
              <a:gd name="T11" fmla="*/ 654 h 3224"/>
              <a:gd name="T12" fmla="*/ 401 w 769"/>
              <a:gd name="T13" fmla="*/ 828 h 3224"/>
              <a:gd name="T14" fmla="*/ 352 w 769"/>
              <a:gd name="T15" fmla="*/ 1006 h 3224"/>
              <a:gd name="T16" fmla="*/ 310 w 769"/>
              <a:gd name="T17" fmla="*/ 1186 h 3224"/>
              <a:gd name="T18" fmla="*/ 278 w 769"/>
              <a:gd name="T19" fmla="*/ 1370 h 3224"/>
              <a:gd name="T20" fmla="*/ 254 w 769"/>
              <a:gd name="T21" fmla="*/ 1556 h 3224"/>
              <a:gd name="T22" fmla="*/ 240 w 769"/>
              <a:gd name="T23" fmla="*/ 1747 h 3224"/>
              <a:gd name="T24" fmla="*/ 236 w 769"/>
              <a:gd name="T25" fmla="*/ 1937 h 3224"/>
              <a:gd name="T26" fmla="*/ 240 w 769"/>
              <a:gd name="T27" fmla="*/ 2130 h 3224"/>
              <a:gd name="T28" fmla="*/ 256 w 769"/>
              <a:gd name="T29" fmla="*/ 2319 h 3224"/>
              <a:gd name="T30" fmla="*/ 278 w 769"/>
              <a:gd name="T31" fmla="*/ 2506 h 3224"/>
              <a:gd name="T32" fmla="*/ 312 w 769"/>
              <a:gd name="T33" fmla="*/ 2690 h 3224"/>
              <a:gd name="T34" fmla="*/ 354 w 769"/>
              <a:gd name="T35" fmla="*/ 2872 h 3224"/>
              <a:gd name="T36" fmla="*/ 403 w 769"/>
              <a:gd name="T37" fmla="*/ 3049 h 3224"/>
              <a:gd name="T38" fmla="*/ 460 w 769"/>
              <a:gd name="T39" fmla="*/ 3224 h 3224"/>
              <a:gd name="T40" fmla="*/ 429 w 769"/>
              <a:gd name="T41" fmla="*/ 3224 h 3224"/>
              <a:gd name="T42" fmla="*/ 350 w 769"/>
              <a:gd name="T43" fmla="*/ 3080 h 3224"/>
              <a:gd name="T44" fmla="*/ 280 w 769"/>
              <a:gd name="T45" fmla="*/ 2932 h 3224"/>
              <a:gd name="T46" fmla="*/ 215 w 769"/>
              <a:gd name="T47" fmla="*/ 2779 h 3224"/>
              <a:gd name="T48" fmla="*/ 159 w 769"/>
              <a:gd name="T49" fmla="*/ 2624 h 3224"/>
              <a:gd name="T50" fmla="*/ 112 w 769"/>
              <a:gd name="T51" fmla="*/ 2463 h 3224"/>
              <a:gd name="T52" fmla="*/ 72 w 769"/>
              <a:gd name="T53" fmla="*/ 2300 h 3224"/>
              <a:gd name="T54" fmla="*/ 40 w 769"/>
              <a:gd name="T55" fmla="*/ 2135 h 3224"/>
              <a:gd name="T56" fmla="*/ 17 w 769"/>
              <a:gd name="T57" fmla="*/ 1965 h 3224"/>
              <a:gd name="T58" fmla="*/ 3 w 769"/>
              <a:gd name="T59" fmla="*/ 1794 h 3224"/>
              <a:gd name="T60" fmla="*/ 0 w 769"/>
              <a:gd name="T61" fmla="*/ 1621 h 3224"/>
              <a:gd name="T62" fmla="*/ 3 w 769"/>
              <a:gd name="T63" fmla="*/ 1444 h 3224"/>
              <a:gd name="T64" fmla="*/ 17 w 769"/>
              <a:gd name="T65" fmla="*/ 1270 h 3224"/>
              <a:gd name="T66" fmla="*/ 42 w 769"/>
              <a:gd name="T67" fmla="*/ 1099 h 3224"/>
              <a:gd name="T68" fmla="*/ 73 w 769"/>
              <a:gd name="T69" fmla="*/ 933 h 3224"/>
              <a:gd name="T70" fmla="*/ 114 w 769"/>
              <a:gd name="T71" fmla="*/ 766 h 3224"/>
              <a:gd name="T72" fmla="*/ 163 w 769"/>
              <a:gd name="T73" fmla="*/ 605 h 3224"/>
              <a:gd name="T74" fmla="*/ 221 w 769"/>
              <a:gd name="T75" fmla="*/ 448 h 3224"/>
              <a:gd name="T76" fmla="*/ 285 w 769"/>
              <a:gd name="T77" fmla="*/ 294 h 3224"/>
              <a:gd name="T78" fmla="*/ 359 w 769"/>
              <a:gd name="T79" fmla="*/ 145 h 3224"/>
              <a:gd name="T80" fmla="*/ 439 w 769"/>
              <a:gd name="T81"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69" h="3224">
                <a:moveTo>
                  <a:pt x="439" y="0"/>
                </a:moveTo>
                <a:lnTo>
                  <a:pt x="769" y="0"/>
                </a:lnTo>
                <a:lnTo>
                  <a:pt x="679" y="157"/>
                </a:lnTo>
                <a:lnTo>
                  <a:pt x="599" y="318"/>
                </a:lnTo>
                <a:lnTo>
                  <a:pt x="525" y="484"/>
                </a:lnTo>
                <a:lnTo>
                  <a:pt x="459" y="654"/>
                </a:lnTo>
                <a:lnTo>
                  <a:pt x="401" y="828"/>
                </a:lnTo>
                <a:lnTo>
                  <a:pt x="352" y="1006"/>
                </a:lnTo>
                <a:lnTo>
                  <a:pt x="310" y="1186"/>
                </a:lnTo>
                <a:lnTo>
                  <a:pt x="278" y="1370"/>
                </a:lnTo>
                <a:lnTo>
                  <a:pt x="254" y="1556"/>
                </a:lnTo>
                <a:lnTo>
                  <a:pt x="240" y="1747"/>
                </a:lnTo>
                <a:lnTo>
                  <a:pt x="236" y="1937"/>
                </a:lnTo>
                <a:lnTo>
                  <a:pt x="240" y="2130"/>
                </a:lnTo>
                <a:lnTo>
                  <a:pt x="256" y="2319"/>
                </a:lnTo>
                <a:lnTo>
                  <a:pt x="278" y="2506"/>
                </a:lnTo>
                <a:lnTo>
                  <a:pt x="312" y="2690"/>
                </a:lnTo>
                <a:lnTo>
                  <a:pt x="354" y="2872"/>
                </a:lnTo>
                <a:lnTo>
                  <a:pt x="403" y="3049"/>
                </a:lnTo>
                <a:lnTo>
                  <a:pt x="460" y="3224"/>
                </a:lnTo>
                <a:lnTo>
                  <a:pt x="429" y="3224"/>
                </a:lnTo>
                <a:lnTo>
                  <a:pt x="350" y="3080"/>
                </a:lnTo>
                <a:lnTo>
                  <a:pt x="280" y="2932"/>
                </a:lnTo>
                <a:lnTo>
                  <a:pt x="215" y="2779"/>
                </a:lnTo>
                <a:lnTo>
                  <a:pt x="159" y="2624"/>
                </a:lnTo>
                <a:lnTo>
                  <a:pt x="112" y="2463"/>
                </a:lnTo>
                <a:lnTo>
                  <a:pt x="72" y="2300"/>
                </a:lnTo>
                <a:lnTo>
                  <a:pt x="40" y="2135"/>
                </a:lnTo>
                <a:lnTo>
                  <a:pt x="17" y="1965"/>
                </a:lnTo>
                <a:lnTo>
                  <a:pt x="3" y="1794"/>
                </a:lnTo>
                <a:lnTo>
                  <a:pt x="0" y="1621"/>
                </a:lnTo>
                <a:lnTo>
                  <a:pt x="3" y="1444"/>
                </a:lnTo>
                <a:lnTo>
                  <a:pt x="17" y="1270"/>
                </a:lnTo>
                <a:lnTo>
                  <a:pt x="42" y="1099"/>
                </a:lnTo>
                <a:lnTo>
                  <a:pt x="73" y="933"/>
                </a:lnTo>
                <a:lnTo>
                  <a:pt x="114" y="766"/>
                </a:lnTo>
                <a:lnTo>
                  <a:pt x="163" y="605"/>
                </a:lnTo>
                <a:lnTo>
                  <a:pt x="221" y="448"/>
                </a:lnTo>
                <a:lnTo>
                  <a:pt x="285" y="294"/>
                </a:lnTo>
                <a:lnTo>
                  <a:pt x="359" y="145"/>
                </a:lnTo>
                <a:lnTo>
                  <a:pt x="439" y="0"/>
                </a:lnTo>
                <a:close/>
              </a:path>
            </a:pathLst>
          </a:custGeom>
          <a:solidFill>
            <a:schemeClr val="accent2">
              <a:lumMod val="7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9" name="Freeform 8"/>
          <p:cNvSpPr>
            <a:spLocks/>
          </p:cNvSpPr>
          <p:nvPr/>
        </p:nvSpPr>
        <p:spPr bwMode="auto">
          <a:xfrm flipH="1">
            <a:off x="3702502" y="200"/>
            <a:ext cx="1247787" cy="7232253"/>
          </a:xfrm>
          <a:custGeom>
            <a:avLst/>
            <a:gdLst>
              <a:gd name="T0" fmla="*/ 533 w 559"/>
              <a:gd name="T1" fmla="*/ 0 h 3224"/>
              <a:gd name="T2" fmla="*/ 547 w 559"/>
              <a:gd name="T3" fmla="*/ 0 h 3224"/>
              <a:gd name="T4" fmla="*/ 475 w 559"/>
              <a:gd name="T5" fmla="*/ 162 h 3224"/>
              <a:gd name="T6" fmla="*/ 410 w 559"/>
              <a:gd name="T7" fmla="*/ 332 h 3224"/>
              <a:gd name="T8" fmla="*/ 354 w 559"/>
              <a:gd name="T9" fmla="*/ 504 h 3224"/>
              <a:gd name="T10" fmla="*/ 305 w 559"/>
              <a:gd name="T11" fmla="*/ 679 h 3224"/>
              <a:gd name="T12" fmla="*/ 266 w 559"/>
              <a:gd name="T13" fmla="*/ 857 h 3224"/>
              <a:gd name="T14" fmla="*/ 235 w 559"/>
              <a:gd name="T15" fmla="*/ 1039 h 3224"/>
              <a:gd name="T16" fmla="*/ 212 w 559"/>
              <a:gd name="T17" fmla="*/ 1223 h 3224"/>
              <a:gd name="T18" fmla="*/ 198 w 559"/>
              <a:gd name="T19" fmla="*/ 1410 h 3224"/>
              <a:gd name="T20" fmla="*/ 193 w 559"/>
              <a:gd name="T21" fmla="*/ 1599 h 3224"/>
              <a:gd name="T22" fmla="*/ 198 w 559"/>
              <a:gd name="T23" fmla="*/ 1792 h 3224"/>
              <a:gd name="T24" fmla="*/ 212 w 559"/>
              <a:gd name="T25" fmla="*/ 1981 h 3224"/>
              <a:gd name="T26" fmla="*/ 235 w 559"/>
              <a:gd name="T27" fmla="*/ 2168 h 3224"/>
              <a:gd name="T28" fmla="*/ 268 w 559"/>
              <a:gd name="T29" fmla="*/ 2354 h 3224"/>
              <a:gd name="T30" fmla="*/ 310 w 559"/>
              <a:gd name="T31" fmla="*/ 2534 h 3224"/>
              <a:gd name="T32" fmla="*/ 359 w 559"/>
              <a:gd name="T33" fmla="*/ 2713 h 3224"/>
              <a:gd name="T34" fmla="*/ 419 w 559"/>
              <a:gd name="T35" fmla="*/ 2886 h 3224"/>
              <a:gd name="T36" fmla="*/ 485 w 559"/>
              <a:gd name="T37" fmla="*/ 3058 h 3224"/>
              <a:gd name="T38" fmla="*/ 559 w 559"/>
              <a:gd name="T39" fmla="*/ 3224 h 3224"/>
              <a:gd name="T40" fmla="*/ 224 w 559"/>
              <a:gd name="T41" fmla="*/ 3224 h 3224"/>
              <a:gd name="T42" fmla="*/ 167 w 559"/>
              <a:gd name="T43" fmla="*/ 3049 h 3224"/>
              <a:gd name="T44" fmla="*/ 118 w 559"/>
              <a:gd name="T45" fmla="*/ 2872 h 3224"/>
              <a:gd name="T46" fmla="*/ 76 w 559"/>
              <a:gd name="T47" fmla="*/ 2690 h 3224"/>
              <a:gd name="T48" fmla="*/ 42 w 559"/>
              <a:gd name="T49" fmla="*/ 2506 h 3224"/>
              <a:gd name="T50" fmla="*/ 20 w 559"/>
              <a:gd name="T51" fmla="*/ 2319 h 3224"/>
              <a:gd name="T52" fmla="*/ 4 w 559"/>
              <a:gd name="T53" fmla="*/ 2130 h 3224"/>
              <a:gd name="T54" fmla="*/ 0 w 559"/>
              <a:gd name="T55" fmla="*/ 1937 h 3224"/>
              <a:gd name="T56" fmla="*/ 4 w 559"/>
              <a:gd name="T57" fmla="*/ 1747 h 3224"/>
              <a:gd name="T58" fmla="*/ 18 w 559"/>
              <a:gd name="T59" fmla="*/ 1556 h 3224"/>
              <a:gd name="T60" fmla="*/ 42 w 559"/>
              <a:gd name="T61" fmla="*/ 1370 h 3224"/>
              <a:gd name="T62" fmla="*/ 74 w 559"/>
              <a:gd name="T63" fmla="*/ 1186 h 3224"/>
              <a:gd name="T64" fmla="*/ 116 w 559"/>
              <a:gd name="T65" fmla="*/ 1006 h 3224"/>
              <a:gd name="T66" fmla="*/ 165 w 559"/>
              <a:gd name="T67" fmla="*/ 828 h 3224"/>
              <a:gd name="T68" fmla="*/ 223 w 559"/>
              <a:gd name="T69" fmla="*/ 654 h 3224"/>
              <a:gd name="T70" fmla="*/ 289 w 559"/>
              <a:gd name="T71" fmla="*/ 484 h 3224"/>
              <a:gd name="T72" fmla="*/ 363 w 559"/>
              <a:gd name="T73" fmla="*/ 318 h 3224"/>
              <a:gd name="T74" fmla="*/ 443 w 559"/>
              <a:gd name="T75" fmla="*/ 157 h 3224"/>
              <a:gd name="T76" fmla="*/ 533 w 559"/>
              <a:gd name="T77"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9" h="3224">
                <a:moveTo>
                  <a:pt x="533" y="0"/>
                </a:moveTo>
                <a:lnTo>
                  <a:pt x="547" y="0"/>
                </a:lnTo>
                <a:lnTo>
                  <a:pt x="475" y="162"/>
                </a:lnTo>
                <a:lnTo>
                  <a:pt x="410" y="332"/>
                </a:lnTo>
                <a:lnTo>
                  <a:pt x="354" y="504"/>
                </a:lnTo>
                <a:lnTo>
                  <a:pt x="305" y="679"/>
                </a:lnTo>
                <a:lnTo>
                  <a:pt x="266" y="857"/>
                </a:lnTo>
                <a:lnTo>
                  <a:pt x="235" y="1039"/>
                </a:lnTo>
                <a:lnTo>
                  <a:pt x="212" y="1223"/>
                </a:lnTo>
                <a:lnTo>
                  <a:pt x="198" y="1410"/>
                </a:lnTo>
                <a:lnTo>
                  <a:pt x="193" y="1599"/>
                </a:lnTo>
                <a:lnTo>
                  <a:pt x="198" y="1792"/>
                </a:lnTo>
                <a:lnTo>
                  <a:pt x="212" y="1981"/>
                </a:lnTo>
                <a:lnTo>
                  <a:pt x="235" y="2168"/>
                </a:lnTo>
                <a:lnTo>
                  <a:pt x="268" y="2354"/>
                </a:lnTo>
                <a:lnTo>
                  <a:pt x="310" y="2534"/>
                </a:lnTo>
                <a:lnTo>
                  <a:pt x="359" y="2713"/>
                </a:lnTo>
                <a:lnTo>
                  <a:pt x="419" y="2886"/>
                </a:lnTo>
                <a:lnTo>
                  <a:pt x="485" y="3058"/>
                </a:lnTo>
                <a:lnTo>
                  <a:pt x="559" y="3224"/>
                </a:lnTo>
                <a:lnTo>
                  <a:pt x="224" y="3224"/>
                </a:lnTo>
                <a:lnTo>
                  <a:pt x="167" y="3049"/>
                </a:lnTo>
                <a:lnTo>
                  <a:pt x="118" y="2872"/>
                </a:lnTo>
                <a:lnTo>
                  <a:pt x="76" y="2690"/>
                </a:lnTo>
                <a:lnTo>
                  <a:pt x="42" y="2506"/>
                </a:lnTo>
                <a:lnTo>
                  <a:pt x="20" y="2319"/>
                </a:lnTo>
                <a:lnTo>
                  <a:pt x="4" y="2130"/>
                </a:lnTo>
                <a:lnTo>
                  <a:pt x="0" y="1937"/>
                </a:lnTo>
                <a:lnTo>
                  <a:pt x="4" y="1747"/>
                </a:lnTo>
                <a:lnTo>
                  <a:pt x="18" y="1556"/>
                </a:lnTo>
                <a:lnTo>
                  <a:pt x="42" y="1370"/>
                </a:lnTo>
                <a:lnTo>
                  <a:pt x="74" y="1186"/>
                </a:lnTo>
                <a:lnTo>
                  <a:pt x="116" y="1006"/>
                </a:lnTo>
                <a:lnTo>
                  <a:pt x="165" y="828"/>
                </a:lnTo>
                <a:lnTo>
                  <a:pt x="223" y="654"/>
                </a:lnTo>
                <a:lnTo>
                  <a:pt x="289" y="484"/>
                </a:lnTo>
                <a:lnTo>
                  <a:pt x="363" y="318"/>
                </a:lnTo>
                <a:lnTo>
                  <a:pt x="443" y="157"/>
                </a:lnTo>
                <a:lnTo>
                  <a:pt x="533" y="0"/>
                </a:lnTo>
                <a:close/>
              </a:path>
            </a:pathLst>
          </a:custGeom>
          <a:solidFill>
            <a:schemeClr val="accent2"/>
          </a:solidFill>
          <a:ln w="0">
            <a:noFill/>
            <a:prstDash val="solid"/>
            <a:round/>
            <a:headEnd/>
            <a:tailEnd/>
          </a:ln>
          <a:effectLst>
            <a:outerShdw blurRad="190500" dist="101600" algn="l" rotWithShape="0">
              <a:prstClr val="black">
                <a:alpha val="40000"/>
              </a:prstClr>
            </a:outerShdw>
          </a:effectLst>
        </p:spPr>
        <p:txBody>
          <a:bodyPr vert="horz" wrap="square" lIns="128573" tIns="64286" rIns="128573" bIns="64286" numCol="1" anchor="t" anchorCtr="0" compatLnSpc="1">
            <a:prstTxWarp prst="textNoShape">
              <a:avLst/>
            </a:prstTxWarp>
          </a:bodyPr>
          <a:lstStyle/>
          <a:p>
            <a:endParaRPr lang="zh-CN" altLang="en-US" sz="2000"/>
          </a:p>
        </p:txBody>
      </p:sp>
      <p:sp>
        <p:nvSpPr>
          <p:cNvPr id="7" name="TextBox 48"/>
          <p:cNvSpPr txBox="1"/>
          <p:nvPr/>
        </p:nvSpPr>
        <p:spPr>
          <a:xfrm>
            <a:off x="5997352" y="3089632"/>
            <a:ext cx="4320242" cy="738536"/>
          </a:xfrm>
          <a:prstGeom prst="rect">
            <a:avLst/>
          </a:prstGeom>
          <a:noFill/>
        </p:spPr>
        <p:txBody>
          <a:bodyPr wrap="square" lIns="0" tIns="0" rIns="0" bIns="0" rtlCol="0">
            <a:spAutoFit/>
          </a:bodyPr>
          <a:lstStyle/>
          <a:p>
            <a:r>
              <a:rPr lang="zh-CN" altLang="en-US"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年度工作概述</a:t>
            </a:r>
            <a:endParaRPr lang="en-GB" altLang="zh-CN"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259"/>
          <p:cNvSpPr>
            <a:spLocks noChangeArrowheads="1"/>
          </p:cNvSpPr>
          <p:nvPr/>
        </p:nvSpPr>
        <p:spPr bwMode="auto">
          <a:xfrm>
            <a:off x="1227660" y="2371193"/>
            <a:ext cx="2963463" cy="315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rPr>
              <a:t>01</a:t>
            </a:r>
            <a:endParaRPr lang="zh-CN" altLang="en-US"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endParaRPr>
          </a:p>
        </p:txBody>
      </p:sp>
      <p:sp>
        <p:nvSpPr>
          <p:cNvPr id="10" name="TextBox 11"/>
          <p:cNvSpPr txBox="1"/>
          <p:nvPr/>
        </p:nvSpPr>
        <p:spPr>
          <a:xfrm>
            <a:off x="594340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783221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94340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783221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5624697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05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05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55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500" fill="hold"/>
                                            <p:tgtEl>
                                              <p:spTgt spid="16"/>
                                            </p:tgtEl>
                                            <p:attrNameLst>
                                              <p:attrName>ppt_x</p:attrName>
                                            </p:attrNameLst>
                                          </p:cBhvr>
                                          <p:tavLst>
                                            <p:tav tm="0">
                                              <p:val>
                                                <p:strVal val="0-#ppt_w/2"/>
                                              </p:val>
                                            </p:tav>
                                            <p:tav tm="100000">
                                              <p:val>
                                                <p:strVal val="#ppt_x"/>
                                              </p:val>
                                            </p:tav>
                                          </p:tavLst>
                                        </p:anim>
                                        <p:anim calcmode="lin" valueType="num">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05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05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55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Hexagon 43"/>
          <p:cNvSpPr/>
          <p:nvPr/>
        </p:nvSpPr>
        <p:spPr>
          <a:xfrm>
            <a:off x="180455" y="1775091"/>
            <a:ext cx="3711509" cy="3199579"/>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en-US">
              <a:solidFill>
                <a:srgbClr val="C00000"/>
              </a:solidFill>
            </a:endParaRPr>
          </a:p>
        </p:txBody>
      </p:sp>
      <p:sp>
        <p:nvSpPr>
          <p:cNvPr id="36" name="Hexagon 35"/>
          <p:cNvSpPr/>
          <p:nvPr/>
        </p:nvSpPr>
        <p:spPr>
          <a:xfrm>
            <a:off x="3120632" y="1775091"/>
            <a:ext cx="3711509" cy="3199579"/>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en-US">
              <a:solidFill>
                <a:srgbClr val="C00000"/>
              </a:solidFill>
            </a:endParaRPr>
          </a:p>
        </p:txBody>
      </p:sp>
      <p:sp>
        <p:nvSpPr>
          <p:cNvPr id="40" name="Hexagon 39"/>
          <p:cNvSpPr/>
          <p:nvPr/>
        </p:nvSpPr>
        <p:spPr>
          <a:xfrm>
            <a:off x="6060809" y="1775091"/>
            <a:ext cx="3711509" cy="3199579"/>
          </a:xfrm>
          <a:prstGeom prst="hexagon">
            <a:avLst/>
          </a:prstGeom>
          <a:blipFill dpi="0" rotWithShape="1">
            <a:blip r:embed="rId5"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en-US">
              <a:solidFill>
                <a:srgbClr val="C00000"/>
              </a:solidFill>
            </a:endParaRPr>
          </a:p>
        </p:txBody>
      </p:sp>
      <p:sp>
        <p:nvSpPr>
          <p:cNvPr id="41" name="Hexagon 40"/>
          <p:cNvSpPr/>
          <p:nvPr/>
        </p:nvSpPr>
        <p:spPr>
          <a:xfrm>
            <a:off x="9000984" y="1775091"/>
            <a:ext cx="3711509" cy="3199579"/>
          </a:xfrm>
          <a:prstGeom prst="hexagon">
            <a:avLst/>
          </a:prstGeom>
          <a:blipFill dpi="0" rotWithShape="1">
            <a:blip r:embed="rId6"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en-US">
              <a:solidFill>
                <a:srgbClr val="C00000"/>
              </a:solidFill>
            </a:endParaRPr>
          </a:p>
        </p:txBody>
      </p:sp>
      <p:sp>
        <p:nvSpPr>
          <p:cNvPr id="61" name="TextBox 60"/>
          <p:cNvSpPr txBox="1"/>
          <p:nvPr/>
        </p:nvSpPr>
        <p:spPr>
          <a:xfrm>
            <a:off x="812800" y="5421688"/>
            <a:ext cx="11333831" cy="969496"/>
          </a:xfrm>
          <a:prstGeom prst="rect">
            <a:avLst/>
          </a:prstGeom>
          <a:noFill/>
        </p:spPr>
        <p:txBody>
          <a:bodyPr wrap="square"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
        <p:nvSpPr>
          <p:cNvPr id="7" name="文本框 6"/>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7"/>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5223434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36" grpId="0" animBg="1"/>
      <p:bldP spid="40" grpId="0" animBg="1"/>
      <p:bldP spid="4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68"/>
          <p:cNvSpPr/>
          <p:nvPr/>
        </p:nvSpPr>
        <p:spPr>
          <a:xfrm>
            <a:off x="2385204" y="208855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70"/>
          <p:cNvSpPr/>
          <p:nvPr/>
        </p:nvSpPr>
        <p:spPr>
          <a:xfrm>
            <a:off x="2385204" y="351364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72"/>
          <p:cNvSpPr/>
          <p:nvPr/>
        </p:nvSpPr>
        <p:spPr>
          <a:xfrm>
            <a:off x="2385204" y="493873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p:nvPr/>
        </p:nvSpPr>
        <p:spPr>
          <a:xfrm flipH="1">
            <a:off x="7072278" y="208855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62"/>
          <p:cNvSpPr/>
          <p:nvPr/>
        </p:nvSpPr>
        <p:spPr>
          <a:xfrm flipH="1">
            <a:off x="7072278" y="351364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4"/>
          <p:cNvSpPr/>
          <p:nvPr/>
        </p:nvSpPr>
        <p:spPr>
          <a:xfrm flipH="1">
            <a:off x="7072278" y="493873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Left-Right Arrow 61"/>
          <p:cNvSpPr/>
          <p:nvPr/>
        </p:nvSpPr>
        <p:spPr>
          <a:xfrm>
            <a:off x="5948333" y="2441774"/>
            <a:ext cx="1018682" cy="403231"/>
          </a:xfrm>
          <a:prstGeom prst="leftRightArrow">
            <a:avLst>
              <a:gd name="adj1" fmla="val 50000"/>
              <a:gd name="adj2" fmla="val 650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Left-Right Arrow 65"/>
          <p:cNvSpPr/>
          <p:nvPr/>
        </p:nvSpPr>
        <p:spPr>
          <a:xfrm>
            <a:off x="5948333" y="3866864"/>
            <a:ext cx="1018682" cy="403231"/>
          </a:xfrm>
          <a:prstGeom prst="leftRightArrow">
            <a:avLst>
              <a:gd name="adj1" fmla="val 50000"/>
              <a:gd name="adj2" fmla="val 650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Left-Right Arrow 66"/>
          <p:cNvSpPr/>
          <p:nvPr/>
        </p:nvSpPr>
        <p:spPr>
          <a:xfrm>
            <a:off x="5948333" y="5291954"/>
            <a:ext cx="1018682" cy="403231"/>
          </a:xfrm>
          <a:prstGeom prst="leftRightArrow">
            <a:avLst>
              <a:gd name="adj1" fmla="val 50000"/>
              <a:gd name="adj2" fmla="val 6508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 Placeholder 3"/>
          <p:cNvSpPr txBox="1">
            <a:spLocks/>
          </p:cNvSpPr>
          <p:nvPr/>
        </p:nvSpPr>
        <p:spPr>
          <a:xfrm>
            <a:off x="3102230" y="229311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p>
        </p:txBody>
      </p:sp>
      <p:sp>
        <p:nvSpPr>
          <p:cNvPr id="75" name="Freeform 45"/>
          <p:cNvSpPr>
            <a:spLocks noEditPoints="1"/>
          </p:cNvSpPr>
          <p:nvPr/>
        </p:nvSpPr>
        <p:spPr bwMode="auto">
          <a:xfrm>
            <a:off x="2545177" y="246050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 Placeholder 3"/>
          <p:cNvSpPr txBox="1">
            <a:spLocks/>
          </p:cNvSpPr>
          <p:nvPr/>
        </p:nvSpPr>
        <p:spPr>
          <a:xfrm>
            <a:off x="3102230" y="3713592"/>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p>
        </p:txBody>
      </p:sp>
      <p:sp>
        <p:nvSpPr>
          <p:cNvPr id="79" name="Freeform 45"/>
          <p:cNvSpPr>
            <a:spLocks noEditPoints="1"/>
          </p:cNvSpPr>
          <p:nvPr/>
        </p:nvSpPr>
        <p:spPr bwMode="auto">
          <a:xfrm>
            <a:off x="2545177" y="388097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 Placeholder 3"/>
          <p:cNvSpPr txBox="1">
            <a:spLocks/>
          </p:cNvSpPr>
          <p:nvPr/>
        </p:nvSpPr>
        <p:spPr>
          <a:xfrm>
            <a:off x="3102230" y="5150844"/>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p>
        </p:txBody>
      </p:sp>
      <p:sp>
        <p:nvSpPr>
          <p:cNvPr id="81" name="Freeform 45"/>
          <p:cNvSpPr>
            <a:spLocks noEditPoints="1"/>
          </p:cNvSpPr>
          <p:nvPr/>
        </p:nvSpPr>
        <p:spPr bwMode="auto">
          <a:xfrm>
            <a:off x="2545177" y="5318231"/>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45"/>
          <p:cNvSpPr>
            <a:spLocks noEditPoints="1"/>
          </p:cNvSpPr>
          <p:nvPr/>
        </p:nvSpPr>
        <p:spPr bwMode="auto">
          <a:xfrm>
            <a:off x="9849513" y="246050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 Placeholder 3"/>
          <p:cNvSpPr txBox="1">
            <a:spLocks/>
          </p:cNvSpPr>
          <p:nvPr/>
        </p:nvSpPr>
        <p:spPr>
          <a:xfrm>
            <a:off x="7388243" y="229311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p>
        </p:txBody>
      </p:sp>
      <p:sp>
        <p:nvSpPr>
          <p:cNvPr id="90" name="Freeform 45"/>
          <p:cNvSpPr>
            <a:spLocks noEditPoints="1"/>
          </p:cNvSpPr>
          <p:nvPr/>
        </p:nvSpPr>
        <p:spPr bwMode="auto">
          <a:xfrm>
            <a:off x="9849513" y="388097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Text Placeholder 3"/>
          <p:cNvSpPr txBox="1">
            <a:spLocks/>
          </p:cNvSpPr>
          <p:nvPr/>
        </p:nvSpPr>
        <p:spPr>
          <a:xfrm>
            <a:off x="7388243" y="3713592"/>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p>
        </p:txBody>
      </p:sp>
      <p:sp>
        <p:nvSpPr>
          <p:cNvPr id="92" name="Freeform 45"/>
          <p:cNvSpPr>
            <a:spLocks noEditPoints="1"/>
          </p:cNvSpPr>
          <p:nvPr/>
        </p:nvSpPr>
        <p:spPr bwMode="auto">
          <a:xfrm>
            <a:off x="9849513" y="5331043"/>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Text Placeholder 3"/>
          <p:cNvSpPr txBox="1">
            <a:spLocks/>
          </p:cNvSpPr>
          <p:nvPr/>
        </p:nvSpPr>
        <p:spPr>
          <a:xfrm>
            <a:off x="7388243" y="5163656"/>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p>
        </p:txBody>
      </p:sp>
      <p:sp>
        <p:nvSpPr>
          <p:cNvPr id="68" name="Rounded Rectangle 67"/>
          <p:cNvSpPr/>
          <p:nvPr/>
        </p:nvSpPr>
        <p:spPr>
          <a:xfrm>
            <a:off x="964706" y="2009070"/>
            <a:ext cx="1431664" cy="1276830"/>
          </a:xfrm>
          <a:prstGeom prst="roundRect">
            <a:avLst/>
          </a:pr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70" name="Rounded Rectangle 69"/>
          <p:cNvSpPr/>
          <p:nvPr/>
        </p:nvSpPr>
        <p:spPr>
          <a:xfrm>
            <a:off x="964706" y="3434163"/>
            <a:ext cx="1431664" cy="1276827"/>
          </a:xfrm>
          <a:prstGeom prst="roundRect">
            <a:avLst/>
          </a:pr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72" name="Rounded Rectangle 71"/>
          <p:cNvSpPr/>
          <p:nvPr/>
        </p:nvSpPr>
        <p:spPr>
          <a:xfrm>
            <a:off x="964706" y="4859254"/>
            <a:ext cx="1431664" cy="1276827"/>
          </a:xfrm>
          <a:prstGeom prst="roundRect">
            <a:avLst/>
          </a:prstGeom>
          <a:solidFill>
            <a:schemeClr val="accent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45" name="Rounded Rectangle 44"/>
          <p:cNvSpPr/>
          <p:nvPr/>
        </p:nvSpPr>
        <p:spPr>
          <a:xfrm flipH="1">
            <a:off x="10462380" y="2009070"/>
            <a:ext cx="1431664" cy="1276830"/>
          </a:xfrm>
          <a:prstGeom prst="roundRect">
            <a:avLst/>
          </a:prstGeom>
          <a:solidFill>
            <a:schemeClr val="accent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48" name="Rounded Rectangle 47"/>
          <p:cNvSpPr/>
          <p:nvPr/>
        </p:nvSpPr>
        <p:spPr>
          <a:xfrm flipH="1">
            <a:off x="10462380" y="3434163"/>
            <a:ext cx="1431664" cy="1276827"/>
          </a:xfrm>
          <a:prstGeom prst="roundRect">
            <a:avLst/>
          </a:prstGeom>
          <a:solidFill>
            <a:schemeClr val="accent5"/>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05</a:t>
            </a:r>
          </a:p>
        </p:txBody>
      </p:sp>
      <p:sp>
        <p:nvSpPr>
          <p:cNvPr id="64" name="Rounded Rectangle 63"/>
          <p:cNvSpPr/>
          <p:nvPr/>
        </p:nvSpPr>
        <p:spPr>
          <a:xfrm flipH="1">
            <a:off x="10462380" y="4859254"/>
            <a:ext cx="1431664" cy="1276827"/>
          </a:xfrm>
          <a:prstGeom prst="roundRect">
            <a:avLst/>
          </a:prstGeom>
          <a:solidFill>
            <a:schemeClr val="accent6"/>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06</a:t>
            </a:r>
          </a:p>
        </p:txBody>
      </p:sp>
      <p:sp>
        <p:nvSpPr>
          <p:cNvPr id="29" name="文本框 28"/>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0" name="文本框 29"/>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3115169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500"/>
                                        <p:tgtEl>
                                          <p:spTgt spid="69"/>
                                        </p:tgtEl>
                                      </p:cBhvr>
                                    </p:animEffect>
                                  </p:childTnLst>
                                </p:cTn>
                              </p:par>
                            </p:childTnLst>
                          </p:cTn>
                        </p:par>
                        <p:par>
                          <p:cTn id="13" fill="hold">
                            <p:stCondLst>
                              <p:cond delay="1000"/>
                            </p:stCondLst>
                            <p:childTnLst>
                              <p:par>
                                <p:cTn id="14" presetID="53" presetClass="entr" presetSubtype="0"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ppt_w</p:attrName>
                                        </p:attrNameLst>
                                      </p:cBhvr>
                                      <p:tavLst>
                                        <p:tav tm="0">
                                          <p:val>
                                            <p:fltVal val="0"/>
                                          </p:val>
                                        </p:tav>
                                        <p:tav tm="100000">
                                          <p:val>
                                            <p:strVal val="#ppt_w"/>
                                          </p:val>
                                        </p:tav>
                                      </p:tavLst>
                                    </p:anim>
                                    <p:anim calcmode="lin" valueType="num">
                                      <p:cBhvr>
                                        <p:cTn id="17" dur="500" fill="hold"/>
                                        <p:tgtEl>
                                          <p:spTgt spid="75"/>
                                        </p:tgtEl>
                                        <p:attrNameLst>
                                          <p:attrName>ppt_h</p:attrName>
                                        </p:attrNameLst>
                                      </p:cBhvr>
                                      <p:tavLst>
                                        <p:tav tm="0">
                                          <p:val>
                                            <p:fltVal val="0"/>
                                          </p:val>
                                        </p:tav>
                                        <p:tav tm="100000">
                                          <p:val>
                                            <p:strVal val="#ppt_h"/>
                                          </p:val>
                                        </p:tav>
                                      </p:tavLst>
                                    </p:anim>
                                    <p:animEffect transition="in" filter="fade">
                                      <p:cBhvr>
                                        <p:cTn id="18" dur="500"/>
                                        <p:tgtEl>
                                          <p:spTgt spid="7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left)">
                                      <p:cBhvr>
                                        <p:cTn id="22" dur="500"/>
                                        <p:tgtEl>
                                          <p:spTgt spid="74"/>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barn(outVertical)">
                                      <p:cBhvr>
                                        <p:cTn id="26" dur="500"/>
                                        <p:tgtEl>
                                          <p:spTgt spid="62"/>
                                        </p:tgtEl>
                                      </p:cBhvr>
                                    </p:animEffect>
                                  </p:childTnLst>
                                </p:cTn>
                              </p:par>
                            </p:childTnLst>
                          </p:cTn>
                        </p:par>
                        <p:par>
                          <p:cTn id="27" fill="hold">
                            <p:stCondLst>
                              <p:cond delay="2500"/>
                            </p:stCondLst>
                            <p:childTnLst>
                              <p:par>
                                <p:cTn id="28" presetID="2" presetClass="entr" presetSubtype="1" accel="50000" decel="5000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right)">
                                      <p:cBhvr>
                                        <p:cTn id="35" dur="500"/>
                                        <p:tgtEl>
                                          <p:spTgt spid="46"/>
                                        </p:tgtEl>
                                      </p:cBhvr>
                                    </p:animEffect>
                                  </p:childTnLst>
                                </p:cTn>
                              </p:par>
                            </p:childTnLst>
                          </p:cTn>
                        </p:par>
                        <p:par>
                          <p:cTn id="36" fill="hold">
                            <p:stCondLst>
                              <p:cond delay="3500"/>
                            </p:stCondLst>
                            <p:childTnLst>
                              <p:par>
                                <p:cTn id="37" presetID="53" presetClass="entr" presetSubtype="0"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p:cTn id="39" dur="500" fill="hold"/>
                                        <p:tgtEl>
                                          <p:spTgt spid="84"/>
                                        </p:tgtEl>
                                        <p:attrNameLst>
                                          <p:attrName>ppt_w</p:attrName>
                                        </p:attrNameLst>
                                      </p:cBhvr>
                                      <p:tavLst>
                                        <p:tav tm="0">
                                          <p:val>
                                            <p:fltVal val="0"/>
                                          </p:val>
                                        </p:tav>
                                        <p:tav tm="100000">
                                          <p:val>
                                            <p:strVal val="#ppt_w"/>
                                          </p:val>
                                        </p:tav>
                                      </p:tavLst>
                                    </p:anim>
                                    <p:anim calcmode="lin" valueType="num">
                                      <p:cBhvr>
                                        <p:cTn id="40" dur="500" fill="hold"/>
                                        <p:tgtEl>
                                          <p:spTgt spid="84"/>
                                        </p:tgtEl>
                                        <p:attrNameLst>
                                          <p:attrName>ppt_h</p:attrName>
                                        </p:attrNameLst>
                                      </p:cBhvr>
                                      <p:tavLst>
                                        <p:tav tm="0">
                                          <p:val>
                                            <p:fltVal val="0"/>
                                          </p:val>
                                        </p:tav>
                                        <p:tav tm="100000">
                                          <p:val>
                                            <p:strVal val="#ppt_h"/>
                                          </p:val>
                                        </p:tav>
                                      </p:tavLst>
                                    </p:anim>
                                    <p:animEffect transition="in" filter="fade">
                                      <p:cBhvr>
                                        <p:cTn id="41" dur="500"/>
                                        <p:tgtEl>
                                          <p:spTgt spid="84"/>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wipe(right)">
                                      <p:cBhvr>
                                        <p:cTn id="45" dur="500"/>
                                        <p:tgtEl>
                                          <p:spTgt spid="87"/>
                                        </p:tgtEl>
                                      </p:cBhvr>
                                    </p:animEffect>
                                  </p:childTnLst>
                                </p:cTn>
                              </p:par>
                            </p:childTnLst>
                          </p:cTn>
                        </p:par>
                        <p:par>
                          <p:cTn id="46" fill="hold">
                            <p:stCondLst>
                              <p:cond delay="4500"/>
                            </p:stCondLst>
                            <p:childTnLst>
                              <p:par>
                                <p:cTn id="47" presetID="2" presetClass="entr" presetSubtype="1" accel="50000" decel="50000" fill="hold" grpId="0"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ppt_x"/>
                                          </p:val>
                                        </p:tav>
                                        <p:tav tm="100000">
                                          <p:val>
                                            <p:strVal val="#ppt_x"/>
                                          </p:val>
                                        </p:tav>
                                      </p:tavLst>
                                    </p:anim>
                                    <p:anim calcmode="lin" valueType="num">
                                      <p:cBhvr additive="base">
                                        <p:cTn id="50" dur="5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wipe(left)">
                                      <p:cBhvr>
                                        <p:cTn id="54" dur="500"/>
                                        <p:tgtEl>
                                          <p:spTgt spid="71"/>
                                        </p:tgtEl>
                                      </p:cBhvr>
                                    </p:animEffect>
                                  </p:childTnLst>
                                </p:cTn>
                              </p:par>
                            </p:childTnLst>
                          </p:cTn>
                        </p:par>
                        <p:par>
                          <p:cTn id="55" fill="hold">
                            <p:stCondLst>
                              <p:cond delay="5500"/>
                            </p:stCondLst>
                            <p:childTnLst>
                              <p:par>
                                <p:cTn id="56" presetID="53" presetClass="entr" presetSubtype="0"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p:cTn id="58" dur="500" fill="hold"/>
                                        <p:tgtEl>
                                          <p:spTgt spid="79"/>
                                        </p:tgtEl>
                                        <p:attrNameLst>
                                          <p:attrName>ppt_w</p:attrName>
                                        </p:attrNameLst>
                                      </p:cBhvr>
                                      <p:tavLst>
                                        <p:tav tm="0">
                                          <p:val>
                                            <p:fltVal val="0"/>
                                          </p:val>
                                        </p:tav>
                                        <p:tav tm="100000">
                                          <p:val>
                                            <p:strVal val="#ppt_w"/>
                                          </p:val>
                                        </p:tav>
                                      </p:tavLst>
                                    </p:anim>
                                    <p:anim calcmode="lin" valueType="num">
                                      <p:cBhvr>
                                        <p:cTn id="59" dur="500" fill="hold"/>
                                        <p:tgtEl>
                                          <p:spTgt spid="79"/>
                                        </p:tgtEl>
                                        <p:attrNameLst>
                                          <p:attrName>ppt_h</p:attrName>
                                        </p:attrNameLst>
                                      </p:cBhvr>
                                      <p:tavLst>
                                        <p:tav tm="0">
                                          <p:val>
                                            <p:fltVal val="0"/>
                                          </p:val>
                                        </p:tav>
                                        <p:tav tm="100000">
                                          <p:val>
                                            <p:strVal val="#ppt_h"/>
                                          </p:val>
                                        </p:tav>
                                      </p:tavLst>
                                    </p:anim>
                                    <p:animEffect transition="in" filter="fade">
                                      <p:cBhvr>
                                        <p:cTn id="60" dur="500"/>
                                        <p:tgtEl>
                                          <p:spTgt spid="79"/>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left)">
                                      <p:cBhvr>
                                        <p:cTn id="64" dur="500"/>
                                        <p:tgtEl>
                                          <p:spTgt spid="78"/>
                                        </p:tgtEl>
                                      </p:cBhvr>
                                    </p:animEffect>
                                  </p:childTnLst>
                                </p:cTn>
                              </p:par>
                            </p:childTnLst>
                          </p:cTn>
                        </p:par>
                        <p:par>
                          <p:cTn id="65" fill="hold">
                            <p:stCondLst>
                              <p:cond delay="6500"/>
                            </p:stCondLst>
                            <p:childTnLst>
                              <p:par>
                                <p:cTn id="66" presetID="16" presetClass="entr" presetSubtype="37"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barn(outVertical)">
                                      <p:cBhvr>
                                        <p:cTn id="68" dur="500"/>
                                        <p:tgtEl>
                                          <p:spTgt spid="66"/>
                                        </p:tgtEl>
                                      </p:cBhvr>
                                    </p:animEffect>
                                  </p:childTnLst>
                                </p:cTn>
                              </p:par>
                            </p:childTnLst>
                          </p:cTn>
                        </p:par>
                        <p:par>
                          <p:cTn id="69" fill="hold">
                            <p:stCondLst>
                              <p:cond delay="7000"/>
                            </p:stCondLst>
                            <p:childTnLst>
                              <p:par>
                                <p:cTn id="70" presetID="2" presetClass="entr" presetSubtype="1" accel="50000" decel="50000" fill="hold" grpId="0"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ppt_x"/>
                                          </p:val>
                                        </p:tav>
                                        <p:tav tm="100000">
                                          <p:val>
                                            <p:strVal val="#ppt_x"/>
                                          </p:val>
                                        </p:tav>
                                      </p:tavLst>
                                    </p:anim>
                                    <p:anim calcmode="lin" valueType="num">
                                      <p:cBhvr additive="base">
                                        <p:cTn id="73" dur="500" fill="hold"/>
                                        <p:tgtEl>
                                          <p:spTgt spid="48"/>
                                        </p:tgtEl>
                                        <p:attrNameLst>
                                          <p:attrName>ppt_y</p:attrName>
                                        </p:attrNameLst>
                                      </p:cBhvr>
                                      <p:tavLst>
                                        <p:tav tm="0">
                                          <p:val>
                                            <p:strVal val="0-#ppt_h/2"/>
                                          </p:val>
                                        </p:tav>
                                        <p:tav tm="100000">
                                          <p:val>
                                            <p:strVal val="#ppt_y"/>
                                          </p:val>
                                        </p:tav>
                                      </p:tavLst>
                                    </p:anim>
                                  </p:childTnLst>
                                </p:cTn>
                              </p:par>
                            </p:childTnLst>
                          </p:cTn>
                        </p:par>
                        <p:par>
                          <p:cTn id="74" fill="hold">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wipe(right)">
                                      <p:cBhvr>
                                        <p:cTn id="77" dur="500"/>
                                        <p:tgtEl>
                                          <p:spTgt spid="63"/>
                                        </p:tgtEl>
                                      </p:cBhvr>
                                    </p:animEffect>
                                  </p:childTnLst>
                                </p:cTn>
                              </p:par>
                            </p:childTnLst>
                          </p:cTn>
                        </p:par>
                        <p:par>
                          <p:cTn id="78" fill="hold">
                            <p:stCondLst>
                              <p:cond delay="8000"/>
                            </p:stCondLst>
                            <p:childTnLst>
                              <p:par>
                                <p:cTn id="79" presetID="53" presetClass="entr" presetSubtype="0"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 calcmode="lin" valueType="num">
                                      <p:cBhvr>
                                        <p:cTn id="81" dur="500" fill="hold"/>
                                        <p:tgtEl>
                                          <p:spTgt spid="90"/>
                                        </p:tgtEl>
                                        <p:attrNameLst>
                                          <p:attrName>ppt_w</p:attrName>
                                        </p:attrNameLst>
                                      </p:cBhvr>
                                      <p:tavLst>
                                        <p:tav tm="0">
                                          <p:val>
                                            <p:fltVal val="0"/>
                                          </p:val>
                                        </p:tav>
                                        <p:tav tm="100000">
                                          <p:val>
                                            <p:strVal val="#ppt_w"/>
                                          </p:val>
                                        </p:tav>
                                      </p:tavLst>
                                    </p:anim>
                                    <p:anim calcmode="lin" valueType="num">
                                      <p:cBhvr>
                                        <p:cTn id="82" dur="500" fill="hold"/>
                                        <p:tgtEl>
                                          <p:spTgt spid="90"/>
                                        </p:tgtEl>
                                        <p:attrNameLst>
                                          <p:attrName>ppt_h</p:attrName>
                                        </p:attrNameLst>
                                      </p:cBhvr>
                                      <p:tavLst>
                                        <p:tav tm="0">
                                          <p:val>
                                            <p:fltVal val="0"/>
                                          </p:val>
                                        </p:tav>
                                        <p:tav tm="100000">
                                          <p:val>
                                            <p:strVal val="#ppt_h"/>
                                          </p:val>
                                        </p:tav>
                                      </p:tavLst>
                                    </p:anim>
                                    <p:animEffect transition="in" filter="fade">
                                      <p:cBhvr>
                                        <p:cTn id="83" dur="500"/>
                                        <p:tgtEl>
                                          <p:spTgt spid="90"/>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91"/>
                                        </p:tgtEl>
                                        <p:attrNameLst>
                                          <p:attrName>style.visibility</p:attrName>
                                        </p:attrNameLst>
                                      </p:cBhvr>
                                      <p:to>
                                        <p:strVal val="visible"/>
                                      </p:to>
                                    </p:set>
                                    <p:animEffect transition="in" filter="wipe(right)">
                                      <p:cBhvr>
                                        <p:cTn id="87" dur="500"/>
                                        <p:tgtEl>
                                          <p:spTgt spid="91"/>
                                        </p:tgtEl>
                                      </p:cBhvr>
                                    </p:animEffect>
                                  </p:childTnLst>
                                </p:cTn>
                              </p:par>
                            </p:childTnLst>
                          </p:cTn>
                        </p:par>
                        <p:par>
                          <p:cTn id="88" fill="hold">
                            <p:stCondLst>
                              <p:cond delay="9000"/>
                            </p:stCondLst>
                            <p:childTnLst>
                              <p:par>
                                <p:cTn id="89" presetID="2" presetClass="entr" presetSubtype="1" accel="50000" decel="50000" fill="hold" grpId="0" nodeType="after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ppt_x"/>
                                          </p:val>
                                        </p:tav>
                                        <p:tav tm="100000">
                                          <p:val>
                                            <p:strVal val="#ppt_x"/>
                                          </p:val>
                                        </p:tav>
                                      </p:tavLst>
                                    </p:anim>
                                    <p:anim calcmode="lin" valueType="num">
                                      <p:cBhvr additive="base">
                                        <p:cTn id="92" dur="500" fill="hold"/>
                                        <p:tgtEl>
                                          <p:spTgt spid="72"/>
                                        </p:tgtEl>
                                        <p:attrNameLst>
                                          <p:attrName>ppt_y</p:attrName>
                                        </p:attrNameLst>
                                      </p:cBhvr>
                                      <p:tavLst>
                                        <p:tav tm="0">
                                          <p:val>
                                            <p:strVal val="0-#ppt_h/2"/>
                                          </p:val>
                                        </p:tav>
                                        <p:tav tm="100000">
                                          <p:val>
                                            <p:strVal val="#ppt_y"/>
                                          </p:val>
                                        </p:tav>
                                      </p:tavLst>
                                    </p:anim>
                                  </p:childTnLst>
                                </p:cTn>
                              </p:par>
                            </p:childTnLst>
                          </p:cTn>
                        </p:par>
                        <p:par>
                          <p:cTn id="93" fill="hold">
                            <p:stCondLst>
                              <p:cond delay="9500"/>
                            </p:stCondLst>
                            <p:childTnLst>
                              <p:par>
                                <p:cTn id="94" presetID="22" presetClass="entr" presetSubtype="8" fill="hold" grpId="0"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wipe(left)">
                                      <p:cBhvr>
                                        <p:cTn id="96" dur="500"/>
                                        <p:tgtEl>
                                          <p:spTgt spid="73"/>
                                        </p:tgtEl>
                                      </p:cBhvr>
                                    </p:animEffect>
                                  </p:childTnLst>
                                </p:cTn>
                              </p:par>
                            </p:childTnLst>
                          </p:cTn>
                        </p:par>
                        <p:par>
                          <p:cTn id="97" fill="hold">
                            <p:stCondLst>
                              <p:cond delay="10000"/>
                            </p:stCondLst>
                            <p:childTnLst>
                              <p:par>
                                <p:cTn id="98" presetID="53" presetClass="entr" presetSubtype="0" fill="hold" grpId="0" nodeType="afterEffect">
                                  <p:stCondLst>
                                    <p:cond delay="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500" fill="hold"/>
                                        <p:tgtEl>
                                          <p:spTgt spid="81"/>
                                        </p:tgtEl>
                                        <p:attrNameLst>
                                          <p:attrName>ppt_w</p:attrName>
                                        </p:attrNameLst>
                                      </p:cBhvr>
                                      <p:tavLst>
                                        <p:tav tm="0">
                                          <p:val>
                                            <p:fltVal val="0"/>
                                          </p:val>
                                        </p:tav>
                                        <p:tav tm="100000">
                                          <p:val>
                                            <p:strVal val="#ppt_w"/>
                                          </p:val>
                                        </p:tav>
                                      </p:tavLst>
                                    </p:anim>
                                    <p:anim calcmode="lin" valueType="num">
                                      <p:cBhvr>
                                        <p:cTn id="101" dur="500" fill="hold"/>
                                        <p:tgtEl>
                                          <p:spTgt spid="81"/>
                                        </p:tgtEl>
                                        <p:attrNameLst>
                                          <p:attrName>ppt_h</p:attrName>
                                        </p:attrNameLst>
                                      </p:cBhvr>
                                      <p:tavLst>
                                        <p:tav tm="0">
                                          <p:val>
                                            <p:fltVal val="0"/>
                                          </p:val>
                                        </p:tav>
                                        <p:tav tm="100000">
                                          <p:val>
                                            <p:strVal val="#ppt_h"/>
                                          </p:val>
                                        </p:tav>
                                      </p:tavLst>
                                    </p:anim>
                                    <p:animEffect transition="in" filter="fade">
                                      <p:cBhvr>
                                        <p:cTn id="102" dur="500"/>
                                        <p:tgtEl>
                                          <p:spTgt spid="81"/>
                                        </p:tgtEl>
                                      </p:cBhvr>
                                    </p:animEffect>
                                  </p:childTnLst>
                                </p:cTn>
                              </p:par>
                            </p:childTnLst>
                          </p:cTn>
                        </p:par>
                        <p:par>
                          <p:cTn id="103" fill="hold">
                            <p:stCondLst>
                              <p:cond delay="10500"/>
                            </p:stCondLst>
                            <p:childTnLst>
                              <p:par>
                                <p:cTn id="104" presetID="22" presetClass="entr" presetSubtype="8" fill="hold" grpId="0" nodeType="afterEffect">
                                  <p:stCondLst>
                                    <p:cond delay="0"/>
                                  </p:stCondLst>
                                  <p:childTnLst>
                                    <p:set>
                                      <p:cBhvr>
                                        <p:cTn id="105" dur="1" fill="hold">
                                          <p:stCondLst>
                                            <p:cond delay="0"/>
                                          </p:stCondLst>
                                        </p:cTn>
                                        <p:tgtEl>
                                          <p:spTgt spid="80"/>
                                        </p:tgtEl>
                                        <p:attrNameLst>
                                          <p:attrName>style.visibility</p:attrName>
                                        </p:attrNameLst>
                                      </p:cBhvr>
                                      <p:to>
                                        <p:strVal val="visible"/>
                                      </p:to>
                                    </p:set>
                                    <p:animEffect transition="in" filter="wipe(left)">
                                      <p:cBhvr>
                                        <p:cTn id="106" dur="500"/>
                                        <p:tgtEl>
                                          <p:spTgt spid="80"/>
                                        </p:tgtEl>
                                      </p:cBhvr>
                                    </p:animEffect>
                                  </p:childTnLst>
                                </p:cTn>
                              </p:par>
                            </p:childTnLst>
                          </p:cTn>
                        </p:par>
                        <p:par>
                          <p:cTn id="107" fill="hold">
                            <p:stCondLst>
                              <p:cond delay="11000"/>
                            </p:stCondLst>
                            <p:childTnLst>
                              <p:par>
                                <p:cTn id="108" presetID="16" presetClass="entr" presetSubtype="37" fill="hold" grpId="0" nodeType="afterEffect">
                                  <p:stCondLst>
                                    <p:cond delay="0"/>
                                  </p:stCondLst>
                                  <p:childTnLst>
                                    <p:set>
                                      <p:cBhvr>
                                        <p:cTn id="109" dur="1" fill="hold">
                                          <p:stCondLst>
                                            <p:cond delay="0"/>
                                          </p:stCondLst>
                                        </p:cTn>
                                        <p:tgtEl>
                                          <p:spTgt spid="67"/>
                                        </p:tgtEl>
                                        <p:attrNameLst>
                                          <p:attrName>style.visibility</p:attrName>
                                        </p:attrNameLst>
                                      </p:cBhvr>
                                      <p:to>
                                        <p:strVal val="visible"/>
                                      </p:to>
                                    </p:set>
                                    <p:animEffect transition="in" filter="barn(outVertical)">
                                      <p:cBhvr>
                                        <p:cTn id="110" dur="500"/>
                                        <p:tgtEl>
                                          <p:spTgt spid="67"/>
                                        </p:tgtEl>
                                      </p:cBhvr>
                                    </p:animEffect>
                                  </p:childTnLst>
                                </p:cTn>
                              </p:par>
                            </p:childTnLst>
                          </p:cTn>
                        </p:par>
                        <p:par>
                          <p:cTn id="111" fill="hold">
                            <p:stCondLst>
                              <p:cond delay="11500"/>
                            </p:stCondLst>
                            <p:childTnLst>
                              <p:par>
                                <p:cTn id="112" presetID="2" presetClass="entr" presetSubtype="1" accel="50000" decel="50000" fill="hold" grpId="0" nodeType="afterEffect">
                                  <p:stCondLst>
                                    <p:cond delay="0"/>
                                  </p:stCondLst>
                                  <p:childTnLst>
                                    <p:set>
                                      <p:cBhvr>
                                        <p:cTn id="113" dur="1" fill="hold">
                                          <p:stCondLst>
                                            <p:cond delay="0"/>
                                          </p:stCondLst>
                                        </p:cTn>
                                        <p:tgtEl>
                                          <p:spTgt spid="64"/>
                                        </p:tgtEl>
                                        <p:attrNameLst>
                                          <p:attrName>style.visibility</p:attrName>
                                        </p:attrNameLst>
                                      </p:cBhvr>
                                      <p:to>
                                        <p:strVal val="visible"/>
                                      </p:to>
                                    </p:set>
                                    <p:anim calcmode="lin" valueType="num">
                                      <p:cBhvr additive="base">
                                        <p:cTn id="114" dur="500" fill="hold"/>
                                        <p:tgtEl>
                                          <p:spTgt spid="64"/>
                                        </p:tgtEl>
                                        <p:attrNameLst>
                                          <p:attrName>ppt_x</p:attrName>
                                        </p:attrNameLst>
                                      </p:cBhvr>
                                      <p:tavLst>
                                        <p:tav tm="0">
                                          <p:val>
                                            <p:strVal val="#ppt_x"/>
                                          </p:val>
                                        </p:tav>
                                        <p:tav tm="100000">
                                          <p:val>
                                            <p:strVal val="#ppt_x"/>
                                          </p:val>
                                        </p:tav>
                                      </p:tavLst>
                                    </p:anim>
                                    <p:anim calcmode="lin" valueType="num">
                                      <p:cBhvr additive="base">
                                        <p:cTn id="115" dur="500" fill="hold"/>
                                        <p:tgtEl>
                                          <p:spTgt spid="64"/>
                                        </p:tgtEl>
                                        <p:attrNameLst>
                                          <p:attrName>ppt_y</p:attrName>
                                        </p:attrNameLst>
                                      </p:cBhvr>
                                      <p:tavLst>
                                        <p:tav tm="0">
                                          <p:val>
                                            <p:strVal val="0-#ppt_h/2"/>
                                          </p:val>
                                        </p:tav>
                                        <p:tav tm="100000">
                                          <p:val>
                                            <p:strVal val="#ppt_y"/>
                                          </p:val>
                                        </p:tav>
                                      </p:tavLst>
                                    </p:anim>
                                  </p:childTnLst>
                                </p:cTn>
                              </p:par>
                            </p:childTnLst>
                          </p:cTn>
                        </p:par>
                        <p:par>
                          <p:cTn id="116" fill="hold">
                            <p:stCondLst>
                              <p:cond delay="12000"/>
                            </p:stCondLst>
                            <p:childTnLst>
                              <p:par>
                                <p:cTn id="117" presetID="22" presetClass="entr" presetSubtype="2"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wipe(right)">
                                      <p:cBhvr>
                                        <p:cTn id="119" dur="500"/>
                                        <p:tgtEl>
                                          <p:spTgt spid="65"/>
                                        </p:tgtEl>
                                      </p:cBhvr>
                                    </p:animEffect>
                                  </p:childTnLst>
                                </p:cTn>
                              </p:par>
                            </p:childTnLst>
                          </p:cTn>
                        </p:par>
                        <p:par>
                          <p:cTn id="120" fill="hold">
                            <p:stCondLst>
                              <p:cond delay="12500"/>
                            </p:stCondLst>
                            <p:childTnLst>
                              <p:par>
                                <p:cTn id="121" presetID="53" presetClass="entr" presetSubtype="0" fill="hold" grpId="0" nodeType="afterEffect">
                                  <p:stCondLst>
                                    <p:cond delay="0"/>
                                  </p:stCondLst>
                                  <p:childTnLst>
                                    <p:set>
                                      <p:cBhvr>
                                        <p:cTn id="122" dur="1" fill="hold">
                                          <p:stCondLst>
                                            <p:cond delay="0"/>
                                          </p:stCondLst>
                                        </p:cTn>
                                        <p:tgtEl>
                                          <p:spTgt spid="92"/>
                                        </p:tgtEl>
                                        <p:attrNameLst>
                                          <p:attrName>style.visibility</p:attrName>
                                        </p:attrNameLst>
                                      </p:cBhvr>
                                      <p:to>
                                        <p:strVal val="visible"/>
                                      </p:to>
                                    </p:set>
                                    <p:anim calcmode="lin" valueType="num">
                                      <p:cBhvr>
                                        <p:cTn id="123" dur="500" fill="hold"/>
                                        <p:tgtEl>
                                          <p:spTgt spid="92"/>
                                        </p:tgtEl>
                                        <p:attrNameLst>
                                          <p:attrName>ppt_w</p:attrName>
                                        </p:attrNameLst>
                                      </p:cBhvr>
                                      <p:tavLst>
                                        <p:tav tm="0">
                                          <p:val>
                                            <p:fltVal val="0"/>
                                          </p:val>
                                        </p:tav>
                                        <p:tav tm="100000">
                                          <p:val>
                                            <p:strVal val="#ppt_w"/>
                                          </p:val>
                                        </p:tav>
                                      </p:tavLst>
                                    </p:anim>
                                    <p:anim calcmode="lin" valueType="num">
                                      <p:cBhvr>
                                        <p:cTn id="124" dur="500" fill="hold"/>
                                        <p:tgtEl>
                                          <p:spTgt spid="92"/>
                                        </p:tgtEl>
                                        <p:attrNameLst>
                                          <p:attrName>ppt_h</p:attrName>
                                        </p:attrNameLst>
                                      </p:cBhvr>
                                      <p:tavLst>
                                        <p:tav tm="0">
                                          <p:val>
                                            <p:fltVal val="0"/>
                                          </p:val>
                                        </p:tav>
                                        <p:tav tm="100000">
                                          <p:val>
                                            <p:strVal val="#ppt_h"/>
                                          </p:val>
                                        </p:tav>
                                      </p:tavLst>
                                    </p:anim>
                                    <p:animEffect transition="in" filter="fade">
                                      <p:cBhvr>
                                        <p:cTn id="125" dur="500"/>
                                        <p:tgtEl>
                                          <p:spTgt spid="92"/>
                                        </p:tgtEl>
                                      </p:cBhvr>
                                    </p:animEffect>
                                  </p:childTnLst>
                                </p:cTn>
                              </p:par>
                            </p:childTnLst>
                          </p:cTn>
                        </p:par>
                        <p:par>
                          <p:cTn id="126" fill="hold">
                            <p:stCondLst>
                              <p:cond delay="13000"/>
                            </p:stCondLst>
                            <p:childTnLst>
                              <p:par>
                                <p:cTn id="127" presetID="22" presetClass="entr" presetSubtype="2" fill="hold" grpId="0" nodeType="afterEffect">
                                  <p:stCondLst>
                                    <p:cond delay="0"/>
                                  </p:stCondLst>
                                  <p:childTnLst>
                                    <p:set>
                                      <p:cBhvr>
                                        <p:cTn id="128" dur="1" fill="hold">
                                          <p:stCondLst>
                                            <p:cond delay="0"/>
                                          </p:stCondLst>
                                        </p:cTn>
                                        <p:tgtEl>
                                          <p:spTgt spid="93"/>
                                        </p:tgtEl>
                                        <p:attrNameLst>
                                          <p:attrName>style.visibility</p:attrName>
                                        </p:attrNameLst>
                                      </p:cBhvr>
                                      <p:to>
                                        <p:strVal val="visible"/>
                                      </p:to>
                                    </p:set>
                                    <p:animEffect transition="in" filter="wipe(right)">
                                      <p:cBhvr>
                                        <p:cTn id="12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animBg="1"/>
      <p:bldP spid="73" grpId="0" animBg="1"/>
      <p:bldP spid="46" grpId="0" animBg="1"/>
      <p:bldP spid="63" grpId="0" animBg="1"/>
      <p:bldP spid="65" grpId="0" animBg="1"/>
      <p:bldP spid="62" grpId="0" animBg="1"/>
      <p:bldP spid="66" grpId="0" animBg="1"/>
      <p:bldP spid="67" grpId="0" animBg="1"/>
      <p:bldP spid="74" grpId="0"/>
      <p:bldP spid="75" grpId="0" animBg="1"/>
      <p:bldP spid="78" grpId="0"/>
      <p:bldP spid="79" grpId="0" animBg="1"/>
      <p:bldP spid="80" grpId="0"/>
      <p:bldP spid="81" grpId="0" animBg="1"/>
      <p:bldP spid="84" grpId="0" animBg="1"/>
      <p:bldP spid="87" grpId="0"/>
      <p:bldP spid="90" grpId="0" animBg="1"/>
      <p:bldP spid="91" grpId="0"/>
      <p:bldP spid="92" grpId="0" animBg="1"/>
      <p:bldP spid="93" grpId="0"/>
      <p:bldP spid="68" grpId="0" animBg="1"/>
      <p:bldP spid="70" grpId="0" animBg="1"/>
      <p:bldP spid="72" grpId="0" animBg="1"/>
      <p:bldP spid="45" grpId="0" animBg="1"/>
      <p:bldP spid="48" grpId="0" animBg="1"/>
      <p:bldP spid="6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16"/>
          <p:cNvSpPr>
            <a:spLocks noEditPoints="1"/>
          </p:cNvSpPr>
          <p:nvPr/>
        </p:nvSpPr>
        <p:spPr bwMode="auto">
          <a:xfrm>
            <a:off x="10820290" y="4976954"/>
            <a:ext cx="468897" cy="352177"/>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tx2"/>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7656754" y="4891450"/>
            <a:ext cx="416574" cy="4387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4513341" y="4891451"/>
            <a:ext cx="396449" cy="404500"/>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9246162" y="4945787"/>
            <a:ext cx="408523" cy="350163"/>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a:spLocks noEditPoints="1"/>
          </p:cNvSpPr>
          <p:nvPr/>
        </p:nvSpPr>
        <p:spPr bwMode="auto">
          <a:xfrm>
            <a:off x="6082626" y="4828668"/>
            <a:ext cx="401292" cy="46728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4341143" y="5403701"/>
            <a:ext cx="1210727" cy="978729"/>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5898858" y="5403701"/>
            <a:ext cx="1210727" cy="978729"/>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486247" y="5403701"/>
            <a:ext cx="1210727" cy="978729"/>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0"/>
          <p:cNvSpPr/>
          <p:nvPr/>
        </p:nvSpPr>
        <p:spPr>
          <a:xfrm>
            <a:off x="9043963" y="5403701"/>
            <a:ext cx="1210727" cy="965136"/>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1"/>
          <p:cNvSpPr/>
          <p:nvPr/>
        </p:nvSpPr>
        <p:spPr>
          <a:xfrm>
            <a:off x="10631963" y="5403701"/>
            <a:ext cx="1210727" cy="965136"/>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484089" y="2809714"/>
            <a:ext cx="4041410" cy="3443938"/>
            <a:chOff x="458370" y="2292267"/>
            <a:chExt cx="3832276" cy="3265722"/>
          </a:xfrm>
        </p:grpSpPr>
        <p:graphicFrame>
          <p:nvGraphicFramePr>
            <p:cNvPr id="16" name="Chart 15"/>
            <p:cNvGraphicFramePr/>
            <p:nvPr>
              <p:extLst/>
            </p:nvPr>
          </p:nvGraphicFramePr>
          <p:xfrm>
            <a:off x="458370" y="2292267"/>
            <a:ext cx="3832276" cy="3265722"/>
          </p:xfrm>
          <a:graphic>
            <a:graphicData uri="http://schemas.openxmlformats.org/drawingml/2006/chart">
              <c:chart xmlns:c="http://schemas.openxmlformats.org/drawingml/2006/chart" xmlns:r="http://schemas.openxmlformats.org/officeDocument/2006/relationships" r:id="rId3"/>
            </a:graphicData>
          </a:graphic>
        </p:graphicFrame>
        <p:sp>
          <p:nvSpPr>
            <p:cNvPr id="33" name="TextBox 32"/>
            <p:cNvSpPr txBox="1"/>
            <p:nvPr/>
          </p:nvSpPr>
          <p:spPr>
            <a:xfrm>
              <a:off x="1876984" y="3744336"/>
              <a:ext cx="1000497" cy="310152"/>
            </a:xfrm>
            <a:prstGeom prst="rect">
              <a:avLst/>
            </a:prstGeom>
            <a:noFill/>
          </p:spPr>
          <p:txBody>
            <a:bodyPr wrap="none" rtlCol="0">
              <a:spAutoFit/>
            </a:bodyPr>
            <a:lstStyle/>
            <a:p>
              <a:pPr algn="ctr">
                <a:lnSpc>
                  <a:spcPct val="120000"/>
                </a:lnSpc>
              </a:pP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SUCCESS</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3227904" y="3736315"/>
              <a:ext cx="564243" cy="341951"/>
            </a:xfrm>
            <a:prstGeom prst="rect">
              <a:avLst/>
            </a:prstGeom>
            <a:noFill/>
          </p:spPr>
          <p:txBody>
            <a:bodyPr wrap="none" rtlCol="0">
              <a:spAutoFit/>
            </a:bodyP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40%</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35"/>
            <p:cNvSpPr txBox="1"/>
            <p:nvPr/>
          </p:nvSpPr>
          <p:spPr>
            <a:xfrm>
              <a:off x="1655514" y="2707379"/>
              <a:ext cx="564243" cy="341951"/>
            </a:xfrm>
            <a:prstGeom prst="rect">
              <a:avLst/>
            </a:prstGeom>
            <a:noFill/>
          </p:spPr>
          <p:txBody>
            <a:bodyPr wrap="none" rtlCol="0">
              <a:spAutoFit/>
            </a:bodyP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15%</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1017254" y="3338633"/>
              <a:ext cx="564243" cy="341951"/>
            </a:xfrm>
            <a:prstGeom prst="rect">
              <a:avLst/>
            </a:prstGeom>
            <a:noFill/>
          </p:spPr>
          <p:txBody>
            <a:bodyPr wrap="none" rtlCol="0">
              <a:spAutoFit/>
            </a:bodyP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15%</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37"/>
            <p:cNvSpPr txBox="1"/>
            <p:nvPr/>
          </p:nvSpPr>
          <p:spPr>
            <a:xfrm>
              <a:off x="1016279" y="4257790"/>
              <a:ext cx="564243" cy="341951"/>
            </a:xfrm>
            <a:prstGeom prst="rect">
              <a:avLst/>
            </a:prstGeom>
            <a:noFill/>
          </p:spPr>
          <p:txBody>
            <a:bodyPr wrap="none" rtlCol="0">
              <a:spAutoFit/>
            </a:bodyP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1876984" y="4885903"/>
              <a:ext cx="564243" cy="341951"/>
            </a:xfrm>
            <a:prstGeom prst="rect">
              <a:avLst/>
            </a:prstGeom>
            <a:noFill/>
          </p:spPr>
          <p:txBody>
            <a:bodyPr wrap="none" rtlCol="0">
              <a:spAutoFit/>
            </a:bodyPr>
            <a:lstStyle/>
            <a:p>
              <a:pPr algn="ctr">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0" name="TextBox 39"/>
          <p:cNvSpPr txBox="1"/>
          <p:nvPr/>
        </p:nvSpPr>
        <p:spPr>
          <a:xfrm>
            <a:off x="4400550" y="2818450"/>
            <a:ext cx="1491114" cy="328551"/>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4400436" y="3167799"/>
            <a:ext cx="7341621" cy="387798"/>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Rectangle 41"/>
          <p:cNvSpPr/>
          <p:nvPr/>
        </p:nvSpPr>
        <p:spPr>
          <a:xfrm>
            <a:off x="4400436" y="4053265"/>
            <a:ext cx="7341621" cy="387798"/>
          </a:xfrm>
          <a:prstGeom prst="rect">
            <a:avLst/>
          </a:prstGeom>
        </p:spPr>
        <p:txBody>
          <a:bodyPr wrap="square">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4" name="文本框 23"/>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18709541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500"/>
                                        <p:tgtEl>
                                          <p:spTgt spid="42"/>
                                        </p:tgtEl>
                                      </p:cBhvr>
                                    </p:animEffect>
                                  </p:childTnLst>
                                </p:cTn>
                              </p:par>
                            </p:childTnLst>
                          </p:cTn>
                        </p:par>
                        <p:par>
                          <p:cTn id="22" fill="hold">
                            <p:stCondLst>
                              <p:cond delay="2500"/>
                            </p:stCondLst>
                            <p:childTnLst>
                              <p:par>
                                <p:cTn id="23" presetID="12" presetClass="entr" presetSubtype="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p:tgtEl>
                                          <p:spTgt spid="19"/>
                                        </p:tgtEl>
                                        <p:attrNameLst>
                                          <p:attrName>ppt_y</p:attrName>
                                        </p:attrNameLst>
                                      </p:cBhvr>
                                      <p:tavLst>
                                        <p:tav tm="0">
                                          <p:val>
                                            <p:strVal val="#ppt_y-#ppt_h*1.125000"/>
                                          </p:val>
                                        </p:tav>
                                        <p:tav tm="100000">
                                          <p:val>
                                            <p:strVal val="#ppt_y"/>
                                          </p:val>
                                        </p:tav>
                                      </p:tavLst>
                                    </p:anim>
                                    <p:animEffect transition="in" filter="wipe(down)">
                                      <p:cBhvr>
                                        <p:cTn id="26" dur="500"/>
                                        <p:tgtEl>
                                          <p:spTgt spid="19"/>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p:tgtEl>
                                          <p:spTgt spid="22"/>
                                        </p:tgtEl>
                                        <p:attrNameLst>
                                          <p:attrName>ppt_y</p:attrName>
                                        </p:attrNameLst>
                                      </p:cBhvr>
                                      <p:tavLst>
                                        <p:tav tm="0">
                                          <p:val>
                                            <p:strVal val="#ppt_y+#ppt_h*1.125000"/>
                                          </p:val>
                                        </p:tav>
                                        <p:tav tm="100000">
                                          <p:val>
                                            <p:strVal val="#ppt_y"/>
                                          </p:val>
                                        </p:tav>
                                      </p:tavLst>
                                    </p:anim>
                                    <p:animEffect transition="in" filter="wipe(up)">
                                      <p:cBhvr>
                                        <p:cTn id="30" dur="500"/>
                                        <p:tgtEl>
                                          <p:spTgt spid="22"/>
                                        </p:tgtEl>
                                      </p:cBhvr>
                                    </p:animEffect>
                                  </p:childTnLst>
                                </p:cTn>
                              </p:par>
                            </p:childTnLst>
                          </p:cTn>
                        </p:par>
                        <p:par>
                          <p:cTn id="31" fill="hold">
                            <p:stCondLst>
                              <p:cond delay="3000"/>
                            </p:stCondLst>
                            <p:childTnLst>
                              <p:par>
                                <p:cTn id="32" presetID="12" presetClass="entr" presetSubtype="1"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p:tgtEl>
                                          <p:spTgt spid="21"/>
                                        </p:tgtEl>
                                        <p:attrNameLst>
                                          <p:attrName>ppt_y</p:attrName>
                                        </p:attrNameLst>
                                      </p:cBhvr>
                                      <p:tavLst>
                                        <p:tav tm="0">
                                          <p:val>
                                            <p:strVal val="#ppt_y-#ppt_h*1.125000"/>
                                          </p:val>
                                        </p:tav>
                                        <p:tav tm="100000">
                                          <p:val>
                                            <p:strVal val="#ppt_y"/>
                                          </p:val>
                                        </p:tav>
                                      </p:tavLst>
                                    </p:anim>
                                    <p:animEffect transition="in" filter="wipe(down)">
                                      <p:cBhvr>
                                        <p:cTn id="35" dur="500"/>
                                        <p:tgtEl>
                                          <p:spTgt spid="21"/>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ppt_y</p:attrName>
                                        </p:attrNameLst>
                                      </p:cBhvr>
                                      <p:tavLst>
                                        <p:tav tm="0">
                                          <p:val>
                                            <p:strVal val="#ppt_y+#ppt_h*1.125000"/>
                                          </p:val>
                                        </p:tav>
                                        <p:tav tm="100000">
                                          <p:val>
                                            <p:strVal val="#ppt_y"/>
                                          </p:val>
                                        </p:tav>
                                      </p:tavLst>
                                    </p:anim>
                                    <p:animEffect transition="in" filter="wipe(up)">
                                      <p:cBhvr>
                                        <p:cTn id="39" dur="500"/>
                                        <p:tgtEl>
                                          <p:spTgt spid="29"/>
                                        </p:tgtEl>
                                      </p:cBhvr>
                                    </p:animEffect>
                                  </p:childTnLst>
                                </p:cTn>
                              </p:par>
                            </p:childTnLst>
                          </p:cTn>
                        </p:par>
                        <p:par>
                          <p:cTn id="40" fill="hold">
                            <p:stCondLst>
                              <p:cond delay="3500"/>
                            </p:stCondLst>
                            <p:childTnLst>
                              <p:par>
                                <p:cTn id="41" presetID="1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p:tgtEl>
                                          <p:spTgt spid="18"/>
                                        </p:tgtEl>
                                        <p:attrNameLst>
                                          <p:attrName>ppt_y</p:attrName>
                                        </p:attrNameLst>
                                      </p:cBhvr>
                                      <p:tavLst>
                                        <p:tav tm="0">
                                          <p:val>
                                            <p:strVal val="#ppt_y-#ppt_h*1.125000"/>
                                          </p:val>
                                        </p:tav>
                                        <p:tav tm="100000">
                                          <p:val>
                                            <p:strVal val="#ppt_y"/>
                                          </p:val>
                                        </p:tav>
                                      </p:tavLst>
                                    </p:anim>
                                    <p:animEffect transition="in" filter="wipe(down)">
                                      <p:cBhvr>
                                        <p:cTn id="44" dur="500"/>
                                        <p:tgtEl>
                                          <p:spTgt spid="18"/>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p:tgtEl>
                                          <p:spTgt spid="30"/>
                                        </p:tgtEl>
                                        <p:attrNameLst>
                                          <p:attrName>ppt_y</p:attrName>
                                        </p:attrNameLst>
                                      </p:cBhvr>
                                      <p:tavLst>
                                        <p:tav tm="0">
                                          <p:val>
                                            <p:strVal val="#ppt_y+#ppt_h*1.125000"/>
                                          </p:val>
                                        </p:tav>
                                        <p:tav tm="100000">
                                          <p:val>
                                            <p:strVal val="#ppt_y"/>
                                          </p:val>
                                        </p:tav>
                                      </p:tavLst>
                                    </p:anim>
                                    <p:animEffect transition="in" filter="wipe(up)">
                                      <p:cBhvr>
                                        <p:cTn id="48" dur="500"/>
                                        <p:tgtEl>
                                          <p:spTgt spid="30"/>
                                        </p:tgtEl>
                                      </p:cBhvr>
                                    </p:animEffect>
                                  </p:childTnLst>
                                </p:cTn>
                              </p:par>
                            </p:childTnLst>
                          </p:cTn>
                        </p:par>
                        <p:par>
                          <p:cTn id="49" fill="hold">
                            <p:stCondLst>
                              <p:cond delay="4000"/>
                            </p:stCondLst>
                            <p:childTnLst>
                              <p:par>
                                <p:cTn id="50" presetID="12" presetClass="entr" presetSubtype="1"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ppt_y</p:attrName>
                                        </p:attrNameLst>
                                      </p:cBhvr>
                                      <p:tavLst>
                                        <p:tav tm="0">
                                          <p:val>
                                            <p:strVal val="#ppt_y-#ppt_h*1.125000"/>
                                          </p:val>
                                        </p:tav>
                                        <p:tav tm="100000">
                                          <p:val>
                                            <p:strVal val="#ppt_y"/>
                                          </p:val>
                                        </p:tav>
                                      </p:tavLst>
                                    </p:anim>
                                    <p:animEffect transition="in" filter="wipe(down)">
                                      <p:cBhvr>
                                        <p:cTn id="53" dur="500"/>
                                        <p:tgtEl>
                                          <p:spTgt spid="20"/>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p:tgtEl>
                                          <p:spTgt spid="31"/>
                                        </p:tgtEl>
                                        <p:attrNameLst>
                                          <p:attrName>ppt_y</p:attrName>
                                        </p:attrNameLst>
                                      </p:cBhvr>
                                      <p:tavLst>
                                        <p:tav tm="0">
                                          <p:val>
                                            <p:strVal val="#ppt_y+#ppt_h*1.125000"/>
                                          </p:val>
                                        </p:tav>
                                        <p:tav tm="100000">
                                          <p:val>
                                            <p:strVal val="#ppt_y"/>
                                          </p:val>
                                        </p:tav>
                                      </p:tavLst>
                                    </p:anim>
                                    <p:animEffect transition="in" filter="wipe(up)">
                                      <p:cBhvr>
                                        <p:cTn id="57" dur="500"/>
                                        <p:tgtEl>
                                          <p:spTgt spid="31"/>
                                        </p:tgtEl>
                                      </p:cBhvr>
                                    </p:animEffect>
                                  </p:childTnLst>
                                </p:cTn>
                              </p:par>
                            </p:childTnLst>
                          </p:cTn>
                        </p:par>
                        <p:par>
                          <p:cTn id="58" fill="hold">
                            <p:stCondLst>
                              <p:cond delay="4500"/>
                            </p:stCondLst>
                            <p:childTnLst>
                              <p:par>
                                <p:cTn id="59" presetID="12" presetClass="entr" presetSubtype="1"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p:tgtEl>
                                          <p:spTgt spid="17"/>
                                        </p:tgtEl>
                                        <p:attrNameLst>
                                          <p:attrName>ppt_y</p:attrName>
                                        </p:attrNameLst>
                                      </p:cBhvr>
                                      <p:tavLst>
                                        <p:tav tm="0">
                                          <p:val>
                                            <p:strVal val="#ppt_y-#ppt_h*1.125000"/>
                                          </p:val>
                                        </p:tav>
                                        <p:tav tm="100000">
                                          <p:val>
                                            <p:strVal val="#ppt_y"/>
                                          </p:val>
                                        </p:tav>
                                      </p:tavLst>
                                    </p:anim>
                                    <p:animEffect transition="in" filter="wipe(down)">
                                      <p:cBhvr>
                                        <p:cTn id="62" dur="500"/>
                                        <p:tgtEl>
                                          <p:spTgt spid="17"/>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500"/>
                                        <p:tgtEl>
                                          <p:spTgt spid="32"/>
                                        </p:tgtEl>
                                        <p:attrNameLst>
                                          <p:attrName>ppt_y</p:attrName>
                                        </p:attrNameLst>
                                      </p:cBhvr>
                                      <p:tavLst>
                                        <p:tav tm="0">
                                          <p:val>
                                            <p:strVal val="#ppt_y+#ppt_h*1.125000"/>
                                          </p:val>
                                        </p:tav>
                                        <p:tav tm="100000">
                                          <p:val>
                                            <p:strVal val="#ppt_y"/>
                                          </p:val>
                                        </p:tav>
                                      </p:tavLst>
                                    </p:anim>
                                    <p:animEffect transition="in" filter="wipe(up)">
                                      <p:cBhvr>
                                        <p:cTn id="6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p:bldP spid="29" grpId="0"/>
      <p:bldP spid="30" grpId="0"/>
      <p:bldP spid="31" grpId="0"/>
      <p:bldP spid="32" grpId="0"/>
      <p:bldP spid="40" grpId="0"/>
      <p:bldP spid="41"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a:spLocks noChangeAspect="1"/>
          </p:cNvSpPr>
          <p:nvPr/>
        </p:nvSpPr>
        <p:spPr>
          <a:xfrm>
            <a:off x="1369869" y="2358983"/>
            <a:ext cx="1898571" cy="1898571"/>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2002" dirty="0">
              <a:solidFill>
                <a:srgbClr val="3C3C3C"/>
              </a:solidFill>
              <a:latin typeface="微软雅黑" panose="020B0503020204020204" pitchFamily="34" charset="-122"/>
              <a:ea typeface="微软雅黑" panose="020B0503020204020204" pitchFamily="34" charset="-122"/>
            </a:endParaRPr>
          </a:p>
        </p:txBody>
      </p:sp>
      <p:sp>
        <p:nvSpPr>
          <p:cNvPr id="9" name="Oval 8"/>
          <p:cNvSpPr>
            <a:spLocks noChangeAspect="1"/>
          </p:cNvSpPr>
          <p:nvPr/>
        </p:nvSpPr>
        <p:spPr>
          <a:xfrm>
            <a:off x="5518597" y="2358983"/>
            <a:ext cx="1898571" cy="1898571"/>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2002" dirty="0">
              <a:solidFill>
                <a:srgbClr val="3C3C3C"/>
              </a:solidFill>
              <a:latin typeface="微软雅黑" panose="020B0503020204020204" pitchFamily="34" charset="-122"/>
              <a:ea typeface="微软雅黑" panose="020B0503020204020204" pitchFamily="34" charset="-122"/>
            </a:endParaRPr>
          </a:p>
        </p:txBody>
      </p:sp>
      <p:sp>
        <p:nvSpPr>
          <p:cNvPr id="11" name="Oval 10"/>
          <p:cNvSpPr>
            <a:spLocks noChangeAspect="1"/>
          </p:cNvSpPr>
          <p:nvPr/>
        </p:nvSpPr>
        <p:spPr>
          <a:xfrm>
            <a:off x="9667326" y="2358983"/>
            <a:ext cx="1898571" cy="1898571"/>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2002" dirty="0">
              <a:solidFill>
                <a:srgbClr val="3C3C3C"/>
              </a:solidFill>
              <a:latin typeface="微软雅黑" panose="020B0503020204020204" pitchFamily="34" charset="-122"/>
              <a:ea typeface="微软雅黑" panose="020B0503020204020204" pitchFamily="34" charset="-122"/>
            </a:endParaRPr>
          </a:p>
        </p:txBody>
      </p:sp>
      <p:cxnSp>
        <p:nvCxnSpPr>
          <p:cNvPr id="12" name="Straight Connector 11"/>
          <p:cNvCxnSpPr/>
          <p:nvPr/>
        </p:nvCxnSpPr>
        <p:spPr>
          <a:xfrm>
            <a:off x="2319154" y="4371401"/>
            <a:ext cx="0" cy="43027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itle 13"/>
          <p:cNvSpPr txBox="1">
            <a:spLocks/>
          </p:cNvSpPr>
          <p:nvPr/>
        </p:nvSpPr>
        <p:spPr bwMode="auto">
          <a:xfrm>
            <a:off x="1369869" y="4761495"/>
            <a:ext cx="1898571" cy="9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14" name="Straight Connector 13"/>
          <p:cNvCxnSpPr/>
          <p:nvPr/>
        </p:nvCxnSpPr>
        <p:spPr>
          <a:xfrm>
            <a:off x="4393518" y="4637602"/>
            <a:ext cx="0" cy="190862"/>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itle 13"/>
          <p:cNvSpPr txBox="1">
            <a:spLocks/>
          </p:cNvSpPr>
          <p:nvPr/>
        </p:nvSpPr>
        <p:spPr bwMode="auto">
          <a:xfrm>
            <a:off x="3444234" y="4801677"/>
            <a:ext cx="1898571" cy="9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16" name="Straight Connector 15"/>
          <p:cNvCxnSpPr/>
          <p:nvPr/>
        </p:nvCxnSpPr>
        <p:spPr>
          <a:xfrm>
            <a:off x="6466208" y="4411583"/>
            <a:ext cx="0" cy="430275"/>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itle 13"/>
          <p:cNvSpPr txBox="1">
            <a:spLocks/>
          </p:cNvSpPr>
          <p:nvPr/>
        </p:nvSpPr>
        <p:spPr bwMode="auto">
          <a:xfrm>
            <a:off x="5516923" y="4801677"/>
            <a:ext cx="1898571" cy="98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18" name="Straight Connector 17"/>
          <p:cNvCxnSpPr/>
          <p:nvPr/>
        </p:nvCxnSpPr>
        <p:spPr>
          <a:xfrm>
            <a:off x="8537224" y="4679458"/>
            <a:ext cx="0" cy="190862"/>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itle 13"/>
          <p:cNvSpPr txBox="1">
            <a:spLocks/>
          </p:cNvSpPr>
          <p:nvPr/>
        </p:nvSpPr>
        <p:spPr bwMode="auto">
          <a:xfrm>
            <a:off x="7589613" y="4843533"/>
            <a:ext cx="1898571" cy="987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cxnSp>
        <p:nvCxnSpPr>
          <p:cNvPr id="23" name="Straight Connector 22"/>
          <p:cNvCxnSpPr/>
          <p:nvPr/>
        </p:nvCxnSpPr>
        <p:spPr>
          <a:xfrm>
            <a:off x="10608239" y="4453437"/>
            <a:ext cx="0" cy="430276"/>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itle 13"/>
          <p:cNvSpPr txBox="1">
            <a:spLocks/>
          </p:cNvSpPr>
          <p:nvPr/>
        </p:nvSpPr>
        <p:spPr bwMode="auto">
          <a:xfrm>
            <a:off x="9660629" y="4843533"/>
            <a:ext cx="1898571" cy="987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
        <p:nvSpPr>
          <p:cNvPr id="8" name="Oval 7"/>
          <p:cNvSpPr>
            <a:spLocks noChangeAspect="1"/>
          </p:cNvSpPr>
          <p:nvPr/>
        </p:nvSpPr>
        <p:spPr>
          <a:xfrm>
            <a:off x="3060836" y="1893548"/>
            <a:ext cx="2656995" cy="2658669"/>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2002" dirty="0">
              <a:solidFill>
                <a:srgbClr val="3C3C3C"/>
              </a:solidFill>
              <a:latin typeface="微软雅黑" panose="020B0503020204020204" pitchFamily="34" charset="-122"/>
              <a:ea typeface="微软雅黑" panose="020B0503020204020204" pitchFamily="34" charset="-122"/>
            </a:endParaRPr>
          </a:p>
        </p:txBody>
      </p:sp>
      <p:sp>
        <p:nvSpPr>
          <p:cNvPr id="10" name="Oval 9"/>
          <p:cNvSpPr>
            <a:spLocks noChangeAspect="1"/>
          </p:cNvSpPr>
          <p:nvPr/>
        </p:nvSpPr>
        <p:spPr>
          <a:xfrm>
            <a:off x="7209564" y="1923684"/>
            <a:ext cx="2656995" cy="2658669"/>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2002" dirty="0">
              <a:solidFill>
                <a:srgbClr val="3C3C3C"/>
              </a:solidFill>
              <a:latin typeface="微软雅黑" panose="020B0503020204020204" pitchFamily="34" charset="-122"/>
              <a:ea typeface="微软雅黑" panose="020B0503020204020204" pitchFamily="34" charset="-122"/>
            </a:endParaRPr>
          </a:p>
        </p:txBody>
      </p:sp>
      <p:sp>
        <p:nvSpPr>
          <p:cNvPr id="22" name="TextBox 4"/>
          <p:cNvSpPr txBox="1"/>
          <p:nvPr/>
        </p:nvSpPr>
        <p:spPr>
          <a:xfrm>
            <a:off x="3896275" y="1086572"/>
            <a:ext cx="5066203" cy="905889"/>
          </a:xfrm>
          <a:prstGeom prst="rect">
            <a:avLst/>
          </a:prstGeom>
          <a:noFill/>
        </p:spPr>
        <p:txBody>
          <a:bodyPr>
            <a:spAutoFit/>
          </a:bodyPr>
          <a:lstStyle/>
          <a:p>
            <a:pPr>
              <a:lnSpc>
                <a:spcPct val="150000"/>
              </a:lnSpc>
            </a:pPr>
            <a:r>
              <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19" name="文本框 18"/>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1" name="文本框 20"/>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27813707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2" presetClass="entr" presetSubtype="4"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par>
                                <p:cTn id="28" presetID="22" presetClass="entr" presetSubtype="4" fill="hold" grpId="0" nodeType="withEffect">
                                  <p:stCondLst>
                                    <p:cond delay="150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par>
                                <p:cTn id="31" presetID="22" presetClass="entr" presetSubtype="4" fill="hold"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par>
                                <p:cTn id="34" presetID="22" presetClass="entr" presetSubtype="4" fill="hold" grpId="0" nodeType="withEffect">
                                  <p:stCondLst>
                                    <p:cond delay="150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grpId="0" nodeType="withEffect">
                                  <p:stCondLst>
                                    <p:cond delay="150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22" presetClass="entr" presetSubtype="4" fill="hold" nodeType="withEffect">
                                  <p:stCondLst>
                                    <p:cond delay="50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par>
                                <p:cTn id="46" presetID="22" presetClass="entr" presetSubtype="4" fill="hold" grpId="0" nodeType="withEffect">
                                  <p:stCondLst>
                                    <p:cond delay="150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par>
                                <p:cTn id="49" presetID="22" presetClass="entr" presetSubtype="4" fill="hold" nodeType="withEffect">
                                  <p:stCondLst>
                                    <p:cond delay="50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par>
                                <p:cTn id="52" presetID="22" presetClass="entr" presetSubtype="4" fill="hold" grpId="0" nodeType="withEffect">
                                  <p:stCondLst>
                                    <p:cond delay="1500"/>
                                  </p:stCondLst>
                                  <p:childTnLst>
                                    <p:set>
                                      <p:cBhvr>
                                        <p:cTn id="53" dur="1" fill="hold">
                                          <p:stCondLst>
                                            <p:cond delay="0"/>
                                          </p:stCondLst>
                                        </p:cTn>
                                        <p:tgtEl>
                                          <p:spTgt spid="24"/>
                                        </p:tgtEl>
                                        <p:attrNameLst>
                                          <p:attrName>style.visibility</p:attrName>
                                        </p:attrNameLst>
                                      </p:cBhvr>
                                      <p:to>
                                        <p:strVal val="visible"/>
                                      </p:to>
                                    </p:set>
                                    <p:animEffect transition="in" filter="wipe(down)">
                                      <p:cBhvr>
                                        <p:cTn id="54" dur="500"/>
                                        <p:tgtEl>
                                          <p:spTgt spid="24"/>
                                        </p:tgtEl>
                                      </p:cBhvr>
                                    </p:animEffect>
                                  </p:childTnLst>
                                </p:cTn>
                              </p:par>
                              <p:par>
                                <p:cTn id="55" presetID="22" presetClass="entr" presetSubtype="8" fill="hold" grpId="0" nodeType="withEffect">
                                  <p:stCondLst>
                                    <p:cond delay="100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p:bldP spid="15" grpId="0"/>
      <p:bldP spid="17" grpId="0"/>
      <p:bldP spid="20" grpId="0"/>
      <p:bldP spid="24" grpId="0"/>
      <p:bldP spid="8" grpId="0" animBg="1"/>
      <p:bldP spid="10" grpId="0" animBg="1"/>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99"/>
            <a:ext cx="12858044" cy="72322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Freeform 10"/>
          <p:cNvSpPr>
            <a:spLocks/>
          </p:cNvSpPr>
          <p:nvPr/>
        </p:nvSpPr>
        <p:spPr bwMode="auto">
          <a:xfrm flipH="1">
            <a:off x="353" y="200"/>
            <a:ext cx="4495553" cy="7232253"/>
          </a:xfrm>
          <a:custGeom>
            <a:avLst/>
            <a:gdLst>
              <a:gd name="T0" fmla="*/ 354 w 2330"/>
              <a:gd name="T1" fmla="*/ 0 h 3224"/>
              <a:gd name="T2" fmla="*/ 2330 w 2330"/>
              <a:gd name="T3" fmla="*/ 0 h 3224"/>
              <a:gd name="T4" fmla="*/ 2330 w 2330"/>
              <a:gd name="T5" fmla="*/ 3224 h 3224"/>
              <a:gd name="T6" fmla="*/ 366 w 2330"/>
              <a:gd name="T7" fmla="*/ 3224 h 3224"/>
              <a:gd name="T8" fmla="*/ 292 w 2330"/>
              <a:gd name="T9" fmla="*/ 3058 h 3224"/>
              <a:gd name="T10" fmla="*/ 226 w 2330"/>
              <a:gd name="T11" fmla="*/ 2886 h 3224"/>
              <a:gd name="T12" fmla="*/ 166 w 2330"/>
              <a:gd name="T13" fmla="*/ 2713 h 3224"/>
              <a:gd name="T14" fmla="*/ 117 w 2330"/>
              <a:gd name="T15" fmla="*/ 2534 h 3224"/>
              <a:gd name="T16" fmla="*/ 75 w 2330"/>
              <a:gd name="T17" fmla="*/ 2354 h 3224"/>
              <a:gd name="T18" fmla="*/ 42 w 2330"/>
              <a:gd name="T19" fmla="*/ 2168 h 3224"/>
              <a:gd name="T20" fmla="*/ 19 w 2330"/>
              <a:gd name="T21" fmla="*/ 1981 h 3224"/>
              <a:gd name="T22" fmla="*/ 5 w 2330"/>
              <a:gd name="T23" fmla="*/ 1792 h 3224"/>
              <a:gd name="T24" fmla="*/ 0 w 2330"/>
              <a:gd name="T25" fmla="*/ 1599 h 3224"/>
              <a:gd name="T26" fmla="*/ 5 w 2330"/>
              <a:gd name="T27" fmla="*/ 1410 h 3224"/>
              <a:gd name="T28" fmla="*/ 19 w 2330"/>
              <a:gd name="T29" fmla="*/ 1223 h 3224"/>
              <a:gd name="T30" fmla="*/ 42 w 2330"/>
              <a:gd name="T31" fmla="*/ 1039 h 3224"/>
              <a:gd name="T32" fmla="*/ 73 w 2330"/>
              <a:gd name="T33" fmla="*/ 857 h 3224"/>
              <a:gd name="T34" fmla="*/ 112 w 2330"/>
              <a:gd name="T35" fmla="*/ 679 h 3224"/>
              <a:gd name="T36" fmla="*/ 161 w 2330"/>
              <a:gd name="T37" fmla="*/ 504 h 3224"/>
              <a:gd name="T38" fmla="*/ 217 w 2330"/>
              <a:gd name="T39" fmla="*/ 332 h 3224"/>
              <a:gd name="T40" fmla="*/ 282 w 2330"/>
              <a:gd name="T41" fmla="*/ 162 h 3224"/>
              <a:gd name="T42" fmla="*/ 354 w 2330"/>
              <a:gd name="T43"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0" h="3224">
                <a:moveTo>
                  <a:pt x="354" y="0"/>
                </a:moveTo>
                <a:lnTo>
                  <a:pt x="2330" y="0"/>
                </a:lnTo>
                <a:lnTo>
                  <a:pt x="2330" y="3224"/>
                </a:lnTo>
                <a:lnTo>
                  <a:pt x="366" y="3224"/>
                </a:lnTo>
                <a:lnTo>
                  <a:pt x="292" y="3058"/>
                </a:lnTo>
                <a:lnTo>
                  <a:pt x="226" y="2886"/>
                </a:lnTo>
                <a:lnTo>
                  <a:pt x="166" y="2713"/>
                </a:lnTo>
                <a:lnTo>
                  <a:pt x="117" y="2534"/>
                </a:lnTo>
                <a:lnTo>
                  <a:pt x="75" y="2354"/>
                </a:lnTo>
                <a:lnTo>
                  <a:pt x="42" y="2168"/>
                </a:lnTo>
                <a:lnTo>
                  <a:pt x="19" y="1981"/>
                </a:lnTo>
                <a:lnTo>
                  <a:pt x="5" y="1792"/>
                </a:lnTo>
                <a:lnTo>
                  <a:pt x="0" y="1599"/>
                </a:lnTo>
                <a:lnTo>
                  <a:pt x="5" y="1410"/>
                </a:lnTo>
                <a:lnTo>
                  <a:pt x="19" y="1223"/>
                </a:lnTo>
                <a:lnTo>
                  <a:pt x="42" y="1039"/>
                </a:lnTo>
                <a:lnTo>
                  <a:pt x="73" y="857"/>
                </a:lnTo>
                <a:lnTo>
                  <a:pt x="112" y="679"/>
                </a:lnTo>
                <a:lnTo>
                  <a:pt x="161" y="504"/>
                </a:lnTo>
                <a:lnTo>
                  <a:pt x="217" y="332"/>
                </a:lnTo>
                <a:lnTo>
                  <a:pt x="282" y="162"/>
                </a:lnTo>
                <a:lnTo>
                  <a:pt x="354" y="0"/>
                </a:lnTo>
                <a:close/>
              </a:path>
            </a:pathLst>
          </a:custGeom>
          <a:solidFill>
            <a:schemeClr val="bg1">
              <a:lumMod val="9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8" name="Freeform 7"/>
          <p:cNvSpPr>
            <a:spLocks/>
          </p:cNvSpPr>
          <p:nvPr/>
        </p:nvSpPr>
        <p:spPr bwMode="auto">
          <a:xfrm flipH="1">
            <a:off x="3175708" y="200"/>
            <a:ext cx="1716545" cy="7232253"/>
          </a:xfrm>
          <a:custGeom>
            <a:avLst/>
            <a:gdLst>
              <a:gd name="T0" fmla="*/ 439 w 769"/>
              <a:gd name="T1" fmla="*/ 0 h 3224"/>
              <a:gd name="T2" fmla="*/ 769 w 769"/>
              <a:gd name="T3" fmla="*/ 0 h 3224"/>
              <a:gd name="T4" fmla="*/ 679 w 769"/>
              <a:gd name="T5" fmla="*/ 157 h 3224"/>
              <a:gd name="T6" fmla="*/ 599 w 769"/>
              <a:gd name="T7" fmla="*/ 318 h 3224"/>
              <a:gd name="T8" fmla="*/ 525 w 769"/>
              <a:gd name="T9" fmla="*/ 484 h 3224"/>
              <a:gd name="T10" fmla="*/ 459 w 769"/>
              <a:gd name="T11" fmla="*/ 654 h 3224"/>
              <a:gd name="T12" fmla="*/ 401 w 769"/>
              <a:gd name="T13" fmla="*/ 828 h 3224"/>
              <a:gd name="T14" fmla="*/ 352 w 769"/>
              <a:gd name="T15" fmla="*/ 1006 h 3224"/>
              <a:gd name="T16" fmla="*/ 310 w 769"/>
              <a:gd name="T17" fmla="*/ 1186 h 3224"/>
              <a:gd name="T18" fmla="*/ 278 w 769"/>
              <a:gd name="T19" fmla="*/ 1370 h 3224"/>
              <a:gd name="T20" fmla="*/ 254 w 769"/>
              <a:gd name="T21" fmla="*/ 1556 h 3224"/>
              <a:gd name="T22" fmla="*/ 240 w 769"/>
              <a:gd name="T23" fmla="*/ 1747 h 3224"/>
              <a:gd name="T24" fmla="*/ 236 w 769"/>
              <a:gd name="T25" fmla="*/ 1937 h 3224"/>
              <a:gd name="T26" fmla="*/ 240 w 769"/>
              <a:gd name="T27" fmla="*/ 2130 h 3224"/>
              <a:gd name="T28" fmla="*/ 256 w 769"/>
              <a:gd name="T29" fmla="*/ 2319 h 3224"/>
              <a:gd name="T30" fmla="*/ 278 w 769"/>
              <a:gd name="T31" fmla="*/ 2506 h 3224"/>
              <a:gd name="T32" fmla="*/ 312 w 769"/>
              <a:gd name="T33" fmla="*/ 2690 h 3224"/>
              <a:gd name="T34" fmla="*/ 354 w 769"/>
              <a:gd name="T35" fmla="*/ 2872 h 3224"/>
              <a:gd name="T36" fmla="*/ 403 w 769"/>
              <a:gd name="T37" fmla="*/ 3049 h 3224"/>
              <a:gd name="T38" fmla="*/ 460 w 769"/>
              <a:gd name="T39" fmla="*/ 3224 h 3224"/>
              <a:gd name="T40" fmla="*/ 429 w 769"/>
              <a:gd name="T41" fmla="*/ 3224 h 3224"/>
              <a:gd name="T42" fmla="*/ 350 w 769"/>
              <a:gd name="T43" fmla="*/ 3080 h 3224"/>
              <a:gd name="T44" fmla="*/ 280 w 769"/>
              <a:gd name="T45" fmla="*/ 2932 h 3224"/>
              <a:gd name="T46" fmla="*/ 215 w 769"/>
              <a:gd name="T47" fmla="*/ 2779 h 3224"/>
              <a:gd name="T48" fmla="*/ 159 w 769"/>
              <a:gd name="T49" fmla="*/ 2624 h 3224"/>
              <a:gd name="T50" fmla="*/ 112 w 769"/>
              <a:gd name="T51" fmla="*/ 2463 h 3224"/>
              <a:gd name="T52" fmla="*/ 72 w 769"/>
              <a:gd name="T53" fmla="*/ 2300 h 3224"/>
              <a:gd name="T54" fmla="*/ 40 w 769"/>
              <a:gd name="T55" fmla="*/ 2135 h 3224"/>
              <a:gd name="T56" fmla="*/ 17 w 769"/>
              <a:gd name="T57" fmla="*/ 1965 h 3224"/>
              <a:gd name="T58" fmla="*/ 3 w 769"/>
              <a:gd name="T59" fmla="*/ 1794 h 3224"/>
              <a:gd name="T60" fmla="*/ 0 w 769"/>
              <a:gd name="T61" fmla="*/ 1621 h 3224"/>
              <a:gd name="T62" fmla="*/ 3 w 769"/>
              <a:gd name="T63" fmla="*/ 1444 h 3224"/>
              <a:gd name="T64" fmla="*/ 17 w 769"/>
              <a:gd name="T65" fmla="*/ 1270 h 3224"/>
              <a:gd name="T66" fmla="*/ 42 w 769"/>
              <a:gd name="T67" fmla="*/ 1099 h 3224"/>
              <a:gd name="T68" fmla="*/ 73 w 769"/>
              <a:gd name="T69" fmla="*/ 933 h 3224"/>
              <a:gd name="T70" fmla="*/ 114 w 769"/>
              <a:gd name="T71" fmla="*/ 766 h 3224"/>
              <a:gd name="T72" fmla="*/ 163 w 769"/>
              <a:gd name="T73" fmla="*/ 605 h 3224"/>
              <a:gd name="T74" fmla="*/ 221 w 769"/>
              <a:gd name="T75" fmla="*/ 448 h 3224"/>
              <a:gd name="T76" fmla="*/ 285 w 769"/>
              <a:gd name="T77" fmla="*/ 294 h 3224"/>
              <a:gd name="T78" fmla="*/ 359 w 769"/>
              <a:gd name="T79" fmla="*/ 145 h 3224"/>
              <a:gd name="T80" fmla="*/ 439 w 769"/>
              <a:gd name="T81"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69" h="3224">
                <a:moveTo>
                  <a:pt x="439" y="0"/>
                </a:moveTo>
                <a:lnTo>
                  <a:pt x="769" y="0"/>
                </a:lnTo>
                <a:lnTo>
                  <a:pt x="679" y="157"/>
                </a:lnTo>
                <a:lnTo>
                  <a:pt x="599" y="318"/>
                </a:lnTo>
                <a:lnTo>
                  <a:pt x="525" y="484"/>
                </a:lnTo>
                <a:lnTo>
                  <a:pt x="459" y="654"/>
                </a:lnTo>
                <a:lnTo>
                  <a:pt x="401" y="828"/>
                </a:lnTo>
                <a:lnTo>
                  <a:pt x="352" y="1006"/>
                </a:lnTo>
                <a:lnTo>
                  <a:pt x="310" y="1186"/>
                </a:lnTo>
                <a:lnTo>
                  <a:pt x="278" y="1370"/>
                </a:lnTo>
                <a:lnTo>
                  <a:pt x="254" y="1556"/>
                </a:lnTo>
                <a:lnTo>
                  <a:pt x="240" y="1747"/>
                </a:lnTo>
                <a:lnTo>
                  <a:pt x="236" y="1937"/>
                </a:lnTo>
                <a:lnTo>
                  <a:pt x="240" y="2130"/>
                </a:lnTo>
                <a:lnTo>
                  <a:pt x="256" y="2319"/>
                </a:lnTo>
                <a:lnTo>
                  <a:pt x="278" y="2506"/>
                </a:lnTo>
                <a:lnTo>
                  <a:pt x="312" y="2690"/>
                </a:lnTo>
                <a:lnTo>
                  <a:pt x="354" y="2872"/>
                </a:lnTo>
                <a:lnTo>
                  <a:pt x="403" y="3049"/>
                </a:lnTo>
                <a:lnTo>
                  <a:pt x="460" y="3224"/>
                </a:lnTo>
                <a:lnTo>
                  <a:pt x="429" y="3224"/>
                </a:lnTo>
                <a:lnTo>
                  <a:pt x="350" y="3080"/>
                </a:lnTo>
                <a:lnTo>
                  <a:pt x="280" y="2932"/>
                </a:lnTo>
                <a:lnTo>
                  <a:pt x="215" y="2779"/>
                </a:lnTo>
                <a:lnTo>
                  <a:pt x="159" y="2624"/>
                </a:lnTo>
                <a:lnTo>
                  <a:pt x="112" y="2463"/>
                </a:lnTo>
                <a:lnTo>
                  <a:pt x="72" y="2300"/>
                </a:lnTo>
                <a:lnTo>
                  <a:pt x="40" y="2135"/>
                </a:lnTo>
                <a:lnTo>
                  <a:pt x="17" y="1965"/>
                </a:lnTo>
                <a:lnTo>
                  <a:pt x="3" y="1794"/>
                </a:lnTo>
                <a:lnTo>
                  <a:pt x="0" y="1621"/>
                </a:lnTo>
                <a:lnTo>
                  <a:pt x="3" y="1444"/>
                </a:lnTo>
                <a:lnTo>
                  <a:pt x="17" y="1270"/>
                </a:lnTo>
                <a:lnTo>
                  <a:pt x="42" y="1099"/>
                </a:lnTo>
                <a:lnTo>
                  <a:pt x="73" y="933"/>
                </a:lnTo>
                <a:lnTo>
                  <a:pt x="114" y="766"/>
                </a:lnTo>
                <a:lnTo>
                  <a:pt x="163" y="605"/>
                </a:lnTo>
                <a:lnTo>
                  <a:pt x="221" y="448"/>
                </a:lnTo>
                <a:lnTo>
                  <a:pt x="285" y="294"/>
                </a:lnTo>
                <a:lnTo>
                  <a:pt x="359" y="145"/>
                </a:lnTo>
                <a:lnTo>
                  <a:pt x="439" y="0"/>
                </a:lnTo>
                <a:close/>
              </a:path>
            </a:pathLst>
          </a:custGeom>
          <a:solidFill>
            <a:schemeClr val="accent2">
              <a:lumMod val="75000"/>
            </a:schemeClr>
          </a:solidFill>
          <a:ln w="0">
            <a:noFill/>
            <a:prstDash val="solid"/>
            <a:round/>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19" name="Freeform 8"/>
          <p:cNvSpPr>
            <a:spLocks/>
          </p:cNvSpPr>
          <p:nvPr/>
        </p:nvSpPr>
        <p:spPr bwMode="auto">
          <a:xfrm flipH="1">
            <a:off x="3702502" y="200"/>
            <a:ext cx="1247787" cy="7232253"/>
          </a:xfrm>
          <a:custGeom>
            <a:avLst/>
            <a:gdLst>
              <a:gd name="T0" fmla="*/ 533 w 559"/>
              <a:gd name="T1" fmla="*/ 0 h 3224"/>
              <a:gd name="T2" fmla="*/ 547 w 559"/>
              <a:gd name="T3" fmla="*/ 0 h 3224"/>
              <a:gd name="T4" fmla="*/ 475 w 559"/>
              <a:gd name="T5" fmla="*/ 162 h 3224"/>
              <a:gd name="T6" fmla="*/ 410 w 559"/>
              <a:gd name="T7" fmla="*/ 332 h 3224"/>
              <a:gd name="T8" fmla="*/ 354 w 559"/>
              <a:gd name="T9" fmla="*/ 504 h 3224"/>
              <a:gd name="T10" fmla="*/ 305 w 559"/>
              <a:gd name="T11" fmla="*/ 679 h 3224"/>
              <a:gd name="T12" fmla="*/ 266 w 559"/>
              <a:gd name="T13" fmla="*/ 857 h 3224"/>
              <a:gd name="T14" fmla="*/ 235 w 559"/>
              <a:gd name="T15" fmla="*/ 1039 h 3224"/>
              <a:gd name="T16" fmla="*/ 212 w 559"/>
              <a:gd name="T17" fmla="*/ 1223 h 3224"/>
              <a:gd name="T18" fmla="*/ 198 w 559"/>
              <a:gd name="T19" fmla="*/ 1410 h 3224"/>
              <a:gd name="T20" fmla="*/ 193 w 559"/>
              <a:gd name="T21" fmla="*/ 1599 h 3224"/>
              <a:gd name="T22" fmla="*/ 198 w 559"/>
              <a:gd name="T23" fmla="*/ 1792 h 3224"/>
              <a:gd name="T24" fmla="*/ 212 w 559"/>
              <a:gd name="T25" fmla="*/ 1981 h 3224"/>
              <a:gd name="T26" fmla="*/ 235 w 559"/>
              <a:gd name="T27" fmla="*/ 2168 h 3224"/>
              <a:gd name="T28" fmla="*/ 268 w 559"/>
              <a:gd name="T29" fmla="*/ 2354 h 3224"/>
              <a:gd name="T30" fmla="*/ 310 w 559"/>
              <a:gd name="T31" fmla="*/ 2534 h 3224"/>
              <a:gd name="T32" fmla="*/ 359 w 559"/>
              <a:gd name="T33" fmla="*/ 2713 h 3224"/>
              <a:gd name="T34" fmla="*/ 419 w 559"/>
              <a:gd name="T35" fmla="*/ 2886 h 3224"/>
              <a:gd name="T36" fmla="*/ 485 w 559"/>
              <a:gd name="T37" fmla="*/ 3058 h 3224"/>
              <a:gd name="T38" fmla="*/ 559 w 559"/>
              <a:gd name="T39" fmla="*/ 3224 h 3224"/>
              <a:gd name="T40" fmla="*/ 224 w 559"/>
              <a:gd name="T41" fmla="*/ 3224 h 3224"/>
              <a:gd name="T42" fmla="*/ 167 w 559"/>
              <a:gd name="T43" fmla="*/ 3049 h 3224"/>
              <a:gd name="T44" fmla="*/ 118 w 559"/>
              <a:gd name="T45" fmla="*/ 2872 h 3224"/>
              <a:gd name="T46" fmla="*/ 76 w 559"/>
              <a:gd name="T47" fmla="*/ 2690 h 3224"/>
              <a:gd name="T48" fmla="*/ 42 w 559"/>
              <a:gd name="T49" fmla="*/ 2506 h 3224"/>
              <a:gd name="T50" fmla="*/ 20 w 559"/>
              <a:gd name="T51" fmla="*/ 2319 h 3224"/>
              <a:gd name="T52" fmla="*/ 4 w 559"/>
              <a:gd name="T53" fmla="*/ 2130 h 3224"/>
              <a:gd name="T54" fmla="*/ 0 w 559"/>
              <a:gd name="T55" fmla="*/ 1937 h 3224"/>
              <a:gd name="T56" fmla="*/ 4 w 559"/>
              <a:gd name="T57" fmla="*/ 1747 h 3224"/>
              <a:gd name="T58" fmla="*/ 18 w 559"/>
              <a:gd name="T59" fmla="*/ 1556 h 3224"/>
              <a:gd name="T60" fmla="*/ 42 w 559"/>
              <a:gd name="T61" fmla="*/ 1370 h 3224"/>
              <a:gd name="T62" fmla="*/ 74 w 559"/>
              <a:gd name="T63" fmla="*/ 1186 h 3224"/>
              <a:gd name="T64" fmla="*/ 116 w 559"/>
              <a:gd name="T65" fmla="*/ 1006 h 3224"/>
              <a:gd name="T66" fmla="*/ 165 w 559"/>
              <a:gd name="T67" fmla="*/ 828 h 3224"/>
              <a:gd name="T68" fmla="*/ 223 w 559"/>
              <a:gd name="T69" fmla="*/ 654 h 3224"/>
              <a:gd name="T70" fmla="*/ 289 w 559"/>
              <a:gd name="T71" fmla="*/ 484 h 3224"/>
              <a:gd name="T72" fmla="*/ 363 w 559"/>
              <a:gd name="T73" fmla="*/ 318 h 3224"/>
              <a:gd name="T74" fmla="*/ 443 w 559"/>
              <a:gd name="T75" fmla="*/ 157 h 3224"/>
              <a:gd name="T76" fmla="*/ 533 w 559"/>
              <a:gd name="T77" fmla="*/ 0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9" h="3224">
                <a:moveTo>
                  <a:pt x="533" y="0"/>
                </a:moveTo>
                <a:lnTo>
                  <a:pt x="547" y="0"/>
                </a:lnTo>
                <a:lnTo>
                  <a:pt x="475" y="162"/>
                </a:lnTo>
                <a:lnTo>
                  <a:pt x="410" y="332"/>
                </a:lnTo>
                <a:lnTo>
                  <a:pt x="354" y="504"/>
                </a:lnTo>
                <a:lnTo>
                  <a:pt x="305" y="679"/>
                </a:lnTo>
                <a:lnTo>
                  <a:pt x="266" y="857"/>
                </a:lnTo>
                <a:lnTo>
                  <a:pt x="235" y="1039"/>
                </a:lnTo>
                <a:lnTo>
                  <a:pt x="212" y="1223"/>
                </a:lnTo>
                <a:lnTo>
                  <a:pt x="198" y="1410"/>
                </a:lnTo>
                <a:lnTo>
                  <a:pt x="193" y="1599"/>
                </a:lnTo>
                <a:lnTo>
                  <a:pt x="198" y="1792"/>
                </a:lnTo>
                <a:lnTo>
                  <a:pt x="212" y="1981"/>
                </a:lnTo>
                <a:lnTo>
                  <a:pt x="235" y="2168"/>
                </a:lnTo>
                <a:lnTo>
                  <a:pt x="268" y="2354"/>
                </a:lnTo>
                <a:lnTo>
                  <a:pt x="310" y="2534"/>
                </a:lnTo>
                <a:lnTo>
                  <a:pt x="359" y="2713"/>
                </a:lnTo>
                <a:lnTo>
                  <a:pt x="419" y="2886"/>
                </a:lnTo>
                <a:lnTo>
                  <a:pt x="485" y="3058"/>
                </a:lnTo>
                <a:lnTo>
                  <a:pt x="559" y="3224"/>
                </a:lnTo>
                <a:lnTo>
                  <a:pt x="224" y="3224"/>
                </a:lnTo>
                <a:lnTo>
                  <a:pt x="167" y="3049"/>
                </a:lnTo>
                <a:lnTo>
                  <a:pt x="118" y="2872"/>
                </a:lnTo>
                <a:lnTo>
                  <a:pt x="76" y="2690"/>
                </a:lnTo>
                <a:lnTo>
                  <a:pt x="42" y="2506"/>
                </a:lnTo>
                <a:lnTo>
                  <a:pt x="20" y="2319"/>
                </a:lnTo>
                <a:lnTo>
                  <a:pt x="4" y="2130"/>
                </a:lnTo>
                <a:lnTo>
                  <a:pt x="0" y="1937"/>
                </a:lnTo>
                <a:lnTo>
                  <a:pt x="4" y="1747"/>
                </a:lnTo>
                <a:lnTo>
                  <a:pt x="18" y="1556"/>
                </a:lnTo>
                <a:lnTo>
                  <a:pt x="42" y="1370"/>
                </a:lnTo>
                <a:lnTo>
                  <a:pt x="74" y="1186"/>
                </a:lnTo>
                <a:lnTo>
                  <a:pt x="116" y="1006"/>
                </a:lnTo>
                <a:lnTo>
                  <a:pt x="165" y="828"/>
                </a:lnTo>
                <a:lnTo>
                  <a:pt x="223" y="654"/>
                </a:lnTo>
                <a:lnTo>
                  <a:pt x="289" y="484"/>
                </a:lnTo>
                <a:lnTo>
                  <a:pt x="363" y="318"/>
                </a:lnTo>
                <a:lnTo>
                  <a:pt x="443" y="157"/>
                </a:lnTo>
                <a:lnTo>
                  <a:pt x="533" y="0"/>
                </a:lnTo>
                <a:close/>
              </a:path>
            </a:pathLst>
          </a:custGeom>
          <a:solidFill>
            <a:schemeClr val="accent2"/>
          </a:solidFill>
          <a:ln w="0">
            <a:noFill/>
            <a:prstDash val="solid"/>
            <a:round/>
            <a:headEnd/>
            <a:tailEnd/>
          </a:ln>
          <a:effectLst>
            <a:outerShdw blurRad="190500" dist="101600" algn="l" rotWithShape="0">
              <a:prstClr val="black">
                <a:alpha val="40000"/>
              </a:prstClr>
            </a:outerShdw>
          </a:effectLst>
        </p:spPr>
        <p:txBody>
          <a:bodyPr vert="horz" wrap="square" lIns="128573" tIns="64286" rIns="128573" bIns="64286" numCol="1" anchor="t" anchorCtr="0" compatLnSpc="1">
            <a:prstTxWarp prst="textNoShape">
              <a:avLst/>
            </a:prstTxWarp>
          </a:bodyPr>
          <a:lstStyle/>
          <a:p>
            <a:endParaRPr lang="zh-CN" altLang="en-US" sz="2000"/>
          </a:p>
        </p:txBody>
      </p:sp>
      <p:sp>
        <p:nvSpPr>
          <p:cNvPr id="7" name="TextBox 48"/>
          <p:cNvSpPr txBox="1"/>
          <p:nvPr/>
        </p:nvSpPr>
        <p:spPr>
          <a:xfrm>
            <a:off x="5997352" y="2487447"/>
            <a:ext cx="4320242" cy="1477071"/>
          </a:xfrm>
          <a:prstGeom prst="rect">
            <a:avLst/>
          </a:prstGeom>
          <a:noFill/>
        </p:spPr>
        <p:txBody>
          <a:bodyPr wrap="square" lIns="0" tIns="0" rIns="0" bIns="0" rtlCol="0">
            <a:spAutoFit/>
          </a:bodyPr>
          <a:lstStyle/>
          <a:p>
            <a:endParaRPr lang="zh-CN" altLang="en-US"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工作完成情况</a:t>
            </a:r>
            <a:endParaRPr lang="en-GB" altLang="zh-CN" sz="479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259"/>
          <p:cNvSpPr>
            <a:spLocks noChangeArrowheads="1"/>
          </p:cNvSpPr>
          <p:nvPr/>
        </p:nvSpPr>
        <p:spPr bwMode="auto">
          <a:xfrm>
            <a:off x="1227660" y="2371193"/>
            <a:ext cx="2963463" cy="3154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rPr>
              <a:t>02</a:t>
            </a:r>
            <a:endParaRPr lang="zh-CN" altLang="en-US" sz="19899" cap="all" spc="300" dirty="0">
              <a:solidFill>
                <a:schemeClr val="accent1"/>
              </a:solidFill>
              <a:latin typeface="Impact" panose="020B0806030902050204" pitchFamily="34" charset="0"/>
              <a:cs typeface="Arial" panose="020B0604020202020204" pitchFamily="34" charset="0"/>
              <a:sym typeface="Arial" panose="020B0604020202020204" pitchFamily="34" charset="0"/>
            </a:endParaRPr>
          </a:p>
        </p:txBody>
      </p:sp>
      <p:sp>
        <p:nvSpPr>
          <p:cNvPr id="10" name="TextBox 11"/>
          <p:cNvSpPr txBox="1"/>
          <p:nvPr/>
        </p:nvSpPr>
        <p:spPr>
          <a:xfrm>
            <a:off x="594340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7832212" y="3966023"/>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594340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7832212" y="4276937"/>
            <a:ext cx="1837346" cy="307905"/>
          </a:xfrm>
          <a:prstGeom prst="rect">
            <a:avLst/>
          </a:prstGeom>
          <a:noFill/>
        </p:spPr>
        <p:txBody>
          <a:bodyPr wrap="square"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73634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14:presetBounceEnd="4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0000">
                                          <p:cBhvr additive="base">
                                            <p:cTn id="7" dur="1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05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05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55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4000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500" fill="hold"/>
                                            <p:tgtEl>
                                              <p:spTgt spid="16"/>
                                            </p:tgtEl>
                                            <p:attrNameLst>
                                              <p:attrName>ppt_x</p:attrName>
                                            </p:attrNameLst>
                                          </p:cBhvr>
                                          <p:tavLst>
                                            <p:tav tm="0">
                                              <p:val>
                                                <p:strVal val="0-#ppt_w/2"/>
                                              </p:val>
                                            </p:tav>
                                            <p:tav tm="100000">
                                              <p:val>
                                                <p:strVal val="#ppt_x"/>
                                              </p:val>
                                            </p:tav>
                                          </p:tavLst>
                                        </p:anim>
                                        <p:anim calcmode="lin" valueType="num">
                                          <p:cBhvr additive="base">
                                            <p:cTn id="8"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anim calcmode="lin" valueType="num">
                                          <p:cBhvr>
                                            <p:cTn id="2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gtEl>
                                          </p:cBhvr>
                                        </p:animEffect>
                                      </p:childTnLst>
                                    </p:cTn>
                                  </p:par>
                                </p:childTnLst>
                              </p:cTn>
                            </p:par>
                            <p:par>
                              <p:cTn id="27" fill="hold">
                                <p:stCondLst>
                                  <p:cond delay="10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9"/>
                                            </p:tgtEl>
                                          </p:cBhvr>
                                        </p:animEffect>
                                        <p:animScale>
                                          <p:cBhvr>
                                            <p:cTn id="30" dur="250" autoRev="1" fill="hold"/>
                                            <p:tgtEl>
                                              <p:spTgt spid="9"/>
                                            </p:tgtEl>
                                          </p:cBhvr>
                                          <p:by x="105000" y="105000"/>
                                        </p:animScale>
                                      </p:childTnLst>
                                    </p:cTn>
                                  </p:par>
                                </p:childTnLst>
                              </p:cTn>
                            </p:par>
                            <p:par>
                              <p:cTn id="31" fill="hold">
                                <p:stCondLst>
                                  <p:cond delay="15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2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par>
                              <p:cTn id="40" fill="hold">
                                <p:stCondLst>
                                  <p:cond delay="2050"/>
                                </p:stCondLst>
                                <p:childTnLst>
                                  <p:par>
                                    <p:cTn id="41" presetID="1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right)">
                                          <p:cBhvr>
                                            <p:cTn id="44" dur="500"/>
                                            <p:tgtEl>
                                              <p:spTgt spid="10"/>
                                            </p:tgtEl>
                                          </p:cBhvr>
                                        </p:animEffect>
                                      </p:childTnLst>
                                    </p:cTn>
                                  </p:par>
                                </p:childTnLst>
                              </p:cTn>
                            </p:par>
                            <p:par>
                              <p:cTn id="45" fill="hold">
                                <p:stCondLst>
                                  <p:cond delay="2550"/>
                                </p:stCondLst>
                                <p:childTnLst>
                                  <p:par>
                                    <p:cTn id="46" presetID="12" presetClass="entr" presetSubtype="8"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p:tgtEl>
                                              <p:spTgt spid="11"/>
                                            </p:tgtEl>
                                            <p:attrNameLst>
                                              <p:attrName>ppt_x</p:attrName>
                                            </p:attrNameLst>
                                          </p:cBhvr>
                                          <p:tavLst>
                                            <p:tav tm="0">
                                              <p:val>
                                                <p:strVal val="#ppt_x-#ppt_w*1.125000"/>
                                              </p:val>
                                            </p:tav>
                                            <p:tav tm="100000">
                                              <p:val>
                                                <p:strVal val="#ppt_x"/>
                                              </p:val>
                                            </p:tav>
                                          </p:tavLst>
                                        </p:anim>
                                        <p:animEffect transition="in" filter="wipe(right)">
                                          <p:cBhvr>
                                            <p:cTn id="49" dur="500"/>
                                            <p:tgtEl>
                                              <p:spTgt spid="11"/>
                                            </p:tgtEl>
                                          </p:cBhvr>
                                        </p:animEffect>
                                      </p:childTnLst>
                                    </p:cTn>
                                  </p:par>
                                </p:childTnLst>
                              </p:cTn>
                            </p:par>
                            <p:par>
                              <p:cTn id="50" fill="hold">
                                <p:stCondLst>
                                  <p:cond delay="3050"/>
                                </p:stCondLst>
                                <p:childTnLst>
                                  <p:par>
                                    <p:cTn id="51" presetID="1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ppt_x</p:attrName>
                                            </p:attrNameLst>
                                          </p:cBhvr>
                                          <p:tavLst>
                                            <p:tav tm="0">
                                              <p:val>
                                                <p:strVal val="#ppt_x-#ppt_w*1.125000"/>
                                              </p:val>
                                            </p:tav>
                                            <p:tav tm="100000">
                                              <p:val>
                                                <p:strVal val="#ppt_x"/>
                                              </p:val>
                                            </p:tav>
                                          </p:tavLst>
                                        </p:anim>
                                        <p:animEffect transition="in" filter="wipe(right)">
                                          <p:cBhvr>
                                            <p:cTn id="54" dur="500"/>
                                            <p:tgtEl>
                                              <p:spTgt spid="12"/>
                                            </p:tgtEl>
                                          </p:cBhvr>
                                        </p:animEffect>
                                      </p:childTnLst>
                                    </p:cTn>
                                  </p:par>
                                </p:childTnLst>
                              </p:cTn>
                            </p:par>
                            <p:par>
                              <p:cTn id="55" fill="hold">
                                <p:stCondLst>
                                  <p:cond delay="3550"/>
                                </p:stCondLst>
                                <p:childTnLst>
                                  <p:par>
                                    <p:cTn id="56" presetID="1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right)">
                                          <p:cBhvr>
                                            <p:cTn id="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7" grpId="0"/>
          <p:bldP spid="7" grpId="1"/>
          <p:bldP spid="9" grpId="0"/>
          <p:bldP spid="9" grpId="1"/>
          <p:bldP spid="10" grpId="0"/>
          <p:bldP spid="11" grpId="0"/>
          <p:bldP spid="12" grpId="0"/>
          <p:bldP spid="1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583106" y="2642326"/>
            <a:ext cx="470000" cy="427746"/>
          </a:xfrm>
          <a:prstGeom prst="rect">
            <a:avLst/>
          </a:prstGeom>
          <a:noFill/>
        </p:spPr>
        <p:txBody>
          <a:bodyPr wrap="none" rtlCol="0">
            <a:spAutoFit/>
          </a:bodyPr>
          <a:lstStyle/>
          <a:p>
            <a:pPr algn="just">
              <a:lnSpc>
                <a:spcPct val="120000"/>
              </a:lnSpc>
            </a:pPr>
            <a:r>
              <a:rPr lang="en-US"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01</a:t>
            </a:r>
            <a:endParaRPr lang="en-GB"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8" name="Group 17"/>
          <p:cNvGrpSpPr/>
          <p:nvPr/>
        </p:nvGrpSpPr>
        <p:grpSpPr>
          <a:xfrm>
            <a:off x="1968409" y="2642322"/>
            <a:ext cx="2382218" cy="840416"/>
            <a:chOff x="509993" y="4146958"/>
            <a:chExt cx="2041329" cy="796928"/>
          </a:xfrm>
        </p:grpSpPr>
        <p:sp>
          <p:nvSpPr>
            <p:cNvPr id="19" name="TextBox 18"/>
            <p:cNvSpPr txBox="1"/>
            <p:nvPr/>
          </p:nvSpPr>
          <p:spPr>
            <a:xfrm>
              <a:off x="515135" y="4146958"/>
              <a:ext cx="1277740" cy="311550"/>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509993" y="4448956"/>
              <a:ext cx="2041329" cy="494930"/>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1" name="TextBox 20"/>
          <p:cNvSpPr txBox="1"/>
          <p:nvPr/>
        </p:nvSpPr>
        <p:spPr>
          <a:xfrm>
            <a:off x="1583106" y="3827485"/>
            <a:ext cx="470000" cy="427746"/>
          </a:xfrm>
          <a:prstGeom prst="rect">
            <a:avLst/>
          </a:prstGeom>
          <a:noFill/>
        </p:spPr>
        <p:txBody>
          <a:bodyPr wrap="none" rtlCol="0">
            <a:spAutoFit/>
          </a:bodyPr>
          <a:lstStyle/>
          <a:p>
            <a:pPr algn="just">
              <a:lnSpc>
                <a:spcPct val="120000"/>
              </a:lnSpc>
            </a:pPr>
            <a:r>
              <a:rPr lang="en-US"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02</a:t>
            </a:r>
            <a:endParaRPr lang="en-GB"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24"/>
          <p:cNvSpPr txBox="1"/>
          <p:nvPr/>
        </p:nvSpPr>
        <p:spPr>
          <a:xfrm>
            <a:off x="1583106" y="5012644"/>
            <a:ext cx="470000" cy="427746"/>
          </a:xfrm>
          <a:prstGeom prst="rect">
            <a:avLst/>
          </a:prstGeom>
          <a:noFill/>
        </p:spPr>
        <p:txBody>
          <a:bodyPr wrap="none" rtlCol="0">
            <a:spAutoFit/>
          </a:bodyPr>
          <a:lstStyle/>
          <a:p>
            <a:pPr algn="just">
              <a:lnSpc>
                <a:spcPct val="120000"/>
              </a:lnSpc>
            </a:pPr>
            <a:r>
              <a:rPr lang="en-US"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03</a:t>
            </a:r>
            <a:endParaRPr lang="en-GB" sz="20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3" name="Group 32"/>
          <p:cNvGrpSpPr/>
          <p:nvPr/>
        </p:nvGrpSpPr>
        <p:grpSpPr>
          <a:xfrm>
            <a:off x="1968409" y="5012640"/>
            <a:ext cx="2382218" cy="840416"/>
            <a:chOff x="509993" y="4146958"/>
            <a:chExt cx="2041329" cy="796928"/>
          </a:xfrm>
        </p:grpSpPr>
        <p:sp>
          <p:nvSpPr>
            <p:cNvPr id="34" name="TextBox 33"/>
            <p:cNvSpPr txBox="1"/>
            <p:nvPr/>
          </p:nvSpPr>
          <p:spPr>
            <a:xfrm>
              <a:off x="515135" y="4146958"/>
              <a:ext cx="1277740" cy="311550"/>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34"/>
            <p:cNvSpPr/>
            <p:nvPr/>
          </p:nvSpPr>
          <p:spPr>
            <a:xfrm>
              <a:off x="509993" y="4448956"/>
              <a:ext cx="2041329" cy="494930"/>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1968409" y="3827481"/>
            <a:ext cx="2382218" cy="840416"/>
            <a:chOff x="509993" y="4146958"/>
            <a:chExt cx="2041329" cy="796928"/>
          </a:xfrm>
        </p:grpSpPr>
        <p:sp>
          <p:nvSpPr>
            <p:cNvPr id="37" name="TextBox 36"/>
            <p:cNvSpPr txBox="1"/>
            <p:nvPr/>
          </p:nvSpPr>
          <p:spPr>
            <a:xfrm>
              <a:off x="515135" y="4146958"/>
              <a:ext cx="1277740" cy="311550"/>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509993" y="4448956"/>
              <a:ext cx="2041329" cy="494930"/>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4315671" y="2290278"/>
            <a:ext cx="4202009" cy="4181440"/>
            <a:chOff x="3685337" y="1514384"/>
            <a:chExt cx="4821324" cy="4797721"/>
          </a:xfrm>
        </p:grpSpPr>
        <p:sp>
          <p:nvSpPr>
            <p:cNvPr id="40" name="Freeform 39"/>
            <p:cNvSpPr/>
            <p:nvPr/>
          </p:nvSpPr>
          <p:spPr>
            <a:xfrm>
              <a:off x="4112274" y="1770540"/>
              <a:ext cx="4137890" cy="4137892"/>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99397" tIns="1086802" rIns="625652" bIns="2423966" numCol="1" spcCol="1270" anchor="ctr" anchorCtr="0">
              <a:noAutofit/>
            </a:bodyPr>
            <a:lstStyle/>
            <a:p>
              <a:pPr algn="just" defTabSz="2437276">
                <a:lnSpc>
                  <a:spcPct val="120000"/>
                </a:lnSpc>
                <a:spcAft>
                  <a:spcPct val="35000"/>
                </a:spcAft>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0"/>
            <p:cNvSpPr/>
            <p:nvPr/>
          </p:nvSpPr>
          <p:spPr>
            <a:xfrm>
              <a:off x="4027053" y="1918321"/>
              <a:ext cx="4137890" cy="4137892"/>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29930" tIns="3201387" rIns="1172785" bIns="515634" numCol="1" spcCol="1270" anchor="ctr" anchorCtr="0">
              <a:noAutofit/>
            </a:bodyPr>
            <a:lstStyle/>
            <a:p>
              <a:pPr algn="just" defTabSz="3046596">
                <a:lnSpc>
                  <a:spcPct val="120000"/>
                </a:lnSpc>
                <a:spcAft>
                  <a:spcPct val="35000"/>
                </a:spcAft>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1"/>
            <p:cNvSpPr/>
            <p:nvPr/>
          </p:nvSpPr>
          <p:spPr>
            <a:xfrm>
              <a:off x="3941832" y="1770540"/>
              <a:ext cx="4137890" cy="4137892"/>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25654" tIns="1086802" rIns="2599396" bIns="2423966" numCol="1" spcCol="1270" anchor="ctr" anchorCtr="0">
              <a:noAutofit/>
            </a:bodyPr>
            <a:lstStyle/>
            <a:p>
              <a:pPr algn="just" defTabSz="2437276">
                <a:lnSpc>
                  <a:spcPct val="120000"/>
                </a:lnSpc>
                <a:spcAft>
                  <a:spcPct val="35000"/>
                </a:spcAft>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Circular Arrow 42"/>
            <p:cNvSpPr/>
            <p:nvPr/>
          </p:nvSpPr>
          <p:spPr>
            <a:xfrm>
              <a:off x="3856462" y="1514384"/>
              <a:ext cx="4650199" cy="4650202"/>
            </a:xfrm>
            <a:prstGeom prst="circularArrow">
              <a:avLst>
                <a:gd name="adj1" fmla="val 5085"/>
                <a:gd name="adj2" fmla="val 327528"/>
                <a:gd name="adj3" fmla="val 1472472"/>
                <a:gd name="adj4" fmla="val 16199432"/>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ircular Arrow 43"/>
            <p:cNvSpPr/>
            <p:nvPr/>
          </p:nvSpPr>
          <p:spPr>
            <a:xfrm>
              <a:off x="3770899" y="1661904"/>
              <a:ext cx="4650199" cy="4650201"/>
            </a:xfrm>
            <a:prstGeom prst="circularArrow">
              <a:avLst>
                <a:gd name="adj1" fmla="val 5085"/>
                <a:gd name="adj2" fmla="val 327528"/>
                <a:gd name="adj3" fmla="val 8671970"/>
                <a:gd name="adj4" fmla="val 1800502"/>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Circular Arrow 44"/>
            <p:cNvSpPr/>
            <p:nvPr/>
          </p:nvSpPr>
          <p:spPr>
            <a:xfrm>
              <a:off x="3685337" y="1514384"/>
              <a:ext cx="4650199" cy="4650202"/>
            </a:xfrm>
            <a:prstGeom prst="circularArrow">
              <a:avLst>
                <a:gd name="adj1" fmla="val 5085"/>
                <a:gd name="adj2" fmla="val 327528"/>
                <a:gd name="adj3" fmla="val 15873039"/>
                <a:gd name="adj4" fmla="val 9000000"/>
                <a:gd name="adj5" fmla="val 5932"/>
              </a:avLst>
            </a:prstGeom>
            <a:solidFill>
              <a:schemeClr val="bg1">
                <a:lumMod val="9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gn="just">
                <a:lnSpc>
                  <a:spcPct val="120000"/>
                </a:lnSpc>
              </a:pPr>
              <a:endParaRPr lang="zh-CN" altLang="en-US"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6" name="Freeform 45"/>
          <p:cNvSpPr>
            <a:spLocks noEditPoints="1"/>
          </p:cNvSpPr>
          <p:nvPr/>
        </p:nvSpPr>
        <p:spPr bwMode="auto">
          <a:xfrm>
            <a:off x="6022321" y="5222090"/>
            <a:ext cx="788708" cy="46104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7" name="Group 46"/>
          <p:cNvGrpSpPr/>
          <p:nvPr/>
        </p:nvGrpSpPr>
        <p:grpSpPr>
          <a:xfrm>
            <a:off x="5145581" y="3597723"/>
            <a:ext cx="693683" cy="543732"/>
            <a:chOff x="7200839" y="1790292"/>
            <a:chExt cx="795921" cy="623870"/>
          </a:xfrm>
          <a:solidFill>
            <a:schemeClr val="bg1"/>
          </a:solidFill>
        </p:grpSpPr>
        <p:sp>
          <p:nvSpPr>
            <p:cNvPr id="48" name="Freeform 47"/>
            <p:cNvSpPr>
              <a:spLocks/>
            </p:cNvSpPr>
            <p:nvPr/>
          </p:nvSpPr>
          <p:spPr bwMode="auto">
            <a:xfrm>
              <a:off x="7235971" y="1790292"/>
              <a:ext cx="760789" cy="434110"/>
            </a:xfrm>
            <a:custGeom>
              <a:avLst/>
              <a:gdLst>
                <a:gd name="T0" fmla="*/ 295 w 628"/>
                <a:gd name="T1" fmla="*/ 232 h 334"/>
                <a:gd name="T2" fmla="*/ 295 w 628"/>
                <a:gd name="T3" fmla="*/ 232 h 334"/>
                <a:gd name="T4" fmla="*/ 295 w 628"/>
                <a:gd name="T5" fmla="*/ 232 h 334"/>
                <a:gd name="T6" fmla="*/ 295 w 628"/>
                <a:gd name="T7" fmla="*/ 232 h 334"/>
                <a:gd name="T8" fmla="*/ 430 w 628"/>
                <a:gd name="T9" fmla="*/ 334 h 334"/>
                <a:gd name="T10" fmla="*/ 628 w 628"/>
                <a:gd name="T11" fmla="*/ 218 h 334"/>
                <a:gd name="T12" fmla="*/ 494 w 628"/>
                <a:gd name="T13" fmla="*/ 114 h 334"/>
                <a:gd name="T14" fmla="*/ 305 w 628"/>
                <a:gd name="T15" fmla="*/ 225 h 334"/>
                <a:gd name="T16" fmla="*/ 305 w 628"/>
                <a:gd name="T17" fmla="*/ 3 h 334"/>
                <a:gd name="T18" fmla="*/ 494 w 628"/>
                <a:gd name="T19" fmla="*/ 114 h 334"/>
                <a:gd name="T20" fmla="*/ 600 w 628"/>
                <a:gd name="T21" fmla="*/ 102 h 334"/>
                <a:gd name="T22" fmla="*/ 437 w 628"/>
                <a:gd name="T23" fmla="*/ 7 h 334"/>
                <a:gd name="T24" fmla="*/ 305 w 628"/>
                <a:gd name="T25" fmla="*/ 0 h 334"/>
                <a:gd name="T26" fmla="*/ 305 w 628"/>
                <a:gd name="T27" fmla="*/ 0 h 334"/>
                <a:gd name="T28" fmla="*/ 302 w 628"/>
                <a:gd name="T29" fmla="*/ 0 h 334"/>
                <a:gd name="T30" fmla="*/ 300 w 628"/>
                <a:gd name="T31" fmla="*/ 0 h 334"/>
                <a:gd name="T32" fmla="*/ 295 w 628"/>
                <a:gd name="T33" fmla="*/ 0 h 334"/>
                <a:gd name="T34" fmla="*/ 295 w 628"/>
                <a:gd name="T35" fmla="*/ 0 h 334"/>
                <a:gd name="T36" fmla="*/ 165 w 628"/>
                <a:gd name="T37" fmla="*/ 7 h 334"/>
                <a:gd name="T38" fmla="*/ 0 w 628"/>
                <a:gd name="T39" fmla="*/ 102 h 334"/>
                <a:gd name="T40" fmla="*/ 108 w 628"/>
                <a:gd name="T41" fmla="*/ 114 h 334"/>
                <a:gd name="T42" fmla="*/ 295 w 628"/>
                <a:gd name="T43" fmla="*/ 3 h 334"/>
                <a:gd name="T44" fmla="*/ 295 w 628"/>
                <a:gd name="T45" fmla="*/ 232 h 334"/>
                <a:gd name="T46" fmla="*/ 295 w 628"/>
                <a:gd name="T47" fmla="*/ 232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8" h="334">
                  <a:moveTo>
                    <a:pt x="295" y="232"/>
                  </a:moveTo>
                  <a:lnTo>
                    <a:pt x="295" y="232"/>
                  </a:lnTo>
                  <a:lnTo>
                    <a:pt x="295" y="232"/>
                  </a:lnTo>
                  <a:lnTo>
                    <a:pt x="295" y="232"/>
                  </a:lnTo>
                  <a:lnTo>
                    <a:pt x="430" y="334"/>
                  </a:lnTo>
                  <a:lnTo>
                    <a:pt x="628" y="218"/>
                  </a:lnTo>
                  <a:lnTo>
                    <a:pt x="494" y="114"/>
                  </a:lnTo>
                  <a:lnTo>
                    <a:pt x="305" y="225"/>
                  </a:lnTo>
                  <a:lnTo>
                    <a:pt x="305" y="3"/>
                  </a:lnTo>
                  <a:lnTo>
                    <a:pt x="494" y="114"/>
                  </a:lnTo>
                  <a:lnTo>
                    <a:pt x="600" y="102"/>
                  </a:lnTo>
                  <a:lnTo>
                    <a:pt x="437" y="7"/>
                  </a:lnTo>
                  <a:lnTo>
                    <a:pt x="305" y="0"/>
                  </a:lnTo>
                  <a:lnTo>
                    <a:pt x="305" y="0"/>
                  </a:lnTo>
                  <a:lnTo>
                    <a:pt x="302" y="0"/>
                  </a:lnTo>
                  <a:lnTo>
                    <a:pt x="300" y="0"/>
                  </a:lnTo>
                  <a:lnTo>
                    <a:pt x="295" y="0"/>
                  </a:lnTo>
                  <a:lnTo>
                    <a:pt x="295" y="0"/>
                  </a:lnTo>
                  <a:lnTo>
                    <a:pt x="165" y="7"/>
                  </a:lnTo>
                  <a:lnTo>
                    <a:pt x="0" y="102"/>
                  </a:lnTo>
                  <a:lnTo>
                    <a:pt x="108" y="114"/>
                  </a:lnTo>
                  <a:lnTo>
                    <a:pt x="295" y="3"/>
                  </a:lnTo>
                  <a:lnTo>
                    <a:pt x="295" y="232"/>
                  </a:lnTo>
                  <a:lnTo>
                    <a:pt x="295"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8"/>
            <p:cNvSpPr>
              <a:spLocks/>
            </p:cNvSpPr>
            <p:nvPr/>
          </p:nvSpPr>
          <p:spPr bwMode="auto">
            <a:xfrm>
              <a:off x="7200839" y="1941061"/>
              <a:ext cx="392509" cy="289840"/>
            </a:xfrm>
            <a:custGeom>
              <a:avLst/>
              <a:gdLst>
                <a:gd name="T0" fmla="*/ 0 w 324"/>
                <a:gd name="T1" fmla="*/ 100 h 223"/>
                <a:gd name="T2" fmla="*/ 187 w 324"/>
                <a:gd name="T3" fmla="*/ 223 h 223"/>
                <a:gd name="T4" fmla="*/ 324 w 324"/>
                <a:gd name="T5" fmla="*/ 116 h 223"/>
                <a:gd name="T6" fmla="*/ 130 w 324"/>
                <a:gd name="T7" fmla="*/ 0 h 223"/>
                <a:gd name="T8" fmla="*/ 0 w 324"/>
                <a:gd name="T9" fmla="*/ 100 h 223"/>
              </a:gdLst>
              <a:ahLst/>
              <a:cxnLst>
                <a:cxn ang="0">
                  <a:pos x="T0" y="T1"/>
                </a:cxn>
                <a:cxn ang="0">
                  <a:pos x="T2" y="T3"/>
                </a:cxn>
                <a:cxn ang="0">
                  <a:pos x="T4" y="T5"/>
                </a:cxn>
                <a:cxn ang="0">
                  <a:pos x="T6" y="T7"/>
                </a:cxn>
                <a:cxn ang="0">
                  <a:pos x="T8" y="T9"/>
                </a:cxn>
              </a:cxnLst>
              <a:rect l="0" t="0" r="r" b="b"/>
              <a:pathLst>
                <a:path w="324" h="223">
                  <a:moveTo>
                    <a:pt x="0" y="100"/>
                  </a:moveTo>
                  <a:lnTo>
                    <a:pt x="187" y="223"/>
                  </a:lnTo>
                  <a:lnTo>
                    <a:pt x="324" y="116"/>
                  </a:lnTo>
                  <a:lnTo>
                    <a:pt x="130" y="0"/>
                  </a:lnTo>
                  <a:lnTo>
                    <a:pt x="0"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49"/>
            <p:cNvSpPr>
              <a:spLocks/>
            </p:cNvSpPr>
            <p:nvPr/>
          </p:nvSpPr>
          <p:spPr bwMode="auto">
            <a:xfrm>
              <a:off x="7353482" y="2116524"/>
              <a:ext cx="477310" cy="297638"/>
            </a:xfrm>
            <a:custGeom>
              <a:avLst/>
              <a:gdLst>
                <a:gd name="T0" fmla="*/ 198 w 394"/>
                <a:gd name="T1" fmla="*/ 0 h 229"/>
                <a:gd name="T2" fmla="*/ 61 w 394"/>
                <a:gd name="T3" fmla="*/ 109 h 229"/>
                <a:gd name="T4" fmla="*/ 0 w 394"/>
                <a:gd name="T5" fmla="*/ 71 h 229"/>
                <a:gd name="T6" fmla="*/ 0 w 394"/>
                <a:gd name="T7" fmla="*/ 114 h 229"/>
                <a:gd name="T8" fmla="*/ 198 w 394"/>
                <a:gd name="T9" fmla="*/ 229 h 229"/>
                <a:gd name="T10" fmla="*/ 394 w 394"/>
                <a:gd name="T11" fmla="*/ 116 h 229"/>
                <a:gd name="T12" fmla="*/ 394 w 394"/>
                <a:gd name="T13" fmla="*/ 64 h 229"/>
                <a:gd name="T14" fmla="*/ 335 w 394"/>
                <a:gd name="T15" fmla="*/ 104 h 229"/>
                <a:gd name="T16" fmla="*/ 198 w 394"/>
                <a:gd name="T1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229">
                  <a:moveTo>
                    <a:pt x="198" y="0"/>
                  </a:moveTo>
                  <a:lnTo>
                    <a:pt x="61" y="109"/>
                  </a:lnTo>
                  <a:lnTo>
                    <a:pt x="0" y="71"/>
                  </a:lnTo>
                  <a:lnTo>
                    <a:pt x="0" y="114"/>
                  </a:lnTo>
                  <a:lnTo>
                    <a:pt x="198" y="229"/>
                  </a:lnTo>
                  <a:lnTo>
                    <a:pt x="394" y="116"/>
                  </a:lnTo>
                  <a:lnTo>
                    <a:pt x="394" y="64"/>
                  </a:lnTo>
                  <a:lnTo>
                    <a:pt x="335" y="104"/>
                  </a:lnTo>
                  <a:lnTo>
                    <a:pt x="1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1" name="Freeform 50"/>
          <p:cNvSpPr>
            <a:spLocks/>
          </p:cNvSpPr>
          <p:nvPr/>
        </p:nvSpPr>
        <p:spPr bwMode="auto">
          <a:xfrm>
            <a:off x="6990762" y="3459044"/>
            <a:ext cx="514191" cy="761226"/>
          </a:xfrm>
          <a:custGeom>
            <a:avLst/>
            <a:gdLst>
              <a:gd name="T0" fmla="*/ 25 w 206"/>
              <a:gd name="T1" fmla="*/ 112 h 284"/>
              <a:gd name="T2" fmla="*/ 25 w 206"/>
              <a:gd name="T3" fmla="*/ 64 h 284"/>
              <a:gd name="T4" fmla="*/ 5 w 206"/>
              <a:gd name="T5" fmla="*/ 64 h 284"/>
              <a:gd name="T6" fmla="*/ 4 w 206"/>
              <a:gd name="T7" fmla="*/ 60 h 284"/>
              <a:gd name="T8" fmla="*/ 104 w 206"/>
              <a:gd name="T9" fmla="*/ 2 h 284"/>
              <a:gd name="T10" fmla="*/ 117 w 206"/>
              <a:gd name="T11" fmla="*/ 2 h 284"/>
              <a:gd name="T12" fmla="*/ 145 w 206"/>
              <a:gd name="T13" fmla="*/ 25 h 284"/>
              <a:gd name="T14" fmla="*/ 145 w 206"/>
              <a:gd name="T15" fmla="*/ 2 h 284"/>
              <a:gd name="T16" fmla="*/ 168 w 206"/>
              <a:gd name="T17" fmla="*/ 2 h 284"/>
              <a:gd name="T18" fmla="*/ 168 w 206"/>
              <a:gd name="T19" fmla="*/ 40 h 284"/>
              <a:gd name="T20" fmla="*/ 184 w 206"/>
              <a:gd name="T21" fmla="*/ 49 h 284"/>
              <a:gd name="T22" fmla="*/ 184 w 206"/>
              <a:gd name="T23" fmla="*/ 49 h 284"/>
              <a:gd name="T24" fmla="*/ 184 w 206"/>
              <a:gd name="T25" fmla="*/ 49 h 284"/>
              <a:gd name="T26" fmla="*/ 202 w 206"/>
              <a:gd name="T27" fmla="*/ 60 h 284"/>
              <a:gd name="T28" fmla="*/ 201 w 206"/>
              <a:gd name="T29" fmla="*/ 64 h 284"/>
              <a:gd name="T30" fmla="*/ 184 w 206"/>
              <a:gd name="T31" fmla="*/ 64 h 284"/>
              <a:gd name="T32" fmla="*/ 184 w 206"/>
              <a:gd name="T33" fmla="*/ 117 h 284"/>
              <a:gd name="T34" fmla="*/ 169 w 206"/>
              <a:gd name="T35" fmla="*/ 134 h 284"/>
              <a:gd name="T36" fmla="*/ 136 w 206"/>
              <a:gd name="T37" fmla="*/ 134 h 284"/>
              <a:gd name="T38" fmla="*/ 129 w 206"/>
              <a:gd name="T39" fmla="*/ 137 h 284"/>
              <a:gd name="T40" fmla="*/ 140 w 206"/>
              <a:gd name="T41" fmla="*/ 155 h 284"/>
              <a:gd name="T42" fmla="*/ 139 w 206"/>
              <a:gd name="T43" fmla="*/ 160 h 284"/>
              <a:gd name="T44" fmla="*/ 118 w 206"/>
              <a:gd name="T45" fmla="*/ 161 h 284"/>
              <a:gd name="T46" fmla="*/ 119 w 206"/>
              <a:gd name="T47" fmla="*/ 168 h 284"/>
              <a:gd name="T48" fmla="*/ 130 w 206"/>
              <a:gd name="T49" fmla="*/ 179 h 284"/>
              <a:gd name="T50" fmla="*/ 115 w 206"/>
              <a:gd name="T51" fmla="*/ 195 h 284"/>
              <a:gd name="T52" fmla="*/ 129 w 206"/>
              <a:gd name="T53" fmla="*/ 211 h 284"/>
              <a:gd name="T54" fmla="*/ 129 w 206"/>
              <a:gd name="T55" fmla="*/ 220 h 284"/>
              <a:gd name="T56" fmla="*/ 115 w 206"/>
              <a:gd name="T57" fmla="*/ 235 h 284"/>
              <a:gd name="T58" fmla="*/ 124 w 206"/>
              <a:gd name="T59" fmla="*/ 248 h 284"/>
              <a:gd name="T60" fmla="*/ 124 w 206"/>
              <a:gd name="T61" fmla="*/ 260 h 284"/>
              <a:gd name="T62" fmla="*/ 102 w 206"/>
              <a:gd name="T63" fmla="*/ 284 h 284"/>
              <a:gd name="T64" fmla="*/ 86 w 206"/>
              <a:gd name="T65" fmla="*/ 264 h 284"/>
              <a:gd name="T66" fmla="*/ 85 w 206"/>
              <a:gd name="T67" fmla="*/ 163 h 284"/>
              <a:gd name="T68" fmla="*/ 83 w 206"/>
              <a:gd name="T69" fmla="*/ 160 h 284"/>
              <a:gd name="T70" fmla="*/ 71 w 206"/>
              <a:gd name="T71" fmla="*/ 159 h 284"/>
              <a:gd name="T72" fmla="*/ 68 w 206"/>
              <a:gd name="T73" fmla="*/ 152 h 284"/>
              <a:gd name="T74" fmla="*/ 77 w 206"/>
              <a:gd name="T75" fmla="*/ 140 h 284"/>
              <a:gd name="T76" fmla="*/ 78 w 206"/>
              <a:gd name="T77" fmla="*/ 136 h 284"/>
              <a:gd name="T78" fmla="*/ 73 w 206"/>
              <a:gd name="T79" fmla="*/ 134 h 284"/>
              <a:gd name="T80" fmla="*/ 40 w 206"/>
              <a:gd name="T81" fmla="*/ 134 h 284"/>
              <a:gd name="T82" fmla="*/ 25 w 206"/>
              <a:gd name="T83" fmla="*/ 11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6" h="284">
                <a:moveTo>
                  <a:pt x="25" y="112"/>
                </a:moveTo>
                <a:cubicBezTo>
                  <a:pt x="25" y="64"/>
                  <a:pt x="25" y="64"/>
                  <a:pt x="25" y="64"/>
                </a:cubicBezTo>
                <a:cubicBezTo>
                  <a:pt x="5" y="64"/>
                  <a:pt x="5" y="64"/>
                  <a:pt x="5" y="64"/>
                </a:cubicBezTo>
                <a:cubicBezTo>
                  <a:pt x="1" y="64"/>
                  <a:pt x="0" y="62"/>
                  <a:pt x="4" y="60"/>
                </a:cubicBezTo>
                <a:cubicBezTo>
                  <a:pt x="104" y="2"/>
                  <a:pt x="104" y="2"/>
                  <a:pt x="104" y="2"/>
                </a:cubicBezTo>
                <a:cubicBezTo>
                  <a:pt x="107" y="0"/>
                  <a:pt x="113" y="0"/>
                  <a:pt x="117" y="2"/>
                </a:cubicBezTo>
                <a:cubicBezTo>
                  <a:pt x="145" y="25"/>
                  <a:pt x="145" y="25"/>
                  <a:pt x="145" y="25"/>
                </a:cubicBezTo>
                <a:cubicBezTo>
                  <a:pt x="145" y="2"/>
                  <a:pt x="145" y="2"/>
                  <a:pt x="145" y="2"/>
                </a:cubicBezTo>
                <a:cubicBezTo>
                  <a:pt x="168" y="2"/>
                  <a:pt x="168" y="2"/>
                  <a:pt x="168" y="2"/>
                </a:cubicBezTo>
                <a:cubicBezTo>
                  <a:pt x="168" y="40"/>
                  <a:pt x="168" y="40"/>
                  <a:pt x="168" y="40"/>
                </a:cubicBezTo>
                <a:cubicBezTo>
                  <a:pt x="184" y="49"/>
                  <a:pt x="184" y="49"/>
                  <a:pt x="184" y="49"/>
                </a:cubicBezTo>
                <a:cubicBezTo>
                  <a:pt x="184" y="49"/>
                  <a:pt x="184" y="49"/>
                  <a:pt x="184" y="49"/>
                </a:cubicBezTo>
                <a:cubicBezTo>
                  <a:pt x="184" y="49"/>
                  <a:pt x="184" y="49"/>
                  <a:pt x="184" y="49"/>
                </a:cubicBezTo>
                <a:cubicBezTo>
                  <a:pt x="202" y="60"/>
                  <a:pt x="202" y="60"/>
                  <a:pt x="202" y="60"/>
                </a:cubicBezTo>
                <a:cubicBezTo>
                  <a:pt x="206" y="62"/>
                  <a:pt x="205" y="64"/>
                  <a:pt x="201" y="64"/>
                </a:cubicBezTo>
                <a:cubicBezTo>
                  <a:pt x="184" y="64"/>
                  <a:pt x="184" y="64"/>
                  <a:pt x="184" y="64"/>
                </a:cubicBezTo>
                <a:cubicBezTo>
                  <a:pt x="184" y="117"/>
                  <a:pt x="184" y="117"/>
                  <a:pt x="184" y="117"/>
                </a:cubicBezTo>
                <a:cubicBezTo>
                  <a:pt x="184" y="117"/>
                  <a:pt x="185" y="134"/>
                  <a:pt x="169" y="134"/>
                </a:cubicBezTo>
                <a:cubicBezTo>
                  <a:pt x="136" y="134"/>
                  <a:pt x="136" y="134"/>
                  <a:pt x="136" y="134"/>
                </a:cubicBezTo>
                <a:cubicBezTo>
                  <a:pt x="134" y="135"/>
                  <a:pt x="131" y="136"/>
                  <a:pt x="129" y="137"/>
                </a:cubicBezTo>
                <a:cubicBezTo>
                  <a:pt x="140" y="155"/>
                  <a:pt x="140" y="155"/>
                  <a:pt x="140" y="155"/>
                </a:cubicBezTo>
                <a:cubicBezTo>
                  <a:pt x="142" y="159"/>
                  <a:pt x="139" y="160"/>
                  <a:pt x="139" y="160"/>
                </a:cubicBezTo>
                <a:cubicBezTo>
                  <a:pt x="118" y="161"/>
                  <a:pt x="118" y="161"/>
                  <a:pt x="118" y="161"/>
                </a:cubicBezTo>
                <a:cubicBezTo>
                  <a:pt x="119" y="168"/>
                  <a:pt x="119" y="168"/>
                  <a:pt x="119" y="168"/>
                </a:cubicBezTo>
                <a:cubicBezTo>
                  <a:pt x="130" y="179"/>
                  <a:pt x="130" y="179"/>
                  <a:pt x="130" y="179"/>
                </a:cubicBezTo>
                <a:cubicBezTo>
                  <a:pt x="115" y="195"/>
                  <a:pt x="115" y="195"/>
                  <a:pt x="115" y="195"/>
                </a:cubicBezTo>
                <a:cubicBezTo>
                  <a:pt x="129" y="211"/>
                  <a:pt x="129" y="211"/>
                  <a:pt x="129" y="211"/>
                </a:cubicBezTo>
                <a:cubicBezTo>
                  <a:pt x="129" y="220"/>
                  <a:pt x="129" y="220"/>
                  <a:pt x="129" y="220"/>
                </a:cubicBezTo>
                <a:cubicBezTo>
                  <a:pt x="115" y="235"/>
                  <a:pt x="115" y="235"/>
                  <a:pt x="115" y="235"/>
                </a:cubicBezTo>
                <a:cubicBezTo>
                  <a:pt x="124" y="248"/>
                  <a:pt x="124" y="248"/>
                  <a:pt x="124" y="248"/>
                </a:cubicBezTo>
                <a:cubicBezTo>
                  <a:pt x="124" y="260"/>
                  <a:pt x="124" y="260"/>
                  <a:pt x="124" y="260"/>
                </a:cubicBezTo>
                <a:cubicBezTo>
                  <a:pt x="102" y="284"/>
                  <a:pt x="102" y="284"/>
                  <a:pt x="102" y="284"/>
                </a:cubicBezTo>
                <a:cubicBezTo>
                  <a:pt x="94" y="283"/>
                  <a:pt x="86" y="264"/>
                  <a:pt x="86" y="264"/>
                </a:cubicBezTo>
                <a:cubicBezTo>
                  <a:pt x="85" y="163"/>
                  <a:pt x="85" y="163"/>
                  <a:pt x="85" y="163"/>
                </a:cubicBezTo>
                <a:cubicBezTo>
                  <a:pt x="85" y="160"/>
                  <a:pt x="83" y="160"/>
                  <a:pt x="83" y="160"/>
                </a:cubicBezTo>
                <a:cubicBezTo>
                  <a:pt x="71" y="159"/>
                  <a:pt x="71" y="159"/>
                  <a:pt x="71" y="159"/>
                </a:cubicBezTo>
                <a:cubicBezTo>
                  <a:pt x="64" y="159"/>
                  <a:pt x="68" y="152"/>
                  <a:pt x="68" y="152"/>
                </a:cubicBezTo>
                <a:cubicBezTo>
                  <a:pt x="77" y="140"/>
                  <a:pt x="77" y="140"/>
                  <a:pt x="77" y="140"/>
                </a:cubicBezTo>
                <a:cubicBezTo>
                  <a:pt x="78" y="139"/>
                  <a:pt x="78" y="137"/>
                  <a:pt x="78" y="136"/>
                </a:cubicBezTo>
                <a:cubicBezTo>
                  <a:pt x="76" y="136"/>
                  <a:pt x="74" y="135"/>
                  <a:pt x="73" y="134"/>
                </a:cubicBezTo>
                <a:cubicBezTo>
                  <a:pt x="40" y="134"/>
                  <a:pt x="40" y="134"/>
                  <a:pt x="40" y="134"/>
                </a:cubicBezTo>
                <a:cubicBezTo>
                  <a:pt x="40" y="134"/>
                  <a:pt x="25" y="133"/>
                  <a:pt x="25" y="112"/>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8551597" y="2607649"/>
            <a:ext cx="3073704" cy="1702790"/>
            <a:chOff x="8461641" y="1680432"/>
            <a:chExt cx="2914647" cy="1614675"/>
          </a:xfrm>
        </p:grpSpPr>
        <p:sp>
          <p:nvSpPr>
            <p:cNvPr id="60" name="Rectangle 59"/>
            <p:cNvSpPr/>
            <p:nvPr/>
          </p:nvSpPr>
          <p:spPr>
            <a:xfrm>
              <a:off x="8461641" y="1680432"/>
              <a:ext cx="2914647" cy="1614675"/>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60"/>
            <p:cNvSpPr txBox="1"/>
            <p:nvPr/>
          </p:nvSpPr>
          <p:spPr>
            <a:xfrm>
              <a:off x="8706534" y="1912546"/>
              <a:ext cx="1413952" cy="311549"/>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8701390" y="2281878"/>
              <a:ext cx="2482639" cy="507819"/>
            </a:xfrm>
            <a:prstGeom prst="rect">
              <a:avLst/>
            </a:prstGeom>
          </p:spPr>
          <p:txBody>
            <a:bodyPr wrap="square">
              <a:spAutoFit/>
            </a:bodyPr>
            <a:lstStyle/>
            <a:p>
              <a:pPr algn="just">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8910113" y="5469167"/>
            <a:ext cx="796944" cy="796944"/>
            <a:chOff x="6895745" y="6076124"/>
            <a:chExt cx="755703" cy="755703"/>
          </a:xfrm>
        </p:grpSpPr>
        <p:sp>
          <p:nvSpPr>
            <p:cNvPr id="64" name="Oval 63"/>
            <p:cNvSpPr/>
            <p:nvPr/>
          </p:nvSpPr>
          <p:spPr>
            <a:xfrm>
              <a:off x="6895745" y="607612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5" name="Group 64"/>
            <p:cNvGrpSpPr/>
            <p:nvPr/>
          </p:nvGrpSpPr>
          <p:grpSpPr>
            <a:xfrm>
              <a:off x="7162147" y="6226696"/>
              <a:ext cx="212181" cy="457727"/>
              <a:chOff x="4395788" y="2198688"/>
              <a:chExt cx="344488" cy="742951"/>
            </a:xfrm>
            <a:solidFill>
              <a:schemeClr val="bg2"/>
            </a:solidFill>
          </p:grpSpPr>
          <p:sp>
            <p:nvSpPr>
              <p:cNvPr id="66" name="Oval 65"/>
              <p:cNvSpPr>
                <a:spLocks noChangeArrowheads="1"/>
              </p:cNvSpPr>
              <p:nvPr/>
            </p:nvSpPr>
            <p:spPr bwMode="auto">
              <a:xfrm>
                <a:off x="4511675" y="2198688"/>
                <a:ext cx="109538" cy="1127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7"/>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68" name="Group 67"/>
          <p:cNvGrpSpPr/>
          <p:nvPr/>
        </p:nvGrpSpPr>
        <p:grpSpPr>
          <a:xfrm>
            <a:off x="8900231" y="4526943"/>
            <a:ext cx="796944" cy="796944"/>
            <a:chOff x="1354194" y="5911456"/>
            <a:chExt cx="755703" cy="755703"/>
          </a:xfrm>
        </p:grpSpPr>
        <p:sp>
          <p:nvSpPr>
            <p:cNvPr id="69" name="Oval 68"/>
            <p:cNvSpPr/>
            <p:nvPr/>
          </p:nvSpPr>
          <p:spPr>
            <a:xfrm>
              <a:off x="1354194" y="5911456"/>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0" name="Group 69"/>
            <p:cNvGrpSpPr/>
            <p:nvPr/>
          </p:nvGrpSpPr>
          <p:grpSpPr>
            <a:xfrm>
              <a:off x="1639245" y="6058413"/>
              <a:ext cx="185600" cy="472193"/>
              <a:chOff x="4422775" y="2198688"/>
              <a:chExt cx="292100" cy="742950"/>
            </a:xfrm>
            <a:solidFill>
              <a:schemeClr val="bg2"/>
            </a:solidFill>
          </p:grpSpPr>
          <p:sp>
            <p:nvSpPr>
              <p:cNvPr id="71"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Oval 13"/>
              <p:cNvSpPr>
                <a:spLocks noChangeArrowheads="1"/>
              </p:cNvSpPr>
              <p:nvPr/>
            </p:nvSpPr>
            <p:spPr bwMode="auto">
              <a:xfrm>
                <a:off x="4511675" y="2198688"/>
                <a:ext cx="115888" cy="1158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8216" tIns="24108" rIns="48216" bIns="24108" numCol="1" anchor="t" anchorCtr="0" compatLnSpc="1">
                <a:prstTxWarp prst="textNoShape">
                  <a:avLst/>
                </a:prstTxWarp>
              </a:bodyPr>
              <a:lstStyle/>
              <a:p>
                <a:pPr algn="just">
                  <a:lnSpc>
                    <a:spcPct val="120000"/>
                  </a:lnSpc>
                </a:pPr>
                <a:endParaRPr lang="en-US" sz="949"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73" name="TextBox 72"/>
          <p:cNvSpPr txBox="1"/>
          <p:nvPr/>
        </p:nvSpPr>
        <p:spPr>
          <a:xfrm>
            <a:off x="9758138" y="4672206"/>
            <a:ext cx="678391" cy="293607"/>
          </a:xfrm>
          <a:prstGeom prst="rect">
            <a:avLst/>
          </a:prstGeom>
          <a:noFill/>
        </p:spPr>
        <p:txBody>
          <a:bodyPr wrap="none" rtlCol="0">
            <a:spAutoFit/>
          </a:bodyPr>
          <a:lstStyle/>
          <a:p>
            <a:pPr>
              <a:lnSpc>
                <a:spcPct val="120000"/>
              </a:lnSpc>
            </a:pPr>
            <a:r>
              <a:rPr lang="en-US" sz="12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1.234K</a:t>
            </a:r>
            <a:endParaRPr lang="en-GB" sz="12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9758533" y="4934399"/>
            <a:ext cx="960519" cy="293607"/>
          </a:xfrm>
          <a:prstGeom prst="rect">
            <a:avLst/>
          </a:prstGeom>
          <a:noFill/>
        </p:spPr>
        <p:txBody>
          <a:bodyPr wrap="none" rtlCol="0">
            <a:spAutoFit/>
          </a:bodyPr>
          <a:lstStyle/>
          <a:p>
            <a:pPr>
              <a:lnSpc>
                <a:spcPct val="120000"/>
              </a:lnSpc>
            </a:pPr>
            <a:r>
              <a:rPr lang="en-US" sz="12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Male Users</a:t>
            </a:r>
            <a:endParaRPr lang="en-GB" sz="12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9776385" y="5614431"/>
            <a:ext cx="678391" cy="293607"/>
          </a:xfrm>
          <a:prstGeom prst="rect">
            <a:avLst/>
          </a:prstGeom>
          <a:noFill/>
        </p:spPr>
        <p:txBody>
          <a:bodyPr wrap="none" rtlCol="0">
            <a:spAutoFit/>
          </a:bodyPr>
          <a:lstStyle/>
          <a:p>
            <a:pPr>
              <a:lnSpc>
                <a:spcPct val="120000"/>
              </a:lnSpc>
            </a:pPr>
            <a:r>
              <a:rPr lang="en-US" sz="12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1.234K</a:t>
            </a:r>
            <a:endParaRPr lang="en-GB" sz="12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9777250" y="5876624"/>
            <a:ext cx="1140056" cy="293607"/>
          </a:xfrm>
          <a:prstGeom prst="rect">
            <a:avLst/>
          </a:prstGeom>
          <a:noFill/>
        </p:spPr>
        <p:txBody>
          <a:bodyPr wrap="none" rtlCol="0">
            <a:spAutoFit/>
          </a:bodyPr>
          <a:lstStyle/>
          <a:p>
            <a:pPr>
              <a:lnSpc>
                <a:spcPct val="120000"/>
              </a:lnSpc>
            </a:pPr>
            <a:r>
              <a:rPr lang="en-US" sz="12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Female Users</a:t>
            </a:r>
            <a:endParaRPr lang="en-GB" sz="12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文本框 51"/>
          <p:cNvSpPr txBox="1"/>
          <p:nvPr/>
        </p:nvSpPr>
        <p:spPr>
          <a:xfrm>
            <a:off x="372973" y="362225"/>
            <a:ext cx="2503076" cy="374375"/>
          </a:xfrm>
          <a:prstGeom prst="rect">
            <a:avLst/>
          </a:prstGeom>
          <a:noFill/>
        </p:spPr>
        <p:txBody>
          <a:bodyPr wrap="none" lIns="96434" tIns="48217" rIns="96434" bIns="48217" rtlCol="0">
            <a:spAutoFit/>
          </a:bodyPr>
          <a:lstStyle/>
          <a:p>
            <a:pPr defTabSz="964278"/>
            <a:r>
              <a:rPr lang="zh-CN" altLang="en-US" sz="18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3" name="文本框 52"/>
          <p:cNvSpPr txBox="1"/>
          <p:nvPr/>
        </p:nvSpPr>
        <p:spPr>
          <a:xfrm>
            <a:off x="372973" y="654957"/>
            <a:ext cx="2352650" cy="282042"/>
          </a:xfrm>
          <a:prstGeom prst="rect">
            <a:avLst/>
          </a:prstGeom>
          <a:noFill/>
        </p:spPr>
        <p:txBody>
          <a:bodyPr wrap="none" lIns="96434" tIns="48217" rIns="96434" bIns="48217" rtlCol="0">
            <a:spAutoFit/>
          </a:bodyPr>
          <a:lstStyle/>
          <a:p>
            <a:pPr defTabSz="964278"/>
            <a:r>
              <a:rPr lang="en-US" altLang="zh-CN" sz="1200" dirty="0">
                <a:solidFill>
                  <a:srgbClr val="E7E6E6">
                    <a:lumMod val="25000"/>
                  </a:srgbClr>
                </a:solidFill>
                <a:latin typeface="Arial" panose="020B0604020202020204" pitchFamily="34" charset="0"/>
                <a:cs typeface="Arial" panose="020B0604020202020204" pitchFamily="34" charset="0"/>
                <a:sym typeface="+mn-lt"/>
              </a:rPr>
              <a:t>ADD RELATED TITLE WORDS</a:t>
            </a:r>
            <a:endParaRPr lang="zh-CN" altLang="en-US" sz="1200" dirty="0">
              <a:solidFill>
                <a:srgbClr val="E7E6E6">
                  <a:lumMod val="25000"/>
                </a:srgbClr>
              </a:solidFill>
              <a:latin typeface="Arial" panose="020B0604020202020204" pitchFamily="34" charset="0"/>
              <a:cs typeface="Arial" panose="020B0604020202020204" pitchFamily="34" charset="0"/>
              <a:sym typeface="+mn-lt"/>
            </a:endParaRPr>
          </a:p>
        </p:txBody>
      </p:sp>
    </p:spTree>
    <p:extLst>
      <p:ext uri="{BB962C8B-B14F-4D97-AF65-F5344CB8AC3E}">
        <p14:creationId xmlns:p14="http://schemas.microsoft.com/office/powerpoint/2010/main" val="22110048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left)">
                                      <p:cBhvr>
                                        <p:cTn id="33" dur="500"/>
                                        <p:tgtEl>
                                          <p:spTgt spid="36"/>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 calcmode="lin" valueType="num">
                                      <p:cBhvr>
                                        <p:cTn id="39" dur="500" fill="hold"/>
                                        <p:tgtEl>
                                          <p:spTgt spid="39"/>
                                        </p:tgtEl>
                                        <p:attrNameLst>
                                          <p:attrName>style.rotation</p:attrName>
                                        </p:attrNameLst>
                                      </p:cBhvr>
                                      <p:tavLst>
                                        <p:tav tm="0">
                                          <p:val>
                                            <p:fltVal val="360"/>
                                          </p:val>
                                        </p:tav>
                                        <p:tav tm="100000">
                                          <p:val>
                                            <p:fltVal val="0"/>
                                          </p:val>
                                        </p:tav>
                                      </p:tavLst>
                                    </p:anim>
                                    <p:animEffect transition="in" filter="fade">
                                      <p:cBhvr>
                                        <p:cTn id="40" dur="500"/>
                                        <p:tgtEl>
                                          <p:spTgt spid="39"/>
                                        </p:tgtEl>
                                      </p:cBhvr>
                                    </p:animEffect>
                                  </p:childTnLst>
                                </p:cTn>
                              </p:par>
                            </p:childTnLst>
                          </p:cTn>
                        </p:par>
                        <p:par>
                          <p:cTn id="41" fill="hold">
                            <p:stCondLst>
                              <p:cond delay="3500"/>
                            </p:stCondLst>
                            <p:childTnLst>
                              <p:par>
                                <p:cTn id="42" presetID="49" presetClass="entr" presetSubtype="0" decel="100000" fill="hold" nodeType="after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ppt_w</p:attrName>
                                        </p:attrNameLst>
                                      </p:cBhvr>
                                      <p:tavLst>
                                        <p:tav tm="0">
                                          <p:val>
                                            <p:fltVal val="0"/>
                                          </p:val>
                                        </p:tav>
                                        <p:tav tm="100000">
                                          <p:val>
                                            <p:strVal val="#ppt_w"/>
                                          </p:val>
                                        </p:tav>
                                      </p:tavLst>
                                    </p:anim>
                                    <p:anim calcmode="lin" valueType="num">
                                      <p:cBhvr>
                                        <p:cTn id="45" dur="500" fill="hold"/>
                                        <p:tgtEl>
                                          <p:spTgt spid="47"/>
                                        </p:tgtEl>
                                        <p:attrNameLst>
                                          <p:attrName>ppt_h</p:attrName>
                                        </p:attrNameLst>
                                      </p:cBhvr>
                                      <p:tavLst>
                                        <p:tav tm="0">
                                          <p:val>
                                            <p:fltVal val="0"/>
                                          </p:val>
                                        </p:tav>
                                        <p:tav tm="100000">
                                          <p:val>
                                            <p:strVal val="#ppt_h"/>
                                          </p:val>
                                        </p:tav>
                                      </p:tavLst>
                                    </p:anim>
                                    <p:anim calcmode="lin" valueType="num">
                                      <p:cBhvr>
                                        <p:cTn id="46" dur="500" fill="hold"/>
                                        <p:tgtEl>
                                          <p:spTgt spid="47"/>
                                        </p:tgtEl>
                                        <p:attrNameLst>
                                          <p:attrName>style.rotation</p:attrName>
                                        </p:attrNameLst>
                                      </p:cBhvr>
                                      <p:tavLst>
                                        <p:tav tm="0">
                                          <p:val>
                                            <p:fltVal val="360"/>
                                          </p:val>
                                        </p:tav>
                                        <p:tav tm="100000">
                                          <p:val>
                                            <p:fltVal val="0"/>
                                          </p:val>
                                        </p:tav>
                                      </p:tavLst>
                                    </p:anim>
                                    <p:animEffect transition="in" filter="fade">
                                      <p:cBhvr>
                                        <p:cTn id="47" dur="500"/>
                                        <p:tgtEl>
                                          <p:spTgt spid="47"/>
                                        </p:tgtEl>
                                      </p:cBhvr>
                                    </p:animEffect>
                                  </p:childTnLst>
                                </p:cTn>
                              </p:par>
                            </p:childTnLst>
                          </p:cTn>
                        </p:par>
                        <p:par>
                          <p:cTn id="48" fill="hold">
                            <p:stCondLst>
                              <p:cond delay="4000"/>
                            </p:stCondLst>
                            <p:childTnLst>
                              <p:par>
                                <p:cTn id="49" presetID="49" presetClass="entr" presetSubtype="0" decel="100000" fill="hold" grpId="0" nodeType="afterEffect">
                                  <p:stCondLst>
                                    <p:cond delay="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 calcmode="lin" valueType="num">
                                      <p:cBhvr>
                                        <p:cTn id="53" dur="500" fill="hold"/>
                                        <p:tgtEl>
                                          <p:spTgt spid="51"/>
                                        </p:tgtEl>
                                        <p:attrNameLst>
                                          <p:attrName>style.rotation</p:attrName>
                                        </p:attrNameLst>
                                      </p:cBhvr>
                                      <p:tavLst>
                                        <p:tav tm="0">
                                          <p:val>
                                            <p:fltVal val="360"/>
                                          </p:val>
                                        </p:tav>
                                        <p:tav tm="100000">
                                          <p:val>
                                            <p:fltVal val="0"/>
                                          </p:val>
                                        </p:tav>
                                      </p:tavLst>
                                    </p:anim>
                                    <p:animEffect transition="in" filter="fade">
                                      <p:cBhvr>
                                        <p:cTn id="54" dur="500"/>
                                        <p:tgtEl>
                                          <p:spTgt spid="51"/>
                                        </p:tgtEl>
                                      </p:cBhvr>
                                    </p:animEffect>
                                  </p:childTnLst>
                                </p:cTn>
                              </p:par>
                            </p:childTnLst>
                          </p:cTn>
                        </p:par>
                        <p:par>
                          <p:cTn id="55" fill="hold">
                            <p:stCondLst>
                              <p:cond delay="4500"/>
                            </p:stCondLst>
                            <p:childTnLst>
                              <p:par>
                                <p:cTn id="56" presetID="49" presetClass="entr" presetSubtype="0" decel="10000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p:cTn id="58" dur="500" fill="hold"/>
                                        <p:tgtEl>
                                          <p:spTgt spid="46"/>
                                        </p:tgtEl>
                                        <p:attrNameLst>
                                          <p:attrName>ppt_w</p:attrName>
                                        </p:attrNameLst>
                                      </p:cBhvr>
                                      <p:tavLst>
                                        <p:tav tm="0">
                                          <p:val>
                                            <p:fltVal val="0"/>
                                          </p:val>
                                        </p:tav>
                                        <p:tav tm="100000">
                                          <p:val>
                                            <p:strVal val="#ppt_w"/>
                                          </p:val>
                                        </p:tav>
                                      </p:tavLst>
                                    </p:anim>
                                    <p:anim calcmode="lin" valueType="num">
                                      <p:cBhvr>
                                        <p:cTn id="59" dur="500" fill="hold"/>
                                        <p:tgtEl>
                                          <p:spTgt spid="46"/>
                                        </p:tgtEl>
                                        <p:attrNameLst>
                                          <p:attrName>ppt_h</p:attrName>
                                        </p:attrNameLst>
                                      </p:cBhvr>
                                      <p:tavLst>
                                        <p:tav tm="0">
                                          <p:val>
                                            <p:fltVal val="0"/>
                                          </p:val>
                                        </p:tav>
                                        <p:tav tm="100000">
                                          <p:val>
                                            <p:strVal val="#ppt_h"/>
                                          </p:val>
                                        </p:tav>
                                      </p:tavLst>
                                    </p:anim>
                                    <p:anim calcmode="lin" valueType="num">
                                      <p:cBhvr>
                                        <p:cTn id="60" dur="500" fill="hold"/>
                                        <p:tgtEl>
                                          <p:spTgt spid="46"/>
                                        </p:tgtEl>
                                        <p:attrNameLst>
                                          <p:attrName>style.rotation</p:attrName>
                                        </p:attrNameLst>
                                      </p:cBhvr>
                                      <p:tavLst>
                                        <p:tav tm="0">
                                          <p:val>
                                            <p:fltVal val="360"/>
                                          </p:val>
                                        </p:tav>
                                        <p:tav tm="100000">
                                          <p:val>
                                            <p:fltVal val="0"/>
                                          </p:val>
                                        </p:tav>
                                      </p:tavLst>
                                    </p:anim>
                                    <p:animEffect transition="in" filter="fade">
                                      <p:cBhvr>
                                        <p:cTn id="61" dur="500"/>
                                        <p:tgtEl>
                                          <p:spTgt spid="46"/>
                                        </p:tgtEl>
                                      </p:cBhvr>
                                    </p:animEffect>
                                  </p:childTnLst>
                                </p:cTn>
                              </p:par>
                            </p:childTnLst>
                          </p:cTn>
                        </p:par>
                        <p:par>
                          <p:cTn id="62" fill="hold">
                            <p:stCondLst>
                              <p:cond delay="5000"/>
                            </p:stCondLst>
                            <p:childTnLst>
                              <p:par>
                                <p:cTn id="63" presetID="42" presetClass="entr" presetSubtype="0" fill="hold"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fade">
                                      <p:cBhvr>
                                        <p:cTn id="65" dur="1000"/>
                                        <p:tgtEl>
                                          <p:spTgt spid="4"/>
                                        </p:tgtEl>
                                      </p:cBhvr>
                                    </p:animEffect>
                                    <p:anim calcmode="lin" valueType="num">
                                      <p:cBhvr>
                                        <p:cTn id="66" dur="1000" fill="hold"/>
                                        <p:tgtEl>
                                          <p:spTgt spid="4"/>
                                        </p:tgtEl>
                                        <p:attrNameLst>
                                          <p:attrName>ppt_x</p:attrName>
                                        </p:attrNameLst>
                                      </p:cBhvr>
                                      <p:tavLst>
                                        <p:tav tm="0">
                                          <p:val>
                                            <p:strVal val="#ppt_x"/>
                                          </p:val>
                                        </p:tav>
                                        <p:tav tm="100000">
                                          <p:val>
                                            <p:strVal val="#ppt_x"/>
                                          </p:val>
                                        </p:tav>
                                      </p:tavLst>
                                    </p:anim>
                                    <p:anim calcmode="lin" valueType="num">
                                      <p:cBhvr>
                                        <p:cTn id="67" dur="1000" fill="hold"/>
                                        <p:tgtEl>
                                          <p:spTgt spid="4"/>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10" presetClass="entr" presetSubtype="0" fill="hold" nodeType="after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fade">
                                      <p:cBhvr>
                                        <p:cTn id="71" dur="500"/>
                                        <p:tgtEl>
                                          <p:spTgt spid="68"/>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73"/>
                                        </p:tgtEl>
                                        <p:attrNameLst>
                                          <p:attrName>style.visibility</p:attrName>
                                        </p:attrNameLst>
                                      </p:cBhvr>
                                      <p:to>
                                        <p:strVal val="visible"/>
                                      </p:to>
                                    </p:set>
                                    <p:animEffect transition="in" filter="fade">
                                      <p:cBhvr>
                                        <p:cTn id="75" dur="500"/>
                                        <p:tgtEl>
                                          <p:spTgt spid="73"/>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fade">
                                      <p:cBhvr>
                                        <p:cTn id="79" dur="500"/>
                                        <p:tgtEl>
                                          <p:spTgt spid="74"/>
                                        </p:tgtEl>
                                      </p:cBhvr>
                                    </p:animEffect>
                                  </p:childTnLst>
                                </p:cTn>
                              </p:par>
                            </p:childTnLst>
                          </p:cTn>
                        </p:par>
                        <p:par>
                          <p:cTn id="80" fill="hold">
                            <p:stCondLst>
                              <p:cond delay="7500"/>
                            </p:stCondLst>
                            <p:childTnLst>
                              <p:par>
                                <p:cTn id="81" presetID="10" presetClass="entr" presetSubtype="0" fill="hold" nodeType="afterEffect">
                                  <p:stCondLst>
                                    <p:cond delay="0"/>
                                  </p:stCondLst>
                                  <p:childTnLst>
                                    <p:set>
                                      <p:cBhvr>
                                        <p:cTn id="82" dur="1" fill="hold">
                                          <p:stCondLst>
                                            <p:cond delay="0"/>
                                          </p:stCondLst>
                                        </p:cTn>
                                        <p:tgtEl>
                                          <p:spTgt spid="63"/>
                                        </p:tgtEl>
                                        <p:attrNameLst>
                                          <p:attrName>style.visibility</p:attrName>
                                        </p:attrNameLst>
                                      </p:cBhvr>
                                      <p:to>
                                        <p:strVal val="visible"/>
                                      </p:to>
                                    </p:set>
                                    <p:animEffect transition="in" filter="fade">
                                      <p:cBhvr>
                                        <p:cTn id="83" dur="500"/>
                                        <p:tgtEl>
                                          <p:spTgt spid="63"/>
                                        </p:tgtEl>
                                      </p:cBhvr>
                                    </p:animEffect>
                                  </p:childTnLst>
                                </p:cTn>
                              </p:par>
                            </p:childTnLst>
                          </p:cTn>
                        </p:par>
                        <p:par>
                          <p:cTn id="84" fill="hold">
                            <p:stCondLst>
                              <p:cond delay="8000"/>
                            </p:stCondLst>
                            <p:childTnLst>
                              <p:par>
                                <p:cTn id="85" presetID="10" presetClass="entr" presetSubtype="0" fill="hold" grpId="0" nodeType="afterEffect">
                                  <p:stCondLst>
                                    <p:cond delay="0"/>
                                  </p:stCondLst>
                                  <p:childTnLst>
                                    <p:set>
                                      <p:cBhvr>
                                        <p:cTn id="86" dur="1" fill="hold">
                                          <p:stCondLst>
                                            <p:cond delay="0"/>
                                          </p:stCondLst>
                                        </p:cTn>
                                        <p:tgtEl>
                                          <p:spTgt spid="75"/>
                                        </p:tgtEl>
                                        <p:attrNameLst>
                                          <p:attrName>style.visibility</p:attrName>
                                        </p:attrNameLst>
                                      </p:cBhvr>
                                      <p:to>
                                        <p:strVal val="visible"/>
                                      </p:to>
                                    </p:set>
                                    <p:animEffect transition="in" filter="fade">
                                      <p:cBhvr>
                                        <p:cTn id="87" dur="500"/>
                                        <p:tgtEl>
                                          <p:spTgt spid="75"/>
                                        </p:tgtEl>
                                      </p:cBhvr>
                                    </p:animEffect>
                                  </p:childTnLst>
                                </p:cTn>
                              </p:par>
                            </p:childTnLst>
                          </p:cTn>
                        </p:par>
                        <p:par>
                          <p:cTn id="88" fill="hold">
                            <p:stCondLst>
                              <p:cond delay="8500"/>
                            </p:stCondLst>
                            <p:childTnLst>
                              <p:par>
                                <p:cTn id="89" presetID="10" presetClass="entr" presetSubtype="0" fill="hold" grpId="0" nodeType="after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5" grpId="0"/>
      <p:bldP spid="46" grpId="0" animBg="1"/>
      <p:bldP spid="51" grpId="0" animBg="1"/>
      <p:bldP spid="73" grpId="0"/>
      <p:bldP spid="74" grpId="0"/>
      <p:bldP spid="75" grpId="0"/>
      <p:bldP spid="7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32F9BA8-7242-4DB3-AEB9-C49135AAD468"/>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432.pptx"/>
</p:tagLst>
</file>

<file path=ppt/theme/theme1.xml><?xml version="1.0" encoding="utf-8"?>
<a:theme xmlns:a="http://schemas.openxmlformats.org/drawingml/2006/main" name="1_自定义设计方案">
  <a:themeElements>
    <a:clrScheme name="自定义 364">
      <a:dk1>
        <a:sysClr val="windowText" lastClr="000000"/>
      </a:dk1>
      <a:lt1>
        <a:sysClr val="window" lastClr="FFFFFF"/>
      </a:lt1>
      <a:dk2>
        <a:srgbClr val="44546A"/>
      </a:dk2>
      <a:lt2>
        <a:srgbClr val="E7E6E6"/>
      </a:lt2>
      <a:accent1>
        <a:srgbClr val="7D5B00"/>
      </a:accent1>
      <a:accent2>
        <a:srgbClr val="BC8800"/>
      </a:accent2>
      <a:accent3>
        <a:srgbClr val="7D5B00"/>
      </a:accent3>
      <a:accent4>
        <a:srgbClr val="BC8800"/>
      </a:accent4>
      <a:accent5>
        <a:srgbClr val="7D5B00"/>
      </a:accent5>
      <a:accent6>
        <a:srgbClr val="BC8800"/>
      </a:accent6>
      <a:hlink>
        <a:srgbClr val="7D5B00"/>
      </a:hlink>
      <a:folHlink>
        <a:srgbClr val="BC88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2519</Words>
  <Application>Microsoft Office PowerPoint</Application>
  <PresentationFormat>自定义</PresentationFormat>
  <Paragraphs>264</Paragraphs>
  <Slides>22</Slides>
  <Notes>22</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方正正准黑简体</vt:lpstr>
      <vt:lpstr>微软雅黑</vt:lpstr>
      <vt:lpstr>Arial</vt:lpstr>
      <vt:lpstr>Calibri</vt:lpstr>
      <vt:lpstr>Calibri Light</vt:lpstr>
      <vt:lpstr>Impact</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bt432.pptx</dc:title>
  <dc:creator/>
  <cp:lastModifiedBy/>
  <cp:revision>1</cp:revision>
  <dcterms:created xsi:type="dcterms:W3CDTF">2016-10-17T14:00:15Z</dcterms:created>
  <dcterms:modified xsi:type="dcterms:W3CDTF">2019-05-03T07:25:57Z</dcterms:modified>
</cp:coreProperties>
</file>