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79" r:id="rId3"/>
    <p:sldId id="259" r:id="rId4"/>
    <p:sldId id="260" r:id="rId5"/>
    <p:sldId id="261" r:id="rId6"/>
    <p:sldId id="262" r:id="rId7"/>
    <p:sldId id="263" r:id="rId8"/>
    <p:sldId id="264" r:id="rId9"/>
    <p:sldId id="266" r:id="rId10"/>
    <p:sldId id="267" r:id="rId11"/>
    <p:sldId id="280" r:id="rId12"/>
    <p:sldId id="268" r:id="rId13"/>
    <p:sldId id="269" r:id="rId14"/>
    <p:sldId id="258" r:id="rId15"/>
    <p:sldId id="270" r:id="rId16"/>
    <p:sldId id="271" r:id="rId17"/>
    <p:sldId id="265" r:id="rId18"/>
    <p:sldId id="272" r:id="rId19"/>
    <p:sldId id="273" r:id="rId20"/>
    <p:sldId id="274" r:id="rId21"/>
    <p:sldId id="275" r:id="rId22"/>
    <p:sldId id="276" r:id="rId23"/>
    <p:sldId id="277" r:id="rId24"/>
    <p:sldId id="278"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107F"/>
    <a:srgbClr val="00B0F0"/>
    <a:srgbClr val="FE5B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8" d="100"/>
          <a:sy n="108" d="100"/>
        </p:scale>
        <p:origin x="72" y="12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6BECD3-25C9-47D2-8C2A-4BC1A1BBCAD9}" type="datetimeFigureOut">
              <a:rPr lang="zh-CN" altLang="en-US" smtClean="0"/>
              <a:t>2017/7/1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39C76C-6AA6-4292-85C3-22A68F3B3E66}" type="slidenum">
              <a:rPr lang="zh-CN" altLang="en-US" smtClean="0"/>
              <a:t>‹#›</a:t>
            </a:fld>
            <a:endParaRPr lang="zh-CN" altLang="en-US"/>
          </a:p>
        </p:txBody>
      </p:sp>
    </p:spTree>
    <p:extLst>
      <p:ext uri="{BB962C8B-B14F-4D97-AF65-F5344CB8AC3E}">
        <p14:creationId xmlns:p14="http://schemas.microsoft.com/office/powerpoint/2010/main" val="3121637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a:t>
            </a:fld>
            <a:endParaRPr lang="zh-CN" altLang="en-US"/>
          </a:p>
        </p:txBody>
      </p:sp>
    </p:spTree>
    <p:extLst>
      <p:ext uri="{BB962C8B-B14F-4D97-AF65-F5344CB8AC3E}">
        <p14:creationId xmlns:p14="http://schemas.microsoft.com/office/powerpoint/2010/main" val="3658353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10</a:t>
            </a:fld>
            <a:endParaRPr lang="zh-CN" altLang="en-US"/>
          </a:p>
        </p:txBody>
      </p:sp>
    </p:spTree>
    <p:extLst>
      <p:ext uri="{BB962C8B-B14F-4D97-AF65-F5344CB8AC3E}">
        <p14:creationId xmlns:p14="http://schemas.microsoft.com/office/powerpoint/2010/main" val="2147909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11</a:t>
            </a:fld>
            <a:endParaRPr lang="zh-CN" altLang="en-US"/>
          </a:p>
        </p:txBody>
      </p:sp>
    </p:spTree>
    <p:extLst>
      <p:ext uri="{BB962C8B-B14F-4D97-AF65-F5344CB8AC3E}">
        <p14:creationId xmlns:p14="http://schemas.microsoft.com/office/powerpoint/2010/main" val="2929023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12</a:t>
            </a:fld>
            <a:endParaRPr lang="zh-CN" altLang="en-US"/>
          </a:p>
        </p:txBody>
      </p:sp>
    </p:spTree>
    <p:extLst>
      <p:ext uri="{BB962C8B-B14F-4D97-AF65-F5344CB8AC3E}">
        <p14:creationId xmlns:p14="http://schemas.microsoft.com/office/powerpoint/2010/main" val="3918487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13</a:t>
            </a:fld>
            <a:endParaRPr lang="zh-CN" altLang="en-US"/>
          </a:p>
        </p:txBody>
      </p:sp>
    </p:spTree>
    <p:extLst>
      <p:ext uri="{BB962C8B-B14F-4D97-AF65-F5344CB8AC3E}">
        <p14:creationId xmlns:p14="http://schemas.microsoft.com/office/powerpoint/2010/main" val="2682843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14</a:t>
            </a:fld>
            <a:endParaRPr lang="zh-CN" altLang="en-US"/>
          </a:p>
        </p:txBody>
      </p:sp>
    </p:spTree>
    <p:extLst>
      <p:ext uri="{BB962C8B-B14F-4D97-AF65-F5344CB8AC3E}">
        <p14:creationId xmlns:p14="http://schemas.microsoft.com/office/powerpoint/2010/main" val="3388943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15</a:t>
            </a:fld>
            <a:endParaRPr lang="zh-CN" altLang="en-US"/>
          </a:p>
        </p:txBody>
      </p:sp>
    </p:spTree>
    <p:extLst>
      <p:ext uri="{BB962C8B-B14F-4D97-AF65-F5344CB8AC3E}">
        <p14:creationId xmlns:p14="http://schemas.microsoft.com/office/powerpoint/2010/main" val="635761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16</a:t>
            </a:fld>
            <a:endParaRPr lang="zh-CN" altLang="en-US"/>
          </a:p>
        </p:txBody>
      </p:sp>
    </p:spTree>
    <p:extLst>
      <p:ext uri="{BB962C8B-B14F-4D97-AF65-F5344CB8AC3E}">
        <p14:creationId xmlns:p14="http://schemas.microsoft.com/office/powerpoint/2010/main" val="5449705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17</a:t>
            </a:fld>
            <a:endParaRPr lang="zh-CN" altLang="en-US"/>
          </a:p>
        </p:txBody>
      </p:sp>
    </p:spTree>
    <p:extLst>
      <p:ext uri="{BB962C8B-B14F-4D97-AF65-F5344CB8AC3E}">
        <p14:creationId xmlns:p14="http://schemas.microsoft.com/office/powerpoint/2010/main" val="8241212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18</a:t>
            </a:fld>
            <a:endParaRPr lang="zh-CN" altLang="en-US"/>
          </a:p>
        </p:txBody>
      </p:sp>
    </p:spTree>
    <p:extLst>
      <p:ext uri="{BB962C8B-B14F-4D97-AF65-F5344CB8AC3E}">
        <p14:creationId xmlns:p14="http://schemas.microsoft.com/office/powerpoint/2010/main" val="2665674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19</a:t>
            </a:fld>
            <a:endParaRPr lang="zh-CN" altLang="en-US"/>
          </a:p>
        </p:txBody>
      </p:sp>
    </p:spTree>
    <p:extLst>
      <p:ext uri="{BB962C8B-B14F-4D97-AF65-F5344CB8AC3E}">
        <p14:creationId xmlns:p14="http://schemas.microsoft.com/office/powerpoint/2010/main" val="3980208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2</a:t>
            </a:fld>
            <a:endParaRPr lang="zh-CN" altLang="en-US"/>
          </a:p>
        </p:txBody>
      </p:sp>
    </p:spTree>
    <p:extLst>
      <p:ext uri="{BB962C8B-B14F-4D97-AF65-F5344CB8AC3E}">
        <p14:creationId xmlns:p14="http://schemas.microsoft.com/office/powerpoint/2010/main" val="1410394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20</a:t>
            </a:fld>
            <a:endParaRPr lang="zh-CN" altLang="en-US"/>
          </a:p>
        </p:txBody>
      </p:sp>
    </p:spTree>
    <p:extLst>
      <p:ext uri="{BB962C8B-B14F-4D97-AF65-F5344CB8AC3E}">
        <p14:creationId xmlns:p14="http://schemas.microsoft.com/office/powerpoint/2010/main" val="29450670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21</a:t>
            </a:fld>
            <a:endParaRPr lang="zh-CN" altLang="en-US"/>
          </a:p>
        </p:txBody>
      </p:sp>
    </p:spTree>
    <p:extLst>
      <p:ext uri="{BB962C8B-B14F-4D97-AF65-F5344CB8AC3E}">
        <p14:creationId xmlns:p14="http://schemas.microsoft.com/office/powerpoint/2010/main" val="27532172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22</a:t>
            </a:fld>
            <a:endParaRPr lang="zh-CN" altLang="en-US"/>
          </a:p>
        </p:txBody>
      </p:sp>
    </p:spTree>
    <p:extLst>
      <p:ext uri="{BB962C8B-B14F-4D97-AF65-F5344CB8AC3E}">
        <p14:creationId xmlns:p14="http://schemas.microsoft.com/office/powerpoint/2010/main" val="1390653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23</a:t>
            </a:fld>
            <a:endParaRPr lang="zh-CN" altLang="en-US"/>
          </a:p>
        </p:txBody>
      </p:sp>
    </p:spTree>
    <p:extLst>
      <p:ext uri="{BB962C8B-B14F-4D97-AF65-F5344CB8AC3E}">
        <p14:creationId xmlns:p14="http://schemas.microsoft.com/office/powerpoint/2010/main" val="38456841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24</a:t>
            </a:fld>
            <a:endParaRPr lang="zh-CN" altLang="en-US"/>
          </a:p>
        </p:txBody>
      </p:sp>
    </p:spTree>
    <p:extLst>
      <p:ext uri="{BB962C8B-B14F-4D97-AF65-F5344CB8AC3E}">
        <p14:creationId xmlns:p14="http://schemas.microsoft.com/office/powerpoint/2010/main" val="2030642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3</a:t>
            </a:fld>
            <a:endParaRPr lang="zh-CN" altLang="en-US"/>
          </a:p>
        </p:txBody>
      </p:sp>
    </p:spTree>
    <p:extLst>
      <p:ext uri="{BB962C8B-B14F-4D97-AF65-F5344CB8AC3E}">
        <p14:creationId xmlns:p14="http://schemas.microsoft.com/office/powerpoint/2010/main" val="4071979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4</a:t>
            </a:fld>
            <a:endParaRPr lang="zh-CN" altLang="en-US"/>
          </a:p>
        </p:txBody>
      </p:sp>
    </p:spTree>
    <p:extLst>
      <p:ext uri="{BB962C8B-B14F-4D97-AF65-F5344CB8AC3E}">
        <p14:creationId xmlns:p14="http://schemas.microsoft.com/office/powerpoint/2010/main" val="957163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5</a:t>
            </a:fld>
            <a:endParaRPr lang="zh-CN" altLang="en-US"/>
          </a:p>
        </p:txBody>
      </p:sp>
    </p:spTree>
    <p:extLst>
      <p:ext uri="{BB962C8B-B14F-4D97-AF65-F5344CB8AC3E}">
        <p14:creationId xmlns:p14="http://schemas.microsoft.com/office/powerpoint/2010/main" val="1564727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6</a:t>
            </a:fld>
            <a:endParaRPr lang="zh-CN" altLang="en-US"/>
          </a:p>
        </p:txBody>
      </p:sp>
    </p:spTree>
    <p:extLst>
      <p:ext uri="{BB962C8B-B14F-4D97-AF65-F5344CB8AC3E}">
        <p14:creationId xmlns:p14="http://schemas.microsoft.com/office/powerpoint/2010/main" val="2950852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7</a:t>
            </a:fld>
            <a:endParaRPr lang="zh-CN" altLang="en-US"/>
          </a:p>
        </p:txBody>
      </p:sp>
    </p:spTree>
    <p:extLst>
      <p:ext uri="{BB962C8B-B14F-4D97-AF65-F5344CB8AC3E}">
        <p14:creationId xmlns:p14="http://schemas.microsoft.com/office/powerpoint/2010/main" val="3048452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8</a:t>
            </a:fld>
            <a:endParaRPr lang="zh-CN" altLang="en-US"/>
          </a:p>
        </p:txBody>
      </p:sp>
    </p:spTree>
    <p:extLst>
      <p:ext uri="{BB962C8B-B14F-4D97-AF65-F5344CB8AC3E}">
        <p14:creationId xmlns:p14="http://schemas.microsoft.com/office/powerpoint/2010/main" val="1667759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39C76C-6AA6-4292-85C3-22A68F3B3E66}" type="slidenum">
              <a:rPr lang="zh-CN" altLang="en-US" smtClean="0"/>
              <a:t>9</a:t>
            </a:fld>
            <a:endParaRPr lang="zh-CN" altLang="en-US"/>
          </a:p>
        </p:txBody>
      </p:sp>
    </p:spTree>
    <p:extLst>
      <p:ext uri="{BB962C8B-B14F-4D97-AF65-F5344CB8AC3E}">
        <p14:creationId xmlns:p14="http://schemas.microsoft.com/office/powerpoint/2010/main" val="2700100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4280556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1094562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18716601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2681143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3832713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732336" y="1509680"/>
            <a:ext cx="2351465" cy="4078320"/>
          </a:xfrm>
          <a:custGeom>
            <a:avLst/>
            <a:gdLst>
              <a:gd name="connsiteX0" fmla="*/ 0 w 2351465"/>
              <a:gd name="connsiteY0" fmla="*/ 0 h 4078320"/>
              <a:gd name="connsiteX1" fmla="*/ 2351465 w 2351465"/>
              <a:gd name="connsiteY1" fmla="*/ 0 h 4078320"/>
              <a:gd name="connsiteX2" fmla="*/ 2351465 w 2351465"/>
              <a:gd name="connsiteY2" fmla="*/ 4078320 h 4078320"/>
              <a:gd name="connsiteX3" fmla="*/ 0 w 2351465"/>
              <a:gd name="connsiteY3" fmla="*/ 4078320 h 4078320"/>
            </a:gdLst>
            <a:ahLst/>
            <a:cxnLst>
              <a:cxn ang="0">
                <a:pos x="connsiteX0" y="connsiteY0"/>
              </a:cxn>
              <a:cxn ang="0">
                <a:pos x="connsiteX1" y="connsiteY1"/>
              </a:cxn>
              <a:cxn ang="0">
                <a:pos x="connsiteX2" y="connsiteY2"/>
              </a:cxn>
              <a:cxn ang="0">
                <a:pos x="connsiteX3" y="connsiteY3"/>
              </a:cxn>
            </a:cxnLst>
            <a:rect l="l" t="t" r="r" b="b"/>
            <a:pathLst>
              <a:path w="2351465" h="4078320">
                <a:moveTo>
                  <a:pt x="0" y="0"/>
                </a:moveTo>
                <a:lnTo>
                  <a:pt x="2351465" y="0"/>
                </a:lnTo>
                <a:lnTo>
                  <a:pt x="2351465" y="4078320"/>
                </a:lnTo>
                <a:lnTo>
                  <a:pt x="0" y="4078320"/>
                </a:lnTo>
                <a:close/>
              </a:path>
            </a:pathLst>
          </a:custGeom>
          <a:effectLst>
            <a:innerShdw blurRad="114300">
              <a:prstClr val="black"/>
            </a:innerShdw>
          </a:effectLst>
        </p:spPr>
        <p:txBody>
          <a:bodyPr wrap="square">
            <a:noAutofit/>
          </a:bodyPr>
          <a:lstStyle/>
          <a:p>
            <a:endParaRPr lang="zh-CN" altLang="en-US"/>
          </a:p>
        </p:txBody>
      </p:sp>
    </p:spTree>
    <p:extLst>
      <p:ext uri="{BB962C8B-B14F-4D97-AF65-F5344CB8AC3E}">
        <p14:creationId xmlns:p14="http://schemas.microsoft.com/office/powerpoint/2010/main" val="10280423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874713" y="1390650"/>
            <a:ext cx="5068887" cy="1301750"/>
          </a:xfrm>
          <a:custGeom>
            <a:avLst/>
            <a:gdLst>
              <a:gd name="connsiteX0" fmla="*/ 0 w 5068887"/>
              <a:gd name="connsiteY0" fmla="*/ 0 h 1301750"/>
              <a:gd name="connsiteX1" fmla="*/ 5068887 w 5068887"/>
              <a:gd name="connsiteY1" fmla="*/ 0 h 1301750"/>
              <a:gd name="connsiteX2" fmla="*/ 5068887 w 5068887"/>
              <a:gd name="connsiteY2" fmla="*/ 1301750 h 1301750"/>
              <a:gd name="connsiteX3" fmla="*/ 0 w 5068887"/>
              <a:gd name="connsiteY3" fmla="*/ 1301750 h 1301750"/>
            </a:gdLst>
            <a:ahLst/>
            <a:cxnLst>
              <a:cxn ang="0">
                <a:pos x="connsiteX0" y="connsiteY0"/>
              </a:cxn>
              <a:cxn ang="0">
                <a:pos x="connsiteX1" y="connsiteY1"/>
              </a:cxn>
              <a:cxn ang="0">
                <a:pos x="connsiteX2" y="connsiteY2"/>
              </a:cxn>
              <a:cxn ang="0">
                <a:pos x="connsiteX3" y="connsiteY3"/>
              </a:cxn>
            </a:cxnLst>
            <a:rect l="l" t="t" r="r" b="b"/>
            <a:pathLst>
              <a:path w="5068887" h="1301750">
                <a:moveTo>
                  <a:pt x="0" y="0"/>
                </a:moveTo>
                <a:lnTo>
                  <a:pt x="5068887" y="0"/>
                </a:lnTo>
                <a:lnTo>
                  <a:pt x="5068887" y="1301750"/>
                </a:lnTo>
                <a:lnTo>
                  <a:pt x="0" y="1301750"/>
                </a:ln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874713" y="2774950"/>
            <a:ext cx="1639638" cy="1637813"/>
          </a:xfrm>
          <a:custGeom>
            <a:avLst/>
            <a:gdLst>
              <a:gd name="connsiteX0" fmla="*/ 0 w 1639638"/>
              <a:gd name="connsiteY0" fmla="*/ 0 h 1637813"/>
              <a:gd name="connsiteX1" fmla="*/ 1639638 w 1639638"/>
              <a:gd name="connsiteY1" fmla="*/ 0 h 1637813"/>
              <a:gd name="connsiteX2" fmla="*/ 1639638 w 1639638"/>
              <a:gd name="connsiteY2" fmla="*/ 1637813 h 1637813"/>
              <a:gd name="connsiteX3" fmla="*/ 0 w 1639638"/>
              <a:gd name="connsiteY3" fmla="*/ 1637813 h 1637813"/>
            </a:gdLst>
            <a:ahLst/>
            <a:cxnLst>
              <a:cxn ang="0">
                <a:pos x="connsiteX0" y="connsiteY0"/>
              </a:cxn>
              <a:cxn ang="0">
                <a:pos x="connsiteX1" y="connsiteY1"/>
              </a:cxn>
              <a:cxn ang="0">
                <a:pos x="connsiteX2" y="connsiteY2"/>
              </a:cxn>
              <a:cxn ang="0">
                <a:pos x="connsiteX3" y="connsiteY3"/>
              </a:cxn>
            </a:cxnLst>
            <a:rect l="l" t="t" r="r" b="b"/>
            <a:pathLst>
              <a:path w="1639638" h="1637813">
                <a:moveTo>
                  <a:pt x="0" y="0"/>
                </a:moveTo>
                <a:lnTo>
                  <a:pt x="1639638" y="0"/>
                </a:lnTo>
                <a:lnTo>
                  <a:pt x="1639638" y="1637813"/>
                </a:lnTo>
                <a:lnTo>
                  <a:pt x="0" y="1637813"/>
                </a:lnTo>
                <a:close/>
              </a:path>
            </a:pathLst>
          </a:custGeom>
        </p:spPr>
        <p:txBody>
          <a:bodyPr wrap="square">
            <a:noAutofit/>
          </a:bodyPr>
          <a:lstStyle/>
          <a:p>
            <a:endParaRPr lang="zh-CN" altLang="en-US" dirty="0"/>
          </a:p>
        </p:txBody>
      </p:sp>
      <p:sp>
        <p:nvSpPr>
          <p:cNvPr id="16" name="图片占位符 15"/>
          <p:cNvSpPr>
            <a:spLocks noGrp="1"/>
          </p:cNvSpPr>
          <p:nvPr>
            <p:ph type="pic" sz="quarter" idx="12"/>
          </p:nvPr>
        </p:nvSpPr>
        <p:spPr>
          <a:xfrm>
            <a:off x="2589337" y="2774950"/>
            <a:ext cx="1639638" cy="1637813"/>
          </a:xfrm>
          <a:custGeom>
            <a:avLst/>
            <a:gdLst>
              <a:gd name="connsiteX0" fmla="*/ 0 w 1639638"/>
              <a:gd name="connsiteY0" fmla="*/ 0 h 1637813"/>
              <a:gd name="connsiteX1" fmla="*/ 1639638 w 1639638"/>
              <a:gd name="connsiteY1" fmla="*/ 0 h 1637813"/>
              <a:gd name="connsiteX2" fmla="*/ 1639638 w 1639638"/>
              <a:gd name="connsiteY2" fmla="*/ 1637813 h 1637813"/>
              <a:gd name="connsiteX3" fmla="*/ 0 w 1639638"/>
              <a:gd name="connsiteY3" fmla="*/ 1637813 h 1637813"/>
            </a:gdLst>
            <a:ahLst/>
            <a:cxnLst>
              <a:cxn ang="0">
                <a:pos x="connsiteX0" y="connsiteY0"/>
              </a:cxn>
              <a:cxn ang="0">
                <a:pos x="connsiteX1" y="connsiteY1"/>
              </a:cxn>
              <a:cxn ang="0">
                <a:pos x="connsiteX2" y="connsiteY2"/>
              </a:cxn>
              <a:cxn ang="0">
                <a:pos x="connsiteX3" y="connsiteY3"/>
              </a:cxn>
            </a:cxnLst>
            <a:rect l="l" t="t" r="r" b="b"/>
            <a:pathLst>
              <a:path w="1639638" h="1637813">
                <a:moveTo>
                  <a:pt x="0" y="0"/>
                </a:moveTo>
                <a:lnTo>
                  <a:pt x="1639638" y="0"/>
                </a:lnTo>
                <a:lnTo>
                  <a:pt x="1639638" y="1637813"/>
                </a:lnTo>
                <a:lnTo>
                  <a:pt x="0" y="1637813"/>
                </a:ln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4303961" y="2774950"/>
            <a:ext cx="1639638" cy="1637813"/>
          </a:xfrm>
          <a:custGeom>
            <a:avLst/>
            <a:gdLst>
              <a:gd name="connsiteX0" fmla="*/ 0 w 1639638"/>
              <a:gd name="connsiteY0" fmla="*/ 0 h 1637813"/>
              <a:gd name="connsiteX1" fmla="*/ 1639638 w 1639638"/>
              <a:gd name="connsiteY1" fmla="*/ 0 h 1637813"/>
              <a:gd name="connsiteX2" fmla="*/ 1639638 w 1639638"/>
              <a:gd name="connsiteY2" fmla="*/ 1637813 h 1637813"/>
              <a:gd name="connsiteX3" fmla="*/ 0 w 1639638"/>
              <a:gd name="connsiteY3" fmla="*/ 1637813 h 1637813"/>
            </a:gdLst>
            <a:ahLst/>
            <a:cxnLst>
              <a:cxn ang="0">
                <a:pos x="connsiteX0" y="connsiteY0"/>
              </a:cxn>
              <a:cxn ang="0">
                <a:pos x="connsiteX1" y="connsiteY1"/>
              </a:cxn>
              <a:cxn ang="0">
                <a:pos x="connsiteX2" y="connsiteY2"/>
              </a:cxn>
              <a:cxn ang="0">
                <a:pos x="connsiteX3" y="connsiteY3"/>
              </a:cxn>
            </a:cxnLst>
            <a:rect l="l" t="t" r="r" b="b"/>
            <a:pathLst>
              <a:path w="1639638" h="1637813">
                <a:moveTo>
                  <a:pt x="0" y="0"/>
                </a:moveTo>
                <a:lnTo>
                  <a:pt x="1639638" y="0"/>
                </a:lnTo>
                <a:lnTo>
                  <a:pt x="1639638" y="1637813"/>
                </a:lnTo>
                <a:lnTo>
                  <a:pt x="0" y="1637813"/>
                </a:ln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874713" y="4495311"/>
            <a:ext cx="5068887" cy="1301750"/>
          </a:xfrm>
          <a:custGeom>
            <a:avLst/>
            <a:gdLst>
              <a:gd name="connsiteX0" fmla="*/ 0 w 5068887"/>
              <a:gd name="connsiteY0" fmla="*/ 0 h 1301750"/>
              <a:gd name="connsiteX1" fmla="*/ 5068887 w 5068887"/>
              <a:gd name="connsiteY1" fmla="*/ 0 h 1301750"/>
              <a:gd name="connsiteX2" fmla="*/ 5068887 w 5068887"/>
              <a:gd name="connsiteY2" fmla="*/ 1301750 h 1301750"/>
              <a:gd name="connsiteX3" fmla="*/ 0 w 5068887"/>
              <a:gd name="connsiteY3" fmla="*/ 1301750 h 1301750"/>
            </a:gdLst>
            <a:ahLst/>
            <a:cxnLst>
              <a:cxn ang="0">
                <a:pos x="connsiteX0" y="connsiteY0"/>
              </a:cxn>
              <a:cxn ang="0">
                <a:pos x="connsiteX1" y="connsiteY1"/>
              </a:cxn>
              <a:cxn ang="0">
                <a:pos x="connsiteX2" y="connsiteY2"/>
              </a:cxn>
              <a:cxn ang="0">
                <a:pos x="connsiteX3" y="connsiteY3"/>
              </a:cxn>
            </a:cxnLst>
            <a:rect l="l" t="t" r="r" b="b"/>
            <a:pathLst>
              <a:path w="5068887" h="1301750">
                <a:moveTo>
                  <a:pt x="0" y="0"/>
                </a:moveTo>
                <a:lnTo>
                  <a:pt x="5068887" y="0"/>
                </a:lnTo>
                <a:lnTo>
                  <a:pt x="5068887" y="1301750"/>
                </a:lnTo>
                <a:lnTo>
                  <a:pt x="0" y="13017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124531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032000"/>
            <a:ext cx="12192000" cy="2882900"/>
          </a:xfrm>
          <a:custGeom>
            <a:avLst/>
            <a:gdLst>
              <a:gd name="connsiteX0" fmla="*/ 0 w 12192000"/>
              <a:gd name="connsiteY0" fmla="*/ 0 h 2882900"/>
              <a:gd name="connsiteX1" fmla="*/ 12192000 w 12192000"/>
              <a:gd name="connsiteY1" fmla="*/ 0 h 2882900"/>
              <a:gd name="connsiteX2" fmla="*/ 12192000 w 12192000"/>
              <a:gd name="connsiteY2" fmla="*/ 2882900 h 2882900"/>
              <a:gd name="connsiteX3" fmla="*/ 0 w 121920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12192000" h="2882900">
                <a:moveTo>
                  <a:pt x="0" y="0"/>
                </a:moveTo>
                <a:lnTo>
                  <a:pt x="12192000" y="0"/>
                </a:lnTo>
                <a:lnTo>
                  <a:pt x="12192000" y="2882900"/>
                </a:lnTo>
                <a:lnTo>
                  <a:pt x="0" y="28829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463752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3438526" y="2276475"/>
            <a:ext cx="2162175" cy="1553792"/>
          </a:xfrm>
          <a:custGeom>
            <a:avLst/>
            <a:gdLst>
              <a:gd name="connsiteX0" fmla="*/ 106575 w 2162175"/>
              <a:gd name="connsiteY0" fmla="*/ 0 h 1553792"/>
              <a:gd name="connsiteX1" fmla="*/ 2055600 w 2162175"/>
              <a:gd name="connsiteY1" fmla="*/ 0 h 1553792"/>
              <a:gd name="connsiteX2" fmla="*/ 2162175 w 2162175"/>
              <a:gd name="connsiteY2" fmla="*/ 106575 h 1553792"/>
              <a:gd name="connsiteX3" fmla="*/ 2162175 w 2162175"/>
              <a:gd name="connsiteY3" fmla="*/ 1447217 h 1553792"/>
              <a:gd name="connsiteX4" fmla="*/ 2055600 w 2162175"/>
              <a:gd name="connsiteY4" fmla="*/ 1553792 h 1553792"/>
              <a:gd name="connsiteX5" fmla="*/ 106575 w 2162175"/>
              <a:gd name="connsiteY5" fmla="*/ 1553792 h 1553792"/>
              <a:gd name="connsiteX6" fmla="*/ 0 w 2162175"/>
              <a:gd name="connsiteY6" fmla="*/ 1447217 h 1553792"/>
              <a:gd name="connsiteX7" fmla="*/ 0 w 2162175"/>
              <a:gd name="connsiteY7" fmla="*/ 106575 h 1553792"/>
              <a:gd name="connsiteX8" fmla="*/ 106575 w 2162175"/>
              <a:gd name="connsiteY8" fmla="*/ 0 h 1553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2175" h="1553792">
                <a:moveTo>
                  <a:pt x="106575" y="0"/>
                </a:moveTo>
                <a:lnTo>
                  <a:pt x="2055600" y="0"/>
                </a:lnTo>
                <a:cubicBezTo>
                  <a:pt x="2114460" y="0"/>
                  <a:pt x="2162175" y="47715"/>
                  <a:pt x="2162175" y="106575"/>
                </a:cubicBezTo>
                <a:lnTo>
                  <a:pt x="2162175" y="1447217"/>
                </a:lnTo>
                <a:cubicBezTo>
                  <a:pt x="2162175" y="1506077"/>
                  <a:pt x="2114460" y="1553792"/>
                  <a:pt x="2055600" y="1553792"/>
                </a:cubicBezTo>
                <a:lnTo>
                  <a:pt x="106575" y="1553792"/>
                </a:lnTo>
                <a:cubicBezTo>
                  <a:pt x="47715" y="1553792"/>
                  <a:pt x="0" y="1506077"/>
                  <a:pt x="0" y="1447217"/>
                </a:cubicBezTo>
                <a:lnTo>
                  <a:pt x="0" y="106575"/>
                </a:lnTo>
                <a:cubicBezTo>
                  <a:pt x="0" y="47715"/>
                  <a:pt x="47715" y="0"/>
                  <a:pt x="106575" y="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562587" y="3751394"/>
            <a:ext cx="2162175" cy="1553792"/>
          </a:xfrm>
          <a:custGeom>
            <a:avLst/>
            <a:gdLst>
              <a:gd name="connsiteX0" fmla="*/ 106575 w 2162175"/>
              <a:gd name="connsiteY0" fmla="*/ 0 h 1553792"/>
              <a:gd name="connsiteX1" fmla="*/ 2055600 w 2162175"/>
              <a:gd name="connsiteY1" fmla="*/ 0 h 1553792"/>
              <a:gd name="connsiteX2" fmla="*/ 2162175 w 2162175"/>
              <a:gd name="connsiteY2" fmla="*/ 106575 h 1553792"/>
              <a:gd name="connsiteX3" fmla="*/ 2162175 w 2162175"/>
              <a:gd name="connsiteY3" fmla="*/ 1447217 h 1553792"/>
              <a:gd name="connsiteX4" fmla="*/ 2055600 w 2162175"/>
              <a:gd name="connsiteY4" fmla="*/ 1553792 h 1553792"/>
              <a:gd name="connsiteX5" fmla="*/ 106575 w 2162175"/>
              <a:gd name="connsiteY5" fmla="*/ 1553792 h 1553792"/>
              <a:gd name="connsiteX6" fmla="*/ 0 w 2162175"/>
              <a:gd name="connsiteY6" fmla="*/ 1447217 h 1553792"/>
              <a:gd name="connsiteX7" fmla="*/ 0 w 2162175"/>
              <a:gd name="connsiteY7" fmla="*/ 106575 h 1553792"/>
              <a:gd name="connsiteX8" fmla="*/ 106575 w 2162175"/>
              <a:gd name="connsiteY8" fmla="*/ 0 h 1553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2175" h="1553792">
                <a:moveTo>
                  <a:pt x="106575" y="0"/>
                </a:moveTo>
                <a:lnTo>
                  <a:pt x="2055600" y="0"/>
                </a:lnTo>
                <a:cubicBezTo>
                  <a:pt x="2114460" y="0"/>
                  <a:pt x="2162175" y="47715"/>
                  <a:pt x="2162175" y="106575"/>
                </a:cubicBezTo>
                <a:lnTo>
                  <a:pt x="2162175" y="1447217"/>
                </a:lnTo>
                <a:cubicBezTo>
                  <a:pt x="2162175" y="1506077"/>
                  <a:pt x="2114460" y="1553792"/>
                  <a:pt x="2055600" y="1553792"/>
                </a:cubicBezTo>
                <a:lnTo>
                  <a:pt x="106575" y="1553792"/>
                </a:lnTo>
                <a:cubicBezTo>
                  <a:pt x="47715" y="1553792"/>
                  <a:pt x="0" y="1506077"/>
                  <a:pt x="0" y="1447217"/>
                </a:cubicBezTo>
                <a:lnTo>
                  <a:pt x="0" y="106575"/>
                </a:lnTo>
                <a:cubicBezTo>
                  <a:pt x="0" y="47715"/>
                  <a:pt x="47715" y="0"/>
                  <a:pt x="10657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770901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3438526" y="344436"/>
            <a:ext cx="2162175" cy="1553792"/>
          </a:xfrm>
          <a:custGeom>
            <a:avLst/>
            <a:gdLst>
              <a:gd name="connsiteX0" fmla="*/ 106575 w 2162175"/>
              <a:gd name="connsiteY0" fmla="*/ 0 h 1553792"/>
              <a:gd name="connsiteX1" fmla="*/ 2055600 w 2162175"/>
              <a:gd name="connsiteY1" fmla="*/ 0 h 1553792"/>
              <a:gd name="connsiteX2" fmla="*/ 2162175 w 2162175"/>
              <a:gd name="connsiteY2" fmla="*/ 106575 h 1553792"/>
              <a:gd name="connsiteX3" fmla="*/ 2162175 w 2162175"/>
              <a:gd name="connsiteY3" fmla="*/ 1447217 h 1553792"/>
              <a:gd name="connsiteX4" fmla="*/ 2055600 w 2162175"/>
              <a:gd name="connsiteY4" fmla="*/ 1553792 h 1553792"/>
              <a:gd name="connsiteX5" fmla="*/ 106575 w 2162175"/>
              <a:gd name="connsiteY5" fmla="*/ 1553792 h 1553792"/>
              <a:gd name="connsiteX6" fmla="*/ 0 w 2162175"/>
              <a:gd name="connsiteY6" fmla="*/ 1447217 h 1553792"/>
              <a:gd name="connsiteX7" fmla="*/ 0 w 2162175"/>
              <a:gd name="connsiteY7" fmla="*/ 106575 h 1553792"/>
              <a:gd name="connsiteX8" fmla="*/ 106575 w 2162175"/>
              <a:gd name="connsiteY8" fmla="*/ 0 h 1553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2175" h="1553792">
                <a:moveTo>
                  <a:pt x="106575" y="0"/>
                </a:moveTo>
                <a:lnTo>
                  <a:pt x="2055600" y="0"/>
                </a:lnTo>
                <a:cubicBezTo>
                  <a:pt x="2114460" y="0"/>
                  <a:pt x="2162175" y="47715"/>
                  <a:pt x="2162175" y="106575"/>
                </a:cubicBezTo>
                <a:lnTo>
                  <a:pt x="2162175" y="1447217"/>
                </a:lnTo>
                <a:cubicBezTo>
                  <a:pt x="2162175" y="1506077"/>
                  <a:pt x="2114460" y="1553792"/>
                  <a:pt x="2055600" y="1553792"/>
                </a:cubicBezTo>
                <a:lnTo>
                  <a:pt x="106575" y="1553792"/>
                </a:lnTo>
                <a:cubicBezTo>
                  <a:pt x="47715" y="1553792"/>
                  <a:pt x="0" y="1506077"/>
                  <a:pt x="0" y="1447217"/>
                </a:cubicBezTo>
                <a:lnTo>
                  <a:pt x="0" y="106575"/>
                </a:lnTo>
                <a:cubicBezTo>
                  <a:pt x="0" y="47715"/>
                  <a:pt x="47715" y="0"/>
                  <a:pt x="106575"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6562587" y="1819355"/>
            <a:ext cx="2162175" cy="1553792"/>
          </a:xfrm>
          <a:custGeom>
            <a:avLst/>
            <a:gdLst>
              <a:gd name="connsiteX0" fmla="*/ 106575 w 2162175"/>
              <a:gd name="connsiteY0" fmla="*/ 0 h 1553792"/>
              <a:gd name="connsiteX1" fmla="*/ 2055600 w 2162175"/>
              <a:gd name="connsiteY1" fmla="*/ 0 h 1553792"/>
              <a:gd name="connsiteX2" fmla="*/ 2162175 w 2162175"/>
              <a:gd name="connsiteY2" fmla="*/ 106575 h 1553792"/>
              <a:gd name="connsiteX3" fmla="*/ 2162175 w 2162175"/>
              <a:gd name="connsiteY3" fmla="*/ 1447217 h 1553792"/>
              <a:gd name="connsiteX4" fmla="*/ 2055600 w 2162175"/>
              <a:gd name="connsiteY4" fmla="*/ 1553792 h 1553792"/>
              <a:gd name="connsiteX5" fmla="*/ 106575 w 2162175"/>
              <a:gd name="connsiteY5" fmla="*/ 1553792 h 1553792"/>
              <a:gd name="connsiteX6" fmla="*/ 0 w 2162175"/>
              <a:gd name="connsiteY6" fmla="*/ 1447217 h 1553792"/>
              <a:gd name="connsiteX7" fmla="*/ 0 w 2162175"/>
              <a:gd name="connsiteY7" fmla="*/ 106575 h 1553792"/>
              <a:gd name="connsiteX8" fmla="*/ 106575 w 2162175"/>
              <a:gd name="connsiteY8" fmla="*/ 0 h 1553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2175" h="1553792">
                <a:moveTo>
                  <a:pt x="106575" y="0"/>
                </a:moveTo>
                <a:lnTo>
                  <a:pt x="2055600" y="0"/>
                </a:lnTo>
                <a:cubicBezTo>
                  <a:pt x="2114460" y="0"/>
                  <a:pt x="2162175" y="47715"/>
                  <a:pt x="2162175" y="106575"/>
                </a:cubicBezTo>
                <a:lnTo>
                  <a:pt x="2162175" y="1447217"/>
                </a:lnTo>
                <a:cubicBezTo>
                  <a:pt x="2162175" y="1506077"/>
                  <a:pt x="2114460" y="1553792"/>
                  <a:pt x="2055600" y="1553792"/>
                </a:cubicBezTo>
                <a:lnTo>
                  <a:pt x="106575" y="1553792"/>
                </a:lnTo>
                <a:cubicBezTo>
                  <a:pt x="47715" y="1553792"/>
                  <a:pt x="0" y="1506077"/>
                  <a:pt x="0" y="1447217"/>
                </a:cubicBezTo>
                <a:lnTo>
                  <a:pt x="0" y="106575"/>
                </a:lnTo>
                <a:cubicBezTo>
                  <a:pt x="0" y="47715"/>
                  <a:pt x="47715" y="0"/>
                  <a:pt x="106575"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3438526" y="3491682"/>
            <a:ext cx="2162175" cy="1553792"/>
          </a:xfrm>
          <a:custGeom>
            <a:avLst/>
            <a:gdLst>
              <a:gd name="connsiteX0" fmla="*/ 106575 w 2162175"/>
              <a:gd name="connsiteY0" fmla="*/ 0 h 1553792"/>
              <a:gd name="connsiteX1" fmla="*/ 2055600 w 2162175"/>
              <a:gd name="connsiteY1" fmla="*/ 0 h 1553792"/>
              <a:gd name="connsiteX2" fmla="*/ 2162175 w 2162175"/>
              <a:gd name="connsiteY2" fmla="*/ 106575 h 1553792"/>
              <a:gd name="connsiteX3" fmla="*/ 2162175 w 2162175"/>
              <a:gd name="connsiteY3" fmla="*/ 1447217 h 1553792"/>
              <a:gd name="connsiteX4" fmla="*/ 2055600 w 2162175"/>
              <a:gd name="connsiteY4" fmla="*/ 1553792 h 1553792"/>
              <a:gd name="connsiteX5" fmla="*/ 106575 w 2162175"/>
              <a:gd name="connsiteY5" fmla="*/ 1553792 h 1553792"/>
              <a:gd name="connsiteX6" fmla="*/ 0 w 2162175"/>
              <a:gd name="connsiteY6" fmla="*/ 1447217 h 1553792"/>
              <a:gd name="connsiteX7" fmla="*/ 0 w 2162175"/>
              <a:gd name="connsiteY7" fmla="*/ 106575 h 1553792"/>
              <a:gd name="connsiteX8" fmla="*/ 106575 w 2162175"/>
              <a:gd name="connsiteY8" fmla="*/ 0 h 1553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2175" h="1553792">
                <a:moveTo>
                  <a:pt x="106575" y="0"/>
                </a:moveTo>
                <a:lnTo>
                  <a:pt x="2055600" y="0"/>
                </a:lnTo>
                <a:cubicBezTo>
                  <a:pt x="2114460" y="0"/>
                  <a:pt x="2162175" y="47715"/>
                  <a:pt x="2162175" y="106575"/>
                </a:cubicBezTo>
                <a:lnTo>
                  <a:pt x="2162175" y="1447217"/>
                </a:lnTo>
                <a:cubicBezTo>
                  <a:pt x="2162175" y="1506077"/>
                  <a:pt x="2114460" y="1553792"/>
                  <a:pt x="2055600" y="1553792"/>
                </a:cubicBezTo>
                <a:lnTo>
                  <a:pt x="106575" y="1553792"/>
                </a:lnTo>
                <a:cubicBezTo>
                  <a:pt x="47715" y="1553792"/>
                  <a:pt x="0" y="1506077"/>
                  <a:pt x="0" y="1447217"/>
                </a:cubicBezTo>
                <a:lnTo>
                  <a:pt x="0" y="106575"/>
                </a:lnTo>
                <a:cubicBezTo>
                  <a:pt x="0" y="47715"/>
                  <a:pt x="47715" y="0"/>
                  <a:pt x="106575"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4433802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874714" y="2705601"/>
            <a:ext cx="1119457" cy="787940"/>
          </a:xfrm>
          <a:custGeom>
            <a:avLst/>
            <a:gdLst>
              <a:gd name="connsiteX0" fmla="*/ 0 w 1119457"/>
              <a:gd name="connsiteY0" fmla="*/ 0 h 787940"/>
              <a:gd name="connsiteX1" fmla="*/ 1119457 w 1119457"/>
              <a:gd name="connsiteY1" fmla="*/ 0 h 787940"/>
              <a:gd name="connsiteX2" fmla="*/ 1119457 w 1119457"/>
              <a:gd name="connsiteY2" fmla="*/ 787940 h 787940"/>
              <a:gd name="connsiteX3" fmla="*/ 0 w 1119457"/>
              <a:gd name="connsiteY3" fmla="*/ 787940 h 787940"/>
            </a:gdLst>
            <a:ahLst/>
            <a:cxnLst>
              <a:cxn ang="0">
                <a:pos x="connsiteX0" y="connsiteY0"/>
              </a:cxn>
              <a:cxn ang="0">
                <a:pos x="connsiteX1" y="connsiteY1"/>
              </a:cxn>
              <a:cxn ang="0">
                <a:pos x="connsiteX2" y="connsiteY2"/>
              </a:cxn>
              <a:cxn ang="0">
                <a:pos x="connsiteX3" y="connsiteY3"/>
              </a:cxn>
            </a:cxnLst>
            <a:rect l="l" t="t" r="r" b="b"/>
            <a:pathLst>
              <a:path w="1119457" h="787940">
                <a:moveTo>
                  <a:pt x="0" y="0"/>
                </a:moveTo>
                <a:lnTo>
                  <a:pt x="1119457" y="0"/>
                </a:lnTo>
                <a:lnTo>
                  <a:pt x="1119457" y="787940"/>
                </a:lnTo>
                <a:lnTo>
                  <a:pt x="0" y="787940"/>
                </a:ln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874714" y="4018392"/>
            <a:ext cx="1119457" cy="787940"/>
          </a:xfrm>
          <a:custGeom>
            <a:avLst/>
            <a:gdLst>
              <a:gd name="connsiteX0" fmla="*/ 0 w 1119457"/>
              <a:gd name="connsiteY0" fmla="*/ 0 h 787940"/>
              <a:gd name="connsiteX1" fmla="*/ 1119457 w 1119457"/>
              <a:gd name="connsiteY1" fmla="*/ 0 h 787940"/>
              <a:gd name="connsiteX2" fmla="*/ 1119457 w 1119457"/>
              <a:gd name="connsiteY2" fmla="*/ 787940 h 787940"/>
              <a:gd name="connsiteX3" fmla="*/ 0 w 1119457"/>
              <a:gd name="connsiteY3" fmla="*/ 787940 h 787940"/>
            </a:gdLst>
            <a:ahLst/>
            <a:cxnLst>
              <a:cxn ang="0">
                <a:pos x="connsiteX0" y="connsiteY0"/>
              </a:cxn>
              <a:cxn ang="0">
                <a:pos x="connsiteX1" y="connsiteY1"/>
              </a:cxn>
              <a:cxn ang="0">
                <a:pos x="connsiteX2" y="connsiteY2"/>
              </a:cxn>
              <a:cxn ang="0">
                <a:pos x="connsiteX3" y="connsiteY3"/>
              </a:cxn>
            </a:cxnLst>
            <a:rect l="l" t="t" r="r" b="b"/>
            <a:pathLst>
              <a:path w="1119457" h="787940">
                <a:moveTo>
                  <a:pt x="0" y="0"/>
                </a:moveTo>
                <a:lnTo>
                  <a:pt x="1119457" y="0"/>
                </a:lnTo>
                <a:lnTo>
                  <a:pt x="1119457" y="787940"/>
                </a:lnTo>
                <a:lnTo>
                  <a:pt x="0" y="787940"/>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874714" y="5331182"/>
            <a:ext cx="1119457" cy="787940"/>
          </a:xfrm>
          <a:custGeom>
            <a:avLst/>
            <a:gdLst>
              <a:gd name="connsiteX0" fmla="*/ 0 w 1119457"/>
              <a:gd name="connsiteY0" fmla="*/ 0 h 787940"/>
              <a:gd name="connsiteX1" fmla="*/ 1119457 w 1119457"/>
              <a:gd name="connsiteY1" fmla="*/ 0 h 787940"/>
              <a:gd name="connsiteX2" fmla="*/ 1119457 w 1119457"/>
              <a:gd name="connsiteY2" fmla="*/ 787940 h 787940"/>
              <a:gd name="connsiteX3" fmla="*/ 0 w 1119457"/>
              <a:gd name="connsiteY3" fmla="*/ 787940 h 787940"/>
            </a:gdLst>
            <a:ahLst/>
            <a:cxnLst>
              <a:cxn ang="0">
                <a:pos x="connsiteX0" y="connsiteY0"/>
              </a:cxn>
              <a:cxn ang="0">
                <a:pos x="connsiteX1" y="connsiteY1"/>
              </a:cxn>
              <a:cxn ang="0">
                <a:pos x="connsiteX2" y="connsiteY2"/>
              </a:cxn>
              <a:cxn ang="0">
                <a:pos x="connsiteX3" y="connsiteY3"/>
              </a:cxn>
            </a:cxnLst>
            <a:rect l="l" t="t" r="r" b="b"/>
            <a:pathLst>
              <a:path w="1119457" h="787940">
                <a:moveTo>
                  <a:pt x="0" y="0"/>
                </a:moveTo>
                <a:lnTo>
                  <a:pt x="1119457" y="0"/>
                </a:lnTo>
                <a:lnTo>
                  <a:pt x="1119457" y="787940"/>
                </a:lnTo>
                <a:lnTo>
                  <a:pt x="0" y="787940"/>
                </a:lnTo>
                <a:close/>
              </a:path>
            </a:pathLst>
          </a:custGeom>
        </p:spPr>
        <p:txBody>
          <a:bodyPr wrap="square">
            <a:noAutofit/>
          </a:bodyPr>
          <a:lstStyle/>
          <a:p>
            <a:endParaRPr lang="zh-CN" altLang="en-US"/>
          </a:p>
        </p:txBody>
      </p:sp>
      <p:sp>
        <p:nvSpPr>
          <p:cNvPr id="12" name="图片占位符 11"/>
          <p:cNvSpPr>
            <a:spLocks noGrp="1"/>
          </p:cNvSpPr>
          <p:nvPr>
            <p:ph type="pic" sz="quarter" idx="13"/>
          </p:nvPr>
        </p:nvSpPr>
        <p:spPr>
          <a:xfrm>
            <a:off x="8151002" y="797488"/>
            <a:ext cx="2743976" cy="3810745"/>
          </a:xfrm>
          <a:custGeom>
            <a:avLst/>
            <a:gdLst>
              <a:gd name="connsiteX0" fmla="*/ 0 w 2743976"/>
              <a:gd name="connsiteY0" fmla="*/ 0 h 3810745"/>
              <a:gd name="connsiteX1" fmla="*/ 2743976 w 2743976"/>
              <a:gd name="connsiteY1" fmla="*/ 0 h 3810745"/>
              <a:gd name="connsiteX2" fmla="*/ 2743976 w 2743976"/>
              <a:gd name="connsiteY2" fmla="*/ 3810745 h 3810745"/>
              <a:gd name="connsiteX3" fmla="*/ 0 w 2743976"/>
              <a:gd name="connsiteY3" fmla="*/ 3810745 h 3810745"/>
            </a:gdLst>
            <a:ahLst/>
            <a:cxnLst>
              <a:cxn ang="0">
                <a:pos x="connsiteX0" y="connsiteY0"/>
              </a:cxn>
              <a:cxn ang="0">
                <a:pos x="connsiteX1" y="connsiteY1"/>
              </a:cxn>
              <a:cxn ang="0">
                <a:pos x="connsiteX2" y="connsiteY2"/>
              </a:cxn>
              <a:cxn ang="0">
                <a:pos x="connsiteX3" y="connsiteY3"/>
              </a:cxn>
            </a:cxnLst>
            <a:rect l="l" t="t" r="r" b="b"/>
            <a:pathLst>
              <a:path w="2743976" h="3810745">
                <a:moveTo>
                  <a:pt x="0" y="0"/>
                </a:moveTo>
                <a:lnTo>
                  <a:pt x="2743976" y="0"/>
                </a:lnTo>
                <a:lnTo>
                  <a:pt x="2743976" y="3810745"/>
                </a:lnTo>
                <a:lnTo>
                  <a:pt x="0" y="381074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55854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21536898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63425" y="1857980"/>
            <a:ext cx="3656044" cy="3433864"/>
          </a:xfrm>
          <a:custGeom>
            <a:avLst/>
            <a:gdLst>
              <a:gd name="connsiteX0" fmla="*/ 0 w 3656044"/>
              <a:gd name="connsiteY0" fmla="*/ 0 h 3433864"/>
              <a:gd name="connsiteX1" fmla="*/ 3656044 w 3656044"/>
              <a:gd name="connsiteY1" fmla="*/ 0 h 3433864"/>
              <a:gd name="connsiteX2" fmla="*/ 1828022 w 3656044"/>
              <a:gd name="connsiteY2" fmla="*/ 3433864 h 3433864"/>
            </a:gdLst>
            <a:ahLst/>
            <a:cxnLst>
              <a:cxn ang="0">
                <a:pos x="connsiteX0" y="connsiteY0"/>
              </a:cxn>
              <a:cxn ang="0">
                <a:pos x="connsiteX1" y="connsiteY1"/>
              </a:cxn>
              <a:cxn ang="0">
                <a:pos x="connsiteX2" y="connsiteY2"/>
              </a:cxn>
            </a:cxnLst>
            <a:rect l="l" t="t" r="r" b="b"/>
            <a:pathLst>
              <a:path w="3656044" h="3433864">
                <a:moveTo>
                  <a:pt x="0" y="0"/>
                </a:moveTo>
                <a:lnTo>
                  <a:pt x="3656044" y="0"/>
                </a:lnTo>
                <a:lnTo>
                  <a:pt x="1828022" y="3433864"/>
                </a:lnTo>
                <a:close/>
              </a:path>
            </a:pathLst>
          </a:custGeom>
        </p:spPr>
        <p:txBody>
          <a:bodyPr wrap="square">
            <a:noAutofit/>
          </a:bodyPr>
          <a:lstStyle/>
          <a:p>
            <a:endParaRPr lang="zh-CN" altLang="en-US" dirty="0"/>
          </a:p>
        </p:txBody>
      </p:sp>
      <p:sp>
        <p:nvSpPr>
          <p:cNvPr id="16" name="图片占位符 15"/>
          <p:cNvSpPr>
            <a:spLocks noGrp="1"/>
          </p:cNvSpPr>
          <p:nvPr>
            <p:ph type="pic" sz="quarter" idx="11"/>
          </p:nvPr>
        </p:nvSpPr>
        <p:spPr>
          <a:xfrm>
            <a:off x="2267323" y="1857980"/>
            <a:ext cx="3656044" cy="3433864"/>
          </a:xfrm>
          <a:custGeom>
            <a:avLst/>
            <a:gdLst>
              <a:gd name="connsiteX0" fmla="*/ 1828022 w 3656044"/>
              <a:gd name="connsiteY0" fmla="*/ 0 h 3433864"/>
              <a:gd name="connsiteX1" fmla="*/ 3656044 w 3656044"/>
              <a:gd name="connsiteY1" fmla="*/ 3433864 h 3433864"/>
              <a:gd name="connsiteX2" fmla="*/ 0 w 3656044"/>
              <a:gd name="connsiteY2" fmla="*/ 3433864 h 3433864"/>
            </a:gdLst>
            <a:ahLst/>
            <a:cxnLst>
              <a:cxn ang="0">
                <a:pos x="connsiteX0" y="connsiteY0"/>
              </a:cxn>
              <a:cxn ang="0">
                <a:pos x="connsiteX1" y="connsiteY1"/>
              </a:cxn>
              <a:cxn ang="0">
                <a:pos x="connsiteX2" y="connsiteY2"/>
              </a:cxn>
            </a:cxnLst>
            <a:rect l="l" t="t" r="r" b="b"/>
            <a:pathLst>
              <a:path w="3656044" h="3433864">
                <a:moveTo>
                  <a:pt x="1828022" y="0"/>
                </a:moveTo>
                <a:lnTo>
                  <a:pt x="3656044" y="3433864"/>
                </a:lnTo>
                <a:lnTo>
                  <a:pt x="0" y="3433864"/>
                </a:ln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4271221" y="1857980"/>
            <a:ext cx="3656044" cy="3433864"/>
          </a:xfrm>
          <a:custGeom>
            <a:avLst/>
            <a:gdLst>
              <a:gd name="connsiteX0" fmla="*/ 0 w 3656044"/>
              <a:gd name="connsiteY0" fmla="*/ 0 h 3433864"/>
              <a:gd name="connsiteX1" fmla="*/ 3656044 w 3656044"/>
              <a:gd name="connsiteY1" fmla="*/ 0 h 3433864"/>
              <a:gd name="connsiteX2" fmla="*/ 1828022 w 3656044"/>
              <a:gd name="connsiteY2" fmla="*/ 3433864 h 3433864"/>
            </a:gdLst>
            <a:ahLst/>
            <a:cxnLst>
              <a:cxn ang="0">
                <a:pos x="connsiteX0" y="connsiteY0"/>
              </a:cxn>
              <a:cxn ang="0">
                <a:pos x="connsiteX1" y="connsiteY1"/>
              </a:cxn>
              <a:cxn ang="0">
                <a:pos x="connsiteX2" y="connsiteY2"/>
              </a:cxn>
            </a:cxnLst>
            <a:rect l="l" t="t" r="r" b="b"/>
            <a:pathLst>
              <a:path w="3656044" h="3433864">
                <a:moveTo>
                  <a:pt x="0" y="0"/>
                </a:moveTo>
                <a:lnTo>
                  <a:pt x="3656044" y="0"/>
                </a:lnTo>
                <a:lnTo>
                  <a:pt x="1828022" y="3433864"/>
                </a:ln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6275119" y="1857980"/>
            <a:ext cx="3656044" cy="3433864"/>
          </a:xfrm>
          <a:custGeom>
            <a:avLst/>
            <a:gdLst>
              <a:gd name="connsiteX0" fmla="*/ 1828022 w 3656044"/>
              <a:gd name="connsiteY0" fmla="*/ 0 h 3433864"/>
              <a:gd name="connsiteX1" fmla="*/ 3656044 w 3656044"/>
              <a:gd name="connsiteY1" fmla="*/ 3433864 h 3433864"/>
              <a:gd name="connsiteX2" fmla="*/ 0 w 3656044"/>
              <a:gd name="connsiteY2" fmla="*/ 3433864 h 3433864"/>
            </a:gdLst>
            <a:ahLst/>
            <a:cxnLst>
              <a:cxn ang="0">
                <a:pos x="connsiteX0" y="connsiteY0"/>
              </a:cxn>
              <a:cxn ang="0">
                <a:pos x="connsiteX1" y="connsiteY1"/>
              </a:cxn>
              <a:cxn ang="0">
                <a:pos x="connsiteX2" y="connsiteY2"/>
              </a:cxn>
            </a:cxnLst>
            <a:rect l="l" t="t" r="r" b="b"/>
            <a:pathLst>
              <a:path w="3656044" h="3433864">
                <a:moveTo>
                  <a:pt x="1828022" y="0"/>
                </a:moveTo>
                <a:lnTo>
                  <a:pt x="3656044" y="3433864"/>
                </a:lnTo>
                <a:lnTo>
                  <a:pt x="0" y="3433864"/>
                </a:lnTo>
                <a:close/>
              </a:path>
            </a:pathLst>
          </a:custGeom>
        </p:spPr>
        <p:txBody>
          <a:bodyPr wrap="square">
            <a:noAutofit/>
          </a:bodyPr>
          <a:lstStyle/>
          <a:p>
            <a:endParaRPr lang="zh-CN" altLang="en-US"/>
          </a:p>
        </p:txBody>
      </p:sp>
      <p:sp>
        <p:nvSpPr>
          <p:cNvPr id="19" name="图片占位符 18"/>
          <p:cNvSpPr>
            <a:spLocks noGrp="1"/>
          </p:cNvSpPr>
          <p:nvPr>
            <p:ph type="pic" sz="quarter" idx="14"/>
          </p:nvPr>
        </p:nvSpPr>
        <p:spPr>
          <a:xfrm>
            <a:off x="8279016" y="1857980"/>
            <a:ext cx="3656044" cy="3433864"/>
          </a:xfrm>
          <a:custGeom>
            <a:avLst/>
            <a:gdLst>
              <a:gd name="connsiteX0" fmla="*/ 0 w 3656044"/>
              <a:gd name="connsiteY0" fmla="*/ 0 h 3433864"/>
              <a:gd name="connsiteX1" fmla="*/ 3656044 w 3656044"/>
              <a:gd name="connsiteY1" fmla="*/ 0 h 3433864"/>
              <a:gd name="connsiteX2" fmla="*/ 1828022 w 3656044"/>
              <a:gd name="connsiteY2" fmla="*/ 3433864 h 3433864"/>
            </a:gdLst>
            <a:ahLst/>
            <a:cxnLst>
              <a:cxn ang="0">
                <a:pos x="connsiteX0" y="connsiteY0"/>
              </a:cxn>
              <a:cxn ang="0">
                <a:pos x="connsiteX1" y="connsiteY1"/>
              </a:cxn>
              <a:cxn ang="0">
                <a:pos x="connsiteX2" y="connsiteY2"/>
              </a:cxn>
            </a:cxnLst>
            <a:rect l="l" t="t" r="r" b="b"/>
            <a:pathLst>
              <a:path w="3656044" h="3433864">
                <a:moveTo>
                  <a:pt x="0" y="0"/>
                </a:moveTo>
                <a:lnTo>
                  <a:pt x="3656044" y="0"/>
                </a:lnTo>
                <a:lnTo>
                  <a:pt x="1828022" y="343386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92548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126672" y="2438400"/>
            <a:ext cx="1872000" cy="3334220"/>
          </a:xfrm>
          <a:custGeom>
            <a:avLst/>
            <a:gdLst>
              <a:gd name="connsiteX0" fmla="*/ 0 w 1872000"/>
              <a:gd name="connsiteY0" fmla="*/ 0 h 3334220"/>
              <a:gd name="connsiteX1" fmla="*/ 1872000 w 1872000"/>
              <a:gd name="connsiteY1" fmla="*/ 0 h 3334220"/>
              <a:gd name="connsiteX2" fmla="*/ 1872000 w 1872000"/>
              <a:gd name="connsiteY2" fmla="*/ 3334220 h 3334220"/>
              <a:gd name="connsiteX3" fmla="*/ 0 w 1872000"/>
              <a:gd name="connsiteY3" fmla="*/ 3334220 h 3334220"/>
            </a:gdLst>
            <a:ahLst/>
            <a:cxnLst>
              <a:cxn ang="0">
                <a:pos x="connsiteX0" y="connsiteY0"/>
              </a:cxn>
              <a:cxn ang="0">
                <a:pos x="connsiteX1" y="connsiteY1"/>
              </a:cxn>
              <a:cxn ang="0">
                <a:pos x="connsiteX2" y="connsiteY2"/>
              </a:cxn>
              <a:cxn ang="0">
                <a:pos x="connsiteX3" y="connsiteY3"/>
              </a:cxn>
            </a:cxnLst>
            <a:rect l="l" t="t" r="r" b="b"/>
            <a:pathLst>
              <a:path w="1872000" h="3334220">
                <a:moveTo>
                  <a:pt x="0" y="0"/>
                </a:moveTo>
                <a:lnTo>
                  <a:pt x="1872000" y="0"/>
                </a:lnTo>
                <a:lnTo>
                  <a:pt x="1872000" y="3334220"/>
                </a:lnTo>
                <a:lnTo>
                  <a:pt x="0" y="3334220"/>
                </a:lnTo>
                <a:close/>
              </a:path>
            </a:pathLst>
          </a:custGeom>
          <a:effectLst>
            <a:innerShdw blurRad="114300">
              <a:prstClr val="black"/>
            </a:innerShdw>
          </a:effectLst>
        </p:spPr>
        <p:txBody>
          <a:bodyPr wrap="square">
            <a:noAutofit/>
          </a:bodyPr>
          <a:lstStyle/>
          <a:p>
            <a:endParaRPr lang="zh-CN" altLang="en-US"/>
          </a:p>
        </p:txBody>
      </p:sp>
      <p:sp>
        <p:nvSpPr>
          <p:cNvPr id="9" name="图片占位符 8"/>
          <p:cNvSpPr>
            <a:spLocks noGrp="1"/>
          </p:cNvSpPr>
          <p:nvPr>
            <p:ph type="pic" sz="quarter" idx="11"/>
          </p:nvPr>
        </p:nvSpPr>
        <p:spPr>
          <a:xfrm>
            <a:off x="9211449" y="2426142"/>
            <a:ext cx="1872000" cy="3334220"/>
          </a:xfrm>
          <a:custGeom>
            <a:avLst/>
            <a:gdLst>
              <a:gd name="connsiteX0" fmla="*/ 0 w 1872000"/>
              <a:gd name="connsiteY0" fmla="*/ 0 h 3334220"/>
              <a:gd name="connsiteX1" fmla="*/ 1872000 w 1872000"/>
              <a:gd name="connsiteY1" fmla="*/ 0 h 3334220"/>
              <a:gd name="connsiteX2" fmla="*/ 1872000 w 1872000"/>
              <a:gd name="connsiteY2" fmla="*/ 3334220 h 3334220"/>
              <a:gd name="connsiteX3" fmla="*/ 0 w 1872000"/>
              <a:gd name="connsiteY3" fmla="*/ 3334220 h 3334220"/>
            </a:gdLst>
            <a:ahLst/>
            <a:cxnLst>
              <a:cxn ang="0">
                <a:pos x="connsiteX0" y="connsiteY0"/>
              </a:cxn>
              <a:cxn ang="0">
                <a:pos x="connsiteX1" y="connsiteY1"/>
              </a:cxn>
              <a:cxn ang="0">
                <a:pos x="connsiteX2" y="connsiteY2"/>
              </a:cxn>
              <a:cxn ang="0">
                <a:pos x="connsiteX3" y="connsiteY3"/>
              </a:cxn>
            </a:cxnLst>
            <a:rect l="l" t="t" r="r" b="b"/>
            <a:pathLst>
              <a:path w="1872000" h="3334220">
                <a:moveTo>
                  <a:pt x="0" y="0"/>
                </a:moveTo>
                <a:lnTo>
                  <a:pt x="1872000" y="0"/>
                </a:lnTo>
                <a:lnTo>
                  <a:pt x="1872000" y="3334220"/>
                </a:lnTo>
                <a:lnTo>
                  <a:pt x="0" y="3334220"/>
                </a:lnTo>
                <a:close/>
              </a:path>
            </a:pathLst>
          </a:custGeom>
          <a:effectLst>
            <a:innerShdw blurRad="114300">
              <a:prstClr val="black"/>
            </a:innerShdw>
          </a:effectLst>
        </p:spPr>
        <p:txBody>
          <a:bodyPr wrap="square">
            <a:noAutofit/>
          </a:bodyPr>
          <a:lstStyle/>
          <a:p>
            <a:endParaRPr lang="zh-CN" altLang="en-US"/>
          </a:p>
        </p:txBody>
      </p:sp>
    </p:spTree>
    <p:extLst>
      <p:ext uri="{BB962C8B-B14F-4D97-AF65-F5344CB8AC3E}">
        <p14:creationId xmlns:p14="http://schemas.microsoft.com/office/powerpoint/2010/main" val="34154935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3259078" cy="6858000"/>
          </a:xfrm>
          <a:custGeom>
            <a:avLst/>
            <a:gdLst>
              <a:gd name="connsiteX0" fmla="*/ 0 w 3259078"/>
              <a:gd name="connsiteY0" fmla="*/ 0 h 6858000"/>
              <a:gd name="connsiteX1" fmla="*/ 3259078 w 3259078"/>
              <a:gd name="connsiteY1" fmla="*/ 0 h 6858000"/>
              <a:gd name="connsiteX2" fmla="*/ 3259078 w 3259078"/>
              <a:gd name="connsiteY2" fmla="*/ 6858000 h 6858000"/>
              <a:gd name="connsiteX3" fmla="*/ 0 w 325907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59078" h="6858000">
                <a:moveTo>
                  <a:pt x="0" y="0"/>
                </a:moveTo>
                <a:lnTo>
                  <a:pt x="3259078" y="0"/>
                </a:lnTo>
                <a:lnTo>
                  <a:pt x="3259078"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814199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3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364343" y="478973"/>
            <a:ext cx="2351314" cy="2351314"/>
          </a:xfrm>
          <a:custGeom>
            <a:avLst/>
            <a:gdLst>
              <a:gd name="connsiteX0" fmla="*/ 0 w 2351314"/>
              <a:gd name="connsiteY0" fmla="*/ 0 h 2351314"/>
              <a:gd name="connsiteX1" fmla="*/ 2351314 w 2351314"/>
              <a:gd name="connsiteY1" fmla="*/ 0 h 2351314"/>
              <a:gd name="connsiteX2" fmla="*/ 2351314 w 2351314"/>
              <a:gd name="connsiteY2" fmla="*/ 2351314 h 2351314"/>
              <a:gd name="connsiteX3" fmla="*/ 0 w 2351314"/>
              <a:gd name="connsiteY3" fmla="*/ 2351314 h 2351314"/>
            </a:gdLst>
            <a:ahLst/>
            <a:cxnLst>
              <a:cxn ang="0">
                <a:pos x="connsiteX0" y="connsiteY0"/>
              </a:cxn>
              <a:cxn ang="0">
                <a:pos x="connsiteX1" y="connsiteY1"/>
              </a:cxn>
              <a:cxn ang="0">
                <a:pos x="connsiteX2" y="connsiteY2"/>
              </a:cxn>
              <a:cxn ang="0">
                <a:pos x="connsiteX3" y="connsiteY3"/>
              </a:cxn>
            </a:cxnLst>
            <a:rect l="l" t="t" r="r" b="b"/>
            <a:pathLst>
              <a:path w="2351314" h="2351314">
                <a:moveTo>
                  <a:pt x="0" y="0"/>
                </a:moveTo>
                <a:lnTo>
                  <a:pt x="2351314" y="0"/>
                </a:lnTo>
                <a:lnTo>
                  <a:pt x="2351314" y="2351314"/>
                </a:lnTo>
                <a:lnTo>
                  <a:pt x="0" y="2351314"/>
                </a:lnTo>
                <a:close/>
              </a:path>
            </a:pathLst>
          </a:custGeom>
        </p:spPr>
        <p:txBody>
          <a:bodyPr wrap="square">
            <a:noAutofit/>
          </a:bodyPr>
          <a:lstStyle/>
          <a:p>
            <a:endParaRPr lang="zh-CN" altLang="en-US" dirty="0"/>
          </a:p>
        </p:txBody>
      </p:sp>
      <p:sp>
        <p:nvSpPr>
          <p:cNvPr id="18" name="图片占位符 17"/>
          <p:cNvSpPr>
            <a:spLocks noGrp="1"/>
          </p:cNvSpPr>
          <p:nvPr>
            <p:ph type="pic" sz="quarter" idx="11"/>
          </p:nvPr>
        </p:nvSpPr>
        <p:spPr>
          <a:xfrm>
            <a:off x="3904344" y="478973"/>
            <a:ext cx="2075543" cy="2351314"/>
          </a:xfrm>
          <a:custGeom>
            <a:avLst/>
            <a:gdLst>
              <a:gd name="connsiteX0" fmla="*/ 0 w 2075543"/>
              <a:gd name="connsiteY0" fmla="*/ 0 h 2351314"/>
              <a:gd name="connsiteX1" fmla="*/ 2075543 w 2075543"/>
              <a:gd name="connsiteY1" fmla="*/ 0 h 2351314"/>
              <a:gd name="connsiteX2" fmla="*/ 2075543 w 2075543"/>
              <a:gd name="connsiteY2" fmla="*/ 2351314 h 2351314"/>
              <a:gd name="connsiteX3" fmla="*/ 0 w 2075543"/>
              <a:gd name="connsiteY3" fmla="*/ 2351314 h 2351314"/>
            </a:gdLst>
            <a:ahLst/>
            <a:cxnLst>
              <a:cxn ang="0">
                <a:pos x="connsiteX0" y="connsiteY0"/>
              </a:cxn>
              <a:cxn ang="0">
                <a:pos x="connsiteX1" y="connsiteY1"/>
              </a:cxn>
              <a:cxn ang="0">
                <a:pos x="connsiteX2" y="connsiteY2"/>
              </a:cxn>
              <a:cxn ang="0">
                <a:pos x="connsiteX3" y="connsiteY3"/>
              </a:cxn>
            </a:cxnLst>
            <a:rect l="l" t="t" r="r" b="b"/>
            <a:pathLst>
              <a:path w="2075543" h="2351314">
                <a:moveTo>
                  <a:pt x="0" y="0"/>
                </a:moveTo>
                <a:lnTo>
                  <a:pt x="2075543" y="0"/>
                </a:lnTo>
                <a:lnTo>
                  <a:pt x="2075543" y="2351314"/>
                </a:lnTo>
                <a:lnTo>
                  <a:pt x="0" y="2351314"/>
                </a:lnTo>
                <a:close/>
              </a:path>
            </a:pathLst>
          </a:custGeom>
        </p:spPr>
        <p:txBody>
          <a:bodyPr wrap="square">
            <a:noAutofit/>
          </a:bodyPr>
          <a:lstStyle/>
          <a:p>
            <a:endParaRPr lang="zh-CN" altLang="en-US"/>
          </a:p>
        </p:txBody>
      </p:sp>
      <p:sp>
        <p:nvSpPr>
          <p:cNvPr id="19" name="图片占位符 18"/>
          <p:cNvSpPr>
            <a:spLocks noGrp="1"/>
          </p:cNvSpPr>
          <p:nvPr>
            <p:ph type="pic" sz="quarter" idx="12"/>
          </p:nvPr>
        </p:nvSpPr>
        <p:spPr>
          <a:xfrm>
            <a:off x="6212114" y="478973"/>
            <a:ext cx="2097315" cy="5878284"/>
          </a:xfrm>
          <a:custGeom>
            <a:avLst/>
            <a:gdLst>
              <a:gd name="connsiteX0" fmla="*/ 0 w 2097315"/>
              <a:gd name="connsiteY0" fmla="*/ 0 h 5878284"/>
              <a:gd name="connsiteX1" fmla="*/ 2097315 w 2097315"/>
              <a:gd name="connsiteY1" fmla="*/ 0 h 5878284"/>
              <a:gd name="connsiteX2" fmla="*/ 2097315 w 2097315"/>
              <a:gd name="connsiteY2" fmla="*/ 5878284 h 5878284"/>
              <a:gd name="connsiteX3" fmla="*/ 0 w 2097315"/>
              <a:gd name="connsiteY3" fmla="*/ 5878284 h 5878284"/>
            </a:gdLst>
            <a:ahLst/>
            <a:cxnLst>
              <a:cxn ang="0">
                <a:pos x="connsiteX0" y="connsiteY0"/>
              </a:cxn>
              <a:cxn ang="0">
                <a:pos x="connsiteX1" y="connsiteY1"/>
              </a:cxn>
              <a:cxn ang="0">
                <a:pos x="connsiteX2" y="connsiteY2"/>
              </a:cxn>
              <a:cxn ang="0">
                <a:pos x="connsiteX3" y="connsiteY3"/>
              </a:cxn>
            </a:cxnLst>
            <a:rect l="l" t="t" r="r" b="b"/>
            <a:pathLst>
              <a:path w="2097315" h="5878284">
                <a:moveTo>
                  <a:pt x="0" y="0"/>
                </a:moveTo>
                <a:lnTo>
                  <a:pt x="2097315" y="0"/>
                </a:lnTo>
                <a:lnTo>
                  <a:pt x="2097315" y="5878284"/>
                </a:lnTo>
                <a:lnTo>
                  <a:pt x="0" y="5878284"/>
                </a:lnTo>
                <a:close/>
              </a:path>
            </a:pathLst>
          </a:custGeom>
        </p:spPr>
        <p:txBody>
          <a:bodyPr wrap="square">
            <a:noAutofit/>
          </a:bodyPr>
          <a:lstStyle/>
          <a:p>
            <a:endParaRPr lang="zh-CN" altLang="en-US"/>
          </a:p>
        </p:txBody>
      </p:sp>
      <p:sp>
        <p:nvSpPr>
          <p:cNvPr id="20" name="图片占位符 19"/>
          <p:cNvSpPr>
            <a:spLocks noGrp="1"/>
          </p:cNvSpPr>
          <p:nvPr>
            <p:ph type="pic" sz="quarter" idx="13"/>
          </p:nvPr>
        </p:nvSpPr>
        <p:spPr>
          <a:xfrm>
            <a:off x="8519887" y="478973"/>
            <a:ext cx="2307771" cy="3323770"/>
          </a:xfrm>
          <a:custGeom>
            <a:avLst/>
            <a:gdLst>
              <a:gd name="connsiteX0" fmla="*/ 0 w 2307771"/>
              <a:gd name="connsiteY0" fmla="*/ 0 h 3323770"/>
              <a:gd name="connsiteX1" fmla="*/ 2307771 w 2307771"/>
              <a:gd name="connsiteY1" fmla="*/ 0 h 3323770"/>
              <a:gd name="connsiteX2" fmla="*/ 2307771 w 2307771"/>
              <a:gd name="connsiteY2" fmla="*/ 3323770 h 3323770"/>
              <a:gd name="connsiteX3" fmla="*/ 0 w 2307771"/>
              <a:gd name="connsiteY3" fmla="*/ 3323770 h 3323770"/>
            </a:gdLst>
            <a:ahLst/>
            <a:cxnLst>
              <a:cxn ang="0">
                <a:pos x="connsiteX0" y="connsiteY0"/>
              </a:cxn>
              <a:cxn ang="0">
                <a:pos x="connsiteX1" y="connsiteY1"/>
              </a:cxn>
              <a:cxn ang="0">
                <a:pos x="connsiteX2" y="connsiteY2"/>
              </a:cxn>
              <a:cxn ang="0">
                <a:pos x="connsiteX3" y="connsiteY3"/>
              </a:cxn>
            </a:cxnLst>
            <a:rect l="l" t="t" r="r" b="b"/>
            <a:pathLst>
              <a:path w="2307771" h="3323770">
                <a:moveTo>
                  <a:pt x="0" y="0"/>
                </a:moveTo>
                <a:lnTo>
                  <a:pt x="2307771" y="0"/>
                </a:lnTo>
                <a:lnTo>
                  <a:pt x="2307771" y="3323770"/>
                </a:lnTo>
                <a:lnTo>
                  <a:pt x="0" y="3323770"/>
                </a:lnTo>
                <a:close/>
              </a:path>
            </a:pathLst>
          </a:custGeom>
        </p:spPr>
        <p:txBody>
          <a:bodyPr wrap="square">
            <a:noAutofit/>
          </a:bodyPr>
          <a:lstStyle/>
          <a:p>
            <a:endParaRPr lang="zh-CN" altLang="en-US"/>
          </a:p>
        </p:txBody>
      </p:sp>
      <p:sp>
        <p:nvSpPr>
          <p:cNvPr id="21" name="图片占位符 20"/>
          <p:cNvSpPr>
            <a:spLocks noGrp="1"/>
          </p:cNvSpPr>
          <p:nvPr>
            <p:ph type="pic" sz="quarter" idx="14"/>
          </p:nvPr>
        </p:nvSpPr>
        <p:spPr>
          <a:xfrm>
            <a:off x="8519887" y="4049486"/>
            <a:ext cx="2307771" cy="2307771"/>
          </a:xfrm>
          <a:custGeom>
            <a:avLst/>
            <a:gdLst>
              <a:gd name="connsiteX0" fmla="*/ 0 w 2307771"/>
              <a:gd name="connsiteY0" fmla="*/ 0 h 2307771"/>
              <a:gd name="connsiteX1" fmla="*/ 2307771 w 2307771"/>
              <a:gd name="connsiteY1" fmla="*/ 0 h 2307771"/>
              <a:gd name="connsiteX2" fmla="*/ 2307771 w 2307771"/>
              <a:gd name="connsiteY2" fmla="*/ 2307771 h 2307771"/>
              <a:gd name="connsiteX3" fmla="*/ 0 w 2307771"/>
              <a:gd name="connsiteY3" fmla="*/ 2307771 h 2307771"/>
            </a:gdLst>
            <a:ahLst/>
            <a:cxnLst>
              <a:cxn ang="0">
                <a:pos x="connsiteX0" y="connsiteY0"/>
              </a:cxn>
              <a:cxn ang="0">
                <a:pos x="connsiteX1" y="connsiteY1"/>
              </a:cxn>
              <a:cxn ang="0">
                <a:pos x="connsiteX2" y="connsiteY2"/>
              </a:cxn>
              <a:cxn ang="0">
                <a:pos x="connsiteX3" y="connsiteY3"/>
              </a:cxn>
            </a:cxnLst>
            <a:rect l="l" t="t" r="r" b="b"/>
            <a:pathLst>
              <a:path w="2307771" h="2307771">
                <a:moveTo>
                  <a:pt x="0" y="0"/>
                </a:moveTo>
                <a:lnTo>
                  <a:pt x="2307771" y="0"/>
                </a:lnTo>
                <a:lnTo>
                  <a:pt x="2307771" y="2307771"/>
                </a:lnTo>
                <a:lnTo>
                  <a:pt x="0" y="2307771"/>
                </a:lnTo>
                <a:close/>
              </a:path>
            </a:pathLst>
          </a:custGeom>
        </p:spPr>
        <p:txBody>
          <a:bodyPr wrap="square">
            <a:noAutofit/>
          </a:bodyPr>
          <a:lstStyle/>
          <a:p>
            <a:endParaRPr lang="zh-CN" altLang="en-US"/>
          </a:p>
        </p:txBody>
      </p:sp>
      <p:sp>
        <p:nvSpPr>
          <p:cNvPr id="22" name="图片占位符 21"/>
          <p:cNvSpPr>
            <a:spLocks noGrp="1"/>
          </p:cNvSpPr>
          <p:nvPr>
            <p:ph type="pic" sz="quarter" idx="15"/>
          </p:nvPr>
        </p:nvSpPr>
        <p:spPr>
          <a:xfrm>
            <a:off x="1386114" y="3033487"/>
            <a:ext cx="4593772" cy="3323770"/>
          </a:xfrm>
          <a:custGeom>
            <a:avLst/>
            <a:gdLst>
              <a:gd name="connsiteX0" fmla="*/ 0 w 4593772"/>
              <a:gd name="connsiteY0" fmla="*/ 0 h 3323770"/>
              <a:gd name="connsiteX1" fmla="*/ 4593772 w 4593772"/>
              <a:gd name="connsiteY1" fmla="*/ 0 h 3323770"/>
              <a:gd name="connsiteX2" fmla="*/ 4593772 w 4593772"/>
              <a:gd name="connsiteY2" fmla="*/ 3323770 h 3323770"/>
              <a:gd name="connsiteX3" fmla="*/ 0 w 4593772"/>
              <a:gd name="connsiteY3" fmla="*/ 3323770 h 3323770"/>
            </a:gdLst>
            <a:ahLst/>
            <a:cxnLst>
              <a:cxn ang="0">
                <a:pos x="connsiteX0" y="connsiteY0"/>
              </a:cxn>
              <a:cxn ang="0">
                <a:pos x="connsiteX1" y="connsiteY1"/>
              </a:cxn>
              <a:cxn ang="0">
                <a:pos x="connsiteX2" y="connsiteY2"/>
              </a:cxn>
              <a:cxn ang="0">
                <a:pos x="connsiteX3" y="connsiteY3"/>
              </a:cxn>
            </a:cxnLst>
            <a:rect l="l" t="t" r="r" b="b"/>
            <a:pathLst>
              <a:path w="4593772" h="3323770">
                <a:moveTo>
                  <a:pt x="0" y="0"/>
                </a:moveTo>
                <a:lnTo>
                  <a:pt x="4593772" y="0"/>
                </a:lnTo>
                <a:lnTo>
                  <a:pt x="4593772" y="3323770"/>
                </a:lnTo>
                <a:lnTo>
                  <a:pt x="0" y="3323770"/>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13992974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6476713" y="943430"/>
            <a:ext cx="3102231" cy="3136254"/>
          </a:xfrm>
          <a:custGeom>
            <a:avLst/>
            <a:gdLst>
              <a:gd name="connsiteX0" fmla="*/ 0 w 3102231"/>
              <a:gd name="connsiteY0" fmla="*/ 0 h 3136254"/>
              <a:gd name="connsiteX1" fmla="*/ 3102231 w 3102231"/>
              <a:gd name="connsiteY1" fmla="*/ 0 h 3136254"/>
              <a:gd name="connsiteX2" fmla="*/ 3102231 w 3102231"/>
              <a:gd name="connsiteY2" fmla="*/ 3136254 h 3136254"/>
              <a:gd name="connsiteX3" fmla="*/ 0 w 3102231"/>
              <a:gd name="connsiteY3" fmla="*/ 3136254 h 3136254"/>
            </a:gdLst>
            <a:ahLst/>
            <a:cxnLst>
              <a:cxn ang="0">
                <a:pos x="connsiteX0" y="connsiteY0"/>
              </a:cxn>
              <a:cxn ang="0">
                <a:pos x="connsiteX1" y="connsiteY1"/>
              </a:cxn>
              <a:cxn ang="0">
                <a:pos x="connsiteX2" y="connsiteY2"/>
              </a:cxn>
              <a:cxn ang="0">
                <a:pos x="connsiteX3" y="connsiteY3"/>
              </a:cxn>
            </a:cxnLst>
            <a:rect l="l" t="t" r="r" b="b"/>
            <a:pathLst>
              <a:path w="3102231" h="3136254">
                <a:moveTo>
                  <a:pt x="0" y="0"/>
                </a:moveTo>
                <a:lnTo>
                  <a:pt x="3102231" y="0"/>
                </a:lnTo>
                <a:lnTo>
                  <a:pt x="3102231" y="3136254"/>
                </a:lnTo>
                <a:lnTo>
                  <a:pt x="0" y="3136254"/>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8213870" y="2844802"/>
            <a:ext cx="3102231" cy="3062513"/>
          </a:xfrm>
          <a:custGeom>
            <a:avLst/>
            <a:gdLst>
              <a:gd name="connsiteX0" fmla="*/ 0 w 3102231"/>
              <a:gd name="connsiteY0" fmla="*/ 0 h 3062513"/>
              <a:gd name="connsiteX1" fmla="*/ 3102231 w 3102231"/>
              <a:gd name="connsiteY1" fmla="*/ 0 h 3062513"/>
              <a:gd name="connsiteX2" fmla="*/ 3102231 w 3102231"/>
              <a:gd name="connsiteY2" fmla="*/ 3062513 h 3062513"/>
              <a:gd name="connsiteX3" fmla="*/ 0 w 3102231"/>
              <a:gd name="connsiteY3" fmla="*/ 3062513 h 3062513"/>
            </a:gdLst>
            <a:ahLst/>
            <a:cxnLst>
              <a:cxn ang="0">
                <a:pos x="connsiteX0" y="connsiteY0"/>
              </a:cxn>
              <a:cxn ang="0">
                <a:pos x="connsiteX1" y="connsiteY1"/>
              </a:cxn>
              <a:cxn ang="0">
                <a:pos x="connsiteX2" y="connsiteY2"/>
              </a:cxn>
              <a:cxn ang="0">
                <a:pos x="connsiteX3" y="connsiteY3"/>
              </a:cxn>
            </a:cxnLst>
            <a:rect l="l" t="t" r="r" b="b"/>
            <a:pathLst>
              <a:path w="3102231" h="3062513">
                <a:moveTo>
                  <a:pt x="0" y="0"/>
                </a:moveTo>
                <a:lnTo>
                  <a:pt x="3102231" y="0"/>
                </a:lnTo>
                <a:lnTo>
                  <a:pt x="3102231" y="3062513"/>
                </a:lnTo>
                <a:lnTo>
                  <a:pt x="0" y="306251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848445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19" name="图片占位符 18"/>
          <p:cNvSpPr>
            <a:spLocks noGrp="1"/>
          </p:cNvSpPr>
          <p:nvPr>
            <p:ph type="pic" sz="quarter" idx="10"/>
          </p:nvPr>
        </p:nvSpPr>
        <p:spPr>
          <a:xfrm>
            <a:off x="0" y="3200400"/>
            <a:ext cx="4102100" cy="3657600"/>
          </a:xfrm>
          <a:custGeom>
            <a:avLst/>
            <a:gdLst>
              <a:gd name="connsiteX0" fmla="*/ 1936330 w 4102100"/>
              <a:gd name="connsiteY0" fmla="*/ 1854200 h 3657600"/>
              <a:gd name="connsiteX1" fmla="*/ 3716476 w 4102100"/>
              <a:gd name="connsiteY1" fmla="*/ 1854200 h 3657600"/>
              <a:gd name="connsiteX2" fmla="*/ 3716476 w 4102100"/>
              <a:gd name="connsiteY2" fmla="*/ 3657600 h 3657600"/>
              <a:gd name="connsiteX3" fmla="*/ 1936330 w 4102100"/>
              <a:gd name="connsiteY3" fmla="*/ 3657600 h 3657600"/>
              <a:gd name="connsiteX4" fmla="*/ 3784 w 4102100"/>
              <a:gd name="connsiteY4" fmla="*/ 1854200 h 3657600"/>
              <a:gd name="connsiteX5" fmla="*/ 1860130 w 4102100"/>
              <a:gd name="connsiteY5" fmla="*/ 1854200 h 3657600"/>
              <a:gd name="connsiteX6" fmla="*/ 1860130 w 4102100"/>
              <a:gd name="connsiteY6" fmla="*/ 3657600 h 3657600"/>
              <a:gd name="connsiteX7" fmla="*/ 3784 w 4102100"/>
              <a:gd name="connsiteY7" fmla="*/ 3657600 h 3657600"/>
              <a:gd name="connsiteX8" fmla="*/ 0 w 4102100"/>
              <a:gd name="connsiteY8" fmla="*/ 0 h 3657600"/>
              <a:gd name="connsiteX9" fmla="*/ 4102100 w 4102100"/>
              <a:gd name="connsiteY9" fmla="*/ 0 h 3657600"/>
              <a:gd name="connsiteX10" fmla="*/ 4102100 w 4102100"/>
              <a:gd name="connsiteY10" fmla="*/ 1803400 h 3657600"/>
              <a:gd name="connsiteX11" fmla="*/ 0 w 4102100"/>
              <a:gd name="connsiteY11" fmla="*/ 18034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100" h="3657600">
                <a:moveTo>
                  <a:pt x="1936330" y="1854200"/>
                </a:moveTo>
                <a:lnTo>
                  <a:pt x="3716476" y="1854200"/>
                </a:lnTo>
                <a:lnTo>
                  <a:pt x="3716476" y="3657600"/>
                </a:lnTo>
                <a:lnTo>
                  <a:pt x="1936330" y="3657600"/>
                </a:lnTo>
                <a:close/>
                <a:moveTo>
                  <a:pt x="3784" y="1854200"/>
                </a:moveTo>
                <a:lnTo>
                  <a:pt x="1860130" y="1854200"/>
                </a:lnTo>
                <a:lnTo>
                  <a:pt x="1860130" y="3657600"/>
                </a:lnTo>
                <a:lnTo>
                  <a:pt x="3784" y="3657600"/>
                </a:lnTo>
                <a:close/>
                <a:moveTo>
                  <a:pt x="0" y="0"/>
                </a:moveTo>
                <a:lnTo>
                  <a:pt x="4102100" y="0"/>
                </a:lnTo>
                <a:lnTo>
                  <a:pt x="4102100" y="1803400"/>
                </a:lnTo>
                <a:lnTo>
                  <a:pt x="0" y="1803400"/>
                </a:lnTo>
                <a:close/>
              </a:path>
            </a:pathLst>
          </a:custGeom>
        </p:spPr>
        <p:txBody>
          <a:bodyPr wrap="square">
            <a:noAutofit/>
          </a:bodyPr>
          <a:lstStyle/>
          <a:p>
            <a:endParaRPr lang="zh-CN" altLang="en-US"/>
          </a:p>
        </p:txBody>
      </p:sp>
      <p:sp>
        <p:nvSpPr>
          <p:cNvPr id="20" name="图片占位符 19"/>
          <p:cNvSpPr>
            <a:spLocks noGrp="1"/>
          </p:cNvSpPr>
          <p:nvPr>
            <p:ph type="pic" sz="quarter" idx="11"/>
          </p:nvPr>
        </p:nvSpPr>
        <p:spPr>
          <a:xfrm>
            <a:off x="3792677" y="3200400"/>
            <a:ext cx="4640123" cy="3657600"/>
          </a:xfrm>
          <a:custGeom>
            <a:avLst/>
            <a:gdLst>
              <a:gd name="connsiteX0" fmla="*/ 0 w 4640123"/>
              <a:gd name="connsiteY0" fmla="*/ 1854200 h 3657600"/>
              <a:gd name="connsiteX1" fmla="*/ 4640123 w 4640123"/>
              <a:gd name="connsiteY1" fmla="*/ 1854200 h 3657600"/>
              <a:gd name="connsiteX2" fmla="*/ 4640123 w 4640123"/>
              <a:gd name="connsiteY2" fmla="*/ 3657600 h 3657600"/>
              <a:gd name="connsiteX3" fmla="*/ 0 w 4640123"/>
              <a:gd name="connsiteY3" fmla="*/ 3657600 h 3657600"/>
              <a:gd name="connsiteX4" fmla="*/ 2307106 w 4640123"/>
              <a:gd name="connsiteY4" fmla="*/ 0 h 3657600"/>
              <a:gd name="connsiteX5" fmla="*/ 4148606 w 4640123"/>
              <a:gd name="connsiteY5" fmla="*/ 0 h 3657600"/>
              <a:gd name="connsiteX6" fmla="*/ 4148606 w 4640123"/>
              <a:gd name="connsiteY6" fmla="*/ 1803400 h 3657600"/>
              <a:gd name="connsiteX7" fmla="*/ 2307106 w 4640123"/>
              <a:gd name="connsiteY7" fmla="*/ 1803400 h 3657600"/>
              <a:gd name="connsiteX8" fmla="*/ 387515 w 4640123"/>
              <a:gd name="connsiteY8" fmla="*/ 0 h 3657600"/>
              <a:gd name="connsiteX9" fmla="*/ 2229015 w 4640123"/>
              <a:gd name="connsiteY9" fmla="*/ 0 h 3657600"/>
              <a:gd name="connsiteX10" fmla="*/ 2229015 w 4640123"/>
              <a:gd name="connsiteY10" fmla="*/ 1803400 h 3657600"/>
              <a:gd name="connsiteX11" fmla="*/ 387515 w 4640123"/>
              <a:gd name="connsiteY11" fmla="*/ 18034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40123" h="3657600">
                <a:moveTo>
                  <a:pt x="0" y="1854200"/>
                </a:moveTo>
                <a:lnTo>
                  <a:pt x="4640123" y="1854200"/>
                </a:lnTo>
                <a:lnTo>
                  <a:pt x="4640123" y="3657600"/>
                </a:lnTo>
                <a:lnTo>
                  <a:pt x="0" y="3657600"/>
                </a:lnTo>
                <a:close/>
                <a:moveTo>
                  <a:pt x="2307106" y="0"/>
                </a:moveTo>
                <a:lnTo>
                  <a:pt x="4148606" y="0"/>
                </a:lnTo>
                <a:lnTo>
                  <a:pt x="4148606" y="1803400"/>
                </a:lnTo>
                <a:lnTo>
                  <a:pt x="2307106" y="1803400"/>
                </a:lnTo>
                <a:close/>
                <a:moveTo>
                  <a:pt x="387515" y="0"/>
                </a:moveTo>
                <a:lnTo>
                  <a:pt x="2229015" y="0"/>
                </a:lnTo>
                <a:lnTo>
                  <a:pt x="2229015" y="1803400"/>
                </a:lnTo>
                <a:lnTo>
                  <a:pt x="387515" y="1803400"/>
                </a:lnTo>
                <a:close/>
              </a:path>
            </a:pathLst>
          </a:custGeom>
        </p:spPr>
        <p:txBody>
          <a:bodyPr wrap="square">
            <a:noAutofit/>
          </a:bodyPr>
          <a:lstStyle/>
          <a:p>
            <a:endParaRPr lang="zh-CN" altLang="en-US"/>
          </a:p>
        </p:txBody>
      </p:sp>
      <p:sp>
        <p:nvSpPr>
          <p:cNvPr id="21" name="图片占位符 20"/>
          <p:cNvSpPr>
            <a:spLocks noGrp="1"/>
          </p:cNvSpPr>
          <p:nvPr>
            <p:ph type="pic" sz="quarter" idx="12"/>
          </p:nvPr>
        </p:nvSpPr>
        <p:spPr>
          <a:xfrm>
            <a:off x="8019372" y="3200400"/>
            <a:ext cx="4172628" cy="3657600"/>
          </a:xfrm>
          <a:custGeom>
            <a:avLst/>
            <a:gdLst>
              <a:gd name="connsiteX0" fmla="*/ 2369228 w 4172628"/>
              <a:gd name="connsiteY0" fmla="*/ 1854200 h 3657600"/>
              <a:gd name="connsiteX1" fmla="*/ 4172628 w 4172628"/>
              <a:gd name="connsiteY1" fmla="*/ 1854200 h 3657600"/>
              <a:gd name="connsiteX2" fmla="*/ 4172628 w 4172628"/>
              <a:gd name="connsiteY2" fmla="*/ 3657600 h 3657600"/>
              <a:gd name="connsiteX3" fmla="*/ 2369228 w 4172628"/>
              <a:gd name="connsiteY3" fmla="*/ 3657600 h 3657600"/>
              <a:gd name="connsiteX4" fmla="*/ 489627 w 4172628"/>
              <a:gd name="connsiteY4" fmla="*/ 1854200 h 3657600"/>
              <a:gd name="connsiteX5" fmla="*/ 2293027 w 4172628"/>
              <a:gd name="connsiteY5" fmla="*/ 1854200 h 3657600"/>
              <a:gd name="connsiteX6" fmla="*/ 2293027 w 4172628"/>
              <a:gd name="connsiteY6" fmla="*/ 3657600 h 3657600"/>
              <a:gd name="connsiteX7" fmla="*/ 489627 w 4172628"/>
              <a:gd name="connsiteY7" fmla="*/ 3657600 h 3657600"/>
              <a:gd name="connsiteX8" fmla="*/ 0 w 4172628"/>
              <a:gd name="connsiteY8" fmla="*/ 0 h 3657600"/>
              <a:gd name="connsiteX9" fmla="*/ 4172628 w 4172628"/>
              <a:gd name="connsiteY9" fmla="*/ 0 h 3657600"/>
              <a:gd name="connsiteX10" fmla="*/ 4172628 w 4172628"/>
              <a:gd name="connsiteY10" fmla="*/ 1803400 h 3657600"/>
              <a:gd name="connsiteX11" fmla="*/ 0 w 4172628"/>
              <a:gd name="connsiteY11" fmla="*/ 18034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2628" h="3657600">
                <a:moveTo>
                  <a:pt x="2369228" y="1854200"/>
                </a:moveTo>
                <a:lnTo>
                  <a:pt x="4172628" y="1854200"/>
                </a:lnTo>
                <a:lnTo>
                  <a:pt x="4172628" y="3657600"/>
                </a:lnTo>
                <a:lnTo>
                  <a:pt x="2369228" y="3657600"/>
                </a:lnTo>
                <a:close/>
                <a:moveTo>
                  <a:pt x="489627" y="1854200"/>
                </a:moveTo>
                <a:lnTo>
                  <a:pt x="2293027" y="1854200"/>
                </a:lnTo>
                <a:lnTo>
                  <a:pt x="2293027" y="3657600"/>
                </a:lnTo>
                <a:lnTo>
                  <a:pt x="489627" y="3657600"/>
                </a:lnTo>
                <a:close/>
                <a:moveTo>
                  <a:pt x="0" y="0"/>
                </a:moveTo>
                <a:lnTo>
                  <a:pt x="4172628" y="0"/>
                </a:lnTo>
                <a:lnTo>
                  <a:pt x="4172628" y="1803400"/>
                </a:lnTo>
                <a:lnTo>
                  <a:pt x="0" y="18034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318234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036340" y="0"/>
            <a:ext cx="5155660" cy="6858000"/>
          </a:xfrm>
          <a:custGeom>
            <a:avLst/>
            <a:gdLst>
              <a:gd name="connsiteX0" fmla="*/ 0 w 5155660"/>
              <a:gd name="connsiteY0" fmla="*/ 0 h 6858000"/>
              <a:gd name="connsiteX1" fmla="*/ 5155660 w 5155660"/>
              <a:gd name="connsiteY1" fmla="*/ 0 h 6858000"/>
              <a:gd name="connsiteX2" fmla="*/ 5155660 w 5155660"/>
              <a:gd name="connsiteY2" fmla="*/ 6858000 h 6858000"/>
              <a:gd name="connsiteX3" fmla="*/ 0 w 515566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55660" h="6858000">
                <a:moveTo>
                  <a:pt x="0" y="0"/>
                </a:moveTo>
                <a:lnTo>
                  <a:pt x="5155660" y="0"/>
                </a:lnTo>
                <a:lnTo>
                  <a:pt x="515566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649881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74713" y="1306287"/>
            <a:ext cx="2279126" cy="2256227"/>
          </a:xfrm>
          <a:custGeom>
            <a:avLst/>
            <a:gdLst>
              <a:gd name="connsiteX0" fmla="*/ 0 w 2279126"/>
              <a:gd name="connsiteY0" fmla="*/ 0 h 2256227"/>
              <a:gd name="connsiteX1" fmla="*/ 2279126 w 2279126"/>
              <a:gd name="connsiteY1" fmla="*/ 0 h 2256227"/>
              <a:gd name="connsiteX2" fmla="*/ 2279126 w 2279126"/>
              <a:gd name="connsiteY2" fmla="*/ 2256227 h 2256227"/>
              <a:gd name="connsiteX3" fmla="*/ 0 w 2279126"/>
              <a:gd name="connsiteY3" fmla="*/ 2256227 h 2256227"/>
            </a:gdLst>
            <a:ahLst/>
            <a:cxnLst>
              <a:cxn ang="0">
                <a:pos x="connsiteX0" y="connsiteY0"/>
              </a:cxn>
              <a:cxn ang="0">
                <a:pos x="connsiteX1" y="connsiteY1"/>
              </a:cxn>
              <a:cxn ang="0">
                <a:pos x="connsiteX2" y="connsiteY2"/>
              </a:cxn>
              <a:cxn ang="0">
                <a:pos x="connsiteX3" y="connsiteY3"/>
              </a:cxn>
            </a:cxnLst>
            <a:rect l="l" t="t" r="r" b="b"/>
            <a:pathLst>
              <a:path w="2279126" h="2256227">
                <a:moveTo>
                  <a:pt x="0" y="0"/>
                </a:moveTo>
                <a:lnTo>
                  <a:pt x="2279126" y="0"/>
                </a:lnTo>
                <a:lnTo>
                  <a:pt x="2279126" y="2256227"/>
                </a:lnTo>
                <a:lnTo>
                  <a:pt x="0" y="2256227"/>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250817" y="1306287"/>
            <a:ext cx="2279126" cy="2256227"/>
          </a:xfrm>
          <a:custGeom>
            <a:avLst/>
            <a:gdLst>
              <a:gd name="connsiteX0" fmla="*/ 0 w 2279126"/>
              <a:gd name="connsiteY0" fmla="*/ 0 h 2256227"/>
              <a:gd name="connsiteX1" fmla="*/ 2279126 w 2279126"/>
              <a:gd name="connsiteY1" fmla="*/ 0 h 2256227"/>
              <a:gd name="connsiteX2" fmla="*/ 2279126 w 2279126"/>
              <a:gd name="connsiteY2" fmla="*/ 2256227 h 2256227"/>
              <a:gd name="connsiteX3" fmla="*/ 0 w 2279126"/>
              <a:gd name="connsiteY3" fmla="*/ 2256227 h 2256227"/>
            </a:gdLst>
            <a:ahLst/>
            <a:cxnLst>
              <a:cxn ang="0">
                <a:pos x="connsiteX0" y="connsiteY0"/>
              </a:cxn>
              <a:cxn ang="0">
                <a:pos x="connsiteX1" y="connsiteY1"/>
              </a:cxn>
              <a:cxn ang="0">
                <a:pos x="connsiteX2" y="connsiteY2"/>
              </a:cxn>
              <a:cxn ang="0">
                <a:pos x="connsiteX3" y="connsiteY3"/>
              </a:cxn>
            </a:cxnLst>
            <a:rect l="l" t="t" r="r" b="b"/>
            <a:pathLst>
              <a:path w="2279126" h="2256227">
                <a:moveTo>
                  <a:pt x="0" y="0"/>
                </a:moveTo>
                <a:lnTo>
                  <a:pt x="2279126" y="0"/>
                </a:lnTo>
                <a:lnTo>
                  <a:pt x="2279126" y="2256227"/>
                </a:lnTo>
                <a:lnTo>
                  <a:pt x="0" y="2256227"/>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3250817" y="3657005"/>
            <a:ext cx="2279126" cy="2256227"/>
          </a:xfrm>
          <a:custGeom>
            <a:avLst/>
            <a:gdLst>
              <a:gd name="connsiteX0" fmla="*/ 0 w 2279126"/>
              <a:gd name="connsiteY0" fmla="*/ 0 h 2256227"/>
              <a:gd name="connsiteX1" fmla="*/ 2279126 w 2279126"/>
              <a:gd name="connsiteY1" fmla="*/ 0 h 2256227"/>
              <a:gd name="connsiteX2" fmla="*/ 2279126 w 2279126"/>
              <a:gd name="connsiteY2" fmla="*/ 2256227 h 2256227"/>
              <a:gd name="connsiteX3" fmla="*/ 0 w 2279126"/>
              <a:gd name="connsiteY3" fmla="*/ 2256227 h 2256227"/>
            </a:gdLst>
            <a:ahLst/>
            <a:cxnLst>
              <a:cxn ang="0">
                <a:pos x="connsiteX0" y="connsiteY0"/>
              </a:cxn>
              <a:cxn ang="0">
                <a:pos x="connsiteX1" y="connsiteY1"/>
              </a:cxn>
              <a:cxn ang="0">
                <a:pos x="connsiteX2" y="connsiteY2"/>
              </a:cxn>
              <a:cxn ang="0">
                <a:pos x="connsiteX3" y="connsiteY3"/>
              </a:cxn>
            </a:cxnLst>
            <a:rect l="l" t="t" r="r" b="b"/>
            <a:pathLst>
              <a:path w="2279126" h="2256227">
                <a:moveTo>
                  <a:pt x="0" y="0"/>
                </a:moveTo>
                <a:lnTo>
                  <a:pt x="2279126" y="0"/>
                </a:lnTo>
                <a:lnTo>
                  <a:pt x="2279126" y="2256227"/>
                </a:lnTo>
                <a:lnTo>
                  <a:pt x="0" y="2256227"/>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74713" y="3657005"/>
            <a:ext cx="2279126" cy="2256227"/>
          </a:xfrm>
          <a:custGeom>
            <a:avLst/>
            <a:gdLst>
              <a:gd name="connsiteX0" fmla="*/ 0 w 2279126"/>
              <a:gd name="connsiteY0" fmla="*/ 0 h 2256227"/>
              <a:gd name="connsiteX1" fmla="*/ 2279126 w 2279126"/>
              <a:gd name="connsiteY1" fmla="*/ 0 h 2256227"/>
              <a:gd name="connsiteX2" fmla="*/ 2279126 w 2279126"/>
              <a:gd name="connsiteY2" fmla="*/ 2256227 h 2256227"/>
              <a:gd name="connsiteX3" fmla="*/ 0 w 2279126"/>
              <a:gd name="connsiteY3" fmla="*/ 2256227 h 2256227"/>
            </a:gdLst>
            <a:ahLst/>
            <a:cxnLst>
              <a:cxn ang="0">
                <a:pos x="connsiteX0" y="connsiteY0"/>
              </a:cxn>
              <a:cxn ang="0">
                <a:pos x="connsiteX1" y="connsiteY1"/>
              </a:cxn>
              <a:cxn ang="0">
                <a:pos x="connsiteX2" y="connsiteY2"/>
              </a:cxn>
              <a:cxn ang="0">
                <a:pos x="connsiteX3" y="connsiteY3"/>
              </a:cxn>
            </a:cxnLst>
            <a:rect l="l" t="t" r="r" b="b"/>
            <a:pathLst>
              <a:path w="2279126" h="2256227">
                <a:moveTo>
                  <a:pt x="0" y="0"/>
                </a:moveTo>
                <a:lnTo>
                  <a:pt x="2279126" y="0"/>
                </a:lnTo>
                <a:lnTo>
                  <a:pt x="2279126" y="2256227"/>
                </a:lnTo>
                <a:lnTo>
                  <a:pt x="0" y="225622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707987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
            <a:ext cx="3381829" cy="2075543"/>
          </a:xfrm>
          <a:custGeom>
            <a:avLst/>
            <a:gdLst>
              <a:gd name="connsiteX0" fmla="*/ 0 w 3381829"/>
              <a:gd name="connsiteY0" fmla="*/ 0 h 2075543"/>
              <a:gd name="connsiteX1" fmla="*/ 3381829 w 3381829"/>
              <a:gd name="connsiteY1" fmla="*/ 0 h 2075543"/>
              <a:gd name="connsiteX2" fmla="*/ 3381829 w 3381829"/>
              <a:gd name="connsiteY2" fmla="*/ 2075543 h 2075543"/>
              <a:gd name="connsiteX3" fmla="*/ 0 w 3381829"/>
              <a:gd name="connsiteY3" fmla="*/ 2075543 h 2075543"/>
            </a:gdLst>
            <a:ahLst/>
            <a:cxnLst>
              <a:cxn ang="0">
                <a:pos x="connsiteX0" y="connsiteY0"/>
              </a:cxn>
              <a:cxn ang="0">
                <a:pos x="connsiteX1" y="connsiteY1"/>
              </a:cxn>
              <a:cxn ang="0">
                <a:pos x="connsiteX2" y="connsiteY2"/>
              </a:cxn>
              <a:cxn ang="0">
                <a:pos x="connsiteX3" y="connsiteY3"/>
              </a:cxn>
            </a:cxnLst>
            <a:rect l="l" t="t" r="r" b="b"/>
            <a:pathLst>
              <a:path w="3381829" h="2075543">
                <a:moveTo>
                  <a:pt x="0" y="0"/>
                </a:moveTo>
                <a:lnTo>
                  <a:pt x="3381829" y="0"/>
                </a:lnTo>
                <a:lnTo>
                  <a:pt x="3381829" y="2075543"/>
                </a:lnTo>
                <a:lnTo>
                  <a:pt x="0" y="2075543"/>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310743" y="1796143"/>
            <a:ext cx="3218768" cy="3265714"/>
          </a:xfrm>
          <a:custGeom>
            <a:avLst/>
            <a:gdLst>
              <a:gd name="connsiteX0" fmla="*/ 0 w 3218768"/>
              <a:gd name="connsiteY0" fmla="*/ 0 h 3265714"/>
              <a:gd name="connsiteX1" fmla="*/ 3218768 w 3218768"/>
              <a:gd name="connsiteY1" fmla="*/ 0 h 3265714"/>
              <a:gd name="connsiteX2" fmla="*/ 3218768 w 3218768"/>
              <a:gd name="connsiteY2" fmla="*/ 3265714 h 3265714"/>
              <a:gd name="connsiteX3" fmla="*/ 0 w 3218768"/>
              <a:gd name="connsiteY3" fmla="*/ 3265714 h 3265714"/>
            </a:gdLst>
            <a:ahLst/>
            <a:cxnLst>
              <a:cxn ang="0">
                <a:pos x="connsiteX0" y="connsiteY0"/>
              </a:cxn>
              <a:cxn ang="0">
                <a:pos x="connsiteX1" y="connsiteY1"/>
              </a:cxn>
              <a:cxn ang="0">
                <a:pos x="connsiteX2" y="connsiteY2"/>
              </a:cxn>
              <a:cxn ang="0">
                <a:pos x="connsiteX3" y="connsiteY3"/>
              </a:cxn>
            </a:cxnLst>
            <a:rect l="l" t="t" r="r" b="b"/>
            <a:pathLst>
              <a:path w="3218768" h="3265714">
                <a:moveTo>
                  <a:pt x="0" y="0"/>
                </a:moveTo>
                <a:lnTo>
                  <a:pt x="3218768" y="0"/>
                </a:lnTo>
                <a:lnTo>
                  <a:pt x="3218768" y="3265714"/>
                </a:lnTo>
                <a:lnTo>
                  <a:pt x="0" y="3265714"/>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0" y="4782457"/>
            <a:ext cx="3381829" cy="2075543"/>
          </a:xfrm>
          <a:custGeom>
            <a:avLst/>
            <a:gdLst>
              <a:gd name="connsiteX0" fmla="*/ 0 w 3381829"/>
              <a:gd name="connsiteY0" fmla="*/ 0 h 2075543"/>
              <a:gd name="connsiteX1" fmla="*/ 3381829 w 3381829"/>
              <a:gd name="connsiteY1" fmla="*/ 0 h 2075543"/>
              <a:gd name="connsiteX2" fmla="*/ 3381829 w 3381829"/>
              <a:gd name="connsiteY2" fmla="*/ 2075543 h 2075543"/>
              <a:gd name="connsiteX3" fmla="*/ 0 w 3381829"/>
              <a:gd name="connsiteY3" fmla="*/ 2075543 h 2075543"/>
            </a:gdLst>
            <a:ahLst/>
            <a:cxnLst>
              <a:cxn ang="0">
                <a:pos x="connsiteX0" y="connsiteY0"/>
              </a:cxn>
              <a:cxn ang="0">
                <a:pos x="connsiteX1" y="connsiteY1"/>
              </a:cxn>
              <a:cxn ang="0">
                <a:pos x="connsiteX2" y="connsiteY2"/>
              </a:cxn>
              <a:cxn ang="0">
                <a:pos x="connsiteX3" y="connsiteY3"/>
              </a:cxn>
            </a:cxnLst>
            <a:rect l="l" t="t" r="r" b="b"/>
            <a:pathLst>
              <a:path w="3381829" h="2075543">
                <a:moveTo>
                  <a:pt x="0" y="0"/>
                </a:moveTo>
                <a:lnTo>
                  <a:pt x="3381829" y="0"/>
                </a:lnTo>
                <a:lnTo>
                  <a:pt x="3381829" y="2075543"/>
                </a:lnTo>
                <a:lnTo>
                  <a:pt x="0" y="2075543"/>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295366" y="0"/>
            <a:ext cx="3896635" cy="6858000"/>
          </a:xfrm>
          <a:custGeom>
            <a:avLst/>
            <a:gdLst>
              <a:gd name="connsiteX0" fmla="*/ 0 w 3896635"/>
              <a:gd name="connsiteY0" fmla="*/ 0 h 6858000"/>
              <a:gd name="connsiteX1" fmla="*/ 3896635 w 3896635"/>
              <a:gd name="connsiteY1" fmla="*/ 0 h 6858000"/>
              <a:gd name="connsiteX2" fmla="*/ 3896635 w 3896635"/>
              <a:gd name="connsiteY2" fmla="*/ 6858000 h 6858000"/>
              <a:gd name="connsiteX3" fmla="*/ 0 w 389663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896635" h="6858000">
                <a:moveTo>
                  <a:pt x="0" y="0"/>
                </a:moveTo>
                <a:lnTo>
                  <a:pt x="3896635" y="0"/>
                </a:lnTo>
                <a:lnTo>
                  <a:pt x="389663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541534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5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6749143" y="0"/>
            <a:ext cx="1975076" cy="2931886"/>
          </a:xfrm>
          <a:custGeom>
            <a:avLst/>
            <a:gdLst>
              <a:gd name="connsiteX0" fmla="*/ 0 w 1975076"/>
              <a:gd name="connsiteY0" fmla="*/ 0 h 2931886"/>
              <a:gd name="connsiteX1" fmla="*/ 1975076 w 1975076"/>
              <a:gd name="connsiteY1" fmla="*/ 0 h 2931886"/>
              <a:gd name="connsiteX2" fmla="*/ 1975076 w 1975076"/>
              <a:gd name="connsiteY2" fmla="*/ 2931886 h 2931886"/>
              <a:gd name="connsiteX3" fmla="*/ 0 w 1975076"/>
              <a:gd name="connsiteY3" fmla="*/ 2931886 h 2931886"/>
            </a:gdLst>
            <a:ahLst/>
            <a:cxnLst>
              <a:cxn ang="0">
                <a:pos x="connsiteX0" y="connsiteY0"/>
              </a:cxn>
              <a:cxn ang="0">
                <a:pos x="connsiteX1" y="connsiteY1"/>
              </a:cxn>
              <a:cxn ang="0">
                <a:pos x="connsiteX2" y="connsiteY2"/>
              </a:cxn>
              <a:cxn ang="0">
                <a:pos x="connsiteX3" y="connsiteY3"/>
              </a:cxn>
            </a:cxnLst>
            <a:rect l="l" t="t" r="r" b="b"/>
            <a:pathLst>
              <a:path w="1975076" h="2931886">
                <a:moveTo>
                  <a:pt x="0" y="0"/>
                </a:moveTo>
                <a:lnTo>
                  <a:pt x="1975076" y="0"/>
                </a:lnTo>
                <a:lnTo>
                  <a:pt x="1975076" y="2931886"/>
                </a:lnTo>
                <a:lnTo>
                  <a:pt x="0" y="2931886"/>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9042400" y="0"/>
            <a:ext cx="1975076" cy="2452914"/>
          </a:xfrm>
          <a:custGeom>
            <a:avLst/>
            <a:gdLst>
              <a:gd name="connsiteX0" fmla="*/ 0 w 1975076"/>
              <a:gd name="connsiteY0" fmla="*/ 0 h 2452914"/>
              <a:gd name="connsiteX1" fmla="*/ 1975076 w 1975076"/>
              <a:gd name="connsiteY1" fmla="*/ 0 h 2452914"/>
              <a:gd name="connsiteX2" fmla="*/ 1975076 w 1975076"/>
              <a:gd name="connsiteY2" fmla="*/ 2452914 h 2452914"/>
              <a:gd name="connsiteX3" fmla="*/ 0 w 1975076"/>
              <a:gd name="connsiteY3" fmla="*/ 2452914 h 2452914"/>
            </a:gdLst>
            <a:ahLst/>
            <a:cxnLst>
              <a:cxn ang="0">
                <a:pos x="connsiteX0" y="connsiteY0"/>
              </a:cxn>
              <a:cxn ang="0">
                <a:pos x="connsiteX1" y="connsiteY1"/>
              </a:cxn>
              <a:cxn ang="0">
                <a:pos x="connsiteX2" y="connsiteY2"/>
              </a:cxn>
              <a:cxn ang="0">
                <a:pos x="connsiteX3" y="connsiteY3"/>
              </a:cxn>
            </a:cxnLst>
            <a:rect l="l" t="t" r="r" b="b"/>
            <a:pathLst>
              <a:path w="1975076" h="2452914">
                <a:moveTo>
                  <a:pt x="0" y="0"/>
                </a:moveTo>
                <a:lnTo>
                  <a:pt x="1975076" y="0"/>
                </a:lnTo>
                <a:lnTo>
                  <a:pt x="1975076" y="2452914"/>
                </a:lnTo>
                <a:lnTo>
                  <a:pt x="0" y="2452914"/>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9042400" y="2761080"/>
            <a:ext cx="1975076" cy="2972062"/>
          </a:xfrm>
          <a:custGeom>
            <a:avLst/>
            <a:gdLst>
              <a:gd name="connsiteX0" fmla="*/ 0 w 1975076"/>
              <a:gd name="connsiteY0" fmla="*/ 0 h 2972062"/>
              <a:gd name="connsiteX1" fmla="*/ 1975076 w 1975076"/>
              <a:gd name="connsiteY1" fmla="*/ 0 h 2972062"/>
              <a:gd name="connsiteX2" fmla="*/ 1975076 w 1975076"/>
              <a:gd name="connsiteY2" fmla="*/ 2972062 h 2972062"/>
              <a:gd name="connsiteX3" fmla="*/ 0 w 1975076"/>
              <a:gd name="connsiteY3" fmla="*/ 2972062 h 2972062"/>
            </a:gdLst>
            <a:ahLst/>
            <a:cxnLst>
              <a:cxn ang="0">
                <a:pos x="connsiteX0" y="connsiteY0"/>
              </a:cxn>
              <a:cxn ang="0">
                <a:pos x="connsiteX1" y="connsiteY1"/>
              </a:cxn>
              <a:cxn ang="0">
                <a:pos x="connsiteX2" y="connsiteY2"/>
              </a:cxn>
              <a:cxn ang="0">
                <a:pos x="connsiteX3" y="connsiteY3"/>
              </a:cxn>
            </a:cxnLst>
            <a:rect l="l" t="t" r="r" b="b"/>
            <a:pathLst>
              <a:path w="1975076" h="2972062">
                <a:moveTo>
                  <a:pt x="0" y="0"/>
                </a:moveTo>
                <a:lnTo>
                  <a:pt x="1975076" y="0"/>
                </a:lnTo>
                <a:lnTo>
                  <a:pt x="1975076" y="2972062"/>
                </a:lnTo>
                <a:lnTo>
                  <a:pt x="0" y="2972062"/>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6749143" y="3268406"/>
            <a:ext cx="1975076" cy="2464736"/>
          </a:xfrm>
          <a:custGeom>
            <a:avLst/>
            <a:gdLst>
              <a:gd name="connsiteX0" fmla="*/ 0 w 1975076"/>
              <a:gd name="connsiteY0" fmla="*/ 0 h 2464736"/>
              <a:gd name="connsiteX1" fmla="*/ 1975076 w 1975076"/>
              <a:gd name="connsiteY1" fmla="*/ 0 h 2464736"/>
              <a:gd name="connsiteX2" fmla="*/ 1975076 w 1975076"/>
              <a:gd name="connsiteY2" fmla="*/ 2464736 h 2464736"/>
              <a:gd name="connsiteX3" fmla="*/ 0 w 1975076"/>
              <a:gd name="connsiteY3" fmla="*/ 2464736 h 2464736"/>
            </a:gdLst>
            <a:ahLst/>
            <a:cxnLst>
              <a:cxn ang="0">
                <a:pos x="connsiteX0" y="connsiteY0"/>
              </a:cxn>
              <a:cxn ang="0">
                <a:pos x="connsiteX1" y="connsiteY1"/>
              </a:cxn>
              <a:cxn ang="0">
                <a:pos x="connsiteX2" y="connsiteY2"/>
              </a:cxn>
              <a:cxn ang="0">
                <a:pos x="connsiteX3" y="connsiteY3"/>
              </a:cxn>
            </a:cxnLst>
            <a:rect l="l" t="t" r="r" b="b"/>
            <a:pathLst>
              <a:path w="1975076" h="2464736">
                <a:moveTo>
                  <a:pt x="0" y="0"/>
                </a:moveTo>
                <a:lnTo>
                  <a:pt x="1975076" y="0"/>
                </a:lnTo>
                <a:lnTo>
                  <a:pt x="1975076" y="2464736"/>
                </a:lnTo>
                <a:lnTo>
                  <a:pt x="0" y="246473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966129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20390120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364343" y="478973"/>
            <a:ext cx="2627086" cy="1799771"/>
          </a:xfrm>
          <a:custGeom>
            <a:avLst/>
            <a:gdLst>
              <a:gd name="connsiteX0" fmla="*/ 0 w 2627086"/>
              <a:gd name="connsiteY0" fmla="*/ 0 h 1799771"/>
              <a:gd name="connsiteX1" fmla="*/ 2627086 w 2627086"/>
              <a:gd name="connsiteY1" fmla="*/ 0 h 1799771"/>
              <a:gd name="connsiteX2" fmla="*/ 2627086 w 2627086"/>
              <a:gd name="connsiteY2" fmla="*/ 1799771 h 1799771"/>
              <a:gd name="connsiteX3" fmla="*/ 0 w 2627086"/>
              <a:gd name="connsiteY3" fmla="*/ 1799771 h 1799771"/>
            </a:gdLst>
            <a:ahLst/>
            <a:cxnLst>
              <a:cxn ang="0">
                <a:pos x="connsiteX0" y="connsiteY0"/>
              </a:cxn>
              <a:cxn ang="0">
                <a:pos x="connsiteX1" y="connsiteY1"/>
              </a:cxn>
              <a:cxn ang="0">
                <a:pos x="connsiteX2" y="connsiteY2"/>
              </a:cxn>
              <a:cxn ang="0">
                <a:pos x="connsiteX3" y="connsiteY3"/>
              </a:cxn>
            </a:cxnLst>
            <a:rect l="l" t="t" r="r" b="b"/>
            <a:pathLst>
              <a:path w="2627086" h="1799771">
                <a:moveTo>
                  <a:pt x="0" y="0"/>
                </a:moveTo>
                <a:lnTo>
                  <a:pt x="2627086" y="0"/>
                </a:lnTo>
                <a:lnTo>
                  <a:pt x="2627086" y="1799771"/>
                </a:lnTo>
                <a:lnTo>
                  <a:pt x="0" y="1799771"/>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252685" y="478973"/>
            <a:ext cx="6574972" cy="1799771"/>
          </a:xfrm>
          <a:custGeom>
            <a:avLst/>
            <a:gdLst>
              <a:gd name="connsiteX0" fmla="*/ 0 w 6574972"/>
              <a:gd name="connsiteY0" fmla="*/ 0 h 1799771"/>
              <a:gd name="connsiteX1" fmla="*/ 6574972 w 6574972"/>
              <a:gd name="connsiteY1" fmla="*/ 0 h 1799771"/>
              <a:gd name="connsiteX2" fmla="*/ 6574972 w 6574972"/>
              <a:gd name="connsiteY2" fmla="*/ 1799771 h 1799771"/>
              <a:gd name="connsiteX3" fmla="*/ 0 w 6574972"/>
              <a:gd name="connsiteY3" fmla="*/ 1799771 h 1799771"/>
            </a:gdLst>
            <a:ahLst/>
            <a:cxnLst>
              <a:cxn ang="0">
                <a:pos x="connsiteX0" y="connsiteY0"/>
              </a:cxn>
              <a:cxn ang="0">
                <a:pos x="connsiteX1" y="connsiteY1"/>
              </a:cxn>
              <a:cxn ang="0">
                <a:pos x="connsiteX2" y="connsiteY2"/>
              </a:cxn>
              <a:cxn ang="0">
                <a:pos x="connsiteX3" y="connsiteY3"/>
              </a:cxn>
            </a:cxnLst>
            <a:rect l="l" t="t" r="r" b="b"/>
            <a:pathLst>
              <a:path w="6574972" h="1799771">
                <a:moveTo>
                  <a:pt x="0" y="0"/>
                </a:moveTo>
                <a:lnTo>
                  <a:pt x="6574972" y="0"/>
                </a:lnTo>
                <a:lnTo>
                  <a:pt x="6574972" y="1799771"/>
                </a:lnTo>
                <a:lnTo>
                  <a:pt x="0" y="179977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8186057" y="2529114"/>
            <a:ext cx="2641600" cy="3828143"/>
          </a:xfrm>
          <a:custGeom>
            <a:avLst/>
            <a:gdLst>
              <a:gd name="connsiteX0" fmla="*/ 0 w 2641600"/>
              <a:gd name="connsiteY0" fmla="*/ 0 h 3828143"/>
              <a:gd name="connsiteX1" fmla="*/ 2641600 w 2641600"/>
              <a:gd name="connsiteY1" fmla="*/ 0 h 3828143"/>
              <a:gd name="connsiteX2" fmla="*/ 2641600 w 2641600"/>
              <a:gd name="connsiteY2" fmla="*/ 3828143 h 3828143"/>
              <a:gd name="connsiteX3" fmla="*/ 0 w 2641600"/>
              <a:gd name="connsiteY3" fmla="*/ 3828143 h 3828143"/>
            </a:gdLst>
            <a:ahLst/>
            <a:cxnLst>
              <a:cxn ang="0">
                <a:pos x="connsiteX0" y="connsiteY0"/>
              </a:cxn>
              <a:cxn ang="0">
                <a:pos x="connsiteX1" y="connsiteY1"/>
              </a:cxn>
              <a:cxn ang="0">
                <a:pos x="connsiteX2" y="connsiteY2"/>
              </a:cxn>
              <a:cxn ang="0">
                <a:pos x="connsiteX3" y="connsiteY3"/>
              </a:cxn>
            </a:cxnLst>
            <a:rect l="l" t="t" r="r" b="b"/>
            <a:pathLst>
              <a:path w="2641600" h="3828143">
                <a:moveTo>
                  <a:pt x="0" y="0"/>
                </a:moveTo>
                <a:lnTo>
                  <a:pt x="2641600" y="0"/>
                </a:lnTo>
                <a:lnTo>
                  <a:pt x="2641600" y="3828143"/>
                </a:lnTo>
                <a:lnTo>
                  <a:pt x="0" y="3828143"/>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1364343" y="2529114"/>
            <a:ext cx="6618514" cy="3828143"/>
          </a:xfrm>
          <a:custGeom>
            <a:avLst/>
            <a:gdLst>
              <a:gd name="connsiteX0" fmla="*/ 0 w 6618514"/>
              <a:gd name="connsiteY0" fmla="*/ 0 h 3828143"/>
              <a:gd name="connsiteX1" fmla="*/ 6618514 w 6618514"/>
              <a:gd name="connsiteY1" fmla="*/ 0 h 3828143"/>
              <a:gd name="connsiteX2" fmla="*/ 6618514 w 6618514"/>
              <a:gd name="connsiteY2" fmla="*/ 3828143 h 3828143"/>
              <a:gd name="connsiteX3" fmla="*/ 0 w 6618514"/>
              <a:gd name="connsiteY3" fmla="*/ 3828143 h 3828143"/>
            </a:gdLst>
            <a:ahLst/>
            <a:cxnLst>
              <a:cxn ang="0">
                <a:pos x="connsiteX0" y="connsiteY0"/>
              </a:cxn>
              <a:cxn ang="0">
                <a:pos x="connsiteX1" y="connsiteY1"/>
              </a:cxn>
              <a:cxn ang="0">
                <a:pos x="connsiteX2" y="connsiteY2"/>
              </a:cxn>
              <a:cxn ang="0">
                <a:pos x="connsiteX3" y="connsiteY3"/>
              </a:cxn>
            </a:cxnLst>
            <a:rect l="l" t="t" r="r" b="b"/>
            <a:pathLst>
              <a:path w="6618514" h="3828143">
                <a:moveTo>
                  <a:pt x="0" y="0"/>
                </a:moveTo>
                <a:lnTo>
                  <a:pt x="6618514" y="0"/>
                </a:lnTo>
                <a:lnTo>
                  <a:pt x="6618514" y="3828143"/>
                </a:lnTo>
                <a:lnTo>
                  <a:pt x="0" y="38281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705717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71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816143" y="801333"/>
            <a:ext cx="2594715" cy="5265639"/>
          </a:xfrm>
          <a:custGeom>
            <a:avLst/>
            <a:gdLst>
              <a:gd name="connsiteX0" fmla="*/ 0 w 2594715"/>
              <a:gd name="connsiteY0" fmla="*/ 0 h 5265639"/>
              <a:gd name="connsiteX1" fmla="*/ 2594715 w 2594715"/>
              <a:gd name="connsiteY1" fmla="*/ 0 h 5265639"/>
              <a:gd name="connsiteX2" fmla="*/ 2594715 w 2594715"/>
              <a:gd name="connsiteY2" fmla="*/ 5265639 h 5265639"/>
              <a:gd name="connsiteX3" fmla="*/ 0 w 2594715"/>
              <a:gd name="connsiteY3" fmla="*/ 5265639 h 5265639"/>
            </a:gdLst>
            <a:ahLst/>
            <a:cxnLst>
              <a:cxn ang="0">
                <a:pos x="connsiteX0" y="connsiteY0"/>
              </a:cxn>
              <a:cxn ang="0">
                <a:pos x="connsiteX1" y="connsiteY1"/>
              </a:cxn>
              <a:cxn ang="0">
                <a:pos x="connsiteX2" y="connsiteY2"/>
              </a:cxn>
              <a:cxn ang="0">
                <a:pos x="connsiteX3" y="connsiteY3"/>
              </a:cxn>
            </a:cxnLst>
            <a:rect l="l" t="t" r="r" b="b"/>
            <a:pathLst>
              <a:path w="2594715" h="5265639">
                <a:moveTo>
                  <a:pt x="0" y="0"/>
                </a:moveTo>
                <a:lnTo>
                  <a:pt x="2594715" y="0"/>
                </a:lnTo>
                <a:lnTo>
                  <a:pt x="2594715" y="5265639"/>
                </a:lnTo>
                <a:lnTo>
                  <a:pt x="0" y="5265639"/>
                </a:ln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3501286" y="801332"/>
            <a:ext cx="5221801" cy="2555099"/>
          </a:xfrm>
          <a:custGeom>
            <a:avLst/>
            <a:gdLst>
              <a:gd name="connsiteX0" fmla="*/ 0 w 5221801"/>
              <a:gd name="connsiteY0" fmla="*/ 0 h 2555099"/>
              <a:gd name="connsiteX1" fmla="*/ 5221801 w 5221801"/>
              <a:gd name="connsiteY1" fmla="*/ 0 h 2555099"/>
              <a:gd name="connsiteX2" fmla="*/ 5221801 w 5221801"/>
              <a:gd name="connsiteY2" fmla="*/ 2555099 h 2555099"/>
              <a:gd name="connsiteX3" fmla="*/ 0 w 5221801"/>
              <a:gd name="connsiteY3" fmla="*/ 2555099 h 2555099"/>
            </a:gdLst>
            <a:ahLst/>
            <a:cxnLst>
              <a:cxn ang="0">
                <a:pos x="connsiteX0" y="connsiteY0"/>
              </a:cxn>
              <a:cxn ang="0">
                <a:pos x="connsiteX1" y="connsiteY1"/>
              </a:cxn>
              <a:cxn ang="0">
                <a:pos x="connsiteX2" y="connsiteY2"/>
              </a:cxn>
              <a:cxn ang="0">
                <a:pos x="connsiteX3" y="connsiteY3"/>
              </a:cxn>
            </a:cxnLst>
            <a:rect l="l" t="t" r="r" b="b"/>
            <a:pathLst>
              <a:path w="5221801" h="2555099">
                <a:moveTo>
                  <a:pt x="0" y="0"/>
                </a:moveTo>
                <a:lnTo>
                  <a:pt x="5221801" y="0"/>
                </a:lnTo>
                <a:lnTo>
                  <a:pt x="5221801" y="2555099"/>
                </a:lnTo>
                <a:lnTo>
                  <a:pt x="0" y="2555099"/>
                </a:lnTo>
                <a:close/>
              </a:path>
            </a:pathLst>
          </a:custGeom>
        </p:spPr>
        <p:txBody>
          <a:bodyPr wrap="square">
            <a:noAutofit/>
          </a:bodyPr>
          <a:lstStyle/>
          <a:p>
            <a:endParaRPr lang="zh-CN" altLang="en-US"/>
          </a:p>
        </p:txBody>
      </p:sp>
      <p:sp>
        <p:nvSpPr>
          <p:cNvPr id="16" name="图片占位符 15"/>
          <p:cNvSpPr>
            <a:spLocks noGrp="1"/>
          </p:cNvSpPr>
          <p:nvPr>
            <p:ph type="pic" sz="quarter" idx="12"/>
          </p:nvPr>
        </p:nvSpPr>
        <p:spPr>
          <a:xfrm>
            <a:off x="8813514" y="801332"/>
            <a:ext cx="2610900" cy="2555099"/>
          </a:xfrm>
          <a:custGeom>
            <a:avLst/>
            <a:gdLst>
              <a:gd name="connsiteX0" fmla="*/ 0 w 2610900"/>
              <a:gd name="connsiteY0" fmla="*/ 0 h 2555099"/>
              <a:gd name="connsiteX1" fmla="*/ 2610900 w 2610900"/>
              <a:gd name="connsiteY1" fmla="*/ 0 h 2555099"/>
              <a:gd name="connsiteX2" fmla="*/ 2610900 w 2610900"/>
              <a:gd name="connsiteY2" fmla="*/ 2555099 h 2555099"/>
              <a:gd name="connsiteX3" fmla="*/ 0 w 2610900"/>
              <a:gd name="connsiteY3" fmla="*/ 2555099 h 2555099"/>
            </a:gdLst>
            <a:ahLst/>
            <a:cxnLst>
              <a:cxn ang="0">
                <a:pos x="connsiteX0" y="connsiteY0"/>
              </a:cxn>
              <a:cxn ang="0">
                <a:pos x="connsiteX1" y="connsiteY1"/>
              </a:cxn>
              <a:cxn ang="0">
                <a:pos x="connsiteX2" y="connsiteY2"/>
              </a:cxn>
              <a:cxn ang="0">
                <a:pos x="connsiteX3" y="connsiteY3"/>
              </a:cxn>
            </a:cxnLst>
            <a:rect l="l" t="t" r="r" b="b"/>
            <a:pathLst>
              <a:path w="2610900" h="2555099">
                <a:moveTo>
                  <a:pt x="0" y="0"/>
                </a:moveTo>
                <a:lnTo>
                  <a:pt x="2610900" y="0"/>
                </a:lnTo>
                <a:lnTo>
                  <a:pt x="2610900" y="2555099"/>
                </a:lnTo>
                <a:lnTo>
                  <a:pt x="0" y="2555099"/>
                </a:ln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3501286" y="3429001"/>
            <a:ext cx="2594715" cy="2637971"/>
          </a:xfrm>
          <a:custGeom>
            <a:avLst/>
            <a:gdLst>
              <a:gd name="connsiteX0" fmla="*/ 0 w 2594715"/>
              <a:gd name="connsiteY0" fmla="*/ 0 h 2637971"/>
              <a:gd name="connsiteX1" fmla="*/ 2594715 w 2594715"/>
              <a:gd name="connsiteY1" fmla="*/ 0 h 2637971"/>
              <a:gd name="connsiteX2" fmla="*/ 2594715 w 2594715"/>
              <a:gd name="connsiteY2" fmla="*/ 2637971 h 2637971"/>
              <a:gd name="connsiteX3" fmla="*/ 0 w 2594715"/>
              <a:gd name="connsiteY3" fmla="*/ 2637971 h 2637971"/>
            </a:gdLst>
            <a:ahLst/>
            <a:cxnLst>
              <a:cxn ang="0">
                <a:pos x="connsiteX0" y="connsiteY0"/>
              </a:cxn>
              <a:cxn ang="0">
                <a:pos x="connsiteX1" y="connsiteY1"/>
              </a:cxn>
              <a:cxn ang="0">
                <a:pos x="connsiteX2" y="connsiteY2"/>
              </a:cxn>
              <a:cxn ang="0">
                <a:pos x="connsiteX3" y="connsiteY3"/>
              </a:cxn>
            </a:cxnLst>
            <a:rect l="l" t="t" r="r" b="b"/>
            <a:pathLst>
              <a:path w="2594715" h="2637971">
                <a:moveTo>
                  <a:pt x="0" y="0"/>
                </a:moveTo>
                <a:lnTo>
                  <a:pt x="2594715" y="0"/>
                </a:lnTo>
                <a:lnTo>
                  <a:pt x="2594715" y="2637971"/>
                </a:lnTo>
                <a:lnTo>
                  <a:pt x="0" y="2637971"/>
                </a:ln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6186429" y="3429001"/>
            <a:ext cx="5237986" cy="2637971"/>
          </a:xfrm>
          <a:custGeom>
            <a:avLst/>
            <a:gdLst>
              <a:gd name="connsiteX0" fmla="*/ 0 w 5237986"/>
              <a:gd name="connsiteY0" fmla="*/ 0 h 2637971"/>
              <a:gd name="connsiteX1" fmla="*/ 5237986 w 5237986"/>
              <a:gd name="connsiteY1" fmla="*/ 0 h 2637971"/>
              <a:gd name="connsiteX2" fmla="*/ 5237986 w 5237986"/>
              <a:gd name="connsiteY2" fmla="*/ 2637971 h 2637971"/>
              <a:gd name="connsiteX3" fmla="*/ 0 w 5237986"/>
              <a:gd name="connsiteY3" fmla="*/ 2637971 h 2637971"/>
            </a:gdLst>
            <a:ahLst/>
            <a:cxnLst>
              <a:cxn ang="0">
                <a:pos x="connsiteX0" y="connsiteY0"/>
              </a:cxn>
              <a:cxn ang="0">
                <a:pos x="connsiteX1" y="connsiteY1"/>
              </a:cxn>
              <a:cxn ang="0">
                <a:pos x="connsiteX2" y="connsiteY2"/>
              </a:cxn>
              <a:cxn ang="0">
                <a:pos x="connsiteX3" y="connsiteY3"/>
              </a:cxn>
            </a:cxnLst>
            <a:rect l="l" t="t" r="r" b="b"/>
            <a:pathLst>
              <a:path w="5237986" h="2637971">
                <a:moveTo>
                  <a:pt x="0" y="0"/>
                </a:moveTo>
                <a:lnTo>
                  <a:pt x="5237986" y="0"/>
                </a:lnTo>
                <a:lnTo>
                  <a:pt x="5237986" y="2637971"/>
                </a:lnTo>
                <a:lnTo>
                  <a:pt x="0" y="263797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708691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7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3429000"/>
            <a:ext cx="6066972" cy="3429000"/>
          </a:xfrm>
          <a:custGeom>
            <a:avLst/>
            <a:gdLst>
              <a:gd name="connsiteX0" fmla="*/ 0 w 6066972"/>
              <a:gd name="connsiteY0" fmla="*/ 0 h 3429000"/>
              <a:gd name="connsiteX1" fmla="*/ 6066972 w 6066972"/>
              <a:gd name="connsiteY1" fmla="*/ 0 h 3429000"/>
              <a:gd name="connsiteX2" fmla="*/ 6066972 w 6066972"/>
              <a:gd name="connsiteY2" fmla="*/ 3429000 h 3429000"/>
              <a:gd name="connsiteX3" fmla="*/ 0 w 6066972"/>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66972" h="3429000">
                <a:moveTo>
                  <a:pt x="0" y="0"/>
                </a:moveTo>
                <a:lnTo>
                  <a:pt x="6066972" y="0"/>
                </a:lnTo>
                <a:lnTo>
                  <a:pt x="6066972" y="3429000"/>
                </a:lnTo>
                <a:lnTo>
                  <a:pt x="0" y="3429000"/>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066972" y="0"/>
            <a:ext cx="3062514" cy="3429000"/>
          </a:xfrm>
          <a:custGeom>
            <a:avLst/>
            <a:gdLst>
              <a:gd name="connsiteX0" fmla="*/ 0 w 3062514"/>
              <a:gd name="connsiteY0" fmla="*/ 0 h 3429000"/>
              <a:gd name="connsiteX1" fmla="*/ 3062514 w 3062514"/>
              <a:gd name="connsiteY1" fmla="*/ 0 h 3429000"/>
              <a:gd name="connsiteX2" fmla="*/ 3062514 w 3062514"/>
              <a:gd name="connsiteY2" fmla="*/ 3429000 h 3429000"/>
              <a:gd name="connsiteX3" fmla="*/ 0 w 3062514"/>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62514" h="3429000">
                <a:moveTo>
                  <a:pt x="0" y="0"/>
                </a:moveTo>
                <a:lnTo>
                  <a:pt x="3062514" y="0"/>
                </a:lnTo>
                <a:lnTo>
                  <a:pt x="3062514" y="3429000"/>
                </a:lnTo>
                <a:lnTo>
                  <a:pt x="0" y="3429000"/>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9129486" y="0"/>
            <a:ext cx="3062514" cy="6858000"/>
          </a:xfrm>
          <a:custGeom>
            <a:avLst/>
            <a:gdLst>
              <a:gd name="connsiteX0" fmla="*/ 0 w 3062514"/>
              <a:gd name="connsiteY0" fmla="*/ 0 h 6858000"/>
              <a:gd name="connsiteX1" fmla="*/ 3062514 w 3062514"/>
              <a:gd name="connsiteY1" fmla="*/ 0 h 6858000"/>
              <a:gd name="connsiteX2" fmla="*/ 3062514 w 3062514"/>
              <a:gd name="connsiteY2" fmla="*/ 6858000 h 6858000"/>
              <a:gd name="connsiteX3" fmla="*/ 0 w 30625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62514" h="6858000">
                <a:moveTo>
                  <a:pt x="0" y="0"/>
                </a:moveTo>
                <a:lnTo>
                  <a:pt x="3062514" y="0"/>
                </a:lnTo>
                <a:lnTo>
                  <a:pt x="3062514" y="6858000"/>
                </a:lnTo>
                <a:lnTo>
                  <a:pt x="0" y="6858000"/>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066972" y="3429000"/>
            <a:ext cx="3062514" cy="3429000"/>
          </a:xfrm>
          <a:custGeom>
            <a:avLst/>
            <a:gdLst>
              <a:gd name="connsiteX0" fmla="*/ 0 w 3062514"/>
              <a:gd name="connsiteY0" fmla="*/ 0 h 3429000"/>
              <a:gd name="connsiteX1" fmla="*/ 3062514 w 3062514"/>
              <a:gd name="connsiteY1" fmla="*/ 0 h 3429000"/>
              <a:gd name="connsiteX2" fmla="*/ 3062514 w 3062514"/>
              <a:gd name="connsiteY2" fmla="*/ 3429000 h 3429000"/>
              <a:gd name="connsiteX3" fmla="*/ 0 w 3062514"/>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62514" h="3429000">
                <a:moveTo>
                  <a:pt x="0" y="0"/>
                </a:moveTo>
                <a:lnTo>
                  <a:pt x="3062514" y="0"/>
                </a:lnTo>
                <a:lnTo>
                  <a:pt x="3062514" y="3429000"/>
                </a:lnTo>
                <a:lnTo>
                  <a:pt x="0" y="3429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593445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82_自定义版式">
    <p:spTree>
      <p:nvGrpSpPr>
        <p:cNvPr id="1" name=""/>
        <p:cNvGrpSpPr/>
        <p:nvPr/>
      </p:nvGrpSpPr>
      <p:grpSpPr>
        <a:xfrm>
          <a:off x="0" y="0"/>
          <a:ext cx="0" cy="0"/>
          <a:chOff x="0" y="0"/>
          <a:chExt cx="0" cy="0"/>
        </a:xfrm>
      </p:grpSpPr>
      <p:sp>
        <p:nvSpPr>
          <p:cNvPr id="16" name="图片占位符 15"/>
          <p:cNvSpPr>
            <a:spLocks noGrp="1"/>
          </p:cNvSpPr>
          <p:nvPr>
            <p:ph type="pic" sz="quarter" idx="11"/>
          </p:nvPr>
        </p:nvSpPr>
        <p:spPr>
          <a:xfrm>
            <a:off x="868500" y="2451101"/>
            <a:ext cx="2538585" cy="2540000"/>
          </a:xfrm>
          <a:custGeom>
            <a:avLst/>
            <a:gdLst>
              <a:gd name="connsiteX0" fmla="*/ 0 w 2538585"/>
              <a:gd name="connsiteY0" fmla="*/ 0 h 2540000"/>
              <a:gd name="connsiteX1" fmla="*/ 2538585 w 2538585"/>
              <a:gd name="connsiteY1" fmla="*/ 0 h 2540000"/>
              <a:gd name="connsiteX2" fmla="*/ 2538585 w 2538585"/>
              <a:gd name="connsiteY2" fmla="*/ 2540000 h 2540000"/>
              <a:gd name="connsiteX3" fmla="*/ 0 w 2538585"/>
              <a:gd name="connsiteY3" fmla="*/ 2540000 h 2540000"/>
            </a:gdLst>
            <a:ahLst/>
            <a:cxnLst>
              <a:cxn ang="0">
                <a:pos x="connsiteX0" y="connsiteY0"/>
              </a:cxn>
              <a:cxn ang="0">
                <a:pos x="connsiteX1" y="connsiteY1"/>
              </a:cxn>
              <a:cxn ang="0">
                <a:pos x="connsiteX2" y="connsiteY2"/>
              </a:cxn>
              <a:cxn ang="0">
                <a:pos x="connsiteX3" y="connsiteY3"/>
              </a:cxn>
            </a:cxnLst>
            <a:rect l="l" t="t" r="r" b="b"/>
            <a:pathLst>
              <a:path w="2538585" h="2540000">
                <a:moveTo>
                  <a:pt x="0" y="0"/>
                </a:moveTo>
                <a:lnTo>
                  <a:pt x="2538585" y="0"/>
                </a:lnTo>
                <a:lnTo>
                  <a:pt x="2538585" y="2540000"/>
                </a:lnTo>
                <a:lnTo>
                  <a:pt x="0" y="2540000"/>
                </a:ln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3507305" y="2451101"/>
            <a:ext cx="2538585" cy="2540000"/>
          </a:xfrm>
          <a:custGeom>
            <a:avLst/>
            <a:gdLst>
              <a:gd name="connsiteX0" fmla="*/ 0 w 2538585"/>
              <a:gd name="connsiteY0" fmla="*/ 0 h 2540000"/>
              <a:gd name="connsiteX1" fmla="*/ 2538585 w 2538585"/>
              <a:gd name="connsiteY1" fmla="*/ 0 h 2540000"/>
              <a:gd name="connsiteX2" fmla="*/ 2538585 w 2538585"/>
              <a:gd name="connsiteY2" fmla="*/ 2540000 h 2540000"/>
              <a:gd name="connsiteX3" fmla="*/ 0 w 2538585"/>
              <a:gd name="connsiteY3" fmla="*/ 2540000 h 2540000"/>
            </a:gdLst>
            <a:ahLst/>
            <a:cxnLst>
              <a:cxn ang="0">
                <a:pos x="connsiteX0" y="connsiteY0"/>
              </a:cxn>
              <a:cxn ang="0">
                <a:pos x="connsiteX1" y="connsiteY1"/>
              </a:cxn>
              <a:cxn ang="0">
                <a:pos x="connsiteX2" y="connsiteY2"/>
              </a:cxn>
              <a:cxn ang="0">
                <a:pos x="connsiteX3" y="connsiteY3"/>
              </a:cxn>
            </a:cxnLst>
            <a:rect l="l" t="t" r="r" b="b"/>
            <a:pathLst>
              <a:path w="2538585" h="2540000">
                <a:moveTo>
                  <a:pt x="0" y="0"/>
                </a:moveTo>
                <a:lnTo>
                  <a:pt x="2538585" y="0"/>
                </a:lnTo>
                <a:lnTo>
                  <a:pt x="2538585" y="2540000"/>
                </a:lnTo>
                <a:lnTo>
                  <a:pt x="0" y="2540000"/>
                </a:ln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6146110" y="2451101"/>
            <a:ext cx="2538585" cy="2540000"/>
          </a:xfrm>
          <a:custGeom>
            <a:avLst/>
            <a:gdLst>
              <a:gd name="connsiteX0" fmla="*/ 0 w 2538585"/>
              <a:gd name="connsiteY0" fmla="*/ 0 h 2540000"/>
              <a:gd name="connsiteX1" fmla="*/ 2538585 w 2538585"/>
              <a:gd name="connsiteY1" fmla="*/ 0 h 2540000"/>
              <a:gd name="connsiteX2" fmla="*/ 2538585 w 2538585"/>
              <a:gd name="connsiteY2" fmla="*/ 2540000 h 2540000"/>
              <a:gd name="connsiteX3" fmla="*/ 0 w 2538585"/>
              <a:gd name="connsiteY3" fmla="*/ 2540000 h 2540000"/>
            </a:gdLst>
            <a:ahLst/>
            <a:cxnLst>
              <a:cxn ang="0">
                <a:pos x="connsiteX0" y="connsiteY0"/>
              </a:cxn>
              <a:cxn ang="0">
                <a:pos x="connsiteX1" y="connsiteY1"/>
              </a:cxn>
              <a:cxn ang="0">
                <a:pos x="connsiteX2" y="connsiteY2"/>
              </a:cxn>
              <a:cxn ang="0">
                <a:pos x="connsiteX3" y="connsiteY3"/>
              </a:cxn>
            </a:cxnLst>
            <a:rect l="l" t="t" r="r" b="b"/>
            <a:pathLst>
              <a:path w="2538585" h="2540000">
                <a:moveTo>
                  <a:pt x="0" y="0"/>
                </a:moveTo>
                <a:lnTo>
                  <a:pt x="2538585" y="0"/>
                </a:lnTo>
                <a:lnTo>
                  <a:pt x="2538585" y="2540000"/>
                </a:lnTo>
                <a:lnTo>
                  <a:pt x="0" y="2540000"/>
                </a:lnTo>
                <a:close/>
              </a:path>
            </a:pathLst>
          </a:custGeom>
        </p:spPr>
        <p:txBody>
          <a:bodyPr wrap="square">
            <a:noAutofit/>
          </a:bodyPr>
          <a:lstStyle/>
          <a:p>
            <a:endParaRPr lang="zh-CN" altLang="en-US"/>
          </a:p>
        </p:txBody>
      </p:sp>
      <p:sp>
        <p:nvSpPr>
          <p:cNvPr id="19" name="图片占位符 18"/>
          <p:cNvSpPr>
            <a:spLocks noGrp="1"/>
          </p:cNvSpPr>
          <p:nvPr>
            <p:ph type="pic" sz="quarter" idx="14"/>
          </p:nvPr>
        </p:nvSpPr>
        <p:spPr>
          <a:xfrm>
            <a:off x="8784914" y="2451101"/>
            <a:ext cx="2538586" cy="2540000"/>
          </a:xfrm>
          <a:custGeom>
            <a:avLst/>
            <a:gdLst>
              <a:gd name="connsiteX0" fmla="*/ 0 w 2538586"/>
              <a:gd name="connsiteY0" fmla="*/ 0 h 2540000"/>
              <a:gd name="connsiteX1" fmla="*/ 2538586 w 2538586"/>
              <a:gd name="connsiteY1" fmla="*/ 0 h 2540000"/>
              <a:gd name="connsiteX2" fmla="*/ 2538586 w 2538586"/>
              <a:gd name="connsiteY2" fmla="*/ 2540000 h 2540000"/>
              <a:gd name="connsiteX3" fmla="*/ 0 w 2538586"/>
              <a:gd name="connsiteY3" fmla="*/ 2540000 h 2540000"/>
            </a:gdLst>
            <a:ahLst/>
            <a:cxnLst>
              <a:cxn ang="0">
                <a:pos x="connsiteX0" y="connsiteY0"/>
              </a:cxn>
              <a:cxn ang="0">
                <a:pos x="connsiteX1" y="connsiteY1"/>
              </a:cxn>
              <a:cxn ang="0">
                <a:pos x="connsiteX2" y="connsiteY2"/>
              </a:cxn>
              <a:cxn ang="0">
                <a:pos x="connsiteX3" y="connsiteY3"/>
              </a:cxn>
            </a:cxnLst>
            <a:rect l="l" t="t" r="r" b="b"/>
            <a:pathLst>
              <a:path w="2538586" h="2540000">
                <a:moveTo>
                  <a:pt x="0" y="0"/>
                </a:moveTo>
                <a:lnTo>
                  <a:pt x="2538586" y="0"/>
                </a:lnTo>
                <a:lnTo>
                  <a:pt x="2538586" y="2540000"/>
                </a:lnTo>
                <a:lnTo>
                  <a:pt x="0" y="2540000"/>
                </a:lnTo>
                <a:close/>
              </a:path>
            </a:pathLst>
          </a:custGeom>
        </p:spPr>
        <p:txBody>
          <a:bodyPr wrap="square">
            <a:noAutofit/>
          </a:bodyPr>
          <a:lstStyle/>
          <a:p>
            <a:endParaRPr lang="zh-CN" altLang="en-US"/>
          </a:p>
        </p:txBody>
      </p:sp>
      <p:sp>
        <p:nvSpPr>
          <p:cNvPr id="10" name="图片占位符 9"/>
          <p:cNvSpPr>
            <a:spLocks noGrp="1"/>
          </p:cNvSpPr>
          <p:nvPr>
            <p:ph type="pic" sz="quarter" idx="10"/>
          </p:nvPr>
        </p:nvSpPr>
        <p:spPr>
          <a:xfrm>
            <a:off x="1" y="0"/>
            <a:ext cx="12192000" cy="4432300"/>
          </a:xfrm>
          <a:custGeom>
            <a:avLst/>
            <a:gdLst>
              <a:gd name="connsiteX0" fmla="*/ 0 w 12192000"/>
              <a:gd name="connsiteY0" fmla="*/ 0 h 4432300"/>
              <a:gd name="connsiteX1" fmla="*/ 12192000 w 12192000"/>
              <a:gd name="connsiteY1" fmla="*/ 0 h 4432300"/>
              <a:gd name="connsiteX2" fmla="*/ 12192000 w 12192000"/>
              <a:gd name="connsiteY2" fmla="*/ 4432300 h 4432300"/>
              <a:gd name="connsiteX3" fmla="*/ 0 w 12192000"/>
              <a:gd name="connsiteY3" fmla="*/ 4432300 h 4432300"/>
            </a:gdLst>
            <a:ahLst/>
            <a:cxnLst>
              <a:cxn ang="0">
                <a:pos x="connsiteX0" y="connsiteY0"/>
              </a:cxn>
              <a:cxn ang="0">
                <a:pos x="connsiteX1" y="connsiteY1"/>
              </a:cxn>
              <a:cxn ang="0">
                <a:pos x="connsiteX2" y="connsiteY2"/>
              </a:cxn>
              <a:cxn ang="0">
                <a:pos x="connsiteX3" y="connsiteY3"/>
              </a:cxn>
            </a:cxnLst>
            <a:rect l="l" t="t" r="r" b="b"/>
            <a:pathLst>
              <a:path w="12192000" h="4432300">
                <a:moveTo>
                  <a:pt x="0" y="0"/>
                </a:moveTo>
                <a:lnTo>
                  <a:pt x="12192000" y="0"/>
                </a:lnTo>
                <a:lnTo>
                  <a:pt x="12192000" y="4432300"/>
                </a:lnTo>
                <a:lnTo>
                  <a:pt x="0" y="44323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83211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4292918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2426646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859372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AFA86C-58C3-477B-9C90-B9A411359E6F}" type="datetimeFigureOut">
              <a:rPr lang="zh-CN" altLang="en-US" smtClean="0"/>
              <a:t>2017/7/1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327382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5" name="任意多边形: 形状 14"/>
          <p:cNvSpPr>
            <a:spLocks noGrp="1"/>
          </p:cNvSpPr>
          <p:nvPr>
            <p:ph type="pic" sz="quarter" idx="10"/>
          </p:nvPr>
        </p:nvSpPr>
        <p:spPr>
          <a:xfrm>
            <a:off x="1754913" y="3086100"/>
            <a:ext cx="1752600" cy="1752600"/>
          </a:xfrm>
          <a:custGeom>
            <a:avLst/>
            <a:gdLst>
              <a:gd name="connsiteX0" fmla="*/ 876300 w 1752600"/>
              <a:gd name="connsiteY0" fmla="*/ 0 h 1752600"/>
              <a:gd name="connsiteX1" fmla="*/ 1752600 w 1752600"/>
              <a:gd name="connsiteY1" fmla="*/ 876300 h 1752600"/>
              <a:gd name="connsiteX2" fmla="*/ 876300 w 1752600"/>
              <a:gd name="connsiteY2" fmla="*/ 1752600 h 1752600"/>
              <a:gd name="connsiteX3" fmla="*/ 0 w 1752600"/>
              <a:gd name="connsiteY3" fmla="*/ 876300 h 1752600"/>
              <a:gd name="connsiteX4" fmla="*/ 876300 w 1752600"/>
              <a:gd name="connsiteY4" fmla="*/ 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1752600">
                <a:moveTo>
                  <a:pt x="876300" y="0"/>
                </a:moveTo>
                <a:cubicBezTo>
                  <a:pt x="1360267" y="0"/>
                  <a:pt x="1752600" y="392333"/>
                  <a:pt x="1752600" y="876300"/>
                </a:cubicBezTo>
                <a:cubicBezTo>
                  <a:pt x="1752600" y="1360267"/>
                  <a:pt x="1360267" y="1752600"/>
                  <a:pt x="876300" y="1752600"/>
                </a:cubicBezTo>
                <a:cubicBezTo>
                  <a:pt x="392333" y="1752600"/>
                  <a:pt x="0" y="1360267"/>
                  <a:pt x="0" y="876300"/>
                </a:cubicBezTo>
                <a:cubicBezTo>
                  <a:pt x="0" y="392333"/>
                  <a:pt x="392333" y="0"/>
                  <a:pt x="876300" y="0"/>
                </a:cubicBezTo>
                <a:close/>
              </a:path>
            </a:pathLst>
          </a:custGeom>
        </p:spPr>
        <p:txBody>
          <a:bodyPr wrap="square">
            <a:noAutofit/>
          </a:bodyPr>
          <a:lstStyle/>
          <a:p>
            <a:endParaRPr lang="zh-CN" altLang="en-US"/>
          </a:p>
        </p:txBody>
      </p:sp>
      <p:sp>
        <p:nvSpPr>
          <p:cNvPr id="16" name="任意多边形: 形状 15"/>
          <p:cNvSpPr>
            <a:spLocks noGrp="1"/>
          </p:cNvSpPr>
          <p:nvPr>
            <p:ph type="pic" sz="quarter" idx="11"/>
          </p:nvPr>
        </p:nvSpPr>
        <p:spPr>
          <a:xfrm>
            <a:off x="4055154" y="3086100"/>
            <a:ext cx="1752600" cy="1752600"/>
          </a:xfrm>
          <a:custGeom>
            <a:avLst/>
            <a:gdLst>
              <a:gd name="connsiteX0" fmla="*/ 876300 w 1752600"/>
              <a:gd name="connsiteY0" fmla="*/ 0 h 1752600"/>
              <a:gd name="connsiteX1" fmla="*/ 1752600 w 1752600"/>
              <a:gd name="connsiteY1" fmla="*/ 876300 h 1752600"/>
              <a:gd name="connsiteX2" fmla="*/ 876300 w 1752600"/>
              <a:gd name="connsiteY2" fmla="*/ 1752600 h 1752600"/>
              <a:gd name="connsiteX3" fmla="*/ 0 w 1752600"/>
              <a:gd name="connsiteY3" fmla="*/ 876300 h 1752600"/>
              <a:gd name="connsiteX4" fmla="*/ 876300 w 1752600"/>
              <a:gd name="connsiteY4" fmla="*/ 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1752600">
                <a:moveTo>
                  <a:pt x="876300" y="0"/>
                </a:moveTo>
                <a:cubicBezTo>
                  <a:pt x="1360267" y="0"/>
                  <a:pt x="1752600" y="392333"/>
                  <a:pt x="1752600" y="876300"/>
                </a:cubicBezTo>
                <a:cubicBezTo>
                  <a:pt x="1752600" y="1360267"/>
                  <a:pt x="1360267" y="1752600"/>
                  <a:pt x="876300" y="1752600"/>
                </a:cubicBezTo>
                <a:cubicBezTo>
                  <a:pt x="392333" y="1752600"/>
                  <a:pt x="0" y="1360267"/>
                  <a:pt x="0" y="876300"/>
                </a:cubicBezTo>
                <a:cubicBezTo>
                  <a:pt x="0" y="392333"/>
                  <a:pt x="392333" y="0"/>
                  <a:pt x="876300" y="0"/>
                </a:cubicBezTo>
                <a:close/>
              </a:path>
            </a:pathLst>
          </a:custGeom>
        </p:spPr>
        <p:txBody>
          <a:bodyPr wrap="square">
            <a:noAutofit/>
          </a:bodyPr>
          <a:lstStyle/>
          <a:p>
            <a:endParaRPr lang="zh-CN" altLang="en-US"/>
          </a:p>
        </p:txBody>
      </p:sp>
      <p:sp>
        <p:nvSpPr>
          <p:cNvPr id="17" name="任意多边形: 形状 16"/>
          <p:cNvSpPr>
            <a:spLocks noGrp="1"/>
          </p:cNvSpPr>
          <p:nvPr>
            <p:ph type="pic" sz="quarter" idx="12"/>
          </p:nvPr>
        </p:nvSpPr>
        <p:spPr>
          <a:xfrm>
            <a:off x="6355395" y="3086100"/>
            <a:ext cx="1752600" cy="1752600"/>
          </a:xfrm>
          <a:custGeom>
            <a:avLst/>
            <a:gdLst>
              <a:gd name="connsiteX0" fmla="*/ 876300 w 1752600"/>
              <a:gd name="connsiteY0" fmla="*/ 0 h 1752600"/>
              <a:gd name="connsiteX1" fmla="*/ 1752600 w 1752600"/>
              <a:gd name="connsiteY1" fmla="*/ 876300 h 1752600"/>
              <a:gd name="connsiteX2" fmla="*/ 876300 w 1752600"/>
              <a:gd name="connsiteY2" fmla="*/ 1752600 h 1752600"/>
              <a:gd name="connsiteX3" fmla="*/ 0 w 1752600"/>
              <a:gd name="connsiteY3" fmla="*/ 876300 h 1752600"/>
              <a:gd name="connsiteX4" fmla="*/ 876300 w 1752600"/>
              <a:gd name="connsiteY4" fmla="*/ 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1752600">
                <a:moveTo>
                  <a:pt x="876300" y="0"/>
                </a:moveTo>
                <a:cubicBezTo>
                  <a:pt x="1360267" y="0"/>
                  <a:pt x="1752600" y="392333"/>
                  <a:pt x="1752600" y="876300"/>
                </a:cubicBezTo>
                <a:cubicBezTo>
                  <a:pt x="1752600" y="1360267"/>
                  <a:pt x="1360267" y="1752600"/>
                  <a:pt x="876300" y="1752600"/>
                </a:cubicBezTo>
                <a:cubicBezTo>
                  <a:pt x="392333" y="1752600"/>
                  <a:pt x="0" y="1360267"/>
                  <a:pt x="0" y="876300"/>
                </a:cubicBezTo>
                <a:cubicBezTo>
                  <a:pt x="0" y="392333"/>
                  <a:pt x="392333" y="0"/>
                  <a:pt x="876300" y="0"/>
                </a:cubicBezTo>
                <a:close/>
              </a:path>
            </a:pathLst>
          </a:custGeom>
        </p:spPr>
        <p:txBody>
          <a:bodyPr wrap="square">
            <a:noAutofit/>
          </a:bodyPr>
          <a:lstStyle/>
          <a:p>
            <a:endParaRPr lang="zh-CN" altLang="en-US"/>
          </a:p>
        </p:txBody>
      </p:sp>
      <p:sp>
        <p:nvSpPr>
          <p:cNvPr id="18" name="任意多边形: 形状 17"/>
          <p:cNvSpPr>
            <a:spLocks noGrp="1"/>
          </p:cNvSpPr>
          <p:nvPr>
            <p:ph type="pic" sz="quarter" idx="13"/>
          </p:nvPr>
        </p:nvSpPr>
        <p:spPr>
          <a:xfrm>
            <a:off x="8655637" y="3086100"/>
            <a:ext cx="1752600" cy="1752600"/>
          </a:xfrm>
          <a:custGeom>
            <a:avLst/>
            <a:gdLst>
              <a:gd name="connsiteX0" fmla="*/ 876300 w 1752600"/>
              <a:gd name="connsiteY0" fmla="*/ 0 h 1752600"/>
              <a:gd name="connsiteX1" fmla="*/ 1752600 w 1752600"/>
              <a:gd name="connsiteY1" fmla="*/ 876300 h 1752600"/>
              <a:gd name="connsiteX2" fmla="*/ 876300 w 1752600"/>
              <a:gd name="connsiteY2" fmla="*/ 1752600 h 1752600"/>
              <a:gd name="connsiteX3" fmla="*/ 0 w 1752600"/>
              <a:gd name="connsiteY3" fmla="*/ 876300 h 1752600"/>
              <a:gd name="connsiteX4" fmla="*/ 876300 w 1752600"/>
              <a:gd name="connsiteY4" fmla="*/ 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1752600">
                <a:moveTo>
                  <a:pt x="876300" y="0"/>
                </a:moveTo>
                <a:cubicBezTo>
                  <a:pt x="1360267" y="0"/>
                  <a:pt x="1752600" y="392333"/>
                  <a:pt x="1752600" y="876300"/>
                </a:cubicBezTo>
                <a:cubicBezTo>
                  <a:pt x="1752600" y="1360267"/>
                  <a:pt x="1360267" y="1752600"/>
                  <a:pt x="876300" y="1752600"/>
                </a:cubicBezTo>
                <a:cubicBezTo>
                  <a:pt x="392333" y="1752600"/>
                  <a:pt x="0" y="1360267"/>
                  <a:pt x="0" y="876300"/>
                </a:cubicBezTo>
                <a:cubicBezTo>
                  <a:pt x="0" y="392333"/>
                  <a:pt x="392333" y="0"/>
                  <a:pt x="8763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90959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6207125" cy="6858000"/>
          </a:xfrm>
          <a:ln>
            <a:noFill/>
          </a:ln>
        </p:spPr>
        <p:txBody>
          <a:bodyPr/>
          <a:lstStyle/>
          <a:p>
            <a:endParaRPr lang="zh-CN" altLang="en-US"/>
          </a:p>
        </p:txBody>
      </p:sp>
    </p:spTree>
    <p:extLst>
      <p:ext uri="{BB962C8B-B14F-4D97-AF65-F5344CB8AC3E}">
        <p14:creationId xmlns:p14="http://schemas.microsoft.com/office/powerpoint/2010/main" val="1212890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AFA86C-58C3-477B-9C90-B9A411359E6F}" type="datetimeFigureOut">
              <a:rPr lang="zh-CN" altLang="en-US" smtClean="0"/>
              <a:t>2017/7/1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47EB50-7A94-47BB-AAFF-603FA570F08E}" type="slidenum">
              <a:rPr lang="zh-CN" altLang="en-US" smtClean="0"/>
              <a:t>‹#›</a:t>
            </a:fld>
            <a:endParaRPr lang="zh-CN" altLang="en-US"/>
          </a:p>
        </p:txBody>
      </p:sp>
    </p:spTree>
    <p:extLst>
      <p:ext uri="{BB962C8B-B14F-4D97-AF65-F5344CB8AC3E}">
        <p14:creationId xmlns:p14="http://schemas.microsoft.com/office/powerpoint/2010/main" val="970006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81" r:id="rId8"/>
    <p:sldLayoutId id="2147483680"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4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21.jpg"/><Relationship Id="rId7"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image" Target="../media/image3.jpg"/><Relationship Id="rId5" Type="http://schemas.openxmlformats.org/officeDocument/2006/relationships/image" Target="../media/image4.jpg"/><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25.xml"/><Relationship Id="rId5" Type="http://schemas.openxmlformats.org/officeDocument/2006/relationships/image" Target="../media/image20.jpg"/><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image" Target="../media/image14.jpg"/><Relationship Id="rId5" Type="http://schemas.openxmlformats.org/officeDocument/2006/relationships/image" Target="../media/image26.jp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1.xml"/><Relationship Id="rId5" Type="http://schemas.openxmlformats.org/officeDocument/2006/relationships/image" Target="../media/image18.jpg"/><Relationship Id="rId4" Type="http://schemas.openxmlformats.org/officeDocument/2006/relationships/image" Target="../media/image14.jp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8.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8.jp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29.xml"/><Relationship Id="rId6" Type="http://schemas.openxmlformats.org/officeDocument/2006/relationships/image" Target="../media/image29.jpeg"/><Relationship Id="rId5" Type="http://schemas.openxmlformats.org/officeDocument/2006/relationships/image" Target="../media/image19.jpg"/><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30.xml"/><Relationship Id="rId6" Type="http://schemas.openxmlformats.org/officeDocument/2006/relationships/image" Target="../media/image21.jpg"/><Relationship Id="rId5" Type="http://schemas.openxmlformats.org/officeDocument/2006/relationships/image" Target="../media/image19.jpg"/><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31.xml"/><Relationship Id="rId6" Type="http://schemas.openxmlformats.org/officeDocument/2006/relationships/image" Target="../media/image31.jpg"/><Relationship Id="rId5" Type="http://schemas.openxmlformats.org/officeDocument/2006/relationships/image" Target="../media/image18.jpg"/><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32.xml"/><Relationship Id="rId6" Type="http://schemas.openxmlformats.org/officeDocument/2006/relationships/image" Target="../media/image19.jpg"/><Relationship Id="rId5" Type="http://schemas.openxmlformats.org/officeDocument/2006/relationships/image" Target="../media/image3.jpg"/><Relationship Id="rId4" Type="http://schemas.openxmlformats.org/officeDocument/2006/relationships/image" Target="../media/image14.jpg"/></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33.xml"/><Relationship Id="rId6" Type="http://schemas.openxmlformats.org/officeDocument/2006/relationships/image" Target="../media/image3.jpg"/><Relationship Id="rId5" Type="http://schemas.openxmlformats.org/officeDocument/2006/relationships/image" Target="../media/image20.jpg"/><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a:grayscl/>
          </a:blip>
          <a:srcRect b="33226"/>
          <a:stretch/>
        </p:blipFill>
        <p:spPr>
          <a:xfrm>
            <a:off x="0" y="1435989"/>
            <a:ext cx="12192000" cy="5422011"/>
          </a:xfrm>
          <a:prstGeom prst="rect">
            <a:avLst/>
          </a:prstGeom>
        </p:spPr>
      </p:pic>
      <p:sp>
        <p:nvSpPr>
          <p:cNvPr id="5" name="矩形 4"/>
          <p:cNvSpPr/>
          <p:nvPr/>
        </p:nvSpPr>
        <p:spPr>
          <a:xfrm>
            <a:off x="0" y="1435989"/>
            <a:ext cx="12192000" cy="5422011"/>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0" y="-5906"/>
            <a:ext cx="12192000" cy="1441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 y="-5906"/>
            <a:ext cx="12192000" cy="6858000"/>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49507" y="1448692"/>
            <a:ext cx="2492991" cy="646331"/>
          </a:xfrm>
          <a:prstGeom prst="rect">
            <a:avLst/>
          </a:prstGeom>
          <a:noFill/>
        </p:spPr>
        <p:txBody>
          <a:bodyPr wrap="none" rtlCol="0">
            <a:spAutoFit/>
            <a:scene3d>
              <a:camera prst="orthographicFront"/>
              <a:lightRig rig="threePt" dir="t"/>
            </a:scene3d>
            <a:sp3d contourW="6350"/>
          </a:bodyPr>
          <a:lstStyle/>
          <a:p>
            <a:pPr algn="ctr"/>
            <a:r>
              <a:rPr lang="zh-CN" altLang="en-US" sz="3600" dirty="0">
                <a:solidFill>
                  <a:srgbClr val="FE5B18"/>
                </a:solidFill>
                <a:latin typeface="方正静蕾简体" panose="02000000000000000000" pitchFamily="2" charset="-122"/>
                <a:ea typeface="方正静蕾简体" panose="02000000000000000000" pitchFamily="2" charset="-122"/>
              </a:rPr>
              <a:t>音为，有你</a:t>
            </a:r>
          </a:p>
        </p:txBody>
      </p:sp>
      <p:sp>
        <p:nvSpPr>
          <p:cNvPr id="12" name="椭圆 10"/>
          <p:cNvSpPr/>
          <p:nvPr/>
        </p:nvSpPr>
        <p:spPr>
          <a:xfrm>
            <a:off x="5787656" y="933400"/>
            <a:ext cx="616688" cy="379278"/>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文本框 12"/>
          <p:cNvSpPr txBox="1"/>
          <p:nvPr/>
        </p:nvSpPr>
        <p:spPr>
          <a:xfrm>
            <a:off x="4547338" y="2107634"/>
            <a:ext cx="3097323" cy="369332"/>
          </a:xfrm>
          <a:prstGeom prst="rect">
            <a:avLst/>
          </a:prstGeom>
          <a:noFill/>
        </p:spPr>
        <p:txBody>
          <a:bodyPr wrap="none" rtlCol="0">
            <a:spAutoFit/>
            <a:scene3d>
              <a:camera prst="orthographicFront"/>
              <a:lightRig rig="threePt" dir="t"/>
            </a:scene3d>
            <a:sp3d contourW="12700"/>
          </a:bodyPr>
          <a:lstStyle/>
          <a:p>
            <a:pPr algn="ctr"/>
            <a:r>
              <a:rPr lang="zh-CN" altLang="en-US" dirty="0">
                <a:solidFill>
                  <a:schemeClr val="tx1">
                    <a:lumMod val="75000"/>
                    <a:lumOff val="25000"/>
                  </a:schemeClr>
                </a:solidFill>
                <a:latin typeface="张海山锐线体2.0" panose="02000000000000000000" pitchFamily="2" charset="-122"/>
                <a:ea typeface="张海山锐线体2.0" panose="02000000000000000000" pitchFamily="2" charset="-122"/>
              </a:rPr>
              <a:t>音乐会活动策划方案</a:t>
            </a:r>
            <a:r>
              <a:rPr lang="en-US" altLang="zh-CN" dirty="0">
                <a:solidFill>
                  <a:schemeClr val="tx1">
                    <a:lumMod val="75000"/>
                    <a:lumOff val="25000"/>
                  </a:schemeClr>
                </a:solidFill>
                <a:latin typeface="张海山锐线体2.0" panose="02000000000000000000" pitchFamily="2" charset="-122"/>
                <a:ea typeface="张海山锐线体2.0" panose="02000000000000000000" pitchFamily="2" charset="-122"/>
              </a:rPr>
              <a:t>PPT</a:t>
            </a:r>
            <a:r>
              <a:rPr lang="zh-CN" altLang="en-US" dirty="0">
                <a:solidFill>
                  <a:schemeClr val="tx1">
                    <a:lumMod val="75000"/>
                    <a:lumOff val="25000"/>
                  </a:schemeClr>
                </a:solidFill>
                <a:latin typeface="张海山锐线体2.0" panose="02000000000000000000" pitchFamily="2" charset="-122"/>
                <a:ea typeface="张海山锐线体2.0" panose="02000000000000000000" pitchFamily="2" charset="-122"/>
              </a:rPr>
              <a:t>模板</a:t>
            </a:r>
          </a:p>
        </p:txBody>
      </p:sp>
      <p:sp>
        <p:nvSpPr>
          <p:cNvPr id="18" name="椭圆 17"/>
          <p:cNvSpPr/>
          <p:nvPr/>
        </p:nvSpPr>
        <p:spPr>
          <a:xfrm>
            <a:off x="5569943" y="6178550"/>
            <a:ext cx="203200" cy="203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012544" y="6178550"/>
            <a:ext cx="203200" cy="203200"/>
          </a:xfrm>
          <a:prstGeom prst="ellipse">
            <a:avLst/>
          </a:prstGeom>
          <a:solidFill>
            <a:srgbClr val="FE5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455144" y="6178550"/>
            <a:ext cx="203200" cy="203200"/>
          </a:xfrm>
          <a:prstGeom prst="ellipse">
            <a:avLst/>
          </a:prstGeom>
          <a:solidFill>
            <a:srgbClr val="FD1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背景音乐.mp3">
            <a:hlinkClick r:id="" action="ppaction://media"/>
          </p:cNvPr>
          <p:cNvPicPr>
            <a:picLocks noChangeAspect="1"/>
          </p:cNvPicPr>
          <p:nvPr>
            <a:audioFile r:link="rId1"/>
            <p:extLst>
              <p:ext uri="{DAA4B4D4-6D71-4841-9C94-3DE7FCFB9230}">
                <p14:media xmlns:p14="http://schemas.microsoft.com/office/powerpoint/2010/main" r:embed="rId2">
                  <p14:trim end="218261"/>
                </p14:media>
              </p:ext>
            </p:extLst>
          </p:nvPr>
        </p:nvPicPr>
        <p:blipFill>
          <a:blip r:embed="rId6"/>
          <a:stretch>
            <a:fillRect/>
          </a:stretch>
        </p:blipFill>
        <p:spPr>
          <a:xfrm>
            <a:off x="-972706" y="114378"/>
            <a:ext cx="609600" cy="609600"/>
          </a:xfrm>
          <a:prstGeom prst="rect">
            <a:avLst/>
          </a:prstGeom>
        </p:spPr>
      </p:pic>
    </p:spTree>
    <p:extLst>
      <p:ext uri="{BB962C8B-B14F-4D97-AF65-F5344CB8AC3E}">
        <p14:creationId xmlns:p14="http://schemas.microsoft.com/office/powerpoint/2010/main" val="1289274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21856" r="21856"/>
          <a:stretch>
            <a:fillRect/>
          </a:stretch>
        </p:blipFill>
        <p:spPr/>
      </p:pic>
      <p:pic>
        <p:nvPicPr>
          <p:cNvPr id="20" name="图片占位符 19"/>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20612" r="20612"/>
          <a:stretch>
            <a:fillRect/>
          </a:stretch>
        </p:blipFill>
        <p:spPr/>
      </p:pic>
      <p:pic>
        <p:nvPicPr>
          <p:cNvPr id="31" name="图片占位符 30"/>
          <p:cNvPicPr>
            <a:picLocks noGrp="1" noChangeAspect="1"/>
          </p:cNvPicPr>
          <p:nvPr>
            <p:ph type="pic" sz="quarter" idx="15"/>
          </p:nvPr>
        </p:nvPicPr>
        <p:blipFill>
          <a:blip r:embed="rId5" cstate="print">
            <a:grayscl/>
            <a:extLst>
              <a:ext uri="{28A0092B-C50C-407E-A947-70E740481C1C}">
                <a14:useLocalDpi xmlns:a14="http://schemas.microsoft.com/office/drawing/2010/main" val="0"/>
              </a:ext>
            </a:extLst>
          </a:blip>
          <a:srcRect l="3943" r="3943"/>
          <a:stretch>
            <a:fillRect/>
          </a:stretch>
        </p:blipFill>
        <p:spPr/>
      </p:pic>
      <p:pic>
        <p:nvPicPr>
          <p:cNvPr id="24" name="图片占位符 23"/>
          <p:cNvPicPr>
            <a:picLocks noGrp="1" noChangeAspect="1"/>
          </p:cNvPicPr>
          <p:nvPr>
            <p:ph type="pic" sz="quarter" idx="12"/>
          </p:nvPr>
        </p:nvPicPr>
        <p:blipFill>
          <a:blip r:embed="rId6">
            <a:grayscl/>
            <a:extLst>
              <a:ext uri="{28A0092B-C50C-407E-A947-70E740481C1C}">
                <a14:useLocalDpi xmlns:a14="http://schemas.microsoft.com/office/drawing/2010/main" val="0"/>
              </a:ext>
            </a:extLst>
          </a:blip>
          <a:srcRect l="38098" r="38098"/>
          <a:stretch>
            <a:fillRect/>
          </a:stretch>
        </p:blipFill>
        <p:spPr/>
      </p:pic>
      <p:pic>
        <p:nvPicPr>
          <p:cNvPr id="29" name="图片占位符 28"/>
          <p:cNvPicPr>
            <a:picLocks noGrp="1" noChangeAspect="1"/>
          </p:cNvPicPr>
          <p:nvPr>
            <p:ph type="pic" sz="quarter" idx="14"/>
          </p:nvPr>
        </p:nvPicPr>
        <p:blipFill>
          <a:blip r:embed="rId7" cstate="print">
            <a:grayscl/>
            <a:extLst>
              <a:ext uri="{28A0092B-C50C-407E-A947-70E740481C1C}">
                <a14:useLocalDpi xmlns:a14="http://schemas.microsoft.com/office/drawing/2010/main" val="0"/>
              </a:ext>
            </a:extLst>
          </a:blip>
          <a:srcRect l="21485" r="21485"/>
          <a:stretch>
            <a:fillRect/>
          </a:stretch>
        </p:blipFill>
        <p:spPr/>
      </p:pic>
      <p:pic>
        <p:nvPicPr>
          <p:cNvPr id="35" name="图片占位符 34"/>
          <p:cNvPicPr>
            <a:picLocks noGrp="1" noChangeAspect="1"/>
          </p:cNvPicPr>
          <p:nvPr>
            <p:ph type="pic" sz="quarter" idx="13"/>
          </p:nvPr>
        </p:nvPicPr>
        <p:blipFill>
          <a:blip r:embed="rId8" cstate="print">
            <a:grayscl/>
            <a:extLst>
              <a:ext uri="{28A0092B-C50C-407E-A947-70E740481C1C}">
                <a14:useLocalDpi xmlns:a14="http://schemas.microsoft.com/office/drawing/2010/main" val="0"/>
              </a:ext>
            </a:extLst>
          </a:blip>
          <a:srcRect l="26849" r="26849"/>
          <a:stretch>
            <a:fillRect/>
          </a:stretch>
        </p:blipFill>
        <p:spPr/>
      </p:pic>
      <p:sp>
        <p:nvSpPr>
          <p:cNvPr id="36" name="矩形 35"/>
          <p:cNvSpPr/>
          <p:nvPr/>
        </p:nvSpPr>
        <p:spPr>
          <a:xfrm>
            <a:off x="1364343" y="478973"/>
            <a:ext cx="9463315" cy="5903686"/>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p:cNvSpPr/>
          <p:nvPr/>
        </p:nvSpPr>
        <p:spPr>
          <a:xfrm>
            <a:off x="1364343" y="478973"/>
            <a:ext cx="9463315" cy="5878284"/>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754273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67377" y="382860"/>
            <a:ext cx="3057247" cy="584775"/>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lumMod val="75000"/>
                    <a:lumOff val="25000"/>
                  </a:prstClr>
                </a:solidFill>
                <a:effectLst/>
                <a:uLnTx/>
                <a:uFillTx/>
                <a:latin typeface="造字工房悦黑体验版常规体" pitchFamily="2" charset="-122"/>
                <a:ea typeface="造字工房悦黑体验版常规体" pitchFamily="2" charset="-122"/>
                <a:cs typeface="+mn-cs"/>
              </a:rPr>
              <a:t>标题添加到此处</a:t>
            </a:r>
          </a:p>
        </p:txBody>
      </p:sp>
      <p:sp>
        <p:nvSpPr>
          <p:cNvPr id="6" name="矩形 5"/>
          <p:cNvSpPr/>
          <p:nvPr/>
        </p:nvSpPr>
        <p:spPr>
          <a:xfrm>
            <a:off x="1513613" y="1710030"/>
            <a:ext cx="916477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lumMod val="65000"/>
                  </a:prstClr>
                </a:solidFill>
                <a:effectLst/>
                <a:uLnTx/>
                <a:uFillTx/>
                <a:latin typeface="张海山锐线体2.0" panose="02000000000000000000" pitchFamily="2" charset="-122"/>
                <a:ea typeface="张海山锐线体2.0" panose="02000000000000000000" pitchFamily="2" charset="-122"/>
                <a:cs typeface="+mn-cs"/>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a:t>
            </a:r>
          </a:p>
        </p:txBody>
      </p:sp>
      <p:cxnSp>
        <p:nvCxnSpPr>
          <p:cNvPr id="17" name="直接连接符 16"/>
          <p:cNvCxnSpPr>
            <a:cxnSpLocks/>
          </p:cNvCxnSpPr>
          <p:nvPr/>
        </p:nvCxnSpPr>
        <p:spPr>
          <a:xfrm>
            <a:off x="5125101" y="1155700"/>
            <a:ext cx="1941798" cy="0"/>
          </a:xfrm>
          <a:prstGeom prst="line">
            <a:avLst/>
          </a:prstGeom>
          <a:ln w="31750" cap="rnd">
            <a:solidFill>
              <a:srgbClr val="FE5B18"/>
            </a:solidFill>
            <a:roun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39407" y="298400"/>
            <a:ext cx="782943" cy="494685"/>
            <a:chOff x="239407" y="298400"/>
            <a:chExt cx="782943" cy="494685"/>
          </a:xfrm>
        </p:grpSpPr>
        <p:sp>
          <p:nvSpPr>
            <p:cNvPr id="15"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文本框 15"/>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mn-cs"/>
                </a:rPr>
                <a:t>音为有你</a:t>
              </a:r>
            </a:p>
          </p:txBody>
        </p:sp>
      </p:grpSp>
      <p:sp>
        <p:nvSpPr>
          <p:cNvPr id="26" name="矩形 25"/>
          <p:cNvSpPr/>
          <p:nvPr/>
        </p:nvSpPr>
        <p:spPr>
          <a:xfrm>
            <a:off x="1479844" y="5030888"/>
            <a:ext cx="2302738" cy="369653"/>
          </a:xfrm>
          <a:prstGeom prst="rect">
            <a:avLst/>
          </a:prstGeom>
        </p:spPr>
        <p:txBody>
          <a:bodyPr wrap="square">
            <a:spAutoFit/>
          </a:bodyPr>
          <a:lstStyle/>
          <a:p>
            <a:pPr lvl="0" algn="ctr">
              <a:lnSpc>
                <a:spcPct val="120000"/>
              </a:lnSpc>
            </a:pPr>
            <a:r>
              <a:rPr lang="zh-CN" altLang="en-US" sz="1600" dirty="0">
                <a:solidFill>
                  <a:srgbClr val="00B0F0"/>
                </a:solidFill>
                <a:latin typeface="张海山锐线体2.0" panose="02000000000000000000" pitchFamily="2" charset="-122"/>
                <a:ea typeface="张海山锐线体2.0" panose="02000000000000000000" pitchFamily="2" charset="-122"/>
              </a:rPr>
              <a:t>您的文字添加这里</a:t>
            </a:r>
          </a:p>
        </p:txBody>
      </p:sp>
      <p:sp>
        <p:nvSpPr>
          <p:cNvPr id="27" name="矩形 26"/>
          <p:cNvSpPr/>
          <p:nvPr/>
        </p:nvSpPr>
        <p:spPr>
          <a:xfrm>
            <a:off x="3780085" y="5030887"/>
            <a:ext cx="2302738" cy="369653"/>
          </a:xfrm>
          <a:prstGeom prst="rect">
            <a:avLst/>
          </a:prstGeom>
        </p:spPr>
        <p:txBody>
          <a:bodyPr wrap="square">
            <a:spAutoFit/>
          </a:bodyPr>
          <a:lstStyle/>
          <a:p>
            <a:pPr lvl="0" algn="ctr">
              <a:lnSpc>
                <a:spcPct val="120000"/>
              </a:lnSpc>
            </a:pPr>
            <a:r>
              <a:rPr lang="zh-CN" altLang="en-US" sz="1600" dirty="0">
                <a:solidFill>
                  <a:srgbClr val="FE5B18"/>
                </a:solidFill>
                <a:latin typeface="张海山锐线体2.0" panose="02000000000000000000" pitchFamily="2" charset="-122"/>
                <a:ea typeface="张海山锐线体2.0" panose="02000000000000000000" pitchFamily="2" charset="-122"/>
              </a:rPr>
              <a:t>您的文字添加这里</a:t>
            </a:r>
          </a:p>
        </p:txBody>
      </p:sp>
      <p:sp>
        <p:nvSpPr>
          <p:cNvPr id="28" name="矩形 27"/>
          <p:cNvSpPr/>
          <p:nvPr/>
        </p:nvSpPr>
        <p:spPr>
          <a:xfrm>
            <a:off x="6096000" y="5030887"/>
            <a:ext cx="2302738" cy="369653"/>
          </a:xfrm>
          <a:prstGeom prst="rect">
            <a:avLst/>
          </a:prstGeom>
        </p:spPr>
        <p:txBody>
          <a:bodyPr wrap="square">
            <a:spAutoFit/>
          </a:bodyPr>
          <a:lstStyle/>
          <a:p>
            <a:pPr lvl="0" algn="ctr">
              <a:lnSpc>
                <a:spcPct val="120000"/>
              </a:lnSpc>
            </a:pPr>
            <a:r>
              <a:rPr lang="zh-CN" altLang="en-US" sz="1600" dirty="0">
                <a:solidFill>
                  <a:srgbClr val="FD107F"/>
                </a:solidFill>
                <a:latin typeface="张海山锐线体2.0" panose="02000000000000000000" pitchFamily="2" charset="-122"/>
                <a:ea typeface="张海山锐线体2.0" panose="02000000000000000000" pitchFamily="2" charset="-122"/>
              </a:rPr>
              <a:t>您的文字添加这里</a:t>
            </a:r>
          </a:p>
        </p:txBody>
      </p:sp>
      <p:sp>
        <p:nvSpPr>
          <p:cNvPr id="29" name="矩形 28"/>
          <p:cNvSpPr/>
          <p:nvPr/>
        </p:nvSpPr>
        <p:spPr>
          <a:xfrm>
            <a:off x="8411915" y="5030887"/>
            <a:ext cx="2302738" cy="369653"/>
          </a:xfrm>
          <a:prstGeom prst="rect">
            <a:avLst/>
          </a:prstGeom>
        </p:spPr>
        <p:txBody>
          <a:bodyPr wrap="square">
            <a:spAutoFit/>
          </a:bodyPr>
          <a:lstStyle/>
          <a:p>
            <a:pPr lvl="0" algn="ctr">
              <a:lnSpc>
                <a:spcPct val="120000"/>
              </a:lnSpc>
            </a:pPr>
            <a:r>
              <a:rPr lang="zh-CN" altLang="en-US" sz="1600" dirty="0">
                <a:solidFill>
                  <a:schemeClr val="tx2">
                    <a:lumMod val="50000"/>
                  </a:schemeClr>
                </a:solidFill>
                <a:latin typeface="张海山锐线体2.0" panose="02000000000000000000" pitchFamily="2" charset="-122"/>
                <a:ea typeface="张海山锐线体2.0" panose="02000000000000000000" pitchFamily="2" charset="-122"/>
              </a:rPr>
              <a:t>您的文字添加这里</a:t>
            </a:r>
          </a:p>
        </p:txBody>
      </p:sp>
      <p:pic>
        <p:nvPicPr>
          <p:cNvPr id="32" name="图片占位符 31"/>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10435" r="10435"/>
          <a:stretch>
            <a:fillRect/>
          </a:stretch>
        </p:blipFill>
        <p:spPr>
          <a:xfrm>
            <a:off x="1728536" y="3086100"/>
            <a:ext cx="1752600" cy="1752600"/>
          </a:xfrm>
        </p:spPr>
      </p:pic>
      <p:pic>
        <p:nvPicPr>
          <p:cNvPr id="34" name="图片占位符 33"/>
          <p:cNvPicPr>
            <a:picLocks noGrp="1" noChangeAspect="1"/>
          </p:cNvPicPr>
          <p:nvPr>
            <p:ph type="pic" sz="quarter" idx="11"/>
          </p:nvPr>
        </p:nvPicPr>
        <p:blipFill>
          <a:blip r:embed="rId4">
            <a:grayscl/>
            <a:extLst>
              <a:ext uri="{28A0092B-C50C-407E-A947-70E740481C1C}">
                <a14:useLocalDpi xmlns:a14="http://schemas.microsoft.com/office/drawing/2010/main" val="0"/>
              </a:ext>
            </a:extLst>
          </a:blip>
          <a:srcRect l="10480" r="10480"/>
          <a:stretch>
            <a:fillRect/>
          </a:stretch>
        </p:blipFill>
        <p:spPr>
          <a:xfrm>
            <a:off x="4028777" y="3086100"/>
            <a:ext cx="1752600" cy="1752600"/>
          </a:xfrm>
        </p:spPr>
      </p:pic>
      <p:pic>
        <p:nvPicPr>
          <p:cNvPr id="36" name="图片占位符 35"/>
          <p:cNvPicPr>
            <a:picLocks noGrp="1" noChangeAspect="1"/>
          </p:cNvPicPr>
          <p:nvPr>
            <p:ph type="pic" sz="quarter" idx="12"/>
          </p:nvPr>
        </p:nvPicPr>
        <p:blipFill>
          <a:blip r:embed="rId5">
            <a:grayscl/>
            <a:extLst>
              <a:ext uri="{28A0092B-C50C-407E-A947-70E740481C1C}">
                <a14:useLocalDpi xmlns:a14="http://schemas.microsoft.com/office/drawing/2010/main" val="0"/>
              </a:ext>
            </a:extLst>
          </a:blip>
          <a:srcRect l="18750" r="18750"/>
          <a:stretch>
            <a:fillRect/>
          </a:stretch>
        </p:blipFill>
        <p:spPr/>
      </p:pic>
      <p:pic>
        <p:nvPicPr>
          <p:cNvPr id="38" name="图片占位符 37"/>
          <p:cNvPicPr>
            <a:picLocks noGrp="1" noChangeAspect="1"/>
          </p:cNvPicPr>
          <p:nvPr>
            <p:ph type="pic" sz="quarter" idx="13"/>
          </p:nvPr>
        </p:nvPicPr>
        <p:blipFill>
          <a:blip r:embed="rId6">
            <a:grayscl/>
            <a:extLst>
              <a:ext uri="{28A0092B-C50C-407E-A947-70E740481C1C}">
                <a14:useLocalDpi xmlns:a14="http://schemas.microsoft.com/office/drawing/2010/main" val="0"/>
              </a:ext>
            </a:extLst>
          </a:blip>
          <a:srcRect l="16064" r="16064"/>
          <a:stretch>
            <a:fillRect/>
          </a:stretch>
        </p:blipFill>
        <p:spPr/>
      </p:pic>
    </p:spTree>
    <p:extLst>
      <p:ext uri="{BB962C8B-B14F-4D97-AF65-F5344CB8AC3E}">
        <p14:creationId xmlns:p14="http://schemas.microsoft.com/office/powerpoint/2010/main" val="135198753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circle(in)">
                                      <p:cBhvr>
                                        <p:cTn id="22" dur="2000"/>
                                        <p:tgtEl>
                                          <p:spTgt spid="32"/>
                                        </p:tgtEl>
                                      </p:cBhvr>
                                    </p:animEffect>
                                  </p:childTnLst>
                                </p:cTn>
                              </p:par>
                              <p:par>
                                <p:cTn id="23" presetID="6" presetClass="entr" presetSubtype="16"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circle(in)">
                                      <p:cBhvr>
                                        <p:cTn id="25" dur="2000"/>
                                        <p:tgtEl>
                                          <p:spTgt spid="34"/>
                                        </p:tgtEl>
                                      </p:cBhvr>
                                    </p:animEffect>
                                  </p:childTnLst>
                                </p:cTn>
                              </p:par>
                              <p:par>
                                <p:cTn id="26" presetID="6" presetClass="entr" presetSubtype="16"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circle(in)">
                                      <p:cBhvr>
                                        <p:cTn id="28" dur="2000"/>
                                        <p:tgtEl>
                                          <p:spTgt spid="36"/>
                                        </p:tgtEl>
                                      </p:cBhvr>
                                    </p:animEffect>
                                  </p:childTnLst>
                                </p:cTn>
                              </p:par>
                              <p:par>
                                <p:cTn id="29" presetID="6" presetClass="entr" presetSubtype="16"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circle(in)">
                                      <p:cBhvr>
                                        <p:cTn id="31" dur="2000"/>
                                        <p:tgtEl>
                                          <p:spTgt spid="38"/>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l="16243" r="16243"/>
          <a:stretch>
            <a:fillRect/>
          </a:stretch>
        </p:blipFill>
        <p:spPr/>
      </p:pic>
      <p:sp>
        <p:nvSpPr>
          <p:cNvPr id="22" name="矩形 21"/>
          <p:cNvSpPr/>
          <p:nvPr/>
        </p:nvSpPr>
        <p:spPr>
          <a:xfrm>
            <a:off x="8213870" y="2844801"/>
            <a:ext cx="3102231" cy="3087915"/>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213870" y="2844800"/>
            <a:ext cx="3102231" cy="3062515"/>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占位符 18"/>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l="17244" r="17244"/>
          <a:stretch>
            <a:fillRect/>
          </a:stretch>
        </p:blipFill>
        <p:spPr/>
      </p:pic>
      <p:sp>
        <p:nvSpPr>
          <p:cNvPr id="24" name="矩形 23"/>
          <p:cNvSpPr/>
          <p:nvPr/>
        </p:nvSpPr>
        <p:spPr>
          <a:xfrm>
            <a:off x="6475381" y="943430"/>
            <a:ext cx="3103563" cy="3161656"/>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24"/>
          <p:cNvSpPr/>
          <p:nvPr/>
        </p:nvSpPr>
        <p:spPr>
          <a:xfrm>
            <a:off x="6475381" y="943430"/>
            <a:ext cx="3103563" cy="3136254"/>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加号 3"/>
          <p:cNvSpPr/>
          <p:nvPr/>
        </p:nvSpPr>
        <p:spPr>
          <a:xfrm>
            <a:off x="3933461" y="1334933"/>
            <a:ext cx="457897" cy="457897"/>
          </a:xfrm>
          <a:prstGeom prst="mathPlus">
            <a:avLst/>
          </a:prstGeom>
          <a:solidFill>
            <a:srgbClr val="FD1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503921" y="1649380"/>
            <a:ext cx="2339102" cy="1126462"/>
          </a:xfrm>
          <a:prstGeom prst="rect">
            <a:avLst/>
          </a:prstGeom>
          <a:noFill/>
        </p:spPr>
        <p:txBody>
          <a:bodyPr wrap="none" rtlCol="0">
            <a:spAutoFit/>
          </a:bodyPr>
          <a:lstStyle/>
          <a:p>
            <a:pPr>
              <a:lnSpc>
                <a:spcPct val="120000"/>
              </a:lnSpc>
            </a:pPr>
            <a:r>
              <a:rPr lang="zh-CN" altLang="en-US" sz="2800" dirty="0">
                <a:solidFill>
                  <a:srgbClr val="4B5964"/>
                </a:solidFill>
                <a:latin typeface="造字工房悦黑体验版常规体" pitchFamily="2" charset="-122"/>
                <a:ea typeface="造字工房悦黑体验版常规体" pitchFamily="2" charset="-122"/>
              </a:rPr>
              <a:t>单击此处添加</a:t>
            </a:r>
            <a:endParaRPr lang="en-US" altLang="zh-CN" sz="2800" dirty="0">
              <a:solidFill>
                <a:srgbClr val="4B5964"/>
              </a:solidFill>
              <a:latin typeface="造字工房悦黑体验版常规体" pitchFamily="2" charset="-122"/>
              <a:ea typeface="造字工房悦黑体验版常规体" pitchFamily="2" charset="-122"/>
            </a:endParaRPr>
          </a:p>
          <a:p>
            <a:pPr>
              <a:lnSpc>
                <a:spcPct val="120000"/>
              </a:lnSpc>
            </a:pPr>
            <a:r>
              <a:rPr lang="zh-CN" altLang="en-US" sz="2800" dirty="0">
                <a:solidFill>
                  <a:srgbClr val="4B5964"/>
                </a:solidFill>
                <a:latin typeface="造字工房悦黑体验版常规体" pitchFamily="2" charset="-122"/>
                <a:ea typeface="造字工房悦黑体验版常规体" pitchFamily="2" charset="-122"/>
              </a:rPr>
              <a:t>文字内容</a:t>
            </a:r>
          </a:p>
        </p:txBody>
      </p:sp>
      <p:sp>
        <p:nvSpPr>
          <p:cNvPr id="6" name="文本框 5"/>
          <p:cNvSpPr txBox="1"/>
          <p:nvPr/>
        </p:nvSpPr>
        <p:spPr>
          <a:xfrm>
            <a:off x="1503921" y="3140465"/>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张海山锐线体2.0" panose="02000000000000000000" pitchFamily="2" charset="-122"/>
                <a:ea typeface="张海山锐线体2.0" panose="02000000000000000000" pitchFamily="2" charset="-122"/>
              </a:rPr>
              <a:t>您的文字添加到此处，可以通过单击</a:t>
            </a:r>
          </a:p>
        </p:txBody>
      </p:sp>
      <p:cxnSp>
        <p:nvCxnSpPr>
          <p:cNvPr id="7" name="直接连接符 6"/>
          <p:cNvCxnSpPr/>
          <p:nvPr/>
        </p:nvCxnSpPr>
        <p:spPr>
          <a:xfrm>
            <a:off x="1622061" y="3678492"/>
            <a:ext cx="1691612" cy="0"/>
          </a:xfrm>
          <a:prstGeom prst="line">
            <a:avLst/>
          </a:prstGeom>
          <a:ln w="12700">
            <a:solidFill>
              <a:srgbClr val="F5CF26"/>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5400000">
            <a:off x="1601209" y="5178099"/>
            <a:ext cx="302357" cy="260653"/>
          </a:xfrm>
          <a:prstGeom prst="triangle">
            <a:avLst>
              <a:gd name="adj" fmla="val 0"/>
            </a:avLst>
          </a:prstGeom>
          <a:solidFill>
            <a:srgbClr val="FD1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503921" y="4079684"/>
            <a:ext cx="4141561" cy="978729"/>
          </a:xfrm>
          <a:prstGeom prst="rect">
            <a:avLst/>
          </a:prstGeom>
          <a:noFill/>
        </p:spPr>
        <p:txBody>
          <a:bodyPr wrap="square" rtlCol="0">
            <a:spAutoFit/>
          </a:bodyPr>
          <a:lstStyle/>
          <a:p>
            <a:pPr algn="just">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直接连接符 9"/>
          <p:cNvCxnSpPr>
            <a:cxnSpLocks/>
          </p:cNvCxnSpPr>
          <p:nvPr/>
        </p:nvCxnSpPr>
        <p:spPr>
          <a:xfrm>
            <a:off x="1596661" y="3678492"/>
            <a:ext cx="1691612" cy="0"/>
          </a:xfrm>
          <a:prstGeom prst="line">
            <a:avLst/>
          </a:prstGeom>
          <a:ln w="12700">
            <a:solidFill>
              <a:srgbClr val="FD107F"/>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39407" y="298400"/>
            <a:ext cx="782943" cy="494685"/>
            <a:chOff x="239407" y="298400"/>
            <a:chExt cx="782943" cy="494685"/>
          </a:xfrm>
        </p:grpSpPr>
        <p:sp>
          <p:nvSpPr>
            <p:cNvPr id="17"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17"/>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Tree>
    <p:extLst>
      <p:ext uri="{BB962C8B-B14F-4D97-AF65-F5344CB8AC3E}">
        <p14:creationId xmlns:p14="http://schemas.microsoft.com/office/powerpoint/2010/main" val="55938144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barn(inVertical)">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4" grpId="0" animBg="1"/>
      <p:bldP spid="5" grpId="0"/>
      <p:bldP spid="6" grpId="0"/>
      <p:bldP spid="8"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67377" y="382860"/>
            <a:ext cx="3057247" cy="584775"/>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r>
              <a:rPr lang="zh-CN" altLang="en-US" dirty="0"/>
              <a:t>标题添加到此处</a:t>
            </a:r>
          </a:p>
        </p:txBody>
      </p:sp>
      <p:sp>
        <p:nvSpPr>
          <p:cNvPr id="6" name="矩形 5"/>
          <p:cNvSpPr/>
          <p:nvPr/>
        </p:nvSpPr>
        <p:spPr>
          <a:xfrm>
            <a:off x="1668326" y="1786230"/>
            <a:ext cx="9164774" cy="535531"/>
          </a:xfrm>
          <a:prstGeom prst="rect">
            <a:avLst/>
          </a:prstGeom>
        </p:spPr>
        <p:txBody>
          <a:bodyPr wrap="square">
            <a:spAutoFit/>
          </a:bodyPr>
          <a:lstStyle/>
          <a:p>
            <a:pPr lvl="0"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a:t>
            </a:r>
          </a:p>
        </p:txBody>
      </p:sp>
      <p:cxnSp>
        <p:nvCxnSpPr>
          <p:cNvPr id="17" name="直接连接符 16"/>
          <p:cNvCxnSpPr>
            <a:cxnSpLocks/>
          </p:cNvCxnSpPr>
          <p:nvPr/>
        </p:nvCxnSpPr>
        <p:spPr>
          <a:xfrm>
            <a:off x="5125101" y="1155700"/>
            <a:ext cx="1941798" cy="0"/>
          </a:xfrm>
          <a:prstGeom prst="line">
            <a:avLst/>
          </a:prstGeom>
          <a:ln w="31750" cap="rnd">
            <a:solidFill>
              <a:srgbClr val="FE5B18"/>
            </a:solidFill>
            <a:round/>
          </a:ln>
        </p:spPr>
        <p:style>
          <a:lnRef idx="1">
            <a:schemeClr val="accent1"/>
          </a:lnRef>
          <a:fillRef idx="0">
            <a:schemeClr val="accent1"/>
          </a:fillRef>
          <a:effectRef idx="0">
            <a:schemeClr val="accent1"/>
          </a:effectRef>
          <a:fontRef idx="minor">
            <a:schemeClr val="tx1"/>
          </a:fontRef>
        </p:style>
      </p:cxnSp>
      <p:pic>
        <p:nvPicPr>
          <p:cNvPr id="11" name="图片占位符 10"/>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18019" r="18019"/>
          <a:stretch>
            <a:fillRect/>
          </a:stretch>
        </p:blipFill>
        <p:spPr/>
      </p:pic>
      <p:pic>
        <p:nvPicPr>
          <p:cNvPr id="13" name="图片占位符 12"/>
          <p:cNvPicPr>
            <a:picLocks noGrp="1" noChangeAspect="1"/>
          </p:cNvPicPr>
          <p:nvPr>
            <p:ph type="pic" sz="quarter" idx="11"/>
          </p:nvPr>
        </p:nvPicPr>
        <p:blipFill>
          <a:blip r:embed="rId4">
            <a:grayscl/>
            <a:extLst>
              <a:ext uri="{28A0092B-C50C-407E-A947-70E740481C1C}">
                <a14:useLocalDpi xmlns:a14="http://schemas.microsoft.com/office/drawing/2010/main" val="0"/>
              </a:ext>
            </a:extLst>
          </a:blip>
          <a:srcRect l="7673" r="7673"/>
          <a:stretch>
            <a:fillRect/>
          </a:stretch>
        </p:blipFill>
        <p:spPr/>
      </p:pic>
      <p:pic>
        <p:nvPicPr>
          <p:cNvPr id="20" name="图片占位符 19"/>
          <p:cNvPicPr>
            <a:picLocks noGrp="1" noChangeAspect="1"/>
          </p:cNvPicPr>
          <p:nvPr>
            <p:ph type="pic" sz="quarter" idx="12"/>
          </p:nvPr>
        </p:nvPicPr>
        <p:blipFill>
          <a:blip r:embed="rId5" cstate="print">
            <a:grayscl/>
            <a:extLst>
              <a:ext uri="{28A0092B-C50C-407E-A947-70E740481C1C}">
                <a14:useLocalDpi xmlns:a14="http://schemas.microsoft.com/office/drawing/2010/main" val="0"/>
              </a:ext>
            </a:extLst>
          </a:blip>
          <a:srcRect l="12046" r="12046"/>
          <a:stretch>
            <a:fillRect/>
          </a:stretch>
        </p:blipFill>
        <p:spPr/>
      </p:pic>
      <p:grpSp>
        <p:nvGrpSpPr>
          <p:cNvPr id="14" name="组合 13"/>
          <p:cNvGrpSpPr/>
          <p:nvPr/>
        </p:nvGrpSpPr>
        <p:grpSpPr>
          <a:xfrm>
            <a:off x="239407" y="298400"/>
            <a:ext cx="782943" cy="494685"/>
            <a:chOff x="239407" y="298400"/>
            <a:chExt cx="782943" cy="494685"/>
          </a:xfrm>
        </p:grpSpPr>
        <p:sp>
          <p:nvSpPr>
            <p:cNvPr id="15"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文本框 15"/>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
        <p:nvSpPr>
          <p:cNvPr id="24" name="矩形 23"/>
          <p:cNvSpPr/>
          <p:nvPr/>
        </p:nvSpPr>
        <p:spPr>
          <a:xfrm>
            <a:off x="0" y="3200399"/>
            <a:ext cx="12192000" cy="3683002"/>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24"/>
          <p:cNvSpPr/>
          <p:nvPr/>
        </p:nvSpPr>
        <p:spPr>
          <a:xfrm>
            <a:off x="0" y="3200400"/>
            <a:ext cx="12192000" cy="3657599"/>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904849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1473201" y="0"/>
            <a:ext cx="10764018" cy="6858000"/>
          </a:xfrm>
          <a:prstGeom prst="triangle">
            <a:avLst>
              <a:gd name="adj" fmla="val 100000"/>
            </a:avLst>
          </a:prstGeom>
          <a:solidFill>
            <a:srgbClr val="FE5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加号 3"/>
          <p:cNvSpPr/>
          <p:nvPr/>
        </p:nvSpPr>
        <p:spPr>
          <a:xfrm>
            <a:off x="3304253" y="736230"/>
            <a:ext cx="457897" cy="457897"/>
          </a:xfrm>
          <a:prstGeom prst="mathPlus">
            <a:avLst/>
          </a:prstGeom>
          <a:solidFill>
            <a:srgbClr val="FE5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74713" y="1050677"/>
            <a:ext cx="2339102" cy="1126462"/>
          </a:xfrm>
          <a:prstGeom prst="rect">
            <a:avLst/>
          </a:prstGeom>
          <a:noFill/>
        </p:spPr>
        <p:txBody>
          <a:bodyPr wrap="none" rtlCol="0">
            <a:spAutoFit/>
          </a:bodyPr>
          <a:lstStyle/>
          <a:p>
            <a:pPr>
              <a:lnSpc>
                <a:spcPct val="120000"/>
              </a:lnSpc>
            </a:pPr>
            <a:r>
              <a:rPr lang="zh-CN" altLang="en-US" sz="2800" dirty="0">
                <a:solidFill>
                  <a:srgbClr val="FE5B18"/>
                </a:solidFill>
                <a:latin typeface="造字工房悦黑体验版常规体" pitchFamily="2" charset="-122"/>
                <a:ea typeface="造字工房悦黑体验版常规体" pitchFamily="2" charset="-122"/>
              </a:rPr>
              <a:t>单击此处添加</a:t>
            </a:r>
            <a:endParaRPr lang="en-US" altLang="zh-CN" sz="2800" dirty="0">
              <a:solidFill>
                <a:srgbClr val="FE5B18"/>
              </a:solidFill>
              <a:latin typeface="造字工房悦黑体验版常规体" pitchFamily="2" charset="-122"/>
              <a:ea typeface="造字工房悦黑体验版常规体" pitchFamily="2" charset="-122"/>
            </a:endParaRPr>
          </a:p>
          <a:p>
            <a:pPr>
              <a:lnSpc>
                <a:spcPct val="120000"/>
              </a:lnSpc>
            </a:pPr>
            <a:r>
              <a:rPr lang="zh-CN" altLang="en-US" sz="2800" dirty="0">
                <a:solidFill>
                  <a:srgbClr val="FE5B18"/>
                </a:solidFill>
                <a:latin typeface="造字工房悦黑体验版常规体" pitchFamily="2" charset="-122"/>
                <a:ea typeface="造字工房悦黑体验版常规体" pitchFamily="2" charset="-122"/>
              </a:rPr>
              <a:t>文字内容</a:t>
            </a:r>
          </a:p>
        </p:txBody>
      </p:sp>
      <p:sp>
        <p:nvSpPr>
          <p:cNvPr id="6" name="文本框 5"/>
          <p:cNvSpPr txBox="1"/>
          <p:nvPr/>
        </p:nvSpPr>
        <p:spPr>
          <a:xfrm>
            <a:off x="874713" y="2541762"/>
            <a:ext cx="4141561" cy="30033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张海山锐线体2.0" panose="02000000000000000000" pitchFamily="2" charset="-122"/>
                <a:ea typeface="张海山锐线体2.0" panose="02000000000000000000" pitchFamily="2" charset="-122"/>
              </a:rPr>
              <a:t>您的文字添加到此处，可以通过单击</a:t>
            </a:r>
          </a:p>
        </p:txBody>
      </p:sp>
      <p:cxnSp>
        <p:nvCxnSpPr>
          <p:cNvPr id="7" name="直接连接符 6"/>
          <p:cNvCxnSpPr/>
          <p:nvPr/>
        </p:nvCxnSpPr>
        <p:spPr>
          <a:xfrm>
            <a:off x="992853" y="3079789"/>
            <a:ext cx="1691612" cy="0"/>
          </a:xfrm>
          <a:prstGeom prst="line">
            <a:avLst/>
          </a:prstGeom>
          <a:ln w="12700">
            <a:solidFill>
              <a:srgbClr val="F5CF26"/>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5400000">
            <a:off x="972001" y="4579396"/>
            <a:ext cx="302357" cy="260653"/>
          </a:xfrm>
          <a:prstGeom prst="triangle">
            <a:avLst>
              <a:gd name="adj" fmla="val 0"/>
            </a:avLst>
          </a:prstGeom>
          <a:solidFill>
            <a:srgbClr val="FE5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74713" y="3480981"/>
            <a:ext cx="4141561" cy="978729"/>
          </a:xfrm>
          <a:prstGeom prst="rect">
            <a:avLst/>
          </a:prstGeom>
          <a:noFill/>
        </p:spPr>
        <p:txBody>
          <a:bodyPr wrap="square" rtlCol="0">
            <a:spAutoFit/>
          </a:bodyPr>
          <a:lstStyle/>
          <a:p>
            <a:pPr algn="just">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直接连接符 9"/>
          <p:cNvCxnSpPr>
            <a:cxnSpLocks/>
          </p:cNvCxnSpPr>
          <p:nvPr/>
        </p:nvCxnSpPr>
        <p:spPr>
          <a:xfrm>
            <a:off x="967453" y="3079789"/>
            <a:ext cx="1691612" cy="0"/>
          </a:xfrm>
          <a:prstGeom prst="line">
            <a:avLst/>
          </a:prstGeom>
          <a:ln w="12700">
            <a:solidFill>
              <a:srgbClr val="FE5B18"/>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a:ext>
            </a:extLst>
          </a:blip>
          <a:srcRect l="23529" t="3536" r="23529" b="3698"/>
          <a:stretch/>
        </p:blipFill>
        <p:spPr>
          <a:xfrm>
            <a:off x="7306066" y="736230"/>
            <a:ext cx="3198802" cy="5605124"/>
          </a:xfrm>
          <a:custGeom>
            <a:avLst/>
            <a:gdLst>
              <a:gd name="connsiteX0" fmla="*/ 592392 w 3198802"/>
              <a:gd name="connsiteY0" fmla="*/ 916900 h 5605124"/>
              <a:gd name="connsiteX1" fmla="*/ 592392 w 3198802"/>
              <a:gd name="connsiteY1" fmla="*/ 4281317 h 5605124"/>
              <a:gd name="connsiteX2" fmla="*/ 2552701 w 3198802"/>
              <a:gd name="connsiteY2" fmla="*/ 4281317 h 5605124"/>
              <a:gd name="connsiteX3" fmla="*/ 2552701 w 3198802"/>
              <a:gd name="connsiteY3" fmla="*/ 916900 h 5605124"/>
              <a:gd name="connsiteX4" fmla="*/ 0 w 3198802"/>
              <a:gd name="connsiteY4" fmla="*/ 0 h 5605124"/>
              <a:gd name="connsiteX5" fmla="*/ 3198802 w 3198802"/>
              <a:gd name="connsiteY5" fmla="*/ 0 h 5605124"/>
              <a:gd name="connsiteX6" fmla="*/ 3198802 w 3198802"/>
              <a:gd name="connsiteY6" fmla="*/ 5605124 h 5605124"/>
              <a:gd name="connsiteX7" fmla="*/ 0 w 3198802"/>
              <a:gd name="connsiteY7" fmla="*/ 5605124 h 560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8802" h="5605124">
                <a:moveTo>
                  <a:pt x="592392" y="916900"/>
                </a:moveTo>
                <a:lnTo>
                  <a:pt x="592392" y="4281317"/>
                </a:lnTo>
                <a:lnTo>
                  <a:pt x="2552701" y="4281317"/>
                </a:lnTo>
                <a:lnTo>
                  <a:pt x="2552701" y="916900"/>
                </a:lnTo>
                <a:close/>
                <a:moveTo>
                  <a:pt x="0" y="0"/>
                </a:moveTo>
                <a:lnTo>
                  <a:pt x="3198802" y="0"/>
                </a:lnTo>
                <a:lnTo>
                  <a:pt x="3198802" y="5605124"/>
                </a:lnTo>
                <a:lnTo>
                  <a:pt x="0" y="5605124"/>
                </a:lnTo>
                <a:close/>
              </a:path>
            </a:pathLst>
          </a:custGeom>
          <a:effectLst>
            <a:outerShdw blurRad="114300" dist="38100" dir="5400000" algn="t" rotWithShape="0">
              <a:prstClr val="black">
                <a:alpha val="40000"/>
              </a:prstClr>
            </a:outerShdw>
          </a:effectLst>
        </p:spPr>
      </p:pic>
      <p:grpSp>
        <p:nvGrpSpPr>
          <p:cNvPr id="14" name="组合 13"/>
          <p:cNvGrpSpPr/>
          <p:nvPr/>
        </p:nvGrpSpPr>
        <p:grpSpPr>
          <a:xfrm>
            <a:off x="239407" y="298400"/>
            <a:ext cx="782943" cy="494685"/>
            <a:chOff x="239407" y="298400"/>
            <a:chExt cx="782943" cy="494685"/>
          </a:xfrm>
        </p:grpSpPr>
        <p:sp>
          <p:nvSpPr>
            <p:cNvPr id="15"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文本框 15"/>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pic>
        <p:nvPicPr>
          <p:cNvPr id="22" name="图片占位符 21"/>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l="8658" r="8658"/>
          <a:stretch>
            <a:fillRect/>
          </a:stretch>
        </p:blipFill>
        <p:spPr/>
      </p:pic>
    </p:spTree>
    <p:extLst>
      <p:ext uri="{BB962C8B-B14F-4D97-AF65-F5344CB8AC3E}">
        <p14:creationId xmlns:p14="http://schemas.microsoft.com/office/powerpoint/2010/main" val="89020571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6"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par>
                                <p:cTn id="23" presetID="6" presetClass="entr" presetSubtype="16"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in)">
                                      <p:cBhvr>
                                        <p:cTn id="25" dur="2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randombar(horizontal)">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536619" y="2742782"/>
            <a:ext cx="208105" cy="208105"/>
            <a:chOff x="8777289" y="4762501"/>
            <a:chExt cx="546100" cy="546100"/>
          </a:xfrm>
        </p:grpSpPr>
        <p:sp>
          <p:nvSpPr>
            <p:cNvPr id="24" name="Oval 197"/>
            <p:cNvSpPr>
              <a:spLocks noChangeArrowheads="1"/>
            </p:cNvSpPr>
            <p:nvPr/>
          </p:nvSpPr>
          <p:spPr bwMode="auto">
            <a:xfrm>
              <a:off x="8777289" y="4762501"/>
              <a:ext cx="546100" cy="546100"/>
            </a:xfrm>
            <a:prstGeom prst="ellipse">
              <a:avLst/>
            </a:pr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98"/>
            <p:cNvSpPr>
              <a:spLocks/>
            </p:cNvSpPr>
            <p:nvPr/>
          </p:nvSpPr>
          <p:spPr bwMode="auto">
            <a:xfrm>
              <a:off x="8978901" y="4945063"/>
              <a:ext cx="185738" cy="176213"/>
            </a:xfrm>
            <a:custGeom>
              <a:avLst/>
              <a:gdLst>
                <a:gd name="T0" fmla="*/ 0 w 117"/>
                <a:gd name="T1" fmla="*/ 0 h 111"/>
                <a:gd name="T2" fmla="*/ 117 w 117"/>
                <a:gd name="T3" fmla="*/ 57 h 111"/>
                <a:gd name="T4" fmla="*/ 0 w 117"/>
                <a:gd name="T5" fmla="*/ 111 h 111"/>
                <a:gd name="T6" fmla="*/ 0 w 117"/>
                <a:gd name="T7" fmla="*/ 0 h 111"/>
              </a:gdLst>
              <a:ahLst/>
              <a:cxnLst>
                <a:cxn ang="0">
                  <a:pos x="T0" y="T1"/>
                </a:cxn>
                <a:cxn ang="0">
                  <a:pos x="T2" y="T3"/>
                </a:cxn>
                <a:cxn ang="0">
                  <a:pos x="T4" y="T5"/>
                </a:cxn>
                <a:cxn ang="0">
                  <a:pos x="T6" y="T7"/>
                </a:cxn>
              </a:cxnLst>
              <a:rect l="0" t="0" r="r" b="b"/>
              <a:pathLst>
                <a:path w="117" h="111">
                  <a:moveTo>
                    <a:pt x="0" y="0"/>
                  </a:moveTo>
                  <a:lnTo>
                    <a:pt x="117" y="57"/>
                  </a:lnTo>
                  <a:lnTo>
                    <a:pt x="0" y="111"/>
                  </a:lnTo>
                  <a:lnTo>
                    <a:pt x="0" y="0"/>
                  </a:lnTo>
                  <a:close/>
                </a:path>
              </a:pathLst>
            </a:cu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969896" y="2759357"/>
            <a:ext cx="203326" cy="174954"/>
            <a:chOff x="495301" y="523876"/>
            <a:chExt cx="546101" cy="469900"/>
          </a:xfrm>
        </p:grpSpPr>
        <p:sp>
          <p:nvSpPr>
            <p:cNvPr id="30" name="Freeform 5"/>
            <p:cNvSpPr>
              <a:spLocks/>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8"/>
            <p:cNvSpPr>
              <a:spLocks noChangeArrowheads="1"/>
            </p:cNvSpPr>
            <p:nvPr/>
          </p:nvSpPr>
          <p:spPr bwMode="auto">
            <a:xfrm>
              <a:off x="666751" y="717551"/>
              <a:ext cx="84138" cy="85725"/>
            </a:xfrm>
            <a:prstGeom prst="ellipse">
              <a:avLst/>
            </a:pr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2011840" y="2746058"/>
            <a:ext cx="203326" cy="201552"/>
            <a:chOff x="5229226" y="484188"/>
            <a:chExt cx="546100" cy="541338"/>
          </a:xfrm>
        </p:grpSpPr>
        <p:sp>
          <p:nvSpPr>
            <p:cNvPr id="35" name="Freeform 20"/>
            <p:cNvSpPr>
              <a:spLocks/>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21"/>
            <p:cNvSpPr>
              <a:spLocks noChangeShapeType="1"/>
            </p:cNvSpPr>
            <p:nvPr/>
          </p:nvSpPr>
          <p:spPr bwMode="auto">
            <a:xfrm>
              <a:off x="5229226" y="688976"/>
              <a:ext cx="546100" cy="0"/>
            </a:xfrm>
            <a:prstGeom prst="line">
              <a:avLst/>
            </a:prstGeom>
            <a:noFill/>
            <a:ln w="19050" cap="flat">
              <a:solidFill>
                <a:srgbClr val="FD10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
            <p:cNvSpPr>
              <a:spLocks/>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
            <p:cNvSpPr>
              <a:spLocks/>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24"/>
            <p:cNvSpPr>
              <a:spLocks noChangeShapeType="1"/>
            </p:cNvSpPr>
            <p:nvPr/>
          </p:nvSpPr>
          <p:spPr bwMode="auto">
            <a:xfrm>
              <a:off x="5426076" y="538163"/>
              <a:ext cx="150813" cy="0"/>
            </a:xfrm>
            <a:prstGeom prst="line">
              <a:avLst/>
            </a:prstGeom>
            <a:noFill/>
            <a:ln w="19050" cap="flat">
              <a:solidFill>
                <a:srgbClr val="FD10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1486878" y="2744876"/>
            <a:ext cx="203326" cy="203916"/>
            <a:chOff x="2862264" y="1550988"/>
            <a:chExt cx="546100" cy="547688"/>
          </a:xfrm>
        </p:grpSpPr>
        <p:sp>
          <p:nvSpPr>
            <p:cNvPr id="41" name="Oval 76"/>
            <p:cNvSpPr>
              <a:spLocks noChangeArrowheads="1"/>
            </p:cNvSpPr>
            <p:nvPr/>
          </p:nvSpPr>
          <p:spPr bwMode="auto">
            <a:xfrm>
              <a:off x="2862264" y="1550988"/>
              <a:ext cx="546100" cy="547688"/>
            </a:xfrm>
            <a:prstGeom prst="ellipse">
              <a:avLst/>
            </a:prstGeom>
            <a:noFill/>
            <a:ln w="19050" cap="flat">
              <a:solidFill>
                <a:srgbClr val="FD10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77"/>
            <p:cNvSpPr>
              <a:spLocks noChangeShapeType="1"/>
            </p:cNvSpPr>
            <p:nvPr/>
          </p:nvSpPr>
          <p:spPr bwMode="auto">
            <a:xfrm>
              <a:off x="3135314" y="1700213"/>
              <a:ext cx="0" cy="244475"/>
            </a:xfrm>
            <a:prstGeom prst="line">
              <a:avLst/>
            </a:prstGeom>
            <a:noFill/>
            <a:ln w="19050" cap="flat">
              <a:solidFill>
                <a:srgbClr val="FD10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78"/>
            <p:cNvSpPr>
              <a:spLocks noChangeShapeType="1"/>
            </p:cNvSpPr>
            <p:nvPr/>
          </p:nvSpPr>
          <p:spPr bwMode="auto">
            <a:xfrm>
              <a:off x="3008314" y="1822451"/>
              <a:ext cx="255588" cy="0"/>
            </a:xfrm>
            <a:prstGeom prst="line">
              <a:avLst/>
            </a:prstGeom>
            <a:noFill/>
            <a:ln w="19050" cap="flat">
              <a:solidFill>
                <a:srgbClr val="FD10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 name="文本框 3"/>
          <p:cNvSpPr txBox="1"/>
          <p:nvPr/>
        </p:nvSpPr>
        <p:spPr>
          <a:xfrm>
            <a:off x="794729" y="1033417"/>
            <a:ext cx="3467616" cy="584775"/>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pPr algn="l"/>
            <a:r>
              <a:rPr lang="zh-CN" altLang="en-US" dirty="0"/>
              <a:t>您的标题添加此处</a:t>
            </a:r>
          </a:p>
        </p:txBody>
      </p:sp>
      <p:sp>
        <p:nvSpPr>
          <p:cNvPr id="5" name="矩形 4"/>
          <p:cNvSpPr/>
          <p:nvPr/>
        </p:nvSpPr>
        <p:spPr>
          <a:xfrm>
            <a:off x="777300" y="1815782"/>
            <a:ext cx="5377068" cy="757130"/>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您的文字添加到此处，可以通过单击此处删除此处的文字进行添加，也可以复制您的您的文字添加到此处，可以通过单击此处删除此处的文字进行添加，也可以复制您的文字粘贴到此处</a:t>
            </a:r>
          </a:p>
        </p:txBody>
      </p:sp>
      <p:cxnSp>
        <p:nvCxnSpPr>
          <p:cNvPr id="10" name="直接连接符 9"/>
          <p:cNvCxnSpPr/>
          <p:nvPr/>
        </p:nvCxnSpPr>
        <p:spPr>
          <a:xfrm>
            <a:off x="2449599" y="4426085"/>
            <a:ext cx="3800220" cy="0"/>
          </a:xfrm>
          <a:prstGeom prst="line">
            <a:avLst/>
          </a:prstGeom>
          <a:ln w="38100">
            <a:solidFill>
              <a:srgbClr val="FD107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449599" y="5218890"/>
            <a:ext cx="380022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449599" y="6011694"/>
            <a:ext cx="380022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p:cNvCxnSpPr>
          <p:nvPr/>
        </p:nvCxnSpPr>
        <p:spPr>
          <a:xfrm>
            <a:off x="2449599" y="5218890"/>
            <a:ext cx="3151762" cy="0"/>
          </a:xfrm>
          <a:prstGeom prst="line">
            <a:avLst/>
          </a:prstGeom>
          <a:ln w="38100">
            <a:solidFill>
              <a:srgbClr val="FD107F"/>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p:cNvCxnSpPr>
          <p:nvPr/>
        </p:nvCxnSpPr>
        <p:spPr>
          <a:xfrm>
            <a:off x="2449599" y="6011694"/>
            <a:ext cx="3394954" cy="0"/>
          </a:xfrm>
          <a:prstGeom prst="line">
            <a:avLst/>
          </a:prstGeom>
          <a:ln w="38100">
            <a:solidFill>
              <a:srgbClr val="FD107F"/>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141823" y="3970564"/>
            <a:ext cx="1107996" cy="369332"/>
          </a:xfrm>
          <a:prstGeom prst="rect">
            <a:avLst/>
          </a:prstGeom>
          <a:noFill/>
        </p:spPr>
        <p:txBody>
          <a:bodyPr wrap="none" rtlCol="0">
            <a:spAutoFit/>
          </a:bodyPr>
          <a:lstStyle/>
          <a:p>
            <a:pPr algn="r"/>
            <a:r>
              <a:rPr lang="zh-CN" altLang="en-US" dirty="0">
                <a:solidFill>
                  <a:schemeClr val="tx1">
                    <a:lumMod val="75000"/>
                    <a:lumOff val="25000"/>
                  </a:schemeClr>
                </a:solidFill>
              </a:rPr>
              <a:t>标题添加</a:t>
            </a:r>
          </a:p>
        </p:txBody>
      </p:sp>
      <p:sp>
        <p:nvSpPr>
          <p:cNvPr id="16" name="文本框 15"/>
          <p:cNvSpPr txBox="1"/>
          <p:nvPr/>
        </p:nvSpPr>
        <p:spPr>
          <a:xfrm>
            <a:off x="5141823" y="4763367"/>
            <a:ext cx="1107996" cy="369332"/>
          </a:xfrm>
          <a:prstGeom prst="rect">
            <a:avLst/>
          </a:prstGeom>
          <a:noFill/>
        </p:spPr>
        <p:txBody>
          <a:bodyPr wrap="none" rtlCol="0">
            <a:spAutoFit/>
          </a:bodyPr>
          <a:lstStyle/>
          <a:p>
            <a:pPr algn="r"/>
            <a:r>
              <a:rPr lang="zh-CN" altLang="en-US" dirty="0">
                <a:solidFill>
                  <a:schemeClr val="tx1">
                    <a:lumMod val="75000"/>
                    <a:lumOff val="25000"/>
                  </a:schemeClr>
                </a:solidFill>
              </a:rPr>
              <a:t>标题添加</a:t>
            </a:r>
          </a:p>
        </p:txBody>
      </p:sp>
      <p:sp>
        <p:nvSpPr>
          <p:cNvPr id="17" name="文本框 16"/>
          <p:cNvSpPr txBox="1"/>
          <p:nvPr/>
        </p:nvSpPr>
        <p:spPr>
          <a:xfrm>
            <a:off x="5141823" y="5575626"/>
            <a:ext cx="1107996" cy="369332"/>
          </a:xfrm>
          <a:prstGeom prst="rect">
            <a:avLst/>
          </a:prstGeom>
          <a:noFill/>
        </p:spPr>
        <p:txBody>
          <a:bodyPr wrap="none" rtlCol="0">
            <a:spAutoFit/>
          </a:bodyPr>
          <a:lstStyle/>
          <a:p>
            <a:pPr algn="r"/>
            <a:r>
              <a:rPr lang="zh-CN" altLang="en-US" dirty="0">
                <a:solidFill>
                  <a:schemeClr val="tx1">
                    <a:lumMod val="75000"/>
                    <a:lumOff val="25000"/>
                  </a:schemeClr>
                </a:solidFill>
              </a:rPr>
              <a:t>标题添加</a:t>
            </a:r>
          </a:p>
        </p:txBody>
      </p:sp>
      <p:sp>
        <p:nvSpPr>
          <p:cNvPr id="18" name="文本框 17"/>
          <p:cNvSpPr txBox="1"/>
          <p:nvPr/>
        </p:nvSpPr>
        <p:spPr>
          <a:xfrm>
            <a:off x="2410687" y="4058116"/>
            <a:ext cx="587020" cy="307777"/>
          </a:xfrm>
          <a:prstGeom prst="rect">
            <a:avLst/>
          </a:prstGeom>
          <a:noFill/>
        </p:spPr>
        <p:txBody>
          <a:bodyPr wrap="none" rtlCol="0">
            <a:spAutoFit/>
          </a:bodyPr>
          <a:lstStyle/>
          <a:p>
            <a:r>
              <a:rPr lang="en-US" altLang="zh-CN" sz="1400" dirty="0">
                <a:solidFill>
                  <a:schemeClr val="tx1">
                    <a:lumMod val="75000"/>
                    <a:lumOff val="25000"/>
                  </a:schemeClr>
                </a:solidFill>
              </a:rPr>
              <a:t>100%</a:t>
            </a:r>
            <a:endParaRPr lang="zh-CN" altLang="en-US" sz="1400" dirty="0">
              <a:solidFill>
                <a:schemeClr val="tx1">
                  <a:lumMod val="75000"/>
                  <a:lumOff val="25000"/>
                </a:schemeClr>
              </a:solidFill>
            </a:endParaRPr>
          </a:p>
        </p:txBody>
      </p:sp>
      <p:sp>
        <p:nvSpPr>
          <p:cNvPr id="19" name="文本框 18"/>
          <p:cNvSpPr txBox="1"/>
          <p:nvPr/>
        </p:nvSpPr>
        <p:spPr>
          <a:xfrm>
            <a:off x="2410687" y="4850919"/>
            <a:ext cx="495649" cy="307777"/>
          </a:xfrm>
          <a:prstGeom prst="rect">
            <a:avLst/>
          </a:prstGeom>
          <a:noFill/>
        </p:spPr>
        <p:txBody>
          <a:bodyPr wrap="none" rtlCol="0">
            <a:spAutoFit/>
          </a:bodyPr>
          <a:lstStyle/>
          <a:p>
            <a:r>
              <a:rPr lang="en-US" altLang="zh-CN" sz="1400" dirty="0">
                <a:solidFill>
                  <a:schemeClr val="tx1">
                    <a:lumMod val="75000"/>
                    <a:lumOff val="25000"/>
                  </a:schemeClr>
                </a:solidFill>
              </a:rPr>
              <a:t>70%</a:t>
            </a:r>
            <a:endParaRPr lang="zh-CN" altLang="en-US" sz="1400" dirty="0">
              <a:solidFill>
                <a:schemeClr val="tx1">
                  <a:lumMod val="75000"/>
                  <a:lumOff val="25000"/>
                </a:schemeClr>
              </a:solidFill>
            </a:endParaRPr>
          </a:p>
        </p:txBody>
      </p:sp>
      <p:sp>
        <p:nvSpPr>
          <p:cNvPr id="20" name="文本框 19"/>
          <p:cNvSpPr txBox="1"/>
          <p:nvPr/>
        </p:nvSpPr>
        <p:spPr>
          <a:xfrm>
            <a:off x="2410687" y="5663178"/>
            <a:ext cx="495649" cy="307777"/>
          </a:xfrm>
          <a:prstGeom prst="rect">
            <a:avLst/>
          </a:prstGeom>
          <a:noFill/>
        </p:spPr>
        <p:txBody>
          <a:bodyPr wrap="none" rtlCol="0">
            <a:spAutoFit/>
          </a:bodyPr>
          <a:lstStyle/>
          <a:p>
            <a:r>
              <a:rPr lang="en-US" altLang="zh-CN" sz="1400" dirty="0">
                <a:solidFill>
                  <a:schemeClr val="tx1">
                    <a:lumMod val="75000"/>
                    <a:lumOff val="25000"/>
                  </a:schemeClr>
                </a:solidFill>
              </a:rPr>
              <a:t>90%</a:t>
            </a:r>
            <a:endParaRPr lang="zh-CN" altLang="en-US" sz="1400" dirty="0">
              <a:solidFill>
                <a:schemeClr val="tx1">
                  <a:lumMod val="75000"/>
                  <a:lumOff val="25000"/>
                </a:schemeClr>
              </a:solidFill>
            </a:endParaRPr>
          </a:p>
        </p:txBody>
      </p:sp>
      <p:pic>
        <p:nvPicPr>
          <p:cNvPr id="7" name="图片占位符 6"/>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28561" r="28561"/>
          <a:stretch>
            <a:fillRect/>
          </a:stretch>
        </p:blipFill>
        <p:spPr/>
      </p:pic>
      <p:grpSp>
        <p:nvGrpSpPr>
          <p:cNvPr id="45" name="组合 44"/>
          <p:cNvGrpSpPr/>
          <p:nvPr/>
        </p:nvGrpSpPr>
        <p:grpSpPr>
          <a:xfrm>
            <a:off x="239407" y="298400"/>
            <a:ext cx="782943" cy="494685"/>
            <a:chOff x="239407" y="298400"/>
            <a:chExt cx="782943" cy="494685"/>
          </a:xfrm>
        </p:grpSpPr>
        <p:sp>
          <p:nvSpPr>
            <p:cNvPr id="46"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文本框 46"/>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
        <p:nvSpPr>
          <p:cNvPr id="48" name="矩形 47"/>
          <p:cNvSpPr/>
          <p:nvPr/>
        </p:nvSpPr>
        <p:spPr>
          <a:xfrm>
            <a:off x="7036340" y="1"/>
            <a:ext cx="5150741" cy="6883400"/>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矩形 48"/>
          <p:cNvSpPr/>
          <p:nvPr/>
        </p:nvSpPr>
        <p:spPr>
          <a:xfrm>
            <a:off x="7036340" y="550524"/>
            <a:ext cx="5150741" cy="6307475"/>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953359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childTnLst>
                          </p:cTn>
                        </p:par>
                      </p:childTnLst>
                    </p:cTn>
                  </p:par>
                  <p:par>
                    <p:cTn id="90" fill="hold">
                      <p:stCondLst>
                        <p:cond delay="indefinite"/>
                      </p:stCondLst>
                      <p:childTnLst>
                        <p:par>
                          <p:cTn id="91" fill="hold">
                            <p:stCondLst>
                              <p:cond delay="0"/>
                            </p:stCondLst>
                            <p:childTnLst>
                              <p:par>
                                <p:cTn id="92" presetID="14" presetClass="entr" presetSubtype="10" fill="hold" grpId="0" nodeType="click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randombar(horizontal)">
                                      <p:cBhvr>
                                        <p:cTn id="9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p:bldP spid="16" grpId="0"/>
      <p:bldP spid="17" grpId="0"/>
      <p:bldP spid="18" grpId="0"/>
      <p:bldP spid="19" grpId="0"/>
      <p:bldP spid="20" grpId="0"/>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364677" y="741317"/>
            <a:ext cx="3057247" cy="1077218"/>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pPr algn="r"/>
            <a:r>
              <a:rPr lang="zh-CN" altLang="en-US" dirty="0"/>
              <a:t>添加</a:t>
            </a:r>
            <a:endParaRPr lang="en-US" altLang="zh-CN" dirty="0"/>
          </a:p>
          <a:p>
            <a:pPr algn="r"/>
            <a:r>
              <a:rPr lang="zh-CN" altLang="en-US" dirty="0"/>
              <a:t>标题添加到此处</a:t>
            </a:r>
          </a:p>
        </p:txBody>
      </p:sp>
      <p:sp>
        <p:nvSpPr>
          <p:cNvPr id="6" name="矩形 5"/>
          <p:cNvSpPr/>
          <p:nvPr/>
        </p:nvSpPr>
        <p:spPr>
          <a:xfrm>
            <a:off x="6567694" y="3336280"/>
            <a:ext cx="4854230" cy="535531"/>
          </a:xfrm>
          <a:prstGeom prst="rect">
            <a:avLst/>
          </a:prstGeom>
        </p:spPr>
        <p:txBody>
          <a:bodyPr wrap="square">
            <a:spAutoFit/>
          </a:bodyPr>
          <a:lstStyle/>
          <a:p>
            <a:pPr lvl="0" algn="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您的文字添加到此处，可以通过单击此处删除此处的文字进行添加也可以复制您的文字粘贴到此处您的文字添加到此处</a:t>
            </a:r>
          </a:p>
        </p:txBody>
      </p:sp>
      <p:sp>
        <p:nvSpPr>
          <p:cNvPr id="10" name="矩形 9"/>
          <p:cNvSpPr/>
          <p:nvPr/>
        </p:nvSpPr>
        <p:spPr>
          <a:xfrm>
            <a:off x="9119186" y="2986188"/>
            <a:ext cx="2302738" cy="369653"/>
          </a:xfrm>
          <a:prstGeom prst="rect">
            <a:avLst/>
          </a:prstGeom>
        </p:spPr>
        <p:txBody>
          <a:bodyPr wrap="square">
            <a:spAutoFit/>
          </a:bodyPr>
          <a:lstStyle/>
          <a:p>
            <a:pPr lvl="0" algn="r">
              <a:lnSpc>
                <a:spcPct val="120000"/>
              </a:lnSpc>
            </a:pPr>
            <a:r>
              <a:rPr lang="zh-CN" altLang="en-US" sz="1600" dirty="0">
                <a:solidFill>
                  <a:srgbClr val="FE5B18"/>
                </a:solidFill>
                <a:latin typeface="张海山锐线体2.0" panose="02000000000000000000" pitchFamily="2" charset="-122"/>
                <a:ea typeface="张海山锐线体2.0" panose="02000000000000000000" pitchFamily="2" charset="-122"/>
              </a:rPr>
              <a:t>您的文字</a:t>
            </a:r>
          </a:p>
        </p:txBody>
      </p:sp>
      <p:sp>
        <p:nvSpPr>
          <p:cNvPr id="12" name="矩形 11"/>
          <p:cNvSpPr/>
          <p:nvPr/>
        </p:nvSpPr>
        <p:spPr>
          <a:xfrm>
            <a:off x="6567694" y="4316528"/>
            <a:ext cx="4854230" cy="535531"/>
          </a:xfrm>
          <a:prstGeom prst="rect">
            <a:avLst/>
          </a:prstGeom>
        </p:spPr>
        <p:txBody>
          <a:bodyPr wrap="square">
            <a:spAutoFit/>
          </a:bodyPr>
          <a:lstStyle/>
          <a:p>
            <a:pPr lvl="0" algn="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您的文字添加到此处，可以通过单击此处删除此处的文字进行添加也可以复制您的文字粘贴到此处您的文字添加到此处</a:t>
            </a:r>
          </a:p>
        </p:txBody>
      </p:sp>
      <p:sp>
        <p:nvSpPr>
          <p:cNvPr id="13" name="矩形 12"/>
          <p:cNvSpPr/>
          <p:nvPr/>
        </p:nvSpPr>
        <p:spPr>
          <a:xfrm>
            <a:off x="9119186" y="3966436"/>
            <a:ext cx="2302738" cy="369653"/>
          </a:xfrm>
          <a:prstGeom prst="rect">
            <a:avLst/>
          </a:prstGeom>
        </p:spPr>
        <p:txBody>
          <a:bodyPr wrap="square">
            <a:spAutoFit/>
          </a:bodyPr>
          <a:lstStyle/>
          <a:p>
            <a:pPr lvl="0" algn="r">
              <a:lnSpc>
                <a:spcPct val="120000"/>
              </a:lnSpc>
            </a:pPr>
            <a:r>
              <a:rPr lang="zh-CN" altLang="en-US" sz="1600" dirty="0">
                <a:solidFill>
                  <a:srgbClr val="00B0F0"/>
                </a:solidFill>
                <a:latin typeface="张海山锐线体2.0" panose="02000000000000000000" pitchFamily="2" charset="-122"/>
                <a:ea typeface="张海山锐线体2.0" panose="02000000000000000000" pitchFamily="2" charset="-122"/>
              </a:rPr>
              <a:t>您的文字</a:t>
            </a:r>
          </a:p>
        </p:txBody>
      </p:sp>
      <p:sp>
        <p:nvSpPr>
          <p:cNvPr id="19" name="矩形 18"/>
          <p:cNvSpPr/>
          <p:nvPr/>
        </p:nvSpPr>
        <p:spPr>
          <a:xfrm>
            <a:off x="6567694" y="5296776"/>
            <a:ext cx="4854230" cy="535531"/>
          </a:xfrm>
          <a:prstGeom prst="rect">
            <a:avLst/>
          </a:prstGeom>
        </p:spPr>
        <p:txBody>
          <a:bodyPr wrap="square">
            <a:spAutoFit/>
          </a:bodyPr>
          <a:lstStyle/>
          <a:p>
            <a:pPr lvl="0" algn="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您的文字添加到此处，可以通过单击此处删除此处的文字进行添加也可以复制您的文字粘贴到此处您的文字添加到此处</a:t>
            </a:r>
          </a:p>
        </p:txBody>
      </p:sp>
      <p:sp>
        <p:nvSpPr>
          <p:cNvPr id="20" name="矩形 19"/>
          <p:cNvSpPr/>
          <p:nvPr/>
        </p:nvSpPr>
        <p:spPr>
          <a:xfrm>
            <a:off x="9119186" y="4946684"/>
            <a:ext cx="2302738" cy="369653"/>
          </a:xfrm>
          <a:prstGeom prst="rect">
            <a:avLst/>
          </a:prstGeom>
        </p:spPr>
        <p:txBody>
          <a:bodyPr wrap="square">
            <a:spAutoFit/>
          </a:bodyPr>
          <a:lstStyle/>
          <a:p>
            <a:pPr lvl="0" algn="r">
              <a:lnSpc>
                <a:spcPct val="120000"/>
              </a:lnSpc>
            </a:pPr>
            <a:r>
              <a:rPr lang="zh-CN" altLang="en-US" sz="1600" dirty="0">
                <a:solidFill>
                  <a:srgbClr val="FD107F"/>
                </a:solidFill>
                <a:latin typeface="张海山锐线体2.0" panose="02000000000000000000" pitchFamily="2" charset="-122"/>
                <a:ea typeface="张海山锐线体2.0" panose="02000000000000000000" pitchFamily="2" charset="-122"/>
              </a:rPr>
              <a:t>您的文字</a:t>
            </a:r>
          </a:p>
        </p:txBody>
      </p:sp>
      <p:cxnSp>
        <p:nvCxnSpPr>
          <p:cNvPr id="24" name="直接连接符 23"/>
          <p:cNvCxnSpPr>
            <a:cxnSpLocks/>
          </p:cNvCxnSpPr>
          <p:nvPr/>
        </p:nvCxnSpPr>
        <p:spPr>
          <a:xfrm>
            <a:off x="9944100" y="2197100"/>
            <a:ext cx="1373188" cy="0"/>
          </a:xfrm>
          <a:prstGeom prst="line">
            <a:avLst/>
          </a:prstGeom>
          <a:ln w="31750" cap="rnd">
            <a:solidFill>
              <a:srgbClr val="FE5B18"/>
            </a:solidFill>
            <a:round/>
          </a:ln>
        </p:spPr>
        <p:style>
          <a:lnRef idx="1">
            <a:schemeClr val="accent1"/>
          </a:lnRef>
          <a:fillRef idx="0">
            <a:schemeClr val="accent1"/>
          </a:fillRef>
          <a:effectRef idx="0">
            <a:schemeClr val="accent1"/>
          </a:effectRef>
          <a:fontRef idx="minor">
            <a:schemeClr val="tx1"/>
          </a:fontRef>
        </p:style>
      </p:cxnSp>
      <p:pic>
        <p:nvPicPr>
          <p:cNvPr id="28" name="图片占位符 27"/>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l="21598" r="21598"/>
          <a:stretch>
            <a:fillRect/>
          </a:stretch>
        </p:blipFill>
        <p:spPr/>
      </p:pic>
      <p:pic>
        <p:nvPicPr>
          <p:cNvPr id="18" name="图片占位符 17"/>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l="16323" r="16323"/>
          <a:stretch>
            <a:fillRect/>
          </a:stretch>
        </p:blipFill>
        <p:spPr/>
      </p:pic>
      <p:pic>
        <p:nvPicPr>
          <p:cNvPr id="32" name="图片占位符 31"/>
          <p:cNvPicPr>
            <a:picLocks noGrp="1" noChangeAspect="1"/>
          </p:cNvPicPr>
          <p:nvPr>
            <p:ph type="pic" sz="quarter" idx="13"/>
          </p:nvPr>
        </p:nvPicPr>
        <p:blipFill>
          <a:blip r:embed="rId5" cstate="print">
            <a:grayscl/>
            <a:extLst>
              <a:ext uri="{28A0092B-C50C-407E-A947-70E740481C1C}">
                <a14:useLocalDpi xmlns:a14="http://schemas.microsoft.com/office/drawing/2010/main" val="0"/>
              </a:ext>
            </a:extLst>
          </a:blip>
          <a:srcRect l="16525" r="16525"/>
          <a:stretch>
            <a:fillRect/>
          </a:stretch>
        </p:blipFill>
        <p:spPr/>
      </p:pic>
      <p:pic>
        <p:nvPicPr>
          <p:cNvPr id="30" name="图片占位符 29"/>
          <p:cNvPicPr>
            <a:picLocks noGrp="1" noChangeAspect="1"/>
          </p:cNvPicPr>
          <p:nvPr>
            <p:ph type="pic" sz="quarter" idx="12"/>
          </p:nvPr>
        </p:nvPicPr>
        <p:blipFill>
          <a:blip r:embed="rId6" cstate="print">
            <a:grayscl/>
            <a:extLst>
              <a:ext uri="{28A0092B-C50C-407E-A947-70E740481C1C}">
                <a14:useLocalDpi xmlns:a14="http://schemas.microsoft.com/office/drawing/2010/main" val="0"/>
              </a:ext>
            </a:extLst>
          </a:blip>
          <a:srcRect t="15480" b="15480"/>
          <a:stretch>
            <a:fillRect/>
          </a:stretch>
        </p:blipFill>
        <p:spPr/>
      </p:pic>
      <p:grpSp>
        <p:nvGrpSpPr>
          <p:cNvPr id="22" name="组合 21"/>
          <p:cNvGrpSpPr/>
          <p:nvPr/>
        </p:nvGrpSpPr>
        <p:grpSpPr>
          <a:xfrm>
            <a:off x="239407" y="298400"/>
            <a:ext cx="782943" cy="494685"/>
            <a:chOff x="239407" y="298400"/>
            <a:chExt cx="782943" cy="494685"/>
          </a:xfrm>
        </p:grpSpPr>
        <p:sp>
          <p:nvSpPr>
            <p:cNvPr id="23"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文本框 25"/>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
        <p:nvSpPr>
          <p:cNvPr id="33" name="矩形 32"/>
          <p:cNvSpPr/>
          <p:nvPr/>
        </p:nvSpPr>
        <p:spPr>
          <a:xfrm>
            <a:off x="881806" y="1306286"/>
            <a:ext cx="4648137" cy="4632347"/>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881806" y="1306285"/>
            <a:ext cx="4648137" cy="4606947"/>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736917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par>
                                <p:cTn id="45" presetID="53" presetClass="entr" presetSubtype="16"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10" grpId="0"/>
      <p:bldP spid="12" grpId="0"/>
      <p:bldP spid="13" grpId="0"/>
      <p:bldP spid="19" grpId="0"/>
      <p:bldP spid="20" grpId="0"/>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615551" y="1654628"/>
            <a:ext cx="10960898" cy="4919423"/>
          </a:xfrm>
          <a:prstGeom prst="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a:ext>
            </a:extLst>
          </a:blip>
          <a:srcRect l="22367" r="22367"/>
          <a:stretch/>
        </p:blipFill>
        <p:spPr>
          <a:xfrm>
            <a:off x="709050" y="1654628"/>
            <a:ext cx="2718756" cy="4919423"/>
          </a:xfrm>
          <a:prstGeom prst="rect">
            <a:avLst/>
          </a:prstGeom>
          <a:effectLst>
            <a:outerShdw blurRad="114300" dist="38100" dir="5400000" algn="t" rotWithShape="0">
              <a:prstClr val="black">
                <a:alpha val="40000"/>
              </a:prstClr>
            </a:outerShdw>
          </a:effectLst>
        </p:spPr>
      </p:pic>
      <p:pic>
        <p:nvPicPr>
          <p:cNvPr id="32" name="图片 3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a:ext>
            </a:extLst>
          </a:blip>
          <a:srcRect l="22367" r="22367"/>
          <a:stretch/>
        </p:blipFill>
        <p:spPr>
          <a:xfrm>
            <a:off x="8793685" y="1654628"/>
            <a:ext cx="2718756" cy="4919423"/>
          </a:xfrm>
          <a:prstGeom prst="rect">
            <a:avLst/>
          </a:prstGeom>
          <a:effectLst>
            <a:outerShdw blurRad="114300" dist="38100" dir="5400000" algn="t" rotWithShape="0">
              <a:prstClr val="black">
                <a:alpha val="40000"/>
              </a:prstClr>
            </a:outerShdw>
          </a:effectLst>
        </p:spPr>
      </p:pic>
      <p:sp>
        <p:nvSpPr>
          <p:cNvPr id="4" name="文本框 3"/>
          <p:cNvSpPr txBox="1"/>
          <p:nvPr/>
        </p:nvSpPr>
        <p:spPr>
          <a:xfrm>
            <a:off x="4567377" y="382860"/>
            <a:ext cx="3057247" cy="584775"/>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r>
              <a:rPr lang="zh-CN" altLang="en-US" dirty="0"/>
              <a:t>标题添加到此处</a:t>
            </a:r>
          </a:p>
        </p:txBody>
      </p:sp>
      <p:sp>
        <p:nvSpPr>
          <p:cNvPr id="7" name="矩形 6"/>
          <p:cNvSpPr/>
          <p:nvPr/>
        </p:nvSpPr>
        <p:spPr>
          <a:xfrm>
            <a:off x="4088237" y="3041388"/>
            <a:ext cx="2302738" cy="535531"/>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a:t>
            </a:r>
          </a:p>
        </p:txBody>
      </p:sp>
      <p:sp>
        <p:nvSpPr>
          <p:cNvPr id="8" name="矩形 7"/>
          <p:cNvSpPr/>
          <p:nvPr/>
        </p:nvSpPr>
        <p:spPr>
          <a:xfrm>
            <a:off x="4088237" y="2671000"/>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sp>
        <p:nvSpPr>
          <p:cNvPr id="11" name="矩形 10"/>
          <p:cNvSpPr/>
          <p:nvPr/>
        </p:nvSpPr>
        <p:spPr>
          <a:xfrm>
            <a:off x="3457854" y="4819388"/>
            <a:ext cx="2297564" cy="535531"/>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a:t>
            </a:r>
          </a:p>
        </p:txBody>
      </p:sp>
      <p:sp>
        <p:nvSpPr>
          <p:cNvPr id="12" name="矩形 11"/>
          <p:cNvSpPr/>
          <p:nvPr/>
        </p:nvSpPr>
        <p:spPr>
          <a:xfrm>
            <a:off x="3457854" y="4449000"/>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sp>
        <p:nvSpPr>
          <p:cNvPr id="15" name="矩形 14"/>
          <p:cNvSpPr/>
          <p:nvPr/>
        </p:nvSpPr>
        <p:spPr>
          <a:xfrm>
            <a:off x="6506734" y="3451806"/>
            <a:ext cx="2302738" cy="535531"/>
          </a:xfrm>
          <a:prstGeom prst="rect">
            <a:avLst/>
          </a:prstGeom>
        </p:spPr>
        <p:txBody>
          <a:bodyPr wrap="square">
            <a:spAutoFit/>
          </a:bodyPr>
          <a:lstStyle/>
          <a:p>
            <a:pPr lvl="0" algn="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a:t>
            </a:r>
          </a:p>
        </p:txBody>
      </p:sp>
      <p:sp>
        <p:nvSpPr>
          <p:cNvPr id="16" name="矩形 15"/>
          <p:cNvSpPr/>
          <p:nvPr/>
        </p:nvSpPr>
        <p:spPr>
          <a:xfrm>
            <a:off x="6506734" y="3081418"/>
            <a:ext cx="2302738" cy="387798"/>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sp>
        <p:nvSpPr>
          <p:cNvPr id="19" name="矩形 18"/>
          <p:cNvSpPr/>
          <p:nvPr/>
        </p:nvSpPr>
        <p:spPr>
          <a:xfrm>
            <a:off x="5755418" y="5780216"/>
            <a:ext cx="2302738" cy="535531"/>
          </a:xfrm>
          <a:prstGeom prst="rect">
            <a:avLst/>
          </a:prstGeom>
        </p:spPr>
        <p:txBody>
          <a:bodyPr wrap="square">
            <a:spAutoFit/>
          </a:bodyPr>
          <a:lstStyle/>
          <a:p>
            <a:pPr lvl="0" algn="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a:t>
            </a:r>
          </a:p>
        </p:txBody>
      </p:sp>
      <p:sp>
        <p:nvSpPr>
          <p:cNvPr id="20" name="矩形 19"/>
          <p:cNvSpPr/>
          <p:nvPr/>
        </p:nvSpPr>
        <p:spPr>
          <a:xfrm>
            <a:off x="5755418" y="5409828"/>
            <a:ext cx="2302738" cy="387798"/>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cxnSp>
        <p:nvCxnSpPr>
          <p:cNvPr id="24" name="直接连接符 23"/>
          <p:cNvCxnSpPr>
            <a:cxnSpLocks/>
          </p:cNvCxnSpPr>
          <p:nvPr/>
        </p:nvCxnSpPr>
        <p:spPr>
          <a:xfrm>
            <a:off x="3009900" y="2852396"/>
            <a:ext cx="1046596"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a:cxnSpLocks/>
          </p:cNvCxnSpPr>
          <p:nvPr/>
        </p:nvCxnSpPr>
        <p:spPr>
          <a:xfrm>
            <a:off x="2743200" y="4630396"/>
            <a:ext cx="601874"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a:cxnSpLocks/>
          </p:cNvCxnSpPr>
          <p:nvPr/>
        </p:nvCxnSpPr>
        <p:spPr>
          <a:xfrm flipH="1">
            <a:off x="8213604" y="5565180"/>
            <a:ext cx="1197096"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flipH="1">
            <a:off x="8898928" y="3309153"/>
            <a:ext cx="601874"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4533477" y="2252457"/>
            <a:ext cx="318682" cy="274214"/>
            <a:chOff x="495301" y="523876"/>
            <a:chExt cx="546101" cy="469900"/>
          </a:xfrm>
        </p:grpSpPr>
        <p:sp>
          <p:nvSpPr>
            <p:cNvPr id="35" name="Freeform 5"/>
            <p:cNvSpPr>
              <a:spLocks/>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
            <p:cNvSpPr>
              <a:spLocks/>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
            <p:cNvSpPr>
              <a:spLocks/>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8"/>
            <p:cNvSpPr>
              <a:spLocks noChangeArrowheads="1"/>
            </p:cNvSpPr>
            <p:nvPr/>
          </p:nvSpPr>
          <p:spPr bwMode="auto">
            <a:xfrm>
              <a:off x="666751" y="717551"/>
              <a:ext cx="84138" cy="85725"/>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8031080" y="2667885"/>
            <a:ext cx="318681" cy="315902"/>
            <a:chOff x="5229226" y="484188"/>
            <a:chExt cx="546100" cy="541338"/>
          </a:xfrm>
        </p:grpSpPr>
        <p:sp>
          <p:nvSpPr>
            <p:cNvPr id="40" name="Freeform 20"/>
            <p:cNvSpPr>
              <a:spLocks/>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21"/>
            <p:cNvSpPr>
              <a:spLocks noChangeShapeType="1"/>
            </p:cNvSpPr>
            <p:nvPr/>
          </p:nvSpPr>
          <p:spPr bwMode="auto">
            <a:xfrm>
              <a:off x="5229226" y="6889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
            <p:cNvSpPr>
              <a:spLocks/>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
            <p:cNvSpPr>
              <a:spLocks/>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24"/>
            <p:cNvSpPr>
              <a:spLocks noChangeShapeType="1"/>
            </p:cNvSpPr>
            <p:nvPr/>
          </p:nvSpPr>
          <p:spPr bwMode="auto">
            <a:xfrm>
              <a:off x="5426076" y="538163"/>
              <a:ext cx="15081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3928896" y="4042281"/>
            <a:ext cx="318682" cy="296448"/>
            <a:chOff x="495301" y="3711576"/>
            <a:chExt cx="546101" cy="508000"/>
          </a:xfrm>
        </p:grpSpPr>
        <p:sp>
          <p:nvSpPr>
            <p:cNvPr id="46" name="Line 124"/>
            <p:cNvSpPr>
              <a:spLocks noChangeShapeType="1"/>
            </p:cNvSpPr>
            <p:nvPr/>
          </p:nvSpPr>
          <p:spPr bwMode="auto">
            <a:xfrm>
              <a:off x="928689" y="3868738"/>
              <a:ext cx="0" cy="22542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125"/>
            <p:cNvSpPr>
              <a:spLocks noChangeShapeType="1"/>
            </p:cNvSpPr>
            <p:nvPr/>
          </p:nvSpPr>
          <p:spPr bwMode="auto">
            <a:xfrm flipH="1">
              <a:off x="817564" y="3983038"/>
              <a:ext cx="223838"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26"/>
            <p:cNvSpPr>
              <a:spLocks/>
            </p:cNvSpPr>
            <p:nvPr/>
          </p:nvSpPr>
          <p:spPr bwMode="auto">
            <a:xfrm>
              <a:off x="495301" y="3711576"/>
              <a:ext cx="433388" cy="508000"/>
            </a:xfrm>
            <a:custGeom>
              <a:avLst/>
              <a:gdLst>
                <a:gd name="T0" fmla="*/ 152 w 152"/>
                <a:gd name="T1" fmla="*/ 155 h 178"/>
                <a:gd name="T2" fmla="*/ 152 w 152"/>
                <a:gd name="T3" fmla="*/ 164 h 178"/>
                <a:gd name="T4" fmla="*/ 138 w 152"/>
                <a:gd name="T5" fmla="*/ 178 h 178"/>
                <a:gd name="T6" fmla="*/ 13 w 152"/>
                <a:gd name="T7" fmla="*/ 178 h 178"/>
                <a:gd name="T8" fmla="*/ 0 w 152"/>
                <a:gd name="T9" fmla="*/ 164 h 178"/>
                <a:gd name="T10" fmla="*/ 0 w 152"/>
                <a:gd name="T11" fmla="*/ 14 h 178"/>
                <a:gd name="T12" fmla="*/ 13 w 152"/>
                <a:gd name="T13" fmla="*/ 0 h 178"/>
                <a:gd name="T14" fmla="*/ 138 w 152"/>
                <a:gd name="T15" fmla="*/ 0 h 178"/>
                <a:gd name="T16" fmla="*/ 152 w 152"/>
                <a:gd name="T17" fmla="*/ 14 h 178"/>
                <a:gd name="T18" fmla="*/ 152 w 152"/>
                <a:gd name="T19" fmla="*/ 3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8">
                  <a:moveTo>
                    <a:pt x="152" y="155"/>
                  </a:moveTo>
                  <a:cubicBezTo>
                    <a:pt x="152" y="164"/>
                    <a:pt x="152" y="164"/>
                    <a:pt x="152" y="164"/>
                  </a:cubicBezTo>
                  <a:cubicBezTo>
                    <a:pt x="152" y="172"/>
                    <a:pt x="146" y="178"/>
                    <a:pt x="138" y="178"/>
                  </a:cubicBezTo>
                  <a:cubicBezTo>
                    <a:pt x="13" y="178"/>
                    <a:pt x="13" y="178"/>
                    <a:pt x="13" y="178"/>
                  </a:cubicBezTo>
                  <a:cubicBezTo>
                    <a:pt x="6" y="178"/>
                    <a:pt x="0" y="172"/>
                    <a:pt x="0" y="164"/>
                  </a:cubicBezTo>
                  <a:cubicBezTo>
                    <a:pt x="0" y="14"/>
                    <a:pt x="0" y="14"/>
                    <a:pt x="0" y="14"/>
                  </a:cubicBezTo>
                  <a:cubicBezTo>
                    <a:pt x="0" y="6"/>
                    <a:pt x="6" y="0"/>
                    <a:pt x="13" y="0"/>
                  </a:cubicBezTo>
                  <a:cubicBezTo>
                    <a:pt x="138" y="0"/>
                    <a:pt x="138" y="0"/>
                    <a:pt x="138" y="0"/>
                  </a:cubicBezTo>
                  <a:cubicBezTo>
                    <a:pt x="146" y="0"/>
                    <a:pt x="152" y="6"/>
                    <a:pt x="152" y="14"/>
                  </a:cubicBezTo>
                  <a:cubicBezTo>
                    <a:pt x="152" y="38"/>
                    <a:pt x="152" y="38"/>
                    <a:pt x="152" y="38"/>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7273649" y="5042654"/>
            <a:ext cx="318681" cy="196396"/>
            <a:chOff x="1679576" y="4870451"/>
            <a:chExt cx="546100" cy="336550"/>
          </a:xfrm>
        </p:grpSpPr>
        <p:sp>
          <p:nvSpPr>
            <p:cNvPr id="50" name="Line 172"/>
            <p:cNvSpPr>
              <a:spLocks noChangeShapeType="1"/>
            </p:cNvSpPr>
            <p:nvPr/>
          </p:nvSpPr>
          <p:spPr bwMode="auto">
            <a:xfrm>
              <a:off x="1790701" y="4870451"/>
              <a:ext cx="320675"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173"/>
            <p:cNvSpPr>
              <a:spLocks noChangeShapeType="1"/>
            </p:cNvSpPr>
            <p:nvPr/>
          </p:nvSpPr>
          <p:spPr bwMode="auto">
            <a:xfrm>
              <a:off x="1679576" y="49815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174"/>
            <p:cNvSpPr>
              <a:spLocks noChangeShapeType="1"/>
            </p:cNvSpPr>
            <p:nvPr/>
          </p:nvSpPr>
          <p:spPr bwMode="auto">
            <a:xfrm>
              <a:off x="1744664" y="5095876"/>
              <a:ext cx="41275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Line 175"/>
            <p:cNvSpPr>
              <a:spLocks noChangeShapeType="1"/>
            </p:cNvSpPr>
            <p:nvPr/>
          </p:nvSpPr>
          <p:spPr bwMode="auto">
            <a:xfrm>
              <a:off x="1778001" y="5207001"/>
              <a:ext cx="34766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54" name="直接连接符 53"/>
          <p:cNvCxnSpPr>
            <a:cxnSpLocks/>
          </p:cNvCxnSpPr>
          <p:nvPr/>
        </p:nvCxnSpPr>
        <p:spPr>
          <a:xfrm>
            <a:off x="5409406" y="1206500"/>
            <a:ext cx="1373188" cy="0"/>
          </a:xfrm>
          <a:prstGeom prst="line">
            <a:avLst/>
          </a:prstGeom>
          <a:ln w="31750" cap="rnd">
            <a:solidFill>
              <a:srgbClr val="FE5B18"/>
            </a:solidFill>
            <a:round/>
          </a:ln>
        </p:spPr>
        <p:style>
          <a:lnRef idx="1">
            <a:schemeClr val="accent1"/>
          </a:lnRef>
          <a:fillRef idx="0">
            <a:schemeClr val="accent1"/>
          </a:fillRef>
          <a:effectRef idx="0">
            <a:schemeClr val="accent1"/>
          </a:effectRef>
          <a:fontRef idx="minor">
            <a:schemeClr val="tx1"/>
          </a:fontRef>
        </p:style>
      </p:cxnSp>
      <p:pic>
        <p:nvPicPr>
          <p:cNvPr id="13" name="图片占位符 12"/>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l="9738" r="9738"/>
          <a:stretch>
            <a:fillRect/>
          </a:stretch>
        </p:blipFill>
        <p:spPr/>
      </p:pic>
      <p:pic>
        <p:nvPicPr>
          <p:cNvPr id="18" name="图片占位符 17"/>
          <p:cNvPicPr>
            <a:picLocks noGrp="1" noChangeAspect="1"/>
          </p:cNvPicPr>
          <p:nvPr>
            <p:ph type="pic" sz="quarter" idx="11"/>
          </p:nvPr>
        </p:nvPicPr>
        <p:blipFill>
          <a:blip r:embed="rId5" cstate="print">
            <a:grayscl/>
            <a:extLst>
              <a:ext uri="{28A0092B-C50C-407E-A947-70E740481C1C}">
                <a14:useLocalDpi xmlns:a14="http://schemas.microsoft.com/office/drawing/2010/main" val="0"/>
              </a:ext>
            </a:extLst>
          </a:blip>
          <a:srcRect l="31283" r="31283"/>
          <a:stretch>
            <a:fillRect/>
          </a:stretch>
        </p:blipFill>
        <p:spPr/>
      </p:pic>
      <p:grpSp>
        <p:nvGrpSpPr>
          <p:cNvPr id="55" name="组合 54"/>
          <p:cNvGrpSpPr/>
          <p:nvPr/>
        </p:nvGrpSpPr>
        <p:grpSpPr>
          <a:xfrm>
            <a:off x="239407" y="298400"/>
            <a:ext cx="782943" cy="494685"/>
            <a:chOff x="239407" y="298400"/>
            <a:chExt cx="782943" cy="494685"/>
          </a:xfrm>
        </p:grpSpPr>
        <p:sp>
          <p:nvSpPr>
            <p:cNvPr id="56"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文本框 56"/>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Tree>
    <p:extLst>
      <p:ext uri="{BB962C8B-B14F-4D97-AF65-F5344CB8AC3E}">
        <p14:creationId xmlns:p14="http://schemas.microsoft.com/office/powerpoint/2010/main" val="133842955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wipe(down)">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par>
                                <p:cTn id="23" presetID="53" presetClass="entr" presetSubtype="16"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ppt_w</p:attrName>
                                        </p:attrNameLst>
                                      </p:cBhvr>
                                      <p:tavLst>
                                        <p:tav tm="0">
                                          <p:val>
                                            <p:fltVal val="0"/>
                                          </p:val>
                                        </p:tav>
                                        <p:tav tm="100000">
                                          <p:val>
                                            <p:strVal val="#ppt_w"/>
                                          </p:val>
                                        </p:tav>
                                      </p:tavLst>
                                    </p:anim>
                                    <p:anim calcmode="lin" valueType="num">
                                      <p:cBhvr>
                                        <p:cTn id="66" dur="500" fill="hold"/>
                                        <p:tgtEl>
                                          <p:spTgt spid="20"/>
                                        </p:tgtEl>
                                        <p:attrNameLst>
                                          <p:attrName>ppt_h</p:attrName>
                                        </p:attrNameLst>
                                      </p:cBhvr>
                                      <p:tavLst>
                                        <p:tav tm="0">
                                          <p:val>
                                            <p:fltVal val="0"/>
                                          </p:val>
                                        </p:tav>
                                        <p:tav tm="100000">
                                          <p:val>
                                            <p:strVal val="#ppt_h"/>
                                          </p:val>
                                        </p:tav>
                                      </p:tavLst>
                                    </p:anim>
                                    <p:animEffect transition="in" filter="fade">
                                      <p:cBhvr>
                                        <p:cTn id="67" dur="500"/>
                                        <p:tgtEl>
                                          <p:spTgt spid="20"/>
                                        </p:tgtEl>
                                      </p:cBhvr>
                                    </p:animEffect>
                                  </p:childTnLst>
                                </p:cTn>
                              </p:par>
                              <p:par>
                                <p:cTn id="68" presetID="53" presetClass="entr" presetSubtype="16" fill="hold"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p:cTn id="80" dur="500" fill="hold"/>
                                        <p:tgtEl>
                                          <p:spTgt spid="28"/>
                                        </p:tgtEl>
                                        <p:attrNameLst>
                                          <p:attrName>ppt_w</p:attrName>
                                        </p:attrNameLst>
                                      </p:cBhvr>
                                      <p:tavLst>
                                        <p:tav tm="0">
                                          <p:val>
                                            <p:fltVal val="0"/>
                                          </p:val>
                                        </p:tav>
                                        <p:tav tm="100000">
                                          <p:val>
                                            <p:strVal val="#ppt_w"/>
                                          </p:val>
                                        </p:tav>
                                      </p:tavLst>
                                    </p:anim>
                                    <p:anim calcmode="lin" valueType="num">
                                      <p:cBhvr>
                                        <p:cTn id="81" dur="500" fill="hold"/>
                                        <p:tgtEl>
                                          <p:spTgt spid="28"/>
                                        </p:tgtEl>
                                        <p:attrNameLst>
                                          <p:attrName>ppt_h</p:attrName>
                                        </p:attrNameLst>
                                      </p:cBhvr>
                                      <p:tavLst>
                                        <p:tav tm="0">
                                          <p:val>
                                            <p:fltVal val="0"/>
                                          </p:val>
                                        </p:tav>
                                        <p:tav tm="100000">
                                          <p:val>
                                            <p:strVal val="#ppt_h"/>
                                          </p:val>
                                        </p:tav>
                                      </p:tavLst>
                                    </p:anim>
                                    <p:animEffect transition="in" filter="fade">
                                      <p:cBhvr>
                                        <p:cTn id="82" dur="500"/>
                                        <p:tgtEl>
                                          <p:spTgt spid="28"/>
                                        </p:tgtEl>
                                      </p:cBhvr>
                                    </p:animEffect>
                                  </p:childTnLst>
                                </p:cTn>
                              </p:par>
                              <p:par>
                                <p:cTn id="83" presetID="53" presetClass="entr" presetSubtype="16" fill="hold" nodeType="with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childTnLst>
                                </p:cTn>
                              </p:par>
                              <p:par>
                                <p:cTn id="88" presetID="53" presetClass="entr" presetSubtype="16" fill="hold" nodeType="with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p:cTn id="90" dur="500" fill="hold"/>
                                        <p:tgtEl>
                                          <p:spTgt spid="34"/>
                                        </p:tgtEl>
                                        <p:attrNameLst>
                                          <p:attrName>ppt_w</p:attrName>
                                        </p:attrNameLst>
                                      </p:cBhvr>
                                      <p:tavLst>
                                        <p:tav tm="0">
                                          <p:val>
                                            <p:fltVal val="0"/>
                                          </p:val>
                                        </p:tav>
                                        <p:tav tm="100000">
                                          <p:val>
                                            <p:strVal val="#ppt_w"/>
                                          </p:val>
                                        </p:tav>
                                      </p:tavLst>
                                    </p:anim>
                                    <p:anim calcmode="lin" valueType="num">
                                      <p:cBhvr>
                                        <p:cTn id="91" dur="500" fill="hold"/>
                                        <p:tgtEl>
                                          <p:spTgt spid="34"/>
                                        </p:tgtEl>
                                        <p:attrNameLst>
                                          <p:attrName>ppt_h</p:attrName>
                                        </p:attrNameLst>
                                      </p:cBhvr>
                                      <p:tavLst>
                                        <p:tav tm="0">
                                          <p:val>
                                            <p:fltVal val="0"/>
                                          </p:val>
                                        </p:tav>
                                        <p:tav tm="100000">
                                          <p:val>
                                            <p:strVal val="#ppt_h"/>
                                          </p:val>
                                        </p:tav>
                                      </p:tavLst>
                                    </p:anim>
                                    <p:animEffect transition="in" filter="fade">
                                      <p:cBhvr>
                                        <p:cTn id="92" dur="500"/>
                                        <p:tgtEl>
                                          <p:spTgt spid="34"/>
                                        </p:tgtEl>
                                      </p:cBhvr>
                                    </p:animEffect>
                                  </p:childTnLst>
                                </p:cTn>
                              </p:par>
                              <p:par>
                                <p:cTn id="93" presetID="53" presetClass="entr" presetSubtype="16" fill="hold" nodeType="with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nodeType="withEffect">
                                  <p:stCondLst>
                                    <p:cond delay="0"/>
                                  </p:stCondLst>
                                  <p:childTnLst>
                                    <p:set>
                                      <p:cBhvr>
                                        <p:cTn id="99" dur="1" fill="hold">
                                          <p:stCondLst>
                                            <p:cond delay="0"/>
                                          </p:stCondLst>
                                        </p:cTn>
                                        <p:tgtEl>
                                          <p:spTgt spid="45"/>
                                        </p:tgtEl>
                                        <p:attrNameLst>
                                          <p:attrName>style.visibility</p:attrName>
                                        </p:attrNameLst>
                                      </p:cBhvr>
                                      <p:to>
                                        <p:strVal val="visible"/>
                                      </p:to>
                                    </p:set>
                                    <p:anim calcmode="lin" valueType="num">
                                      <p:cBhvr>
                                        <p:cTn id="100" dur="500" fill="hold"/>
                                        <p:tgtEl>
                                          <p:spTgt spid="45"/>
                                        </p:tgtEl>
                                        <p:attrNameLst>
                                          <p:attrName>ppt_w</p:attrName>
                                        </p:attrNameLst>
                                      </p:cBhvr>
                                      <p:tavLst>
                                        <p:tav tm="0">
                                          <p:val>
                                            <p:fltVal val="0"/>
                                          </p:val>
                                        </p:tav>
                                        <p:tav tm="100000">
                                          <p:val>
                                            <p:strVal val="#ppt_w"/>
                                          </p:val>
                                        </p:tav>
                                      </p:tavLst>
                                    </p:anim>
                                    <p:anim calcmode="lin" valueType="num">
                                      <p:cBhvr>
                                        <p:cTn id="101" dur="500" fill="hold"/>
                                        <p:tgtEl>
                                          <p:spTgt spid="45"/>
                                        </p:tgtEl>
                                        <p:attrNameLst>
                                          <p:attrName>ppt_h</p:attrName>
                                        </p:attrNameLst>
                                      </p:cBhvr>
                                      <p:tavLst>
                                        <p:tav tm="0">
                                          <p:val>
                                            <p:fltVal val="0"/>
                                          </p:val>
                                        </p:tav>
                                        <p:tav tm="100000">
                                          <p:val>
                                            <p:strVal val="#ppt_h"/>
                                          </p:val>
                                        </p:tav>
                                      </p:tavLst>
                                    </p:anim>
                                    <p:animEffect transition="in" filter="fade">
                                      <p:cBhvr>
                                        <p:cTn id="102" dur="500"/>
                                        <p:tgtEl>
                                          <p:spTgt spid="45"/>
                                        </p:tgtEl>
                                      </p:cBhvr>
                                    </p:animEffect>
                                  </p:childTnLst>
                                </p:cTn>
                              </p:par>
                              <p:par>
                                <p:cTn id="103" presetID="53" presetClass="entr" presetSubtype="16" fill="hold" nodeType="withEffect">
                                  <p:stCondLst>
                                    <p:cond delay="0"/>
                                  </p:stCondLst>
                                  <p:childTnLst>
                                    <p:set>
                                      <p:cBhvr>
                                        <p:cTn id="104" dur="1" fill="hold">
                                          <p:stCondLst>
                                            <p:cond delay="0"/>
                                          </p:stCondLst>
                                        </p:cTn>
                                        <p:tgtEl>
                                          <p:spTgt spid="49"/>
                                        </p:tgtEl>
                                        <p:attrNameLst>
                                          <p:attrName>style.visibility</p:attrName>
                                        </p:attrNameLst>
                                      </p:cBhvr>
                                      <p:to>
                                        <p:strVal val="visible"/>
                                      </p:to>
                                    </p:set>
                                    <p:anim calcmode="lin" valueType="num">
                                      <p:cBhvr>
                                        <p:cTn id="105" dur="500" fill="hold"/>
                                        <p:tgtEl>
                                          <p:spTgt spid="49"/>
                                        </p:tgtEl>
                                        <p:attrNameLst>
                                          <p:attrName>ppt_w</p:attrName>
                                        </p:attrNameLst>
                                      </p:cBhvr>
                                      <p:tavLst>
                                        <p:tav tm="0">
                                          <p:val>
                                            <p:fltVal val="0"/>
                                          </p:val>
                                        </p:tav>
                                        <p:tav tm="100000">
                                          <p:val>
                                            <p:strVal val="#ppt_w"/>
                                          </p:val>
                                        </p:tav>
                                      </p:tavLst>
                                    </p:anim>
                                    <p:anim calcmode="lin" valueType="num">
                                      <p:cBhvr>
                                        <p:cTn id="106" dur="500" fill="hold"/>
                                        <p:tgtEl>
                                          <p:spTgt spid="49"/>
                                        </p:tgtEl>
                                        <p:attrNameLst>
                                          <p:attrName>ppt_h</p:attrName>
                                        </p:attrNameLst>
                                      </p:cBhvr>
                                      <p:tavLst>
                                        <p:tav tm="0">
                                          <p:val>
                                            <p:fltVal val="0"/>
                                          </p:val>
                                        </p:tav>
                                        <p:tav tm="100000">
                                          <p:val>
                                            <p:strVal val="#ppt_h"/>
                                          </p:val>
                                        </p:tav>
                                      </p:tavLst>
                                    </p:anim>
                                    <p:animEffect transition="in" filter="fade">
                                      <p:cBhvr>
                                        <p:cTn id="107" dur="500"/>
                                        <p:tgtEl>
                                          <p:spTgt spid="49"/>
                                        </p:tgtEl>
                                      </p:cBhvr>
                                    </p:animEffect>
                                  </p:childTnLst>
                                </p:cTn>
                              </p:par>
                              <p:par>
                                <p:cTn id="108" presetID="53" presetClass="entr" presetSubtype="16" fill="hold" nodeType="withEffect">
                                  <p:stCondLst>
                                    <p:cond delay="0"/>
                                  </p:stCondLst>
                                  <p:childTnLst>
                                    <p:set>
                                      <p:cBhvr>
                                        <p:cTn id="109" dur="1" fill="hold">
                                          <p:stCondLst>
                                            <p:cond delay="0"/>
                                          </p:stCondLst>
                                        </p:cTn>
                                        <p:tgtEl>
                                          <p:spTgt spid="13"/>
                                        </p:tgtEl>
                                        <p:attrNameLst>
                                          <p:attrName>style.visibility</p:attrName>
                                        </p:attrNameLst>
                                      </p:cBhvr>
                                      <p:to>
                                        <p:strVal val="visible"/>
                                      </p:to>
                                    </p:set>
                                    <p:anim calcmode="lin" valueType="num">
                                      <p:cBhvr>
                                        <p:cTn id="110" dur="500" fill="hold"/>
                                        <p:tgtEl>
                                          <p:spTgt spid="13"/>
                                        </p:tgtEl>
                                        <p:attrNameLst>
                                          <p:attrName>ppt_w</p:attrName>
                                        </p:attrNameLst>
                                      </p:cBhvr>
                                      <p:tavLst>
                                        <p:tav tm="0">
                                          <p:val>
                                            <p:fltVal val="0"/>
                                          </p:val>
                                        </p:tav>
                                        <p:tav tm="100000">
                                          <p:val>
                                            <p:strVal val="#ppt_w"/>
                                          </p:val>
                                        </p:tav>
                                      </p:tavLst>
                                    </p:anim>
                                    <p:anim calcmode="lin" valueType="num">
                                      <p:cBhvr>
                                        <p:cTn id="111" dur="500" fill="hold"/>
                                        <p:tgtEl>
                                          <p:spTgt spid="13"/>
                                        </p:tgtEl>
                                        <p:attrNameLst>
                                          <p:attrName>ppt_h</p:attrName>
                                        </p:attrNameLst>
                                      </p:cBhvr>
                                      <p:tavLst>
                                        <p:tav tm="0">
                                          <p:val>
                                            <p:fltVal val="0"/>
                                          </p:val>
                                        </p:tav>
                                        <p:tav tm="100000">
                                          <p:val>
                                            <p:strVal val="#ppt_h"/>
                                          </p:val>
                                        </p:tav>
                                      </p:tavLst>
                                    </p:anim>
                                    <p:animEffect transition="in" filter="fade">
                                      <p:cBhvr>
                                        <p:cTn id="112" dur="500"/>
                                        <p:tgtEl>
                                          <p:spTgt spid="13"/>
                                        </p:tgtEl>
                                      </p:cBhvr>
                                    </p:animEffect>
                                  </p:childTnLst>
                                </p:cTn>
                              </p:par>
                              <p:par>
                                <p:cTn id="113" presetID="53" presetClass="entr" presetSubtype="16" fill="hold" nodeType="with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p:cTn id="115" dur="500" fill="hold"/>
                                        <p:tgtEl>
                                          <p:spTgt spid="18"/>
                                        </p:tgtEl>
                                        <p:attrNameLst>
                                          <p:attrName>ppt_w</p:attrName>
                                        </p:attrNameLst>
                                      </p:cBhvr>
                                      <p:tavLst>
                                        <p:tav tm="0">
                                          <p:val>
                                            <p:fltVal val="0"/>
                                          </p:val>
                                        </p:tav>
                                        <p:tav tm="100000">
                                          <p:val>
                                            <p:strVal val="#ppt_w"/>
                                          </p:val>
                                        </p:tav>
                                      </p:tavLst>
                                    </p:anim>
                                    <p:anim calcmode="lin" valueType="num">
                                      <p:cBhvr>
                                        <p:cTn id="116" dur="500" fill="hold"/>
                                        <p:tgtEl>
                                          <p:spTgt spid="18"/>
                                        </p:tgtEl>
                                        <p:attrNameLst>
                                          <p:attrName>ppt_h</p:attrName>
                                        </p:attrNameLst>
                                      </p:cBhvr>
                                      <p:tavLst>
                                        <p:tav tm="0">
                                          <p:val>
                                            <p:fltVal val="0"/>
                                          </p:val>
                                        </p:tav>
                                        <p:tav tm="100000">
                                          <p:val>
                                            <p:strVal val="#ppt_h"/>
                                          </p:val>
                                        </p:tav>
                                      </p:tavLst>
                                    </p:anim>
                                    <p:animEffect transition="in" filter="fade">
                                      <p:cBhvr>
                                        <p:cTn id="1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 grpId="0"/>
      <p:bldP spid="7" grpId="0"/>
      <p:bldP spid="8" grpId="0"/>
      <p:bldP spid="11" grpId="0"/>
      <p:bldP spid="12" grpId="0"/>
      <p:bldP spid="15" grpId="0"/>
      <p:bldP spid="16"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3"/>
          </p:nvPr>
        </p:nvPicPr>
        <p:blipFill>
          <a:blip r:embed="rId3">
            <a:grayscl/>
            <a:extLst>
              <a:ext uri="{28A0092B-C50C-407E-A947-70E740481C1C}">
                <a14:useLocalDpi xmlns:a14="http://schemas.microsoft.com/office/drawing/2010/main" val="0"/>
              </a:ext>
            </a:extLst>
          </a:blip>
          <a:srcRect l="31062" r="31062"/>
          <a:stretch>
            <a:fillRect/>
          </a:stretch>
        </p:blipFill>
        <p:spPr/>
      </p:pic>
      <p:sp>
        <p:nvSpPr>
          <p:cNvPr id="33" name="矩形 32"/>
          <p:cNvSpPr/>
          <p:nvPr/>
        </p:nvSpPr>
        <p:spPr>
          <a:xfrm>
            <a:off x="8295366" y="1"/>
            <a:ext cx="3896635" cy="6883400"/>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8295367" y="101600"/>
            <a:ext cx="3896634" cy="6756399"/>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784993" y="1828800"/>
            <a:ext cx="2960915" cy="3468914"/>
          </a:xfrm>
          <a:prstGeom prst="rect">
            <a:avLst/>
          </a:prstGeom>
          <a:noFill/>
          <a:ln w="19050">
            <a:solidFill>
              <a:srgbClr val="FE5B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219781" y="2200318"/>
            <a:ext cx="2124219" cy="2457364"/>
            <a:chOff x="8364677" y="1186679"/>
            <a:chExt cx="2124219" cy="2457364"/>
          </a:xfrm>
        </p:grpSpPr>
        <p:sp>
          <p:nvSpPr>
            <p:cNvPr id="7" name="文本框 6"/>
            <p:cNvSpPr txBox="1"/>
            <p:nvPr/>
          </p:nvSpPr>
          <p:spPr>
            <a:xfrm>
              <a:off x="8364677" y="1186679"/>
              <a:ext cx="1826141" cy="2308324"/>
            </a:xfrm>
            <a:prstGeom prst="rect">
              <a:avLst/>
            </a:prstGeom>
            <a:noFill/>
          </p:spPr>
          <p:txBody>
            <a:bodyPr wrap="none" rtlCol="0">
              <a:spAutoFit/>
            </a:bodyPr>
            <a:lstStyle/>
            <a:p>
              <a:pPr>
                <a:lnSpc>
                  <a:spcPct val="150000"/>
                </a:lnSpc>
              </a:pPr>
              <a:r>
                <a:rPr lang="zh-CN" altLang="en-US" sz="3200" dirty="0">
                  <a:solidFill>
                    <a:srgbClr val="FE5B18"/>
                  </a:solidFill>
                  <a:latin typeface="造字工房悦黑体验版常规体" pitchFamily="2" charset="-122"/>
                  <a:ea typeface="造字工房悦黑体验版常规体" pitchFamily="2" charset="-122"/>
                </a:rPr>
                <a:t>您的</a:t>
              </a:r>
              <a:endParaRPr lang="en-US" altLang="zh-CN" sz="3200" dirty="0">
                <a:solidFill>
                  <a:srgbClr val="FE5B18"/>
                </a:solidFill>
                <a:latin typeface="造字工房悦黑体验版常规体" pitchFamily="2" charset="-122"/>
                <a:ea typeface="造字工房悦黑体验版常规体" pitchFamily="2" charset="-122"/>
              </a:endParaRPr>
            </a:p>
            <a:p>
              <a:pPr>
                <a:lnSpc>
                  <a:spcPct val="150000"/>
                </a:lnSpc>
              </a:pPr>
              <a:r>
                <a:rPr lang="zh-CN" altLang="en-US" sz="3200" dirty="0">
                  <a:solidFill>
                    <a:srgbClr val="FE5B18"/>
                  </a:solidFill>
                  <a:latin typeface="造字工房悦黑体验版常规体" pitchFamily="2" charset="-122"/>
                  <a:ea typeface="造字工房悦黑体验版常规体" pitchFamily="2" charset="-122"/>
                </a:rPr>
                <a:t>标题添加</a:t>
              </a:r>
              <a:endParaRPr lang="en-US" altLang="zh-CN" sz="3200" dirty="0">
                <a:solidFill>
                  <a:srgbClr val="FE5B18"/>
                </a:solidFill>
                <a:latin typeface="造字工房悦黑体验版常规体" pitchFamily="2" charset="-122"/>
                <a:ea typeface="造字工房悦黑体验版常规体" pitchFamily="2" charset="-122"/>
              </a:endParaRPr>
            </a:p>
            <a:p>
              <a:pPr>
                <a:lnSpc>
                  <a:spcPct val="150000"/>
                </a:lnSpc>
              </a:pPr>
              <a:r>
                <a:rPr lang="zh-CN" altLang="en-US" sz="3200" dirty="0">
                  <a:solidFill>
                    <a:srgbClr val="FE5B18"/>
                  </a:solidFill>
                  <a:latin typeface="造字工房悦黑体验版常规体" pitchFamily="2" charset="-122"/>
                  <a:ea typeface="造字工房悦黑体验版常规体" pitchFamily="2" charset="-122"/>
                </a:rPr>
                <a:t>此处</a:t>
              </a:r>
            </a:p>
          </p:txBody>
        </p:sp>
        <p:sp>
          <p:nvSpPr>
            <p:cNvPr id="8" name="等腰三角形 7"/>
            <p:cNvSpPr/>
            <p:nvPr/>
          </p:nvSpPr>
          <p:spPr>
            <a:xfrm>
              <a:off x="10190816" y="3345963"/>
              <a:ext cx="298080" cy="298080"/>
            </a:xfrm>
            <a:prstGeom prst="triangle">
              <a:avLst>
                <a:gd name="adj" fmla="val 100000"/>
              </a:avLst>
            </a:prstGeom>
            <a:solidFill>
              <a:srgbClr val="FE5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sp>
        <p:nvSpPr>
          <p:cNvPr id="11" name="矩形 10"/>
          <p:cNvSpPr/>
          <p:nvPr/>
        </p:nvSpPr>
        <p:spPr>
          <a:xfrm>
            <a:off x="224475" y="2983636"/>
            <a:ext cx="2638146" cy="1421928"/>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您的文字添加到此处，可以通过单击此处删除此处您的文字添加到此处，可以通过单击此处删除此处您的文字添加到此处，可以通过单击此处删除此处</a:t>
            </a:r>
          </a:p>
          <a:p>
            <a:pPr lvl="0">
              <a:lnSpc>
                <a:spcPct val="120000"/>
              </a:lnSpc>
            </a:pPr>
            <a:endPar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endParaRPr>
          </a:p>
        </p:txBody>
      </p:sp>
      <p:sp>
        <p:nvSpPr>
          <p:cNvPr id="12" name="矩形 11"/>
          <p:cNvSpPr/>
          <p:nvPr/>
        </p:nvSpPr>
        <p:spPr>
          <a:xfrm>
            <a:off x="224475" y="2613248"/>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sp>
        <p:nvSpPr>
          <p:cNvPr id="13" name="矩形 12"/>
          <p:cNvSpPr/>
          <p:nvPr/>
        </p:nvSpPr>
        <p:spPr>
          <a:xfrm>
            <a:off x="4310743" y="5668102"/>
            <a:ext cx="2638146" cy="535531"/>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a:t>
            </a:r>
          </a:p>
        </p:txBody>
      </p:sp>
      <p:sp>
        <p:nvSpPr>
          <p:cNvPr id="14" name="矩形 13"/>
          <p:cNvSpPr/>
          <p:nvPr/>
        </p:nvSpPr>
        <p:spPr>
          <a:xfrm>
            <a:off x="4310743" y="5297714"/>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sp>
        <p:nvSpPr>
          <p:cNvPr id="15" name="矩形 14"/>
          <p:cNvSpPr/>
          <p:nvPr/>
        </p:nvSpPr>
        <p:spPr>
          <a:xfrm>
            <a:off x="4310743" y="762295"/>
            <a:ext cx="2638146" cy="535531"/>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a:t>
            </a:r>
          </a:p>
        </p:txBody>
      </p:sp>
      <p:sp>
        <p:nvSpPr>
          <p:cNvPr id="16" name="矩形 15"/>
          <p:cNvSpPr/>
          <p:nvPr/>
        </p:nvSpPr>
        <p:spPr>
          <a:xfrm>
            <a:off x="4310743" y="391907"/>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pic>
        <p:nvPicPr>
          <p:cNvPr id="27" name="图片占位符 26"/>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l="7248" r="7248"/>
          <a:stretch>
            <a:fillRect/>
          </a:stretch>
        </p:blipFill>
        <p:spPr/>
      </p:pic>
      <p:pic>
        <p:nvPicPr>
          <p:cNvPr id="30" name="图片占位符 29"/>
          <p:cNvPicPr>
            <a:picLocks noGrp="1" noChangeAspect="1"/>
          </p:cNvPicPr>
          <p:nvPr>
            <p:ph type="pic" sz="quarter" idx="11"/>
          </p:nvPr>
        </p:nvPicPr>
        <p:blipFill>
          <a:blip r:embed="rId5" cstate="print">
            <a:grayscl/>
            <a:extLst>
              <a:ext uri="{28A0092B-C50C-407E-A947-70E740481C1C}">
                <a14:useLocalDpi xmlns:a14="http://schemas.microsoft.com/office/drawing/2010/main" val="0"/>
              </a:ext>
            </a:extLst>
          </a:blip>
          <a:srcRect l="17210" r="17210"/>
          <a:stretch>
            <a:fillRect/>
          </a:stretch>
        </p:blipFill>
        <p:spPr/>
      </p:pic>
      <p:pic>
        <p:nvPicPr>
          <p:cNvPr id="32" name="图片占位符 31"/>
          <p:cNvPicPr>
            <a:picLocks noGrp="1" noChangeAspect="1"/>
          </p:cNvPicPr>
          <p:nvPr>
            <p:ph type="pic" sz="quarter" idx="12"/>
          </p:nvPr>
        </p:nvPicPr>
        <p:blipFill>
          <a:blip r:embed="rId6" cstate="print">
            <a:grayscl/>
            <a:extLst>
              <a:ext uri="{28A0092B-C50C-407E-A947-70E740481C1C}">
                <a14:useLocalDpi xmlns:a14="http://schemas.microsoft.com/office/drawing/2010/main" val="0"/>
              </a:ext>
            </a:extLst>
          </a:blip>
          <a:srcRect l="4165" r="4165"/>
          <a:stretch>
            <a:fillRect/>
          </a:stretch>
        </p:blipFill>
        <p:spPr/>
      </p:pic>
    </p:spTree>
    <p:extLst>
      <p:ext uri="{BB962C8B-B14F-4D97-AF65-F5344CB8AC3E}">
        <p14:creationId xmlns:p14="http://schemas.microsoft.com/office/powerpoint/2010/main" val="409664159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par>
                                <p:cTn id="13" presetID="22" presetClass="entr" presetSubtype="4"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加号 3"/>
          <p:cNvSpPr/>
          <p:nvPr/>
        </p:nvSpPr>
        <p:spPr>
          <a:xfrm>
            <a:off x="3544417" y="1334936"/>
            <a:ext cx="457897" cy="457897"/>
          </a:xfrm>
          <a:prstGeom prst="mathPlus">
            <a:avLst/>
          </a:prstGeom>
          <a:solidFill>
            <a:srgbClr val="FE5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14877" y="1649383"/>
            <a:ext cx="2646878" cy="1077218"/>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pPr algn="l"/>
            <a:r>
              <a:rPr lang="zh-CN" altLang="en-US" dirty="0"/>
              <a:t>单击此处添加</a:t>
            </a:r>
            <a:endParaRPr lang="en-US" altLang="zh-CN" dirty="0"/>
          </a:p>
          <a:p>
            <a:pPr algn="l"/>
            <a:r>
              <a:rPr lang="zh-CN" altLang="en-US" dirty="0"/>
              <a:t>文字内容</a:t>
            </a:r>
          </a:p>
        </p:txBody>
      </p:sp>
      <p:sp>
        <p:nvSpPr>
          <p:cNvPr id="6" name="文本框 5"/>
          <p:cNvSpPr txBox="1"/>
          <p:nvPr/>
        </p:nvSpPr>
        <p:spPr>
          <a:xfrm>
            <a:off x="1114877" y="3140468"/>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张海山锐线体2.0" panose="02000000000000000000" pitchFamily="2" charset="-122"/>
                <a:ea typeface="张海山锐线体2.0" panose="02000000000000000000" pitchFamily="2" charset="-122"/>
              </a:rPr>
              <a:t>您的文字添加到此处，可以通过单击</a:t>
            </a:r>
          </a:p>
        </p:txBody>
      </p:sp>
      <p:cxnSp>
        <p:nvCxnSpPr>
          <p:cNvPr id="7" name="直接连接符 6"/>
          <p:cNvCxnSpPr/>
          <p:nvPr/>
        </p:nvCxnSpPr>
        <p:spPr>
          <a:xfrm>
            <a:off x="1233017" y="3678495"/>
            <a:ext cx="1691612" cy="0"/>
          </a:xfrm>
          <a:prstGeom prst="line">
            <a:avLst/>
          </a:prstGeom>
          <a:ln w="12700">
            <a:solidFill>
              <a:srgbClr val="F5CF26"/>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5400000">
            <a:off x="1212165" y="5178102"/>
            <a:ext cx="302357" cy="260653"/>
          </a:xfrm>
          <a:prstGeom prst="triangle">
            <a:avLst>
              <a:gd name="adj" fmla="val 0"/>
            </a:avLst>
          </a:prstGeom>
          <a:solidFill>
            <a:srgbClr val="FE5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14877" y="4079687"/>
            <a:ext cx="4141561" cy="978729"/>
          </a:xfrm>
          <a:prstGeom prst="rect">
            <a:avLst/>
          </a:prstGeom>
          <a:noFill/>
        </p:spPr>
        <p:txBody>
          <a:bodyPr wrap="square" rtlCol="0">
            <a:spAutoFit/>
          </a:bodyPr>
          <a:lstStyle/>
          <a:p>
            <a:pPr algn="just">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直接连接符 9"/>
          <p:cNvCxnSpPr>
            <a:cxnSpLocks/>
          </p:cNvCxnSpPr>
          <p:nvPr/>
        </p:nvCxnSpPr>
        <p:spPr>
          <a:xfrm>
            <a:off x="1207617" y="3678495"/>
            <a:ext cx="1691612" cy="0"/>
          </a:xfrm>
          <a:prstGeom prst="line">
            <a:avLst/>
          </a:prstGeom>
          <a:ln w="12700">
            <a:solidFill>
              <a:srgbClr val="FE5B18"/>
            </a:solidFill>
          </a:ln>
        </p:spPr>
        <p:style>
          <a:lnRef idx="1">
            <a:schemeClr val="accent1"/>
          </a:lnRef>
          <a:fillRef idx="0">
            <a:schemeClr val="accent1"/>
          </a:fillRef>
          <a:effectRef idx="0">
            <a:schemeClr val="accent1"/>
          </a:effectRef>
          <a:fontRef idx="minor">
            <a:schemeClr val="tx1"/>
          </a:fontRef>
        </p:style>
      </p:cxnSp>
      <p:pic>
        <p:nvPicPr>
          <p:cNvPr id="19" name="图片占位符 18"/>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27537" r="27537"/>
          <a:stretch>
            <a:fillRect/>
          </a:stretch>
        </p:blipFill>
        <p:spPr/>
      </p:pic>
      <p:pic>
        <p:nvPicPr>
          <p:cNvPr id="27" name="图片占位符 26"/>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23167" r="23167"/>
          <a:stretch>
            <a:fillRect/>
          </a:stretch>
        </p:blipFill>
        <p:spPr/>
      </p:pic>
      <p:pic>
        <p:nvPicPr>
          <p:cNvPr id="31" name="图片占位符 30"/>
          <p:cNvPicPr>
            <a:picLocks noGrp="1" noChangeAspect="1"/>
          </p:cNvPicPr>
          <p:nvPr>
            <p:ph type="pic" sz="quarter" idx="12"/>
          </p:nvPr>
        </p:nvPicPr>
        <p:blipFill>
          <a:blip r:embed="rId5">
            <a:grayscl/>
            <a:extLst>
              <a:ext uri="{28A0092B-C50C-407E-A947-70E740481C1C}">
                <a14:useLocalDpi xmlns:a14="http://schemas.microsoft.com/office/drawing/2010/main" val="0"/>
              </a:ext>
            </a:extLst>
          </a:blip>
          <a:srcRect l="31051" r="31051"/>
          <a:stretch>
            <a:fillRect/>
          </a:stretch>
        </p:blipFill>
        <p:spPr/>
      </p:pic>
      <p:pic>
        <p:nvPicPr>
          <p:cNvPr id="29" name="图片占位符 28"/>
          <p:cNvPicPr>
            <a:picLocks noGrp="1" noChangeAspect="1"/>
          </p:cNvPicPr>
          <p:nvPr>
            <p:ph type="pic" sz="quarter" idx="13"/>
          </p:nvPr>
        </p:nvPicPr>
        <p:blipFill>
          <a:blip r:embed="rId6" cstate="print">
            <a:grayscl/>
            <a:extLst>
              <a:ext uri="{28A0092B-C50C-407E-A947-70E740481C1C}">
                <a14:useLocalDpi xmlns:a14="http://schemas.microsoft.com/office/drawing/2010/main" val="0"/>
              </a:ext>
            </a:extLst>
          </a:blip>
          <a:srcRect t="6543" b="6543"/>
          <a:stretch>
            <a:fillRect/>
          </a:stretch>
        </p:blipFill>
        <p:spPr/>
      </p:pic>
      <p:grpSp>
        <p:nvGrpSpPr>
          <p:cNvPr id="21" name="组合 20"/>
          <p:cNvGrpSpPr/>
          <p:nvPr/>
        </p:nvGrpSpPr>
        <p:grpSpPr>
          <a:xfrm>
            <a:off x="239407" y="298400"/>
            <a:ext cx="782943" cy="494685"/>
            <a:chOff x="239407" y="298400"/>
            <a:chExt cx="782943" cy="494685"/>
          </a:xfrm>
        </p:grpSpPr>
        <p:sp>
          <p:nvSpPr>
            <p:cNvPr id="23"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文本框 24"/>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
        <p:nvSpPr>
          <p:cNvPr id="32" name="矩形 31"/>
          <p:cNvSpPr/>
          <p:nvPr/>
        </p:nvSpPr>
        <p:spPr>
          <a:xfrm>
            <a:off x="6749143" y="0"/>
            <a:ext cx="4268333" cy="5758544"/>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32"/>
          <p:cNvSpPr/>
          <p:nvPr/>
        </p:nvSpPr>
        <p:spPr>
          <a:xfrm>
            <a:off x="6749143" y="0"/>
            <a:ext cx="4268333" cy="5733142"/>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900026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randombar(horizontal)">
                                      <p:cBhvr>
                                        <p:cTn id="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animBg="1"/>
      <p:bldP spid="9" grpId="0"/>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19803" r="19803"/>
          <a:stretch>
            <a:fillRect/>
          </a:stretch>
        </p:blipFill>
        <p:spPr/>
      </p:pic>
      <p:sp>
        <p:nvSpPr>
          <p:cNvPr id="17" name="矩形 16"/>
          <p:cNvSpPr/>
          <p:nvPr/>
        </p:nvSpPr>
        <p:spPr>
          <a:xfrm>
            <a:off x="0" y="1"/>
            <a:ext cx="6207125" cy="6883400"/>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0" y="0"/>
            <a:ext cx="6207125" cy="6858000"/>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412476" y="1880142"/>
            <a:ext cx="389106" cy="38910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412476" y="2818861"/>
            <a:ext cx="389106" cy="389106"/>
          </a:xfrm>
          <a:prstGeom prst="ellipse">
            <a:avLst/>
          </a:prstGeom>
          <a:solidFill>
            <a:srgbClr val="FE5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412476" y="3757580"/>
            <a:ext cx="389106" cy="389106"/>
          </a:xfrm>
          <a:prstGeom prst="ellipse">
            <a:avLst/>
          </a:prstGeom>
          <a:solidFill>
            <a:srgbClr val="FD1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429737" y="1938508"/>
            <a:ext cx="354585" cy="276999"/>
          </a:xfrm>
          <a:prstGeom prst="rect">
            <a:avLst/>
          </a:prstGeom>
          <a:noFill/>
        </p:spPr>
        <p:txBody>
          <a:bodyPr wrap="none" rtlCol="0">
            <a:spAutoFit/>
          </a:bodyPr>
          <a:lstStyle/>
          <a:p>
            <a:pPr algn="ctr"/>
            <a:r>
              <a:rPr lang="en-US" altLang="zh-CN" sz="1200" dirty="0">
                <a:solidFill>
                  <a:schemeClr val="bg1"/>
                </a:solidFill>
                <a:latin typeface="Arial" panose="020B0604020202020204" pitchFamily="34" charset="0"/>
                <a:cs typeface="Arial" panose="020B0604020202020204" pitchFamily="34" charset="0"/>
              </a:rPr>
              <a:t>01</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9" name="文本框 8"/>
          <p:cNvSpPr txBox="1"/>
          <p:nvPr/>
        </p:nvSpPr>
        <p:spPr>
          <a:xfrm>
            <a:off x="7429738" y="2874914"/>
            <a:ext cx="354584" cy="276999"/>
          </a:xfrm>
          <a:prstGeom prst="rect">
            <a:avLst/>
          </a:prstGeom>
          <a:noFill/>
        </p:spPr>
        <p:txBody>
          <a:bodyPr wrap="none" rtlCol="0">
            <a:spAutoFit/>
          </a:bodyPr>
          <a:lstStyle/>
          <a:p>
            <a:pPr algn="ctr"/>
            <a:r>
              <a:rPr lang="en-US" altLang="zh-CN" sz="1200" dirty="0">
                <a:solidFill>
                  <a:schemeClr val="bg1"/>
                </a:solidFill>
                <a:latin typeface="Arial" panose="020B0604020202020204" pitchFamily="34" charset="0"/>
                <a:cs typeface="Arial" panose="020B0604020202020204" pitchFamily="34" charset="0"/>
              </a:rPr>
              <a:t>02</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10" name="文本框 9"/>
          <p:cNvSpPr txBox="1"/>
          <p:nvPr/>
        </p:nvSpPr>
        <p:spPr>
          <a:xfrm>
            <a:off x="7429738" y="3811082"/>
            <a:ext cx="354584" cy="276999"/>
          </a:xfrm>
          <a:prstGeom prst="rect">
            <a:avLst/>
          </a:prstGeom>
          <a:noFill/>
        </p:spPr>
        <p:txBody>
          <a:bodyPr wrap="none" rtlCol="0">
            <a:spAutoFit/>
          </a:bodyPr>
          <a:lstStyle/>
          <a:p>
            <a:pPr algn="ctr"/>
            <a:r>
              <a:rPr lang="en-US" altLang="zh-CN" sz="1200" dirty="0">
                <a:solidFill>
                  <a:schemeClr val="bg1"/>
                </a:solidFill>
                <a:latin typeface="Arial" panose="020B0604020202020204" pitchFamily="34" charset="0"/>
                <a:cs typeface="Arial" panose="020B0604020202020204" pitchFamily="34" charset="0"/>
              </a:rPr>
              <a:t>03</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11" name="文本框 10"/>
          <p:cNvSpPr txBox="1"/>
          <p:nvPr/>
        </p:nvSpPr>
        <p:spPr>
          <a:xfrm>
            <a:off x="7873966" y="1863973"/>
            <a:ext cx="2668888" cy="424732"/>
          </a:xfrm>
          <a:prstGeom prst="rect">
            <a:avLst/>
          </a:prstGeom>
          <a:noFill/>
        </p:spPr>
        <p:txBody>
          <a:bodyPr wrap="square" rtlCol="0">
            <a:spAutoFit/>
          </a:bodyPr>
          <a:lstStyle>
            <a:defPPr>
              <a:defRPr lang="zh-CN"/>
            </a:defPPr>
            <a:lvl1pPr algn="just">
              <a:lnSpc>
                <a:spcPct val="120000"/>
              </a:lnSpc>
              <a:defRPr sz="1200">
                <a:solidFill>
                  <a:schemeClr val="tx1">
                    <a:lumMod val="65000"/>
                    <a:lumOff val="35000"/>
                  </a:schemeClr>
                </a:solidFill>
                <a:latin typeface="张海山锐线体2.0" panose="02000000000000000000" pitchFamily="2" charset="-122"/>
                <a:ea typeface="张海山锐线体2.0" panose="02000000000000000000" pitchFamily="2" charset="-122"/>
              </a:defRPr>
            </a:lvl1pPr>
          </a:lstStyle>
          <a:p>
            <a:r>
              <a:rPr lang="zh-CN" altLang="en-US" sz="1800" dirty="0"/>
              <a:t>标题文字添加此处</a:t>
            </a:r>
          </a:p>
        </p:txBody>
      </p:sp>
      <p:sp>
        <p:nvSpPr>
          <p:cNvPr id="12" name="文本框 11"/>
          <p:cNvSpPr txBox="1"/>
          <p:nvPr/>
        </p:nvSpPr>
        <p:spPr>
          <a:xfrm>
            <a:off x="7873966" y="2800594"/>
            <a:ext cx="2668888" cy="424732"/>
          </a:xfrm>
          <a:prstGeom prst="rect">
            <a:avLst/>
          </a:prstGeom>
          <a:noFill/>
        </p:spPr>
        <p:txBody>
          <a:bodyPr wrap="square" rtlCol="0">
            <a:spAutoFit/>
          </a:bodyPr>
          <a:lstStyle>
            <a:defPPr>
              <a:defRPr lang="zh-CN"/>
            </a:defPPr>
            <a:lvl1pPr algn="just">
              <a:lnSpc>
                <a:spcPct val="120000"/>
              </a:lnSpc>
              <a:defRPr sz="1200">
                <a:solidFill>
                  <a:schemeClr val="tx1">
                    <a:lumMod val="65000"/>
                    <a:lumOff val="35000"/>
                  </a:schemeClr>
                </a:solidFill>
                <a:latin typeface="张海山锐线体2.0" panose="02000000000000000000" pitchFamily="2" charset="-122"/>
                <a:ea typeface="张海山锐线体2.0" panose="02000000000000000000" pitchFamily="2" charset="-122"/>
              </a:defRPr>
            </a:lvl1pPr>
          </a:lstStyle>
          <a:p>
            <a:r>
              <a:rPr lang="zh-CN" altLang="en-US" sz="1800" dirty="0"/>
              <a:t>标题文字添加此处</a:t>
            </a:r>
          </a:p>
        </p:txBody>
      </p:sp>
      <p:sp>
        <p:nvSpPr>
          <p:cNvPr id="13" name="文本框 12"/>
          <p:cNvSpPr txBox="1"/>
          <p:nvPr/>
        </p:nvSpPr>
        <p:spPr>
          <a:xfrm>
            <a:off x="7873966" y="3737215"/>
            <a:ext cx="2668888" cy="424732"/>
          </a:xfrm>
          <a:prstGeom prst="rect">
            <a:avLst/>
          </a:prstGeom>
          <a:noFill/>
        </p:spPr>
        <p:txBody>
          <a:bodyPr wrap="square" rtlCol="0">
            <a:spAutoFit/>
          </a:bodyPr>
          <a:lstStyle>
            <a:defPPr>
              <a:defRPr lang="zh-CN"/>
            </a:defPPr>
            <a:lvl1pPr algn="just">
              <a:lnSpc>
                <a:spcPct val="120000"/>
              </a:lnSpc>
              <a:defRPr sz="1200">
                <a:solidFill>
                  <a:schemeClr val="tx1">
                    <a:lumMod val="65000"/>
                    <a:lumOff val="35000"/>
                  </a:schemeClr>
                </a:solidFill>
                <a:latin typeface="张海山锐线体2.0" panose="02000000000000000000" pitchFamily="2" charset="-122"/>
                <a:ea typeface="张海山锐线体2.0" panose="02000000000000000000" pitchFamily="2" charset="-122"/>
              </a:defRPr>
            </a:lvl1pPr>
          </a:lstStyle>
          <a:p>
            <a:r>
              <a:rPr lang="zh-CN" altLang="en-US" sz="1800" dirty="0"/>
              <a:t>标题文字添加此处</a:t>
            </a:r>
          </a:p>
        </p:txBody>
      </p:sp>
      <p:grpSp>
        <p:nvGrpSpPr>
          <p:cNvPr id="2" name="组合 1"/>
          <p:cNvGrpSpPr/>
          <p:nvPr/>
        </p:nvGrpSpPr>
        <p:grpSpPr>
          <a:xfrm>
            <a:off x="239407" y="298400"/>
            <a:ext cx="782943" cy="494685"/>
            <a:chOff x="239407" y="298400"/>
            <a:chExt cx="782943" cy="494685"/>
          </a:xfrm>
        </p:grpSpPr>
        <p:sp>
          <p:nvSpPr>
            <p:cNvPr id="3"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3"/>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
        <p:nvSpPr>
          <p:cNvPr id="19" name="椭圆 18"/>
          <p:cNvSpPr/>
          <p:nvPr/>
        </p:nvSpPr>
        <p:spPr>
          <a:xfrm>
            <a:off x="7412476" y="4694201"/>
            <a:ext cx="389106" cy="38910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429738" y="4747703"/>
            <a:ext cx="354584" cy="276999"/>
          </a:xfrm>
          <a:prstGeom prst="rect">
            <a:avLst/>
          </a:prstGeom>
          <a:noFill/>
        </p:spPr>
        <p:txBody>
          <a:bodyPr wrap="none" rtlCol="0">
            <a:spAutoFit/>
          </a:bodyPr>
          <a:lstStyle/>
          <a:p>
            <a:pPr algn="ctr"/>
            <a:r>
              <a:rPr lang="en-US" altLang="zh-CN" sz="1200" dirty="0">
                <a:solidFill>
                  <a:schemeClr val="bg1"/>
                </a:solidFill>
                <a:latin typeface="Arial" panose="020B0604020202020204" pitchFamily="34" charset="0"/>
                <a:cs typeface="Arial" panose="020B0604020202020204" pitchFamily="34" charset="0"/>
              </a:rPr>
              <a:t>04</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21" name="文本框 20"/>
          <p:cNvSpPr txBox="1"/>
          <p:nvPr/>
        </p:nvSpPr>
        <p:spPr>
          <a:xfrm>
            <a:off x="7873966" y="4673836"/>
            <a:ext cx="2668888" cy="424732"/>
          </a:xfrm>
          <a:prstGeom prst="rect">
            <a:avLst/>
          </a:prstGeom>
          <a:noFill/>
        </p:spPr>
        <p:txBody>
          <a:bodyPr wrap="square" rtlCol="0">
            <a:spAutoFit/>
          </a:bodyPr>
          <a:lstStyle>
            <a:defPPr>
              <a:defRPr lang="zh-CN"/>
            </a:defPPr>
            <a:lvl1pPr algn="just">
              <a:lnSpc>
                <a:spcPct val="120000"/>
              </a:lnSpc>
              <a:defRPr sz="1200">
                <a:solidFill>
                  <a:schemeClr val="tx1">
                    <a:lumMod val="65000"/>
                    <a:lumOff val="35000"/>
                  </a:schemeClr>
                </a:solidFill>
                <a:latin typeface="张海山锐线体2.0" panose="02000000000000000000" pitchFamily="2" charset="-122"/>
                <a:ea typeface="张海山锐线体2.0" panose="02000000000000000000" pitchFamily="2" charset="-122"/>
              </a:defRPr>
            </a:lvl1pPr>
          </a:lstStyle>
          <a:p>
            <a:r>
              <a:rPr lang="zh-CN" altLang="en-US" sz="1800" dirty="0"/>
              <a:t>标题文字添加此处</a:t>
            </a:r>
          </a:p>
        </p:txBody>
      </p:sp>
    </p:spTree>
    <p:extLst>
      <p:ext uri="{BB962C8B-B14F-4D97-AF65-F5344CB8AC3E}">
        <p14:creationId xmlns:p14="http://schemas.microsoft.com/office/powerpoint/2010/main" val="199429016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P spid="13" grpId="0"/>
      <p:bldP spid="19" grpId="0" animBg="1"/>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1321" r="1321"/>
          <a:stretch>
            <a:fillRect/>
          </a:stretch>
        </p:blipFill>
        <p:spPr/>
      </p:pic>
      <p:pic>
        <p:nvPicPr>
          <p:cNvPr id="20" name="图片占位符 19"/>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t="29479" b="29479"/>
          <a:stretch>
            <a:fillRect/>
          </a:stretch>
        </p:blipFill>
        <p:spPr/>
      </p:pic>
      <p:pic>
        <p:nvPicPr>
          <p:cNvPr id="22" name="图片占位符 21"/>
          <p:cNvPicPr>
            <a:picLocks noGrp="1" noChangeAspect="1"/>
          </p:cNvPicPr>
          <p:nvPr>
            <p:ph type="pic" sz="quarter" idx="13"/>
          </p:nvPr>
        </p:nvPicPr>
        <p:blipFill>
          <a:blip r:embed="rId5">
            <a:grayscl/>
            <a:extLst>
              <a:ext uri="{28A0092B-C50C-407E-A947-70E740481C1C}">
                <a14:useLocalDpi xmlns:a14="http://schemas.microsoft.com/office/drawing/2010/main" val="0"/>
              </a:ext>
            </a:extLst>
          </a:blip>
          <a:srcRect l="701" r="701"/>
          <a:stretch>
            <a:fillRect/>
          </a:stretch>
        </p:blipFill>
        <p:spPr/>
      </p:pic>
      <p:pic>
        <p:nvPicPr>
          <p:cNvPr id="24" name="图片占位符 23"/>
          <p:cNvPicPr>
            <a:picLocks noGrp="1" noChangeAspect="1"/>
          </p:cNvPicPr>
          <p:nvPr>
            <p:ph type="pic" sz="quarter" idx="12"/>
          </p:nvPr>
        </p:nvPicPr>
        <p:blipFill>
          <a:blip r:embed="rId6">
            <a:grayscl/>
            <a:extLst>
              <a:ext uri="{28A0092B-C50C-407E-A947-70E740481C1C}">
                <a14:useLocalDpi xmlns:a14="http://schemas.microsoft.com/office/drawing/2010/main" val="0"/>
              </a:ext>
            </a:extLst>
          </a:blip>
          <a:srcRect l="30597" r="30597"/>
          <a:stretch>
            <a:fillRect/>
          </a:stretch>
        </p:blipFill>
        <p:spPr/>
      </p:pic>
      <p:grpSp>
        <p:nvGrpSpPr>
          <p:cNvPr id="14" name="组合 13"/>
          <p:cNvGrpSpPr/>
          <p:nvPr/>
        </p:nvGrpSpPr>
        <p:grpSpPr>
          <a:xfrm>
            <a:off x="239407" y="298400"/>
            <a:ext cx="782943" cy="494685"/>
            <a:chOff x="239407" y="298400"/>
            <a:chExt cx="782943" cy="494685"/>
          </a:xfrm>
        </p:grpSpPr>
        <p:sp>
          <p:nvSpPr>
            <p:cNvPr id="16"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17"/>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
        <p:nvSpPr>
          <p:cNvPr id="25" name="矩形 24"/>
          <p:cNvSpPr/>
          <p:nvPr/>
        </p:nvSpPr>
        <p:spPr>
          <a:xfrm>
            <a:off x="1364343" y="478973"/>
            <a:ext cx="9463314" cy="5903686"/>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p:cNvSpPr/>
          <p:nvPr/>
        </p:nvSpPr>
        <p:spPr>
          <a:xfrm>
            <a:off x="1364343" y="478973"/>
            <a:ext cx="9463314" cy="5878284"/>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773807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14651" r="14651"/>
          <a:stretch>
            <a:fillRect/>
          </a:stretch>
        </p:blipFill>
        <p:spPr/>
      </p:pic>
      <p:pic>
        <p:nvPicPr>
          <p:cNvPr id="14" name="图片占位符 13"/>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t="6515" b="6515"/>
          <a:stretch>
            <a:fillRect/>
          </a:stretch>
        </p:blipFill>
        <p:spPr/>
      </p:pic>
      <p:pic>
        <p:nvPicPr>
          <p:cNvPr id="27" name="图片占位符 26"/>
          <p:cNvPicPr>
            <a:picLocks noGrp="1" noChangeAspect="1"/>
          </p:cNvPicPr>
          <p:nvPr>
            <p:ph type="pic" sz="quarter" idx="13"/>
          </p:nvPr>
        </p:nvPicPr>
        <p:blipFill>
          <a:blip r:embed="rId5" cstate="print">
            <a:grayscl/>
            <a:extLst>
              <a:ext uri="{28A0092B-C50C-407E-A947-70E740481C1C}">
                <a14:useLocalDpi xmlns:a14="http://schemas.microsoft.com/office/drawing/2010/main" val="0"/>
              </a:ext>
            </a:extLst>
          </a:blip>
          <a:srcRect l="17236" r="17236"/>
          <a:stretch>
            <a:fillRect/>
          </a:stretch>
        </p:blipFill>
        <p:spPr/>
      </p:pic>
      <p:pic>
        <p:nvPicPr>
          <p:cNvPr id="23" name="图片占位符 22"/>
          <p:cNvPicPr>
            <a:picLocks noGrp="1" noChangeAspect="1"/>
          </p:cNvPicPr>
          <p:nvPr>
            <p:ph type="pic" sz="quarter" idx="14"/>
          </p:nvPr>
        </p:nvPicPr>
        <p:blipFill>
          <a:blip r:embed="rId6">
            <a:grayscl/>
            <a:extLst>
              <a:ext uri="{28A0092B-C50C-407E-A947-70E740481C1C}">
                <a14:useLocalDpi xmlns:a14="http://schemas.microsoft.com/office/drawing/2010/main" val="0"/>
              </a:ext>
            </a:extLst>
          </a:blip>
          <a:srcRect t="9122" b="9122"/>
          <a:stretch>
            <a:fillRect/>
          </a:stretch>
        </p:blipFill>
        <p:spPr/>
      </p:pic>
      <p:pic>
        <p:nvPicPr>
          <p:cNvPr id="25" name="图片占位符 24"/>
          <p:cNvPicPr>
            <a:picLocks noGrp="1" noChangeAspect="1"/>
          </p:cNvPicPr>
          <p:nvPr>
            <p:ph type="pic" sz="quarter" idx="12"/>
          </p:nvPr>
        </p:nvPicPr>
        <p:blipFill>
          <a:blip r:embed="rId7" cstate="print">
            <a:grayscl/>
            <a:extLst>
              <a:ext uri="{28A0092B-C50C-407E-A947-70E740481C1C}">
                <a14:useLocalDpi xmlns:a14="http://schemas.microsoft.com/office/drawing/2010/main" val="0"/>
              </a:ext>
            </a:extLst>
          </a:blip>
          <a:srcRect l="16001" r="16001"/>
          <a:stretch>
            <a:fillRect/>
          </a:stretch>
        </p:blipFill>
        <p:spPr/>
      </p:pic>
      <p:grpSp>
        <p:nvGrpSpPr>
          <p:cNvPr id="18" name="组合 17"/>
          <p:cNvGrpSpPr/>
          <p:nvPr/>
        </p:nvGrpSpPr>
        <p:grpSpPr>
          <a:xfrm>
            <a:off x="239407" y="298400"/>
            <a:ext cx="782943" cy="494685"/>
            <a:chOff x="239407" y="298400"/>
            <a:chExt cx="782943" cy="494685"/>
          </a:xfrm>
        </p:grpSpPr>
        <p:sp>
          <p:nvSpPr>
            <p:cNvPr id="20"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文本框 21"/>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
        <p:nvSpPr>
          <p:cNvPr id="30" name="矩形 29"/>
          <p:cNvSpPr/>
          <p:nvPr/>
        </p:nvSpPr>
        <p:spPr>
          <a:xfrm>
            <a:off x="816143" y="783600"/>
            <a:ext cx="10608271" cy="5308774"/>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p:cNvSpPr/>
          <p:nvPr/>
        </p:nvSpPr>
        <p:spPr>
          <a:xfrm>
            <a:off x="816143" y="783600"/>
            <a:ext cx="10608271" cy="5283372"/>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147662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加号 3"/>
          <p:cNvSpPr/>
          <p:nvPr/>
        </p:nvSpPr>
        <p:spPr>
          <a:xfrm>
            <a:off x="4496587" y="586673"/>
            <a:ext cx="457897" cy="457897"/>
          </a:xfrm>
          <a:prstGeom prst="math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33677" y="950661"/>
            <a:ext cx="2646878" cy="1077218"/>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pPr algn="l"/>
            <a:r>
              <a:rPr lang="zh-CN" altLang="en-US" dirty="0"/>
              <a:t>单击此处添加</a:t>
            </a:r>
            <a:endParaRPr lang="en-US" altLang="zh-CN" dirty="0"/>
          </a:p>
          <a:p>
            <a:pPr algn="l"/>
            <a:r>
              <a:rPr lang="zh-CN" altLang="en-US" dirty="0"/>
              <a:t>文字内容</a:t>
            </a:r>
          </a:p>
        </p:txBody>
      </p:sp>
      <p:sp>
        <p:nvSpPr>
          <p:cNvPr id="6" name="等腰三角形 5"/>
          <p:cNvSpPr/>
          <p:nvPr/>
        </p:nvSpPr>
        <p:spPr>
          <a:xfrm rot="5400000">
            <a:off x="1030965" y="2738433"/>
            <a:ext cx="302357" cy="260653"/>
          </a:xfrm>
          <a:prstGeom prst="triangle">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33677" y="2107690"/>
            <a:ext cx="4141561" cy="535531"/>
          </a:xfrm>
          <a:prstGeom prst="rect">
            <a:avLst/>
          </a:prstGeom>
          <a:noFill/>
        </p:spPr>
        <p:txBody>
          <a:bodyPr wrap="square" rtlCol="0">
            <a:spAutoFit/>
          </a:bodyPr>
          <a:lstStyle/>
          <a:p>
            <a:pPr algn="just">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pic>
        <p:nvPicPr>
          <p:cNvPr id="16" name="图片占位符 15"/>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l="20239" r="20239"/>
          <a:stretch>
            <a:fillRect/>
          </a:stretch>
        </p:blipFill>
        <p:spPr/>
      </p:pic>
      <p:pic>
        <p:nvPicPr>
          <p:cNvPr id="26" name="图片占位符 25"/>
          <p:cNvPicPr>
            <a:picLocks noGrp="1" noChangeAspect="1"/>
          </p:cNvPicPr>
          <p:nvPr>
            <p:ph type="pic" sz="quarter" idx="12"/>
          </p:nvPr>
        </p:nvPicPr>
        <p:blipFill>
          <a:blip r:embed="rId4">
            <a:grayscl/>
            <a:extLst>
              <a:ext uri="{28A0092B-C50C-407E-A947-70E740481C1C}">
                <a14:useLocalDpi xmlns:a14="http://schemas.microsoft.com/office/drawing/2010/main" val="0"/>
              </a:ext>
            </a:extLst>
          </a:blip>
          <a:srcRect l="17978" r="17978"/>
          <a:stretch>
            <a:fillRect/>
          </a:stretch>
        </p:blipFill>
        <p:spPr/>
      </p:pic>
      <p:pic>
        <p:nvPicPr>
          <p:cNvPr id="24" name="图片占位符 23"/>
          <p:cNvPicPr>
            <a:picLocks noGrp="1" noChangeAspect="1"/>
          </p:cNvPicPr>
          <p:nvPr>
            <p:ph type="pic" sz="quarter" idx="13"/>
          </p:nvPr>
        </p:nvPicPr>
        <p:blipFill>
          <a:blip r:embed="rId5">
            <a:grayscl/>
            <a:extLst>
              <a:ext uri="{28A0092B-C50C-407E-A947-70E740481C1C}">
                <a14:useLocalDpi xmlns:a14="http://schemas.microsoft.com/office/drawing/2010/main" val="0"/>
              </a:ext>
            </a:extLst>
          </a:blip>
          <a:srcRect l="20204" r="20204"/>
          <a:stretch>
            <a:fillRect/>
          </a:stretch>
        </p:blipFill>
        <p:spPr/>
      </p:pic>
      <p:pic>
        <p:nvPicPr>
          <p:cNvPr id="28" name="图片占位符 27"/>
          <p:cNvPicPr>
            <a:picLocks noGrp="1" noChangeAspect="1"/>
          </p:cNvPicPr>
          <p:nvPr>
            <p:ph type="pic" sz="quarter" idx="10"/>
          </p:nvPr>
        </p:nvPicPr>
        <p:blipFill>
          <a:blip r:embed="rId6">
            <a:grayscl/>
            <a:extLst>
              <a:ext uri="{28A0092B-C50C-407E-A947-70E740481C1C}">
                <a14:useLocalDpi xmlns:a14="http://schemas.microsoft.com/office/drawing/2010/main" val="0"/>
              </a:ext>
            </a:extLst>
          </a:blip>
          <a:srcRect t="452" b="452"/>
          <a:stretch>
            <a:fillRect/>
          </a:stretch>
        </p:blipFill>
        <p:spPr/>
      </p:pic>
      <p:grpSp>
        <p:nvGrpSpPr>
          <p:cNvPr id="18" name="组合 17"/>
          <p:cNvGrpSpPr/>
          <p:nvPr/>
        </p:nvGrpSpPr>
        <p:grpSpPr>
          <a:xfrm>
            <a:off x="239407" y="298400"/>
            <a:ext cx="782943" cy="494685"/>
            <a:chOff x="239407" y="298400"/>
            <a:chExt cx="782943" cy="494685"/>
          </a:xfrm>
        </p:grpSpPr>
        <p:sp>
          <p:nvSpPr>
            <p:cNvPr id="20"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文本框 21"/>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
        <p:nvSpPr>
          <p:cNvPr id="29" name="矩形 28"/>
          <p:cNvSpPr/>
          <p:nvPr/>
        </p:nvSpPr>
        <p:spPr>
          <a:xfrm>
            <a:off x="6066972" y="1"/>
            <a:ext cx="6125028" cy="6883400"/>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6066972" y="550524"/>
            <a:ext cx="6125028" cy="6307475"/>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 y="3429001"/>
            <a:ext cx="6066971" cy="3454400"/>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p:cNvSpPr/>
          <p:nvPr/>
        </p:nvSpPr>
        <p:spPr>
          <a:xfrm>
            <a:off x="1" y="3692624"/>
            <a:ext cx="6066971" cy="3165375"/>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687662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randombar(horizontal)">
                                      <p:cBhvr>
                                        <p:cTn id="17" dur="500"/>
                                        <p:tgtEl>
                                          <p:spTgt spid="3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randombar(horizontal)">
                                      <p:cBhvr>
                                        <p:cTn id="2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0" grpId="0" animBg="1"/>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8127" b="18127"/>
          <a:stretch>
            <a:fillRect/>
          </a:stretch>
        </p:blipFill>
        <p:spPr>
          <a:noFill/>
        </p:spPr>
      </p:pic>
      <p:sp>
        <p:nvSpPr>
          <p:cNvPr id="31" name="矩形 30"/>
          <p:cNvSpPr/>
          <p:nvPr/>
        </p:nvSpPr>
        <p:spPr>
          <a:xfrm>
            <a:off x="1" y="0"/>
            <a:ext cx="12192000" cy="4432300"/>
          </a:xfrm>
          <a:prstGeom prst="rect">
            <a:avLst/>
          </a:prstGeom>
          <a:solidFill>
            <a:srgbClr val="2E313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52962" y="5156032"/>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6" name="文本框 5"/>
          <p:cNvSpPr txBox="1"/>
          <p:nvPr/>
        </p:nvSpPr>
        <p:spPr>
          <a:xfrm>
            <a:off x="788815" y="5442195"/>
            <a:ext cx="2697954" cy="300339"/>
          </a:xfrm>
          <a:prstGeom prst="rect">
            <a:avLst/>
          </a:prstGeom>
          <a:noFill/>
        </p:spPr>
        <p:txBody>
          <a:bodyPr wrap="square" rtlCol="0">
            <a:spAutoFit/>
          </a:bodyPr>
          <a:lstStyle/>
          <a:p>
            <a:pPr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可以通过单击此处删除此处的文字</a:t>
            </a:r>
          </a:p>
        </p:txBody>
      </p:sp>
      <p:sp>
        <p:nvSpPr>
          <p:cNvPr id="12" name="文本框 11"/>
          <p:cNvSpPr txBox="1"/>
          <p:nvPr/>
        </p:nvSpPr>
        <p:spPr>
          <a:xfrm>
            <a:off x="3991767" y="5156032"/>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13" name="文本框 12"/>
          <p:cNvSpPr txBox="1"/>
          <p:nvPr/>
        </p:nvSpPr>
        <p:spPr>
          <a:xfrm>
            <a:off x="3427620" y="5442195"/>
            <a:ext cx="2697954" cy="300339"/>
          </a:xfrm>
          <a:prstGeom prst="rect">
            <a:avLst/>
          </a:prstGeom>
          <a:noFill/>
        </p:spPr>
        <p:txBody>
          <a:bodyPr wrap="square" rtlCol="0">
            <a:spAutoFit/>
          </a:bodyPr>
          <a:lstStyle/>
          <a:p>
            <a:pPr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可以通过单击此处删除此处的文字</a:t>
            </a:r>
          </a:p>
        </p:txBody>
      </p:sp>
      <p:sp>
        <p:nvSpPr>
          <p:cNvPr id="19" name="文本框 18"/>
          <p:cNvSpPr txBox="1"/>
          <p:nvPr/>
        </p:nvSpPr>
        <p:spPr>
          <a:xfrm>
            <a:off x="6630572" y="5156032"/>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20" name="文本框 19"/>
          <p:cNvSpPr txBox="1"/>
          <p:nvPr/>
        </p:nvSpPr>
        <p:spPr>
          <a:xfrm>
            <a:off x="6066425" y="5442195"/>
            <a:ext cx="2697954" cy="300339"/>
          </a:xfrm>
          <a:prstGeom prst="rect">
            <a:avLst/>
          </a:prstGeom>
          <a:noFill/>
        </p:spPr>
        <p:txBody>
          <a:bodyPr wrap="square" rtlCol="0">
            <a:spAutoFit/>
          </a:bodyPr>
          <a:lstStyle/>
          <a:p>
            <a:pPr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可以通过单击此处删除此处的文字</a:t>
            </a:r>
          </a:p>
        </p:txBody>
      </p:sp>
      <p:sp>
        <p:nvSpPr>
          <p:cNvPr id="26" name="文本框 25"/>
          <p:cNvSpPr txBox="1"/>
          <p:nvPr/>
        </p:nvSpPr>
        <p:spPr>
          <a:xfrm>
            <a:off x="9269378" y="5156032"/>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27" name="文本框 26"/>
          <p:cNvSpPr txBox="1"/>
          <p:nvPr/>
        </p:nvSpPr>
        <p:spPr>
          <a:xfrm>
            <a:off x="8705231" y="5442195"/>
            <a:ext cx="2697954" cy="300339"/>
          </a:xfrm>
          <a:prstGeom prst="rect">
            <a:avLst/>
          </a:prstGeom>
          <a:noFill/>
        </p:spPr>
        <p:txBody>
          <a:bodyPr wrap="square" rtlCol="0">
            <a:spAutoFit/>
          </a:bodyPr>
          <a:lstStyle/>
          <a:p>
            <a:pPr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可以通过单击此处删除此处的文字</a:t>
            </a:r>
          </a:p>
        </p:txBody>
      </p:sp>
      <p:cxnSp>
        <p:nvCxnSpPr>
          <p:cNvPr id="35" name="直接连接符 34"/>
          <p:cNvCxnSpPr>
            <a:cxnSpLocks/>
          </p:cNvCxnSpPr>
          <p:nvPr/>
        </p:nvCxnSpPr>
        <p:spPr>
          <a:xfrm>
            <a:off x="5110273" y="1925431"/>
            <a:ext cx="197145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93143" y="1085285"/>
            <a:ext cx="5805714" cy="535531"/>
          </a:xfrm>
          <a:prstGeom prst="rect">
            <a:avLst/>
          </a:prstGeom>
          <a:noFill/>
        </p:spPr>
        <p:txBody>
          <a:bodyPr wrap="square" rtlCol="0">
            <a:spAutoFit/>
          </a:bodyPr>
          <a:lstStyle/>
          <a:p>
            <a:pPr algn="ctr">
              <a:lnSpc>
                <a:spcPct val="120000"/>
              </a:lnSpc>
            </a:pPr>
            <a:r>
              <a:rPr lang="zh-CN" altLang="en-US" sz="1200" dirty="0">
                <a:solidFill>
                  <a:schemeClr val="bg1"/>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您的文字添加到此处，可以通过单击此处删除此处的文字进行添加，也可以复制您的文字粘贴到此处，本模板所有文字图片图标均可更改替换</a:t>
            </a:r>
          </a:p>
        </p:txBody>
      </p:sp>
      <p:sp>
        <p:nvSpPr>
          <p:cNvPr id="37" name="文本框 36"/>
          <p:cNvSpPr txBox="1"/>
          <p:nvPr/>
        </p:nvSpPr>
        <p:spPr>
          <a:xfrm>
            <a:off x="5273442" y="628641"/>
            <a:ext cx="1723550" cy="400110"/>
          </a:xfrm>
          <a:prstGeom prst="rect">
            <a:avLst/>
          </a:prstGeom>
          <a:noFill/>
        </p:spPr>
        <p:txBody>
          <a:bodyPr wrap="none" rtlCol="0">
            <a:spAutoFit/>
          </a:bodyPr>
          <a:lstStyle/>
          <a:p>
            <a:pPr algn="ctr"/>
            <a:r>
              <a:rPr lang="zh-CN" altLang="en-US" sz="2000" dirty="0">
                <a:solidFill>
                  <a:schemeClr val="bg1"/>
                </a:solidFill>
                <a:latin typeface="造字工房悦黑体验版常规体" pitchFamily="2" charset="-122"/>
                <a:ea typeface="造字工房悦黑体验版常规体" pitchFamily="2" charset="-122"/>
              </a:rPr>
              <a:t>文字添加此处</a:t>
            </a:r>
          </a:p>
        </p:txBody>
      </p:sp>
      <p:grpSp>
        <p:nvGrpSpPr>
          <p:cNvPr id="32" name="组合 31"/>
          <p:cNvGrpSpPr/>
          <p:nvPr/>
        </p:nvGrpSpPr>
        <p:grpSpPr>
          <a:xfrm>
            <a:off x="1422292" y="5952745"/>
            <a:ext cx="1430997" cy="218732"/>
            <a:chOff x="1712236" y="5376594"/>
            <a:chExt cx="1430997" cy="218732"/>
          </a:xfrm>
          <a:solidFill>
            <a:srgbClr val="FE5B18"/>
          </a:solidFill>
        </p:grpSpPr>
        <p:grpSp>
          <p:nvGrpSpPr>
            <p:cNvPr id="33" name="组合 32"/>
            <p:cNvGrpSpPr/>
            <p:nvPr/>
          </p:nvGrpSpPr>
          <p:grpSpPr>
            <a:xfrm>
              <a:off x="2321059" y="5401135"/>
              <a:ext cx="217665" cy="169651"/>
              <a:chOff x="9439656" y="2777910"/>
              <a:chExt cx="548947" cy="427856"/>
            </a:xfrm>
            <a:grpFill/>
          </p:grpSpPr>
          <p:sp>
            <p:nvSpPr>
              <p:cNvPr id="50"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4" name="组合 33"/>
            <p:cNvGrpSpPr/>
            <p:nvPr/>
          </p:nvGrpSpPr>
          <p:grpSpPr>
            <a:xfrm>
              <a:off x="2924501" y="5376594"/>
              <a:ext cx="218732" cy="218732"/>
              <a:chOff x="10876606" y="5685447"/>
              <a:chExt cx="551638" cy="551638"/>
            </a:xfrm>
            <a:grpFill/>
          </p:grpSpPr>
          <p:sp>
            <p:nvSpPr>
              <p:cNvPr id="41"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8" name="组合 37"/>
            <p:cNvGrpSpPr/>
            <p:nvPr/>
          </p:nvGrpSpPr>
          <p:grpSpPr>
            <a:xfrm>
              <a:off x="1712236" y="5391799"/>
              <a:ext cx="218732" cy="188323"/>
              <a:chOff x="7970415" y="1262923"/>
              <a:chExt cx="551638" cy="474947"/>
            </a:xfrm>
            <a:grpFill/>
          </p:grpSpPr>
          <p:sp>
            <p:nvSpPr>
              <p:cNvPr id="39"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52" name="组合 51"/>
          <p:cNvGrpSpPr/>
          <p:nvPr/>
        </p:nvGrpSpPr>
        <p:grpSpPr>
          <a:xfrm>
            <a:off x="4061097" y="5952745"/>
            <a:ext cx="1430997" cy="218732"/>
            <a:chOff x="1712236" y="5376594"/>
            <a:chExt cx="1430997" cy="218732"/>
          </a:xfrm>
          <a:solidFill>
            <a:srgbClr val="FE5B18"/>
          </a:solidFill>
        </p:grpSpPr>
        <p:grpSp>
          <p:nvGrpSpPr>
            <p:cNvPr id="53" name="组合 52"/>
            <p:cNvGrpSpPr/>
            <p:nvPr/>
          </p:nvGrpSpPr>
          <p:grpSpPr>
            <a:xfrm>
              <a:off x="2321059" y="5401135"/>
              <a:ext cx="217665" cy="169651"/>
              <a:chOff x="9439656" y="2777910"/>
              <a:chExt cx="548947" cy="427856"/>
            </a:xfrm>
            <a:grpFill/>
          </p:grpSpPr>
          <p:sp>
            <p:nvSpPr>
              <p:cNvPr id="67"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4" name="组合 53"/>
            <p:cNvGrpSpPr/>
            <p:nvPr/>
          </p:nvGrpSpPr>
          <p:grpSpPr>
            <a:xfrm>
              <a:off x="2924501" y="5376594"/>
              <a:ext cx="218732" cy="218732"/>
              <a:chOff x="10876606" y="5685447"/>
              <a:chExt cx="551638" cy="551638"/>
            </a:xfrm>
            <a:grpFill/>
          </p:grpSpPr>
          <p:sp>
            <p:nvSpPr>
              <p:cNvPr id="58"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5" name="组合 54"/>
            <p:cNvGrpSpPr/>
            <p:nvPr/>
          </p:nvGrpSpPr>
          <p:grpSpPr>
            <a:xfrm>
              <a:off x="1712236" y="5391799"/>
              <a:ext cx="218732" cy="188323"/>
              <a:chOff x="7970415" y="1262923"/>
              <a:chExt cx="551638" cy="474947"/>
            </a:xfrm>
            <a:grpFill/>
          </p:grpSpPr>
          <p:sp>
            <p:nvSpPr>
              <p:cNvPr id="56"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69" name="组合 68"/>
          <p:cNvGrpSpPr/>
          <p:nvPr/>
        </p:nvGrpSpPr>
        <p:grpSpPr>
          <a:xfrm>
            <a:off x="6699902" y="5952745"/>
            <a:ext cx="1430997" cy="218732"/>
            <a:chOff x="1712236" y="5376594"/>
            <a:chExt cx="1430997" cy="218732"/>
          </a:xfrm>
          <a:solidFill>
            <a:srgbClr val="FE5B18"/>
          </a:solidFill>
        </p:grpSpPr>
        <p:grpSp>
          <p:nvGrpSpPr>
            <p:cNvPr id="70" name="组合 69"/>
            <p:cNvGrpSpPr/>
            <p:nvPr/>
          </p:nvGrpSpPr>
          <p:grpSpPr>
            <a:xfrm>
              <a:off x="2321059" y="5401135"/>
              <a:ext cx="217665" cy="169651"/>
              <a:chOff x="9439656" y="2777910"/>
              <a:chExt cx="548947" cy="427856"/>
            </a:xfrm>
            <a:grpFill/>
          </p:grpSpPr>
          <p:sp>
            <p:nvSpPr>
              <p:cNvPr id="84"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5"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1" name="组合 70"/>
            <p:cNvGrpSpPr/>
            <p:nvPr/>
          </p:nvGrpSpPr>
          <p:grpSpPr>
            <a:xfrm>
              <a:off x="2924501" y="5376594"/>
              <a:ext cx="218732" cy="218732"/>
              <a:chOff x="10876606" y="5685447"/>
              <a:chExt cx="551638" cy="551638"/>
            </a:xfrm>
            <a:grpFill/>
          </p:grpSpPr>
          <p:sp>
            <p:nvSpPr>
              <p:cNvPr id="75"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2" name="组合 71"/>
            <p:cNvGrpSpPr/>
            <p:nvPr/>
          </p:nvGrpSpPr>
          <p:grpSpPr>
            <a:xfrm>
              <a:off x="1712236" y="5391799"/>
              <a:ext cx="218732" cy="188323"/>
              <a:chOff x="7970415" y="1262923"/>
              <a:chExt cx="551638" cy="474947"/>
            </a:xfrm>
            <a:grpFill/>
          </p:grpSpPr>
          <p:sp>
            <p:nvSpPr>
              <p:cNvPr id="73"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86" name="组合 85"/>
          <p:cNvGrpSpPr/>
          <p:nvPr/>
        </p:nvGrpSpPr>
        <p:grpSpPr>
          <a:xfrm>
            <a:off x="9338707" y="5952745"/>
            <a:ext cx="1430997" cy="218732"/>
            <a:chOff x="1712236" y="5376594"/>
            <a:chExt cx="1430997" cy="218732"/>
          </a:xfrm>
          <a:solidFill>
            <a:srgbClr val="FE5B18"/>
          </a:solidFill>
        </p:grpSpPr>
        <p:grpSp>
          <p:nvGrpSpPr>
            <p:cNvPr id="87" name="组合 86"/>
            <p:cNvGrpSpPr/>
            <p:nvPr/>
          </p:nvGrpSpPr>
          <p:grpSpPr>
            <a:xfrm>
              <a:off x="2321059" y="5401135"/>
              <a:ext cx="217665" cy="169651"/>
              <a:chOff x="9439656" y="2777910"/>
              <a:chExt cx="548947" cy="427856"/>
            </a:xfrm>
            <a:grpFill/>
          </p:grpSpPr>
          <p:sp>
            <p:nvSpPr>
              <p:cNvPr id="101"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2"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8" name="组合 87"/>
            <p:cNvGrpSpPr/>
            <p:nvPr/>
          </p:nvGrpSpPr>
          <p:grpSpPr>
            <a:xfrm>
              <a:off x="2924501" y="5376594"/>
              <a:ext cx="218732" cy="218732"/>
              <a:chOff x="10876606" y="5685447"/>
              <a:chExt cx="551638" cy="551638"/>
            </a:xfrm>
            <a:grpFill/>
          </p:grpSpPr>
          <p:sp>
            <p:nvSpPr>
              <p:cNvPr id="92"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3"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4"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9" name="组合 88"/>
            <p:cNvGrpSpPr/>
            <p:nvPr/>
          </p:nvGrpSpPr>
          <p:grpSpPr>
            <a:xfrm>
              <a:off x="1712236" y="5391799"/>
              <a:ext cx="218732" cy="188323"/>
              <a:chOff x="7970415" y="1262923"/>
              <a:chExt cx="551638" cy="474947"/>
            </a:xfrm>
            <a:grpFill/>
          </p:grpSpPr>
          <p:sp>
            <p:nvSpPr>
              <p:cNvPr id="90"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1"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25" name="图片占位符 24"/>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l="16696" r="16696"/>
          <a:stretch>
            <a:fillRect/>
          </a:stretch>
        </p:blipFill>
        <p:spPr/>
      </p:pic>
      <p:pic>
        <p:nvPicPr>
          <p:cNvPr id="21" name="图片占位符 20"/>
          <p:cNvPicPr>
            <a:picLocks noGrp="1" noChangeAspect="1"/>
          </p:cNvPicPr>
          <p:nvPr>
            <p:ph type="pic" sz="quarter" idx="11"/>
          </p:nvPr>
        </p:nvPicPr>
        <p:blipFill>
          <a:blip r:embed="rId5" cstate="print">
            <a:grayscl/>
            <a:extLst>
              <a:ext uri="{28A0092B-C50C-407E-A947-70E740481C1C}">
                <a14:useLocalDpi xmlns:a14="http://schemas.microsoft.com/office/drawing/2010/main" val="0"/>
              </a:ext>
            </a:extLst>
          </a:blip>
          <a:srcRect l="16746" r="16746"/>
          <a:stretch>
            <a:fillRect/>
          </a:stretch>
        </p:blipFill>
        <p:spPr/>
      </p:pic>
      <p:pic>
        <p:nvPicPr>
          <p:cNvPr id="30" name="图片占位符 29"/>
          <p:cNvPicPr>
            <a:picLocks noGrp="1" noChangeAspect="1"/>
          </p:cNvPicPr>
          <p:nvPr>
            <p:ph type="pic" sz="quarter" idx="13"/>
          </p:nvPr>
        </p:nvPicPr>
        <p:blipFill>
          <a:blip r:embed="rId6" cstate="print">
            <a:grayscl/>
            <a:extLst>
              <a:ext uri="{28A0092B-C50C-407E-A947-70E740481C1C}">
                <a14:useLocalDpi xmlns:a14="http://schemas.microsoft.com/office/drawing/2010/main" val="0"/>
              </a:ext>
            </a:extLst>
          </a:blip>
          <a:srcRect l="16657" r="16657"/>
          <a:stretch>
            <a:fillRect/>
          </a:stretch>
        </p:blipFill>
        <p:spPr/>
      </p:pic>
      <p:pic>
        <p:nvPicPr>
          <p:cNvPr id="104" name="图片占位符 103"/>
          <p:cNvPicPr>
            <a:picLocks noGrp="1" noChangeAspect="1"/>
          </p:cNvPicPr>
          <p:nvPr>
            <p:ph type="pic" sz="quarter" idx="14"/>
          </p:nvPr>
        </p:nvPicPr>
        <p:blipFill>
          <a:blip r:embed="rId7" cstate="print">
            <a:grayscl/>
            <a:extLst>
              <a:ext uri="{28A0092B-C50C-407E-A947-70E740481C1C}">
                <a14:useLocalDpi xmlns:a14="http://schemas.microsoft.com/office/drawing/2010/main" val="0"/>
              </a:ext>
            </a:extLst>
          </a:blip>
          <a:srcRect l="16696" r="16696"/>
          <a:stretch>
            <a:fillRect/>
          </a:stretch>
        </p:blipFill>
        <p:spPr/>
      </p:pic>
    </p:spTree>
    <p:extLst>
      <p:ext uri="{BB962C8B-B14F-4D97-AF65-F5344CB8AC3E}">
        <p14:creationId xmlns:p14="http://schemas.microsoft.com/office/powerpoint/2010/main" val="103985467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randombar(horizontal)">
                                      <p:cBhvr>
                                        <p:cTn id="10" dur="500"/>
                                        <p:tgtEl>
                                          <p:spTgt spid="36"/>
                                        </p:tgtEl>
                                      </p:cBhvr>
                                    </p:animEffect>
                                  </p:childTnLst>
                                </p:cTn>
                              </p:par>
                              <p:par>
                                <p:cTn id="11" presetID="14" presetClass="entr" presetSubtype="1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randombar(horizontal)">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par>
                                <p:cTn id="19" presetID="2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par>
                                <p:cTn id="22" presetID="22" presetClass="entr" presetSubtype="4"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down)">
                                      <p:cBhvr>
                                        <p:cTn id="24" dur="500"/>
                                        <p:tgtEl>
                                          <p:spTgt spid="30"/>
                                        </p:tgtEl>
                                      </p:cBhvr>
                                    </p:animEffect>
                                  </p:childTnLst>
                                </p:cTn>
                              </p:par>
                              <p:par>
                                <p:cTn id="25" presetID="22" presetClass="entr" presetSubtype="4" fill="hold" nodeType="with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wipe(down)">
                                      <p:cBhvr>
                                        <p:cTn id="27" dur="500"/>
                                        <p:tgtEl>
                                          <p:spTgt spid="104"/>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Effect transition="in" filter="fade">
                                      <p:cBhvr>
                                        <p:cTn id="64" dur="500"/>
                                        <p:tgtEl>
                                          <p:spTgt spid="2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childTnLst>
                                </p:cTn>
                              </p:par>
                              <p:par>
                                <p:cTn id="70" presetID="53" presetClass="entr" presetSubtype="16"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par>
                                <p:cTn id="75" presetID="53" presetClass="entr" presetSubtype="16" fill="hold" nodeType="with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Effect transition="in" filter="fade">
                                      <p:cBhvr>
                                        <p:cTn id="79" dur="500"/>
                                        <p:tgtEl>
                                          <p:spTgt spid="52"/>
                                        </p:tgtEl>
                                      </p:cBhvr>
                                    </p:animEffect>
                                  </p:childTnLst>
                                </p:cTn>
                              </p:par>
                              <p:par>
                                <p:cTn id="80" presetID="53" presetClass="entr" presetSubtype="16" fill="hold" nodeType="withEffect">
                                  <p:stCondLst>
                                    <p:cond delay="0"/>
                                  </p:stCondLst>
                                  <p:childTnLst>
                                    <p:set>
                                      <p:cBhvr>
                                        <p:cTn id="81" dur="1" fill="hold">
                                          <p:stCondLst>
                                            <p:cond delay="0"/>
                                          </p:stCondLst>
                                        </p:cTn>
                                        <p:tgtEl>
                                          <p:spTgt spid="69"/>
                                        </p:tgtEl>
                                        <p:attrNameLst>
                                          <p:attrName>style.visibility</p:attrName>
                                        </p:attrNameLst>
                                      </p:cBhvr>
                                      <p:to>
                                        <p:strVal val="visible"/>
                                      </p:to>
                                    </p:set>
                                    <p:anim calcmode="lin" valueType="num">
                                      <p:cBhvr>
                                        <p:cTn id="82" dur="500" fill="hold"/>
                                        <p:tgtEl>
                                          <p:spTgt spid="69"/>
                                        </p:tgtEl>
                                        <p:attrNameLst>
                                          <p:attrName>ppt_w</p:attrName>
                                        </p:attrNameLst>
                                      </p:cBhvr>
                                      <p:tavLst>
                                        <p:tav tm="0">
                                          <p:val>
                                            <p:fltVal val="0"/>
                                          </p:val>
                                        </p:tav>
                                        <p:tav tm="100000">
                                          <p:val>
                                            <p:strVal val="#ppt_w"/>
                                          </p:val>
                                        </p:tav>
                                      </p:tavLst>
                                    </p:anim>
                                    <p:anim calcmode="lin" valueType="num">
                                      <p:cBhvr>
                                        <p:cTn id="83" dur="500" fill="hold"/>
                                        <p:tgtEl>
                                          <p:spTgt spid="69"/>
                                        </p:tgtEl>
                                        <p:attrNameLst>
                                          <p:attrName>ppt_h</p:attrName>
                                        </p:attrNameLst>
                                      </p:cBhvr>
                                      <p:tavLst>
                                        <p:tav tm="0">
                                          <p:val>
                                            <p:fltVal val="0"/>
                                          </p:val>
                                        </p:tav>
                                        <p:tav tm="100000">
                                          <p:val>
                                            <p:strVal val="#ppt_h"/>
                                          </p:val>
                                        </p:tav>
                                      </p:tavLst>
                                    </p:anim>
                                    <p:animEffect transition="in" filter="fade">
                                      <p:cBhvr>
                                        <p:cTn id="84" dur="500"/>
                                        <p:tgtEl>
                                          <p:spTgt spid="69"/>
                                        </p:tgtEl>
                                      </p:cBhvr>
                                    </p:animEffect>
                                  </p:childTnLst>
                                </p:cTn>
                              </p:par>
                              <p:par>
                                <p:cTn id="85" presetID="53" presetClass="entr" presetSubtype="16" fill="hold" nodeType="with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p:cTn id="87" dur="500" fill="hold"/>
                                        <p:tgtEl>
                                          <p:spTgt spid="86"/>
                                        </p:tgtEl>
                                        <p:attrNameLst>
                                          <p:attrName>ppt_w</p:attrName>
                                        </p:attrNameLst>
                                      </p:cBhvr>
                                      <p:tavLst>
                                        <p:tav tm="0">
                                          <p:val>
                                            <p:fltVal val="0"/>
                                          </p:val>
                                        </p:tav>
                                        <p:tav tm="100000">
                                          <p:val>
                                            <p:strVal val="#ppt_w"/>
                                          </p:val>
                                        </p:tav>
                                      </p:tavLst>
                                    </p:anim>
                                    <p:anim calcmode="lin" valueType="num">
                                      <p:cBhvr>
                                        <p:cTn id="88" dur="500" fill="hold"/>
                                        <p:tgtEl>
                                          <p:spTgt spid="86"/>
                                        </p:tgtEl>
                                        <p:attrNameLst>
                                          <p:attrName>ppt_h</p:attrName>
                                        </p:attrNameLst>
                                      </p:cBhvr>
                                      <p:tavLst>
                                        <p:tav tm="0">
                                          <p:val>
                                            <p:fltVal val="0"/>
                                          </p:val>
                                        </p:tav>
                                        <p:tav tm="100000">
                                          <p:val>
                                            <p:strVal val="#ppt_h"/>
                                          </p:val>
                                        </p:tav>
                                      </p:tavLst>
                                    </p:anim>
                                    <p:animEffect transition="in" filter="fade">
                                      <p:cBhvr>
                                        <p:cTn id="8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p:bldP spid="13" grpId="0"/>
      <p:bldP spid="19" grpId="0"/>
      <p:bldP spid="20" grpId="0"/>
      <p:bldP spid="26" grpId="0"/>
      <p:bldP spid="27" grpId="0"/>
      <p:bldP spid="36"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06"/>
            <a:ext cx="12192000" cy="1441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5323196" y="2770058"/>
            <a:ext cx="1545616" cy="646331"/>
          </a:xfrm>
          <a:prstGeom prst="rect">
            <a:avLst/>
          </a:prstGeom>
          <a:noFill/>
        </p:spPr>
        <p:txBody>
          <a:bodyPr wrap="none" rtlCol="0">
            <a:spAutoFit/>
            <a:scene3d>
              <a:camera prst="orthographicFront"/>
              <a:lightRig rig="threePt" dir="t"/>
            </a:scene3d>
            <a:sp3d contourW="6350"/>
          </a:bodyPr>
          <a:lstStyle/>
          <a:p>
            <a:pPr algn="ctr"/>
            <a:r>
              <a:rPr lang="en-US" altLang="zh-CN" sz="3600" dirty="0">
                <a:solidFill>
                  <a:srgbClr val="FE5B18"/>
                </a:solidFill>
                <a:latin typeface="方正静蕾简体" panose="02000000000000000000" pitchFamily="2" charset="-122"/>
                <a:ea typeface="方正静蕾简体" panose="02000000000000000000" pitchFamily="2" charset="-122"/>
              </a:rPr>
              <a:t>Thank you</a:t>
            </a:r>
            <a:endParaRPr lang="zh-CN" altLang="en-US" sz="3600" dirty="0">
              <a:solidFill>
                <a:srgbClr val="FE5B18"/>
              </a:solidFill>
              <a:latin typeface="方正静蕾简体" panose="02000000000000000000" pitchFamily="2" charset="-122"/>
              <a:ea typeface="方正静蕾简体" panose="02000000000000000000" pitchFamily="2" charset="-122"/>
            </a:endParaRPr>
          </a:p>
        </p:txBody>
      </p:sp>
      <p:sp>
        <p:nvSpPr>
          <p:cNvPr id="12" name="椭圆 10"/>
          <p:cNvSpPr/>
          <p:nvPr/>
        </p:nvSpPr>
        <p:spPr>
          <a:xfrm>
            <a:off x="5787656" y="2254766"/>
            <a:ext cx="616688" cy="379278"/>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文本框 12"/>
          <p:cNvSpPr txBox="1"/>
          <p:nvPr/>
        </p:nvSpPr>
        <p:spPr>
          <a:xfrm>
            <a:off x="4547338" y="3429000"/>
            <a:ext cx="3097323" cy="369332"/>
          </a:xfrm>
          <a:prstGeom prst="rect">
            <a:avLst/>
          </a:prstGeom>
          <a:noFill/>
        </p:spPr>
        <p:txBody>
          <a:bodyPr wrap="none" rtlCol="0">
            <a:spAutoFit/>
            <a:scene3d>
              <a:camera prst="orthographicFront"/>
              <a:lightRig rig="threePt" dir="t"/>
            </a:scene3d>
            <a:sp3d contourW="12700"/>
          </a:bodyPr>
          <a:lstStyle/>
          <a:p>
            <a:pPr algn="ctr"/>
            <a:r>
              <a:rPr lang="zh-CN" altLang="en-US" dirty="0">
                <a:solidFill>
                  <a:schemeClr val="tx1">
                    <a:lumMod val="75000"/>
                    <a:lumOff val="25000"/>
                  </a:schemeClr>
                </a:solidFill>
                <a:latin typeface="张海山锐线体2.0" panose="02000000000000000000" pitchFamily="2" charset="-122"/>
                <a:ea typeface="张海山锐线体2.0" panose="02000000000000000000" pitchFamily="2" charset="-122"/>
              </a:rPr>
              <a:t>音乐会活动策划方案</a:t>
            </a:r>
            <a:r>
              <a:rPr lang="en-US" altLang="zh-CN" dirty="0">
                <a:solidFill>
                  <a:schemeClr val="tx1">
                    <a:lumMod val="75000"/>
                    <a:lumOff val="25000"/>
                  </a:schemeClr>
                </a:solidFill>
                <a:latin typeface="张海山锐线体2.0" panose="02000000000000000000" pitchFamily="2" charset="-122"/>
                <a:ea typeface="张海山锐线体2.0" panose="02000000000000000000" pitchFamily="2" charset="-122"/>
              </a:rPr>
              <a:t>PPT</a:t>
            </a:r>
            <a:r>
              <a:rPr lang="zh-CN" altLang="en-US" dirty="0">
                <a:solidFill>
                  <a:schemeClr val="tx1">
                    <a:lumMod val="75000"/>
                    <a:lumOff val="25000"/>
                  </a:schemeClr>
                </a:solidFill>
                <a:latin typeface="张海山锐线体2.0" panose="02000000000000000000" pitchFamily="2" charset="-122"/>
                <a:ea typeface="张海山锐线体2.0" panose="02000000000000000000" pitchFamily="2" charset="-122"/>
              </a:rPr>
              <a:t>模板</a:t>
            </a:r>
          </a:p>
        </p:txBody>
      </p:sp>
    </p:spTree>
    <p:extLst>
      <p:ext uri="{BB962C8B-B14F-4D97-AF65-F5344CB8AC3E}">
        <p14:creationId xmlns:p14="http://schemas.microsoft.com/office/powerpoint/2010/main" val="360276005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364677" y="852760"/>
            <a:ext cx="3057247"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造字工房悦黑体验版常规体" pitchFamily="2" charset="-122"/>
                <a:ea typeface="造字工房悦黑体验版常规体" pitchFamily="2" charset="-122"/>
              </a:rPr>
              <a:t>标题添加到此处</a:t>
            </a:r>
          </a:p>
        </p:txBody>
      </p:sp>
      <p:sp>
        <p:nvSpPr>
          <p:cNvPr id="7" name="矩形 6"/>
          <p:cNvSpPr/>
          <p:nvPr/>
        </p:nvSpPr>
        <p:spPr>
          <a:xfrm>
            <a:off x="6824525" y="2116430"/>
            <a:ext cx="4597399" cy="3637919"/>
          </a:xfrm>
          <a:prstGeom prst="rect">
            <a:avLst/>
          </a:prstGeom>
        </p:spPr>
        <p:txBody>
          <a:bodyPr wrap="square">
            <a:spAutoFit/>
          </a:bodyPr>
          <a:lstStyle/>
          <a:p>
            <a:pPr lvl="0" algn="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a:t>
            </a:r>
          </a:p>
          <a:p>
            <a:pPr lvl="0" algn="r">
              <a:lnSpc>
                <a:spcPct val="120000"/>
              </a:lnSpc>
            </a:pPr>
            <a:endPar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endParaRPr>
          </a:p>
        </p:txBody>
      </p:sp>
      <p:cxnSp>
        <p:nvCxnSpPr>
          <p:cNvPr id="16" name="直接连接符 15"/>
          <p:cNvCxnSpPr/>
          <p:nvPr/>
        </p:nvCxnSpPr>
        <p:spPr>
          <a:xfrm>
            <a:off x="8496300" y="1739900"/>
            <a:ext cx="2820988" cy="0"/>
          </a:xfrm>
          <a:prstGeom prst="line">
            <a:avLst/>
          </a:prstGeom>
          <a:ln w="31750" cap="rnd">
            <a:solidFill>
              <a:srgbClr val="FD107F"/>
            </a:solidFill>
            <a:round/>
          </a:ln>
        </p:spPr>
        <p:style>
          <a:lnRef idx="1">
            <a:schemeClr val="accent1"/>
          </a:lnRef>
          <a:fillRef idx="0">
            <a:schemeClr val="accent1"/>
          </a:fillRef>
          <a:effectRef idx="0">
            <a:schemeClr val="accent1"/>
          </a:effectRef>
          <a:fontRef idx="minor">
            <a:schemeClr val="tx1"/>
          </a:fontRef>
        </p:style>
      </p:cxnSp>
      <p:pic>
        <p:nvPicPr>
          <p:cNvPr id="15" name="图片占位符 14"/>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30734" b="30734"/>
          <a:stretch>
            <a:fillRect/>
          </a:stretch>
        </p:blipFill>
        <p:spPr/>
      </p:pic>
      <p:pic>
        <p:nvPicPr>
          <p:cNvPr id="19" name="图片占位符 18"/>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21848" r="21848"/>
          <a:stretch>
            <a:fillRect/>
          </a:stretch>
        </p:blipFill>
        <p:spPr/>
      </p:pic>
      <p:pic>
        <p:nvPicPr>
          <p:cNvPr id="28" name="图片占位符 27"/>
          <p:cNvPicPr>
            <a:picLocks noGrp="1" noChangeAspect="1"/>
          </p:cNvPicPr>
          <p:nvPr>
            <p:ph type="pic" sz="quarter" idx="12"/>
          </p:nvPr>
        </p:nvPicPr>
        <p:blipFill>
          <a:blip r:embed="rId5" cstate="print">
            <a:grayscl/>
            <a:extLst>
              <a:ext uri="{28A0092B-C50C-407E-A947-70E740481C1C}">
                <a14:useLocalDpi xmlns:a14="http://schemas.microsoft.com/office/drawing/2010/main" val="0"/>
              </a:ext>
            </a:extLst>
          </a:blip>
          <a:srcRect l="16843" r="16843"/>
          <a:stretch>
            <a:fillRect/>
          </a:stretch>
        </p:blipFill>
        <p:spPr/>
      </p:pic>
      <p:pic>
        <p:nvPicPr>
          <p:cNvPr id="30" name="图片占位符 29"/>
          <p:cNvPicPr>
            <a:picLocks noGrp="1" noChangeAspect="1"/>
          </p:cNvPicPr>
          <p:nvPr>
            <p:ph type="pic" sz="quarter" idx="13"/>
          </p:nvPr>
        </p:nvPicPr>
        <p:blipFill>
          <a:blip r:embed="rId6" cstate="print">
            <a:grayscl/>
            <a:extLst>
              <a:ext uri="{28A0092B-C50C-407E-A947-70E740481C1C}">
                <a14:useLocalDpi xmlns:a14="http://schemas.microsoft.com/office/drawing/2010/main" val="0"/>
              </a:ext>
            </a:extLst>
          </a:blip>
          <a:srcRect l="21457" r="21457"/>
          <a:stretch>
            <a:fillRect/>
          </a:stretch>
        </p:blipFill>
        <p:spPr/>
      </p:pic>
      <p:pic>
        <p:nvPicPr>
          <p:cNvPr id="32" name="图片占位符 31"/>
          <p:cNvPicPr>
            <a:picLocks noGrp="1" noChangeAspect="1"/>
          </p:cNvPicPr>
          <p:nvPr>
            <p:ph type="pic" sz="quarter" idx="14"/>
          </p:nvPr>
        </p:nvPicPr>
        <p:blipFill>
          <a:blip r:embed="rId7">
            <a:grayscl/>
            <a:extLst>
              <a:ext uri="{28A0092B-C50C-407E-A947-70E740481C1C}">
                <a14:useLocalDpi xmlns:a14="http://schemas.microsoft.com/office/drawing/2010/main" val="0"/>
              </a:ext>
            </a:extLst>
          </a:blip>
          <a:srcRect t="30757" b="30757"/>
          <a:stretch>
            <a:fillRect/>
          </a:stretch>
        </p:blipFill>
        <p:spPr/>
      </p:pic>
      <p:grpSp>
        <p:nvGrpSpPr>
          <p:cNvPr id="21" name="组合 20"/>
          <p:cNvGrpSpPr/>
          <p:nvPr/>
        </p:nvGrpSpPr>
        <p:grpSpPr>
          <a:xfrm>
            <a:off x="239407" y="298400"/>
            <a:ext cx="782943" cy="494685"/>
            <a:chOff x="239407" y="298400"/>
            <a:chExt cx="782943" cy="494685"/>
          </a:xfrm>
        </p:grpSpPr>
        <p:sp>
          <p:nvSpPr>
            <p:cNvPr id="23"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文本框 24"/>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
        <p:nvSpPr>
          <p:cNvPr id="33" name="矩形 32"/>
          <p:cNvSpPr/>
          <p:nvPr/>
        </p:nvSpPr>
        <p:spPr>
          <a:xfrm>
            <a:off x="881202" y="1390650"/>
            <a:ext cx="5062397" cy="4431812"/>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881202" y="1390650"/>
            <a:ext cx="5062397" cy="4406411"/>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342713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7466" b="27466"/>
          <a:stretch>
            <a:fillRect/>
          </a:stretch>
        </p:blipFill>
        <p:spPr/>
      </p:pic>
      <p:sp>
        <p:nvSpPr>
          <p:cNvPr id="19" name="矩形 18"/>
          <p:cNvSpPr/>
          <p:nvPr/>
        </p:nvSpPr>
        <p:spPr>
          <a:xfrm>
            <a:off x="0" y="2032000"/>
            <a:ext cx="12192000" cy="2882900"/>
          </a:xfrm>
          <a:prstGeom prst="rect">
            <a:avLst/>
          </a:prstGeom>
          <a:solidFill>
            <a:srgbClr val="FE5B1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567377" y="382860"/>
            <a:ext cx="3057247" cy="584775"/>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r>
              <a:rPr lang="zh-CN" altLang="en-US" dirty="0"/>
              <a:t>标题添加到此处</a:t>
            </a:r>
          </a:p>
        </p:txBody>
      </p:sp>
      <p:sp>
        <p:nvSpPr>
          <p:cNvPr id="11" name="矩形 10"/>
          <p:cNvSpPr/>
          <p:nvPr/>
        </p:nvSpPr>
        <p:spPr>
          <a:xfrm>
            <a:off x="1358900" y="3511550"/>
            <a:ext cx="1905000" cy="978729"/>
          </a:xfrm>
          <a:prstGeom prst="rect">
            <a:avLst/>
          </a:prstGeom>
        </p:spPr>
        <p:txBody>
          <a:bodyPr wrap="square">
            <a:spAutoFit/>
          </a:bodyPr>
          <a:lstStyle/>
          <a:p>
            <a:pPr lvl="0" algn="ctr">
              <a:lnSpc>
                <a:spcPct val="120000"/>
              </a:lnSpc>
            </a:pPr>
            <a:r>
              <a:rPr lang="zh-CN" altLang="en-US" sz="1200" dirty="0">
                <a:solidFill>
                  <a:schemeClr val="bg1"/>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12" name="矩形 11"/>
          <p:cNvSpPr/>
          <p:nvPr/>
        </p:nvSpPr>
        <p:spPr>
          <a:xfrm>
            <a:off x="3886200" y="3511550"/>
            <a:ext cx="1905000" cy="978729"/>
          </a:xfrm>
          <a:prstGeom prst="rect">
            <a:avLst/>
          </a:prstGeom>
        </p:spPr>
        <p:txBody>
          <a:bodyPr wrap="square">
            <a:spAutoFit/>
          </a:bodyPr>
          <a:lstStyle/>
          <a:p>
            <a:pPr lvl="0" algn="ctr">
              <a:lnSpc>
                <a:spcPct val="120000"/>
              </a:lnSpc>
            </a:pPr>
            <a:r>
              <a:rPr lang="zh-CN" altLang="en-US" sz="1200" dirty="0">
                <a:solidFill>
                  <a:schemeClr val="bg1"/>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13" name="矩形 12"/>
          <p:cNvSpPr/>
          <p:nvPr/>
        </p:nvSpPr>
        <p:spPr>
          <a:xfrm>
            <a:off x="6426200" y="3511550"/>
            <a:ext cx="1905000" cy="978729"/>
          </a:xfrm>
          <a:prstGeom prst="rect">
            <a:avLst/>
          </a:prstGeom>
        </p:spPr>
        <p:txBody>
          <a:bodyPr wrap="square">
            <a:spAutoFit/>
          </a:bodyPr>
          <a:lstStyle/>
          <a:p>
            <a:pPr lvl="0" algn="ctr">
              <a:lnSpc>
                <a:spcPct val="120000"/>
              </a:lnSpc>
            </a:pPr>
            <a:r>
              <a:rPr lang="zh-CN" altLang="en-US" sz="1200" dirty="0">
                <a:solidFill>
                  <a:schemeClr val="bg1"/>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14" name="矩形 13"/>
          <p:cNvSpPr/>
          <p:nvPr/>
        </p:nvSpPr>
        <p:spPr>
          <a:xfrm>
            <a:off x="8940800" y="3511550"/>
            <a:ext cx="1905000" cy="978729"/>
          </a:xfrm>
          <a:prstGeom prst="rect">
            <a:avLst/>
          </a:prstGeom>
        </p:spPr>
        <p:txBody>
          <a:bodyPr wrap="square">
            <a:spAutoFit/>
          </a:bodyPr>
          <a:lstStyle/>
          <a:p>
            <a:pPr lvl="0" algn="ctr">
              <a:lnSpc>
                <a:spcPct val="120000"/>
              </a:lnSpc>
            </a:pPr>
            <a:r>
              <a:rPr lang="zh-CN" altLang="en-US" sz="1200" dirty="0">
                <a:solidFill>
                  <a:schemeClr val="bg1"/>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15" name="矩形 14"/>
          <p:cNvSpPr/>
          <p:nvPr/>
        </p:nvSpPr>
        <p:spPr>
          <a:xfrm>
            <a:off x="1358900" y="3061529"/>
            <a:ext cx="1905000" cy="350865"/>
          </a:xfrm>
          <a:prstGeom prst="rect">
            <a:avLst/>
          </a:prstGeom>
        </p:spPr>
        <p:txBody>
          <a:bodyPr wrap="square">
            <a:spAutoFit/>
          </a:bodyPr>
          <a:lstStyle/>
          <a:p>
            <a:pPr lvl="0" algn="ctr">
              <a:lnSpc>
                <a:spcPct val="120000"/>
              </a:lnSpc>
            </a:pPr>
            <a:r>
              <a:rPr lang="zh-CN" altLang="en-US" sz="1400" dirty="0">
                <a:solidFill>
                  <a:schemeClr val="bg1"/>
                </a:solidFill>
                <a:latin typeface="张海山锐线体2.0" panose="02000000000000000000" pitchFamily="2" charset="-122"/>
                <a:ea typeface="张海山锐线体2.0" panose="02000000000000000000" pitchFamily="2" charset="-122"/>
              </a:rPr>
              <a:t>文字添加到此处</a:t>
            </a:r>
          </a:p>
        </p:txBody>
      </p:sp>
      <p:sp>
        <p:nvSpPr>
          <p:cNvPr id="16" name="矩形 15"/>
          <p:cNvSpPr/>
          <p:nvPr/>
        </p:nvSpPr>
        <p:spPr>
          <a:xfrm>
            <a:off x="3886200" y="3061529"/>
            <a:ext cx="1905000" cy="350865"/>
          </a:xfrm>
          <a:prstGeom prst="rect">
            <a:avLst/>
          </a:prstGeom>
        </p:spPr>
        <p:txBody>
          <a:bodyPr wrap="square">
            <a:spAutoFit/>
          </a:bodyPr>
          <a:lstStyle/>
          <a:p>
            <a:pPr lvl="0" algn="ctr">
              <a:lnSpc>
                <a:spcPct val="120000"/>
              </a:lnSpc>
            </a:pPr>
            <a:r>
              <a:rPr lang="zh-CN" altLang="en-US" sz="1400" dirty="0">
                <a:solidFill>
                  <a:schemeClr val="bg1"/>
                </a:solidFill>
                <a:latin typeface="张海山锐线体2.0" panose="02000000000000000000" pitchFamily="2" charset="-122"/>
                <a:ea typeface="张海山锐线体2.0" panose="02000000000000000000" pitchFamily="2" charset="-122"/>
              </a:rPr>
              <a:t>文字添加到此处</a:t>
            </a:r>
          </a:p>
        </p:txBody>
      </p:sp>
      <p:sp>
        <p:nvSpPr>
          <p:cNvPr id="17" name="矩形 16"/>
          <p:cNvSpPr/>
          <p:nvPr/>
        </p:nvSpPr>
        <p:spPr>
          <a:xfrm>
            <a:off x="6426200" y="3061529"/>
            <a:ext cx="1905000" cy="350865"/>
          </a:xfrm>
          <a:prstGeom prst="rect">
            <a:avLst/>
          </a:prstGeom>
        </p:spPr>
        <p:txBody>
          <a:bodyPr wrap="square">
            <a:spAutoFit/>
          </a:bodyPr>
          <a:lstStyle/>
          <a:p>
            <a:pPr lvl="0" algn="ctr">
              <a:lnSpc>
                <a:spcPct val="120000"/>
              </a:lnSpc>
            </a:pPr>
            <a:r>
              <a:rPr lang="zh-CN" altLang="en-US" sz="1400" dirty="0">
                <a:solidFill>
                  <a:schemeClr val="bg1"/>
                </a:solidFill>
                <a:latin typeface="张海山锐线体2.0" panose="02000000000000000000" pitchFamily="2" charset="-122"/>
                <a:ea typeface="张海山锐线体2.0" panose="02000000000000000000" pitchFamily="2" charset="-122"/>
              </a:rPr>
              <a:t>文字添加到此处</a:t>
            </a:r>
          </a:p>
        </p:txBody>
      </p:sp>
      <p:sp>
        <p:nvSpPr>
          <p:cNvPr id="18" name="矩形 17"/>
          <p:cNvSpPr/>
          <p:nvPr/>
        </p:nvSpPr>
        <p:spPr>
          <a:xfrm>
            <a:off x="8940800" y="3061529"/>
            <a:ext cx="1905000" cy="350865"/>
          </a:xfrm>
          <a:prstGeom prst="rect">
            <a:avLst/>
          </a:prstGeom>
        </p:spPr>
        <p:txBody>
          <a:bodyPr wrap="square">
            <a:spAutoFit/>
          </a:bodyPr>
          <a:lstStyle/>
          <a:p>
            <a:pPr lvl="0" algn="ctr">
              <a:lnSpc>
                <a:spcPct val="120000"/>
              </a:lnSpc>
            </a:pPr>
            <a:r>
              <a:rPr lang="zh-CN" altLang="en-US" sz="1400" dirty="0">
                <a:solidFill>
                  <a:schemeClr val="bg1"/>
                </a:solidFill>
                <a:latin typeface="张海山锐线体2.0" panose="02000000000000000000" pitchFamily="2" charset="-122"/>
                <a:ea typeface="张海山锐线体2.0" panose="02000000000000000000" pitchFamily="2" charset="-122"/>
              </a:rPr>
              <a:t>文字添加到此处</a:t>
            </a:r>
          </a:p>
        </p:txBody>
      </p:sp>
      <p:grpSp>
        <p:nvGrpSpPr>
          <p:cNvPr id="20" name="组合 19"/>
          <p:cNvGrpSpPr/>
          <p:nvPr/>
        </p:nvGrpSpPr>
        <p:grpSpPr>
          <a:xfrm>
            <a:off x="2152059" y="2589666"/>
            <a:ext cx="318682" cy="274214"/>
            <a:chOff x="495301" y="523876"/>
            <a:chExt cx="546101" cy="469900"/>
          </a:xfrm>
        </p:grpSpPr>
        <p:sp>
          <p:nvSpPr>
            <p:cNvPr id="21" name="Freeform 5"/>
            <p:cNvSpPr>
              <a:spLocks/>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p:cNvSpPr>
              <a:spLocks/>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8"/>
            <p:cNvSpPr>
              <a:spLocks noChangeArrowheads="1"/>
            </p:cNvSpPr>
            <p:nvPr/>
          </p:nvSpPr>
          <p:spPr bwMode="auto">
            <a:xfrm>
              <a:off x="666751" y="717551"/>
              <a:ext cx="84138" cy="85725"/>
            </a:xfrm>
            <a:prstGeom prst="ellipse">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7219359" y="2547149"/>
            <a:ext cx="318681" cy="315902"/>
            <a:chOff x="5229226" y="484188"/>
            <a:chExt cx="546100" cy="541338"/>
          </a:xfrm>
        </p:grpSpPr>
        <p:sp>
          <p:nvSpPr>
            <p:cNvPr id="26" name="Freeform 20"/>
            <p:cNvSpPr>
              <a:spLocks/>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1"/>
            <p:cNvSpPr>
              <a:spLocks noChangeShapeType="1"/>
            </p:cNvSpPr>
            <p:nvPr/>
          </p:nvSpPr>
          <p:spPr bwMode="auto">
            <a:xfrm>
              <a:off x="5229226" y="688976"/>
              <a:ext cx="546100"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4"/>
            <p:cNvSpPr>
              <a:spLocks noChangeShapeType="1"/>
            </p:cNvSpPr>
            <p:nvPr/>
          </p:nvSpPr>
          <p:spPr bwMode="auto">
            <a:xfrm>
              <a:off x="5426076" y="538163"/>
              <a:ext cx="150813"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4679359" y="2553459"/>
            <a:ext cx="318681" cy="319608"/>
            <a:chOff x="2862264" y="1550988"/>
            <a:chExt cx="546100" cy="547688"/>
          </a:xfrm>
        </p:grpSpPr>
        <p:sp>
          <p:nvSpPr>
            <p:cNvPr id="32" name="Oval 76"/>
            <p:cNvSpPr>
              <a:spLocks noChangeArrowheads="1"/>
            </p:cNvSpPr>
            <p:nvPr/>
          </p:nvSpPr>
          <p:spPr bwMode="auto">
            <a:xfrm>
              <a:off x="2862264" y="1550988"/>
              <a:ext cx="546100" cy="547688"/>
            </a:xfrm>
            <a:prstGeom prst="ellipse">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77"/>
            <p:cNvSpPr>
              <a:spLocks noChangeShapeType="1"/>
            </p:cNvSpPr>
            <p:nvPr/>
          </p:nvSpPr>
          <p:spPr bwMode="auto">
            <a:xfrm>
              <a:off x="3135314" y="1700213"/>
              <a:ext cx="0" cy="244475"/>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78"/>
            <p:cNvSpPr>
              <a:spLocks noChangeShapeType="1"/>
            </p:cNvSpPr>
            <p:nvPr/>
          </p:nvSpPr>
          <p:spPr bwMode="auto">
            <a:xfrm>
              <a:off x="3008314" y="1822451"/>
              <a:ext cx="255588"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9773794" y="2529657"/>
            <a:ext cx="239011" cy="319608"/>
            <a:chOff x="6481764" y="5832476"/>
            <a:chExt cx="409575" cy="547688"/>
          </a:xfrm>
          <a:noFill/>
        </p:grpSpPr>
        <p:sp>
          <p:nvSpPr>
            <p:cNvPr id="36" name="Freeform 219"/>
            <p:cNvSpPr>
              <a:spLocks/>
            </p:cNvSpPr>
            <p:nvPr/>
          </p:nvSpPr>
          <p:spPr bwMode="auto">
            <a:xfrm>
              <a:off x="6589714" y="6089651"/>
              <a:ext cx="190500" cy="107950"/>
            </a:xfrm>
            <a:custGeom>
              <a:avLst/>
              <a:gdLst>
                <a:gd name="T0" fmla="*/ 59 w 120"/>
                <a:gd name="T1" fmla="*/ 68 h 68"/>
                <a:gd name="T2" fmla="*/ 0 w 120"/>
                <a:gd name="T3" fmla="*/ 9 h 68"/>
                <a:gd name="T4" fmla="*/ 9 w 120"/>
                <a:gd name="T5" fmla="*/ 0 h 68"/>
                <a:gd name="T6" fmla="*/ 59 w 120"/>
                <a:gd name="T7" fmla="*/ 52 h 68"/>
                <a:gd name="T8" fmla="*/ 111 w 120"/>
                <a:gd name="T9" fmla="*/ 0 h 68"/>
                <a:gd name="T10" fmla="*/ 120 w 120"/>
                <a:gd name="T11" fmla="*/ 9 h 68"/>
                <a:gd name="T12" fmla="*/ 59 w 120"/>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120" h="68">
                  <a:moveTo>
                    <a:pt x="59" y="68"/>
                  </a:moveTo>
                  <a:lnTo>
                    <a:pt x="0" y="9"/>
                  </a:lnTo>
                  <a:lnTo>
                    <a:pt x="9" y="0"/>
                  </a:lnTo>
                  <a:lnTo>
                    <a:pt x="59" y="52"/>
                  </a:lnTo>
                  <a:lnTo>
                    <a:pt x="111" y="0"/>
                  </a:lnTo>
                  <a:lnTo>
                    <a:pt x="120" y="9"/>
                  </a:lnTo>
                  <a:lnTo>
                    <a:pt x="59" y="6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220"/>
            <p:cNvSpPr>
              <a:spLocks noChangeArrowheads="1"/>
            </p:cNvSpPr>
            <p:nvPr/>
          </p:nvSpPr>
          <p:spPr bwMode="auto">
            <a:xfrm>
              <a:off x="6675439" y="5832476"/>
              <a:ext cx="19050" cy="344488"/>
            </a:xfrm>
            <a:prstGeom prst="rect">
              <a:avLst/>
            </a:prstGeom>
            <a:grpFill/>
            <a:ln w="952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1"/>
            <p:cNvSpPr>
              <a:spLocks/>
            </p:cNvSpPr>
            <p:nvPr/>
          </p:nvSpPr>
          <p:spPr bwMode="auto">
            <a:xfrm>
              <a:off x="6481764" y="5969001"/>
              <a:ext cx="409575" cy="411163"/>
            </a:xfrm>
            <a:custGeom>
              <a:avLst/>
              <a:gdLst>
                <a:gd name="T0" fmla="*/ 258 w 258"/>
                <a:gd name="T1" fmla="*/ 259 h 259"/>
                <a:gd name="T2" fmla="*/ 0 w 258"/>
                <a:gd name="T3" fmla="*/ 259 h 259"/>
                <a:gd name="T4" fmla="*/ 0 w 258"/>
                <a:gd name="T5" fmla="*/ 0 h 259"/>
                <a:gd name="T6" fmla="*/ 95 w 258"/>
                <a:gd name="T7" fmla="*/ 0 h 259"/>
                <a:gd name="T8" fmla="*/ 95 w 258"/>
                <a:gd name="T9" fmla="*/ 13 h 259"/>
                <a:gd name="T10" fmla="*/ 11 w 258"/>
                <a:gd name="T11" fmla="*/ 13 h 259"/>
                <a:gd name="T12" fmla="*/ 11 w 258"/>
                <a:gd name="T13" fmla="*/ 246 h 259"/>
                <a:gd name="T14" fmla="*/ 245 w 258"/>
                <a:gd name="T15" fmla="*/ 246 h 259"/>
                <a:gd name="T16" fmla="*/ 245 w 258"/>
                <a:gd name="T17" fmla="*/ 13 h 259"/>
                <a:gd name="T18" fmla="*/ 163 w 258"/>
                <a:gd name="T19" fmla="*/ 13 h 259"/>
                <a:gd name="T20" fmla="*/ 163 w 258"/>
                <a:gd name="T21" fmla="*/ 0 h 259"/>
                <a:gd name="T22" fmla="*/ 258 w 258"/>
                <a:gd name="T23" fmla="*/ 0 h 259"/>
                <a:gd name="T24" fmla="*/ 258 w 258"/>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258" y="259"/>
                  </a:moveTo>
                  <a:lnTo>
                    <a:pt x="0" y="259"/>
                  </a:lnTo>
                  <a:lnTo>
                    <a:pt x="0" y="0"/>
                  </a:lnTo>
                  <a:lnTo>
                    <a:pt x="95" y="0"/>
                  </a:lnTo>
                  <a:lnTo>
                    <a:pt x="95" y="13"/>
                  </a:lnTo>
                  <a:lnTo>
                    <a:pt x="11" y="13"/>
                  </a:lnTo>
                  <a:lnTo>
                    <a:pt x="11" y="246"/>
                  </a:lnTo>
                  <a:lnTo>
                    <a:pt x="245" y="246"/>
                  </a:lnTo>
                  <a:lnTo>
                    <a:pt x="245" y="13"/>
                  </a:lnTo>
                  <a:lnTo>
                    <a:pt x="163" y="13"/>
                  </a:lnTo>
                  <a:lnTo>
                    <a:pt x="163" y="0"/>
                  </a:lnTo>
                  <a:lnTo>
                    <a:pt x="258" y="0"/>
                  </a:lnTo>
                  <a:lnTo>
                    <a:pt x="258" y="259"/>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39" name="直接连接符 38"/>
          <p:cNvCxnSpPr>
            <a:cxnSpLocks/>
          </p:cNvCxnSpPr>
          <p:nvPr/>
        </p:nvCxnSpPr>
        <p:spPr>
          <a:xfrm>
            <a:off x="5125101" y="1155700"/>
            <a:ext cx="1941798" cy="0"/>
          </a:xfrm>
          <a:prstGeom prst="line">
            <a:avLst/>
          </a:prstGeom>
          <a:ln w="31750" cap="rnd">
            <a:solidFill>
              <a:srgbClr val="00B0F0"/>
            </a:solidFill>
            <a:round/>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239407" y="298400"/>
            <a:ext cx="782943" cy="494685"/>
            <a:chOff x="239407" y="298400"/>
            <a:chExt cx="782943" cy="494685"/>
          </a:xfrm>
        </p:grpSpPr>
        <p:sp>
          <p:nvSpPr>
            <p:cNvPr id="41"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文本框 41"/>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Tree>
    <p:extLst>
      <p:ext uri="{BB962C8B-B14F-4D97-AF65-F5344CB8AC3E}">
        <p14:creationId xmlns:p14="http://schemas.microsoft.com/office/powerpoint/2010/main" val="8415447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down)">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P spid="14" grpId="0"/>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67377" y="684885"/>
            <a:ext cx="3057247" cy="584775"/>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r>
              <a:rPr lang="zh-CN" altLang="en-US" dirty="0"/>
              <a:t>标题添加到此处</a:t>
            </a:r>
          </a:p>
        </p:txBody>
      </p:sp>
      <p:cxnSp>
        <p:nvCxnSpPr>
          <p:cNvPr id="6" name="直接连接符 5"/>
          <p:cNvCxnSpPr>
            <a:cxnSpLocks/>
          </p:cNvCxnSpPr>
          <p:nvPr/>
        </p:nvCxnSpPr>
        <p:spPr>
          <a:xfrm>
            <a:off x="6096000" y="2006600"/>
            <a:ext cx="0" cy="48514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flipV="1">
            <a:off x="5986770" y="1905000"/>
            <a:ext cx="235712" cy="203200"/>
          </a:xfrm>
          <a:prstGeom prst="triangl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p:cNvSpPr/>
          <p:nvPr/>
        </p:nvSpPr>
        <p:spPr>
          <a:xfrm>
            <a:off x="6032500" y="2918565"/>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032500" y="4455265"/>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014550" y="4382310"/>
            <a:ext cx="2302738" cy="978729"/>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13" name="矩形 12"/>
          <p:cNvSpPr/>
          <p:nvPr/>
        </p:nvSpPr>
        <p:spPr>
          <a:xfrm>
            <a:off x="9014550" y="4032218"/>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a:t>
            </a:r>
          </a:p>
        </p:txBody>
      </p:sp>
      <p:sp>
        <p:nvSpPr>
          <p:cNvPr id="16" name="矩形 15"/>
          <p:cNvSpPr/>
          <p:nvPr/>
        </p:nvSpPr>
        <p:spPr>
          <a:xfrm>
            <a:off x="934244" y="2940438"/>
            <a:ext cx="2302738" cy="978729"/>
          </a:xfrm>
          <a:prstGeom prst="rect">
            <a:avLst/>
          </a:prstGeom>
        </p:spPr>
        <p:txBody>
          <a:bodyPr wrap="square">
            <a:spAutoFit/>
          </a:bodyPr>
          <a:lstStyle/>
          <a:p>
            <a:pPr lvl="0" algn="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17" name="矩形 16"/>
          <p:cNvSpPr/>
          <p:nvPr/>
        </p:nvSpPr>
        <p:spPr>
          <a:xfrm>
            <a:off x="934244" y="2590346"/>
            <a:ext cx="2302738" cy="387798"/>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a:t>
            </a:r>
          </a:p>
        </p:txBody>
      </p:sp>
      <p:cxnSp>
        <p:nvCxnSpPr>
          <p:cNvPr id="19" name="直接连接符 18"/>
          <p:cNvCxnSpPr/>
          <p:nvPr/>
        </p:nvCxnSpPr>
        <p:spPr>
          <a:xfrm>
            <a:off x="5519420" y="2997305"/>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103620" y="4520670"/>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pic>
        <p:nvPicPr>
          <p:cNvPr id="15" name="图片占位符 14"/>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10872" r="10872"/>
          <a:stretch>
            <a:fillRect/>
          </a:stretch>
        </p:blipFill>
        <p:spPr/>
      </p:pic>
      <p:pic>
        <p:nvPicPr>
          <p:cNvPr id="25" name="图片占位符 24"/>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3707" r="3707"/>
          <a:stretch>
            <a:fillRect/>
          </a:stretch>
        </p:blipFill>
        <p:spPr/>
      </p:pic>
      <p:grpSp>
        <p:nvGrpSpPr>
          <p:cNvPr id="21" name="组合 20"/>
          <p:cNvGrpSpPr/>
          <p:nvPr/>
        </p:nvGrpSpPr>
        <p:grpSpPr>
          <a:xfrm>
            <a:off x="239407" y="298400"/>
            <a:ext cx="782943" cy="494685"/>
            <a:chOff x="239407" y="298400"/>
            <a:chExt cx="782943" cy="494685"/>
          </a:xfrm>
        </p:grpSpPr>
        <p:sp>
          <p:nvSpPr>
            <p:cNvPr id="22"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文本框 22"/>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Tree>
    <p:extLst>
      <p:ext uri="{BB962C8B-B14F-4D97-AF65-F5344CB8AC3E}">
        <p14:creationId xmlns:p14="http://schemas.microsoft.com/office/powerpoint/2010/main" val="76052286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par>
                                <p:cTn id="18" presetID="18" presetClass="entr" presetSubtype="12"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strips(downLeft)">
                                      <p:cBhvr>
                                        <p:cTn id="20" dur="500"/>
                                        <p:tgtEl>
                                          <p:spTgt spid="19"/>
                                        </p:tgtEl>
                                      </p:cBhvr>
                                    </p:animEffect>
                                  </p:childTnLst>
                                </p:cTn>
                              </p:par>
                              <p:par>
                                <p:cTn id="21" presetID="18" presetClass="entr" presetSubtype="12"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strips(down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strips(downLeft)">
                                      <p:cBhvr>
                                        <p:cTn id="40" dur="500"/>
                                        <p:tgtEl>
                                          <p:spTgt spid="9"/>
                                        </p:tgtEl>
                                      </p:cBhvr>
                                    </p:animEffect>
                                  </p:childTnLst>
                                </p:cTn>
                              </p:par>
                              <p:par>
                                <p:cTn id="41" presetID="18" presetClass="entr" presetSubtype="12"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strips(downLeft)">
                                      <p:cBhvr>
                                        <p:cTn id="43" dur="500"/>
                                        <p:tgtEl>
                                          <p:spTgt spid="20"/>
                                        </p:tgtEl>
                                      </p:cBhvr>
                                    </p:animEffect>
                                  </p:childTnLst>
                                </p:cTn>
                              </p:par>
                              <p:par>
                                <p:cTn id="44" presetID="18" presetClass="entr" presetSubtype="12"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strips(downLeft)">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p:bldP spid="13"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cxnSpLocks/>
          </p:cNvCxnSpPr>
          <p:nvPr/>
        </p:nvCxnSpPr>
        <p:spPr>
          <a:xfrm>
            <a:off x="6096000" y="0"/>
            <a:ext cx="0" cy="53340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32500" y="986526"/>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32500" y="2523226"/>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014550" y="2450271"/>
            <a:ext cx="2302738" cy="978729"/>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9" name="矩形 8"/>
          <p:cNvSpPr/>
          <p:nvPr/>
        </p:nvSpPr>
        <p:spPr>
          <a:xfrm>
            <a:off x="9014550" y="2100179"/>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a:t>
            </a:r>
          </a:p>
        </p:txBody>
      </p:sp>
      <p:sp>
        <p:nvSpPr>
          <p:cNvPr id="11" name="矩形 10"/>
          <p:cNvSpPr/>
          <p:nvPr/>
        </p:nvSpPr>
        <p:spPr>
          <a:xfrm>
            <a:off x="934244" y="1008399"/>
            <a:ext cx="2302738" cy="978729"/>
          </a:xfrm>
          <a:prstGeom prst="rect">
            <a:avLst/>
          </a:prstGeom>
        </p:spPr>
        <p:txBody>
          <a:bodyPr wrap="square">
            <a:spAutoFit/>
          </a:bodyPr>
          <a:lstStyle/>
          <a:p>
            <a:pPr lvl="0" algn="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12" name="矩形 11"/>
          <p:cNvSpPr/>
          <p:nvPr/>
        </p:nvSpPr>
        <p:spPr>
          <a:xfrm>
            <a:off x="934244" y="658307"/>
            <a:ext cx="2302738" cy="387798"/>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a:t>
            </a:r>
          </a:p>
        </p:txBody>
      </p:sp>
      <p:cxnSp>
        <p:nvCxnSpPr>
          <p:cNvPr id="13" name="直接连接符 12"/>
          <p:cNvCxnSpPr/>
          <p:nvPr/>
        </p:nvCxnSpPr>
        <p:spPr>
          <a:xfrm>
            <a:off x="5519420" y="1065266"/>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03620" y="2588631"/>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2500" y="4133772"/>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34244" y="4155645"/>
            <a:ext cx="2302738" cy="978729"/>
          </a:xfrm>
          <a:prstGeom prst="rect">
            <a:avLst/>
          </a:prstGeom>
        </p:spPr>
        <p:txBody>
          <a:bodyPr wrap="square">
            <a:spAutoFit/>
          </a:bodyPr>
          <a:lstStyle/>
          <a:p>
            <a:pPr lvl="0" algn="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20" name="矩形 19"/>
          <p:cNvSpPr/>
          <p:nvPr/>
        </p:nvSpPr>
        <p:spPr>
          <a:xfrm>
            <a:off x="934244" y="3805553"/>
            <a:ext cx="2302738" cy="387798"/>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a:t>
            </a:r>
          </a:p>
        </p:txBody>
      </p:sp>
      <p:cxnSp>
        <p:nvCxnSpPr>
          <p:cNvPr id="21" name="直接连接符 20"/>
          <p:cNvCxnSpPr/>
          <p:nvPr/>
        </p:nvCxnSpPr>
        <p:spPr>
          <a:xfrm>
            <a:off x="5519420" y="4212512"/>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182930" y="5667526"/>
            <a:ext cx="1826141" cy="584775"/>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r>
              <a:rPr lang="zh-CN" altLang="en-US" dirty="0"/>
              <a:t>标题添加</a:t>
            </a:r>
          </a:p>
        </p:txBody>
      </p:sp>
      <p:sp>
        <p:nvSpPr>
          <p:cNvPr id="25" name="等腰三角形 24"/>
          <p:cNvSpPr/>
          <p:nvPr/>
        </p:nvSpPr>
        <p:spPr>
          <a:xfrm>
            <a:off x="5978144" y="5316191"/>
            <a:ext cx="235712" cy="203200"/>
          </a:xfrm>
          <a:prstGeom prst="triangl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片占位符 22"/>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3637" r="3637"/>
          <a:stretch>
            <a:fillRect/>
          </a:stretch>
        </p:blipFill>
        <p:spPr/>
      </p:pic>
      <p:pic>
        <p:nvPicPr>
          <p:cNvPr id="31" name="图片占位符 30"/>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l="10329" r="10329"/>
          <a:stretch>
            <a:fillRect/>
          </a:stretch>
        </p:blipFill>
        <p:spPr/>
      </p:pic>
      <p:pic>
        <p:nvPicPr>
          <p:cNvPr id="29" name="图片占位符 28"/>
          <p:cNvPicPr>
            <a:picLocks noGrp="1" noChangeAspect="1"/>
          </p:cNvPicPr>
          <p:nvPr>
            <p:ph type="pic" sz="quarter" idx="11"/>
          </p:nvPr>
        </p:nvPicPr>
        <p:blipFill>
          <a:blip r:embed="rId5" cstate="print">
            <a:grayscl/>
            <a:extLst>
              <a:ext uri="{28A0092B-C50C-407E-A947-70E740481C1C}">
                <a14:useLocalDpi xmlns:a14="http://schemas.microsoft.com/office/drawing/2010/main" val="0"/>
              </a:ext>
            </a:extLst>
          </a:blip>
          <a:srcRect l="3638" r="3638"/>
          <a:stretch>
            <a:fillRect/>
          </a:stretch>
        </p:blipFill>
        <p:spPr/>
      </p:pic>
    </p:spTree>
    <p:extLst>
      <p:ext uri="{BB962C8B-B14F-4D97-AF65-F5344CB8AC3E}">
        <p14:creationId xmlns:p14="http://schemas.microsoft.com/office/powerpoint/2010/main" val="376068086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14" presetClass="entr" presetSubtype="1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par>
                                <p:cTn id="26" presetID="14" presetClass="entr" presetSubtype="1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500"/>
                                        <p:tgtEl>
                                          <p:spTgt spid="19"/>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randombar(horizontal)">
                                      <p:cBhvr>
                                        <p:cTn id="37" dur="500"/>
                                        <p:tgtEl>
                                          <p:spTgt spid="20"/>
                                        </p:tgtEl>
                                      </p:cBhvr>
                                    </p:animEffect>
                                  </p:childTnLst>
                                </p:cTn>
                              </p:par>
                              <p:par>
                                <p:cTn id="38" presetID="14" presetClass="entr" presetSubtype="1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randombar(horizontal)">
                                      <p:cBhvr>
                                        <p:cTn id="40" dur="500"/>
                                        <p:tgtEl>
                                          <p:spTgt spid="2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randombar(horizontal)">
                                      <p:cBhvr>
                                        <p:cTn id="43" dur="500"/>
                                        <p:tgtEl>
                                          <p:spTgt spid="2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par>
                                <p:cTn id="47" presetID="14" presetClass="entr" presetSubtype="10"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par>
                                <p:cTn id="50" presetID="14" presetClass="entr" presetSubtype="1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randombar(horizontal)">
                                      <p:cBhvr>
                                        <p:cTn id="52" dur="500"/>
                                        <p:tgtEl>
                                          <p:spTgt spid="31"/>
                                        </p:tgtEl>
                                      </p:cBhvr>
                                    </p:animEffect>
                                  </p:childTnLst>
                                </p:cTn>
                              </p:par>
                              <p:par>
                                <p:cTn id="53" presetID="14" presetClass="entr" presetSubtype="1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randombar(horizontal)">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1" grpId="0"/>
      <p:bldP spid="12" grpId="0"/>
      <p:bldP spid="17" grpId="0" animBg="1"/>
      <p:bldP spid="19" grpId="0"/>
      <p:bldP spid="20" grpId="0"/>
      <p:bldP spid="24" grpId="0"/>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750996" y="0"/>
            <a:ext cx="5441004"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89517" y="1023283"/>
            <a:ext cx="2646878" cy="1077218"/>
          </a:xfrm>
          <a:prstGeom prst="rect">
            <a:avLst/>
          </a:prstGeom>
          <a:noFill/>
        </p:spPr>
        <p:txBody>
          <a:bodyPr wrap="none" rtlCol="0">
            <a:spAutoFit/>
          </a:bodyPr>
          <a:lstStyle>
            <a:defPPr>
              <a:defRPr lang="zh-CN"/>
            </a:defPPr>
            <a:lvl1pPr algn="ctr">
              <a:defRPr sz="3200">
                <a:solidFill>
                  <a:schemeClr val="tx1">
                    <a:lumMod val="75000"/>
                    <a:lumOff val="25000"/>
                  </a:schemeClr>
                </a:solidFill>
                <a:latin typeface="造字工房悦黑体验版常规体" pitchFamily="2" charset="-122"/>
                <a:ea typeface="造字工房悦黑体验版常规体" pitchFamily="2" charset="-122"/>
              </a:defRPr>
            </a:lvl1pPr>
          </a:lstStyle>
          <a:p>
            <a:pPr algn="l"/>
            <a:r>
              <a:rPr lang="zh-CN" altLang="en-US" dirty="0"/>
              <a:t>您的标题添加</a:t>
            </a:r>
            <a:endParaRPr lang="en-US" altLang="zh-CN" dirty="0"/>
          </a:p>
          <a:p>
            <a:pPr algn="l"/>
            <a:r>
              <a:rPr lang="zh-CN" altLang="en-US" dirty="0"/>
              <a:t>此处</a:t>
            </a:r>
          </a:p>
        </p:txBody>
      </p:sp>
      <p:sp>
        <p:nvSpPr>
          <p:cNvPr id="8" name="矩形 7"/>
          <p:cNvSpPr/>
          <p:nvPr/>
        </p:nvSpPr>
        <p:spPr>
          <a:xfrm>
            <a:off x="2071993" y="2997124"/>
            <a:ext cx="3803513" cy="535531"/>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9" name="矩形 8"/>
          <p:cNvSpPr/>
          <p:nvPr/>
        </p:nvSpPr>
        <p:spPr>
          <a:xfrm>
            <a:off x="2071993" y="2647032"/>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a:t>
            </a:r>
          </a:p>
        </p:txBody>
      </p:sp>
      <p:sp>
        <p:nvSpPr>
          <p:cNvPr id="14" name="矩形 13"/>
          <p:cNvSpPr/>
          <p:nvPr/>
        </p:nvSpPr>
        <p:spPr>
          <a:xfrm>
            <a:off x="2071993" y="4309915"/>
            <a:ext cx="3803513" cy="535531"/>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15" name="矩形 14"/>
          <p:cNvSpPr/>
          <p:nvPr/>
        </p:nvSpPr>
        <p:spPr>
          <a:xfrm>
            <a:off x="2071993" y="3959823"/>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a:t>
            </a:r>
          </a:p>
        </p:txBody>
      </p:sp>
      <p:sp>
        <p:nvSpPr>
          <p:cNvPr id="19" name="矩形 18"/>
          <p:cNvSpPr/>
          <p:nvPr/>
        </p:nvSpPr>
        <p:spPr>
          <a:xfrm>
            <a:off x="2071993" y="5622705"/>
            <a:ext cx="3803513" cy="535531"/>
          </a:xfrm>
          <a:prstGeom prst="rect">
            <a:avLst/>
          </a:prstGeom>
        </p:spPr>
        <p:txBody>
          <a:bodyPr wrap="square">
            <a:spAutoFit/>
          </a:bodyPr>
          <a:lstStyle/>
          <a:p>
            <a:pPr lvl="0">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20" name="矩形 19"/>
          <p:cNvSpPr/>
          <p:nvPr/>
        </p:nvSpPr>
        <p:spPr>
          <a:xfrm>
            <a:off x="2071993" y="5272613"/>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a:t>
            </a:r>
          </a:p>
        </p:txBody>
      </p:sp>
      <p:sp>
        <p:nvSpPr>
          <p:cNvPr id="23" name="矩形 22"/>
          <p:cNvSpPr/>
          <p:nvPr/>
        </p:nvSpPr>
        <p:spPr>
          <a:xfrm>
            <a:off x="8014815" y="5353783"/>
            <a:ext cx="3084444" cy="757130"/>
          </a:xfrm>
          <a:prstGeom prst="rect">
            <a:avLst/>
          </a:prstGeom>
        </p:spPr>
        <p:txBody>
          <a:bodyPr wrap="square">
            <a:spAutoFit/>
          </a:bodyPr>
          <a:lstStyle/>
          <a:p>
            <a:pPr lvl="0" algn="ctr">
              <a:lnSpc>
                <a:spcPct val="120000"/>
              </a:lnSpc>
            </a:pPr>
            <a:r>
              <a:rPr lang="zh-CN" altLang="en-US" sz="12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a:t>
            </a:r>
          </a:p>
        </p:txBody>
      </p:sp>
      <p:sp>
        <p:nvSpPr>
          <p:cNvPr id="24" name="矩形 23"/>
          <p:cNvSpPr/>
          <p:nvPr/>
        </p:nvSpPr>
        <p:spPr>
          <a:xfrm>
            <a:off x="8405668" y="4914600"/>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您的文字添加到此处</a:t>
            </a:r>
          </a:p>
        </p:txBody>
      </p:sp>
      <p:cxnSp>
        <p:nvCxnSpPr>
          <p:cNvPr id="22" name="直接连接符 21"/>
          <p:cNvCxnSpPr>
            <a:cxnSpLocks/>
          </p:cNvCxnSpPr>
          <p:nvPr/>
        </p:nvCxnSpPr>
        <p:spPr>
          <a:xfrm>
            <a:off x="1028971" y="2228435"/>
            <a:ext cx="1373188" cy="0"/>
          </a:xfrm>
          <a:prstGeom prst="line">
            <a:avLst/>
          </a:prstGeom>
          <a:ln w="31750" cap="rnd">
            <a:solidFill>
              <a:srgbClr val="FD107F"/>
            </a:solidFill>
            <a:round/>
          </a:ln>
        </p:spPr>
        <p:style>
          <a:lnRef idx="1">
            <a:schemeClr val="accent1"/>
          </a:lnRef>
          <a:fillRef idx="0">
            <a:schemeClr val="accent1"/>
          </a:fillRef>
          <a:effectRef idx="0">
            <a:schemeClr val="accent1"/>
          </a:effectRef>
          <a:fontRef idx="minor">
            <a:schemeClr val="tx1"/>
          </a:fontRef>
        </p:style>
      </p:cxnSp>
      <p:pic>
        <p:nvPicPr>
          <p:cNvPr id="16" name="图片占位符 15"/>
          <p:cNvPicPr>
            <a:picLocks noGrp="1" noChangeAspect="1"/>
          </p:cNvPicPr>
          <p:nvPr>
            <p:ph type="pic" sz="quarter" idx="13"/>
          </p:nvPr>
        </p:nvPicPr>
        <p:blipFill>
          <a:blip r:embed="rId3" cstate="print">
            <a:grayscl/>
            <a:extLst>
              <a:ext uri="{28A0092B-C50C-407E-A947-70E740481C1C}">
                <a14:useLocalDpi xmlns:a14="http://schemas.microsoft.com/office/drawing/2010/main" val="0"/>
              </a:ext>
            </a:extLst>
          </a:blip>
          <a:srcRect t="1590" b="1590"/>
          <a:stretch>
            <a:fillRect/>
          </a:stretch>
        </p:blipFill>
        <p:spPr/>
      </p:pic>
      <p:pic>
        <p:nvPicPr>
          <p:cNvPr id="18" name="图片占位符 17"/>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l="2728" r="2728"/>
          <a:stretch>
            <a:fillRect/>
          </a:stretch>
        </p:blipFill>
        <p:spPr/>
      </p:pic>
      <p:pic>
        <p:nvPicPr>
          <p:cNvPr id="32" name="图片占位符 31"/>
          <p:cNvPicPr>
            <a:picLocks noGrp="1" noChangeAspect="1"/>
          </p:cNvPicPr>
          <p:nvPr>
            <p:ph type="pic" sz="quarter" idx="11"/>
          </p:nvPr>
        </p:nvPicPr>
        <p:blipFill>
          <a:blip r:embed="rId5" cstate="print">
            <a:grayscl/>
            <a:extLst>
              <a:ext uri="{28A0092B-C50C-407E-A947-70E740481C1C}">
                <a14:useLocalDpi xmlns:a14="http://schemas.microsoft.com/office/drawing/2010/main" val="0"/>
              </a:ext>
            </a:extLst>
          </a:blip>
          <a:srcRect l="2799" r="2799"/>
          <a:stretch>
            <a:fillRect/>
          </a:stretch>
        </p:blipFill>
        <p:spPr/>
      </p:pic>
      <p:pic>
        <p:nvPicPr>
          <p:cNvPr id="35" name="图片占位符 34"/>
          <p:cNvPicPr>
            <a:picLocks noGrp="1" noChangeAspect="1"/>
          </p:cNvPicPr>
          <p:nvPr>
            <p:ph type="pic" sz="quarter" idx="12"/>
          </p:nvPr>
        </p:nvPicPr>
        <p:blipFill>
          <a:blip r:embed="rId6" cstate="print">
            <a:grayscl/>
            <a:extLst>
              <a:ext uri="{28A0092B-C50C-407E-A947-70E740481C1C}">
                <a14:useLocalDpi xmlns:a14="http://schemas.microsoft.com/office/drawing/2010/main" val="0"/>
              </a:ext>
            </a:extLst>
          </a:blip>
          <a:srcRect l="3012" r="3012"/>
          <a:stretch>
            <a:fillRect/>
          </a:stretch>
        </p:blipFill>
        <p:spPr/>
      </p:pic>
      <p:grpSp>
        <p:nvGrpSpPr>
          <p:cNvPr id="26" name="组合 25"/>
          <p:cNvGrpSpPr/>
          <p:nvPr/>
        </p:nvGrpSpPr>
        <p:grpSpPr>
          <a:xfrm>
            <a:off x="239407" y="298400"/>
            <a:ext cx="782943" cy="494685"/>
            <a:chOff x="239407" y="298400"/>
            <a:chExt cx="782943" cy="494685"/>
          </a:xfrm>
        </p:grpSpPr>
        <p:sp>
          <p:nvSpPr>
            <p:cNvPr id="28"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文本框 29"/>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spTree>
    <p:extLst>
      <p:ext uri="{BB962C8B-B14F-4D97-AF65-F5344CB8AC3E}">
        <p14:creationId xmlns:p14="http://schemas.microsoft.com/office/powerpoint/2010/main" val="153519440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par>
                                <p:cTn id="23" presetID="14" presetClass="entr" presetSubtype="1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horizontal)">
                                      <p:cBhvr>
                                        <p:cTn id="25" dur="500"/>
                                        <p:tgtEl>
                                          <p:spTgt spid="22"/>
                                        </p:tgtEl>
                                      </p:cBhvr>
                                    </p:animEffect>
                                  </p:childTnLst>
                                </p:cTn>
                              </p:par>
                              <p:par>
                                <p:cTn id="26" presetID="14" presetClass="entr" presetSubtype="1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randombar(horizontal)">
                                      <p:cBhvr>
                                        <p:cTn id="28" dur="500"/>
                                        <p:tgtEl>
                                          <p:spTgt spid="18"/>
                                        </p:tgtEl>
                                      </p:cBhvr>
                                    </p:animEffect>
                                  </p:childTnLst>
                                </p:cTn>
                              </p:par>
                              <p:par>
                                <p:cTn id="29" presetID="14" presetClass="entr" presetSubtype="1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randombar(horizontal)">
                                      <p:cBhvr>
                                        <p:cTn id="31" dur="500"/>
                                        <p:tgtEl>
                                          <p:spTgt spid="32"/>
                                        </p:tgtEl>
                                      </p:cBhvr>
                                    </p:animEffect>
                                  </p:childTnLst>
                                </p:cTn>
                              </p:par>
                              <p:par>
                                <p:cTn id="32" presetID="14" presetClass="entr" presetSubtype="1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randombar(horizontal)">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anim calcmode="lin" valueType="num">
                                      <p:cBhvr>
                                        <p:cTn id="45" dur="1000" fill="hold"/>
                                        <p:tgtEl>
                                          <p:spTgt spid="24"/>
                                        </p:tgtEl>
                                        <p:attrNameLst>
                                          <p:attrName>ppt_x</p:attrName>
                                        </p:attrNameLst>
                                      </p:cBhvr>
                                      <p:tavLst>
                                        <p:tav tm="0">
                                          <p:val>
                                            <p:strVal val="#ppt_x"/>
                                          </p:val>
                                        </p:tav>
                                        <p:tav tm="100000">
                                          <p:val>
                                            <p:strVal val="#ppt_x"/>
                                          </p:val>
                                        </p:tav>
                                      </p:tavLst>
                                    </p:anim>
                                    <p:anim calcmode="lin" valueType="num">
                                      <p:cBhvr>
                                        <p:cTn id="46" dur="1000" fill="hold"/>
                                        <p:tgtEl>
                                          <p:spTgt spid="2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P spid="15" grpId="0"/>
      <p:bldP spid="19" grpId="0"/>
      <p:bldP spid="20"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45665" y="5818579"/>
            <a:ext cx="2604548" cy="535531"/>
          </a:xfrm>
          <a:prstGeom prst="rect">
            <a:avLst/>
          </a:prstGeom>
        </p:spPr>
        <p:txBody>
          <a:bodyPr wrap="square">
            <a:spAutoFit/>
          </a:bodyPr>
          <a:lstStyle/>
          <a:p>
            <a:pPr lvl="0"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9" name="矩形 8"/>
          <p:cNvSpPr/>
          <p:nvPr/>
        </p:nvSpPr>
        <p:spPr>
          <a:xfrm>
            <a:off x="2896570" y="5379396"/>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sp>
        <p:nvSpPr>
          <p:cNvPr id="12" name="矩形 11"/>
          <p:cNvSpPr/>
          <p:nvPr/>
        </p:nvSpPr>
        <p:spPr>
          <a:xfrm>
            <a:off x="6800867" y="5818579"/>
            <a:ext cx="2604548" cy="535531"/>
          </a:xfrm>
          <a:prstGeom prst="rect">
            <a:avLst/>
          </a:prstGeom>
        </p:spPr>
        <p:txBody>
          <a:bodyPr wrap="square">
            <a:spAutoFit/>
          </a:bodyPr>
          <a:lstStyle/>
          <a:p>
            <a:pPr lvl="0"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13" name="矩形 12"/>
          <p:cNvSpPr/>
          <p:nvPr/>
        </p:nvSpPr>
        <p:spPr>
          <a:xfrm>
            <a:off x="6951772" y="5379396"/>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sp>
        <p:nvSpPr>
          <p:cNvPr id="15" name="矩形 14"/>
          <p:cNvSpPr/>
          <p:nvPr/>
        </p:nvSpPr>
        <p:spPr>
          <a:xfrm>
            <a:off x="789173" y="1254353"/>
            <a:ext cx="2604548" cy="535531"/>
          </a:xfrm>
          <a:prstGeom prst="rect">
            <a:avLst/>
          </a:prstGeom>
        </p:spPr>
        <p:txBody>
          <a:bodyPr wrap="square">
            <a:spAutoFit/>
          </a:bodyPr>
          <a:lstStyle/>
          <a:p>
            <a:pPr lvl="0"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16" name="矩形 15"/>
          <p:cNvSpPr/>
          <p:nvPr/>
        </p:nvSpPr>
        <p:spPr>
          <a:xfrm>
            <a:off x="940078" y="815170"/>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sp>
        <p:nvSpPr>
          <p:cNvPr id="18" name="矩形 17"/>
          <p:cNvSpPr/>
          <p:nvPr/>
        </p:nvSpPr>
        <p:spPr>
          <a:xfrm>
            <a:off x="4793726" y="1254353"/>
            <a:ext cx="2604548" cy="535531"/>
          </a:xfrm>
          <a:prstGeom prst="rect">
            <a:avLst/>
          </a:prstGeom>
        </p:spPr>
        <p:txBody>
          <a:bodyPr wrap="square">
            <a:spAutoFit/>
          </a:bodyPr>
          <a:lstStyle/>
          <a:p>
            <a:pPr lvl="0"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19" name="矩形 18"/>
          <p:cNvSpPr/>
          <p:nvPr/>
        </p:nvSpPr>
        <p:spPr>
          <a:xfrm>
            <a:off x="4944631" y="815170"/>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sp>
        <p:nvSpPr>
          <p:cNvPr id="25" name="矩形 24"/>
          <p:cNvSpPr/>
          <p:nvPr/>
        </p:nvSpPr>
        <p:spPr>
          <a:xfrm>
            <a:off x="8804764" y="1254353"/>
            <a:ext cx="2604548" cy="535531"/>
          </a:xfrm>
          <a:prstGeom prst="rect">
            <a:avLst/>
          </a:prstGeom>
        </p:spPr>
        <p:txBody>
          <a:bodyPr wrap="square">
            <a:spAutoFit/>
          </a:bodyPr>
          <a:lstStyle/>
          <a:p>
            <a:pPr lvl="0" algn="ct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26" name="矩形 25"/>
          <p:cNvSpPr/>
          <p:nvPr/>
        </p:nvSpPr>
        <p:spPr>
          <a:xfrm>
            <a:off x="8955669" y="815170"/>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张海山锐线体2.0" panose="02000000000000000000" pitchFamily="2" charset="-122"/>
                <a:ea typeface="张海山锐线体2.0" panose="02000000000000000000" pitchFamily="2" charset="-122"/>
              </a:rPr>
              <a:t>文字添加到此处</a:t>
            </a:r>
          </a:p>
        </p:txBody>
      </p:sp>
      <p:pic>
        <p:nvPicPr>
          <p:cNvPr id="33" name="图片占位符 32"/>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l="14518" r="14518"/>
          <a:stretch>
            <a:fillRect/>
          </a:stretch>
        </p:blipFill>
        <p:spPr/>
      </p:pic>
      <p:pic>
        <p:nvPicPr>
          <p:cNvPr id="35" name="图片占位符 34"/>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l="14518" r="14518"/>
          <a:stretch>
            <a:fillRect/>
          </a:stretch>
        </p:blipFill>
        <p:spPr/>
      </p:pic>
      <p:pic>
        <p:nvPicPr>
          <p:cNvPr id="37" name="图片占位符 36"/>
          <p:cNvPicPr>
            <a:picLocks noGrp="1" noChangeAspect="1"/>
          </p:cNvPicPr>
          <p:nvPr>
            <p:ph type="pic" sz="quarter" idx="13"/>
          </p:nvPr>
        </p:nvPicPr>
        <p:blipFill>
          <a:blip r:embed="rId5">
            <a:grayscl/>
            <a:extLst>
              <a:ext uri="{28A0092B-C50C-407E-A947-70E740481C1C}">
                <a14:useLocalDpi xmlns:a14="http://schemas.microsoft.com/office/drawing/2010/main" val="0"/>
              </a:ext>
            </a:extLst>
          </a:blip>
          <a:srcRect l="19639" r="19639"/>
          <a:stretch>
            <a:fillRect/>
          </a:stretch>
        </p:blipFill>
        <p:spPr/>
      </p:pic>
      <p:pic>
        <p:nvPicPr>
          <p:cNvPr id="39" name="图片占位符 38"/>
          <p:cNvPicPr>
            <a:picLocks noGrp="1" noChangeAspect="1"/>
          </p:cNvPicPr>
          <p:nvPr>
            <p:ph type="pic" sz="quarter" idx="14"/>
          </p:nvPr>
        </p:nvPicPr>
        <p:blipFill>
          <a:blip r:embed="rId6" cstate="print">
            <a:grayscl/>
            <a:extLst>
              <a:ext uri="{28A0092B-C50C-407E-A947-70E740481C1C}">
                <a14:useLocalDpi xmlns:a14="http://schemas.microsoft.com/office/drawing/2010/main" val="0"/>
              </a:ext>
            </a:extLst>
          </a:blip>
          <a:srcRect l="14571" r="14571"/>
          <a:stretch>
            <a:fillRect/>
          </a:stretch>
        </p:blipFill>
        <p:spPr/>
      </p:pic>
      <p:grpSp>
        <p:nvGrpSpPr>
          <p:cNvPr id="28" name="组合 27"/>
          <p:cNvGrpSpPr/>
          <p:nvPr/>
        </p:nvGrpSpPr>
        <p:grpSpPr>
          <a:xfrm>
            <a:off x="239407" y="298400"/>
            <a:ext cx="782943" cy="494685"/>
            <a:chOff x="239407" y="298400"/>
            <a:chExt cx="782943" cy="494685"/>
          </a:xfrm>
        </p:grpSpPr>
        <p:sp>
          <p:nvSpPr>
            <p:cNvPr id="30" name="椭圆 10"/>
            <p:cNvSpPr/>
            <p:nvPr/>
          </p:nvSpPr>
          <p:spPr>
            <a:xfrm>
              <a:off x="415556" y="298400"/>
              <a:ext cx="409944" cy="252125"/>
            </a:xfrm>
            <a:custGeom>
              <a:avLst/>
              <a:gdLst>
                <a:gd name="connsiteX0" fmla="*/ 244475 w 338138"/>
                <a:gd name="connsiteY0" fmla="*/ 96838 h 207963"/>
                <a:gd name="connsiteX1" fmla="*/ 209550 w 338138"/>
                <a:gd name="connsiteY1" fmla="*/ 131763 h 207963"/>
                <a:gd name="connsiteX2" fmla="*/ 244475 w 338138"/>
                <a:gd name="connsiteY2" fmla="*/ 166688 h 207963"/>
                <a:gd name="connsiteX3" fmla="*/ 279400 w 338138"/>
                <a:gd name="connsiteY3" fmla="*/ 131763 h 207963"/>
                <a:gd name="connsiteX4" fmla="*/ 244475 w 338138"/>
                <a:gd name="connsiteY4" fmla="*/ 96838 h 207963"/>
                <a:gd name="connsiteX5" fmla="*/ 94457 w 338138"/>
                <a:gd name="connsiteY5" fmla="*/ 96838 h 207963"/>
                <a:gd name="connsiteX6" fmla="*/ 60325 w 338138"/>
                <a:gd name="connsiteY6" fmla="*/ 131763 h 207963"/>
                <a:gd name="connsiteX7" fmla="*/ 94457 w 338138"/>
                <a:gd name="connsiteY7" fmla="*/ 166688 h 207963"/>
                <a:gd name="connsiteX8" fmla="*/ 128589 w 338138"/>
                <a:gd name="connsiteY8" fmla="*/ 131763 h 207963"/>
                <a:gd name="connsiteX9" fmla="*/ 94457 w 338138"/>
                <a:gd name="connsiteY9" fmla="*/ 96838 h 207963"/>
                <a:gd name="connsiteX10" fmla="*/ 18492 w 338138"/>
                <a:gd name="connsiteY10" fmla="*/ 15875 h 207963"/>
                <a:gd name="connsiteX11" fmla="*/ 39625 w 338138"/>
                <a:gd name="connsiteY11" fmla="*/ 15875 h 207963"/>
                <a:gd name="connsiteX12" fmla="*/ 46230 w 338138"/>
                <a:gd name="connsiteY12" fmla="*/ 69818 h 207963"/>
                <a:gd name="connsiteX13" fmla="*/ 294550 w 338138"/>
                <a:gd name="connsiteY13" fmla="*/ 69818 h 207963"/>
                <a:gd name="connsiteX14" fmla="*/ 299834 w 338138"/>
                <a:gd name="connsiteY14" fmla="*/ 15875 h 207963"/>
                <a:gd name="connsiteX15" fmla="*/ 319646 w 338138"/>
                <a:gd name="connsiteY15" fmla="*/ 15875 h 207963"/>
                <a:gd name="connsiteX16" fmla="*/ 338138 w 338138"/>
                <a:gd name="connsiteY16" fmla="*/ 34295 h 207963"/>
                <a:gd name="connsiteX17" fmla="*/ 338138 w 338138"/>
                <a:gd name="connsiteY17" fmla="*/ 189544 h 207963"/>
                <a:gd name="connsiteX18" fmla="*/ 319646 w 338138"/>
                <a:gd name="connsiteY18" fmla="*/ 207963 h 207963"/>
                <a:gd name="connsiteX19" fmla="*/ 315684 w 338138"/>
                <a:gd name="connsiteY19" fmla="*/ 207963 h 207963"/>
                <a:gd name="connsiteX20" fmla="*/ 315684 w 338138"/>
                <a:gd name="connsiteY20" fmla="*/ 202700 h 207963"/>
                <a:gd name="connsiteX21" fmla="*/ 305117 w 338138"/>
                <a:gd name="connsiteY21" fmla="*/ 190859 h 207963"/>
                <a:gd name="connsiteX22" fmla="*/ 293229 w 338138"/>
                <a:gd name="connsiteY22" fmla="*/ 202700 h 207963"/>
                <a:gd name="connsiteX23" fmla="*/ 293229 w 338138"/>
                <a:gd name="connsiteY23" fmla="*/ 207963 h 207963"/>
                <a:gd name="connsiteX24" fmla="*/ 50192 w 338138"/>
                <a:gd name="connsiteY24" fmla="*/ 207963 h 207963"/>
                <a:gd name="connsiteX25" fmla="*/ 50192 w 338138"/>
                <a:gd name="connsiteY25" fmla="*/ 202700 h 207963"/>
                <a:gd name="connsiteX26" fmla="*/ 38304 w 338138"/>
                <a:gd name="connsiteY26" fmla="*/ 190859 h 207963"/>
                <a:gd name="connsiteX27" fmla="*/ 27738 w 338138"/>
                <a:gd name="connsiteY27" fmla="*/ 202700 h 207963"/>
                <a:gd name="connsiteX28" fmla="*/ 27738 w 338138"/>
                <a:gd name="connsiteY28" fmla="*/ 207963 h 207963"/>
                <a:gd name="connsiteX29" fmla="*/ 18492 w 338138"/>
                <a:gd name="connsiteY29" fmla="*/ 207963 h 207963"/>
                <a:gd name="connsiteX30" fmla="*/ 0 w 338138"/>
                <a:gd name="connsiteY30" fmla="*/ 189544 h 207963"/>
                <a:gd name="connsiteX31" fmla="*/ 0 w 338138"/>
                <a:gd name="connsiteY31" fmla="*/ 34295 h 207963"/>
                <a:gd name="connsiteX32" fmla="*/ 18492 w 338138"/>
                <a:gd name="connsiteY32" fmla="*/ 15875 h 207963"/>
                <a:gd name="connsiteX33" fmla="*/ 72740 w 338138"/>
                <a:gd name="connsiteY33" fmla="*/ 0 h 207963"/>
                <a:gd name="connsiteX34" fmla="*/ 265663 w 338138"/>
                <a:gd name="connsiteY34" fmla="*/ 0 h 207963"/>
                <a:gd name="connsiteX35" fmla="*/ 284162 w 338138"/>
                <a:gd name="connsiteY35" fmla="*/ 15798 h 207963"/>
                <a:gd name="connsiteX36" fmla="*/ 280198 w 338138"/>
                <a:gd name="connsiteY36" fmla="*/ 53975 h 207963"/>
                <a:gd name="connsiteX37" fmla="*/ 60848 w 338138"/>
                <a:gd name="connsiteY37" fmla="*/ 53975 h 207963"/>
                <a:gd name="connsiteX38" fmla="*/ 55562 w 338138"/>
                <a:gd name="connsiteY38" fmla="*/ 15798 h 207963"/>
                <a:gd name="connsiteX39" fmla="*/ 72740 w 338138"/>
                <a:gd name="connsiteY39" fmla="*/ 0 h 2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8138" h="207963">
                  <a:moveTo>
                    <a:pt x="244475" y="96838"/>
                  </a:moveTo>
                  <a:cubicBezTo>
                    <a:pt x="225186" y="96838"/>
                    <a:pt x="209550" y="112474"/>
                    <a:pt x="209550" y="131763"/>
                  </a:cubicBezTo>
                  <a:cubicBezTo>
                    <a:pt x="209550" y="151052"/>
                    <a:pt x="225186" y="166688"/>
                    <a:pt x="244475" y="166688"/>
                  </a:cubicBezTo>
                  <a:cubicBezTo>
                    <a:pt x="263764" y="166688"/>
                    <a:pt x="279400" y="151052"/>
                    <a:pt x="279400" y="131763"/>
                  </a:cubicBezTo>
                  <a:cubicBezTo>
                    <a:pt x="279400" y="112474"/>
                    <a:pt x="263764" y="96838"/>
                    <a:pt x="244475" y="96838"/>
                  </a:cubicBezTo>
                  <a:close/>
                  <a:moveTo>
                    <a:pt x="94457" y="96838"/>
                  </a:moveTo>
                  <a:cubicBezTo>
                    <a:pt x="75606" y="96838"/>
                    <a:pt x="60325" y="112474"/>
                    <a:pt x="60325" y="131763"/>
                  </a:cubicBezTo>
                  <a:cubicBezTo>
                    <a:pt x="60325" y="151052"/>
                    <a:pt x="75606" y="166688"/>
                    <a:pt x="94457" y="166688"/>
                  </a:cubicBezTo>
                  <a:cubicBezTo>
                    <a:pt x="113308" y="166688"/>
                    <a:pt x="128589" y="151052"/>
                    <a:pt x="128589" y="131763"/>
                  </a:cubicBezTo>
                  <a:cubicBezTo>
                    <a:pt x="128589" y="112474"/>
                    <a:pt x="113308" y="96838"/>
                    <a:pt x="94457" y="96838"/>
                  </a:cubicBezTo>
                  <a:close/>
                  <a:moveTo>
                    <a:pt x="18492" y="15875"/>
                  </a:moveTo>
                  <a:cubicBezTo>
                    <a:pt x="18492" y="15875"/>
                    <a:pt x="18492" y="15875"/>
                    <a:pt x="39625" y="15875"/>
                  </a:cubicBezTo>
                  <a:cubicBezTo>
                    <a:pt x="39625" y="18506"/>
                    <a:pt x="46230" y="69818"/>
                    <a:pt x="46230" y="69818"/>
                  </a:cubicBezTo>
                  <a:cubicBezTo>
                    <a:pt x="46230" y="69818"/>
                    <a:pt x="46230" y="69818"/>
                    <a:pt x="294550" y="69818"/>
                  </a:cubicBezTo>
                  <a:cubicBezTo>
                    <a:pt x="294550" y="69818"/>
                    <a:pt x="299834" y="18506"/>
                    <a:pt x="299834" y="15875"/>
                  </a:cubicBezTo>
                  <a:cubicBezTo>
                    <a:pt x="299834" y="15875"/>
                    <a:pt x="299834" y="15875"/>
                    <a:pt x="319646" y="15875"/>
                  </a:cubicBezTo>
                  <a:cubicBezTo>
                    <a:pt x="330213" y="15875"/>
                    <a:pt x="338138" y="23769"/>
                    <a:pt x="338138" y="34295"/>
                  </a:cubicBezTo>
                  <a:cubicBezTo>
                    <a:pt x="338138" y="34295"/>
                    <a:pt x="338138" y="34295"/>
                    <a:pt x="338138" y="189544"/>
                  </a:cubicBezTo>
                  <a:cubicBezTo>
                    <a:pt x="338138" y="200069"/>
                    <a:pt x="330213" y="207963"/>
                    <a:pt x="319646" y="207963"/>
                  </a:cubicBezTo>
                  <a:cubicBezTo>
                    <a:pt x="319646" y="207963"/>
                    <a:pt x="319646" y="207963"/>
                    <a:pt x="315684" y="207963"/>
                  </a:cubicBezTo>
                  <a:cubicBezTo>
                    <a:pt x="315684" y="207963"/>
                    <a:pt x="315684" y="207963"/>
                    <a:pt x="315684" y="202700"/>
                  </a:cubicBezTo>
                  <a:cubicBezTo>
                    <a:pt x="315684" y="196122"/>
                    <a:pt x="310400" y="190859"/>
                    <a:pt x="305117" y="190859"/>
                  </a:cubicBezTo>
                  <a:cubicBezTo>
                    <a:pt x="298513" y="190859"/>
                    <a:pt x="293229" y="196122"/>
                    <a:pt x="293229" y="202700"/>
                  </a:cubicBezTo>
                  <a:cubicBezTo>
                    <a:pt x="293229" y="202700"/>
                    <a:pt x="293229" y="202700"/>
                    <a:pt x="293229" y="207963"/>
                  </a:cubicBezTo>
                  <a:cubicBezTo>
                    <a:pt x="293229" y="207963"/>
                    <a:pt x="293229" y="207963"/>
                    <a:pt x="50192" y="207963"/>
                  </a:cubicBezTo>
                  <a:cubicBezTo>
                    <a:pt x="50192" y="207963"/>
                    <a:pt x="50192" y="207963"/>
                    <a:pt x="50192" y="202700"/>
                  </a:cubicBezTo>
                  <a:cubicBezTo>
                    <a:pt x="50192" y="196122"/>
                    <a:pt x="44909" y="190859"/>
                    <a:pt x="38304" y="190859"/>
                  </a:cubicBezTo>
                  <a:cubicBezTo>
                    <a:pt x="33021" y="190859"/>
                    <a:pt x="27738" y="196122"/>
                    <a:pt x="27738" y="202700"/>
                  </a:cubicBezTo>
                  <a:cubicBezTo>
                    <a:pt x="27738" y="202700"/>
                    <a:pt x="27738" y="202700"/>
                    <a:pt x="27738" y="207963"/>
                  </a:cubicBezTo>
                  <a:cubicBezTo>
                    <a:pt x="27738" y="207963"/>
                    <a:pt x="27738" y="207963"/>
                    <a:pt x="18492" y="207963"/>
                  </a:cubicBezTo>
                  <a:cubicBezTo>
                    <a:pt x="7925" y="207963"/>
                    <a:pt x="0" y="200069"/>
                    <a:pt x="0" y="189544"/>
                  </a:cubicBezTo>
                  <a:cubicBezTo>
                    <a:pt x="0" y="189544"/>
                    <a:pt x="0" y="189544"/>
                    <a:pt x="0" y="34295"/>
                  </a:cubicBezTo>
                  <a:cubicBezTo>
                    <a:pt x="0" y="23769"/>
                    <a:pt x="7925" y="15875"/>
                    <a:pt x="18492" y="15875"/>
                  </a:cubicBezTo>
                  <a:close/>
                  <a:moveTo>
                    <a:pt x="72740" y="0"/>
                  </a:moveTo>
                  <a:cubicBezTo>
                    <a:pt x="72740" y="0"/>
                    <a:pt x="72740" y="0"/>
                    <a:pt x="265663" y="0"/>
                  </a:cubicBezTo>
                  <a:cubicBezTo>
                    <a:pt x="276234" y="0"/>
                    <a:pt x="282841" y="7899"/>
                    <a:pt x="284162" y="15798"/>
                  </a:cubicBezTo>
                  <a:cubicBezTo>
                    <a:pt x="284162" y="17114"/>
                    <a:pt x="280198" y="53975"/>
                    <a:pt x="280198" y="53975"/>
                  </a:cubicBezTo>
                  <a:cubicBezTo>
                    <a:pt x="280198" y="53975"/>
                    <a:pt x="280198" y="53975"/>
                    <a:pt x="60848" y="53975"/>
                  </a:cubicBezTo>
                  <a:cubicBezTo>
                    <a:pt x="60848" y="53975"/>
                    <a:pt x="55562" y="17114"/>
                    <a:pt x="55562" y="15798"/>
                  </a:cubicBezTo>
                  <a:cubicBezTo>
                    <a:pt x="55562" y="7899"/>
                    <a:pt x="63491" y="0"/>
                    <a:pt x="72740" y="0"/>
                  </a:cubicBezTo>
                  <a:close/>
                </a:path>
              </a:pathLst>
            </a:custGeom>
            <a:solidFill>
              <a:srgbClr val="141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文本框 31"/>
            <p:cNvSpPr txBox="1"/>
            <p:nvPr/>
          </p:nvSpPr>
          <p:spPr>
            <a:xfrm>
              <a:off x="239407" y="531475"/>
              <a:ext cx="782943" cy="261610"/>
            </a:xfrm>
            <a:prstGeom prst="rect">
              <a:avLst/>
            </a:prstGeom>
            <a:noFill/>
          </p:spPr>
          <p:txBody>
            <a:bodyPr wrap="square" rtlCol="0">
              <a:spAutoFit/>
              <a:scene3d>
                <a:camera prst="orthographicFront"/>
                <a:lightRig rig="threePt" dir="t"/>
              </a:scene3d>
              <a:sp3d contourW="6350"/>
            </a:bodyPr>
            <a:lstStyle/>
            <a:p>
              <a:r>
                <a:rPr lang="zh-CN" altLang="en-US" sz="1100" dirty="0">
                  <a:latin typeface="方正静蕾简体" panose="02000000000000000000" pitchFamily="2" charset="-122"/>
                  <a:ea typeface="方正静蕾简体" panose="02000000000000000000" pitchFamily="2" charset="-122"/>
                </a:rPr>
                <a:t>音为有你</a:t>
              </a:r>
            </a:p>
          </p:txBody>
        </p:sp>
      </p:grpSp>
      <p:pic>
        <p:nvPicPr>
          <p:cNvPr id="47" name="图片占位符 46"/>
          <p:cNvPicPr>
            <a:picLocks noGrp="1" noChangeAspect="1"/>
          </p:cNvPicPr>
          <p:nvPr>
            <p:ph type="pic" sz="quarter" idx="10"/>
          </p:nvPr>
        </p:nvPicPr>
        <p:blipFill>
          <a:blip r:embed="rId7">
            <a:grayscl/>
            <a:extLst>
              <a:ext uri="{28A0092B-C50C-407E-A947-70E740481C1C}">
                <a14:useLocalDpi xmlns:a14="http://schemas.microsoft.com/office/drawing/2010/main" val="0"/>
              </a:ext>
            </a:extLst>
          </a:blip>
          <a:srcRect l="20055" r="20055"/>
          <a:stretch>
            <a:fillRect/>
          </a:stretch>
        </p:blipFill>
        <p:spPr/>
      </p:pic>
    </p:spTree>
    <p:extLst>
      <p:ext uri="{BB962C8B-B14F-4D97-AF65-F5344CB8AC3E}">
        <p14:creationId xmlns:p14="http://schemas.microsoft.com/office/powerpoint/2010/main" val="279874719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strips(downLeft)">
                                      <p:cBhvr>
                                        <p:cTn id="7" dur="500"/>
                                        <p:tgtEl>
                                          <p:spTgt spid="47"/>
                                        </p:tgtEl>
                                      </p:cBhvr>
                                    </p:animEffect>
                                  </p:childTnLst>
                                </p:cTn>
                              </p:par>
                              <p:par>
                                <p:cTn id="8" presetID="18" presetClass="entr" presetSubtype="12"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strips(downLeft)">
                                      <p:cBhvr>
                                        <p:cTn id="10" dur="500"/>
                                        <p:tgtEl>
                                          <p:spTgt spid="33"/>
                                        </p:tgtEl>
                                      </p:cBhvr>
                                    </p:animEffect>
                                  </p:childTnLst>
                                </p:cTn>
                              </p:par>
                              <p:par>
                                <p:cTn id="11" presetID="18" presetClass="entr" presetSubtype="12"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strips(downLeft)">
                                      <p:cBhvr>
                                        <p:cTn id="13" dur="500"/>
                                        <p:tgtEl>
                                          <p:spTgt spid="35"/>
                                        </p:tgtEl>
                                      </p:cBhvr>
                                    </p:animEffect>
                                  </p:childTnLst>
                                </p:cTn>
                              </p:par>
                              <p:par>
                                <p:cTn id="14" presetID="18" presetClass="entr" presetSubtype="12"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downLeft)">
                                      <p:cBhvr>
                                        <p:cTn id="16" dur="500"/>
                                        <p:tgtEl>
                                          <p:spTgt spid="37"/>
                                        </p:tgtEl>
                                      </p:cBhvr>
                                    </p:animEffect>
                                  </p:childTnLst>
                                </p:cTn>
                              </p:par>
                              <p:par>
                                <p:cTn id="17" presetID="18" presetClass="entr" presetSubtype="12"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strips(downLeft)">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P spid="15" grpId="0"/>
      <p:bldP spid="16" grpId="0"/>
      <p:bldP spid="18" grpId="0"/>
      <p:bldP spid="19"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45845" y="2510776"/>
            <a:ext cx="1569660" cy="369332"/>
          </a:xfrm>
          <a:prstGeom prst="rect">
            <a:avLst/>
          </a:prstGeom>
          <a:noFill/>
        </p:spPr>
        <p:txBody>
          <a:bodyPr wrap="none" rtlCol="0">
            <a:spAutoFit/>
          </a:bodyPr>
          <a:lstStyle/>
          <a:p>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6" name="文本框 5"/>
          <p:cNvSpPr txBox="1"/>
          <p:nvPr/>
        </p:nvSpPr>
        <p:spPr>
          <a:xfrm>
            <a:off x="4845845" y="2796650"/>
            <a:ext cx="269795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9" name="文本框 8"/>
          <p:cNvSpPr txBox="1"/>
          <p:nvPr/>
        </p:nvSpPr>
        <p:spPr>
          <a:xfrm>
            <a:off x="4845845" y="3745478"/>
            <a:ext cx="1569660" cy="369332"/>
          </a:xfrm>
          <a:prstGeom prst="rect">
            <a:avLst/>
          </a:prstGeom>
          <a:noFill/>
        </p:spPr>
        <p:txBody>
          <a:bodyPr wrap="none" rtlCol="0">
            <a:spAutoFit/>
          </a:bodyPr>
          <a:lstStyle/>
          <a:p>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10" name="文本框 9"/>
          <p:cNvSpPr txBox="1"/>
          <p:nvPr/>
        </p:nvSpPr>
        <p:spPr>
          <a:xfrm>
            <a:off x="4845845" y="4031352"/>
            <a:ext cx="269795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13" name="文本框 12"/>
          <p:cNvSpPr txBox="1"/>
          <p:nvPr/>
        </p:nvSpPr>
        <p:spPr>
          <a:xfrm>
            <a:off x="4845845" y="4980181"/>
            <a:ext cx="1569660" cy="369332"/>
          </a:xfrm>
          <a:prstGeom prst="rect">
            <a:avLst/>
          </a:prstGeom>
          <a:noFill/>
        </p:spPr>
        <p:txBody>
          <a:bodyPr wrap="none" rtlCol="0">
            <a:spAutoFit/>
          </a:bodyPr>
          <a:lstStyle/>
          <a:p>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14" name="文本框 13"/>
          <p:cNvSpPr txBox="1"/>
          <p:nvPr/>
        </p:nvSpPr>
        <p:spPr>
          <a:xfrm>
            <a:off x="4845845" y="5266055"/>
            <a:ext cx="269795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17" name="文本框 16"/>
          <p:cNvSpPr txBox="1"/>
          <p:nvPr/>
        </p:nvSpPr>
        <p:spPr>
          <a:xfrm>
            <a:off x="8490745" y="2510776"/>
            <a:ext cx="1569660" cy="369332"/>
          </a:xfrm>
          <a:prstGeom prst="rect">
            <a:avLst/>
          </a:prstGeom>
          <a:noFill/>
        </p:spPr>
        <p:txBody>
          <a:bodyPr wrap="none" rtlCol="0">
            <a:spAutoFit/>
          </a:bodyPr>
          <a:lstStyle/>
          <a:p>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18" name="文本框 17"/>
          <p:cNvSpPr txBox="1"/>
          <p:nvPr/>
        </p:nvSpPr>
        <p:spPr>
          <a:xfrm>
            <a:off x="8490745" y="2796650"/>
            <a:ext cx="269795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21" name="文本框 20"/>
          <p:cNvSpPr txBox="1"/>
          <p:nvPr/>
        </p:nvSpPr>
        <p:spPr>
          <a:xfrm>
            <a:off x="8490745" y="3745478"/>
            <a:ext cx="1569660" cy="369332"/>
          </a:xfrm>
          <a:prstGeom prst="rect">
            <a:avLst/>
          </a:prstGeom>
          <a:noFill/>
        </p:spPr>
        <p:txBody>
          <a:bodyPr wrap="none" rtlCol="0">
            <a:spAutoFit/>
          </a:bodyPr>
          <a:lstStyle/>
          <a:p>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22" name="文本框 21"/>
          <p:cNvSpPr txBox="1"/>
          <p:nvPr/>
        </p:nvSpPr>
        <p:spPr>
          <a:xfrm>
            <a:off x="8490745" y="4031352"/>
            <a:ext cx="269795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sp>
        <p:nvSpPr>
          <p:cNvPr id="25" name="文本框 24"/>
          <p:cNvSpPr txBox="1"/>
          <p:nvPr/>
        </p:nvSpPr>
        <p:spPr>
          <a:xfrm>
            <a:off x="8490745" y="4980181"/>
            <a:ext cx="1569660" cy="369332"/>
          </a:xfrm>
          <a:prstGeom prst="rect">
            <a:avLst/>
          </a:prstGeom>
          <a:noFill/>
        </p:spPr>
        <p:txBody>
          <a:bodyPr wrap="none" rtlCol="0">
            <a:spAutoFit/>
          </a:bodyPr>
          <a:lstStyle/>
          <a:p>
            <a:r>
              <a:rPr lang="zh-CN" altLang="en-US" dirty="0">
                <a:solidFill>
                  <a:schemeClr val="tx1">
                    <a:lumMod val="65000"/>
                    <a:lumOff val="35000"/>
                  </a:schemeClr>
                </a:solidFill>
                <a:latin typeface="张海山锐线体2.0" panose="02000000000000000000" pitchFamily="2" charset="-122"/>
                <a:ea typeface="张海山锐线体2.0" panose="02000000000000000000" pitchFamily="2" charset="-122"/>
              </a:rPr>
              <a:t>文字添加此处</a:t>
            </a:r>
          </a:p>
        </p:txBody>
      </p:sp>
      <p:sp>
        <p:nvSpPr>
          <p:cNvPr id="26" name="文本框 25"/>
          <p:cNvSpPr txBox="1"/>
          <p:nvPr/>
        </p:nvSpPr>
        <p:spPr>
          <a:xfrm>
            <a:off x="8490745" y="5266055"/>
            <a:ext cx="269795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a:t>
            </a:r>
          </a:p>
        </p:txBody>
      </p:sp>
      <p:cxnSp>
        <p:nvCxnSpPr>
          <p:cNvPr id="27" name="直接连接符 26"/>
          <p:cNvCxnSpPr>
            <a:cxnSpLocks/>
          </p:cNvCxnSpPr>
          <p:nvPr/>
        </p:nvCxnSpPr>
        <p:spPr>
          <a:xfrm>
            <a:off x="6405673" y="1924326"/>
            <a:ext cx="197145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4544072" y="1243838"/>
            <a:ext cx="5694656" cy="535531"/>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张海山锐线体2.0" panose="02000000000000000000" pitchFamily="2" charset="-122"/>
                <a:ea typeface="张海山锐线体2.0" panose="02000000000000000000" pitchFamily="2" charset="-122"/>
              </a:rPr>
              <a:t>您的文字添加到此处，可以通过单击此处删除此处的文字进行添加，也可以复制您的文字粘贴到此处，本模板所有文字图片图标均可更改替换</a:t>
            </a:r>
          </a:p>
        </p:txBody>
      </p:sp>
      <p:sp>
        <p:nvSpPr>
          <p:cNvPr id="29" name="文本框 28"/>
          <p:cNvSpPr txBox="1"/>
          <p:nvPr/>
        </p:nvSpPr>
        <p:spPr>
          <a:xfrm>
            <a:off x="6568842" y="787194"/>
            <a:ext cx="1723550" cy="400110"/>
          </a:xfrm>
          <a:prstGeom prst="rect">
            <a:avLst/>
          </a:prstGeom>
          <a:noFill/>
        </p:spPr>
        <p:txBody>
          <a:bodyPr wrap="none" rtlCol="0">
            <a:spAutoFit/>
          </a:bodyPr>
          <a:lstStyle/>
          <a:p>
            <a:pPr algn="ctr"/>
            <a:r>
              <a:rPr lang="zh-CN" altLang="en-US" sz="2000" dirty="0">
                <a:solidFill>
                  <a:schemeClr val="tx1">
                    <a:lumMod val="65000"/>
                    <a:lumOff val="35000"/>
                  </a:schemeClr>
                </a:solidFill>
                <a:latin typeface="造字工房悦黑体验版常规体" pitchFamily="2" charset="-122"/>
                <a:ea typeface="造字工房悦黑体验版常规体" pitchFamily="2" charset="-122"/>
              </a:rPr>
              <a:t>文字添加此处</a:t>
            </a:r>
          </a:p>
        </p:txBody>
      </p:sp>
      <p:grpSp>
        <p:nvGrpSpPr>
          <p:cNvPr id="31" name="组合 30"/>
          <p:cNvGrpSpPr/>
          <p:nvPr/>
        </p:nvGrpSpPr>
        <p:grpSpPr>
          <a:xfrm>
            <a:off x="4315696" y="5257713"/>
            <a:ext cx="228376" cy="278086"/>
            <a:chOff x="10908897" y="1262923"/>
            <a:chExt cx="426511" cy="519347"/>
          </a:xfrm>
          <a:solidFill>
            <a:srgbClr val="FD107F"/>
          </a:solidFill>
        </p:grpSpPr>
        <p:sp>
          <p:nvSpPr>
            <p:cNvPr id="32" name="Freeform 261"/>
            <p:cNvSpPr>
              <a:spLocks noEditPoints="1"/>
            </p:cNvSpPr>
            <p:nvPr/>
          </p:nvSpPr>
          <p:spPr bwMode="auto">
            <a:xfrm>
              <a:off x="11013843" y="1370560"/>
              <a:ext cx="321565" cy="411710"/>
            </a:xfrm>
            <a:custGeom>
              <a:avLst/>
              <a:gdLst>
                <a:gd name="T0" fmla="*/ 116 w 152"/>
                <a:gd name="T1" fmla="*/ 0 h 195"/>
                <a:gd name="T2" fmla="*/ 37 w 152"/>
                <a:gd name="T3" fmla="*/ 0 h 195"/>
                <a:gd name="T4" fmla="*/ 0 w 152"/>
                <a:gd name="T5" fmla="*/ 34 h 195"/>
                <a:gd name="T6" fmla="*/ 0 w 152"/>
                <a:gd name="T7" fmla="*/ 157 h 195"/>
                <a:gd name="T8" fmla="*/ 37 w 152"/>
                <a:gd name="T9" fmla="*/ 195 h 195"/>
                <a:gd name="T10" fmla="*/ 116 w 152"/>
                <a:gd name="T11" fmla="*/ 195 h 195"/>
                <a:gd name="T12" fmla="*/ 152 w 152"/>
                <a:gd name="T13" fmla="*/ 157 h 195"/>
                <a:gd name="T14" fmla="*/ 152 w 152"/>
                <a:gd name="T15" fmla="*/ 34 h 195"/>
                <a:gd name="T16" fmla="*/ 116 w 152"/>
                <a:gd name="T17" fmla="*/ 0 h 195"/>
                <a:gd name="T18" fmla="*/ 131 w 152"/>
                <a:gd name="T19" fmla="*/ 157 h 195"/>
                <a:gd name="T20" fmla="*/ 116 w 152"/>
                <a:gd name="T21" fmla="*/ 174 h 195"/>
                <a:gd name="T22" fmla="*/ 37 w 152"/>
                <a:gd name="T23" fmla="*/ 174 h 195"/>
                <a:gd name="T24" fmla="*/ 22 w 152"/>
                <a:gd name="T25" fmla="*/ 157 h 195"/>
                <a:gd name="T26" fmla="*/ 22 w 152"/>
                <a:gd name="T27" fmla="*/ 34 h 195"/>
                <a:gd name="T28" fmla="*/ 37 w 152"/>
                <a:gd name="T29" fmla="*/ 22 h 195"/>
                <a:gd name="T30" fmla="*/ 116 w 152"/>
                <a:gd name="T31" fmla="*/ 22 h 195"/>
                <a:gd name="T32" fmla="*/ 131 w 152"/>
                <a:gd name="T33" fmla="*/ 34 h 195"/>
                <a:gd name="T34" fmla="*/ 131 w 152"/>
                <a:gd name="T35" fmla="*/ 15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95">
                  <a:moveTo>
                    <a:pt x="116" y="0"/>
                  </a:moveTo>
                  <a:cubicBezTo>
                    <a:pt x="37" y="0"/>
                    <a:pt x="37" y="0"/>
                    <a:pt x="37" y="0"/>
                  </a:cubicBezTo>
                  <a:cubicBezTo>
                    <a:pt x="17" y="0"/>
                    <a:pt x="0" y="14"/>
                    <a:pt x="0" y="34"/>
                  </a:cubicBezTo>
                  <a:cubicBezTo>
                    <a:pt x="0" y="157"/>
                    <a:pt x="0" y="157"/>
                    <a:pt x="0" y="157"/>
                  </a:cubicBezTo>
                  <a:cubicBezTo>
                    <a:pt x="0" y="177"/>
                    <a:pt x="17" y="195"/>
                    <a:pt x="37" y="195"/>
                  </a:cubicBezTo>
                  <a:cubicBezTo>
                    <a:pt x="116" y="195"/>
                    <a:pt x="116" y="195"/>
                    <a:pt x="116" y="195"/>
                  </a:cubicBezTo>
                  <a:cubicBezTo>
                    <a:pt x="136" y="195"/>
                    <a:pt x="152" y="177"/>
                    <a:pt x="152" y="157"/>
                  </a:cubicBezTo>
                  <a:cubicBezTo>
                    <a:pt x="152" y="34"/>
                    <a:pt x="152" y="34"/>
                    <a:pt x="152" y="34"/>
                  </a:cubicBezTo>
                  <a:cubicBezTo>
                    <a:pt x="152" y="14"/>
                    <a:pt x="136" y="0"/>
                    <a:pt x="116" y="0"/>
                  </a:cubicBezTo>
                  <a:close/>
                  <a:moveTo>
                    <a:pt x="131" y="157"/>
                  </a:moveTo>
                  <a:cubicBezTo>
                    <a:pt x="131" y="165"/>
                    <a:pt x="124" y="174"/>
                    <a:pt x="116" y="174"/>
                  </a:cubicBezTo>
                  <a:cubicBezTo>
                    <a:pt x="37" y="174"/>
                    <a:pt x="37" y="174"/>
                    <a:pt x="37" y="174"/>
                  </a:cubicBezTo>
                  <a:cubicBezTo>
                    <a:pt x="29" y="174"/>
                    <a:pt x="22" y="165"/>
                    <a:pt x="22" y="157"/>
                  </a:cubicBezTo>
                  <a:cubicBezTo>
                    <a:pt x="22" y="34"/>
                    <a:pt x="22" y="34"/>
                    <a:pt x="22" y="34"/>
                  </a:cubicBezTo>
                  <a:cubicBezTo>
                    <a:pt x="22" y="26"/>
                    <a:pt x="29" y="22"/>
                    <a:pt x="37" y="22"/>
                  </a:cubicBezTo>
                  <a:cubicBezTo>
                    <a:pt x="116" y="22"/>
                    <a:pt x="116" y="22"/>
                    <a:pt x="116" y="22"/>
                  </a:cubicBezTo>
                  <a:cubicBezTo>
                    <a:pt x="124" y="22"/>
                    <a:pt x="131" y="26"/>
                    <a:pt x="131" y="34"/>
                  </a:cubicBezTo>
                  <a:lnTo>
                    <a:pt x="131" y="15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Rectangle 262"/>
            <p:cNvSpPr>
              <a:spLocks noChangeArrowheads="1"/>
            </p:cNvSpPr>
            <p:nvPr/>
          </p:nvSpPr>
          <p:spPr bwMode="auto">
            <a:xfrm>
              <a:off x="11091880" y="1475506"/>
              <a:ext cx="166837" cy="32291"/>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Rectangle 263"/>
            <p:cNvSpPr>
              <a:spLocks noChangeArrowheads="1"/>
            </p:cNvSpPr>
            <p:nvPr/>
          </p:nvSpPr>
          <p:spPr bwMode="auto">
            <a:xfrm>
              <a:off x="11091880" y="1554888"/>
              <a:ext cx="166837" cy="2960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Rectangle 264"/>
            <p:cNvSpPr>
              <a:spLocks noChangeArrowheads="1"/>
            </p:cNvSpPr>
            <p:nvPr/>
          </p:nvSpPr>
          <p:spPr bwMode="auto">
            <a:xfrm>
              <a:off x="11091880" y="1630234"/>
              <a:ext cx="166837" cy="2960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265"/>
            <p:cNvSpPr>
              <a:spLocks/>
            </p:cNvSpPr>
            <p:nvPr/>
          </p:nvSpPr>
          <p:spPr bwMode="auto">
            <a:xfrm>
              <a:off x="10908897" y="1262923"/>
              <a:ext cx="320219" cy="414401"/>
            </a:xfrm>
            <a:custGeom>
              <a:avLst/>
              <a:gdLst>
                <a:gd name="T0" fmla="*/ 36 w 152"/>
                <a:gd name="T1" fmla="*/ 22 h 196"/>
                <a:gd name="T2" fmla="*/ 115 w 152"/>
                <a:gd name="T3" fmla="*/ 22 h 196"/>
                <a:gd name="T4" fmla="*/ 130 w 152"/>
                <a:gd name="T5" fmla="*/ 36 h 196"/>
                <a:gd name="T6" fmla="*/ 152 w 152"/>
                <a:gd name="T7" fmla="*/ 36 h 196"/>
                <a:gd name="T8" fmla="*/ 115 w 152"/>
                <a:gd name="T9" fmla="*/ 0 h 196"/>
                <a:gd name="T10" fmla="*/ 36 w 152"/>
                <a:gd name="T11" fmla="*/ 0 h 196"/>
                <a:gd name="T12" fmla="*/ 0 w 152"/>
                <a:gd name="T13" fmla="*/ 38 h 196"/>
                <a:gd name="T14" fmla="*/ 0 w 152"/>
                <a:gd name="T15" fmla="*/ 161 h 196"/>
                <a:gd name="T16" fmla="*/ 36 w 152"/>
                <a:gd name="T17" fmla="*/ 196 h 196"/>
                <a:gd name="T18" fmla="*/ 36 w 152"/>
                <a:gd name="T19" fmla="*/ 174 h 196"/>
                <a:gd name="T20" fmla="*/ 21 w 152"/>
                <a:gd name="T21" fmla="*/ 161 h 196"/>
                <a:gd name="T22" fmla="*/ 21 w 152"/>
                <a:gd name="T23" fmla="*/ 38 h 196"/>
                <a:gd name="T24" fmla="*/ 36 w 152"/>
                <a:gd name="T25" fmla="*/ 2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96">
                  <a:moveTo>
                    <a:pt x="36" y="22"/>
                  </a:moveTo>
                  <a:cubicBezTo>
                    <a:pt x="115" y="22"/>
                    <a:pt x="115" y="22"/>
                    <a:pt x="115" y="22"/>
                  </a:cubicBezTo>
                  <a:cubicBezTo>
                    <a:pt x="123" y="22"/>
                    <a:pt x="129" y="29"/>
                    <a:pt x="130" y="36"/>
                  </a:cubicBezTo>
                  <a:cubicBezTo>
                    <a:pt x="152" y="36"/>
                    <a:pt x="152" y="36"/>
                    <a:pt x="152" y="36"/>
                  </a:cubicBezTo>
                  <a:cubicBezTo>
                    <a:pt x="151" y="17"/>
                    <a:pt x="135" y="0"/>
                    <a:pt x="115" y="0"/>
                  </a:cubicBezTo>
                  <a:cubicBezTo>
                    <a:pt x="36" y="0"/>
                    <a:pt x="36" y="0"/>
                    <a:pt x="36" y="0"/>
                  </a:cubicBezTo>
                  <a:cubicBezTo>
                    <a:pt x="16" y="0"/>
                    <a:pt x="0" y="18"/>
                    <a:pt x="0" y="38"/>
                  </a:cubicBezTo>
                  <a:cubicBezTo>
                    <a:pt x="0" y="161"/>
                    <a:pt x="0" y="161"/>
                    <a:pt x="0" y="161"/>
                  </a:cubicBezTo>
                  <a:cubicBezTo>
                    <a:pt x="0" y="181"/>
                    <a:pt x="16" y="196"/>
                    <a:pt x="36" y="196"/>
                  </a:cubicBezTo>
                  <a:cubicBezTo>
                    <a:pt x="36" y="174"/>
                    <a:pt x="36" y="174"/>
                    <a:pt x="36" y="174"/>
                  </a:cubicBezTo>
                  <a:cubicBezTo>
                    <a:pt x="28" y="174"/>
                    <a:pt x="21" y="169"/>
                    <a:pt x="21" y="161"/>
                  </a:cubicBezTo>
                  <a:cubicBezTo>
                    <a:pt x="21" y="38"/>
                    <a:pt x="21" y="38"/>
                    <a:pt x="21" y="38"/>
                  </a:cubicBezTo>
                  <a:cubicBezTo>
                    <a:pt x="21" y="30"/>
                    <a:pt x="28" y="22"/>
                    <a:pt x="36"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7" name="组合 36"/>
          <p:cNvGrpSpPr/>
          <p:nvPr/>
        </p:nvGrpSpPr>
        <p:grpSpPr>
          <a:xfrm>
            <a:off x="4296965" y="2755107"/>
            <a:ext cx="265838" cy="260794"/>
            <a:chOff x="6487719" y="4216206"/>
            <a:chExt cx="496474" cy="487056"/>
          </a:xfrm>
          <a:solidFill>
            <a:srgbClr val="00B0F0"/>
          </a:solidFill>
        </p:grpSpPr>
        <p:sp>
          <p:nvSpPr>
            <p:cNvPr id="38" name="Freeform 269"/>
            <p:cNvSpPr>
              <a:spLocks noEditPoints="1"/>
            </p:cNvSpPr>
            <p:nvPr/>
          </p:nvSpPr>
          <p:spPr bwMode="auto">
            <a:xfrm>
              <a:off x="6487719" y="4216206"/>
              <a:ext cx="496474" cy="487056"/>
            </a:xfrm>
            <a:custGeom>
              <a:avLst/>
              <a:gdLst>
                <a:gd name="T0" fmla="*/ 221 w 235"/>
                <a:gd name="T1" fmla="*/ 117 h 230"/>
                <a:gd name="T2" fmla="*/ 139 w 235"/>
                <a:gd name="T3" fmla="*/ 35 h 230"/>
                <a:gd name="T4" fmla="*/ 108 w 235"/>
                <a:gd name="T5" fmla="*/ 5 h 230"/>
                <a:gd name="T6" fmla="*/ 67 w 235"/>
                <a:gd name="T7" fmla="*/ 0 h 230"/>
                <a:gd name="T8" fmla="*/ 37 w 235"/>
                <a:gd name="T9" fmla="*/ 0 h 230"/>
                <a:gd name="T10" fmla="*/ 0 w 235"/>
                <a:gd name="T11" fmla="*/ 35 h 230"/>
                <a:gd name="T12" fmla="*/ 0 w 235"/>
                <a:gd name="T13" fmla="*/ 65 h 230"/>
                <a:gd name="T14" fmla="*/ 5 w 235"/>
                <a:gd name="T15" fmla="*/ 106 h 230"/>
                <a:gd name="T16" fmla="*/ 36 w 235"/>
                <a:gd name="T17" fmla="*/ 137 h 230"/>
                <a:gd name="T18" fmla="*/ 118 w 235"/>
                <a:gd name="T19" fmla="*/ 219 h 230"/>
                <a:gd name="T20" fmla="*/ 144 w 235"/>
                <a:gd name="T21" fmla="*/ 230 h 230"/>
                <a:gd name="T22" fmla="*/ 170 w 235"/>
                <a:gd name="T23" fmla="*/ 219 h 230"/>
                <a:gd name="T24" fmla="*/ 221 w 235"/>
                <a:gd name="T25" fmla="*/ 168 h 230"/>
                <a:gd name="T26" fmla="*/ 221 w 235"/>
                <a:gd name="T27" fmla="*/ 117 h 230"/>
                <a:gd name="T28" fmla="*/ 205 w 235"/>
                <a:gd name="T29" fmla="*/ 153 h 230"/>
                <a:gd name="T30" fmla="*/ 154 w 235"/>
                <a:gd name="T31" fmla="*/ 204 h 230"/>
                <a:gd name="T32" fmla="*/ 144 w 235"/>
                <a:gd name="T33" fmla="*/ 208 h 230"/>
                <a:gd name="T34" fmla="*/ 134 w 235"/>
                <a:gd name="T35" fmla="*/ 204 h 230"/>
                <a:gd name="T36" fmla="*/ 52 w 235"/>
                <a:gd name="T37" fmla="*/ 122 h 230"/>
                <a:gd name="T38" fmla="*/ 24 w 235"/>
                <a:gd name="T39" fmla="*/ 94 h 230"/>
                <a:gd name="T40" fmla="*/ 22 w 235"/>
                <a:gd name="T41" fmla="*/ 65 h 230"/>
                <a:gd name="T42" fmla="*/ 22 w 235"/>
                <a:gd name="T43" fmla="*/ 35 h 230"/>
                <a:gd name="T44" fmla="*/ 37 w 235"/>
                <a:gd name="T45" fmla="*/ 22 h 230"/>
                <a:gd name="T46" fmla="*/ 65 w 235"/>
                <a:gd name="T47" fmla="*/ 22 h 230"/>
                <a:gd name="T48" fmla="*/ 67 w 235"/>
                <a:gd name="T49" fmla="*/ 22 h 230"/>
                <a:gd name="T50" fmla="*/ 96 w 235"/>
                <a:gd name="T51" fmla="*/ 23 h 230"/>
                <a:gd name="T52" fmla="*/ 124 w 235"/>
                <a:gd name="T53" fmla="*/ 50 h 230"/>
                <a:gd name="T54" fmla="*/ 205 w 235"/>
                <a:gd name="T55" fmla="*/ 132 h 230"/>
                <a:gd name="T56" fmla="*/ 205 w 235"/>
                <a:gd name="T57" fmla="*/ 15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5" h="230">
                  <a:moveTo>
                    <a:pt x="221" y="117"/>
                  </a:moveTo>
                  <a:cubicBezTo>
                    <a:pt x="139" y="35"/>
                    <a:pt x="139" y="35"/>
                    <a:pt x="139" y="35"/>
                  </a:cubicBezTo>
                  <a:cubicBezTo>
                    <a:pt x="125" y="21"/>
                    <a:pt x="111" y="7"/>
                    <a:pt x="108" y="5"/>
                  </a:cubicBezTo>
                  <a:cubicBezTo>
                    <a:pt x="105" y="2"/>
                    <a:pt x="87" y="0"/>
                    <a:pt x="67" y="0"/>
                  </a:cubicBezTo>
                  <a:cubicBezTo>
                    <a:pt x="37" y="0"/>
                    <a:pt x="37" y="0"/>
                    <a:pt x="37" y="0"/>
                  </a:cubicBezTo>
                  <a:cubicBezTo>
                    <a:pt x="17" y="0"/>
                    <a:pt x="0" y="15"/>
                    <a:pt x="0" y="35"/>
                  </a:cubicBezTo>
                  <a:cubicBezTo>
                    <a:pt x="0" y="65"/>
                    <a:pt x="0" y="65"/>
                    <a:pt x="0" y="65"/>
                  </a:cubicBezTo>
                  <a:cubicBezTo>
                    <a:pt x="0" y="85"/>
                    <a:pt x="3" y="104"/>
                    <a:pt x="5" y="106"/>
                  </a:cubicBezTo>
                  <a:cubicBezTo>
                    <a:pt x="8" y="109"/>
                    <a:pt x="22" y="123"/>
                    <a:pt x="36" y="137"/>
                  </a:cubicBezTo>
                  <a:cubicBezTo>
                    <a:pt x="118" y="219"/>
                    <a:pt x="118" y="219"/>
                    <a:pt x="118" y="219"/>
                  </a:cubicBezTo>
                  <a:cubicBezTo>
                    <a:pt x="125" y="226"/>
                    <a:pt x="135" y="230"/>
                    <a:pt x="144" y="230"/>
                  </a:cubicBezTo>
                  <a:cubicBezTo>
                    <a:pt x="153" y="230"/>
                    <a:pt x="163" y="226"/>
                    <a:pt x="170" y="219"/>
                  </a:cubicBezTo>
                  <a:cubicBezTo>
                    <a:pt x="221" y="168"/>
                    <a:pt x="221" y="168"/>
                    <a:pt x="221" y="168"/>
                  </a:cubicBezTo>
                  <a:cubicBezTo>
                    <a:pt x="235" y="154"/>
                    <a:pt x="235" y="131"/>
                    <a:pt x="221" y="117"/>
                  </a:cubicBezTo>
                  <a:close/>
                  <a:moveTo>
                    <a:pt x="205" y="153"/>
                  </a:moveTo>
                  <a:cubicBezTo>
                    <a:pt x="154" y="204"/>
                    <a:pt x="154" y="204"/>
                    <a:pt x="154" y="204"/>
                  </a:cubicBezTo>
                  <a:cubicBezTo>
                    <a:pt x="152" y="206"/>
                    <a:pt x="148" y="208"/>
                    <a:pt x="144" y="208"/>
                  </a:cubicBezTo>
                  <a:cubicBezTo>
                    <a:pt x="140" y="208"/>
                    <a:pt x="137" y="206"/>
                    <a:pt x="134" y="204"/>
                  </a:cubicBezTo>
                  <a:cubicBezTo>
                    <a:pt x="52" y="122"/>
                    <a:pt x="52" y="122"/>
                    <a:pt x="52" y="122"/>
                  </a:cubicBezTo>
                  <a:cubicBezTo>
                    <a:pt x="24" y="94"/>
                    <a:pt x="24" y="94"/>
                    <a:pt x="24" y="94"/>
                  </a:cubicBezTo>
                  <a:cubicBezTo>
                    <a:pt x="23" y="89"/>
                    <a:pt x="22" y="79"/>
                    <a:pt x="22" y="65"/>
                  </a:cubicBezTo>
                  <a:cubicBezTo>
                    <a:pt x="22" y="35"/>
                    <a:pt x="22" y="35"/>
                    <a:pt x="22" y="35"/>
                  </a:cubicBezTo>
                  <a:cubicBezTo>
                    <a:pt x="22" y="27"/>
                    <a:pt x="29" y="22"/>
                    <a:pt x="37" y="22"/>
                  </a:cubicBezTo>
                  <a:cubicBezTo>
                    <a:pt x="65" y="22"/>
                    <a:pt x="65" y="22"/>
                    <a:pt x="65" y="22"/>
                  </a:cubicBezTo>
                  <a:cubicBezTo>
                    <a:pt x="67" y="22"/>
                    <a:pt x="67" y="22"/>
                    <a:pt x="67" y="22"/>
                  </a:cubicBezTo>
                  <a:cubicBezTo>
                    <a:pt x="81" y="22"/>
                    <a:pt x="91" y="22"/>
                    <a:pt x="96" y="23"/>
                  </a:cubicBezTo>
                  <a:cubicBezTo>
                    <a:pt x="124" y="50"/>
                    <a:pt x="124" y="50"/>
                    <a:pt x="124" y="50"/>
                  </a:cubicBezTo>
                  <a:cubicBezTo>
                    <a:pt x="205" y="132"/>
                    <a:pt x="205" y="132"/>
                    <a:pt x="205" y="132"/>
                  </a:cubicBezTo>
                  <a:cubicBezTo>
                    <a:pt x="211" y="138"/>
                    <a:pt x="211" y="147"/>
                    <a:pt x="205" y="15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270"/>
            <p:cNvSpPr>
              <a:spLocks noEditPoints="1"/>
            </p:cNvSpPr>
            <p:nvPr/>
          </p:nvSpPr>
          <p:spPr bwMode="auto">
            <a:xfrm>
              <a:off x="6579210" y="4298279"/>
              <a:ext cx="122437" cy="129164"/>
            </a:xfrm>
            <a:custGeom>
              <a:avLst/>
              <a:gdLst>
                <a:gd name="T0" fmla="*/ 9 w 58"/>
                <a:gd name="T1" fmla="*/ 11 h 61"/>
                <a:gd name="T2" fmla="*/ 0 w 58"/>
                <a:gd name="T3" fmla="*/ 32 h 61"/>
                <a:gd name="T4" fmla="*/ 9 w 58"/>
                <a:gd name="T5" fmla="*/ 52 h 61"/>
                <a:gd name="T6" fmla="*/ 29 w 58"/>
                <a:gd name="T7" fmla="*/ 61 h 61"/>
                <a:gd name="T8" fmla="*/ 50 w 58"/>
                <a:gd name="T9" fmla="*/ 52 h 61"/>
                <a:gd name="T10" fmla="*/ 58 w 58"/>
                <a:gd name="T11" fmla="*/ 32 h 61"/>
                <a:gd name="T12" fmla="*/ 50 w 58"/>
                <a:gd name="T13" fmla="*/ 11 h 61"/>
                <a:gd name="T14" fmla="*/ 9 w 58"/>
                <a:gd name="T15" fmla="*/ 11 h 61"/>
                <a:gd name="T16" fmla="*/ 40 w 58"/>
                <a:gd name="T17" fmla="*/ 42 h 61"/>
                <a:gd name="T18" fmla="*/ 19 w 58"/>
                <a:gd name="T19" fmla="*/ 42 h 61"/>
                <a:gd name="T20" fmla="*/ 15 w 58"/>
                <a:gd name="T21" fmla="*/ 32 h 61"/>
                <a:gd name="T22" fmla="*/ 19 w 58"/>
                <a:gd name="T23" fmla="*/ 21 h 61"/>
                <a:gd name="T24" fmla="*/ 29 w 58"/>
                <a:gd name="T25" fmla="*/ 17 h 61"/>
                <a:gd name="T26" fmla="*/ 40 w 58"/>
                <a:gd name="T27" fmla="*/ 21 h 61"/>
                <a:gd name="T28" fmla="*/ 44 w 58"/>
                <a:gd name="T29" fmla="*/ 32 h 61"/>
                <a:gd name="T30" fmla="*/ 40 w 58"/>
                <a:gd name="T31"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1">
                  <a:moveTo>
                    <a:pt x="9" y="11"/>
                  </a:moveTo>
                  <a:cubicBezTo>
                    <a:pt x="3" y="17"/>
                    <a:pt x="0" y="24"/>
                    <a:pt x="0" y="32"/>
                  </a:cubicBezTo>
                  <a:cubicBezTo>
                    <a:pt x="0" y="39"/>
                    <a:pt x="3" y="47"/>
                    <a:pt x="9" y="52"/>
                  </a:cubicBezTo>
                  <a:cubicBezTo>
                    <a:pt x="14" y="58"/>
                    <a:pt x="22" y="61"/>
                    <a:pt x="29" y="61"/>
                  </a:cubicBezTo>
                  <a:cubicBezTo>
                    <a:pt x="37" y="61"/>
                    <a:pt x="44" y="58"/>
                    <a:pt x="50" y="52"/>
                  </a:cubicBezTo>
                  <a:cubicBezTo>
                    <a:pt x="55" y="47"/>
                    <a:pt x="58" y="39"/>
                    <a:pt x="58" y="32"/>
                  </a:cubicBezTo>
                  <a:cubicBezTo>
                    <a:pt x="58" y="24"/>
                    <a:pt x="55" y="17"/>
                    <a:pt x="50" y="11"/>
                  </a:cubicBezTo>
                  <a:cubicBezTo>
                    <a:pt x="39" y="0"/>
                    <a:pt x="20" y="0"/>
                    <a:pt x="9" y="11"/>
                  </a:cubicBezTo>
                  <a:close/>
                  <a:moveTo>
                    <a:pt x="40" y="42"/>
                  </a:moveTo>
                  <a:cubicBezTo>
                    <a:pt x="34" y="47"/>
                    <a:pt x="25" y="47"/>
                    <a:pt x="19" y="42"/>
                  </a:cubicBezTo>
                  <a:cubicBezTo>
                    <a:pt x="16" y="39"/>
                    <a:pt x="15" y="35"/>
                    <a:pt x="15" y="32"/>
                  </a:cubicBezTo>
                  <a:cubicBezTo>
                    <a:pt x="15" y="28"/>
                    <a:pt x="16" y="24"/>
                    <a:pt x="19" y="21"/>
                  </a:cubicBezTo>
                  <a:cubicBezTo>
                    <a:pt x="22" y="19"/>
                    <a:pt x="26" y="17"/>
                    <a:pt x="29" y="17"/>
                  </a:cubicBezTo>
                  <a:cubicBezTo>
                    <a:pt x="33" y="17"/>
                    <a:pt x="37" y="19"/>
                    <a:pt x="40" y="21"/>
                  </a:cubicBezTo>
                  <a:cubicBezTo>
                    <a:pt x="42" y="24"/>
                    <a:pt x="44" y="28"/>
                    <a:pt x="44" y="32"/>
                  </a:cubicBezTo>
                  <a:cubicBezTo>
                    <a:pt x="44" y="35"/>
                    <a:pt x="42" y="39"/>
                    <a:pt x="40" y="4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40" name="Freeform 271"/>
          <p:cNvSpPr>
            <a:spLocks noEditPoints="1"/>
          </p:cNvSpPr>
          <p:nvPr/>
        </p:nvSpPr>
        <p:spPr bwMode="auto">
          <a:xfrm>
            <a:off x="7967372" y="2697713"/>
            <a:ext cx="190194" cy="303300"/>
          </a:xfrm>
          <a:custGeom>
            <a:avLst/>
            <a:gdLst>
              <a:gd name="T0" fmla="*/ 146 w 168"/>
              <a:gd name="T1" fmla="*/ 163 h 268"/>
              <a:gd name="T2" fmla="*/ 124 w 168"/>
              <a:gd name="T3" fmla="*/ 149 h 268"/>
              <a:gd name="T4" fmla="*/ 153 w 168"/>
              <a:gd name="T5" fmla="*/ 76 h 268"/>
              <a:gd name="T6" fmla="*/ 84 w 168"/>
              <a:gd name="T7" fmla="*/ 0 h 268"/>
              <a:gd name="T8" fmla="*/ 16 w 168"/>
              <a:gd name="T9" fmla="*/ 76 h 268"/>
              <a:gd name="T10" fmla="*/ 44 w 168"/>
              <a:gd name="T11" fmla="*/ 149 h 268"/>
              <a:gd name="T12" fmla="*/ 23 w 168"/>
              <a:gd name="T13" fmla="*/ 163 h 268"/>
              <a:gd name="T14" fmla="*/ 0 w 168"/>
              <a:gd name="T15" fmla="*/ 206 h 268"/>
              <a:gd name="T16" fmla="*/ 84 w 168"/>
              <a:gd name="T17" fmla="*/ 268 h 268"/>
              <a:gd name="T18" fmla="*/ 168 w 168"/>
              <a:gd name="T19" fmla="*/ 206 h 268"/>
              <a:gd name="T20" fmla="*/ 146 w 168"/>
              <a:gd name="T21" fmla="*/ 163 h 268"/>
              <a:gd name="T22" fmla="*/ 37 w 168"/>
              <a:gd name="T23" fmla="*/ 76 h 268"/>
              <a:gd name="T24" fmla="*/ 84 w 168"/>
              <a:gd name="T25" fmla="*/ 21 h 268"/>
              <a:gd name="T26" fmla="*/ 131 w 168"/>
              <a:gd name="T27" fmla="*/ 76 h 268"/>
              <a:gd name="T28" fmla="*/ 84 w 168"/>
              <a:gd name="T29" fmla="*/ 144 h 268"/>
              <a:gd name="T30" fmla="*/ 37 w 168"/>
              <a:gd name="T31" fmla="*/ 76 h 268"/>
              <a:gd name="T32" fmla="*/ 84 w 168"/>
              <a:gd name="T33" fmla="*/ 246 h 268"/>
              <a:gd name="T34" fmla="*/ 22 w 168"/>
              <a:gd name="T35" fmla="*/ 206 h 268"/>
              <a:gd name="T36" fmla="*/ 33 w 168"/>
              <a:gd name="T37" fmla="*/ 182 h 268"/>
              <a:gd name="T38" fmla="*/ 63 w 168"/>
              <a:gd name="T39" fmla="*/ 162 h 268"/>
              <a:gd name="T40" fmla="*/ 84 w 168"/>
              <a:gd name="T41" fmla="*/ 166 h 268"/>
              <a:gd name="T42" fmla="*/ 106 w 168"/>
              <a:gd name="T43" fmla="*/ 162 h 268"/>
              <a:gd name="T44" fmla="*/ 135 w 168"/>
              <a:gd name="T45" fmla="*/ 182 h 268"/>
              <a:gd name="T46" fmla="*/ 147 w 168"/>
              <a:gd name="T47" fmla="*/ 206 h 268"/>
              <a:gd name="T48" fmla="*/ 84 w 168"/>
              <a:gd name="T49" fmla="*/ 24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268">
                <a:moveTo>
                  <a:pt x="146" y="163"/>
                </a:moveTo>
                <a:cubicBezTo>
                  <a:pt x="140" y="160"/>
                  <a:pt x="133" y="156"/>
                  <a:pt x="124" y="149"/>
                </a:cubicBezTo>
                <a:cubicBezTo>
                  <a:pt x="142" y="131"/>
                  <a:pt x="153" y="103"/>
                  <a:pt x="153" y="76"/>
                </a:cubicBezTo>
                <a:cubicBezTo>
                  <a:pt x="153" y="32"/>
                  <a:pt x="124" y="0"/>
                  <a:pt x="84" y="0"/>
                </a:cubicBezTo>
                <a:cubicBezTo>
                  <a:pt x="44" y="0"/>
                  <a:pt x="16" y="32"/>
                  <a:pt x="16" y="76"/>
                </a:cubicBezTo>
                <a:cubicBezTo>
                  <a:pt x="16" y="103"/>
                  <a:pt x="26" y="131"/>
                  <a:pt x="44" y="149"/>
                </a:cubicBezTo>
                <a:cubicBezTo>
                  <a:pt x="35" y="156"/>
                  <a:pt x="28" y="160"/>
                  <a:pt x="23" y="163"/>
                </a:cubicBezTo>
                <a:cubicBezTo>
                  <a:pt x="6" y="173"/>
                  <a:pt x="0" y="179"/>
                  <a:pt x="0" y="206"/>
                </a:cubicBezTo>
                <a:cubicBezTo>
                  <a:pt x="0" y="243"/>
                  <a:pt x="33" y="268"/>
                  <a:pt x="84" y="268"/>
                </a:cubicBezTo>
                <a:cubicBezTo>
                  <a:pt x="135" y="268"/>
                  <a:pt x="168" y="243"/>
                  <a:pt x="168" y="206"/>
                </a:cubicBezTo>
                <a:cubicBezTo>
                  <a:pt x="168" y="179"/>
                  <a:pt x="163" y="173"/>
                  <a:pt x="146" y="163"/>
                </a:cubicBezTo>
                <a:close/>
                <a:moveTo>
                  <a:pt x="37" y="76"/>
                </a:moveTo>
                <a:cubicBezTo>
                  <a:pt x="37" y="49"/>
                  <a:pt x="52" y="21"/>
                  <a:pt x="84" y="21"/>
                </a:cubicBezTo>
                <a:cubicBezTo>
                  <a:pt x="117" y="21"/>
                  <a:pt x="131" y="49"/>
                  <a:pt x="131" y="76"/>
                </a:cubicBezTo>
                <a:cubicBezTo>
                  <a:pt x="131" y="108"/>
                  <a:pt x="112" y="144"/>
                  <a:pt x="84" y="144"/>
                </a:cubicBezTo>
                <a:cubicBezTo>
                  <a:pt x="57" y="144"/>
                  <a:pt x="37" y="108"/>
                  <a:pt x="37" y="76"/>
                </a:cubicBezTo>
                <a:close/>
                <a:moveTo>
                  <a:pt x="84" y="246"/>
                </a:moveTo>
                <a:cubicBezTo>
                  <a:pt x="70" y="246"/>
                  <a:pt x="22" y="243"/>
                  <a:pt x="22" y="206"/>
                </a:cubicBezTo>
                <a:cubicBezTo>
                  <a:pt x="22" y="189"/>
                  <a:pt x="22" y="189"/>
                  <a:pt x="33" y="182"/>
                </a:cubicBezTo>
                <a:cubicBezTo>
                  <a:pt x="40" y="178"/>
                  <a:pt x="50" y="172"/>
                  <a:pt x="63" y="162"/>
                </a:cubicBezTo>
                <a:cubicBezTo>
                  <a:pt x="70" y="165"/>
                  <a:pt x="77" y="166"/>
                  <a:pt x="84" y="166"/>
                </a:cubicBezTo>
                <a:cubicBezTo>
                  <a:pt x="92" y="166"/>
                  <a:pt x="99" y="165"/>
                  <a:pt x="106" y="162"/>
                </a:cubicBezTo>
                <a:cubicBezTo>
                  <a:pt x="119" y="172"/>
                  <a:pt x="128" y="178"/>
                  <a:pt x="135" y="182"/>
                </a:cubicBezTo>
                <a:cubicBezTo>
                  <a:pt x="147" y="189"/>
                  <a:pt x="147" y="189"/>
                  <a:pt x="147" y="206"/>
                </a:cubicBezTo>
                <a:cubicBezTo>
                  <a:pt x="147" y="243"/>
                  <a:pt x="99" y="246"/>
                  <a:pt x="84" y="246"/>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275"/>
          <p:cNvSpPr>
            <a:spLocks noEditPoints="1"/>
          </p:cNvSpPr>
          <p:nvPr/>
        </p:nvSpPr>
        <p:spPr bwMode="auto">
          <a:xfrm>
            <a:off x="4282917" y="3985169"/>
            <a:ext cx="293936" cy="262956"/>
          </a:xfrm>
          <a:custGeom>
            <a:avLst/>
            <a:gdLst>
              <a:gd name="T0" fmla="*/ 186 w 260"/>
              <a:gd name="T1" fmla="*/ 0 h 232"/>
              <a:gd name="T2" fmla="*/ 130 w 260"/>
              <a:gd name="T3" fmla="*/ 27 h 232"/>
              <a:gd name="T4" fmla="*/ 74 w 260"/>
              <a:gd name="T5" fmla="*/ 0 h 232"/>
              <a:gd name="T6" fmla="*/ 0 w 260"/>
              <a:gd name="T7" fmla="*/ 73 h 232"/>
              <a:gd name="T8" fmla="*/ 31 w 260"/>
              <a:gd name="T9" fmla="*/ 147 h 232"/>
              <a:gd name="T10" fmla="*/ 123 w 260"/>
              <a:gd name="T11" fmla="*/ 226 h 232"/>
              <a:gd name="T12" fmla="*/ 130 w 260"/>
              <a:gd name="T13" fmla="*/ 232 h 232"/>
              <a:gd name="T14" fmla="*/ 137 w 260"/>
              <a:gd name="T15" fmla="*/ 225 h 232"/>
              <a:gd name="T16" fmla="*/ 221 w 260"/>
              <a:gd name="T17" fmla="*/ 147 h 232"/>
              <a:gd name="T18" fmla="*/ 260 w 260"/>
              <a:gd name="T19" fmla="*/ 73 h 232"/>
              <a:gd name="T20" fmla="*/ 186 w 260"/>
              <a:gd name="T21" fmla="*/ 0 h 232"/>
              <a:gd name="T22" fmla="*/ 207 w 260"/>
              <a:gd name="T23" fmla="*/ 131 h 232"/>
              <a:gd name="T24" fmla="*/ 130 w 260"/>
              <a:gd name="T25" fmla="*/ 203 h 232"/>
              <a:gd name="T26" fmla="*/ 46 w 260"/>
              <a:gd name="T27" fmla="*/ 131 h 232"/>
              <a:gd name="T28" fmla="*/ 22 w 260"/>
              <a:gd name="T29" fmla="*/ 73 h 232"/>
              <a:gd name="T30" fmla="*/ 74 w 260"/>
              <a:gd name="T31" fmla="*/ 22 h 232"/>
              <a:gd name="T32" fmla="*/ 120 w 260"/>
              <a:gd name="T33" fmla="*/ 51 h 232"/>
              <a:gd name="T34" fmla="*/ 130 w 260"/>
              <a:gd name="T35" fmla="*/ 72 h 232"/>
              <a:gd name="T36" fmla="*/ 140 w 260"/>
              <a:gd name="T37" fmla="*/ 51 h 232"/>
              <a:gd name="T38" fmla="*/ 186 w 260"/>
              <a:gd name="T39" fmla="*/ 22 h 232"/>
              <a:gd name="T40" fmla="*/ 238 w 260"/>
              <a:gd name="T41" fmla="*/ 73 h 232"/>
              <a:gd name="T42" fmla="*/ 207 w 260"/>
              <a:gd name="T43" fmla="*/ 1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32">
                <a:moveTo>
                  <a:pt x="186" y="0"/>
                </a:moveTo>
                <a:cubicBezTo>
                  <a:pt x="164" y="0"/>
                  <a:pt x="144" y="10"/>
                  <a:pt x="130" y="27"/>
                </a:cubicBezTo>
                <a:cubicBezTo>
                  <a:pt x="116" y="10"/>
                  <a:pt x="95" y="0"/>
                  <a:pt x="74" y="0"/>
                </a:cubicBezTo>
                <a:cubicBezTo>
                  <a:pt x="33" y="0"/>
                  <a:pt x="0" y="33"/>
                  <a:pt x="0" y="73"/>
                </a:cubicBezTo>
                <a:cubicBezTo>
                  <a:pt x="0" y="103"/>
                  <a:pt x="11" y="128"/>
                  <a:pt x="31" y="147"/>
                </a:cubicBezTo>
                <a:cubicBezTo>
                  <a:pt x="55" y="169"/>
                  <a:pt x="120" y="223"/>
                  <a:pt x="123" y="226"/>
                </a:cubicBezTo>
                <a:cubicBezTo>
                  <a:pt x="130" y="232"/>
                  <a:pt x="130" y="232"/>
                  <a:pt x="130" y="232"/>
                </a:cubicBezTo>
                <a:cubicBezTo>
                  <a:pt x="137" y="225"/>
                  <a:pt x="137" y="225"/>
                  <a:pt x="137" y="225"/>
                </a:cubicBezTo>
                <a:cubicBezTo>
                  <a:pt x="138" y="225"/>
                  <a:pt x="198" y="168"/>
                  <a:pt x="221" y="147"/>
                </a:cubicBezTo>
                <a:cubicBezTo>
                  <a:pt x="247" y="124"/>
                  <a:pt x="260" y="99"/>
                  <a:pt x="260" y="73"/>
                </a:cubicBezTo>
                <a:cubicBezTo>
                  <a:pt x="260" y="33"/>
                  <a:pt x="227" y="0"/>
                  <a:pt x="186" y="0"/>
                </a:cubicBezTo>
                <a:close/>
                <a:moveTo>
                  <a:pt x="207" y="131"/>
                </a:moveTo>
                <a:cubicBezTo>
                  <a:pt x="188" y="148"/>
                  <a:pt x="146" y="187"/>
                  <a:pt x="130" y="203"/>
                </a:cubicBezTo>
                <a:cubicBezTo>
                  <a:pt x="111" y="187"/>
                  <a:pt x="65" y="148"/>
                  <a:pt x="46" y="131"/>
                </a:cubicBezTo>
                <a:cubicBezTo>
                  <a:pt x="30" y="116"/>
                  <a:pt x="22" y="97"/>
                  <a:pt x="22" y="73"/>
                </a:cubicBezTo>
                <a:cubicBezTo>
                  <a:pt x="22" y="45"/>
                  <a:pt x="45" y="22"/>
                  <a:pt x="74" y="22"/>
                </a:cubicBezTo>
                <a:cubicBezTo>
                  <a:pt x="93" y="22"/>
                  <a:pt x="112" y="34"/>
                  <a:pt x="120" y="51"/>
                </a:cubicBezTo>
                <a:cubicBezTo>
                  <a:pt x="130" y="72"/>
                  <a:pt x="130" y="72"/>
                  <a:pt x="130" y="72"/>
                </a:cubicBezTo>
                <a:cubicBezTo>
                  <a:pt x="140" y="51"/>
                  <a:pt x="140" y="51"/>
                  <a:pt x="140" y="51"/>
                </a:cubicBezTo>
                <a:cubicBezTo>
                  <a:pt x="148" y="34"/>
                  <a:pt x="167" y="22"/>
                  <a:pt x="186" y="22"/>
                </a:cubicBezTo>
                <a:cubicBezTo>
                  <a:pt x="215" y="22"/>
                  <a:pt x="238" y="45"/>
                  <a:pt x="238" y="73"/>
                </a:cubicBezTo>
                <a:cubicBezTo>
                  <a:pt x="238" y="92"/>
                  <a:pt x="228" y="112"/>
                  <a:pt x="207" y="131"/>
                </a:cubicBezTo>
                <a:close/>
              </a:path>
            </a:pathLst>
          </a:custGeom>
          <a:solidFill>
            <a:srgbClr val="FE5B18"/>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2" name="组合 41"/>
          <p:cNvGrpSpPr/>
          <p:nvPr/>
        </p:nvGrpSpPr>
        <p:grpSpPr>
          <a:xfrm>
            <a:off x="7947560" y="3934986"/>
            <a:ext cx="229818" cy="319152"/>
            <a:chOff x="8032306" y="5624901"/>
            <a:chExt cx="429201" cy="596039"/>
          </a:xfrm>
          <a:solidFill>
            <a:srgbClr val="FE5B18"/>
          </a:solidFill>
        </p:grpSpPr>
        <p:sp>
          <p:nvSpPr>
            <p:cNvPr id="43" name="Freeform 276"/>
            <p:cNvSpPr>
              <a:spLocks/>
            </p:cNvSpPr>
            <p:nvPr/>
          </p:nvSpPr>
          <p:spPr bwMode="auto">
            <a:xfrm>
              <a:off x="8032306" y="5715047"/>
              <a:ext cx="429201" cy="505893"/>
            </a:xfrm>
            <a:custGeom>
              <a:avLst/>
              <a:gdLst>
                <a:gd name="T0" fmla="*/ 166 w 203"/>
                <a:gd name="T1" fmla="*/ 0 h 239"/>
                <a:gd name="T2" fmla="*/ 166 w 203"/>
                <a:gd name="T3" fmla="*/ 22 h 239"/>
                <a:gd name="T4" fmla="*/ 181 w 203"/>
                <a:gd name="T5" fmla="*/ 37 h 239"/>
                <a:gd name="T6" fmla="*/ 181 w 203"/>
                <a:gd name="T7" fmla="*/ 203 h 239"/>
                <a:gd name="T8" fmla="*/ 166 w 203"/>
                <a:gd name="T9" fmla="*/ 218 h 239"/>
                <a:gd name="T10" fmla="*/ 36 w 203"/>
                <a:gd name="T11" fmla="*/ 218 h 239"/>
                <a:gd name="T12" fmla="*/ 22 w 203"/>
                <a:gd name="T13" fmla="*/ 203 h 239"/>
                <a:gd name="T14" fmla="*/ 22 w 203"/>
                <a:gd name="T15" fmla="*/ 37 h 239"/>
                <a:gd name="T16" fmla="*/ 36 w 203"/>
                <a:gd name="T17" fmla="*/ 22 h 239"/>
                <a:gd name="T18" fmla="*/ 36 w 203"/>
                <a:gd name="T19" fmla="*/ 0 h 239"/>
                <a:gd name="T20" fmla="*/ 0 w 203"/>
                <a:gd name="T21" fmla="*/ 37 h 239"/>
                <a:gd name="T22" fmla="*/ 0 w 203"/>
                <a:gd name="T23" fmla="*/ 203 h 239"/>
                <a:gd name="T24" fmla="*/ 36 w 203"/>
                <a:gd name="T25" fmla="*/ 239 h 239"/>
                <a:gd name="T26" fmla="*/ 166 w 203"/>
                <a:gd name="T27" fmla="*/ 239 h 239"/>
                <a:gd name="T28" fmla="*/ 203 w 203"/>
                <a:gd name="T29" fmla="*/ 203 h 239"/>
                <a:gd name="T30" fmla="*/ 203 w 203"/>
                <a:gd name="T31" fmla="*/ 37 h 239"/>
                <a:gd name="T32" fmla="*/ 166 w 203"/>
                <a:gd name="T3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39">
                  <a:moveTo>
                    <a:pt x="166" y="0"/>
                  </a:moveTo>
                  <a:cubicBezTo>
                    <a:pt x="166" y="22"/>
                    <a:pt x="166" y="22"/>
                    <a:pt x="166" y="22"/>
                  </a:cubicBezTo>
                  <a:cubicBezTo>
                    <a:pt x="174" y="22"/>
                    <a:pt x="181" y="29"/>
                    <a:pt x="181" y="37"/>
                  </a:cubicBezTo>
                  <a:cubicBezTo>
                    <a:pt x="181" y="203"/>
                    <a:pt x="181" y="203"/>
                    <a:pt x="181" y="203"/>
                  </a:cubicBezTo>
                  <a:cubicBezTo>
                    <a:pt x="181" y="211"/>
                    <a:pt x="174" y="218"/>
                    <a:pt x="166" y="218"/>
                  </a:cubicBezTo>
                  <a:cubicBezTo>
                    <a:pt x="36" y="218"/>
                    <a:pt x="36" y="218"/>
                    <a:pt x="36" y="218"/>
                  </a:cubicBezTo>
                  <a:cubicBezTo>
                    <a:pt x="28" y="218"/>
                    <a:pt x="22" y="211"/>
                    <a:pt x="22" y="203"/>
                  </a:cubicBezTo>
                  <a:cubicBezTo>
                    <a:pt x="22" y="37"/>
                    <a:pt x="22" y="37"/>
                    <a:pt x="22" y="37"/>
                  </a:cubicBezTo>
                  <a:cubicBezTo>
                    <a:pt x="22" y="29"/>
                    <a:pt x="28" y="22"/>
                    <a:pt x="36" y="22"/>
                  </a:cubicBezTo>
                  <a:cubicBezTo>
                    <a:pt x="36" y="0"/>
                    <a:pt x="36" y="0"/>
                    <a:pt x="36" y="0"/>
                  </a:cubicBezTo>
                  <a:cubicBezTo>
                    <a:pt x="16" y="0"/>
                    <a:pt x="0" y="17"/>
                    <a:pt x="0" y="37"/>
                  </a:cubicBezTo>
                  <a:cubicBezTo>
                    <a:pt x="0" y="203"/>
                    <a:pt x="0" y="203"/>
                    <a:pt x="0" y="203"/>
                  </a:cubicBezTo>
                  <a:cubicBezTo>
                    <a:pt x="0" y="223"/>
                    <a:pt x="16" y="239"/>
                    <a:pt x="36" y="239"/>
                  </a:cubicBezTo>
                  <a:cubicBezTo>
                    <a:pt x="166" y="239"/>
                    <a:pt x="166" y="239"/>
                    <a:pt x="166" y="239"/>
                  </a:cubicBezTo>
                  <a:cubicBezTo>
                    <a:pt x="186" y="239"/>
                    <a:pt x="203" y="223"/>
                    <a:pt x="203" y="203"/>
                  </a:cubicBezTo>
                  <a:cubicBezTo>
                    <a:pt x="203" y="37"/>
                    <a:pt x="203" y="37"/>
                    <a:pt x="203" y="37"/>
                  </a:cubicBezTo>
                  <a:cubicBezTo>
                    <a:pt x="203" y="17"/>
                    <a:pt x="186" y="0"/>
                    <a:pt x="16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277"/>
            <p:cNvSpPr>
              <a:spLocks/>
            </p:cNvSpPr>
            <p:nvPr/>
          </p:nvSpPr>
          <p:spPr bwMode="auto">
            <a:xfrm>
              <a:off x="8139943" y="5624901"/>
              <a:ext cx="213928" cy="137237"/>
            </a:xfrm>
            <a:custGeom>
              <a:avLst/>
              <a:gdLst>
                <a:gd name="T0" fmla="*/ 101 w 101"/>
                <a:gd name="T1" fmla="*/ 29 h 65"/>
                <a:gd name="T2" fmla="*/ 79 w 101"/>
                <a:gd name="T3" fmla="*/ 29 h 65"/>
                <a:gd name="T4" fmla="*/ 50 w 101"/>
                <a:gd name="T5" fmla="*/ 0 h 65"/>
                <a:gd name="T6" fmla="*/ 21 w 101"/>
                <a:gd name="T7" fmla="*/ 29 h 65"/>
                <a:gd name="T8" fmla="*/ 0 w 101"/>
                <a:gd name="T9" fmla="*/ 29 h 65"/>
                <a:gd name="T10" fmla="*/ 0 w 101"/>
                <a:gd name="T11" fmla="*/ 65 h 65"/>
                <a:gd name="T12" fmla="*/ 101 w 101"/>
                <a:gd name="T13" fmla="*/ 65 h 65"/>
                <a:gd name="T14" fmla="*/ 101 w 101"/>
                <a:gd name="T15" fmla="*/ 2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5">
                  <a:moveTo>
                    <a:pt x="101" y="29"/>
                  </a:moveTo>
                  <a:cubicBezTo>
                    <a:pt x="79" y="29"/>
                    <a:pt x="79" y="29"/>
                    <a:pt x="79" y="29"/>
                  </a:cubicBezTo>
                  <a:cubicBezTo>
                    <a:pt x="79" y="13"/>
                    <a:pt x="66" y="0"/>
                    <a:pt x="50" y="0"/>
                  </a:cubicBezTo>
                  <a:cubicBezTo>
                    <a:pt x="34" y="0"/>
                    <a:pt x="21" y="13"/>
                    <a:pt x="21" y="29"/>
                  </a:cubicBezTo>
                  <a:cubicBezTo>
                    <a:pt x="0" y="29"/>
                    <a:pt x="0" y="29"/>
                    <a:pt x="0" y="29"/>
                  </a:cubicBezTo>
                  <a:cubicBezTo>
                    <a:pt x="0" y="65"/>
                    <a:pt x="0" y="65"/>
                    <a:pt x="0" y="65"/>
                  </a:cubicBezTo>
                  <a:cubicBezTo>
                    <a:pt x="101" y="65"/>
                    <a:pt x="101" y="65"/>
                    <a:pt x="101" y="65"/>
                  </a:cubicBezTo>
                  <a:lnTo>
                    <a:pt x="101" y="2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Rectangle 278"/>
            <p:cNvSpPr>
              <a:spLocks noChangeArrowheads="1"/>
            </p:cNvSpPr>
            <p:nvPr/>
          </p:nvSpPr>
          <p:spPr bwMode="auto">
            <a:xfrm>
              <a:off x="8123797" y="5837484"/>
              <a:ext cx="244874" cy="32291"/>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Rectangle 279"/>
            <p:cNvSpPr>
              <a:spLocks noChangeArrowheads="1"/>
            </p:cNvSpPr>
            <p:nvPr/>
          </p:nvSpPr>
          <p:spPr bwMode="auto">
            <a:xfrm>
              <a:off x="8123797" y="5914175"/>
              <a:ext cx="244874" cy="32291"/>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Rectangle 280"/>
            <p:cNvSpPr>
              <a:spLocks noChangeArrowheads="1"/>
            </p:cNvSpPr>
            <p:nvPr/>
          </p:nvSpPr>
          <p:spPr bwMode="auto">
            <a:xfrm>
              <a:off x="8123797" y="5992211"/>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Rectangle 281"/>
            <p:cNvSpPr>
              <a:spLocks noChangeArrowheads="1"/>
            </p:cNvSpPr>
            <p:nvPr/>
          </p:nvSpPr>
          <p:spPr bwMode="auto">
            <a:xfrm>
              <a:off x="8123797" y="6068903"/>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9" name="组合 48"/>
          <p:cNvGrpSpPr/>
          <p:nvPr/>
        </p:nvGrpSpPr>
        <p:grpSpPr>
          <a:xfrm>
            <a:off x="7948281" y="5221250"/>
            <a:ext cx="228376" cy="294656"/>
            <a:chOff x="9501547" y="5685447"/>
            <a:chExt cx="426510" cy="550293"/>
          </a:xfrm>
          <a:solidFill>
            <a:srgbClr val="FD107F"/>
          </a:solidFill>
        </p:grpSpPr>
        <p:sp>
          <p:nvSpPr>
            <p:cNvPr id="50" name="Freeform 282"/>
            <p:cNvSpPr>
              <a:spLocks noEditPoints="1"/>
            </p:cNvSpPr>
            <p:nvPr/>
          </p:nvSpPr>
          <p:spPr bwMode="auto">
            <a:xfrm>
              <a:off x="9501547" y="5685447"/>
              <a:ext cx="426510" cy="550293"/>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2 w 202"/>
                <a:gd name="T25" fmla="*/ 224 h 260"/>
                <a:gd name="T26" fmla="*/ 22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2" y="232"/>
                    <a:pt x="22" y="224"/>
                  </a:cubicBezTo>
                  <a:cubicBezTo>
                    <a:pt x="22" y="36"/>
                    <a:pt x="22" y="36"/>
                    <a:pt x="22" y="36"/>
                  </a:cubicBezTo>
                  <a:cubicBezTo>
                    <a:pt x="22"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83"/>
            <p:cNvSpPr>
              <a:spLocks noEditPoints="1"/>
            </p:cNvSpPr>
            <p:nvPr/>
          </p:nvSpPr>
          <p:spPr bwMode="auto">
            <a:xfrm>
              <a:off x="9576893" y="5762138"/>
              <a:ext cx="274474" cy="367310"/>
            </a:xfrm>
            <a:custGeom>
              <a:avLst/>
              <a:gdLst>
                <a:gd name="T0" fmla="*/ 0 w 204"/>
                <a:gd name="T1" fmla="*/ 273 h 273"/>
                <a:gd name="T2" fmla="*/ 204 w 204"/>
                <a:gd name="T3" fmla="*/ 273 h 273"/>
                <a:gd name="T4" fmla="*/ 204 w 204"/>
                <a:gd name="T5" fmla="*/ 0 h 273"/>
                <a:gd name="T6" fmla="*/ 0 w 204"/>
                <a:gd name="T7" fmla="*/ 0 h 273"/>
                <a:gd name="T8" fmla="*/ 0 w 204"/>
                <a:gd name="T9" fmla="*/ 273 h 273"/>
                <a:gd name="T10" fmla="*/ 11 w 204"/>
                <a:gd name="T11" fmla="*/ 11 h 273"/>
                <a:gd name="T12" fmla="*/ 193 w 204"/>
                <a:gd name="T13" fmla="*/ 11 h 273"/>
                <a:gd name="T14" fmla="*/ 193 w 204"/>
                <a:gd name="T15" fmla="*/ 262 h 273"/>
                <a:gd name="T16" fmla="*/ 11 w 204"/>
                <a:gd name="T17" fmla="*/ 262 h 273"/>
                <a:gd name="T18" fmla="*/ 11 w 204"/>
                <a:gd name="T19"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73">
                  <a:moveTo>
                    <a:pt x="0" y="273"/>
                  </a:moveTo>
                  <a:lnTo>
                    <a:pt x="204" y="273"/>
                  </a:lnTo>
                  <a:lnTo>
                    <a:pt x="204" y="0"/>
                  </a:lnTo>
                  <a:lnTo>
                    <a:pt x="0" y="0"/>
                  </a:lnTo>
                  <a:lnTo>
                    <a:pt x="0" y="273"/>
                  </a:lnTo>
                  <a:close/>
                  <a:moveTo>
                    <a:pt x="11" y="11"/>
                  </a:moveTo>
                  <a:lnTo>
                    <a:pt x="193" y="11"/>
                  </a:lnTo>
                  <a:lnTo>
                    <a:pt x="193" y="262"/>
                  </a:lnTo>
                  <a:lnTo>
                    <a:pt x="11" y="262"/>
                  </a:lnTo>
                  <a:lnTo>
                    <a:pt x="11" y="1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Rectangle 284"/>
            <p:cNvSpPr>
              <a:spLocks noChangeArrowheads="1"/>
            </p:cNvSpPr>
            <p:nvPr/>
          </p:nvSpPr>
          <p:spPr bwMode="auto">
            <a:xfrm>
              <a:off x="9699330" y="6144248"/>
              <a:ext cx="29600" cy="32291"/>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3" name="矩形 52"/>
          <p:cNvSpPr/>
          <p:nvPr/>
        </p:nvSpPr>
        <p:spPr>
          <a:xfrm>
            <a:off x="203200" y="215900"/>
            <a:ext cx="2872353" cy="6426200"/>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8" name="图片占位符 7"/>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34163" r="34163"/>
          <a:stretch>
            <a:fillRect/>
          </a:stretch>
        </p:blipFill>
        <p:spPr/>
      </p:pic>
      <p:sp>
        <p:nvSpPr>
          <p:cNvPr id="54" name="矩形 53"/>
          <p:cNvSpPr/>
          <p:nvPr/>
        </p:nvSpPr>
        <p:spPr>
          <a:xfrm>
            <a:off x="0" y="1"/>
            <a:ext cx="3285381" cy="6883400"/>
          </a:xfrm>
          <a:prstGeom prst="rect">
            <a:avLst/>
          </a:prstGeom>
          <a:gradFill>
            <a:gsLst>
              <a:gs pos="100000">
                <a:schemeClr val="bg1">
                  <a:alpha val="0"/>
                </a:scheme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矩形 54"/>
          <p:cNvSpPr/>
          <p:nvPr/>
        </p:nvSpPr>
        <p:spPr>
          <a:xfrm>
            <a:off x="0" y="0"/>
            <a:ext cx="3256155" cy="6857999"/>
          </a:xfrm>
          <a:prstGeom prst="rect">
            <a:avLst/>
          </a:prstGeom>
          <a:gradFill>
            <a:gsLst>
              <a:gs pos="58000">
                <a:srgbClr val="141824">
                  <a:alpha val="1000"/>
                </a:srgbClr>
              </a:gs>
              <a:gs pos="0">
                <a:schemeClr val="bg1">
                  <a:alpha val="0"/>
                </a:schemeClr>
              </a:gs>
              <a:gs pos="100000">
                <a:srgbClr val="141824">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108163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randombar(horizontal)">
                                      <p:cBhvr>
                                        <p:cTn id="36" dur="500"/>
                                        <p:tgtEl>
                                          <p:spTgt spid="13"/>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randombar(horizontal)">
                                      <p:cBhvr>
                                        <p:cTn id="39" dur="500"/>
                                        <p:tgtEl>
                                          <p:spTgt spid="14"/>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randombar(horizontal)">
                                      <p:cBhvr>
                                        <p:cTn id="45" dur="500"/>
                                        <p:tgtEl>
                                          <p:spTgt spid="18"/>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randombar(horizontal)">
                                      <p:cBhvr>
                                        <p:cTn id="48" dur="500"/>
                                        <p:tgtEl>
                                          <p:spTgt spid="21"/>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randombar(horizontal)">
                                      <p:cBhvr>
                                        <p:cTn id="51" dur="500"/>
                                        <p:tgtEl>
                                          <p:spTgt spid="22"/>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randombar(horizontal)">
                                      <p:cBhvr>
                                        <p:cTn id="54" dur="500"/>
                                        <p:tgtEl>
                                          <p:spTgt spid="25"/>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randombar(horizontal)">
                                      <p:cBhvr>
                                        <p:cTn id="57" dur="500"/>
                                        <p:tgtEl>
                                          <p:spTgt spid="26"/>
                                        </p:tgtEl>
                                      </p:cBhvr>
                                    </p:animEffect>
                                  </p:childTnLst>
                                </p:cTn>
                              </p:par>
                              <p:par>
                                <p:cTn id="58" presetID="14" presetClass="entr" presetSubtype="10" fill="hold"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randombar(horizontal)">
                                      <p:cBhvr>
                                        <p:cTn id="60" dur="500"/>
                                        <p:tgtEl>
                                          <p:spTgt spid="31"/>
                                        </p:tgtEl>
                                      </p:cBhvr>
                                    </p:animEffect>
                                  </p:childTnLst>
                                </p:cTn>
                              </p:par>
                              <p:par>
                                <p:cTn id="61" presetID="14" presetClass="entr" presetSubtype="10"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randombar(horizontal)">
                                      <p:cBhvr>
                                        <p:cTn id="63" dur="500"/>
                                        <p:tgtEl>
                                          <p:spTgt spid="3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randombar(horizontal)">
                                      <p:cBhvr>
                                        <p:cTn id="66" dur="500"/>
                                        <p:tgtEl>
                                          <p:spTgt spid="40"/>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randombar(horizontal)">
                                      <p:cBhvr>
                                        <p:cTn id="69" dur="500"/>
                                        <p:tgtEl>
                                          <p:spTgt spid="41"/>
                                        </p:tgtEl>
                                      </p:cBhvr>
                                    </p:animEffect>
                                  </p:childTnLst>
                                </p:cTn>
                              </p:par>
                              <p:par>
                                <p:cTn id="70" presetID="14" presetClass="entr" presetSubtype="10" fill="hold"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randombar(horizontal)">
                                      <p:cBhvr>
                                        <p:cTn id="72" dur="500"/>
                                        <p:tgtEl>
                                          <p:spTgt spid="42"/>
                                        </p:tgtEl>
                                      </p:cBhvr>
                                    </p:animEffect>
                                  </p:childTnLst>
                                </p:cTn>
                              </p:par>
                              <p:par>
                                <p:cTn id="73" presetID="14" presetClass="entr" presetSubtype="10" fill="hold"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randombar(horizontal)">
                                      <p:cBhvr>
                                        <p:cTn id="7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3" grpId="0"/>
      <p:bldP spid="14" grpId="0"/>
      <p:bldP spid="17" grpId="0"/>
      <p:bldP spid="18" grpId="0"/>
      <p:bldP spid="21" grpId="0"/>
      <p:bldP spid="22" grpId="0"/>
      <p:bldP spid="25" grpId="0"/>
      <p:bldP spid="26" grpId="0"/>
      <p:bldP spid="28" grpId="0"/>
      <p:bldP spid="29" grpId="0"/>
      <p:bldP spid="40" grpId="0" animBg="1"/>
      <p:bldP spid="4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1891</Words>
  <Application>Microsoft Office PowerPoint</Application>
  <PresentationFormat>宽屏</PresentationFormat>
  <Paragraphs>177</Paragraphs>
  <Slides>24</Slides>
  <Notes>24</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等线 Light</vt:lpstr>
      <vt:lpstr>方正静蕾简体</vt:lpstr>
      <vt:lpstr>造字工房悦黑体验版常规体</vt:lpstr>
      <vt:lpstr>张海山锐线体2.0</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Windows 用户</cp:lastModifiedBy>
  <cp:revision>21</cp:revision>
  <dcterms:created xsi:type="dcterms:W3CDTF">2017-05-08T12:54:28Z</dcterms:created>
  <dcterms:modified xsi:type="dcterms:W3CDTF">2017-07-01T08:44:16Z</dcterms:modified>
</cp:coreProperties>
</file>