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74" r:id="rId2"/>
    <p:sldId id="257" r:id="rId3"/>
    <p:sldId id="258" r:id="rId4"/>
    <p:sldId id="262" r:id="rId5"/>
    <p:sldId id="263" r:id="rId6"/>
    <p:sldId id="264" r:id="rId7"/>
    <p:sldId id="259" r:id="rId8"/>
    <p:sldId id="265" r:id="rId9"/>
    <p:sldId id="266" r:id="rId10"/>
    <p:sldId id="267" r:id="rId11"/>
    <p:sldId id="260" r:id="rId12"/>
    <p:sldId id="268" r:id="rId13"/>
    <p:sldId id="269" r:id="rId14"/>
    <p:sldId id="270" r:id="rId15"/>
    <p:sldId id="261" r:id="rId16"/>
    <p:sldId id="271" r:id="rId17"/>
    <p:sldId id="272" r:id="rId18"/>
    <p:sldId id="273" r:id="rId19"/>
    <p:sldId id="256" r:id="rId20"/>
  </p:sldIdLst>
  <p:sldSz cx="12192000" cy="6858000"/>
  <p:notesSz cx="6858000" cy="9144000"/>
  <p:embeddedFontLst>
    <p:embeddedFont>
      <p:font typeface="华文细黑" panose="02010600040101010101" pitchFamily="2" charset="-122"/>
      <p:regular r:id="rId21"/>
    </p:embeddedFont>
    <p:embeddedFont>
      <p:font typeface="DengXian Light" panose="02010600030101010101" charset="-122"/>
      <p:regular r:id="rId22"/>
    </p:embeddedFont>
    <p:embeddedFont>
      <p:font typeface="Calibri" panose="020F0502020204030204" pitchFamily="34" charset="0"/>
      <p:regular r:id="rId23"/>
      <p:bold r:id="rId24"/>
      <p:italic r:id="rId25"/>
      <p:boldItalic r:id="rId26"/>
    </p:embeddedFont>
    <p:embeddedFont>
      <p:font typeface="DengXian" panose="02010600030101010101" charset="-122"/>
      <p:regular r:id="rId27"/>
      <p:bold r:id="rId28"/>
    </p:embeddedFont>
    <p:embeddedFont>
      <p:font typeface="FZKaTong-M19S" panose="02010600030101010101" charset="-122"/>
      <p:regular r:id="rId29"/>
    </p:embeddedFont>
    <p:embeddedFont>
      <p:font typeface="微软雅黑" panose="020B0503020204020204" pitchFamily="34" charset="-122"/>
      <p:regular r:id="rId30"/>
      <p:bold r:id="rId3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99A9"/>
    <a:srgbClr val="FDF4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40"/>
  </p:normalViewPr>
  <p:slideViewPr>
    <p:cSldViewPr snapToGrid="0" snapToObjects="1" showGuides="1">
      <p:cViewPr varScale="1">
        <p:scale>
          <a:sx n="154" d="100"/>
          <a:sy n="154" d="100"/>
        </p:scale>
        <p:origin x="360" y="13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EE82D3AF-EBF3-954D-97C5-5E157495FE28}" type="datetimeFigureOut">
              <a:rPr kumimoji="1" lang="zh-CN" altLang="en-US" smtClean="0"/>
              <a:t>2018/7/14 Saturday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E198C1CC-9E64-EC4C-AF7A-1975E1CC0C81}" type="slidenum">
              <a:rPr kumimoji="1" lang="zh-CN" altLang="en-US" smtClean="0"/>
              <a:t>‹#›</a:t>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EE82D3AF-EBF3-954D-97C5-5E157495FE28}" type="datetimeFigureOut">
              <a:rPr kumimoji="1" lang="zh-CN" altLang="en-US" smtClean="0"/>
              <a:t>2018/7/14 Saturday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E198C1CC-9E64-EC4C-AF7A-1975E1CC0C81}" type="slidenum">
              <a:rPr kumimoji="1" lang="zh-CN" altLang="en-US" smtClean="0"/>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EE82D3AF-EBF3-954D-97C5-5E157495FE28}" type="datetimeFigureOut">
              <a:rPr kumimoji="1" lang="zh-CN" altLang="en-US" smtClean="0"/>
              <a:t>2018/7/14 Saturday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E198C1CC-9E64-EC4C-AF7A-1975E1CC0C81}" type="slidenum">
              <a:rPr kumimoji="1" lang="zh-CN" altLang="en-US" smtClean="0"/>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EE82D3AF-EBF3-954D-97C5-5E157495FE28}" type="datetimeFigureOut">
              <a:rPr kumimoji="1" lang="zh-CN" altLang="en-US" smtClean="0"/>
              <a:t>2018/7/14 Saturday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E198C1CC-9E64-EC4C-AF7A-1975E1CC0C81}" type="slidenum">
              <a:rPr kumimoji="1" lang="zh-CN" altLang="en-US" smtClean="0"/>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EE82D3AF-EBF3-954D-97C5-5E157495FE28}" type="datetimeFigureOut">
              <a:rPr kumimoji="1" lang="zh-CN" altLang="en-US" smtClean="0"/>
              <a:t>2018/7/14 Saturday</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E198C1CC-9E64-EC4C-AF7A-1975E1CC0C81}" type="slidenum">
              <a:rPr kumimoji="1" lang="zh-CN" altLang="en-US" smtClean="0"/>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EE82D3AF-EBF3-954D-97C5-5E157495FE28}" type="datetimeFigureOut">
              <a:rPr kumimoji="1" lang="zh-CN" altLang="en-US" smtClean="0"/>
              <a:t>2018/7/14 Saturday</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E198C1CC-9E64-EC4C-AF7A-1975E1CC0C81}" type="slidenum">
              <a:rPr kumimoji="1" lang="zh-CN" altLang="en-US" smtClean="0"/>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EE82D3AF-EBF3-954D-97C5-5E157495FE28}" type="datetimeFigureOut">
              <a:rPr kumimoji="1" lang="zh-CN" altLang="en-US" smtClean="0"/>
              <a:t>2018/7/14 Saturday</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E198C1CC-9E64-EC4C-AF7A-1975E1CC0C81}" type="slidenum">
              <a:rPr kumimoji="1" lang="zh-CN" altLang="en-US" smtClean="0"/>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EE82D3AF-EBF3-954D-97C5-5E157495FE28}" type="datetimeFigureOut">
              <a:rPr kumimoji="1" lang="zh-CN" altLang="en-US" smtClean="0"/>
              <a:t>2018/7/14 Saturday</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E198C1CC-9E64-EC4C-AF7A-1975E1CC0C81}" type="slidenum">
              <a:rPr kumimoji="1" lang="zh-CN" altLang="en-US" smtClean="0"/>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82D3AF-EBF3-954D-97C5-5E157495FE28}" type="datetimeFigureOut">
              <a:rPr kumimoji="1" lang="zh-CN" altLang="en-US" smtClean="0"/>
              <a:t>2018/7/14 Saturday</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E198C1CC-9E64-EC4C-AF7A-1975E1CC0C81}" type="slidenum">
              <a:rPr kumimoji="1" lang="zh-CN" altLang="en-US" smtClean="0"/>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EE82D3AF-EBF3-954D-97C5-5E157495FE28}" type="datetimeFigureOut">
              <a:rPr kumimoji="1" lang="zh-CN" altLang="en-US" smtClean="0"/>
              <a:t>2018/7/14 Saturday</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E198C1CC-9E64-EC4C-AF7A-1975E1CC0C81}" type="slidenum">
              <a:rPr kumimoji="1" lang="zh-CN" altLang="en-US" smtClean="0"/>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EE82D3AF-EBF3-954D-97C5-5E157495FE28}" type="datetimeFigureOut">
              <a:rPr kumimoji="1" lang="zh-CN" altLang="en-US" smtClean="0"/>
              <a:t>2018/7/14 Saturday</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E198C1CC-9E64-EC4C-AF7A-1975E1CC0C81}" type="slidenum">
              <a:rPr kumimoji="1" lang="zh-CN" altLang="en-US" smtClean="0"/>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82D3AF-EBF3-954D-97C5-5E157495FE28}" type="datetimeFigureOut">
              <a:rPr kumimoji="1" lang="zh-CN" altLang="en-US" smtClean="0"/>
              <a:t>2018/7/14 Saturday</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98C1CC-9E64-EC4C-AF7A-1975E1CC0C81}"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tiff"/></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D99A9"/>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b="55295"/>
          <a:stretch>
            <a:fillRect/>
          </a:stretch>
        </p:blipFill>
        <p:spPr>
          <a:xfrm>
            <a:off x="1840259" y="3047272"/>
            <a:ext cx="8511482" cy="3810728"/>
          </a:xfrm>
          <a:prstGeom prst="rect">
            <a:avLst/>
          </a:prstGeom>
        </p:spPr>
      </p:pic>
      <p:sp>
        <p:nvSpPr>
          <p:cNvPr id="6" name="文本框 5"/>
          <p:cNvSpPr txBox="1"/>
          <p:nvPr/>
        </p:nvSpPr>
        <p:spPr>
          <a:xfrm>
            <a:off x="1840259" y="968187"/>
            <a:ext cx="9417963" cy="1200329"/>
          </a:xfrm>
          <a:prstGeom prst="rect">
            <a:avLst/>
          </a:prstGeom>
          <a:noFill/>
        </p:spPr>
        <p:txBody>
          <a:bodyPr wrap="none" rtlCol="0">
            <a:spAutoFit/>
          </a:bodyPr>
          <a:lstStyle/>
          <a:p>
            <a:r>
              <a:rPr kumimoji="1" lang="zh-CN" altLang="en-US" sz="7200" dirty="0">
                <a:solidFill>
                  <a:schemeClr val="bg1"/>
                </a:solidFill>
                <a:latin typeface="Source Han Sans CN" charset="-122"/>
                <a:ea typeface="Source Han Sans CN" charset="-122"/>
                <a:cs typeface="Source Han Sans CN" charset="-122"/>
              </a:rPr>
              <a:t>简约工作汇报计划模板</a:t>
            </a:r>
          </a:p>
        </p:txBody>
      </p:sp>
      <p:sp>
        <p:nvSpPr>
          <p:cNvPr id="7" name="圆角矩形 6"/>
          <p:cNvSpPr/>
          <p:nvPr/>
        </p:nvSpPr>
        <p:spPr>
          <a:xfrm>
            <a:off x="3558987" y="2550508"/>
            <a:ext cx="1613646" cy="384659"/>
          </a:xfrm>
          <a:prstGeom prst="roundRect">
            <a:avLst>
              <a:gd name="adj" fmla="val 50000"/>
            </a:avLst>
          </a:prstGeom>
          <a:solidFill>
            <a:srgbClr val="FDF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7"/>
          <p:cNvSpPr txBox="1"/>
          <p:nvPr/>
        </p:nvSpPr>
        <p:spPr>
          <a:xfrm>
            <a:off x="3888756" y="2542783"/>
            <a:ext cx="954107" cy="400110"/>
          </a:xfrm>
          <a:prstGeom prst="rect">
            <a:avLst/>
          </a:prstGeom>
          <a:noFill/>
        </p:spPr>
        <p:txBody>
          <a:bodyPr wrap="none" rtlCol="0">
            <a:spAutoFit/>
          </a:bodyPr>
          <a:lstStyle/>
          <a:p>
            <a:r>
              <a:rPr kumimoji="1" lang="zh-CN" altLang="en-US" sz="2000" dirty="0" smtClean="0">
                <a:solidFill>
                  <a:srgbClr val="ED99A9"/>
                </a:solidFill>
                <a:latin typeface="思源黑体 CN Normal" panose="020B0400000000000000" charset="-122"/>
                <a:ea typeface="思源黑体 CN Normal" panose="020B0400000000000000" charset="-122"/>
                <a:cs typeface="思源黑体 CN Normal" panose="020B0400000000000000" charset="-122"/>
              </a:rPr>
              <a:t>蓝素材</a:t>
            </a:r>
            <a:endParaRPr kumimoji="1" lang="zh-CN" altLang="en-US" sz="2000" dirty="0">
              <a:solidFill>
                <a:srgbClr val="ED99A9"/>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9" name="圆角矩形 8"/>
          <p:cNvSpPr/>
          <p:nvPr/>
        </p:nvSpPr>
        <p:spPr>
          <a:xfrm>
            <a:off x="6974540" y="2583171"/>
            <a:ext cx="1613646" cy="384659"/>
          </a:xfrm>
          <a:prstGeom prst="roundRect">
            <a:avLst>
              <a:gd name="adj" fmla="val 50000"/>
            </a:avLst>
          </a:prstGeom>
          <a:solidFill>
            <a:srgbClr val="FDF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9"/>
          <p:cNvSpPr txBox="1"/>
          <p:nvPr/>
        </p:nvSpPr>
        <p:spPr>
          <a:xfrm>
            <a:off x="7300477" y="2575446"/>
            <a:ext cx="817853" cy="400110"/>
          </a:xfrm>
          <a:prstGeom prst="rect">
            <a:avLst/>
          </a:prstGeom>
          <a:noFill/>
        </p:spPr>
        <p:txBody>
          <a:bodyPr wrap="none" rtlCol="0">
            <a:spAutoFit/>
          </a:bodyPr>
          <a:lstStyle/>
          <a:p>
            <a:r>
              <a:rPr kumimoji="1" lang="en-US" altLang="zh-CN" sz="2000" dirty="0" smtClean="0">
                <a:solidFill>
                  <a:srgbClr val="ED99A9"/>
                </a:solidFill>
                <a:latin typeface="思源黑体 CN Normal" panose="020B0400000000000000" charset="-122"/>
                <a:ea typeface="思源黑体 CN Normal" panose="020B0400000000000000" charset="-122"/>
                <a:cs typeface="思源黑体 CN Normal" panose="020B0400000000000000" charset="-122"/>
              </a:rPr>
              <a:t>12.18</a:t>
            </a:r>
            <a:endParaRPr kumimoji="1" lang="zh-CN" altLang="en-US" sz="2000" dirty="0">
              <a:solidFill>
                <a:srgbClr val="ED99A9"/>
              </a:solidFill>
              <a:latin typeface="思源黑体 CN Normal" panose="020B0400000000000000" charset="-122"/>
              <a:ea typeface="思源黑体 CN Normal" panose="020B0400000000000000" charset="-122"/>
              <a:cs typeface="思源黑体 CN Normal" panose="020B0400000000000000"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DF4E4"/>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77573" t="61641" r="7648" b="13684"/>
          <a:stretch>
            <a:fillRect/>
          </a:stretch>
        </p:blipFill>
        <p:spPr>
          <a:xfrm>
            <a:off x="6340839" y="1406062"/>
            <a:ext cx="5851161" cy="5451938"/>
          </a:xfrm>
          <a:prstGeom prst="rect">
            <a:avLst/>
          </a:prstGeom>
        </p:spPr>
      </p:pic>
      <p:sp>
        <p:nvSpPr>
          <p:cNvPr id="2" name="圆角矩形 1"/>
          <p:cNvSpPr/>
          <p:nvPr/>
        </p:nvSpPr>
        <p:spPr>
          <a:xfrm>
            <a:off x="-15498" y="650925"/>
            <a:ext cx="1146875" cy="123987"/>
          </a:xfrm>
          <a:prstGeom prst="roundRect">
            <a:avLst/>
          </a:prstGeom>
          <a:solidFill>
            <a:srgbClr val="ED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4" name="直线连接符 3"/>
          <p:cNvCxnSpPr>
            <a:stCxn id="2" idx="1"/>
          </p:cNvCxnSpPr>
          <p:nvPr/>
        </p:nvCxnSpPr>
        <p:spPr>
          <a:xfrm flipV="1">
            <a:off x="-15498" y="650925"/>
            <a:ext cx="12207498" cy="61994"/>
          </a:xfrm>
          <a:prstGeom prst="line">
            <a:avLst/>
          </a:prstGeom>
          <a:ln>
            <a:solidFill>
              <a:srgbClr val="ED99A9"/>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4983" y="113407"/>
            <a:ext cx="2646878" cy="461665"/>
          </a:xfrm>
          <a:prstGeom prst="rect">
            <a:avLst/>
          </a:prstGeom>
          <a:noFill/>
        </p:spPr>
        <p:txBody>
          <a:bodyPr wrap="none" rtlCol="0">
            <a:spAutoFit/>
          </a:bodyPr>
          <a:lstStyle/>
          <a:p>
            <a:r>
              <a:rPr kumimoji="1" lang="zh-CN" altLang="en-US" sz="2400" dirty="0">
                <a:latin typeface="Source Han Sans CN" charset="-122"/>
                <a:ea typeface="Source Han Sans CN" charset="-122"/>
                <a:cs typeface="Source Han Sans CN" charset="-122"/>
              </a:rPr>
              <a:t>单击输入您的文本</a:t>
            </a:r>
          </a:p>
        </p:txBody>
      </p:sp>
      <p:cxnSp>
        <p:nvCxnSpPr>
          <p:cNvPr id="6" name="Straight Connector 16"/>
          <p:cNvCxnSpPr/>
          <p:nvPr/>
        </p:nvCxnSpPr>
        <p:spPr>
          <a:xfrm flipH="1">
            <a:off x="3744913" y="2970213"/>
            <a:ext cx="307975" cy="0"/>
          </a:xfrm>
          <a:prstGeom prst="line">
            <a:avLst/>
          </a:prstGeom>
          <a:ln w="12700" cap="flat" cmpd="sng">
            <a:solidFill>
              <a:schemeClr val="accent1"/>
            </a:solidFill>
            <a:prstDash val="solid"/>
            <a:headEnd type="none" w="med" len="med"/>
            <a:tailEnd type="oval" w="med" len="med"/>
          </a:ln>
        </p:spPr>
      </p:cxnSp>
      <p:cxnSp>
        <p:nvCxnSpPr>
          <p:cNvPr id="7" name="Straight Connector 19"/>
          <p:cNvCxnSpPr/>
          <p:nvPr/>
        </p:nvCxnSpPr>
        <p:spPr>
          <a:xfrm flipH="1">
            <a:off x="3744913" y="4497388"/>
            <a:ext cx="307975" cy="0"/>
          </a:xfrm>
          <a:prstGeom prst="line">
            <a:avLst/>
          </a:prstGeom>
          <a:ln w="12700" cap="flat" cmpd="sng">
            <a:solidFill>
              <a:schemeClr val="accent1"/>
            </a:solidFill>
            <a:prstDash val="solid"/>
            <a:headEnd type="none" w="med" len="med"/>
            <a:tailEnd type="oval" w="med" len="med"/>
          </a:ln>
        </p:spPr>
      </p:cxnSp>
      <p:grpSp>
        <p:nvGrpSpPr>
          <p:cNvPr id="9" name="组 8"/>
          <p:cNvGrpSpPr/>
          <p:nvPr/>
        </p:nvGrpSpPr>
        <p:grpSpPr>
          <a:xfrm>
            <a:off x="287338" y="2051050"/>
            <a:ext cx="3708400" cy="3308350"/>
            <a:chOff x="287338" y="2051050"/>
            <a:chExt cx="3708400" cy="3308350"/>
          </a:xfrm>
        </p:grpSpPr>
        <p:sp>
          <p:nvSpPr>
            <p:cNvPr id="10" name="Freeform 44"/>
            <p:cNvSpPr/>
            <p:nvPr/>
          </p:nvSpPr>
          <p:spPr>
            <a:xfrm>
              <a:off x="700088" y="2333625"/>
              <a:ext cx="1387475" cy="2743200"/>
            </a:xfrm>
            <a:custGeom>
              <a:avLst/>
              <a:gdLst/>
              <a:ahLst/>
              <a:cxnLst>
                <a:cxn ang="0">
                  <a:pos x="1" y="2463747"/>
                </a:cxn>
                <a:cxn ang="0">
                  <a:pos x="1" y="279453"/>
                </a:cxn>
                <a:cxn ang="0">
                  <a:pos x="231293" y="0"/>
                </a:cxn>
                <a:cxn ang="0">
                  <a:pos x="1387474" y="0"/>
                </a:cxn>
                <a:cxn ang="0">
                  <a:pos x="1387474" y="0"/>
                </a:cxn>
                <a:cxn ang="0">
                  <a:pos x="1387474" y="2743200"/>
                </a:cxn>
                <a:cxn ang="0">
                  <a:pos x="1387474" y="2743200"/>
                </a:cxn>
                <a:cxn ang="0">
                  <a:pos x="231293" y="2743200"/>
                </a:cxn>
                <a:cxn ang="0">
                  <a:pos x="1" y="2463747"/>
                </a:cxn>
              </a:cxnLst>
              <a:rect l="0" t="0" r="0" b="0"/>
              <a:pathLst>
                <a:path w="2743466" h="1676548">
                  <a:moveTo>
                    <a:pt x="1" y="1505756"/>
                  </a:moveTo>
                  <a:lnTo>
                    <a:pt x="1" y="170792"/>
                  </a:lnTo>
                  <a:cubicBezTo>
                    <a:pt x="1" y="76466"/>
                    <a:pt x="204757" y="0"/>
                    <a:pt x="457337" y="0"/>
                  </a:cubicBezTo>
                  <a:lnTo>
                    <a:pt x="2743465" y="0"/>
                  </a:lnTo>
                  <a:lnTo>
                    <a:pt x="2743465" y="1676548"/>
                  </a:lnTo>
                  <a:lnTo>
                    <a:pt x="457337" y="1676548"/>
                  </a:lnTo>
                  <a:cubicBezTo>
                    <a:pt x="204757" y="1676548"/>
                    <a:pt x="1" y="1600082"/>
                    <a:pt x="1" y="1505756"/>
                  </a:cubicBezTo>
                  <a:close/>
                </a:path>
              </a:pathLst>
            </a:custGeom>
            <a:solidFill>
              <a:schemeClr val="accent1"/>
            </a:solidFill>
            <a:ln w="9525">
              <a:noFill/>
            </a:ln>
          </p:spPr>
          <p:txBody>
            <a:bodyPr/>
            <a:lstStyle/>
            <a:p>
              <a:endParaRPr lang="zh-CN" altLang="en-US"/>
            </a:p>
          </p:txBody>
        </p:sp>
        <p:sp>
          <p:nvSpPr>
            <p:cNvPr id="12" name="Freeform 45"/>
            <p:cNvSpPr/>
            <p:nvPr/>
          </p:nvSpPr>
          <p:spPr>
            <a:xfrm>
              <a:off x="2163763" y="2333625"/>
              <a:ext cx="1385887" cy="2743200"/>
            </a:xfrm>
            <a:custGeom>
              <a:avLst/>
              <a:gdLst/>
              <a:ahLst/>
              <a:cxnLst>
                <a:cxn ang="0">
                  <a:pos x="1385887" y="279453"/>
                </a:cxn>
                <a:cxn ang="0">
                  <a:pos x="1385887" y="2463747"/>
                </a:cxn>
                <a:cxn ang="0">
                  <a:pos x="1154859" y="2743200"/>
                </a:cxn>
                <a:cxn ang="0">
                  <a:pos x="0" y="2743200"/>
                </a:cxn>
                <a:cxn ang="0">
                  <a:pos x="0" y="2743200"/>
                </a:cxn>
                <a:cxn ang="0">
                  <a:pos x="0" y="0"/>
                </a:cxn>
                <a:cxn ang="0">
                  <a:pos x="0" y="0"/>
                </a:cxn>
                <a:cxn ang="0">
                  <a:pos x="1154859" y="0"/>
                </a:cxn>
                <a:cxn ang="0">
                  <a:pos x="1385887" y="279453"/>
                </a:cxn>
              </a:cxnLst>
              <a:rect l="0" t="0" r="0" b="0"/>
              <a:pathLst>
                <a:path w="2743466" h="1676548">
                  <a:moveTo>
                    <a:pt x="2743466" y="170792"/>
                  </a:moveTo>
                  <a:lnTo>
                    <a:pt x="2743466" y="1505756"/>
                  </a:lnTo>
                  <a:cubicBezTo>
                    <a:pt x="2743466" y="1600082"/>
                    <a:pt x="2538709" y="1676548"/>
                    <a:pt x="2286129" y="1676548"/>
                  </a:cubicBezTo>
                  <a:lnTo>
                    <a:pt x="0" y="1676548"/>
                  </a:lnTo>
                  <a:lnTo>
                    <a:pt x="0" y="0"/>
                  </a:lnTo>
                  <a:lnTo>
                    <a:pt x="2286129" y="0"/>
                  </a:lnTo>
                  <a:cubicBezTo>
                    <a:pt x="2538709" y="0"/>
                    <a:pt x="2743466" y="76466"/>
                    <a:pt x="2743466" y="170792"/>
                  </a:cubicBezTo>
                  <a:close/>
                </a:path>
              </a:pathLst>
            </a:custGeom>
            <a:solidFill>
              <a:schemeClr val="accent6">
                <a:lumMod val="90000"/>
                <a:lumOff val="10000"/>
              </a:schemeClr>
            </a:solidFill>
            <a:ln w="9525">
              <a:noFill/>
            </a:ln>
          </p:spPr>
          <p:txBody>
            <a:bodyPr/>
            <a:lstStyle/>
            <a:p>
              <a:endParaRPr lang="zh-CN" altLang="en-US"/>
            </a:p>
          </p:txBody>
        </p:sp>
        <p:sp>
          <p:nvSpPr>
            <p:cNvPr id="13" name="Block Arc 46"/>
            <p:cNvSpPr/>
            <p:nvPr/>
          </p:nvSpPr>
          <p:spPr>
            <a:xfrm>
              <a:off x="1765300" y="2051050"/>
              <a:ext cx="719138" cy="539750"/>
            </a:xfrm>
            <a:custGeom>
              <a:avLst/>
              <a:gdLst/>
              <a:ahLst/>
              <a:cxnLst>
                <a:cxn ang="0">
                  <a:pos x="0" y="269875"/>
                </a:cxn>
                <a:cxn ang="0">
                  <a:pos x="359569" y="0"/>
                </a:cxn>
                <a:cxn ang="0">
                  <a:pos x="719139" y="269875"/>
                </a:cxn>
                <a:cxn ang="0">
                  <a:pos x="584301" y="269875"/>
                </a:cxn>
                <a:cxn ang="0">
                  <a:pos x="359569" y="134938"/>
                </a:cxn>
                <a:cxn ang="0">
                  <a:pos x="134836" y="269875"/>
                </a:cxn>
                <a:cxn ang="0">
                  <a:pos x="0" y="269875"/>
                </a:cxn>
              </a:cxnLst>
              <a:rect l="0" t="0" r="0" b="0"/>
              <a:pathLst>
                <a:path w="719999" h="539991">
                  <a:moveTo>
                    <a:pt x="0" y="269996"/>
                  </a:moveTo>
                  <a:cubicBezTo>
                    <a:pt x="0" y="120881"/>
                    <a:pt x="161177" y="0"/>
                    <a:pt x="360000" y="0"/>
                  </a:cubicBezTo>
                  <a:cubicBezTo>
                    <a:pt x="558823" y="0"/>
                    <a:pt x="720000" y="120881"/>
                    <a:pt x="720000" y="269996"/>
                  </a:cubicBezTo>
                  <a:lnTo>
                    <a:pt x="585001" y="269996"/>
                  </a:lnTo>
                  <a:cubicBezTo>
                    <a:pt x="585001" y="195439"/>
                    <a:pt x="484264" y="134998"/>
                    <a:pt x="359999" y="134998"/>
                  </a:cubicBezTo>
                  <a:cubicBezTo>
                    <a:pt x="235734" y="134998"/>
                    <a:pt x="134997" y="195439"/>
                    <a:pt x="134997" y="269996"/>
                  </a:cubicBezTo>
                  <a:lnTo>
                    <a:pt x="0" y="269996"/>
                  </a:lnTo>
                  <a:close/>
                </a:path>
              </a:pathLst>
            </a:custGeom>
            <a:solidFill>
              <a:schemeClr val="accent1"/>
            </a:solidFill>
            <a:ln w="9525">
              <a:noFill/>
            </a:ln>
          </p:spPr>
          <p:txBody>
            <a:bodyPr/>
            <a:lstStyle/>
            <a:p>
              <a:endParaRPr lang="zh-CN" altLang="en-US"/>
            </a:p>
          </p:txBody>
        </p:sp>
        <p:sp>
          <p:nvSpPr>
            <p:cNvPr id="14" name="Block Arc 47"/>
            <p:cNvSpPr/>
            <p:nvPr/>
          </p:nvSpPr>
          <p:spPr>
            <a:xfrm rot="10800000">
              <a:off x="1765300" y="4818063"/>
              <a:ext cx="719138" cy="541337"/>
            </a:xfrm>
            <a:custGeom>
              <a:avLst/>
              <a:gdLst/>
              <a:ahLst/>
              <a:cxnLst>
                <a:cxn ang="0">
                  <a:pos x="0" y="270669"/>
                </a:cxn>
                <a:cxn ang="0">
                  <a:pos x="359569" y="0"/>
                </a:cxn>
                <a:cxn ang="0">
                  <a:pos x="719139" y="270669"/>
                </a:cxn>
                <a:cxn ang="0">
                  <a:pos x="584301" y="270669"/>
                </a:cxn>
                <a:cxn ang="0">
                  <a:pos x="359569" y="135335"/>
                </a:cxn>
                <a:cxn ang="0">
                  <a:pos x="134836" y="270669"/>
                </a:cxn>
                <a:cxn ang="0">
                  <a:pos x="0" y="270669"/>
                </a:cxn>
              </a:cxnLst>
              <a:rect l="0" t="0" r="0" b="0"/>
              <a:pathLst>
                <a:path w="719999" h="539991">
                  <a:moveTo>
                    <a:pt x="0" y="269996"/>
                  </a:moveTo>
                  <a:cubicBezTo>
                    <a:pt x="0" y="120881"/>
                    <a:pt x="161177" y="0"/>
                    <a:pt x="360000" y="0"/>
                  </a:cubicBezTo>
                  <a:cubicBezTo>
                    <a:pt x="558823" y="0"/>
                    <a:pt x="720000" y="120881"/>
                    <a:pt x="720000" y="269996"/>
                  </a:cubicBezTo>
                  <a:lnTo>
                    <a:pt x="585001" y="269996"/>
                  </a:lnTo>
                  <a:cubicBezTo>
                    <a:pt x="585001" y="195439"/>
                    <a:pt x="484264" y="134998"/>
                    <a:pt x="359999" y="134998"/>
                  </a:cubicBezTo>
                  <a:cubicBezTo>
                    <a:pt x="235734" y="134998"/>
                    <a:pt x="134997" y="195439"/>
                    <a:pt x="134997" y="269996"/>
                  </a:cubicBezTo>
                  <a:lnTo>
                    <a:pt x="0" y="269996"/>
                  </a:lnTo>
                  <a:close/>
                </a:path>
              </a:pathLst>
            </a:custGeom>
            <a:solidFill>
              <a:schemeClr val="accent1"/>
            </a:solidFill>
            <a:ln w="9525">
              <a:noFill/>
            </a:ln>
          </p:spPr>
          <p:txBody>
            <a:bodyPr/>
            <a:lstStyle/>
            <a:p>
              <a:endParaRPr lang="zh-CN" altLang="en-US"/>
            </a:p>
          </p:txBody>
        </p:sp>
        <p:cxnSp>
          <p:nvCxnSpPr>
            <p:cNvPr id="15" name="Straight Connector 55"/>
            <p:cNvCxnSpPr>
              <a:cxnSpLocks noChangeAspect="1"/>
            </p:cNvCxnSpPr>
            <p:nvPr/>
          </p:nvCxnSpPr>
          <p:spPr>
            <a:xfrm>
              <a:off x="1444625" y="4827588"/>
              <a:ext cx="504825" cy="0"/>
            </a:xfrm>
            <a:prstGeom prst="line">
              <a:avLst/>
            </a:prstGeom>
            <a:ln w="28575" cap="flat" cmpd="sng">
              <a:solidFill>
                <a:srgbClr val="FFFFFF"/>
              </a:solidFill>
              <a:prstDash val="solid"/>
              <a:headEnd type="none" w="med" len="med"/>
              <a:tailEnd type="none" w="med" len="med"/>
            </a:ln>
          </p:spPr>
        </p:cxnSp>
        <p:cxnSp>
          <p:nvCxnSpPr>
            <p:cNvPr id="16" name="Straight Connector 56"/>
            <p:cNvCxnSpPr>
              <a:cxnSpLocks noChangeAspect="1"/>
            </p:cNvCxnSpPr>
            <p:nvPr/>
          </p:nvCxnSpPr>
          <p:spPr>
            <a:xfrm>
              <a:off x="2403475" y="4827588"/>
              <a:ext cx="503238" cy="0"/>
            </a:xfrm>
            <a:prstGeom prst="line">
              <a:avLst/>
            </a:prstGeom>
            <a:ln w="28575" cap="flat" cmpd="sng">
              <a:solidFill>
                <a:srgbClr val="FFFFFF"/>
              </a:solidFill>
              <a:prstDash val="solid"/>
              <a:headEnd type="none" w="med" len="med"/>
              <a:tailEnd type="none" w="med" len="med"/>
            </a:ln>
          </p:spPr>
        </p:cxnSp>
        <p:sp>
          <p:nvSpPr>
            <p:cNvPr id="17" name="TextBox 13"/>
            <p:cNvSpPr txBox="1"/>
            <p:nvPr/>
          </p:nvSpPr>
          <p:spPr>
            <a:xfrm>
              <a:off x="287338" y="3246438"/>
              <a:ext cx="2338387" cy="246062"/>
            </a:xfrm>
            <a:prstGeom prst="rect">
              <a:avLst/>
            </a:prstGeom>
            <a:noFill/>
            <a:ln w="9525">
              <a:noFill/>
            </a:ln>
          </p:spPr>
          <p:txBody>
            <a:bodyPr lIns="0" tIns="0" rIns="0" bIns="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216025" eaLnBrk="1" hangingPunct="1">
                <a:lnSpc>
                  <a:spcPct val="100000"/>
                </a:lnSpc>
                <a:spcBef>
                  <a:spcPct val="20000"/>
                </a:spcBef>
                <a:buNone/>
              </a:pPr>
              <a:r>
                <a:rPr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rPr>
                <a:t>关键词</a:t>
              </a:r>
              <a:endParaRPr lang="en-US" altLang="zh-CN"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8" name="TextBox 13"/>
            <p:cNvSpPr txBox="1"/>
            <p:nvPr/>
          </p:nvSpPr>
          <p:spPr>
            <a:xfrm>
              <a:off x="887413" y="3621994"/>
              <a:ext cx="1138237" cy="646331"/>
            </a:xfrm>
            <a:prstGeom prst="rect">
              <a:avLst/>
            </a:prstGeom>
            <a:noFill/>
            <a:ln w="9525">
              <a:noFill/>
            </a:ln>
          </p:spPr>
          <p:txBody>
            <a:bodyPr lIns="0" tIns="0" rIns="0" bIns="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216025" eaLnBrk="1" hangingPunct="1">
                <a:lnSpc>
                  <a:spcPct val="100000"/>
                </a:lnSpc>
                <a:spcBef>
                  <a:spcPct val="20000"/>
                </a:spcBef>
                <a:buNone/>
              </a:pPr>
              <a:r>
                <a:rPr lang="zh-CN" altLang="en-US" sz="1050" dirty="0">
                  <a:solidFill>
                    <a:schemeClr val="bg1"/>
                  </a:solidFill>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单击此处可编辑内容，根据您的需要自由拉伸文本框大小单击此处</a:t>
              </a:r>
              <a:endParaRPr lang="en-US" altLang="zh-CN" sz="105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9" name="TextBox 13"/>
            <p:cNvSpPr txBox="1"/>
            <p:nvPr/>
          </p:nvSpPr>
          <p:spPr>
            <a:xfrm>
              <a:off x="1657350" y="3246438"/>
              <a:ext cx="2338388" cy="246062"/>
            </a:xfrm>
            <a:prstGeom prst="rect">
              <a:avLst/>
            </a:prstGeom>
            <a:noFill/>
            <a:ln w="9525">
              <a:noFill/>
            </a:ln>
          </p:spPr>
          <p:txBody>
            <a:bodyPr lIns="0" tIns="0" rIns="0" bIns="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216025" eaLnBrk="1" hangingPunct="1">
                <a:lnSpc>
                  <a:spcPct val="100000"/>
                </a:lnSpc>
                <a:spcBef>
                  <a:spcPct val="20000"/>
                </a:spcBef>
                <a:buNone/>
              </a:pPr>
              <a:r>
                <a:rPr lang="zh-CN" altLang="en-US" sz="1600" b="1" dirty="0">
                  <a:solidFill>
                    <a:schemeClr val="bg1"/>
                  </a:solidFill>
                  <a:latin typeface="Arial" panose="020B0604020202020204" pitchFamily="34" charset="0"/>
                  <a:ea typeface="微软雅黑" panose="020B0503020204020204" charset="-122"/>
                  <a:sym typeface="Arial" panose="020B0604020202020204" pitchFamily="34" charset="0"/>
                </a:rPr>
                <a:t>关键词</a:t>
              </a:r>
              <a:endParaRPr lang="en-US" altLang="zh-CN" sz="1600" b="1"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0" name="TextBox 13"/>
            <p:cNvSpPr txBox="1"/>
            <p:nvPr/>
          </p:nvSpPr>
          <p:spPr>
            <a:xfrm>
              <a:off x="2257425" y="3621994"/>
              <a:ext cx="1139825" cy="646331"/>
            </a:xfrm>
            <a:prstGeom prst="rect">
              <a:avLst/>
            </a:prstGeom>
            <a:noFill/>
            <a:ln w="9525">
              <a:noFill/>
            </a:ln>
          </p:spPr>
          <p:txBody>
            <a:bodyPr lIns="0" tIns="0" rIns="0" bIns="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defTabSz="1216025">
                <a:lnSpc>
                  <a:spcPct val="100000"/>
                </a:lnSpc>
                <a:spcBef>
                  <a:spcPct val="20000"/>
                </a:spcBef>
                <a:buNone/>
              </a:pPr>
              <a:r>
                <a:rPr lang="zh-CN" altLang="en-US" sz="1050" dirty="0">
                  <a:solidFill>
                    <a:schemeClr val="bg1"/>
                  </a:solidFill>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单击此处可编辑内容，根据您的需要自由拉伸文本框大小单击此处</a:t>
              </a:r>
              <a:endParaRPr lang="en-US" altLang="zh-CN" sz="105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grpSp>
        <p:nvGrpSpPr>
          <p:cNvPr id="21" name="组 20"/>
          <p:cNvGrpSpPr/>
          <p:nvPr/>
        </p:nvGrpSpPr>
        <p:grpSpPr>
          <a:xfrm>
            <a:off x="4052888" y="2517775"/>
            <a:ext cx="2568575" cy="938213"/>
            <a:chOff x="4052888" y="2517775"/>
            <a:chExt cx="2568575" cy="938213"/>
          </a:xfrm>
        </p:grpSpPr>
        <p:cxnSp>
          <p:nvCxnSpPr>
            <p:cNvPr id="22" name="Straight Connector 68"/>
            <p:cNvCxnSpPr/>
            <p:nvPr/>
          </p:nvCxnSpPr>
          <p:spPr>
            <a:xfrm flipH="1">
              <a:off x="6313488" y="2965450"/>
              <a:ext cx="307975" cy="0"/>
            </a:xfrm>
            <a:prstGeom prst="line">
              <a:avLst/>
            </a:prstGeom>
            <a:ln w="12700" cap="flat" cmpd="sng">
              <a:solidFill>
                <a:schemeClr val="accent1"/>
              </a:solidFill>
              <a:prstDash val="solid"/>
              <a:headEnd type="none" w="med" len="med"/>
              <a:tailEnd type="none" w="med" len="med"/>
            </a:ln>
          </p:spPr>
        </p:cxnSp>
        <p:grpSp>
          <p:nvGrpSpPr>
            <p:cNvPr id="23" name="组 22"/>
            <p:cNvGrpSpPr/>
            <p:nvPr/>
          </p:nvGrpSpPr>
          <p:grpSpPr>
            <a:xfrm>
              <a:off x="4052888" y="2517775"/>
              <a:ext cx="2284412" cy="938213"/>
              <a:chOff x="4052888" y="2517775"/>
              <a:chExt cx="2284412" cy="938213"/>
            </a:xfrm>
          </p:grpSpPr>
          <p:sp>
            <p:nvSpPr>
              <p:cNvPr id="24" name="Rounded Rectangle 17"/>
              <p:cNvSpPr/>
              <p:nvPr/>
            </p:nvSpPr>
            <p:spPr>
              <a:xfrm>
                <a:off x="4052888" y="2517775"/>
                <a:ext cx="2238375" cy="938213"/>
              </a:xfrm>
              <a:prstGeom prst="roundRect">
                <a:avLst>
                  <a:gd name="adj" fmla="val 16667"/>
                </a:avLst>
              </a:prstGeom>
              <a:noFill/>
              <a:ln w="12700" cap="flat" cmpd="sng">
                <a:solidFill>
                  <a:schemeClr val="accent1"/>
                </a:solidFill>
                <a:prstDash val="solid"/>
                <a:headEnd type="none" w="med" len="med"/>
                <a:tailEnd type="none" w="med" len="med"/>
              </a:ln>
            </p:spPr>
            <p:txBody>
              <a:bodyPr anchor="ctr"/>
              <a:lst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id-ID" altLang="en-US" sz="18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5" name="Freeform 6"/>
              <p:cNvSpPr>
                <a:spLocks noChangeAspect="1" noEditPoints="1"/>
              </p:cNvSpPr>
              <p:nvPr/>
            </p:nvSpPr>
            <p:spPr>
              <a:xfrm>
                <a:off x="4313238" y="2852738"/>
                <a:ext cx="342900" cy="301625"/>
              </a:xfrm>
              <a:custGeom>
                <a:avLst/>
                <a:gdLst/>
                <a:ahLst/>
                <a:cxnLst>
                  <a:cxn ang="0">
                    <a:pos x="342900" y="301625"/>
                  </a:cxn>
                  <a:cxn ang="0">
                    <a:pos x="337757" y="229646"/>
                  </a:cxn>
                  <a:cxn ang="0">
                    <a:pos x="293180" y="202226"/>
                  </a:cxn>
                  <a:cxn ang="0">
                    <a:pos x="259747" y="163666"/>
                  </a:cxn>
                  <a:cxn ang="0">
                    <a:pos x="270891" y="134532"/>
                  </a:cxn>
                  <a:cxn ang="0">
                    <a:pos x="280321" y="114823"/>
                  </a:cxn>
                  <a:cxn ang="0">
                    <a:pos x="276035" y="104540"/>
                  </a:cxn>
                  <a:cxn ang="0">
                    <a:pos x="278606" y="83975"/>
                  </a:cxn>
                  <a:cxn ang="0">
                    <a:pos x="238316" y="43701"/>
                  </a:cxn>
                  <a:cxn ang="0">
                    <a:pos x="197168" y="83975"/>
                  </a:cxn>
                  <a:cxn ang="0">
                    <a:pos x="199739" y="104540"/>
                  </a:cxn>
                  <a:cxn ang="0">
                    <a:pos x="196310" y="114823"/>
                  </a:cxn>
                  <a:cxn ang="0">
                    <a:pos x="205740" y="134532"/>
                  </a:cxn>
                  <a:cxn ang="0">
                    <a:pos x="216884" y="163666"/>
                  </a:cxn>
                  <a:cxn ang="0">
                    <a:pos x="202311" y="191943"/>
                  </a:cxn>
                  <a:cxn ang="0">
                    <a:pos x="265748" y="250212"/>
                  </a:cxn>
                  <a:cxn ang="0">
                    <a:pos x="265748" y="301625"/>
                  </a:cxn>
                  <a:cxn ang="0">
                    <a:pos x="342900" y="301625"/>
                  </a:cxn>
                  <a:cxn ang="0">
                    <a:pos x="174879" y="211652"/>
                  </a:cxn>
                  <a:cxn ang="0">
                    <a:pos x="130302" y="160238"/>
                  </a:cxn>
                  <a:cxn ang="0">
                    <a:pos x="144875" y="121678"/>
                  </a:cxn>
                  <a:cxn ang="0">
                    <a:pos x="157734" y="95115"/>
                  </a:cxn>
                  <a:cxn ang="0">
                    <a:pos x="153448" y="81404"/>
                  </a:cxn>
                  <a:cxn ang="0">
                    <a:pos x="156877" y="53984"/>
                  </a:cxn>
                  <a:cxn ang="0">
                    <a:pos x="102013" y="0"/>
                  </a:cxn>
                  <a:cxn ang="0">
                    <a:pos x="47149" y="53984"/>
                  </a:cxn>
                  <a:cxn ang="0">
                    <a:pos x="50578" y="81404"/>
                  </a:cxn>
                  <a:cxn ang="0">
                    <a:pos x="45434" y="95115"/>
                  </a:cxn>
                  <a:cxn ang="0">
                    <a:pos x="58293" y="121678"/>
                  </a:cxn>
                  <a:cxn ang="0">
                    <a:pos x="73724" y="160238"/>
                  </a:cxn>
                  <a:cxn ang="0">
                    <a:pos x="28289" y="211652"/>
                  </a:cxn>
                  <a:cxn ang="0">
                    <a:pos x="0" y="239072"/>
                  </a:cxn>
                  <a:cxn ang="0">
                    <a:pos x="0" y="301625"/>
                  </a:cxn>
                  <a:cxn ang="0">
                    <a:pos x="238316" y="301625"/>
                  </a:cxn>
                  <a:cxn ang="0">
                    <a:pos x="238316" y="254496"/>
                  </a:cxn>
                  <a:cxn ang="0">
                    <a:pos x="174879" y="211652"/>
                  </a:cxn>
                </a:cxnLst>
                <a:rect l="0" t="0" r="0" b="0"/>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6">
                  <a:lumMod val="90000"/>
                  <a:lumOff val="10000"/>
                </a:schemeClr>
              </a:solidFill>
              <a:ln w="9525">
                <a:noFill/>
              </a:ln>
            </p:spPr>
            <p:txBody>
              <a:bodyPr/>
              <a:lstStyle/>
              <a:p>
                <a:endParaRPr lang="zh-CN" altLang="en-US"/>
              </a:p>
            </p:txBody>
          </p:sp>
          <p:sp>
            <p:nvSpPr>
              <p:cNvPr id="26" name="TextBox 13"/>
              <p:cNvSpPr txBox="1"/>
              <p:nvPr/>
            </p:nvSpPr>
            <p:spPr>
              <a:xfrm>
                <a:off x="4770438" y="2767013"/>
                <a:ext cx="1376362" cy="246062"/>
              </a:xfrm>
              <a:prstGeom prst="rect">
                <a:avLst/>
              </a:prstGeom>
              <a:noFill/>
              <a:ln w="9525">
                <a:noFill/>
              </a:ln>
            </p:spPr>
            <p:txBody>
              <a:bodyPr lIns="0" tIns="0" rIns="0" bIns="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216025" eaLnBrk="1" hangingPunct="1">
                  <a:lnSpc>
                    <a:spcPct val="100000"/>
                  </a:lnSpc>
                  <a:spcBef>
                    <a:spcPct val="20000"/>
                  </a:spcBef>
                  <a:buNone/>
                </a:pPr>
                <a:r>
                  <a:rPr lang="zh-CN" altLang="en-US" sz="1600" b="1" dirty="0">
                    <a:solidFill>
                      <a:schemeClr val="accent1"/>
                    </a:solidFill>
                    <a:latin typeface="Arial" panose="020B0604020202020204" pitchFamily="34" charset="0"/>
                    <a:ea typeface="微软雅黑" panose="020B0503020204020204" charset="-122"/>
                    <a:sym typeface="Arial" panose="020B0604020202020204" pitchFamily="34" charset="0"/>
                  </a:rPr>
                  <a:t>单击编辑标题</a:t>
                </a:r>
                <a:endParaRPr lang="en-US" altLang="zh-CN" sz="1600" b="1"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27" name="TextBox 13"/>
              <p:cNvSpPr txBox="1"/>
              <p:nvPr/>
            </p:nvSpPr>
            <p:spPr>
              <a:xfrm>
                <a:off x="4773613" y="3052763"/>
                <a:ext cx="1563687" cy="185737"/>
              </a:xfrm>
              <a:prstGeom prst="rect">
                <a:avLst/>
              </a:prstGeom>
              <a:noFill/>
              <a:ln w="9525">
                <a:noFill/>
              </a:ln>
            </p:spPr>
            <p:txBody>
              <a:bodyPr lIns="0" tIns="0" rIns="0" bIns="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216025" eaLnBrk="1" hangingPunct="1">
                  <a:lnSpc>
                    <a:spcPct val="100000"/>
                  </a:lnSpc>
                  <a:spcBef>
                    <a:spcPct val="20000"/>
                  </a:spcBef>
                  <a:buNone/>
                </a:pPr>
                <a:r>
                  <a:rPr lang="zh-CN" altLang="en-US" sz="1200" dirty="0">
                    <a:solidFill>
                      <a:schemeClr val="accent1"/>
                    </a:solidFill>
                    <a:latin typeface="Arial" panose="020B0604020202020204" pitchFamily="34" charset="0"/>
                    <a:ea typeface="微软雅黑" panose="020B0503020204020204" charset="-122"/>
                    <a:sym typeface="Arial" panose="020B0604020202020204" pitchFamily="34" charset="0"/>
                  </a:rPr>
                  <a:t>单击此处可编辑内容</a:t>
                </a:r>
                <a:endParaRPr lang="en-US" altLang="zh-CN" sz="1200"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grpSp>
      </p:grpSp>
      <p:grpSp>
        <p:nvGrpSpPr>
          <p:cNvPr id="28" name="组 27"/>
          <p:cNvGrpSpPr/>
          <p:nvPr/>
        </p:nvGrpSpPr>
        <p:grpSpPr>
          <a:xfrm>
            <a:off x="6621463" y="2513013"/>
            <a:ext cx="2546350" cy="938212"/>
            <a:chOff x="6621463" y="2513013"/>
            <a:chExt cx="2546350" cy="938212"/>
          </a:xfrm>
        </p:grpSpPr>
        <p:sp>
          <p:nvSpPr>
            <p:cNvPr id="29" name="Rounded Rectangle 69"/>
            <p:cNvSpPr/>
            <p:nvPr/>
          </p:nvSpPr>
          <p:spPr>
            <a:xfrm>
              <a:off x="6621463" y="2513013"/>
              <a:ext cx="2238375" cy="938212"/>
            </a:xfrm>
            <a:prstGeom prst="roundRect">
              <a:avLst>
                <a:gd name="adj" fmla="val 16667"/>
              </a:avLst>
            </a:prstGeom>
            <a:noFill/>
            <a:ln w="12700" cap="flat" cmpd="sng">
              <a:solidFill>
                <a:schemeClr val="accent1"/>
              </a:solidFill>
              <a:prstDash val="solid"/>
              <a:headEnd type="none" w="med" len="med"/>
              <a:tailEnd type="none" w="med" len="med"/>
            </a:ln>
          </p:spPr>
          <p:txBody>
            <a:bodyPr anchor="ctr"/>
            <a:lst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id-ID" altLang="en-US" sz="18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cxnSp>
          <p:nvCxnSpPr>
            <p:cNvPr id="30" name="Straight Connector 78"/>
            <p:cNvCxnSpPr/>
            <p:nvPr/>
          </p:nvCxnSpPr>
          <p:spPr>
            <a:xfrm flipH="1">
              <a:off x="8859838" y="2965450"/>
              <a:ext cx="307975" cy="0"/>
            </a:xfrm>
            <a:prstGeom prst="line">
              <a:avLst/>
            </a:prstGeom>
            <a:ln w="12700" cap="flat" cmpd="sng">
              <a:solidFill>
                <a:schemeClr val="accent1"/>
              </a:solidFill>
              <a:prstDash val="solid"/>
              <a:headEnd type="none" w="med" len="med"/>
              <a:tailEnd type="none" w="med" len="med"/>
            </a:ln>
          </p:spPr>
        </p:cxnSp>
        <p:sp>
          <p:nvSpPr>
            <p:cNvPr id="31" name="Freeform 26"/>
            <p:cNvSpPr>
              <a:spLocks noEditPoints="1"/>
            </p:cNvSpPr>
            <p:nvPr/>
          </p:nvSpPr>
          <p:spPr>
            <a:xfrm>
              <a:off x="6802438" y="2822575"/>
              <a:ext cx="342900" cy="304800"/>
            </a:xfrm>
            <a:custGeom>
              <a:avLst/>
              <a:gdLst/>
              <a:ahLst/>
              <a:cxnLst>
                <a:cxn ang="0">
                  <a:pos x="53017" y="99039"/>
                </a:cxn>
                <a:cxn ang="0">
                  <a:pos x="100048" y="115261"/>
                </a:cxn>
                <a:cxn ang="0">
                  <a:pos x="106034" y="113553"/>
                </a:cxn>
                <a:cxn ang="0">
                  <a:pos x="132542" y="90501"/>
                </a:cxn>
                <a:cxn ang="0">
                  <a:pos x="133398" y="85378"/>
                </a:cxn>
                <a:cxn ang="0">
                  <a:pos x="120571" y="69156"/>
                </a:cxn>
                <a:cxn ang="0">
                  <a:pos x="187270" y="854"/>
                </a:cxn>
                <a:cxn ang="0">
                  <a:pos x="136818" y="854"/>
                </a:cxn>
                <a:cxn ang="0">
                  <a:pos x="73540" y="33297"/>
                </a:cxn>
                <a:cxn ang="0">
                  <a:pos x="47031" y="53788"/>
                </a:cxn>
                <a:cxn ang="0">
                  <a:pos x="36770" y="76840"/>
                </a:cxn>
                <a:cxn ang="0">
                  <a:pos x="15392" y="83671"/>
                </a:cxn>
                <a:cxn ang="0">
                  <a:pos x="2565" y="93916"/>
                </a:cxn>
                <a:cxn ang="0">
                  <a:pos x="1710" y="102454"/>
                </a:cxn>
                <a:cxn ang="0">
                  <a:pos x="25653" y="128067"/>
                </a:cxn>
                <a:cxn ang="0">
                  <a:pos x="35060" y="129775"/>
                </a:cxn>
                <a:cxn ang="0">
                  <a:pos x="47031" y="118676"/>
                </a:cxn>
                <a:cxn ang="0">
                  <a:pos x="53017" y="99039"/>
                </a:cxn>
                <a:cxn ang="0">
                  <a:pos x="151355" y="107576"/>
                </a:cxn>
                <a:cxn ang="0">
                  <a:pos x="144514" y="106723"/>
                </a:cxn>
                <a:cxn ang="0">
                  <a:pos x="119716" y="128067"/>
                </a:cxn>
                <a:cxn ang="0">
                  <a:pos x="118861" y="134897"/>
                </a:cxn>
                <a:cxn ang="0">
                  <a:pos x="260809" y="296262"/>
                </a:cxn>
                <a:cxn ang="0">
                  <a:pos x="273636" y="297116"/>
                </a:cxn>
                <a:cxn ang="0">
                  <a:pos x="290738" y="283455"/>
                </a:cxn>
                <a:cxn ang="0">
                  <a:pos x="291593" y="270649"/>
                </a:cxn>
                <a:cxn ang="0">
                  <a:pos x="151355" y="107576"/>
                </a:cxn>
                <a:cxn ang="0">
                  <a:pos x="340335" y="39274"/>
                </a:cxn>
                <a:cxn ang="0">
                  <a:pos x="332639" y="35859"/>
                </a:cxn>
                <a:cxn ang="0">
                  <a:pos x="315536" y="61472"/>
                </a:cxn>
                <a:cxn ang="0">
                  <a:pos x="283042" y="68303"/>
                </a:cxn>
                <a:cxn ang="0">
                  <a:pos x="273636" y="38420"/>
                </a:cxn>
                <a:cxn ang="0">
                  <a:pos x="289028" y="11099"/>
                </a:cxn>
                <a:cxn ang="0">
                  <a:pos x="282187" y="5123"/>
                </a:cxn>
                <a:cxn ang="0">
                  <a:pos x="234301" y="43543"/>
                </a:cxn>
                <a:cxn ang="0">
                  <a:pos x="219764" y="103308"/>
                </a:cxn>
                <a:cxn ang="0">
                  <a:pos x="196676" y="127213"/>
                </a:cxn>
                <a:cxn ang="0">
                  <a:pos x="219764" y="154534"/>
                </a:cxn>
                <a:cxn ang="0">
                  <a:pos x="247983" y="127213"/>
                </a:cxn>
                <a:cxn ang="0">
                  <a:pos x="282187" y="116968"/>
                </a:cxn>
                <a:cxn ang="0">
                  <a:pos x="334349" y="95624"/>
                </a:cxn>
                <a:cxn ang="0">
                  <a:pos x="340335" y="39274"/>
                </a:cxn>
                <a:cxn ang="0">
                  <a:pos x="47031" y="272356"/>
                </a:cxn>
                <a:cxn ang="0">
                  <a:pos x="47031" y="285163"/>
                </a:cxn>
                <a:cxn ang="0">
                  <a:pos x="63278" y="301385"/>
                </a:cxn>
                <a:cxn ang="0">
                  <a:pos x="76105" y="299677"/>
                </a:cxn>
                <a:cxn ang="0">
                  <a:pos x="159906" y="216861"/>
                </a:cxn>
                <a:cxn ang="0">
                  <a:pos x="134253" y="187832"/>
                </a:cxn>
                <a:cxn ang="0">
                  <a:pos x="47031" y="272356"/>
                </a:cxn>
              </a:cxnLst>
              <a:rect l="0" t="0" r="0" b="0"/>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accent6">
                <a:lumMod val="90000"/>
                <a:lumOff val="10000"/>
              </a:schemeClr>
            </a:solidFill>
            <a:ln w="9525">
              <a:noFill/>
            </a:ln>
          </p:spPr>
          <p:txBody>
            <a:bodyPr/>
            <a:lstStyle/>
            <a:p>
              <a:endParaRPr lang="zh-CN" altLang="en-US"/>
            </a:p>
          </p:txBody>
        </p:sp>
        <p:sp>
          <p:nvSpPr>
            <p:cNvPr id="32" name="TextBox 13"/>
            <p:cNvSpPr txBox="1"/>
            <p:nvPr/>
          </p:nvSpPr>
          <p:spPr>
            <a:xfrm>
              <a:off x="7310438" y="2767013"/>
              <a:ext cx="1376362" cy="246062"/>
            </a:xfrm>
            <a:prstGeom prst="rect">
              <a:avLst/>
            </a:prstGeom>
            <a:noFill/>
            <a:ln w="9525">
              <a:noFill/>
            </a:ln>
          </p:spPr>
          <p:txBody>
            <a:bodyPr lIns="0" tIns="0" rIns="0" bIns="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216025" eaLnBrk="1" hangingPunct="1">
                <a:lnSpc>
                  <a:spcPct val="100000"/>
                </a:lnSpc>
                <a:spcBef>
                  <a:spcPct val="20000"/>
                </a:spcBef>
                <a:buNone/>
              </a:pPr>
              <a:r>
                <a:rPr lang="zh-CN" altLang="en-US" sz="1600" b="1" dirty="0">
                  <a:solidFill>
                    <a:schemeClr val="accent1"/>
                  </a:solidFill>
                  <a:latin typeface="Arial" panose="020B0604020202020204" pitchFamily="34" charset="0"/>
                  <a:ea typeface="微软雅黑" panose="020B0503020204020204" charset="-122"/>
                  <a:sym typeface="Arial" panose="020B0604020202020204" pitchFamily="34" charset="0"/>
                </a:rPr>
                <a:t>单击编辑标题</a:t>
              </a:r>
              <a:endParaRPr lang="en-US" altLang="zh-CN" sz="1600" b="1"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33" name="TextBox 13"/>
            <p:cNvSpPr txBox="1"/>
            <p:nvPr/>
          </p:nvSpPr>
          <p:spPr>
            <a:xfrm>
              <a:off x="7313613" y="3052763"/>
              <a:ext cx="1563687" cy="185737"/>
            </a:xfrm>
            <a:prstGeom prst="rect">
              <a:avLst/>
            </a:prstGeom>
            <a:noFill/>
            <a:ln w="9525">
              <a:noFill/>
            </a:ln>
          </p:spPr>
          <p:txBody>
            <a:bodyPr lIns="0" tIns="0" rIns="0" bIns="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216025" eaLnBrk="1" hangingPunct="1">
                <a:lnSpc>
                  <a:spcPct val="100000"/>
                </a:lnSpc>
                <a:spcBef>
                  <a:spcPct val="20000"/>
                </a:spcBef>
                <a:buNone/>
              </a:pPr>
              <a:r>
                <a:rPr lang="zh-CN" altLang="en-US" sz="1200" dirty="0">
                  <a:solidFill>
                    <a:schemeClr val="accent1"/>
                  </a:solidFill>
                  <a:latin typeface="Arial" panose="020B0604020202020204" pitchFamily="34" charset="0"/>
                  <a:ea typeface="微软雅黑" panose="020B0503020204020204" charset="-122"/>
                  <a:sym typeface="Arial" panose="020B0604020202020204" pitchFamily="34" charset="0"/>
                </a:rPr>
                <a:t>单击此处可编辑内容</a:t>
              </a:r>
              <a:endParaRPr lang="en-US" altLang="zh-CN" sz="1200"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grpSp>
      <p:grpSp>
        <p:nvGrpSpPr>
          <p:cNvPr id="34" name="组 33"/>
          <p:cNvGrpSpPr/>
          <p:nvPr/>
        </p:nvGrpSpPr>
        <p:grpSpPr>
          <a:xfrm>
            <a:off x="9167813" y="2513013"/>
            <a:ext cx="2255837" cy="938212"/>
            <a:chOff x="9167813" y="2513013"/>
            <a:chExt cx="2255837" cy="938212"/>
          </a:xfrm>
        </p:grpSpPr>
        <p:sp>
          <p:nvSpPr>
            <p:cNvPr id="35" name="Rounded Rectangle 79"/>
            <p:cNvSpPr/>
            <p:nvPr/>
          </p:nvSpPr>
          <p:spPr>
            <a:xfrm>
              <a:off x="9167813" y="2513013"/>
              <a:ext cx="2239962" cy="938212"/>
            </a:xfrm>
            <a:prstGeom prst="roundRect">
              <a:avLst>
                <a:gd name="adj" fmla="val 16667"/>
              </a:avLst>
            </a:prstGeom>
            <a:noFill/>
            <a:ln w="12700" cap="flat" cmpd="sng">
              <a:solidFill>
                <a:schemeClr val="accent1"/>
              </a:solidFill>
              <a:prstDash val="solid"/>
              <a:headEnd type="none" w="med" len="med"/>
              <a:tailEnd type="none" w="med" len="med"/>
            </a:ln>
          </p:spPr>
          <p:txBody>
            <a:bodyPr anchor="ctr"/>
            <a:lst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id-ID" altLang="en-US" sz="18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6" name="Freeform 36"/>
            <p:cNvSpPr>
              <a:spLocks noChangeAspect="1" noEditPoints="1"/>
            </p:cNvSpPr>
            <p:nvPr/>
          </p:nvSpPr>
          <p:spPr>
            <a:xfrm>
              <a:off x="9307513" y="2892425"/>
              <a:ext cx="411162" cy="230188"/>
            </a:xfrm>
            <a:custGeom>
              <a:avLst/>
              <a:gdLst/>
              <a:ahLst/>
              <a:cxnLst>
                <a:cxn ang="0">
                  <a:pos x="205581" y="0"/>
                </a:cxn>
                <a:cxn ang="0">
                  <a:pos x="0" y="115094"/>
                </a:cxn>
                <a:cxn ang="0">
                  <a:pos x="205581" y="230188"/>
                </a:cxn>
                <a:cxn ang="0">
                  <a:pos x="411162" y="115094"/>
                </a:cxn>
                <a:cxn ang="0">
                  <a:pos x="205581" y="0"/>
                </a:cxn>
                <a:cxn ang="0">
                  <a:pos x="205581" y="203470"/>
                </a:cxn>
                <a:cxn ang="0">
                  <a:pos x="114097" y="115094"/>
                </a:cxn>
                <a:cxn ang="0">
                  <a:pos x="205581" y="26718"/>
                </a:cxn>
                <a:cxn ang="0">
                  <a:pos x="297065" y="115094"/>
                </a:cxn>
                <a:cxn ang="0">
                  <a:pos x="205581" y="203470"/>
                </a:cxn>
                <a:cxn ang="0">
                  <a:pos x="205581" y="115094"/>
                </a:cxn>
                <a:cxn ang="0">
                  <a:pos x="205581" y="70906"/>
                </a:cxn>
                <a:cxn ang="0">
                  <a:pos x="159325" y="115094"/>
                </a:cxn>
                <a:cxn ang="0">
                  <a:pos x="205581" y="159282"/>
                </a:cxn>
                <a:cxn ang="0">
                  <a:pos x="250809" y="115094"/>
                </a:cxn>
                <a:cxn ang="0">
                  <a:pos x="205581" y="115094"/>
                </a:cxn>
              </a:cxnLst>
              <a:rect l="0" t="0" r="0" b="0"/>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accent6">
                <a:lumMod val="90000"/>
                <a:lumOff val="10000"/>
              </a:schemeClr>
            </a:solidFill>
            <a:ln w="9525">
              <a:noFill/>
            </a:ln>
          </p:spPr>
          <p:txBody>
            <a:bodyPr/>
            <a:lstStyle/>
            <a:p>
              <a:endParaRPr lang="zh-CN" altLang="en-US"/>
            </a:p>
          </p:txBody>
        </p:sp>
        <p:sp>
          <p:nvSpPr>
            <p:cNvPr id="37" name="TextBox 13"/>
            <p:cNvSpPr txBox="1"/>
            <p:nvPr/>
          </p:nvSpPr>
          <p:spPr>
            <a:xfrm>
              <a:off x="9855200" y="2767013"/>
              <a:ext cx="1377950" cy="246062"/>
            </a:xfrm>
            <a:prstGeom prst="rect">
              <a:avLst/>
            </a:prstGeom>
            <a:noFill/>
            <a:ln w="9525">
              <a:noFill/>
            </a:ln>
          </p:spPr>
          <p:txBody>
            <a:bodyPr lIns="0" tIns="0" rIns="0" bIns="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216025" eaLnBrk="1" hangingPunct="1">
                <a:lnSpc>
                  <a:spcPct val="100000"/>
                </a:lnSpc>
                <a:spcBef>
                  <a:spcPct val="20000"/>
                </a:spcBef>
                <a:buNone/>
              </a:pPr>
              <a:r>
                <a:rPr lang="zh-CN" altLang="en-US" sz="1600" b="1" dirty="0">
                  <a:solidFill>
                    <a:schemeClr val="accent1"/>
                  </a:solidFill>
                  <a:latin typeface="Arial" panose="020B0604020202020204" pitchFamily="34" charset="0"/>
                  <a:ea typeface="微软雅黑" panose="020B0503020204020204" charset="-122"/>
                  <a:sym typeface="Arial" panose="020B0604020202020204" pitchFamily="34" charset="0"/>
                </a:rPr>
                <a:t>单击编辑标题</a:t>
              </a:r>
              <a:endParaRPr lang="en-US" altLang="zh-CN" sz="1600" b="1"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38" name="TextBox 13"/>
            <p:cNvSpPr txBox="1"/>
            <p:nvPr/>
          </p:nvSpPr>
          <p:spPr>
            <a:xfrm>
              <a:off x="9859963" y="3052763"/>
              <a:ext cx="1563687" cy="185737"/>
            </a:xfrm>
            <a:prstGeom prst="rect">
              <a:avLst/>
            </a:prstGeom>
            <a:noFill/>
            <a:ln w="9525">
              <a:noFill/>
            </a:ln>
          </p:spPr>
          <p:txBody>
            <a:bodyPr lIns="0" tIns="0" rIns="0" bIns="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216025" eaLnBrk="1" hangingPunct="1">
                <a:lnSpc>
                  <a:spcPct val="100000"/>
                </a:lnSpc>
                <a:spcBef>
                  <a:spcPct val="20000"/>
                </a:spcBef>
                <a:buNone/>
              </a:pPr>
              <a:r>
                <a:rPr lang="zh-CN" altLang="en-US" sz="1200" dirty="0">
                  <a:solidFill>
                    <a:schemeClr val="accent1"/>
                  </a:solidFill>
                  <a:latin typeface="Arial" panose="020B0604020202020204" pitchFamily="34" charset="0"/>
                  <a:ea typeface="微软雅黑" panose="020B0503020204020204" charset="-122"/>
                  <a:sym typeface="Arial" panose="020B0604020202020204" pitchFamily="34" charset="0"/>
                </a:rPr>
                <a:t>单击此处可编辑内容</a:t>
              </a:r>
              <a:endParaRPr lang="en-US" altLang="zh-CN" sz="1200"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grpSp>
      <p:grpSp>
        <p:nvGrpSpPr>
          <p:cNvPr id="39" name="组 38"/>
          <p:cNvGrpSpPr/>
          <p:nvPr/>
        </p:nvGrpSpPr>
        <p:grpSpPr>
          <a:xfrm>
            <a:off x="4052888" y="4019550"/>
            <a:ext cx="2568575" cy="938213"/>
            <a:chOff x="4052888" y="4019550"/>
            <a:chExt cx="2568575" cy="938213"/>
          </a:xfrm>
        </p:grpSpPr>
        <p:cxnSp>
          <p:nvCxnSpPr>
            <p:cNvPr id="40" name="Straight Connector 71"/>
            <p:cNvCxnSpPr/>
            <p:nvPr/>
          </p:nvCxnSpPr>
          <p:spPr>
            <a:xfrm flipH="1">
              <a:off x="6313488" y="4494213"/>
              <a:ext cx="307975" cy="0"/>
            </a:xfrm>
            <a:prstGeom prst="line">
              <a:avLst/>
            </a:prstGeom>
            <a:ln w="12700" cap="flat" cmpd="sng">
              <a:solidFill>
                <a:schemeClr val="accent1"/>
              </a:solidFill>
              <a:prstDash val="solid"/>
              <a:headEnd type="none" w="med" len="med"/>
              <a:tailEnd type="none" w="med" len="med"/>
            </a:ln>
          </p:spPr>
        </p:cxnSp>
        <p:grpSp>
          <p:nvGrpSpPr>
            <p:cNvPr id="41" name="组 40"/>
            <p:cNvGrpSpPr/>
            <p:nvPr/>
          </p:nvGrpSpPr>
          <p:grpSpPr>
            <a:xfrm>
              <a:off x="4052888" y="4019550"/>
              <a:ext cx="2284412" cy="938213"/>
              <a:chOff x="4052888" y="4019550"/>
              <a:chExt cx="2284412" cy="938213"/>
            </a:xfrm>
          </p:grpSpPr>
          <p:sp>
            <p:nvSpPr>
              <p:cNvPr id="42" name="Rounded Rectangle 20"/>
              <p:cNvSpPr/>
              <p:nvPr/>
            </p:nvSpPr>
            <p:spPr>
              <a:xfrm>
                <a:off x="4052888" y="4019550"/>
                <a:ext cx="2238375" cy="938213"/>
              </a:xfrm>
              <a:prstGeom prst="roundRect">
                <a:avLst>
                  <a:gd name="adj" fmla="val 16667"/>
                </a:avLst>
              </a:prstGeom>
              <a:noFill/>
              <a:ln w="12700" cap="flat" cmpd="sng">
                <a:solidFill>
                  <a:schemeClr val="accent1"/>
                </a:solidFill>
                <a:prstDash val="solid"/>
                <a:headEnd type="none" w="med" len="med"/>
                <a:tailEnd type="none" w="med" len="med"/>
              </a:ln>
            </p:spPr>
            <p:txBody>
              <a:bodyPr anchor="ctr"/>
              <a:lst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id-ID" altLang="en-US" sz="18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43" name="Freeform 16"/>
              <p:cNvSpPr>
                <a:spLocks noEditPoints="1"/>
              </p:cNvSpPr>
              <p:nvPr/>
            </p:nvSpPr>
            <p:spPr>
              <a:xfrm>
                <a:off x="4330700" y="4337050"/>
                <a:ext cx="325438" cy="327025"/>
              </a:xfrm>
              <a:custGeom>
                <a:avLst/>
                <a:gdLst/>
                <a:ahLst/>
                <a:cxnLst>
                  <a:cxn ang="0">
                    <a:pos x="122943" y="204730"/>
                  </a:cxn>
                  <a:cxn ang="0">
                    <a:pos x="50624" y="175742"/>
                  </a:cxn>
                  <a:cxn ang="0">
                    <a:pos x="50624" y="200201"/>
                  </a:cxn>
                  <a:cxn ang="0">
                    <a:pos x="122943" y="229189"/>
                  </a:cxn>
                  <a:cxn ang="0">
                    <a:pos x="122943" y="204730"/>
                  </a:cxn>
                  <a:cxn ang="0">
                    <a:pos x="122943" y="129542"/>
                  </a:cxn>
                  <a:cxn ang="0">
                    <a:pos x="50624" y="100553"/>
                  </a:cxn>
                  <a:cxn ang="0">
                    <a:pos x="50624" y="125012"/>
                  </a:cxn>
                  <a:cxn ang="0">
                    <a:pos x="122943" y="154001"/>
                  </a:cxn>
                  <a:cxn ang="0">
                    <a:pos x="122943" y="129542"/>
                  </a:cxn>
                  <a:cxn ang="0">
                    <a:pos x="317302" y="3624"/>
                  </a:cxn>
                  <a:cxn ang="0">
                    <a:pos x="300126" y="1812"/>
                  </a:cxn>
                  <a:cxn ang="0">
                    <a:pos x="162719" y="57071"/>
                  </a:cxn>
                  <a:cxn ang="0">
                    <a:pos x="24408" y="1812"/>
                  </a:cxn>
                  <a:cxn ang="0">
                    <a:pos x="7232" y="3624"/>
                  </a:cxn>
                  <a:cxn ang="0">
                    <a:pos x="0" y="19024"/>
                  </a:cxn>
                  <a:cxn ang="0">
                    <a:pos x="0" y="250931"/>
                  </a:cxn>
                  <a:cxn ang="0">
                    <a:pos x="10848" y="267236"/>
                  </a:cxn>
                  <a:cxn ang="0">
                    <a:pos x="155487" y="325213"/>
                  </a:cxn>
                  <a:cxn ang="0">
                    <a:pos x="159103" y="327025"/>
                  </a:cxn>
                  <a:cxn ang="0">
                    <a:pos x="162719" y="327025"/>
                  </a:cxn>
                  <a:cxn ang="0">
                    <a:pos x="166335" y="327025"/>
                  </a:cxn>
                  <a:cxn ang="0">
                    <a:pos x="169047" y="325213"/>
                  </a:cxn>
                  <a:cxn ang="0">
                    <a:pos x="313686" y="267236"/>
                  </a:cxn>
                  <a:cxn ang="0">
                    <a:pos x="325438" y="250931"/>
                  </a:cxn>
                  <a:cxn ang="0">
                    <a:pos x="325438" y="19024"/>
                  </a:cxn>
                  <a:cxn ang="0">
                    <a:pos x="317302" y="3624"/>
                  </a:cxn>
                  <a:cxn ang="0">
                    <a:pos x="144639" y="289884"/>
                  </a:cxn>
                  <a:cxn ang="0">
                    <a:pos x="28928" y="243683"/>
                  </a:cxn>
                  <a:cxn ang="0">
                    <a:pos x="28928" y="40765"/>
                  </a:cxn>
                  <a:cxn ang="0">
                    <a:pos x="144639" y="86965"/>
                  </a:cxn>
                  <a:cxn ang="0">
                    <a:pos x="144639" y="289884"/>
                  </a:cxn>
                  <a:cxn ang="0">
                    <a:pos x="296510" y="243683"/>
                  </a:cxn>
                  <a:cxn ang="0">
                    <a:pos x="180799" y="289884"/>
                  </a:cxn>
                  <a:cxn ang="0">
                    <a:pos x="180799" y="86965"/>
                  </a:cxn>
                  <a:cxn ang="0">
                    <a:pos x="296510" y="40765"/>
                  </a:cxn>
                  <a:cxn ang="0">
                    <a:pos x="296510" y="243683"/>
                  </a:cxn>
                  <a:cxn ang="0">
                    <a:pos x="274814" y="175742"/>
                  </a:cxn>
                  <a:cxn ang="0">
                    <a:pos x="202495" y="204730"/>
                  </a:cxn>
                  <a:cxn ang="0">
                    <a:pos x="202495" y="229189"/>
                  </a:cxn>
                  <a:cxn ang="0">
                    <a:pos x="274814" y="200201"/>
                  </a:cxn>
                  <a:cxn ang="0">
                    <a:pos x="274814" y="175742"/>
                  </a:cxn>
                  <a:cxn ang="0">
                    <a:pos x="274814" y="100553"/>
                  </a:cxn>
                  <a:cxn ang="0">
                    <a:pos x="202495" y="129542"/>
                  </a:cxn>
                  <a:cxn ang="0">
                    <a:pos x="202495" y="154001"/>
                  </a:cxn>
                  <a:cxn ang="0">
                    <a:pos x="274814" y="125012"/>
                  </a:cxn>
                  <a:cxn ang="0">
                    <a:pos x="274814" y="100553"/>
                  </a:cxn>
                </a:cxnLst>
                <a:rect l="0" t="0" r="0" b="0"/>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chemeClr val="accent6">
                  <a:lumMod val="90000"/>
                  <a:lumOff val="10000"/>
                </a:schemeClr>
              </a:solidFill>
              <a:ln w="9525">
                <a:noFill/>
              </a:ln>
            </p:spPr>
            <p:txBody>
              <a:bodyPr/>
              <a:lstStyle/>
              <a:p>
                <a:endParaRPr lang="zh-CN" altLang="en-US"/>
              </a:p>
            </p:txBody>
          </p:sp>
          <p:sp>
            <p:nvSpPr>
              <p:cNvPr id="44" name="TextBox 13"/>
              <p:cNvSpPr txBox="1"/>
              <p:nvPr/>
            </p:nvSpPr>
            <p:spPr>
              <a:xfrm>
                <a:off x="4770438" y="4279900"/>
                <a:ext cx="1376362" cy="246063"/>
              </a:xfrm>
              <a:prstGeom prst="rect">
                <a:avLst/>
              </a:prstGeom>
              <a:noFill/>
              <a:ln w="9525">
                <a:noFill/>
              </a:ln>
            </p:spPr>
            <p:txBody>
              <a:bodyPr lIns="0" tIns="0" rIns="0" bIns="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216025" eaLnBrk="1" hangingPunct="1">
                  <a:lnSpc>
                    <a:spcPct val="100000"/>
                  </a:lnSpc>
                  <a:spcBef>
                    <a:spcPct val="20000"/>
                  </a:spcBef>
                  <a:buNone/>
                </a:pPr>
                <a:r>
                  <a:rPr lang="zh-CN" altLang="en-US" sz="1600" b="1" dirty="0">
                    <a:solidFill>
                      <a:schemeClr val="accent1"/>
                    </a:solidFill>
                    <a:latin typeface="Arial" panose="020B0604020202020204" pitchFamily="34" charset="0"/>
                    <a:ea typeface="微软雅黑" panose="020B0503020204020204" charset="-122"/>
                    <a:sym typeface="Arial" panose="020B0604020202020204" pitchFamily="34" charset="0"/>
                  </a:rPr>
                  <a:t>单击编辑标题</a:t>
                </a:r>
                <a:endParaRPr lang="en-US" altLang="zh-CN" sz="1600" b="1"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45" name="TextBox 13"/>
              <p:cNvSpPr txBox="1"/>
              <p:nvPr/>
            </p:nvSpPr>
            <p:spPr>
              <a:xfrm>
                <a:off x="4773613" y="4565650"/>
                <a:ext cx="1563687" cy="184150"/>
              </a:xfrm>
              <a:prstGeom prst="rect">
                <a:avLst/>
              </a:prstGeom>
              <a:noFill/>
              <a:ln w="9525">
                <a:noFill/>
              </a:ln>
            </p:spPr>
            <p:txBody>
              <a:bodyPr lIns="0" tIns="0" rIns="0" bIns="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216025" eaLnBrk="1" hangingPunct="1">
                  <a:lnSpc>
                    <a:spcPct val="100000"/>
                  </a:lnSpc>
                  <a:spcBef>
                    <a:spcPct val="20000"/>
                  </a:spcBef>
                  <a:buNone/>
                </a:pPr>
                <a:r>
                  <a:rPr lang="zh-CN" altLang="en-US" sz="1200" dirty="0">
                    <a:solidFill>
                      <a:schemeClr val="accent1"/>
                    </a:solidFill>
                    <a:latin typeface="Arial" panose="020B0604020202020204" pitchFamily="34" charset="0"/>
                    <a:ea typeface="微软雅黑" panose="020B0503020204020204" charset="-122"/>
                    <a:sym typeface="Arial" panose="020B0604020202020204" pitchFamily="34" charset="0"/>
                  </a:rPr>
                  <a:t>单击此处可编辑内容</a:t>
                </a:r>
                <a:endParaRPr lang="en-US" altLang="zh-CN" sz="1200"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grpSp>
      </p:grpSp>
      <p:grpSp>
        <p:nvGrpSpPr>
          <p:cNvPr id="46" name="组 45"/>
          <p:cNvGrpSpPr/>
          <p:nvPr/>
        </p:nvGrpSpPr>
        <p:grpSpPr>
          <a:xfrm>
            <a:off x="6621463" y="4014788"/>
            <a:ext cx="2546350" cy="938212"/>
            <a:chOff x="6621463" y="4014788"/>
            <a:chExt cx="2546350" cy="938212"/>
          </a:xfrm>
        </p:grpSpPr>
        <p:sp>
          <p:nvSpPr>
            <p:cNvPr id="47" name="Rounded Rectangle 72"/>
            <p:cNvSpPr/>
            <p:nvPr/>
          </p:nvSpPr>
          <p:spPr>
            <a:xfrm>
              <a:off x="6621463" y="4014788"/>
              <a:ext cx="2238375" cy="938212"/>
            </a:xfrm>
            <a:prstGeom prst="roundRect">
              <a:avLst>
                <a:gd name="adj" fmla="val 16667"/>
              </a:avLst>
            </a:prstGeom>
            <a:noFill/>
            <a:ln w="12700" cap="flat" cmpd="sng">
              <a:solidFill>
                <a:schemeClr val="accent1"/>
              </a:solidFill>
              <a:prstDash val="solid"/>
              <a:headEnd type="none" w="med" len="med"/>
              <a:tailEnd type="none" w="med" len="med"/>
            </a:ln>
          </p:spPr>
          <p:txBody>
            <a:bodyPr anchor="ctr"/>
            <a:lst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id-ID" altLang="en-US" sz="18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cxnSp>
          <p:nvCxnSpPr>
            <p:cNvPr id="48" name="Straight Connector 81"/>
            <p:cNvCxnSpPr/>
            <p:nvPr/>
          </p:nvCxnSpPr>
          <p:spPr>
            <a:xfrm flipH="1">
              <a:off x="8859838" y="4494213"/>
              <a:ext cx="307975" cy="0"/>
            </a:xfrm>
            <a:prstGeom prst="line">
              <a:avLst/>
            </a:prstGeom>
            <a:ln w="12700" cap="flat" cmpd="sng">
              <a:solidFill>
                <a:schemeClr val="accent1"/>
              </a:solidFill>
              <a:prstDash val="solid"/>
              <a:headEnd type="none" w="med" len="med"/>
              <a:tailEnd type="none" w="med" len="med"/>
            </a:ln>
          </p:spPr>
        </p:cxnSp>
        <p:sp>
          <p:nvSpPr>
            <p:cNvPr id="49" name="Freeform 26"/>
            <p:cNvSpPr>
              <a:spLocks noChangeAspect="1"/>
            </p:cNvSpPr>
            <p:nvPr/>
          </p:nvSpPr>
          <p:spPr>
            <a:xfrm>
              <a:off x="6864350" y="4351338"/>
              <a:ext cx="274638" cy="258762"/>
            </a:xfrm>
            <a:custGeom>
              <a:avLst/>
              <a:gdLst/>
              <a:ahLst/>
              <a:cxnLst>
                <a:cxn ang="0">
                  <a:pos x="103240" y="258762"/>
                </a:cxn>
                <a:cxn ang="0">
                  <a:pos x="80186" y="248740"/>
                </a:cxn>
                <a:cxn ang="0">
                  <a:pos x="9021" y="162182"/>
                </a:cxn>
                <a:cxn ang="0">
                  <a:pos x="14033" y="126648"/>
                </a:cxn>
                <a:cxn ang="0">
                  <a:pos x="53123" y="132114"/>
                </a:cxn>
                <a:cxn ang="0">
                  <a:pos x="100233" y="188605"/>
                </a:cxn>
                <a:cxn ang="0">
                  <a:pos x="219510" y="15489"/>
                </a:cxn>
                <a:cxn ang="0">
                  <a:pos x="257598" y="7289"/>
                </a:cxn>
                <a:cxn ang="0">
                  <a:pos x="266619" y="42823"/>
                </a:cxn>
                <a:cxn ang="0">
                  <a:pos x="126293" y="246917"/>
                </a:cxn>
                <a:cxn ang="0">
                  <a:pos x="104242" y="258762"/>
                </a:cxn>
                <a:cxn ang="0">
                  <a:pos x="103240" y="258762"/>
                </a:cxn>
              </a:cxnLst>
              <a:rect l="0" t="0" r="0" b="0"/>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accent6">
                <a:lumMod val="90000"/>
                <a:lumOff val="10000"/>
              </a:schemeClr>
            </a:solidFill>
            <a:ln w="9525">
              <a:noFill/>
            </a:ln>
          </p:spPr>
          <p:txBody>
            <a:bodyPr/>
            <a:lstStyle/>
            <a:p>
              <a:endParaRPr lang="zh-CN" altLang="en-US"/>
            </a:p>
          </p:txBody>
        </p:sp>
        <p:sp>
          <p:nvSpPr>
            <p:cNvPr id="50" name="TextBox 13"/>
            <p:cNvSpPr txBox="1"/>
            <p:nvPr/>
          </p:nvSpPr>
          <p:spPr>
            <a:xfrm>
              <a:off x="7310438" y="4279900"/>
              <a:ext cx="1376362" cy="246063"/>
            </a:xfrm>
            <a:prstGeom prst="rect">
              <a:avLst/>
            </a:prstGeom>
            <a:noFill/>
            <a:ln w="9525">
              <a:noFill/>
            </a:ln>
          </p:spPr>
          <p:txBody>
            <a:bodyPr lIns="0" tIns="0" rIns="0" bIns="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216025" eaLnBrk="1" hangingPunct="1">
                <a:lnSpc>
                  <a:spcPct val="100000"/>
                </a:lnSpc>
                <a:spcBef>
                  <a:spcPct val="20000"/>
                </a:spcBef>
                <a:buNone/>
              </a:pPr>
              <a:r>
                <a:rPr lang="zh-CN" altLang="en-US" sz="1600" b="1" dirty="0">
                  <a:solidFill>
                    <a:schemeClr val="accent1"/>
                  </a:solidFill>
                  <a:latin typeface="Arial" panose="020B0604020202020204" pitchFamily="34" charset="0"/>
                  <a:ea typeface="微软雅黑" panose="020B0503020204020204" charset="-122"/>
                  <a:sym typeface="Arial" panose="020B0604020202020204" pitchFamily="34" charset="0"/>
                </a:rPr>
                <a:t>单击编辑标题</a:t>
              </a:r>
              <a:endParaRPr lang="en-US" altLang="zh-CN" sz="1600" b="1"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51" name="TextBox 13"/>
            <p:cNvSpPr txBox="1"/>
            <p:nvPr/>
          </p:nvSpPr>
          <p:spPr>
            <a:xfrm>
              <a:off x="7313613" y="4565650"/>
              <a:ext cx="1563687" cy="184150"/>
            </a:xfrm>
            <a:prstGeom prst="rect">
              <a:avLst/>
            </a:prstGeom>
            <a:noFill/>
            <a:ln w="9525">
              <a:noFill/>
            </a:ln>
          </p:spPr>
          <p:txBody>
            <a:bodyPr lIns="0" tIns="0" rIns="0" bIns="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216025" eaLnBrk="1" hangingPunct="1">
                <a:lnSpc>
                  <a:spcPct val="100000"/>
                </a:lnSpc>
                <a:spcBef>
                  <a:spcPct val="20000"/>
                </a:spcBef>
                <a:buNone/>
              </a:pPr>
              <a:r>
                <a:rPr lang="zh-CN" altLang="en-US" sz="1200" dirty="0">
                  <a:solidFill>
                    <a:schemeClr val="accent1"/>
                  </a:solidFill>
                  <a:latin typeface="Arial" panose="020B0604020202020204" pitchFamily="34" charset="0"/>
                  <a:ea typeface="微软雅黑" panose="020B0503020204020204" charset="-122"/>
                  <a:sym typeface="Arial" panose="020B0604020202020204" pitchFamily="34" charset="0"/>
                </a:rPr>
                <a:t>单击此处可编辑内容</a:t>
              </a:r>
              <a:endParaRPr lang="en-US" altLang="zh-CN" sz="1200"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grpSp>
      <p:grpSp>
        <p:nvGrpSpPr>
          <p:cNvPr id="52" name="组 51"/>
          <p:cNvGrpSpPr/>
          <p:nvPr/>
        </p:nvGrpSpPr>
        <p:grpSpPr>
          <a:xfrm>
            <a:off x="9167813" y="4014788"/>
            <a:ext cx="2255837" cy="938212"/>
            <a:chOff x="9167813" y="4014788"/>
            <a:chExt cx="2255837" cy="938212"/>
          </a:xfrm>
        </p:grpSpPr>
        <p:sp>
          <p:nvSpPr>
            <p:cNvPr id="53" name="Rounded Rectangle 82"/>
            <p:cNvSpPr/>
            <p:nvPr/>
          </p:nvSpPr>
          <p:spPr>
            <a:xfrm>
              <a:off x="9167813" y="4014788"/>
              <a:ext cx="2239962" cy="938212"/>
            </a:xfrm>
            <a:prstGeom prst="roundRect">
              <a:avLst>
                <a:gd name="adj" fmla="val 16667"/>
              </a:avLst>
            </a:prstGeom>
            <a:noFill/>
            <a:ln w="12700" cap="flat" cmpd="sng">
              <a:solidFill>
                <a:schemeClr val="accent1"/>
              </a:solidFill>
              <a:prstDash val="solid"/>
              <a:headEnd type="none" w="med" len="med"/>
              <a:tailEnd type="none" w="med" len="med"/>
            </a:ln>
          </p:spPr>
          <p:txBody>
            <a:bodyPr anchor="ctr"/>
            <a:lst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algn="ctr" eaLnBrk="1" hangingPunct="1">
                <a:lnSpc>
                  <a:spcPct val="100000"/>
                </a:lnSpc>
                <a:spcBef>
                  <a:spcPct val="0"/>
                </a:spcBef>
                <a:buNone/>
              </a:pPr>
              <a:endParaRPr lang="id-ID" altLang="en-US" sz="18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4" name="Freeform 21"/>
            <p:cNvSpPr>
              <a:spLocks noChangeAspect="1" noEditPoints="1"/>
            </p:cNvSpPr>
            <p:nvPr/>
          </p:nvSpPr>
          <p:spPr>
            <a:xfrm>
              <a:off x="9336088" y="4308475"/>
              <a:ext cx="355600" cy="355600"/>
            </a:xfrm>
            <a:custGeom>
              <a:avLst/>
              <a:gdLst/>
              <a:ahLst/>
              <a:cxnLst>
                <a:cxn ang="0">
                  <a:pos x="217474" y="231331"/>
                </a:cxn>
                <a:cxn ang="0">
                  <a:pos x="340906" y="21986"/>
                </a:cxn>
                <a:cxn ang="0">
                  <a:pos x="337967" y="17206"/>
                </a:cxn>
                <a:cxn ang="0">
                  <a:pos x="333069" y="15295"/>
                </a:cxn>
                <a:cxn ang="0">
                  <a:pos x="124411" y="137652"/>
                </a:cxn>
                <a:cxn ang="0">
                  <a:pos x="6857" y="235155"/>
                </a:cxn>
                <a:cxn ang="0">
                  <a:pos x="24490" y="253317"/>
                </a:cxn>
                <a:cxn ang="0">
                  <a:pos x="66614" y="238023"/>
                </a:cxn>
                <a:cxn ang="0">
                  <a:pos x="117554" y="288686"/>
                </a:cxn>
                <a:cxn ang="0">
                  <a:pos x="101880" y="330746"/>
                </a:cxn>
                <a:cxn ang="0">
                  <a:pos x="120493" y="347953"/>
                </a:cxn>
                <a:cxn ang="0">
                  <a:pos x="217474" y="231331"/>
                </a:cxn>
                <a:cxn ang="0">
                  <a:pos x="237067" y="118533"/>
                </a:cxn>
                <a:cxn ang="0">
                  <a:pos x="237067" y="75517"/>
                </a:cxn>
                <a:cxn ang="0">
                  <a:pos x="280170" y="75517"/>
                </a:cxn>
                <a:cxn ang="0">
                  <a:pos x="280170" y="118533"/>
                </a:cxn>
                <a:cxn ang="0">
                  <a:pos x="237067" y="118533"/>
                </a:cxn>
              </a:cxnLst>
              <a:rect l="0" t="0" r="0" b="0"/>
              <a:pathLst>
                <a:path w="363" h="372">
                  <a:moveTo>
                    <a:pt x="222" y="242"/>
                  </a:moveTo>
                  <a:cubicBezTo>
                    <a:pt x="222" y="242"/>
                    <a:pt x="363" y="140"/>
                    <a:pt x="348" y="23"/>
                  </a:cubicBezTo>
                  <a:cubicBezTo>
                    <a:pt x="347" y="21"/>
                    <a:pt x="346" y="19"/>
                    <a:pt x="345" y="18"/>
                  </a:cubicBezTo>
                  <a:cubicBezTo>
                    <a:pt x="344" y="17"/>
                    <a:pt x="343" y="16"/>
                    <a:pt x="340" y="16"/>
                  </a:cubicBezTo>
                  <a:cubicBezTo>
                    <a:pt x="226" y="0"/>
                    <a:pt x="127" y="144"/>
                    <a:pt x="127" y="144"/>
                  </a:cubicBezTo>
                  <a:cubicBezTo>
                    <a:pt x="40" y="134"/>
                    <a:pt x="46" y="151"/>
                    <a:pt x="7" y="246"/>
                  </a:cubicBezTo>
                  <a:cubicBezTo>
                    <a:pt x="0" y="264"/>
                    <a:pt x="12" y="270"/>
                    <a:pt x="25" y="265"/>
                  </a:cubicBezTo>
                  <a:cubicBezTo>
                    <a:pt x="39" y="260"/>
                    <a:pt x="68" y="249"/>
                    <a:pt x="68" y="249"/>
                  </a:cubicBezTo>
                  <a:cubicBezTo>
                    <a:pt x="120" y="302"/>
                    <a:pt x="120" y="302"/>
                    <a:pt x="120" y="302"/>
                  </a:cubicBezTo>
                  <a:cubicBezTo>
                    <a:pt x="120" y="302"/>
                    <a:pt x="109" y="332"/>
                    <a:pt x="104" y="346"/>
                  </a:cubicBezTo>
                  <a:cubicBezTo>
                    <a:pt x="99" y="359"/>
                    <a:pt x="105" y="372"/>
                    <a:pt x="123" y="364"/>
                  </a:cubicBezTo>
                  <a:cubicBezTo>
                    <a:pt x="215" y="324"/>
                    <a:pt x="232" y="330"/>
                    <a:pt x="222" y="242"/>
                  </a:cubicBezTo>
                  <a:close/>
                  <a:moveTo>
                    <a:pt x="242" y="124"/>
                  </a:moveTo>
                  <a:cubicBezTo>
                    <a:pt x="230" y="111"/>
                    <a:pt x="230" y="91"/>
                    <a:pt x="242" y="79"/>
                  </a:cubicBezTo>
                  <a:cubicBezTo>
                    <a:pt x="254" y="67"/>
                    <a:pt x="274" y="67"/>
                    <a:pt x="286" y="79"/>
                  </a:cubicBezTo>
                  <a:cubicBezTo>
                    <a:pt x="297" y="91"/>
                    <a:pt x="297" y="111"/>
                    <a:pt x="286" y="124"/>
                  </a:cubicBezTo>
                  <a:cubicBezTo>
                    <a:pt x="274" y="136"/>
                    <a:pt x="254" y="136"/>
                    <a:pt x="242" y="124"/>
                  </a:cubicBezTo>
                  <a:close/>
                </a:path>
              </a:pathLst>
            </a:custGeom>
            <a:solidFill>
              <a:schemeClr val="accent6">
                <a:lumMod val="90000"/>
                <a:lumOff val="10000"/>
              </a:schemeClr>
            </a:solidFill>
            <a:ln w="9525">
              <a:noFill/>
            </a:ln>
          </p:spPr>
          <p:txBody>
            <a:bodyPr/>
            <a:lstStyle/>
            <a:p>
              <a:endParaRPr lang="zh-CN" altLang="en-US"/>
            </a:p>
          </p:txBody>
        </p:sp>
        <p:sp>
          <p:nvSpPr>
            <p:cNvPr id="55" name="TextBox 13"/>
            <p:cNvSpPr txBox="1"/>
            <p:nvPr/>
          </p:nvSpPr>
          <p:spPr>
            <a:xfrm>
              <a:off x="9855200" y="4279900"/>
              <a:ext cx="1377950" cy="246063"/>
            </a:xfrm>
            <a:prstGeom prst="rect">
              <a:avLst/>
            </a:prstGeom>
            <a:noFill/>
            <a:ln w="9525">
              <a:noFill/>
            </a:ln>
          </p:spPr>
          <p:txBody>
            <a:bodyPr lIns="0" tIns="0" rIns="0" bIns="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216025" eaLnBrk="1" hangingPunct="1">
                <a:lnSpc>
                  <a:spcPct val="100000"/>
                </a:lnSpc>
                <a:spcBef>
                  <a:spcPct val="20000"/>
                </a:spcBef>
                <a:buNone/>
              </a:pPr>
              <a:r>
                <a:rPr lang="zh-CN" altLang="en-US" sz="1600" b="1" dirty="0">
                  <a:solidFill>
                    <a:schemeClr val="accent1"/>
                  </a:solidFill>
                  <a:latin typeface="Arial" panose="020B0604020202020204" pitchFamily="34" charset="0"/>
                  <a:ea typeface="微软雅黑" panose="020B0503020204020204" charset="-122"/>
                  <a:sym typeface="Arial" panose="020B0604020202020204" pitchFamily="34" charset="0"/>
                </a:rPr>
                <a:t>单击编辑标题</a:t>
              </a:r>
              <a:endParaRPr lang="en-US" altLang="zh-CN" sz="1600" b="1"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56" name="TextBox 13"/>
            <p:cNvSpPr txBox="1"/>
            <p:nvPr/>
          </p:nvSpPr>
          <p:spPr>
            <a:xfrm>
              <a:off x="9859963" y="4565650"/>
              <a:ext cx="1563687" cy="184150"/>
            </a:xfrm>
            <a:prstGeom prst="rect">
              <a:avLst/>
            </a:prstGeom>
            <a:noFill/>
            <a:ln w="9525">
              <a:noFill/>
            </a:ln>
          </p:spPr>
          <p:txBody>
            <a:bodyPr lIns="0" tIns="0" rIns="0" bIns="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stStyle>
            <a:p>
              <a:pPr marL="0" lvl="0" indent="0" defTabSz="1216025" eaLnBrk="1" hangingPunct="1">
                <a:lnSpc>
                  <a:spcPct val="100000"/>
                </a:lnSpc>
                <a:spcBef>
                  <a:spcPct val="20000"/>
                </a:spcBef>
                <a:buNone/>
              </a:pPr>
              <a:r>
                <a:rPr lang="zh-CN" altLang="en-US" sz="1200" dirty="0">
                  <a:solidFill>
                    <a:schemeClr val="accent1"/>
                  </a:solidFill>
                  <a:latin typeface="Arial" panose="020B0604020202020204" pitchFamily="34" charset="0"/>
                  <a:ea typeface="微软雅黑" panose="020B0503020204020204" charset="-122"/>
                  <a:sym typeface="Arial" panose="020B0604020202020204" pitchFamily="34" charset="0"/>
                </a:rPr>
                <a:t>单击此处可编辑内容</a:t>
              </a:r>
              <a:endParaRPr lang="en-US" altLang="zh-CN" sz="1200"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DF4E4"/>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77573" t="61641" r="7648" b="13684"/>
          <a:stretch>
            <a:fillRect/>
          </a:stretch>
        </p:blipFill>
        <p:spPr>
          <a:xfrm>
            <a:off x="6340839" y="1406062"/>
            <a:ext cx="5851161" cy="5451938"/>
          </a:xfrm>
          <a:prstGeom prst="rect">
            <a:avLst/>
          </a:prstGeom>
        </p:spPr>
      </p:pic>
      <p:pic>
        <p:nvPicPr>
          <p:cNvPr id="20" name="图片 19"/>
          <p:cNvPicPr>
            <a:picLocks noChangeAspect="1"/>
          </p:cNvPicPr>
          <p:nvPr/>
        </p:nvPicPr>
        <p:blipFill rotWithShape="1">
          <a:blip r:embed="rId2">
            <a:extLst>
              <a:ext uri="{28A0092B-C50C-407E-A947-70E740481C1C}">
                <a14:useLocalDpi xmlns:a14="http://schemas.microsoft.com/office/drawing/2010/main" val="0"/>
              </a:ext>
            </a:extLst>
          </a:blip>
          <a:srcRect l="23921" t="13591" r="60010" b="27969"/>
          <a:stretch>
            <a:fillRect/>
          </a:stretch>
        </p:blipFill>
        <p:spPr>
          <a:xfrm>
            <a:off x="-1" y="-52545"/>
            <a:ext cx="3409627" cy="6920765"/>
          </a:xfrm>
          <a:prstGeom prst="rect">
            <a:avLst/>
          </a:prstGeom>
        </p:spPr>
      </p:pic>
      <p:pic>
        <p:nvPicPr>
          <p:cNvPr id="21" name="图片 20"/>
          <p:cNvPicPr>
            <a:picLocks noChangeAspect="1"/>
          </p:cNvPicPr>
          <p:nvPr/>
        </p:nvPicPr>
        <p:blipFill rotWithShape="1">
          <a:blip r:embed="rId2">
            <a:extLst>
              <a:ext uri="{28A0092B-C50C-407E-A947-70E740481C1C}">
                <a14:useLocalDpi xmlns:a14="http://schemas.microsoft.com/office/drawing/2010/main" val="0"/>
              </a:ext>
            </a:extLst>
          </a:blip>
          <a:srcRect l="23982" t="13591" r="60010" b="27969"/>
          <a:stretch>
            <a:fillRect/>
          </a:stretch>
        </p:blipFill>
        <p:spPr>
          <a:xfrm flipH="1">
            <a:off x="8803037" y="-36865"/>
            <a:ext cx="3388963" cy="6905085"/>
          </a:xfrm>
          <a:prstGeom prst="rect">
            <a:avLst/>
          </a:prstGeom>
        </p:spPr>
      </p:pic>
      <p:sp>
        <p:nvSpPr>
          <p:cNvPr id="5" name="文本框 4"/>
          <p:cNvSpPr txBox="1"/>
          <p:nvPr/>
        </p:nvSpPr>
        <p:spPr>
          <a:xfrm>
            <a:off x="5103268" y="1999345"/>
            <a:ext cx="2006127" cy="646331"/>
          </a:xfrm>
          <a:prstGeom prst="rect">
            <a:avLst/>
          </a:prstGeom>
          <a:noFill/>
          <a:effectLst>
            <a:outerShdw blurRad="63500" sx="102000" sy="102000" algn="ctr" rotWithShape="0">
              <a:prstClr val="black">
                <a:alpha val="21000"/>
              </a:prstClr>
            </a:outerShdw>
          </a:effectLst>
        </p:spPr>
        <p:txBody>
          <a:bodyPr wrap="none" rtlCol="0">
            <a:spAutoFit/>
          </a:bodyPr>
          <a:lstStyle/>
          <a:p>
            <a:r>
              <a:rPr kumimoji="1" lang="en-US" altLang="zh-CN" sz="3600" dirty="0">
                <a:solidFill>
                  <a:srgbClr val="ED99A9"/>
                </a:solidFill>
                <a:effectLst>
                  <a:outerShdw blurRad="63500" sx="102000" sy="102000" algn="ctr" rotWithShape="0">
                    <a:prstClr val="black">
                      <a:alpha val="25000"/>
                    </a:prstClr>
                  </a:outerShdw>
                </a:effectLst>
                <a:latin typeface="Arial" panose="020B0604020202020204" pitchFamily="34" charset="0"/>
                <a:ea typeface="Arial" panose="020B0604020202020204" pitchFamily="34" charset="0"/>
                <a:cs typeface="Arial" panose="020B0604020202020204" pitchFamily="34" charset="0"/>
              </a:rPr>
              <a:t>PART</a:t>
            </a:r>
            <a:r>
              <a:rPr kumimoji="1" lang="zh-CN" altLang="en-US" sz="3600" dirty="0">
                <a:solidFill>
                  <a:srgbClr val="ED99A9"/>
                </a:solidFill>
                <a:effectLst>
                  <a:outerShdw blurRad="63500" sx="102000" sy="102000" algn="ctr" rotWithShape="0">
                    <a:prstClr val="black">
                      <a:alpha val="25000"/>
                    </a:prstClr>
                  </a:outerShdw>
                </a:effectLst>
                <a:latin typeface="Arial" panose="020B0604020202020204" pitchFamily="34" charset="0"/>
                <a:ea typeface="Arial" panose="020B0604020202020204" pitchFamily="34" charset="0"/>
                <a:cs typeface="Arial" panose="020B0604020202020204" pitchFamily="34" charset="0"/>
              </a:rPr>
              <a:t> </a:t>
            </a:r>
            <a:r>
              <a:rPr kumimoji="1" lang="en-US" altLang="zh-CN" sz="3600" dirty="0">
                <a:solidFill>
                  <a:srgbClr val="ED99A9"/>
                </a:solidFill>
                <a:effectLst>
                  <a:outerShdw blurRad="63500" sx="102000" sy="102000" algn="ctr" rotWithShape="0">
                    <a:prstClr val="black">
                      <a:alpha val="25000"/>
                    </a:prstClr>
                  </a:outerShdw>
                </a:effectLst>
                <a:latin typeface="Arial" panose="020B0604020202020204" pitchFamily="34" charset="0"/>
                <a:ea typeface="Arial" panose="020B0604020202020204" pitchFamily="34" charset="0"/>
                <a:cs typeface="Arial" panose="020B0604020202020204" pitchFamily="34" charset="0"/>
              </a:rPr>
              <a:t>03</a:t>
            </a:r>
            <a:endParaRPr kumimoji="1" lang="zh-CN" altLang="en-US" sz="3600" dirty="0">
              <a:solidFill>
                <a:srgbClr val="ED99A9"/>
              </a:solidFill>
              <a:effectLst>
                <a:outerShdw blurRad="63500" sx="102000" sy="102000" algn="ctr" rotWithShape="0">
                  <a:prstClr val="black">
                    <a:alpha val="25000"/>
                  </a:prstClr>
                </a:outerShdw>
              </a:effectLst>
              <a:latin typeface="Arial" panose="020B0604020202020204" pitchFamily="34" charset="0"/>
              <a:ea typeface="Arial" panose="020B0604020202020204" pitchFamily="34" charset="0"/>
              <a:cs typeface="Arial" panose="020B0604020202020204" pitchFamily="34" charset="0"/>
            </a:endParaRPr>
          </a:p>
        </p:txBody>
      </p:sp>
      <p:sp>
        <p:nvSpPr>
          <p:cNvPr id="6" name="文本框 5"/>
          <p:cNvSpPr txBox="1"/>
          <p:nvPr/>
        </p:nvSpPr>
        <p:spPr>
          <a:xfrm>
            <a:off x="4157008" y="3006799"/>
            <a:ext cx="3877985" cy="646331"/>
          </a:xfrm>
          <a:prstGeom prst="rect">
            <a:avLst/>
          </a:prstGeom>
          <a:noFill/>
        </p:spPr>
        <p:txBody>
          <a:bodyPr wrap="none" rtlCol="0">
            <a:spAutoFit/>
          </a:bodyPr>
          <a:lstStyle/>
          <a:p>
            <a:r>
              <a:rPr kumimoji="1" lang="zh-CN" altLang="en-US" sz="3600" dirty="0">
                <a:latin typeface="思源黑体 CN Normal" panose="020B0400000000000000" charset="-122"/>
                <a:ea typeface="思源黑体 CN Normal" panose="020B0400000000000000" charset="-122"/>
                <a:cs typeface="思源黑体 CN Normal" panose="020B0400000000000000" charset="-122"/>
              </a:rPr>
              <a:t>单击输入您的文本</a:t>
            </a:r>
          </a:p>
        </p:txBody>
      </p:sp>
      <p:sp>
        <p:nvSpPr>
          <p:cNvPr id="29" name="文本框 28"/>
          <p:cNvSpPr txBox="1"/>
          <p:nvPr/>
        </p:nvSpPr>
        <p:spPr>
          <a:xfrm>
            <a:off x="2908120" y="3809973"/>
            <a:ext cx="6375761" cy="646331"/>
          </a:xfrm>
          <a:prstGeom prst="rect">
            <a:avLst/>
          </a:prstGeom>
          <a:noFill/>
        </p:spPr>
        <p:txBody>
          <a:bodyPr wrap="square" rtlCol="0">
            <a:spAutoFit/>
          </a:bodyPr>
          <a:lstStyle/>
          <a:p>
            <a:pPr algn="ctr"/>
            <a:r>
              <a:rPr lang="en-US" altLang="zh-CN" sz="1200" dirty="0">
                <a:solidFill>
                  <a:schemeClr val="tx1">
                    <a:lumMod val="65000"/>
                    <a:lumOff val="35000"/>
                  </a:schemeClr>
                </a:solidFill>
                <a:latin typeface="STHeiti Light" charset="-122"/>
                <a:ea typeface="STHeiti Light" charset="-122"/>
                <a:cs typeface="STHeiti Light" charset="-122"/>
              </a:rPr>
              <a:t>Lorem Ipsum Dolor Sit </a:t>
            </a:r>
            <a:r>
              <a:rPr lang="en-US" altLang="zh-CN" sz="1200" dirty="0" err="1">
                <a:solidFill>
                  <a:schemeClr val="tx1">
                    <a:lumMod val="65000"/>
                    <a:lumOff val="35000"/>
                  </a:schemeClr>
                </a:solidFill>
                <a:latin typeface="STHeiti Light" charset="-122"/>
                <a:ea typeface="STHeiti Light" charset="-122"/>
                <a:cs typeface="STHeiti Light" charset="-122"/>
              </a:rPr>
              <a:t>Amet</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Consectetuer</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Adipiscing</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Elit</a:t>
            </a:r>
            <a:r>
              <a:rPr lang="en-US" altLang="zh-CN" sz="1200" dirty="0">
                <a:solidFill>
                  <a:schemeClr val="tx1">
                    <a:lumMod val="65000"/>
                    <a:lumOff val="35000"/>
                  </a:schemeClr>
                </a:solidFill>
                <a:latin typeface="STHeiti Light" charset="-122"/>
                <a:ea typeface="STHeiti Light" charset="-122"/>
                <a:cs typeface="STHeiti Light" charset="-122"/>
              </a:rPr>
              <a:t>. Maecenas </a:t>
            </a:r>
            <a:r>
              <a:rPr lang="en-US" altLang="zh-CN" sz="1200" dirty="0" err="1">
                <a:solidFill>
                  <a:schemeClr val="tx1">
                    <a:lumMod val="65000"/>
                    <a:lumOff val="35000"/>
                  </a:schemeClr>
                </a:solidFill>
                <a:latin typeface="STHeiti Light" charset="-122"/>
                <a:ea typeface="STHeiti Light" charset="-122"/>
                <a:cs typeface="STHeiti Light" charset="-122"/>
              </a:rPr>
              <a:t>Porttitor</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Congue</a:t>
            </a:r>
            <a:r>
              <a:rPr lang="en-US" altLang="zh-CN" sz="1200" dirty="0">
                <a:solidFill>
                  <a:schemeClr val="tx1">
                    <a:lumMod val="65000"/>
                    <a:lumOff val="35000"/>
                  </a:schemeClr>
                </a:solidFill>
                <a:latin typeface="STHeiti Light" charset="-122"/>
                <a:ea typeface="STHeiti Light" charset="-122"/>
                <a:cs typeface="STHeiti Light" charset="-122"/>
              </a:rPr>
              <a:t> Massa. </a:t>
            </a:r>
            <a:r>
              <a:rPr lang="en-US" altLang="zh-CN" sz="1200" dirty="0" err="1">
                <a:solidFill>
                  <a:schemeClr val="tx1">
                    <a:lumMod val="65000"/>
                    <a:lumOff val="35000"/>
                  </a:schemeClr>
                </a:solidFill>
                <a:latin typeface="STHeiti Light" charset="-122"/>
                <a:ea typeface="STHeiti Light" charset="-122"/>
                <a:cs typeface="STHeiti Light" charset="-122"/>
              </a:rPr>
              <a:t>Fusce</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Posuere</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Magnased</a:t>
            </a:r>
            <a:r>
              <a:rPr lang="zh-CN" altLang="en-US" sz="1200" dirty="0">
                <a:solidFill>
                  <a:schemeClr val="tx1">
                    <a:lumMod val="65000"/>
                    <a:lumOff val="35000"/>
                  </a:schemeClr>
                </a:solidFill>
                <a:latin typeface="STHeiti Light" charset="-122"/>
                <a:ea typeface="STHeiti Light" charset="-122"/>
                <a:cs typeface="STHeiti Light" charset="-122"/>
              </a:rPr>
              <a:t> </a:t>
            </a:r>
            <a:r>
              <a:rPr lang="en-US" altLang="zh-CN" sz="1200" dirty="0">
                <a:solidFill>
                  <a:schemeClr val="tx1">
                    <a:lumMod val="65000"/>
                    <a:lumOff val="35000"/>
                  </a:schemeClr>
                </a:solidFill>
                <a:latin typeface="STHeiti Light" charset="-122"/>
                <a:ea typeface="STHeiti Light" charset="-122"/>
                <a:cs typeface="STHeiti Light" charset="-122"/>
              </a:rPr>
              <a:t>Lorem Ipsum Dolor Sit </a:t>
            </a:r>
            <a:r>
              <a:rPr lang="en-US" altLang="zh-CN" sz="1200" dirty="0" err="1">
                <a:solidFill>
                  <a:schemeClr val="tx1">
                    <a:lumMod val="65000"/>
                    <a:lumOff val="35000"/>
                  </a:schemeClr>
                </a:solidFill>
                <a:latin typeface="STHeiti Light" charset="-122"/>
                <a:ea typeface="STHeiti Light" charset="-122"/>
                <a:cs typeface="STHeiti Light" charset="-122"/>
              </a:rPr>
              <a:t>Amet</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Consectetuer</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Adipiscing</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Elit</a:t>
            </a:r>
            <a:r>
              <a:rPr lang="en-US" altLang="zh-CN" sz="1200" dirty="0">
                <a:solidFill>
                  <a:schemeClr val="tx1">
                    <a:lumMod val="65000"/>
                    <a:lumOff val="35000"/>
                  </a:schemeClr>
                </a:solidFill>
                <a:latin typeface="STHeiti Light" charset="-122"/>
                <a:ea typeface="STHeiti Light" charset="-122"/>
                <a:cs typeface="STHeiti Light" charset="-122"/>
              </a:rPr>
              <a:t>. Maecenas</a:t>
            </a:r>
          </a:p>
        </p:txBody>
      </p:sp>
      <p:sp>
        <p:nvSpPr>
          <p:cNvPr id="7" name="圆角矩形 6"/>
          <p:cNvSpPr/>
          <p:nvPr/>
        </p:nvSpPr>
        <p:spPr>
          <a:xfrm>
            <a:off x="4992332" y="1964001"/>
            <a:ext cx="2207336" cy="707886"/>
          </a:xfrm>
          <a:prstGeom prst="roundRect">
            <a:avLst/>
          </a:prstGeom>
          <a:noFill/>
          <a:ln>
            <a:solidFill>
              <a:srgbClr val="ED99A9"/>
            </a:solidFill>
          </a:ln>
          <a:effectLst>
            <a:outerShdw blurRad="63500" sx="102000" sy="102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DF4E4"/>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77573" t="61641" r="7648" b="13684"/>
          <a:stretch>
            <a:fillRect/>
          </a:stretch>
        </p:blipFill>
        <p:spPr>
          <a:xfrm>
            <a:off x="6340839" y="1406062"/>
            <a:ext cx="5851161" cy="5451938"/>
          </a:xfrm>
          <a:prstGeom prst="rect">
            <a:avLst/>
          </a:prstGeom>
        </p:spPr>
      </p:pic>
      <p:sp>
        <p:nvSpPr>
          <p:cNvPr id="2" name="圆角矩形 1"/>
          <p:cNvSpPr/>
          <p:nvPr/>
        </p:nvSpPr>
        <p:spPr>
          <a:xfrm>
            <a:off x="-15498" y="650925"/>
            <a:ext cx="1146875" cy="123987"/>
          </a:xfrm>
          <a:prstGeom prst="roundRect">
            <a:avLst/>
          </a:prstGeom>
          <a:solidFill>
            <a:srgbClr val="ED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4" name="直线连接符 3"/>
          <p:cNvCxnSpPr>
            <a:stCxn id="2" idx="1"/>
          </p:cNvCxnSpPr>
          <p:nvPr/>
        </p:nvCxnSpPr>
        <p:spPr>
          <a:xfrm flipV="1">
            <a:off x="-15498" y="650925"/>
            <a:ext cx="12207498" cy="61994"/>
          </a:xfrm>
          <a:prstGeom prst="line">
            <a:avLst/>
          </a:prstGeom>
          <a:ln>
            <a:solidFill>
              <a:srgbClr val="ED99A9"/>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4983" y="113407"/>
            <a:ext cx="2646878" cy="461665"/>
          </a:xfrm>
          <a:prstGeom prst="rect">
            <a:avLst/>
          </a:prstGeom>
          <a:noFill/>
        </p:spPr>
        <p:txBody>
          <a:bodyPr wrap="none" rtlCol="0">
            <a:spAutoFit/>
          </a:bodyPr>
          <a:lstStyle/>
          <a:p>
            <a:r>
              <a:rPr kumimoji="1" lang="zh-CN" altLang="en-US" sz="2400" dirty="0">
                <a:latin typeface="Source Han Sans CN" charset="-122"/>
                <a:ea typeface="Source Han Sans CN" charset="-122"/>
                <a:cs typeface="Source Han Sans CN" charset="-122"/>
              </a:rPr>
              <a:t>单击输入您的文本</a:t>
            </a:r>
          </a:p>
        </p:txBody>
      </p:sp>
      <p:sp>
        <p:nvSpPr>
          <p:cNvPr id="6" name="五边形 5"/>
          <p:cNvSpPr>
            <a:spLocks noChangeArrowheads="1"/>
          </p:cNvSpPr>
          <p:nvPr/>
        </p:nvSpPr>
        <p:spPr bwMode="auto">
          <a:xfrm>
            <a:off x="2900085" y="1858386"/>
            <a:ext cx="1770213" cy="542450"/>
          </a:xfrm>
          <a:prstGeom prst="homePlate">
            <a:avLst>
              <a:gd name="adj" fmla="val 50114"/>
            </a:avLst>
          </a:prstGeom>
          <a:solidFill>
            <a:schemeClr val="accent1"/>
          </a:solidFill>
          <a:ln>
            <a:noFill/>
          </a:ln>
          <a:extLst>
            <a:ext uri="{91240B29-F687-4F45-9708-019B960494DF}">
              <a14:hiddenLine xmlns:a14="http://schemas.microsoft.com/office/drawing/2010/main" w="3175">
                <a:solidFill>
                  <a:srgbClr val="000000"/>
                </a:solidFill>
                <a:bevel/>
              </a14:hiddenLine>
            </a:ext>
          </a:extLst>
        </p:spPr>
        <p:txBody>
          <a:bodyPr lIns="87349" tIns="43673" rIns="87349" bIns="43673" anchor="ctr"/>
          <a:lstStyle/>
          <a:p>
            <a:pPr algn="ctr"/>
            <a:endParaRPr lang="zh-CN" altLang="en-US" sz="1970" b="1">
              <a:solidFill>
                <a:srgbClr val="F8F8F8"/>
              </a:solidFill>
              <a:latin typeface="思源黑体 CN Normal" panose="020B0400000000000000" charset="-122"/>
              <a:ea typeface="思源黑体 CN Normal" panose="020B0400000000000000" charset="-122"/>
              <a:cs typeface="思源黑体 CN Normal" panose="020B0400000000000000" charset="-122"/>
              <a:sym typeface="+mn-lt"/>
            </a:endParaRPr>
          </a:p>
        </p:txBody>
      </p:sp>
      <p:sp>
        <p:nvSpPr>
          <p:cNvPr id="7" name="TextBox 22"/>
          <p:cNvSpPr txBox="1">
            <a:spLocks noChangeArrowheads="1"/>
          </p:cNvSpPr>
          <p:nvPr/>
        </p:nvSpPr>
        <p:spPr bwMode="auto">
          <a:xfrm>
            <a:off x="3092063" y="1945446"/>
            <a:ext cx="1486711" cy="352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bevel/>
              </a14:hiddenLine>
            </a:ext>
          </a:extLst>
        </p:spPr>
        <p:txBody>
          <a:bodyPr lIns="87349" tIns="43673" rIns="87349" bIns="43673" anchor="ctr"/>
          <a:lstStyle/>
          <a:p>
            <a:r>
              <a:rPr lang="zh-CN" altLang="en-US" sz="1545" b="1">
                <a:solidFill>
                  <a:srgbClr val="F8F8F8"/>
                </a:solidFill>
                <a:latin typeface="思源黑体 CN Normal" panose="020B0400000000000000" charset="-122"/>
                <a:ea typeface="思源黑体 CN Normal" panose="020B0400000000000000" charset="-122"/>
                <a:cs typeface="思源黑体 CN Normal" panose="020B0400000000000000" charset="-122"/>
                <a:sym typeface="+mn-lt"/>
              </a:rPr>
              <a:t>添加标题</a:t>
            </a:r>
          </a:p>
        </p:txBody>
      </p:sp>
      <p:sp>
        <p:nvSpPr>
          <p:cNvPr id="9" name="五边形 8"/>
          <p:cNvSpPr>
            <a:spLocks noChangeArrowheads="1"/>
          </p:cNvSpPr>
          <p:nvPr/>
        </p:nvSpPr>
        <p:spPr bwMode="auto">
          <a:xfrm>
            <a:off x="2900085" y="3532610"/>
            <a:ext cx="1770213" cy="542450"/>
          </a:xfrm>
          <a:prstGeom prst="homePlate">
            <a:avLst>
              <a:gd name="adj" fmla="val 50114"/>
            </a:avLst>
          </a:prstGeom>
          <a:solidFill>
            <a:schemeClr val="accent1"/>
          </a:solidFill>
          <a:ln>
            <a:noFill/>
          </a:ln>
          <a:extLst>
            <a:ext uri="{91240B29-F687-4F45-9708-019B960494DF}">
              <a14:hiddenLine xmlns:a14="http://schemas.microsoft.com/office/drawing/2010/main" w="3175">
                <a:solidFill>
                  <a:srgbClr val="000000"/>
                </a:solidFill>
                <a:bevel/>
              </a14:hiddenLine>
            </a:ext>
          </a:extLst>
        </p:spPr>
        <p:txBody>
          <a:bodyPr lIns="87349" tIns="43673" rIns="87349" bIns="43673" anchor="ctr"/>
          <a:lstStyle/>
          <a:p>
            <a:pPr algn="ctr"/>
            <a:endParaRPr lang="zh-CN" altLang="en-US" sz="1970" b="1">
              <a:solidFill>
                <a:srgbClr val="F8F8F8"/>
              </a:solidFill>
              <a:latin typeface="思源黑体 CN Normal" panose="020B0400000000000000" charset="-122"/>
              <a:ea typeface="思源黑体 CN Normal" panose="020B0400000000000000" charset="-122"/>
              <a:cs typeface="思源黑体 CN Normal" panose="020B0400000000000000" charset="-122"/>
              <a:sym typeface="+mn-lt"/>
            </a:endParaRPr>
          </a:p>
        </p:txBody>
      </p:sp>
      <p:sp>
        <p:nvSpPr>
          <p:cNvPr id="10" name="TextBox 22"/>
          <p:cNvSpPr txBox="1">
            <a:spLocks noChangeArrowheads="1"/>
          </p:cNvSpPr>
          <p:nvPr/>
        </p:nvSpPr>
        <p:spPr bwMode="auto">
          <a:xfrm>
            <a:off x="3100993" y="3639761"/>
            <a:ext cx="1477782" cy="352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bevel/>
              </a14:hiddenLine>
            </a:ext>
          </a:extLst>
        </p:spPr>
        <p:txBody>
          <a:bodyPr lIns="87349" tIns="43673" rIns="87349" bIns="43673" anchor="ctr"/>
          <a:lstStyle/>
          <a:p>
            <a:r>
              <a:rPr lang="zh-CN" altLang="en-US" sz="1545" b="1">
                <a:solidFill>
                  <a:srgbClr val="F8F8F8"/>
                </a:solidFill>
                <a:latin typeface="思源黑体 CN Normal" panose="020B0400000000000000" charset="-122"/>
                <a:ea typeface="思源黑体 CN Normal" panose="020B0400000000000000" charset="-122"/>
                <a:cs typeface="思源黑体 CN Normal" panose="020B0400000000000000" charset="-122"/>
                <a:sym typeface="+mn-lt"/>
              </a:rPr>
              <a:t>添加标题</a:t>
            </a:r>
          </a:p>
        </p:txBody>
      </p:sp>
      <p:sp>
        <p:nvSpPr>
          <p:cNvPr id="12" name="五边形 11"/>
          <p:cNvSpPr>
            <a:spLocks noChangeArrowheads="1"/>
          </p:cNvSpPr>
          <p:nvPr/>
        </p:nvSpPr>
        <p:spPr bwMode="auto">
          <a:xfrm>
            <a:off x="2900085" y="5284965"/>
            <a:ext cx="1770213" cy="544681"/>
          </a:xfrm>
          <a:prstGeom prst="homePlate">
            <a:avLst>
              <a:gd name="adj" fmla="val 49909"/>
            </a:avLst>
          </a:prstGeom>
          <a:solidFill>
            <a:schemeClr val="accent1"/>
          </a:solidFill>
          <a:ln>
            <a:noFill/>
          </a:ln>
          <a:extLst>
            <a:ext uri="{91240B29-F687-4F45-9708-019B960494DF}">
              <a14:hiddenLine xmlns:a14="http://schemas.microsoft.com/office/drawing/2010/main" w="3175">
                <a:solidFill>
                  <a:srgbClr val="000000"/>
                </a:solidFill>
                <a:bevel/>
              </a14:hiddenLine>
            </a:ext>
          </a:extLst>
        </p:spPr>
        <p:txBody>
          <a:bodyPr lIns="87349" tIns="43673" rIns="87349" bIns="43673" anchor="ctr"/>
          <a:lstStyle/>
          <a:p>
            <a:pPr algn="ctr"/>
            <a:endParaRPr lang="zh-CN" altLang="en-US" sz="1970" b="1">
              <a:solidFill>
                <a:srgbClr val="F8F8F8"/>
              </a:solidFill>
              <a:latin typeface="思源黑体 CN Normal" panose="020B0400000000000000" charset="-122"/>
              <a:ea typeface="思源黑体 CN Normal" panose="020B0400000000000000" charset="-122"/>
              <a:cs typeface="思源黑体 CN Normal" panose="020B0400000000000000" charset="-122"/>
              <a:sym typeface="+mn-lt"/>
            </a:endParaRPr>
          </a:p>
        </p:txBody>
      </p:sp>
      <p:sp>
        <p:nvSpPr>
          <p:cNvPr id="13" name="TextBox 22"/>
          <p:cNvSpPr txBox="1">
            <a:spLocks noChangeArrowheads="1"/>
          </p:cNvSpPr>
          <p:nvPr/>
        </p:nvSpPr>
        <p:spPr bwMode="auto">
          <a:xfrm>
            <a:off x="3100993" y="5374258"/>
            <a:ext cx="1477782" cy="352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bevel/>
              </a14:hiddenLine>
            </a:ext>
          </a:extLst>
        </p:spPr>
        <p:txBody>
          <a:bodyPr lIns="87349" tIns="43673" rIns="87349" bIns="43673" anchor="ctr"/>
          <a:lstStyle/>
          <a:p>
            <a:r>
              <a:rPr lang="zh-CN" altLang="en-US" sz="1545" b="1">
                <a:solidFill>
                  <a:srgbClr val="F8F8F8"/>
                </a:solidFill>
                <a:latin typeface="思源黑体 CN Normal" panose="020B0400000000000000" charset="-122"/>
                <a:ea typeface="思源黑体 CN Normal" panose="020B0400000000000000" charset="-122"/>
                <a:cs typeface="思源黑体 CN Normal" panose="020B0400000000000000" charset="-122"/>
                <a:sym typeface="+mn-lt"/>
              </a:rPr>
              <a:t>添加标题</a:t>
            </a:r>
          </a:p>
        </p:txBody>
      </p:sp>
      <p:sp>
        <p:nvSpPr>
          <p:cNvPr id="14" name="任意多边形 31"/>
          <p:cNvSpPr/>
          <p:nvPr/>
        </p:nvSpPr>
        <p:spPr bwMode="auto">
          <a:xfrm>
            <a:off x="1895550" y="2112868"/>
            <a:ext cx="1203209" cy="1694316"/>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87349" tIns="43673" rIns="87349" bIns="43673" anchor="ctr"/>
          <a:lstStyle/>
          <a:p>
            <a:pPr algn="ctr" eaLnBrk="0" fontAlgn="ctr" hangingPunct="0">
              <a:buClr>
                <a:srgbClr val="FF0000"/>
              </a:buClr>
              <a:buSzPct val="70000"/>
              <a:defRPr/>
            </a:pPr>
            <a:endParaRPr lang="zh-CN" altLang="en-US" sz="1545" b="1" noProof="1">
              <a:solidFill>
                <a:schemeClr val="bg1"/>
              </a:solidFill>
              <a:latin typeface="思源黑体 CN Normal" panose="020B0400000000000000" charset="-122"/>
              <a:ea typeface="思源黑体 CN Normal" panose="020B0400000000000000" charset="-122"/>
              <a:cs typeface="思源黑体 CN Normal" panose="020B0400000000000000" charset="-122"/>
              <a:sym typeface="+mn-lt"/>
            </a:endParaRPr>
          </a:p>
        </p:txBody>
      </p:sp>
      <p:sp>
        <p:nvSpPr>
          <p:cNvPr id="15" name="任意多边形 32"/>
          <p:cNvSpPr/>
          <p:nvPr/>
        </p:nvSpPr>
        <p:spPr bwMode="auto">
          <a:xfrm flipV="1">
            <a:off x="1895550" y="3831736"/>
            <a:ext cx="1203209" cy="172556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87349" tIns="43673" rIns="87349" bIns="43673" anchor="ctr"/>
          <a:lstStyle/>
          <a:p>
            <a:pPr algn="ctr" eaLnBrk="0" fontAlgn="ctr" hangingPunct="0">
              <a:buClr>
                <a:srgbClr val="FF0000"/>
              </a:buClr>
              <a:buSzPct val="70000"/>
              <a:defRPr/>
            </a:pPr>
            <a:endParaRPr lang="zh-CN" altLang="en-US" sz="1545" b="1" noProof="1">
              <a:solidFill>
                <a:schemeClr val="bg1"/>
              </a:solidFill>
              <a:latin typeface="思源黑体 CN Normal" panose="020B0400000000000000" charset="-122"/>
              <a:ea typeface="思源黑体 CN Normal" panose="020B0400000000000000" charset="-122"/>
              <a:cs typeface="思源黑体 CN Normal" panose="020B0400000000000000" charset="-122"/>
              <a:sym typeface="+mn-lt"/>
            </a:endParaRPr>
          </a:p>
        </p:txBody>
      </p:sp>
      <p:cxnSp>
        <p:nvCxnSpPr>
          <p:cNvPr id="16" name="直接连接符 33"/>
          <p:cNvCxnSpPr/>
          <p:nvPr/>
        </p:nvCxnSpPr>
        <p:spPr bwMode="auto">
          <a:xfrm>
            <a:off x="1895550" y="3831736"/>
            <a:ext cx="1203209" cy="0"/>
          </a:xfrm>
          <a:prstGeom prst="line">
            <a:avLst/>
          </a:pr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cxnSp>
      <p:sp>
        <p:nvSpPr>
          <p:cNvPr id="17" name="椭圆 16"/>
          <p:cNvSpPr>
            <a:spLocks noChangeArrowheads="1"/>
          </p:cNvSpPr>
          <p:nvPr/>
        </p:nvSpPr>
        <p:spPr bwMode="auto">
          <a:xfrm>
            <a:off x="1147729" y="3168745"/>
            <a:ext cx="1325986" cy="1325986"/>
          </a:xfrm>
          <a:prstGeom prst="ellipse">
            <a:avLst/>
          </a:prstGeom>
          <a:solidFill>
            <a:schemeClr val="accent1"/>
          </a:solidFill>
          <a:ln>
            <a:noFill/>
          </a:ln>
          <a:extLst>
            <a:ext uri="{91240B29-F687-4F45-9708-019B960494DF}">
              <a14:hiddenLine xmlns:a14="http://schemas.microsoft.com/office/drawing/2010/main" w="3175">
                <a:solidFill>
                  <a:srgbClr val="000000"/>
                </a:solidFill>
                <a:bevel/>
              </a14:hiddenLine>
            </a:ext>
          </a:extLst>
        </p:spPr>
        <p:txBody>
          <a:bodyPr lIns="87349" tIns="43673" rIns="87349" bIns="43673" anchor="ctr"/>
          <a:lstStyle/>
          <a:p>
            <a:pPr algn="ctr"/>
            <a:r>
              <a:rPr lang="zh-CN" altLang="en-US" sz="1970" b="1">
                <a:solidFill>
                  <a:srgbClr val="F8F8F8"/>
                </a:solidFill>
                <a:latin typeface="思源黑体 CN Normal" panose="020B0400000000000000" charset="-122"/>
                <a:ea typeface="思源黑体 CN Normal" panose="020B0400000000000000" charset="-122"/>
                <a:cs typeface="思源黑体 CN Normal" panose="020B0400000000000000" charset="-122"/>
                <a:sym typeface="+mn-lt"/>
              </a:rPr>
              <a:t>添加</a:t>
            </a:r>
            <a:endParaRPr lang="en-US" altLang="zh-CN" sz="1970" b="1">
              <a:solidFill>
                <a:srgbClr val="F8F8F8"/>
              </a:solidFill>
              <a:latin typeface="思源黑体 CN Normal" panose="020B0400000000000000" charset="-122"/>
              <a:ea typeface="思源黑体 CN Normal" panose="020B0400000000000000" charset="-122"/>
              <a:cs typeface="思源黑体 CN Normal" panose="020B0400000000000000" charset="-122"/>
              <a:sym typeface="+mn-lt"/>
            </a:endParaRPr>
          </a:p>
          <a:p>
            <a:pPr algn="ctr"/>
            <a:r>
              <a:rPr lang="zh-CN" altLang="en-US" sz="1970" b="1">
                <a:solidFill>
                  <a:srgbClr val="F8F8F8"/>
                </a:solidFill>
                <a:latin typeface="思源黑体 CN Normal" panose="020B0400000000000000" charset="-122"/>
                <a:ea typeface="思源黑体 CN Normal" panose="020B0400000000000000" charset="-122"/>
                <a:cs typeface="思源黑体 CN Normal" panose="020B0400000000000000" charset="-122"/>
                <a:sym typeface="+mn-lt"/>
              </a:rPr>
              <a:t>标题</a:t>
            </a:r>
          </a:p>
        </p:txBody>
      </p:sp>
      <p:sp>
        <p:nvSpPr>
          <p:cNvPr id="18" name="右弧形箭头 35"/>
          <p:cNvSpPr>
            <a:spLocks noChangeArrowheads="1"/>
          </p:cNvSpPr>
          <p:nvPr/>
        </p:nvSpPr>
        <p:spPr bwMode="auto">
          <a:xfrm>
            <a:off x="8840233" y="1775790"/>
            <a:ext cx="946495" cy="1982282"/>
          </a:xfrm>
          <a:prstGeom prst="curvedLeftArrow">
            <a:avLst>
              <a:gd name="adj1" fmla="val 25035"/>
              <a:gd name="adj2" fmla="val 50070"/>
              <a:gd name="adj3" fmla="val 25000"/>
            </a:avLst>
          </a:prstGeom>
          <a:solidFill>
            <a:schemeClr val="accent2"/>
          </a:solidFill>
          <a:ln>
            <a:noFill/>
          </a:ln>
          <a:extLst>
            <a:ext uri="{91240B29-F687-4F45-9708-019B960494DF}">
              <a14:hiddenLine xmlns:a14="http://schemas.microsoft.com/office/drawing/2010/main" w="19050">
                <a:solidFill>
                  <a:srgbClr val="000000"/>
                </a:solidFill>
                <a:miter lim="800000"/>
                <a:headEnd/>
                <a:tailEnd/>
              </a14:hiddenLine>
            </a:ext>
          </a:extLst>
        </p:spPr>
        <p:txBody>
          <a:bodyPr lIns="78612" tIns="39307" rIns="78612" bIns="39307"/>
          <a:lstStyle/>
          <a:p>
            <a:endParaRPr lang="zh-CN" altLang="en-US" sz="1545">
              <a:solidFill>
                <a:srgbClr val="1E1C11"/>
              </a:solidFill>
              <a:latin typeface="思源黑体 CN Normal" panose="020B0400000000000000" charset="-122"/>
              <a:ea typeface="思源黑体 CN Normal" panose="020B0400000000000000" charset="-122"/>
              <a:cs typeface="思源黑体 CN Normal" panose="020B0400000000000000" charset="-122"/>
              <a:sym typeface="+mn-lt"/>
            </a:endParaRPr>
          </a:p>
        </p:txBody>
      </p:sp>
      <p:sp>
        <p:nvSpPr>
          <p:cNvPr id="19" name="右弧形箭头 36"/>
          <p:cNvSpPr>
            <a:spLocks noChangeArrowheads="1"/>
          </p:cNvSpPr>
          <p:nvPr/>
        </p:nvSpPr>
        <p:spPr bwMode="auto">
          <a:xfrm>
            <a:off x="8849161" y="3762537"/>
            <a:ext cx="937566" cy="2189885"/>
          </a:xfrm>
          <a:prstGeom prst="curvedLeftArrow">
            <a:avLst>
              <a:gd name="adj1" fmla="val 25012"/>
              <a:gd name="adj2" fmla="val 50012"/>
              <a:gd name="adj3" fmla="val 25000"/>
            </a:avLst>
          </a:prstGeom>
          <a:solidFill>
            <a:schemeClr val="accent2"/>
          </a:solidFill>
          <a:ln>
            <a:noFill/>
          </a:ln>
          <a:extLst>
            <a:ext uri="{91240B29-F687-4F45-9708-019B960494DF}">
              <a14:hiddenLine xmlns:a14="http://schemas.microsoft.com/office/drawing/2010/main" w="19050">
                <a:solidFill>
                  <a:srgbClr val="000000"/>
                </a:solidFill>
                <a:miter lim="800000"/>
                <a:headEnd/>
                <a:tailEnd/>
              </a14:hiddenLine>
            </a:ext>
          </a:extLst>
        </p:spPr>
        <p:txBody>
          <a:bodyPr lIns="78612" tIns="39307" rIns="78612" bIns="39307"/>
          <a:lstStyle/>
          <a:p>
            <a:endParaRPr lang="zh-CN" altLang="en-US" sz="1545">
              <a:solidFill>
                <a:srgbClr val="1E1C11"/>
              </a:solidFill>
              <a:latin typeface="思源黑体 CN Normal" panose="020B0400000000000000" charset="-122"/>
              <a:ea typeface="思源黑体 CN Normal" panose="020B0400000000000000" charset="-122"/>
              <a:cs typeface="思源黑体 CN Normal" panose="020B0400000000000000" charset="-122"/>
              <a:sym typeface="+mn-lt"/>
            </a:endParaRPr>
          </a:p>
        </p:txBody>
      </p:sp>
      <p:sp>
        <p:nvSpPr>
          <p:cNvPr id="20" name="右弧形箭头 37"/>
          <p:cNvSpPr>
            <a:spLocks noChangeArrowheads="1"/>
          </p:cNvSpPr>
          <p:nvPr/>
        </p:nvSpPr>
        <p:spPr bwMode="auto">
          <a:xfrm rot="10800000" flipH="1">
            <a:off x="8570126" y="2208855"/>
            <a:ext cx="1082665" cy="3214511"/>
          </a:xfrm>
          <a:prstGeom prst="curvedLeftArrow">
            <a:avLst>
              <a:gd name="adj1" fmla="val 25017"/>
              <a:gd name="adj2" fmla="val 50034"/>
              <a:gd name="adj3" fmla="val 25000"/>
            </a:avLst>
          </a:prstGeom>
          <a:solidFill>
            <a:schemeClr val="accent1"/>
          </a:solidFill>
          <a:ln>
            <a:noFill/>
          </a:ln>
          <a:extLst>
            <a:ext uri="{91240B29-F687-4F45-9708-019B960494DF}">
              <a14:hiddenLine xmlns:a14="http://schemas.microsoft.com/office/drawing/2010/main" w="19050">
                <a:solidFill>
                  <a:srgbClr val="000000"/>
                </a:solidFill>
                <a:miter lim="800000"/>
                <a:headEnd/>
                <a:tailEnd/>
              </a14:hiddenLine>
            </a:ext>
          </a:extLst>
        </p:spPr>
        <p:txBody>
          <a:bodyPr lIns="78612" tIns="39307" rIns="78612" bIns="39307"/>
          <a:lstStyle/>
          <a:p>
            <a:endParaRPr lang="zh-CN" altLang="en-US" sz="1545">
              <a:solidFill>
                <a:srgbClr val="1E1C11"/>
              </a:solidFill>
              <a:latin typeface="思源黑体 CN Normal" panose="020B0400000000000000" charset="-122"/>
              <a:ea typeface="思源黑体 CN Normal" panose="020B0400000000000000" charset="-122"/>
              <a:cs typeface="思源黑体 CN Normal" panose="020B0400000000000000" charset="-122"/>
              <a:sym typeface="+mn-lt"/>
            </a:endParaRPr>
          </a:p>
        </p:txBody>
      </p:sp>
      <p:sp>
        <p:nvSpPr>
          <p:cNvPr id="21" name="TextBox 31"/>
          <p:cNvSpPr txBox="1">
            <a:spLocks noChangeArrowheads="1"/>
          </p:cNvSpPr>
          <p:nvPr/>
        </p:nvSpPr>
        <p:spPr bwMode="auto">
          <a:xfrm>
            <a:off x="9724224" y="3653153"/>
            <a:ext cx="1165260" cy="326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349" tIns="43673" rIns="87349" bIns="43673">
            <a:spAutoFit/>
          </a:bodyPr>
          <a:lstStyle/>
          <a:p>
            <a:pPr algn="ctr"/>
            <a:r>
              <a:rPr lang="zh-CN" altLang="en-US" sz="1545" b="1">
                <a:solidFill>
                  <a:schemeClr val="accent1"/>
                </a:solidFill>
                <a:latin typeface="思源黑体 CN Normal" panose="020B0400000000000000" charset="-122"/>
                <a:ea typeface="思源黑体 CN Normal" panose="020B0400000000000000" charset="-122"/>
                <a:cs typeface="思源黑体 CN Normal" panose="020B0400000000000000" charset="-122"/>
                <a:sym typeface="+mn-lt"/>
              </a:rPr>
              <a:t>补充性文字</a:t>
            </a:r>
          </a:p>
        </p:txBody>
      </p:sp>
      <p:sp>
        <p:nvSpPr>
          <p:cNvPr id="22" name="TextBox 31"/>
          <p:cNvSpPr txBox="1">
            <a:spLocks noChangeArrowheads="1"/>
          </p:cNvSpPr>
          <p:nvPr/>
        </p:nvSpPr>
        <p:spPr bwMode="auto">
          <a:xfrm>
            <a:off x="9916201" y="4704567"/>
            <a:ext cx="1163029" cy="326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349" tIns="43673" rIns="87349" bIns="43673">
            <a:spAutoFit/>
          </a:bodyPr>
          <a:lstStyle/>
          <a:p>
            <a:pPr algn="ctr"/>
            <a:r>
              <a:rPr lang="zh-CN" altLang="en-US" sz="1545" b="1">
                <a:solidFill>
                  <a:schemeClr val="accent1"/>
                </a:solidFill>
                <a:latin typeface="思源黑体 CN Normal" panose="020B0400000000000000" charset="-122"/>
                <a:ea typeface="思源黑体 CN Normal" panose="020B0400000000000000" charset="-122"/>
                <a:cs typeface="思源黑体 CN Normal" panose="020B0400000000000000" charset="-122"/>
                <a:sym typeface="+mn-lt"/>
              </a:rPr>
              <a:t>补充性文字</a:t>
            </a:r>
          </a:p>
        </p:txBody>
      </p:sp>
      <p:sp>
        <p:nvSpPr>
          <p:cNvPr id="23" name="TextBox 31"/>
          <p:cNvSpPr txBox="1">
            <a:spLocks noChangeArrowheads="1"/>
          </p:cNvSpPr>
          <p:nvPr/>
        </p:nvSpPr>
        <p:spPr bwMode="auto">
          <a:xfrm>
            <a:off x="9916201" y="2577185"/>
            <a:ext cx="1163029" cy="326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349" tIns="43673" rIns="87349" bIns="43673">
            <a:spAutoFit/>
          </a:bodyPr>
          <a:lstStyle/>
          <a:p>
            <a:pPr algn="ctr"/>
            <a:r>
              <a:rPr lang="zh-CN" altLang="en-US" sz="1545" b="1">
                <a:solidFill>
                  <a:schemeClr val="accent1"/>
                </a:solidFill>
                <a:latin typeface="思源黑体 CN Normal" panose="020B0400000000000000" charset="-122"/>
                <a:ea typeface="思源黑体 CN Normal" panose="020B0400000000000000" charset="-122"/>
                <a:cs typeface="思源黑体 CN Normal" panose="020B0400000000000000" charset="-122"/>
                <a:sym typeface="+mn-lt"/>
              </a:rPr>
              <a:t>补充性文字</a:t>
            </a:r>
          </a:p>
        </p:txBody>
      </p:sp>
      <p:sp>
        <p:nvSpPr>
          <p:cNvPr id="24" name="圆角矩形 23"/>
          <p:cNvSpPr>
            <a:spLocks noChangeArrowheads="1"/>
          </p:cNvSpPr>
          <p:nvPr/>
        </p:nvSpPr>
        <p:spPr bwMode="auto">
          <a:xfrm>
            <a:off x="4152405" y="3215622"/>
            <a:ext cx="4288247" cy="1232229"/>
          </a:xfrm>
          <a:prstGeom prst="roundRect">
            <a:avLst>
              <a:gd name="adj" fmla="val 9991"/>
            </a:avLst>
          </a:prstGeom>
          <a:solidFill>
            <a:schemeClr val="accent6">
              <a:lumMod val="10000"/>
              <a:lumOff val="90000"/>
            </a:schemeClr>
          </a:solidFill>
          <a:ln w="3175">
            <a:solidFill>
              <a:schemeClr val="accent5"/>
            </a:solidFill>
            <a:bevel/>
          </a:ln>
        </p:spPr>
        <p:txBody>
          <a:bodyPr lIns="87349" tIns="43673" rIns="87349" bIns="43673"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2"/>
            <a:endParaRPr lang="zh-CN" altLang="en-US" sz="1405">
              <a:solidFill>
                <a:srgbClr val="434343"/>
              </a:solidFill>
              <a:latin typeface="思源黑体 CN Normal" panose="020B0400000000000000" charset="-122"/>
              <a:ea typeface="思源黑体 CN Normal" panose="020B0400000000000000" charset="-122"/>
              <a:cs typeface="思源黑体 CN Normal" panose="020B0400000000000000" charset="-122"/>
              <a:sym typeface="+mn-lt"/>
            </a:endParaRPr>
          </a:p>
        </p:txBody>
      </p:sp>
      <p:sp>
        <p:nvSpPr>
          <p:cNvPr id="25" name="圆角矩形 24"/>
          <p:cNvSpPr>
            <a:spLocks noChangeArrowheads="1"/>
          </p:cNvSpPr>
          <p:nvPr/>
        </p:nvSpPr>
        <p:spPr bwMode="auto">
          <a:xfrm>
            <a:off x="4152405" y="4941190"/>
            <a:ext cx="4288247" cy="1232229"/>
          </a:xfrm>
          <a:prstGeom prst="roundRect">
            <a:avLst>
              <a:gd name="adj" fmla="val 9991"/>
            </a:avLst>
          </a:prstGeom>
          <a:solidFill>
            <a:schemeClr val="accent6">
              <a:lumMod val="10000"/>
              <a:lumOff val="90000"/>
            </a:schemeClr>
          </a:solidFill>
          <a:ln w="3175">
            <a:solidFill>
              <a:schemeClr val="accent5"/>
            </a:solidFill>
            <a:bevel/>
          </a:ln>
        </p:spPr>
        <p:txBody>
          <a:bodyPr lIns="87349" tIns="43673" rIns="87349" bIns="43673"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2"/>
            <a:endParaRPr lang="zh-CN" altLang="en-US" sz="1405">
              <a:solidFill>
                <a:srgbClr val="434343"/>
              </a:solidFill>
              <a:latin typeface="思源黑体 CN Normal" panose="020B0400000000000000" charset="-122"/>
              <a:ea typeface="思源黑体 CN Normal" panose="020B0400000000000000" charset="-122"/>
              <a:cs typeface="思源黑体 CN Normal" panose="020B0400000000000000" charset="-122"/>
              <a:sym typeface="+mn-lt"/>
            </a:endParaRPr>
          </a:p>
        </p:txBody>
      </p:sp>
      <p:sp>
        <p:nvSpPr>
          <p:cNvPr id="26" name="圆角矩形 25"/>
          <p:cNvSpPr>
            <a:spLocks noChangeArrowheads="1"/>
          </p:cNvSpPr>
          <p:nvPr/>
        </p:nvSpPr>
        <p:spPr bwMode="auto">
          <a:xfrm>
            <a:off x="4152405" y="1507914"/>
            <a:ext cx="4288247" cy="1229997"/>
          </a:xfrm>
          <a:prstGeom prst="roundRect">
            <a:avLst>
              <a:gd name="adj" fmla="val 9991"/>
            </a:avLst>
          </a:prstGeom>
          <a:solidFill>
            <a:schemeClr val="accent6">
              <a:lumMod val="10000"/>
              <a:lumOff val="90000"/>
            </a:schemeClr>
          </a:solidFill>
          <a:ln w="3175">
            <a:solidFill>
              <a:schemeClr val="accent5"/>
            </a:solidFill>
            <a:bevel/>
          </a:ln>
        </p:spPr>
        <p:txBody>
          <a:bodyPr lIns="87349" tIns="43673" rIns="87349" bIns="43673"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2"/>
            <a:endParaRPr lang="zh-CN" altLang="en-US" sz="1405">
              <a:solidFill>
                <a:srgbClr val="434343"/>
              </a:solidFill>
              <a:latin typeface="思源黑体 CN Normal" panose="020B0400000000000000" charset="-122"/>
              <a:ea typeface="思源黑体 CN Normal" panose="020B0400000000000000" charset="-122"/>
              <a:cs typeface="思源黑体 CN Normal" panose="020B0400000000000000" charset="-122"/>
              <a:sym typeface="+mn-lt"/>
            </a:endParaRPr>
          </a:p>
        </p:txBody>
      </p:sp>
      <p:sp>
        <p:nvSpPr>
          <p:cNvPr id="27" name="TextBox 32"/>
          <p:cNvSpPr txBox="1">
            <a:spLocks noChangeArrowheads="1"/>
          </p:cNvSpPr>
          <p:nvPr/>
        </p:nvSpPr>
        <p:spPr bwMode="auto">
          <a:xfrm>
            <a:off x="4422514" y="5249249"/>
            <a:ext cx="3736869" cy="662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bevel/>
              </a14:hiddenLine>
            </a:ext>
          </a:extLst>
        </p:spPr>
        <p:txBody>
          <a:bodyPr lIns="87349" tIns="43673" rIns="87349" bIns="43673" anchor="ctr"/>
          <a:lstStyle/>
          <a:p>
            <a:r>
              <a:rPr lang="zh-CN" altLang="en-US" sz="140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sym typeface="+mn-lt"/>
              </a:rPr>
              <a:t>您的内容打在这里，或者通过复制您的文本后，在此框中选择粘贴，并选择只保留文字。</a:t>
            </a:r>
          </a:p>
        </p:txBody>
      </p:sp>
      <p:sp>
        <p:nvSpPr>
          <p:cNvPr id="28" name="TextBox 32"/>
          <p:cNvSpPr txBox="1">
            <a:spLocks noChangeArrowheads="1"/>
          </p:cNvSpPr>
          <p:nvPr/>
        </p:nvSpPr>
        <p:spPr bwMode="auto">
          <a:xfrm>
            <a:off x="4406886" y="3432158"/>
            <a:ext cx="3736869" cy="662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bevel/>
              </a14:hiddenLine>
            </a:ext>
          </a:extLst>
        </p:spPr>
        <p:txBody>
          <a:bodyPr lIns="87349" tIns="43673" rIns="87349" bIns="43673" anchor="ctr"/>
          <a:lstStyle/>
          <a:p>
            <a:r>
              <a:rPr lang="zh-CN" altLang="en-US" sz="140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sym typeface="+mn-lt"/>
              </a:rPr>
              <a:t>您的内容打在这里，或者通过复制您的文本后，在此框中选择粘贴，并选择只保留文字。</a:t>
            </a:r>
          </a:p>
        </p:txBody>
      </p:sp>
      <p:sp>
        <p:nvSpPr>
          <p:cNvPr id="29" name="TextBox 32"/>
          <p:cNvSpPr txBox="1">
            <a:spLocks noChangeArrowheads="1"/>
          </p:cNvSpPr>
          <p:nvPr/>
        </p:nvSpPr>
        <p:spPr bwMode="auto">
          <a:xfrm>
            <a:off x="4411352" y="1782486"/>
            <a:ext cx="3736869" cy="662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bevel/>
              </a14:hiddenLine>
            </a:ext>
          </a:extLst>
        </p:spPr>
        <p:txBody>
          <a:bodyPr lIns="87349" tIns="43673" rIns="87349" bIns="43673" anchor="ctr"/>
          <a:lstStyle/>
          <a:p>
            <a:r>
              <a:rPr lang="zh-CN" altLang="en-US" sz="140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sym typeface="+mn-lt"/>
              </a:rPr>
              <a:t>您的内容打在这里，或者通过复制您的文本后，在此框中选择粘贴，并选择只保留文字。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500"/>
                                        <p:tgtEl>
                                          <p:spTgt spid="1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300" fill="hold"/>
                                        <p:tgtEl>
                                          <p:spTgt spid="6"/>
                                        </p:tgtEl>
                                        <p:attrNameLst>
                                          <p:attrName>ppt_w</p:attrName>
                                        </p:attrNameLst>
                                      </p:cBhvr>
                                      <p:tavLst>
                                        <p:tav tm="0">
                                          <p:val>
                                            <p:fltVal val="0"/>
                                          </p:val>
                                        </p:tav>
                                        <p:tav tm="100000">
                                          <p:val>
                                            <p:strVal val="#ppt_w"/>
                                          </p:val>
                                        </p:tav>
                                      </p:tavLst>
                                    </p:anim>
                                    <p:anim calcmode="lin" valueType="num">
                                      <p:cBhvr>
                                        <p:cTn id="16" dur="300" fill="hold"/>
                                        <p:tgtEl>
                                          <p:spTgt spid="6"/>
                                        </p:tgtEl>
                                        <p:attrNameLst>
                                          <p:attrName>ppt_h</p:attrName>
                                        </p:attrNameLst>
                                      </p:cBhvr>
                                      <p:tavLst>
                                        <p:tav tm="0">
                                          <p:val>
                                            <p:fltVal val="0"/>
                                          </p:val>
                                        </p:tav>
                                        <p:tav tm="100000">
                                          <p:val>
                                            <p:strVal val="#ppt_h"/>
                                          </p:val>
                                        </p:tav>
                                      </p:tavLst>
                                    </p:anim>
                                    <p:anim calcmode="lin" valueType="num">
                                      <p:cBhvr>
                                        <p:cTn id="17" dur="300" fill="hold"/>
                                        <p:tgtEl>
                                          <p:spTgt spid="6"/>
                                        </p:tgtEl>
                                        <p:attrNameLst>
                                          <p:attrName>style.rotation</p:attrName>
                                        </p:attrNameLst>
                                      </p:cBhvr>
                                      <p:tavLst>
                                        <p:tav tm="0">
                                          <p:val>
                                            <p:fltVal val="90"/>
                                          </p:val>
                                        </p:tav>
                                        <p:tav tm="100000">
                                          <p:val>
                                            <p:fltVal val="0"/>
                                          </p:val>
                                        </p:tav>
                                      </p:tavLst>
                                    </p:anim>
                                    <p:animEffect transition="in" filter="fade">
                                      <p:cBhvr>
                                        <p:cTn id="18" dur="300"/>
                                        <p:tgtEl>
                                          <p:spTgt spid="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300" fill="hold"/>
                                        <p:tgtEl>
                                          <p:spTgt spid="7"/>
                                        </p:tgtEl>
                                        <p:attrNameLst>
                                          <p:attrName>ppt_w</p:attrName>
                                        </p:attrNameLst>
                                      </p:cBhvr>
                                      <p:tavLst>
                                        <p:tav tm="0">
                                          <p:val>
                                            <p:fltVal val="0"/>
                                          </p:val>
                                        </p:tav>
                                        <p:tav tm="100000">
                                          <p:val>
                                            <p:strVal val="#ppt_w"/>
                                          </p:val>
                                        </p:tav>
                                      </p:tavLst>
                                    </p:anim>
                                    <p:anim calcmode="lin" valueType="num">
                                      <p:cBhvr>
                                        <p:cTn id="22" dur="300" fill="hold"/>
                                        <p:tgtEl>
                                          <p:spTgt spid="7"/>
                                        </p:tgtEl>
                                        <p:attrNameLst>
                                          <p:attrName>ppt_h</p:attrName>
                                        </p:attrNameLst>
                                      </p:cBhvr>
                                      <p:tavLst>
                                        <p:tav tm="0">
                                          <p:val>
                                            <p:fltVal val="0"/>
                                          </p:val>
                                        </p:tav>
                                        <p:tav tm="100000">
                                          <p:val>
                                            <p:strVal val="#ppt_h"/>
                                          </p:val>
                                        </p:tav>
                                      </p:tavLst>
                                    </p:anim>
                                    <p:anim calcmode="lin" valueType="num">
                                      <p:cBhvr>
                                        <p:cTn id="23" dur="300" fill="hold"/>
                                        <p:tgtEl>
                                          <p:spTgt spid="7"/>
                                        </p:tgtEl>
                                        <p:attrNameLst>
                                          <p:attrName>style.rotation</p:attrName>
                                        </p:attrNameLst>
                                      </p:cBhvr>
                                      <p:tavLst>
                                        <p:tav tm="0">
                                          <p:val>
                                            <p:fltVal val="90"/>
                                          </p:val>
                                        </p:tav>
                                        <p:tav tm="100000">
                                          <p:val>
                                            <p:fltVal val="0"/>
                                          </p:val>
                                        </p:tav>
                                      </p:tavLst>
                                    </p:anim>
                                    <p:animEffect transition="in" filter="fade">
                                      <p:cBhvr>
                                        <p:cTn id="24" dur="300"/>
                                        <p:tgtEl>
                                          <p:spTgt spid="7"/>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500"/>
                                        <p:tgtEl>
                                          <p:spTgt spid="2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500"/>
                                        <p:tgtEl>
                                          <p:spTgt spid="26"/>
                                        </p:tgtEl>
                                      </p:cBhvr>
                                    </p:animEffect>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300" fill="hold"/>
                                        <p:tgtEl>
                                          <p:spTgt spid="9"/>
                                        </p:tgtEl>
                                        <p:attrNameLst>
                                          <p:attrName>ppt_w</p:attrName>
                                        </p:attrNameLst>
                                      </p:cBhvr>
                                      <p:tavLst>
                                        <p:tav tm="0">
                                          <p:val>
                                            <p:fltVal val="0"/>
                                          </p:val>
                                        </p:tav>
                                        <p:tav tm="100000">
                                          <p:val>
                                            <p:strVal val="#ppt_w"/>
                                          </p:val>
                                        </p:tav>
                                      </p:tavLst>
                                    </p:anim>
                                    <p:anim calcmode="lin" valueType="num">
                                      <p:cBhvr>
                                        <p:cTn id="40" dur="300" fill="hold"/>
                                        <p:tgtEl>
                                          <p:spTgt spid="9"/>
                                        </p:tgtEl>
                                        <p:attrNameLst>
                                          <p:attrName>ppt_h</p:attrName>
                                        </p:attrNameLst>
                                      </p:cBhvr>
                                      <p:tavLst>
                                        <p:tav tm="0">
                                          <p:val>
                                            <p:fltVal val="0"/>
                                          </p:val>
                                        </p:tav>
                                        <p:tav tm="100000">
                                          <p:val>
                                            <p:strVal val="#ppt_h"/>
                                          </p:val>
                                        </p:tav>
                                      </p:tavLst>
                                    </p:anim>
                                    <p:anim calcmode="lin" valueType="num">
                                      <p:cBhvr>
                                        <p:cTn id="41" dur="300" fill="hold"/>
                                        <p:tgtEl>
                                          <p:spTgt spid="9"/>
                                        </p:tgtEl>
                                        <p:attrNameLst>
                                          <p:attrName>style.rotation</p:attrName>
                                        </p:attrNameLst>
                                      </p:cBhvr>
                                      <p:tavLst>
                                        <p:tav tm="0">
                                          <p:val>
                                            <p:fltVal val="90"/>
                                          </p:val>
                                        </p:tav>
                                        <p:tav tm="100000">
                                          <p:val>
                                            <p:fltVal val="0"/>
                                          </p:val>
                                        </p:tav>
                                      </p:tavLst>
                                    </p:anim>
                                    <p:animEffect transition="in" filter="fade">
                                      <p:cBhvr>
                                        <p:cTn id="42" dur="300"/>
                                        <p:tgtEl>
                                          <p:spTgt spid="9"/>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300" fill="hold"/>
                                        <p:tgtEl>
                                          <p:spTgt spid="10"/>
                                        </p:tgtEl>
                                        <p:attrNameLst>
                                          <p:attrName>ppt_w</p:attrName>
                                        </p:attrNameLst>
                                      </p:cBhvr>
                                      <p:tavLst>
                                        <p:tav tm="0">
                                          <p:val>
                                            <p:fltVal val="0"/>
                                          </p:val>
                                        </p:tav>
                                        <p:tav tm="100000">
                                          <p:val>
                                            <p:strVal val="#ppt_w"/>
                                          </p:val>
                                        </p:tav>
                                      </p:tavLst>
                                    </p:anim>
                                    <p:anim calcmode="lin" valueType="num">
                                      <p:cBhvr>
                                        <p:cTn id="46" dur="300" fill="hold"/>
                                        <p:tgtEl>
                                          <p:spTgt spid="10"/>
                                        </p:tgtEl>
                                        <p:attrNameLst>
                                          <p:attrName>ppt_h</p:attrName>
                                        </p:attrNameLst>
                                      </p:cBhvr>
                                      <p:tavLst>
                                        <p:tav tm="0">
                                          <p:val>
                                            <p:fltVal val="0"/>
                                          </p:val>
                                        </p:tav>
                                        <p:tav tm="100000">
                                          <p:val>
                                            <p:strVal val="#ppt_h"/>
                                          </p:val>
                                        </p:tav>
                                      </p:tavLst>
                                    </p:anim>
                                    <p:anim calcmode="lin" valueType="num">
                                      <p:cBhvr>
                                        <p:cTn id="47" dur="300" fill="hold"/>
                                        <p:tgtEl>
                                          <p:spTgt spid="10"/>
                                        </p:tgtEl>
                                        <p:attrNameLst>
                                          <p:attrName>style.rotation</p:attrName>
                                        </p:attrNameLst>
                                      </p:cBhvr>
                                      <p:tavLst>
                                        <p:tav tm="0">
                                          <p:val>
                                            <p:fltVal val="90"/>
                                          </p:val>
                                        </p:tav>
                                        <p:tav tm="100000">
                                          <p:val>
                                            <p:fltVal val="0"/>
                                          </p:val>
                                        </p:tav>
                                      </p:tavLst>
                                    </p:anim>
                                    <p:animEffect transition="in" filter="fade">
                                      <p:cBhvr>
                                        <p:cTn id="48" dur="300"/>
                                        <p:tgtEl>
                                          <p:spTgt spid="10"/>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childTnLst>
                          </p:cTn>
                        </p:par>
                        <p:par>
                          <p:cTn id="56" fill="hold">
                            <p:stCondLst>
                              <p:cond delay="3500"/>
                            </p:stCondLst>
                            <p:childTnLst>
                              <p:par>
                                <p:cTn id="57" presetID="22" presetClass="entr" presetSubtype="8"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childTnLst>
                          </p:cTn>
                        </p:par>
                        <p:par>
                          <p:cTn id="60" fill="hold">
                            <p:stCondLst>
                              <p:cond delay="4000"/>
                            </p:stCondLst>
                            <p:childTnLst>
                              <p:par>
                                <p:cTn id="61" presetID="31" presetClass="entr" presetSubtype="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300" fill="hold"/>
                                        <p:tgtEl>
                                          <p:spTgt spid="12"/>
                                        </p:tgtEl>
                                        <p:attrNameLst>
                                          <p:attrName>ppt_w</p:attrName>
                                        </p:attrNameLst>
                                      </p:cBhvr>
                                      <p:tavLst>
                                        <p:tav tm="0">
                                          <p:val>
                                            <p:fltVal val="0"/>
                                          </p:val>
                                        </p:tav>
                                        <p:tav tm="100000">
                                          <p:val>
                                            <p:strVal val="#ppt_w"/>
                                          </p:val>
                                        </p:tav>
                                      </p:tavLst>
                                    </p:anim>
                                    <p:anim calcmode="lin" valueType="num">
                                      <p:cBhvr>
                                        <p:cTn id="64" dur="300" fill="hold"/>
                                        <p:tgtEl>
                                          <p:spTgt spid="12"/>
                                        </p:tgtEl>
                                        <p:attrNameLst>
                                          <p:attrName>ppt_h</p:attrName>
                                        </p:attrNameLst>
                                      </p:cBhvr>
                                      <p:tavLst>
                                        <p:tav tm="0">
                                          <p:val>
                                            <p:fltVal val="0"/>
                                          </p:val>
                                        </p:tav>
                                        <p:tav tm="100000">
                                          <p:val>
                                            <p:strVal val="#ppt_h"/>
                                          </p:val>
                                        </p:tav>
                                      </p:tavLst>
                                    </p:anim>
                                    <p:anim calcmode="lin" valueType="num">
                                      <p:cBhvr>
                                        <p:cTn id="65" dur="300" fill="hold"/>
                                        <p:tgtEl>
                                          <p:spTgt spid="12"/>
                                        </p:tgtEl>
                                        <p:attrNameLst>
                                          <p:attrName>style.rotation</p:attrName>
                                        </p:attrNameLst>
                                      </p:cBhvr>
                                      <p:tavLst>
                                        <p:tav tm="0">
                                          <p:val>
                                            <p:fltVal val="90"/>
                                          </p:val>
                                        </p:tav>
                                        <p:tav tm="100000">
                                          <p:val>
                                            <p:fltVal val="0"/>
                                          </p:val>
                                        </p:tav>
                                      </p:tavLst>
                                    </p:anim>
                                    <p:animEffect transition="in" filter="fade">
                                      <p:cBhvr>
                                        <p:cTn id="66" dur="300"/>
                                        <p:tgtEl>
                                          <p:spTgt spid="12"/>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p:cTn id="69" dur="300" fill="hold"/>
                                        <p:tgtEl>
                                          <p:spTgt spid="13"/>
                                        </p:tgtEl>
                                        <p:attrNameLst>
                                          <p:attrName>ppt_w</p:attrName>
                                        </p:attrNameLst>
                                      </p:cBhvr>
                                      <p:tavLst>
                                        <p:tav tm="0">
                                          <p:val>
                                            <p:fltVal val="0"/>
                                          </p:val>
                                        </p:tav>
                                        <p:tav tm="100000">
                                          <p:val>
                                            <p:strVal val="#ppt_w"/>
                                          </p:val>
                                        </p:tav>
                                      </p:tavLst>
                                    </p:anim>
                                    <p:anim calcmode="lin" valueType="num">
                                      <p:cBhvr>
                                        <p:cTn id="70" dur="300" fill="hold"/>
                                        <p:tgtEl>
                                          <p:spTgt spid="13"/>
                                        </p:tgtEl>
                                        <p:attrNameLst>
                                          <p:attrName>ppt_h</p:attrName>
                                        </p:attrNameLst>
                                      </p:cBhvr>
                                      <p:tavLst>
                                        <p:tav tm="0">
                                          <p:val>
                                            <p:fltVal val="0"/>
                                          </p:val>
                                        </p:tav>
                                        <p:tav tm="100000">
                                          <p:val>
                                            <p:strVal val="#ppt_h"/>
                                          </p:val>
                                        </p:tav>
                                      </p:tavLst>
                                    </p:anim>
                                    <p:anim calcmode="lin" valueType="num">
                                      <p:cBhvr>
                                        <p:cTn id="71" dur="300" fill="hold"/>
                                        <p:tgtEl>
                                          <p:spTgt spid="13"/>
                                        </p:tgtEl>
                                        <p:attrNameLst>
                                          <p:attrName>style.rotation</p:attrName>
                                        </p:attrNameLst>
                                      </p:cBhvr>
                                      <p:tavLst>
                                        <p:tav tm="0">
                                          <p:val>
                                            <p:fltVal val="90"/>
                                          </p:val>
                                        </p:tav>
                                        <p:tav tm="100000">
                                          <p:val>
                                            <p:fltVal val="0"/>
                                          </p:val>
                                        </p:tav>
                                      </p:tavLst>
                                    </p:anim>
                                    <p:animEffect transition="in" filter="fade">
                                      <p:cBhvr>
                                        <p:cTn id="72" dur="300"/>
                                        <p:tgtEl>
                                          <p:spTgt spid="13"/>
                                        </p:tgtEl>
                                      </p:cBhvr>
                                    </p:animEffect>
                                  </p:childTnLst>
                                </p:cTn>
                              </p:par>
                            </p:childTnLst>
                          </p:cTn>
                        </p:par>
                        <p:par>
                          <p:cTn id="73" fill="hold">
                            <p:stCondLst>
                              <p:cond delay="4500"/>
                            </p:stCondLst>
                            <p:childTnLst>
                              <p:par>
                                <p:cTn id="74" presetID="22" presetClass="entr" presetSubtype="8"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left)">
                                      <p:cBhvr>
                                        <p:cTn id="76" dur="500"/>
                                        <p:tgtEl>
                                          <p:spTgt spid="25"/>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left)">
                                      <p:cBhvr>
                                        <p:cTn id="79" dur="500"/>
                                        <p:tgtEl>
                                          <p:spTgt spid="27"/>
                                        </p:tgtEl>
                                      </p:cBhvr>
                                    </p:animEffect>
                                  </p:childTnLst>
                                </p:cTn>
                              </p:par>
                            </p:childTnLst>
                          </p:cTn>
                        </p:par>
                        <p:par>
                          <p:cTn id="80" fill="hold">
                            <p:stCondLst>
                              <p:cond delay="5000"/>
                            </p:stCondLst>
                            <p:childTnLst>
                              <p:par>
                                <p:cTn id="81" presetID="22" presetClass="entr" presetSubtype="1"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wipe(up)">
                                      <p:cBhvr>
                                        <p:cTn id="83" dur="500"/>
                                        <p:tgtEl>
                                          <p:spTgt spid="18"/>
                                        </p:tgtEl>
                                      </p:cBhvr>
                                    </p:animEffect>
                                  </p:childTnLst>
                                </p:cTn>
                              </p:par>
                            </p:childTnLst>
                          </p:cTn>
                        </p:par>
                        <p:par>
                          <p:cTn id="84" fill="hold">
                            <p:stCondLst>
                              <p:cond delay="5500"/>
                            </p:stCondLst>
                            <p:childTnLst>
                              <p:par>
                                <p:cTn id="85" presetID="16" presetClass="entr" presetSubtype="37"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barn(outVertical)">
                                      <p:cBhvr>
                                        <p:cTn id="87" dur="500"/>
                                        <p:tgtEl>
                                          <p:spTgt spid="23"/>
                                        </p:tgtEl>
                                      </p:cBhvr>
                                    </p:animEffect>
                                  </p:childTnLst>
                                </p:cTn>
                              </p:par>
                            </p:childTnLst>
                          </p:cTn>
                        </p:par>
                        <p:par>
                          <p:cTn id="88" fill="hold">
                            <p:stCondLst>
                              <p:cond delay="6000"/>
                            </p:stCondLst>
                            <p:childTnLst>
                              <p:par>
                                <p:cTn id="89" presetID="22" presetClass="entr" presetSubtype="1" fill="hold" grpId="0" nodeType="after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wipe(up)">
                                      <p:cBhvr>
                                        <p:cTn id="91" dur="500"/>
                                        <p:tgtEl>
                                          <p:spTgt spid="19"/>
                                        </p:tgtEl>
                                      </p:cBhvr>
                                    </p:animEffect>
                                  </p:childTnLst>
                                </p:cTn>
                              </p:par>
                            </p:childTnLst>
                          </p:cTn>
                        </p:par>
                        <p:par>
                          <p:cTn id="92" fill="hold">
                            <p:stCondLst>
                              <p:cond delay="6500"/>
                            </p:stCondLst>
                            <p:childTnLst>
                              <p:par>
                                <p:cTn id="93" presetID="16" presetClass="entr" presetSubtype="37" fill="hold" grpId="0" nodeType="after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barn(outVertical)">
                                      <p:cBhvr>
                                        <p:cTn id="95" dur="500"/>
                                        <p:tgtEl>
                                          <p:spTgt spid="22"/>
                                        </p:tgtEl>
                                      </p:cBhvr>
                                    </p:animEffect>
                                  </p:childTnLst>
                                </p:cTn>
                              </p:par>
                            </p:childTnLst>
                          </p:cTn>
                        </p:par>
                        <p:par>
                          <p:cTn id="96" fill="hold">
                            <p:stCondLst>
                              <p:cond delay="7000"/>
                            </p:stCondLst>
                            <p:childTnLst>
                              <p:par>
                                <p:cTn id="97" presetID="22" presetClass="entr" presetSubtype="4" fill="hold" grpId="0" nodeType="after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wipe(down)">
                                      <p:cBhvr>
                                        <p:cTn id="99" dur="500"/>
                                        <p:tgtEl>
                                          <p:spTgt spid="20"/>
                                        </p:tgtEl>
                                      </p:cBhvr>
                                    </p:animEffect>
                                  </p:childTnLst>
                                </p:cTn>
                              </p:par>
                            </p:childTnLst>
                          </p:cTn>
                        </p:par>
                        <p:par>
                          <p:cTn id="100" fill="hold">
                            <p:stCondLst>
                              <p:cond delay="7500"/>
                            </p:stCondLst>
                            <p:childTnLst>
                              <p:par>
                                <p:cTn id="101" presetID="16" presetClass="entr" presetSubtype="37" fill="hold" grpId="0" nodeType="after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barn(outVertical)">
                                      <p:cBhvr>
                                        <p:cTn id="10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P spid="10" grpId="0"/>
      <p:bldP spid="12" grpId="0" animBg="1"/>
      <p:bldP spid="13" grpId="0"/>
      <p:bldP spid="14" grpId="0" animBg="1"/>
      <p:bldP spid="15" grpId="0" animBg="1"/>
      <p:bldP spid="17" grpId="0" animBg="1"/>
      <p:bldP spid="18" grpId="0" animBg="1"/>
      <p:bldP spid="19" grpId="0" animBg="1"/>
      <p:bldP spid="20" grpId="0" animBg="1"/>
      <p:bldP spid="21" grpId="0"/>
      <p:bldP spid="22" grpId="0"/>
      <p:bldP spid="23" grpId="0"/>
      <p:bldP spid="24" grpId="0" animBg="1"/>
      <p:bldP spid="25" grpId="0" animBg="1"/>
      <p:bldP spid="26" grpId="0" animBg="1"/>
      <p:bldP spid="27" grpId="0"/>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DF4E4"/>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77573" t="61641" r="7648" b="13684"/>
          <a:stretch>
            <a:fillRect/>
          </a:stretch>
        </p:blipFill>
        <p:spPr>
          <a:xfrm>
            <a:off x="6340839" y="1406062"/>
            <a:ext cx="5851161" cy="5451938"/>
          </a:xfrm>
          <a:prstGeom prst="rect">
            <a:avLst/>
          </a:prstGeom>
        </p:spPr>
      </p:pic>
      <p:sp>
        <p:nvSpPr>
          <p:cNvPr id="2" name="圆角矩形 1"/>
          <p:cNvSpPr/>
          <p:nvPr/>
        </p:nvSpPr>
        <p:spPr>
          <a:xfrm>
            <a:off x="-15498" y="650925"/>
            <a:ext cx="1146875" cy="123987"/>
          </a:xfrm>
          <a:prstGeom prst="roundRect">
            <a:avLst/>
          </a:prstGeom>
          <a:solidFill>
            <a:srgbClr val="ED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4" name="直线连接符 3"/>
          <p:cNvCxnSpPr>
            <a:stCxn id="2" idx="1"/>
          </p:cNvCxnSpPr>
          <p:nvPr/>
        </p:nvCxnSpPr>
        <p:spPr>
          <a:xfrm flipV="1">
            <a:off x="-15498" y="650925"/>
            <a:ext cx="12207498" cy="61994"/>
          </a:xfrm>
          <a:prstGeom prst="line">
            <a:avLst/>
          </a:prstGeom>
          <a:ln>
            <a:solidFill>
              <a:srgbClr val="ED99A9"/>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4983" y="113407"/>
            <a:ext cx="2646878" cy="461665"/>
          </a:xfrm>
          <a:prstGeom prst="rect">
            <a:avLst/>
          </a:prstGeom>
          <a:noFill/>
        </p:spPr>
        <p:txBody>
          <a:bodyPr wrap="none" rtlCol="0">
            <a:spAutoFit/>
          </a:bodyPr>
          <a:lstStyle/>
          <a:p>
            <a:r>
              <a:rPr kumimoji="1" lang="zh-CN" altLang="en-US" sz="2400" dirty="0">
                <a:latin typeface="Source Han Sans CN" charset="-122"/>
                <a:ea typeface="Source Han Sans CN" charset="-122"/>
                <a:cs typeface="Source Han Sans CN" charset="-122"/>
              </a:rPr>
              <a:t>单击输入您的文本</a:t>
            </a:r>
          </a:p>
        </p:txBody>
      </p:sp>
      <p:sp>
        <p:nvSpPr>
          <p:cNvPr id="6" name="椭圆 5"/>
          <p:cNvSpPr/>
          <p:nvPr/>
        </p:nvSpPr>
        <p:spPr>
          <a:xfrm>
            <a:off x="1527466" y="2050291"/>
            <a:ext cx="1152000" cy="1152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Source Han Sans CN" charset="-122"/>
              <a:ea typeface="Source Han Sans CN" charset="-122"/>
              <a:cs typeface="Source Han Sans CN" charset="-122"/>
            </a:endParaRPr>
          </a:p>
        </p:txBody>
      </p:sp>
      <p:sp>
        <p:nvSpPr>
          <p:cNvPr id="7" name="椭圆 6"/>
          <p:cNvSpPr/>
          <p:nvPr/>
        </p:nvSpPr>
        <p:spPr>
          <a:xfrm>
            <a:off x="4247632" y="2036875"/>
            <a:ext cx="1152000" cy="115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Source Han Sans CN" charset="-122"/>
              <a:ea typeface="Source Han Sans CN" charset="-122"/>
              <a:cs typeface="Source Han Sans CN" charset="-122"/>
            </a:endParaRPr>
          </a:p>
        </p:txBody>
      </p:sp>
      <p:sp>
        <p:nvSpPr>
          <p:cNvPr id="9" name="椭圆 8"/>
          <p:cNvSpPr/>
          <p:nvPr/>
        </p:nvSpPr>
        <p:spPr>
          <a:xfrm>
            <a:off x="6790930" y="2056083"/>
            <a:ext cx="1152000" cy="1152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Source Han Sans CN" charset="-122"/>
              <a:ea typeface="Source Han Sans CN" charset="-122"/>
              <a:cs typeface="Source Han Sans CN" charset="-122"/>
            </a:endParaRPr>
          </a:p>
        </p:txBody>
      </p:sp>
      <p:sp>
        <p:nvSpPr>
          <p:cNvPr id="10" name="椭圆 9"/>
          <p:cNvSpPr/>
          <p:nvPr/>
        </p:nvSpPr>
        <p:spPr>
          <a:xfrm>
            <a:off x="9497734" y="2056083"/>
            <a:ext cx="1152000" cy="115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75000"/>
                  <a:lumOff val="25000"/>
                </a:schemeClr>
              </a:solidFill>
              <a:latin typeface="Source Han Sans CN" charset="-122"/>
              <a:ea typeface="Source Han Sans CN" charset="-122"/>
              <a:cs typeface="Source Han Sans CN" charset="-122"/>
            </a:endParaRPr>
          </a:p>
        </p:txBody>
      </p:sp>
      <p:sp>
        <p:nvSpPr>
          <p:cNvPr id="12" name="文本框 11"/>
          <p:cNvSpPr txBox="1"/>
          <p:nvPr/>
        </p:nvSpPr>
        <p:spPr>
          <a:xfrm>
            <a:off x="1542069" y="3512340"/>
            <a:ext cx="1107996" cy="276999"/>
          </a:xfrm>
          <a:prstGeom prst="rect">
            <a:avLst/>
          </a:prstGeom>
          <a:noFill/>
        </p:spPr>
        <p:txBody>
          <a:bodyPr wrap="none" rtlCol="0">
            <a:spAutoFit/>
          </a:bodyPr>
          <a:lstStyle/>
          <a:p>
            <a:pPr algn="ctr"/>
            <a:r>
              <a:rPr lang="zh-CN" altLang="en-US" sz="1200" dirty="0">
                <a:solidFill>
                  <a:schemeClr val="tx1">
                    <a:lumMod val="75000"/>
                    <a:lumOff val="25000"/>
                  </a:schemeClr>
                </a:solidFill>
                <a:latin typeface="Source Han Sans CN" charset="-122"/>
                <a:ea typeface="Source Han Sans CN" charset="-122"/>
                <a:cs typeface="Source Han Sans CN" charset="-122"/>
              </a:rPr>
              <a:t>点击添加标题</a:t>
            </a:r>
          </a:p>
        </p:txBody>
      </p:sp>
      <p:sp>
        <p:nvSpPr>
          <p:cNvPr id="13" name="文本框 12"/>
          <p:cNvSpPr txBox="1"/>
          <p:nvPr/>
        </p:nvSpPr>
        <p:spPr>
          <a:xfrm>
            <a:off x="4263714" y="3507974"/>
            <a:ext cx="1107996" cy="276999"/>
          </a:xfrm>
          <a:prstGeom prst="rect">
            <a:avLst/>
          </a:prstGeom>
          <a:noFill/>
        </p:spPr>
        <p:txBody>
          <a:bodyPr wrap="none" rtlCol="0">
            <a:spAutoFit/>
          </a:bodyPr>
          <a:lstStyle/>
          <a:p>
            <a:pPr algn="ctr"/>
            <a:r>
              <a:rPr lang="zh-CN" altLang="en-US" sz="1200" dirty="0">
                <a:solidFill>
                  <a:schemeClr val="tx1">
                    <a:lumMod val="75000"/>
                    <a:lumOff val="25000"/>
                  </a:schemeClr>
                </a:solidFill>
                <a:latin typeface="Source Han Sans CN" charset="-122"/>
                <a:ea typeface="Source Han Sans CN" charset="-122"/>
                <a:cs typeface="Source Han Sans CN" charset="-122"/>
              </a:rPr>
              <a:t>点击添加标题</a:t>
            </a:r>
          </a:p>
        </p:txBody>
      </p:sp>
      <p:sp>
        <p:nvSpPr>
          <p:cNvPr id="14" name="文本框 13"/>
          <p:cNvSpPr txBox="1"/>
          <p:nvPr/>
        </p:nvSpPr>
        <p:spPr>
          <a:xfrm>
            <a:off x="6812931" y="3513328"/>
            <a:ext cx="1107996" cy="276999"/>
          </a:xfrm>
          <a:prstGeom prst="rect">
            <a:avLst/>
          </a:prstGeom>
          <a:noFill/>
        </p:spPr>
        <p:txBody>
          <a:bodyPr wrap="none" rtlCol="0">
            <a:spAutoFit/>
          </a:bodyPr>
          <a:lstStyle/>
          <a:p>
            <a:pPr algn="ctr"/>
            <a:r>
              <a:rPr lang="zh-CN" altLang="en-US" sz="1200" dirty="0">
                <a:solidFill>
                  <a:schemeClr val="tx1">
                    <a:lumMod val="75000"/>
                    <a:lumOff val="25000"/>
                  </a:schemeClr>
                </a:solidFill>
                <a:latin typeface="Source Han Sans CN" charset="-122"/>
                <a:ea typeface="Source Han Sans CN" charset="-122"/>
                <a:cs typeface="Source Han Sans CN" charset="-122"/>
              </a:rPr>
              <a:t>点击添加标题</a:t>
            </a:r>
          </a:p>
        </p:txBody>
      </p:sp>
      <p:sp>
        <p:nvSpPr>
          <p:cNvPr id="15" name="文本框 14"/>
          <p:cNvSpPr txBox="1"/>
          <p:nvPr/>
        </p:nvSpPr>
        <p:spPr>
          <a:xfrm>
            <a:off x="9525212" y="3518132"/>
            <a:ext cx="1107996" cy="276999"/>
          </a:xfrm>
          <a:prstGeom prst="rect">
            <a:avLst/>
          </a:prstGeom>
          <a:noFill/>
        </p:spPr>
        <p:txBody>
          <a:bodyPr wrap="none" rtlCol="0">
            <a:spAutoFit/>
          </a:bodyPr>
          <a:lstStyle/>
          <a:p>
            <a:pPr algn="ctr"/>
            <a:r>
              <a:rPr lang="zh-CN" altLang="en-US" sz="1200" dirty="0">
                <a:solidFill>
                  <a:schemeClr val="tx1">
                    <a:lumMod val="75000"/>
                    <a:lumOff val="25000"/>
                  </a:schemeClr>
                </a:solidFill>
                <a:latin typeface="Source Han Sans CN" charset="-122"/>
                <a:ea typeface="Source Han Sans CN" charset="-122"/>
                <a:cs typeface="Source Han Sans CN" charset="-122"/>
              </a:rPr>
              <a:t>点击添加标题</a:t>
            </a:r>
          </a:p>
        </p:txBody>
      </p:sp>
      <p:cxnSp>
        <p:nvCxnSpPr>
          <p:cNvPr id="16" name="直接连接符 41"/>
          <p:cNvCxnSpPr/>
          <p:nvPr/>
        </p:nvCxnSpPr>
        <p:spPr>
          <a:xfrm>
            <a:off x="1407920" y="3974510"/>
            <a:ext cx="1376294" cy="0"/>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213505" y="4095550"/>
            <a:ext cx="1765124" cy="276999"/>
          </a:xfrm>
          <a:prstGeom prst="rect">
            <a:avLst/>
          </a:prstGeom>
          <a:noFill/>
        </p:spPr>
        <p:txBody>
          <a:bodyPr wrap="square" rtlCol="0">
            <a:spAutoFit/>
          </a:bodyPr>
          <a:lstStyle/>
          <a:p>
            <a:pPr algn="ctr"/>
            <a:r>
              <a:rPr lang="zh-CN" altLang="en-US" sz="1200" dirty="0">
                <a:solidFill>
                  <a:schemeClr val="tx1">
                    <a:lumMod val="75000"/>
                    <a:lumOff val="25000"/>
                  </a:schemeClr>
                </a:solidFill>
                <a:latin typeface="Source Han Sans CN" charset="-122"/>
                <a:ea typeface="Source Han Sans CN" charset="-122"/>
                <a:cs typeface="Source Han Sans CN" charset="-122"/>
              </a:rPr>
              <a:t>点击添加您的内容</a:t>
            </a:r>
          </a:p>
        </p:txBody>
      </p:sp>
      <p:sp>
        <p:nvSpPr>
          <p:cNvPr id="18" name="文本框 17"/>
          <p:cNvSpPr txBox="1"/>
          <p:nvPr/>
        </p:nvSpPr>
        <p:spPr>
          <a:xfrm>
            <a:off x="3935150" y="4095550"/>
            <a:ext cx="1765125" cy="276999"/>
          </a:xfrm>
          <a:prstGeom prst="rect">
            <a:avLst/>
          </a:prstGeom>
          <a:noFill/>
        </p:spPr>
        <p:txBody>
          <a:bodyPr wrap="square" rtlCol="0">
            <a:spAutoFit/>
          </a:bodyPr>
          <a:lstStyle/>
          <a:p>
            <a:pPr algn="ctr"/>
            <a:r>
              <a:rPr lang="zh-CN" altLang="en-US" sz="1200" dirty="0">
                <a:solidFill>
                  <a:schemeClr val="tx1">
                    <a:lumMod val="75000"/>
                    <a:lumOff val="25000"/>
                  </a:schemeClr>
                </a:solidFill>
                <a:latin typeface="Source Han Sans CN" charset="-122"/>
                <a:ea typeface="Source Han Sans CN" charset="-122"/>
                <a:cs typeface="Source Han Sans CN" charset="-122"/>
              </a:rPr>
              <a:t>点击添加您的内容</a:t>
            </a:r>
          </a:p>
        </p:txBody>
      </p:sp>
      <p:sp>
        <p:nvSpPr>
          <p:cNvPr id="19" name="文本框 18"/>
          <p:cNvSpPr txBox="1"/>
          <p:nvPr/>
        </p:nvSpPr>
        <p:spPr>
          <a:xfrm>
            <a:off x="6484366" y="4103994"/>
            <a:ext cx="1765126" cy="276999"/>
          </a:xfrm>
          <a:prstGeom prst="rect">
            <a:avLst/>
          </a:prstGeom>
          <a:noFill/>
        </p:spPr>
        <p:txBody>
          <a:bodyPr wrap="square" rtlCol="0">
            <a:spAutoFit/>
          </a:bodyPr>
          <a:lstStyle/>
          <a:p>
            <a:pPr algn="ctr"/>
            <a:r>
              <a:rPr lang="zh-CN" altLang="en-US" sz="1200" dirty="0">
                <a:solidFill>
                  <a:schemeClr val="tx1">
                    <a:lumMod val="75000"/>
                    <a:lumOff val="25000"/>
                  </a:schemeClr>
                </a:solidFill>
                <a:latin typeface="Source Han Sans CN" charset="-122"/>
                <a:ea typeface="Source Han Sans CN" charset="-122"/>
                <a:cs typeface="Source Han Sans CN" charset="-122"/>
              </a:rPr>
              <a:t>点击添加您的内容</a:t>
            </a:r>
          </a:p>
        </p:txBody>
      </p:sp>
      <p:sp>
        <p:nvSpPr>
          <p:cNvPr id="20" name="文本框 19"/>
          <p:cNvSpPr txBox="1"/>
          <p:nvPr/>
        </p:nvSpPr>
        <p:spPr>
          <a:xfrm>
            <a:off x="9196647" y="4095550"/>
            <a:ext cx="1765127" cy="276999"/>
          </a:xfrm>
          <a:prstGeom prst="rect">
            <a:avLst/>
          </a:prstGeom>
          <a:noFill/>
        </p:spPr>
        <p:txBody>
          <a:bodyPr wrap="square" rtlCol="0">
            <a:spAutoFit/>
          </a:bodyPr>
          <a:lstStyle/>
          <a:p>
            <a:pPr algn="ctr"/>
            <a:r>
              <a:rPr lang="zh-CN" altLang="en-US" sz="1200" dirty="0">
                <a:solidFill>
                  <a:schemeClr val="tx1">
                    <a:lumMod val="75000"/>
                    <a:lumOff val="25000"/>
                  </a:schemeClr>
                </a:solidFill>
                <a:latin typeface="Source Han Sans CN" charset="-122"/>
                <a:ea typeface="Source Han Sans CN" charset="-122"/>
                <a:cs typeface="Source Han Sans CN" charset="-122"/>
              </a:rPr>
              <a:t>点击添加您的内容</a:t>
            </a:r>
          </a:p>
        </p:txBody>
      </p:sp>
      <p:sp>
        <p:nvSpPr>
          <p:cNvPr id="21" name="Freeform 5"/>
          <p:cNvSpPr>
            <a:spLocks noEditPoints="1"/>
          </p:cNvSpPr>
          <p:nvPr/>
        </p:nvSpPr>
        <p:spPr bwMode="auto">
          <a:xfrm>
            <a:off x="9791124" y="2362075"/>
            <a:ext cx="565150" cy="614362"/>
          </a:xfrm>
          <a:custGeom>
            <a:avLst/>
            <a:gdLst>
              <a:gd name="T0" fmla="*/ 162 w 356"/>
              <a:gd name="T1" fmla="*/ 322 h 387"/>
              <a:gd name="T2" fmla="*/ 194 w 356"/>
              <a:gd name="T3" fmla="*/ 322 h 387"/>
              <a:gd name="T4" fmla="*/ 194 w 356"/>
              <a:gd name="T5" fmla="*/ 387 h 387"/>
              <a:gd name="T6" fmla="*/ 162 w 356"/>
              <a:gd name="T7" fmla="*/ 387 h 387"/>
              <a:gd name="T8" fmla="*/ 162 w 356"/>
              <a:gd name="T9" fmla="*/ 322 h 387"/>
              <a:gd name="T10" fmla="*/ 162 w 356"/>
              <a:gd name="T11" fmla="*/ 322 h 387"/>
              <a:gd name="T12" fmla="*/ 208 w 356"/>
              <a:gd name="T13" fmla="*/ 322 h 387"/>
              <a:gd name="T14" fmla="*/ 263 w 356"/>
              <a:gd name="T15" fmla="*/ 387 h 387"/>
              <a:gd name="T16" fmla="*/ 306 w 356"/>
              <a:gd name="T17" fmla="*/ 387 h 387"/>
              <a:gd name="T18" fmla="*/ 250 w 356"/>
              <a:gd name="T19" fmla="*/ 322 h 387"/>
              <a:gd name="T20" fmla="*/ 208 w 356"/>
              <a:gd name="T21" fmla="*/ 322 h 387"/>
              <a:gd name="T22" fmla="*/ 208 w 356"/>
              <a:gd name="T23" fmla="*/ 322 h 387"/>
              <a:gd name="T24" fmla="*/ 50 w 356"/>
              <a:gd name="T25" fmla="*/ 387 h 387"/>
              <a:gd name="T26" fmla="*/ 92 w 356"/>
              <a:gd name="T27" fmla="*/ 387 h 387"/>
              <a:gd name="T28" fmla="*/ 148 w 356"/>
              <a:gd name="T29" fmla="*/ 322 h 387"/>
              <a:gd name="T30" fmla="*/ 105 w 356"/>
              <a:gd name="T31" fmla="*/ 322 h 387"/>
              <a:gd name="T32" fmla="*/ 50 w 356"/>
              <a:gd name="T33" fmla="*/ 387 h 387"/>
              <a:gd name="T34" fmla="*/ 173 w 356"/>
              <a:gd name="T35" fmla="*/ 145 h 387"/>
              <a:gd name="T36" fmla="*/ 197 w 356"/>
              <a:gd name="T37" fmla="*/ 169 h 387"/>
              <a:gd name="T38" fmla="*/ 252 w 356"/>
              <a:gd name="T39" fmla="*/ 114 h 387"/>
              <a:gd name="T40" fmla="*/ 265 w 356"/>
              <a:gd name="T41" fmla="*/ 128 h 387"/>
              <a:gd name="T42" fmla="*/ 275 w 356"/>
              <a:gd name="T43" fmla="*/ 80 h 387"/>
              <a:gd name="T44" fmla="*/ 226 w 356"/>
              <a:gd name="T45" fmla="*/ 89 h 387"/>
              <a:gd name="T46" fmla="*/ 240 w 356"/>
              <a:gd name="T47" fmla="*/ 103 h 387"/>
              <a:gd name="T48" fmla="*/ 197 w 356"/>
              <a:gd name="T49" fmla="*/ 146 h 387"/>
              <a:gd name="T50" fmla="*/ 173 w 356"/>
              <a:gd name="T51" fmla="*/ 122 h 387"/>
              <a:gd name="T52" fmla="*/ 113 w 356"/>
              <a:gd name="T53" fmla="*/ 180 h 387"/>
              <a:gd name="T54" fmla="*/ 125 w 356"/>
              <a:gd name="T55" fmla="*/ 192 h 387"/>
              <a:gd name="T56" fmla="*/ 173 w 356"/>
              <a:gd name="T57" fmla="*/ 145 h 387"/>
              <a:gd name="T58" fmla="*/ 275 w 356"/>
              <a:gd name="T59" fmla="*/ 210 h 387"/>
              <a:gd name="T60" fmla="*/ 97 w 356"/>
              <a:gd name="T61" fmla="*/ 210 h 387"/>
              <a:gd name="T62" fmla="*/ 97 w 356"/>
              <a:gd name="T63" fmla="*/ 80 h 387"/>
              <a:gd name="T64" fmla="*/ 81 w 356"/>
              <a:gd name="T65" fmla="*/ 80 h 387"/>
              <a:gd name="T66" fmla="*/ 81 w 356"/>
              <a:gd name="T67" fmla="*/ 226 h 387"/>
              <a:gd name="T68" fmla="*/ 275 w 356"/>
              <a:gd name="T69" fmla="*/ 226 h 387"/>
              <a:gd name="T70" fmla="*/ 275 w 356"/>
              <a:gd name="T71" fmla="*/ 210 h 387"/>
              <a:gd name="T72" fmla="*/ 356 w 356"/>
              <a:gd name="T73" fmla="*/ 48 h 387"/>
              <a:gd name="T74" fmla="*/ 340 w 356"/>
              <a:gd name="T75" fmla="*/ 48 h 387"/>
              <a:gd name="T76" fmla="*/ 340 w 356"/>
              <a:gd name="T77" fmla="*/ 290 h 387"/>
              <a:gd name="T78" fmla="*/ 16 w 356"/>
              <a:gd name="T79" fmla="*/ 290 h 387"/>
              <a:gd name="T80" fmla="*/ 16 w 356"/>
              <a:gd name="T81" fmla="*/ 48 h 387"/>
              <a:gd name="T82" fmla="*/ 0 w 356"/>
              <a:gd name="T83" fmla="*/ 48 h 387"/>
              <a:gd name="T84" fmla="*/ 0 w 356"/>
              <a:gd name="T85" fmla="*/ 0 h 387"/>
              <a:gd name="T86" fmla="*/ 356 w 356"/>
              <a:gd name="T87" fmla="*/ 0 h 387"/>
              <a:gd name="T88" fmla="*/ 356 w 356"/>
              <a:gd name="T89" fmla="*/ 48 h 387"/>
              <a:gd name="T90" fmla="*/ 356 w 356"/>
              <a:gd name="T91" fmla="*/ 48 h 387"/>
              <a:gd name="T92" fmla="*/ 307 w 356"/>
              <a:gd name="T93" fmla="*/ 48 h 387"/>
              <a:gd name="T94" fmla="*/ 49 w 356"/>
              <a:gd name="T95" fmla="*/ 48 h 387"/>
              <a:gd name="T96" fmla="*/ 49 w 356"/>
              <a:gd name="T97" fmla="*/ 258 h 387"/>
              <a:gd name="T98" fmla="*/ 307 w 356"/>
              <a:gd name="T99" fmla="*/ 258 h 387"/>
              <a:gd name="T100" fmla="*/ 307 w 356"/>
              <a:gd name="T101" fmla="*/ 48 h 387"/>
              <a:gd name="T102" fmla="*/ 307 w 356"/>
              <a:gd name="T103" fmla="*/ 48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87">
                <a:moveTo>
                  <a:pt x="162" y="322"/>
                </a:moveTo>
                <a:lnTo>
                  <a:pt x="194" y="322"/>
                </a:lnTo>
                <a:lnTo>
                  <a:pt x="194" y="387"/>
                </a:lnTo>
                <a:lnTo>
                  <a:pt x="162" y="387"/>
                </a:lnTo>
                <a:lnTo>
                  <a:pt x="162" y="322"/>
                </a:lnTo>
                <a:lnTo>
                  <a:pt x="162" y="322"/>
                </a:lnTo>
                <a:close/>
                <a:moveTo>
                  <a:pt x="208" y="322"/>
                </a:moveTo>
                <a:lnTo>
                  <a:pt x="263" y="387"/>
                </a:lnTo>
                <a:lnTo>
                  <a:pt x="306" y="387"/>
                </a:lnTo>
                <a:lnTo>
                  <a:pt x="250" y="322"/>
                </a:lnTo>
                <a:lnTo>
                  <a:pt x="208" y="322"/>
                </a:lnTo>
                <a:lnTo>
                  <a:pt x="208" y="322"/>
                </a:lnTo>
                <a:close/>
                <a:moveTo>
                  <a:pt x="50" y="387"/>
                </a:moveTo>
                <a:lnTo>
                  <a:pt x="92" y="387"/>
                </a:lnTo>
                <a:lnTo>
                  <a:pt x="148" y="322"/>
                </a:lnTo>
                <a:lnTo>
                  <a:pt x="105" y="322"/>
                </a:lnTo>
                <a:lnTo>
                  <a:pt x="50" y="387"/>
                </a:lnTo>
                <a:close/>
                <a:moveTo>
                  <a:pt x="173" y="145"/>
                </a:moveTo>
                <a:lnTo>
                  <a:pt x="197" y="169"/>
                </a:lnTo>
                <a:lnTo>
                  <a:pt x="252" y="114"/>
                </a:lnTo>
                <a:lnTo>
                  <a:pt x="265" y="128"/>
                </a:lnTo>
                <a:lnTo>
                  <a:pt x="275" y="80"/>
                </a:lnTo>
                <a:lnTo>
                  <a:pt x="226" y="89"/>
                </a:lnTo>
                <a:lnTo>
                  <a:pt x="240" y="103"/>
                </a:lnTo>
                <a:lnTo>
                  <a:pt x="197" y="146"/>
                </a:lnTo>
                <a:lnTo>
                  <a:pt x="173" y="122"/>
                </a:lnTo>
                <a:lnTo>
                  <a:pt x="113" y="180"/>
                </a:lnTo>
                <a:lnTo>
                  <a:pt x="125" y="192"/>
                </a:lnTo>
                <a:lnTo>
                  <a:pt x="173" y="145"/>
                </a:lnTo>
                <a:close/>
                <a:moveTo>
                  <a:pt x="275" y="210"/>
                </a:moveTo>
                <a:lnTo>
                  <a:pt x="97" y="210"/>
                </a:lnTo>
                <a:lnTo>
                  <a:pt x="97" y="80"/>
                </a:lnTo>
                <a:lnTo>
                  <a:pt x="81" y="80"/>
                </a:lnTo>
                <a:lnTo>
                  <a:pt x="81" y="226"/>
                </a:lnTo>
                <a:lnTo>
                  <a:pt x="275" y="226"/>
                </a:lnTo>
                <a:lnTo>
                  <a:pt x="275" y="210"/>
                </a:lnTo>
                <a:close/>
                <a:moveTo>
                  <a:pt x="356" y="48"/>
                </a:moveTo>
                <a:lnTo>
                  <a:pt x="340" y="48"/>
                </a:lnTo>
                <a:lnTo>
                  <a:pt x="340" y="290"/>
                </a:lnTo>
                <a:lnTo>
                  <a:pt x="16" y="290"/>
                </a:lnTo>
                <a:lnTo>
                  <a:pt x="16" y="48"/>
                </a:lnTo>
                <a:lnTo>
                  <a:pt x="0" y="48"/>
                </a:lnTo>
                <a:lnTo>
                  <a:pt x="0" y="0"/>
                </a:lnTo>
                <a:lnTo>
                  <a:pt x="356" y="0"/>
                </a:lnTo>
                <a:lnTo>
                  <a:pt x="356" y="48"/>
                </a:lnTo>
                <a:lnTo>
                  <a:pt x="356" y="48"/>
                </a:lnTo>
                <a:close/>
                <a:moveTo>
                  <a:pt x="307" y="48"/>
                </a:moveTo>
                <a:lnTo>
                  <a:pt x="49" y="48"/>
                </a:lnTo>
                <a:lnTo>
                  <a:pt x="49" y="258"/>
                </a:lnTo>
                <a:lnTo>
                  <a:pt x="307" y="258"/>
                </a:lnTo>
                <a:lnTo>
                  <a:pt x="307" y="48"/>
                </a:lnTo>
                <a:lnTo>
                  <a:pt x="307" y="48"/>
                </a:lnTo>
                <a:close/>
              </a:path>
            </a:pathLst>
          </a:custGeom>
          <a:solidFill>
            <a:schemeClr val="bg1"/>
          </a:solidFill>
          <a:ln>
            <a:noFill/>
          </a:ln>
        </p:spPr>
        <p:txBody>
          <a:bodyPr vert="horz" wrap="square" lIns="91440" tIns="45720" rIns="91440" bIns="45720" numCol="1" anchor="t" anchorCtr="0" compatLnSpc="1"/>
          <a:lstStyle/>
          <a:p>
            <a:pPr algn="ctr"/>
            <a:endParaRPr lang="zh-CN" altLang="en-US" sz="1200">
              <a:solidFill>
                <a:schemeClr val="tx1">
                  <a:lumMod val="75000"/>
                  <a:lumOff val="25000"/>
                </a:schemeClr>
              </a:solidFill>
              <a:latin typeface="Source Han Sans CN" charset="-122"/>
              <a:ea typeface="Source Han Sans CN" charset="-122"/>
              <a:cs typeface="Source Han Sans CN" charset="-122"/>
            </a:endParaRPr>
          </a:p>
        </p:txBody>
      </p:sp>
      <p:sp>
        <p:nvSpPr>
          <p:cNvPr id="22" name="Freeform 9"/>
          <p:cNvSpPr>
            <a:spLocks noEditPoints="1"/>
          </p:cNvSpPr>
          <p:nvPr/>
        </p:nvSpPr>
        <p:spPr bwMode="auto">
          <a:xfrm>
            <a:off x="7085504" y="2360631"/>
            <a:ext cx="562850" cy="615806"/>
          </a:xfrm>
          <a:custGeom>
            <a:avLst/>
            <a:gdLst>
              <a:gd name="T0" fmla="*/ 262 w 372"/>
              <a:gd name="T1" fmla="*/ 339 h 407"/>
              <a:gd name="T2" fmla="*/ 320 w 372"/>
              <a:gd name="T3" fmla="*/ 407 h 407"/>
              <a:gd name="T4" fmla="*/ 275 w 372"/>
              <a:gd name="T5" fmla="*/ 407 h 407"/>
              <a:gd name="T6" fmla="*/ 217 w 372"/>
              <a:gd name="T7" fmla="*/ 339 h 407"/>
              <a:gd name="T8" fmla="*/ 262 w 372"/>
              <a:gd name="T9" fmla="*/ 339 h 407"/>
              <a:gd name="T10" fmla="*/ 262 w 372"/>
              <a:gd name="T11" fmla="*/ 339 h 407"/>
              <a:gd name="T12" fmla="*/ 169 w 372"/>
              <a:gd name="T13" fmla="*/ 407 h 407"/>
              <a:gd name="T14" fmla="*/ 203 w 372"/>
              <a:gd name="T15" fmla="*/ 407 h 407"/>
              <a:gd name="T16" fmla="*/ 203 w 372"/>
              <a:gd name="T17" fmla="*/ 339 h 407"/>
              <a:gd name="T18" fmla="*/ 169 w 372"/>
              <a:gd name="T19" fmla="*/ 339 h 407"/>
              <a:gd name="T20" fmla="*/ 169 w 372"/>
              <a:gd name="T21" fmla="*/ 407 h 407"/>
              <a:gd name="T22" fmla="*/ 169 w 372"/>
              <a:gd name="T23" fmla="*/ 407 h 407"/>
              <a:gd name="T24" fmla="*/ 288 w 372"/>
              <a:gd name="T25" fmla="*/ 102 h 407"/>
              <a:gd name="T26" fmla="*/ 254 w 372"/>
              <a:gd name="T27" fmla="*/ 102 h 407"/>
              <a:gd name="T28" fmla="*/ 254 w 372"/>
              <a:gd name="T29" fmla="*/ 237 h 407"/>
              <a:gd name="T30" fmla="*/ 288 w 372"/>
              <a:gd name="T31" fmla="*/ 237 h 407"/>
              <a:gd name="T32" fmla="*/ 288 w 372"/>
              <a:gd name="T33" fmla="*/ 102 h 407"/>
              <a:gd name="T34" fmla="*/ 52 w 372"/>
              <a:gd name="T35" fmla="*/ 407 h 407"/>
              <a:gd name="T36" fmla="*/ 97 w 372"/>
              <a:gd name="T37" fmla="*/ 407 h 407"/>
              <a:gd name="T38" fmla="*/ 155 w 372"/>
              <a:gd name="T39" fmla="*/ 339 h 407"/>
              <a:gd name="T40" fmla="*/ 110 w 372"/>
              <a:gd name="T41" fmla="*/ 339 h 407"/>
              <a:gd name="T42" fmla="*/ 52 w 372"/>
              <a:gd name="T43" fmla="*/ 407 h 407"/>
              <a:gd name="T44" fmla="*/ 135 w 372"/>
              <a:gd name="T45" fmla="*/ 221 h 407"/>
              <a:gd name="T46" fmla="*/ 102 w 372"/>
              <a:gd name="T47" fmla="*/ 221 h 407"/>
              <a:gd name="T48" fmla="*/ 102 w 372"/>
              <a:gd name="T49" fmla="*/ 237 h 407"/>
              <a:gd name="T50" fmla="*/ 135 w 372"/>
              <a:gd name="T51" fmla="*/ 237 h 407"/>
              <a:gd name="T52" fmla="*/ 135 w 372"/>
              <a:gd name="T53" fmla="*/ 221 h 407"/>
              <a:gd name="T54" fmla="*/ 186 w 372"/>
              <a:gd name="T55" fmla="*/ 187 h 407"/>
              <a:gd name="T56" fmla="*/ 152 w 372"/>
              <a:gd name="T57" fmla="*/ 187 h 407"/>
              <a:gd name="T58" fmla="*/ 152 w 372"/>
              <a:gd name="T59" fmla="*/ 237 h 407"/>
              <a:gd name="T60" fmla="*/ 186 w 372"/>
              <a:gd name="T61" fmla="*/ 237 h 407"/>
              <a:gd name="T62" fmla="*/ 186 w 372"/>
              <a:gd name="T63" fmla="*/ 187 h 407"/>
              <a:gd name="T64" fmla="*/ 237 w 372"/>
              <a:gd name="T65" fmla="*/ 153 h 407"/>
              <a:gd name="T66" fmla="*/ 203 w 372"/>
              <a:gd name="T67" fmla="*/ 153 h 407"/>
              <a:gd name="T68" fmla="*/ 203 w 372"/>
              <a:gd name="T69" fmla="*/ 237 h 407"/>
              <a:gd name="T70" fmla="*/ 237 w 372"/>
              <a:gd name="T71" fmla="*/ 237 h 407"/>
              <a:gd name="T72" fmla="*/ 237 w 372"/>
              <a:gd name="T73" fmla="*/ 153 h 407"/>
              <a:gd name="T74" fmla="*/ 372 w 372"/>
              <a:gd name="T75" fmla="*/ 51 h 407"/>
              <a:gd name="T76" fmla="*/ 355 w 372"/>
              <a:gd name="T77" fmla="*/ 51 h 407"/>
              <a:gd name="T78" fmla="*/ 355 w 372"/>
              <a:gd name="T79" fmla="*/ 305 h 407"/>
              <a:gd name="T80" fmla="*/ 17 w 372"/>
              <a:gd name="T81" fmla="*/ 305 h 407"/>
              <a:gd name="T82" fmla="*/ 17 w 372"/>
              <a:gd name="T83" fmla="*/ 51 h 407"/>
              <a:gd name="T84" fmla="*/ 0 w 372"/>
              <a:gd name="T85" fmla="*/ 51 h 407"/>
              <a:gd name="T86" fmla="*/ 0 w 372"/>
              <a:gd name="T87" fmla="*/ 0 h 407"/>
              <a:gd name="T88" fmla="*/ 372 w 372"/>
              <a:gd name="T89" fmla="*/ 0 h 407"/>
              <a:gd name="T90" fmla="*/ 372 w 372"/>
              <a:gd name="T91" fmla="*/ 51 h 407"/>
              <a:gd name="T92" fmla="*/ 372 w 372"/>
              <a:gd name="T93" fmla="*/ 51 h 407"/>
              <a:gd name="T94" fmla="*/ 321 w 372"/>
              <a:gd name="T95" fmla="*/ 51 h 407"/>
              <a:gd name="T96" fmla="*/ 51 w 372"/>
              <a:gd name="T97" fmla="*/ 51 h 407"/>
              <a:gd name="T98" fmla="*/ 51 w 372"/>
              <a:gd name="T99" fmla="*/ 271 h 407"/>
              <a:gd name="T100" fmla="*/ 321 w 372"/>
              <a:gd name="T101" fmla="*/ 271 h 407"/>
              <a:gd name="T102" fmla="*/ 321 w 372"/>
              <a:gd name="T103" fmla="*/ 51 h 407"/>
              <a:gd name="T104" fmla="*/ 321 w 372"/>
              <a:gd name="T105" fmla="*/ 51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2" h="407">
                <a:moveTo>
                  <a:pt x="262" y="339"/>
                </a:moveTo>
                <a:lnTo>
                  <a:pt x="320" y="407"/>
                </a:lnTo>
                <a:lnTo>
                  <a:pt x="275" y="407"/>
                </a:lnTo>
                <a:lnTo>
                  <a:pt x="217" y="339"/>
                </a:lnTo>
                <a:lnTo>
                  <a:pt x="262" y="339"/>
                </a:lnTo>
                <a:lnTo>
                  <a:pt x="262" y="339"/>
                </a:lnTo>
                <a:close/>
                <a:moveTo>
                  <a:pt x="169" y="407"/>
                </a:moveTo>
                <a:lnTo>
                  <a:pt x="203" y="407"/>
                </a:lnTo>
                <a:lnTo>
                  <a:pt x="203" y="339"/>
                </a:lnTo>
                <a:lnTo>
                  <a:pt x="169" y="339"/>
                </a:lnTo>
                <a:lnTo>
                  <a:pt x="169" y="407"/>
                </a:lnTo>
                <a:lnTo>
                  <a:pt x="169" y="407"/>
                </a:lnTo>
                <a:close/>
                <a:moveTo>
                  <a:pt x="288" y="102"/>
                </a:moveTo>
                <a:lnTo>
                  <a:pt x="254" y="102"/>
                </a:lnTo>
                <a:lnTo>
                  <a:pt x="254" y="237"/>
                </a:lnTo>
                <a:lnTo>
                  <a:pt x="288" y="237"/>
                </a:lnTo>
                <a:lnTo>
                  <a:pt x="288" y="102"/>
                </a:lnTo>
                <a:close/>
                <a:moveTo>
                  <a:pt x="52" y="407"/>
                </a:moveTo>
                <a:lnTo>
                  <a:pt x="97" y="407"/>
                </a:lnTo>
                <a:lnTo>
                  <a:pt x="155" y="339"/>
                </a:lnTo>
                <a:lnTo>
                  <a:pt x="110" y="339"/>
                </a:lnTo>
                <a:lnTo>
                  <a:pt x="52" y="407"/>
                </a:lnTo>
                <a:close/>
                <a:moveTo>
                  <a:pt x="135" y="221"/>
                </a:moveTo>
                <a:lnTo>
                  <a:pt x="102" y="221"/>
                </a:lnTo>
                <a:lnTo>
                  <a:pt x="102" y="237"/>
                </a:lnTo>
                <a:lnTo>
                  <a:pt x="135" y="237"/>
                </a:lnTo>
                <a:lnTo>
                  <a:pt x="135" y="221"/>
                </a:lnTo>
                <a:close/>
                <a:moveTo>
                  <a:pt x="186" y="187"/>
                </a:moveTo>
                <a:lnTo>
                  <a:pt x="152" y="187"/>
                </a:lnTo>
                <a:lnTo>
                  <a:pt x="152" y="237"/>
                </a:lnTo>
                <a:lnTo>
                  <a:pt x="186" y="237"/>
                </a:lnTo>
                <a:lnTo>
                  <a:pt x="186" y="187"/>
                </a:lnTo>
                <a:close/>
                <a:moveTo>
                  <a:pt x="237" y="153"/>
                </a:moveTo>
                <a:lnTo>
                  <a:pt x="203" y="153"/>
                </a:lnTo>
                <a:lnTo>
                  <a:pt x="203" y="237"/>
                </a:lnTo>
                <a:lnTo>
                  <a:pt x="237" y="237"/>
                </a:lnTo>
                <a:lnTo>
                  <a:pt x="237" y="153"/>
                </a:lnTo>
                <a:close/>
                <a:moveTo>
                  <a:pt x="372" y="51"/>
                </a:moveTo>
                <a:lnTo>
                  <a:pt x="355" y="51"/>
                </a:lnTo>
                <a:lnTo>
                  <a:pt x="355" y="305"/>
                </a:lnTo>
                <a:lnTo>
                  <a:pt x="17" y="305"/>
                </a:lnTo>
                <a:lnTo>
                  <a:pt x="17" y="51"/>
                </a:lnTo>
                <a:lnTo>
                  <a:pt x="0" y="51"/>
                </a:lnTo>
                <a:lnTo>
                  <a:pt x="0" y="0"/>
                </a:lnTo>
                <a:lnTo>
                  <a:pt x="372" y="0"/>
                </a:lnTo>
                <a:lnTo>
                  <a:pt x="372" y="51"/>
                </a:lnTo>
                <a:lnTo>
                  <a:pt x="372" y="51"/>
                </a:lnTo>
                <a:close/>
                <a:moveTo>
                  <a:pt x="321" y="51"/>
                </a:moveTo>
                <a:lnTo>
                  <a:pt x="51" y="51"/>
                </a:lnTo>
                <a:lnTo>
                  <a:pt x="51" y="271"/>
                </a:lnTo>
                <a:lnTo>
                  <a:pt x="321" y="271"/>
                </a:lnTo>
                <a:lnTo>
                  <a:pt x="321" y="51"/>
                </a:lnTo>
                <a:lnTo>
                  <a:pt x="321" y="51"/>
                </a:lnTo>
                <a:close/>
              </a:path>
            </a:pathLst>
          </a:custGeom>
          <a:solidFill>
            <a:schemeClr val="bg1"/>
          </a:solidFill>
          <a:ln>
            <a:noFill/>
          </a:ln>
        </p:spPr>
        <p:txBody>
          <a:bodyPr vert="horz" wrap="square" lIns="91440" tIns="45720" rIns="91440" bIns="45720" numCol="1" anchor="t" anchorCtr="0" compatLnSpc="1"/>
          <a:lstStyle/>
          <a:p>
            <a:pPr algn="ctr"/>
            <a:endParaRPr lang="zh-CN" altLang="en-US" sz="1200">
              <a:solidFill>
                <a:schemeClr val="tx1">
                  <a:lumMod val="75000"/>
                  <a:lumOff val="25000"/>
                </a:schemeClr>
              </a:solidFill>
              <a:latin typeface="Source Han Sans CN" charset="-122"/>
              <a:ea typeface="Source Han Sans CN" charset="-122"/>
              <a:cs typeface="Source Han Sans CN" charset="-122"/>
            </a:endParaRPr>
          </a:p>
        </p:txBody>
      </p:sp>
      <p:cxnSp>
        <p:nvCxnSpPr>
          <p:cNvPr id="23" name="直接连接符 53"/>
          <p:cNvCxnSpPr/>
          <p:nvPr/>
        </p:nvCxnSpPr>
        <p:spPr>
          <a:xfrm>
            <a:off x="4127826" y="3974510"/>
            <a:ext cx="1376294" cy="0"/>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54"/>
          <p:cNvCxnSpPr/>
          <p:nvPr/>
        </p:nvCxnSpPr>
        <p:spPr>
          <a:xfrm>
            <a:off x="6680452" y="3974510"/>
            <a:ext cx="1376294" cy="0"/>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55"/>
          <p:cNvCxnSpPr/>
          <p:nvPr/>
        </p:nvCxnSpPr>
        <p:spPr>
          <a:xfrm>
            <a:off x="9383500" y="3970770"/>
            <a:ext cx="1376294" cy="0"/>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2505190" y="5212119"/>
            <a:ext cx="7285934" cy="415498"/>
          </a:xfrm>
          <a:prstGeom prst="rect">
            <a:avLst/>
          </a:prstGeom>
          <a:noFill/>
        </p:spPr>
        <p:txBody>
          <a:bodyPr wrap="square" rtlCol="0">
            <a:spAutoFit/>
          </a:bodyPr>
          <a:lstStyle/>
          <a:p>
            <a:pPr algn="ctr"/>
            <a:r>
              <a:rPr lang="en-US" altLang="zh-CN" sz="1050" dirty="0">
                <a:solidFill>
                  <a:schemeClr val="tx1">
                    <a:lumMod val="75000"/>
                    <a:lumOff val="25000"/>
                  </a:schemeClr>
                </a:solidFill>
              </a:rPr>
              <a:t>Lorem ipsum dolor sit amet, consectetuer adipiscing elit. Maecenas porttitor congue massa. Fusce posuere, magna sed pulvinar ultricies, purus lectus malesuada libero, sit amet commodo magna eros quis </a:t>
            </a:r>
            <a:r>
              <a:rPr lang="en-US" altLang="zh-CN" sz="1050" dirty="0" err="1">
                <a:solidFill>
                  <a:schemeClr val="tx1">
                    <a:lumMod val="75000"/>
                    <a:lumOff val="25000"/>
                  </a:schemeClr>
                </a:solidFill>
              </a:rPr>
              <a:t>urna</a:t>
            </a:r>
            <a:r>
              <a:rPr lang="en-US" altLang="zh-CN" sz="1050" dirty="0">
                <a:solidFill>
                  <a:schemeClr val="tx1">
                    <a:lumMod val="75000"/>
                    <a:lumOff val="25000"/>
                  </a:schemeClr>
                </a:solidFill>
              </a:rPr>
              <a:t>.</a:t>
            </a:r>
          </a:p>
        </p:txBody>
      </p:sp>
      <p:sp>
        <p:nvSpPr>
          <p:cNvPr id="27" name="Freeform 5"/>
          <p:cNvSpPr>
            <a:spLocks noEditPoints="1"/>
          </p:cNvSpPr>
          <p:nvPr/>
        </p:nvSpPr>
        <p:spPr bwMode="auto">
          <a:xfrm>
            <a:off x="4540465" y="2362075"/>
            <a:ext cx="565150" cy="614362"/>
          </a:xfrm>
          <a:custGeom>
            <a:avLst/>
            <a:gdLst>
              <a:gd name="T0" fmla="*/ 162 w 356"/>
              <a:gd name="T1" fmla="*/ 322 h 387"/>
              <a:gd name="T2" fmla="*/ 194 w 356"/>
              <a:gd name="T3" fmla="*/ 322 h 387"/>
              <a:gd name="T4" fmla="*/ 194 w 356"/>
              <a:gd name="T5" fmla="*/ 387 h 387"/>
              <a:gd name="T6" fmla="*/ 162 w 356"/>
              <a:gd name="T7" fmla="*/ 387 h 387"/>
              <a:gd name="T8" fmla="*/ 162 w 356"/>
              <a:gd name="T9" fmla="*/ 322 h 387"/>
              <a:gd name="T10" fmla="*/ 162 w 356"/>
              <a:gd name="T11" fmla="*/ 322 h 387"/>
              <a:gd name="T12" fmla="*/ 208 w 356"/>
              <a:gd name="T13" fmla="*/ 322 h 387"/>
              <a:gd name="T14" fmla="*/ 263 w 356"/>
              <a:gd name="T15" fmla="*/ 387 h 387"/>
              <a:gd name="T16" fmla="*/ 306 w 356"/>
              <a:gd name="T17" fmla="*/ 387 h 387"/>
              <a:gd name="T18" fmla="*/ 250 w 356"/>
              <a:gd name="T19" fmla="*/ 322 h 387"/>
              <a:gd name="T20" fmla="*/ 208 w 356"/>
              <a:gd name="T21" fmla="*/ 322 h 387"/>
              <a:gd name="T22" fmla="*/ 208 w 356"/>
              <a:gd name="T23" fmla="*/ 322 h 387"/>
              <a:gd name="T24" fmla="*/ 50 w 356"/>
              <a:gd name="T25" fmla="*/ 387 h 387"/>
              <a:gd name="T26" fmla="*/ 92 w 356"/>
              <a:gd name="T27" fmla="*/ 387 h 387"/>
              <a:gd name="T28" fmla="*/ 148 w 356"/>
              <a:gd name="T29" fmla="*/ 322 h 387"/>
              <a:gd name="T30" fmla="*/ 105 w 356"/>
              <a:gd name="T31" fmla="*/ 322 h 387"/>
              <a:gd name="T32" fmla="*/ 50 w 356"/>
              <a:gd name="T33" fmla="*/ 387 h 387"/>
              <a:gd name="T34" fmla="*/ 173 w 356"/>
              <a:gd name="T35" fmla="*/ 145 h 387"/>
              <a:gd name="T36" fmla="*/ 197 w 356"/>
              <a:gd name="T37" fmla="*/ 169 h 387"/>
              <a:gd name="T38" fmla="*/ 252 w 356"/>
              <a:gd name="T39" fmla="*/ 114 h 387"/>
              <a:gd name="T40" fmla="*/ 265 w 356"/>
              <a:gd name="T41" fmla="*/ 128 h 387"/>
              <a:gd name="T42" fmla="*/ 275 w 356"/>
              <a:gd name="T43" fmla="*/ 80 h 387"/>
              <a:gd name="T44" fmla="*/ 226 w 356"/>
              <a:gd name="T45" fmla="*/ 89 h 387"/>
              <a:gd name="T46" fmla="*/ 240 w 356"/>
              <a:gd name="T47" fmla="*/ 103 h 387"/>
              <a:gd name="T48" fmla="*/ 197 w 356"/>
              <a:gd name="T49" fmla="*/ 146 h 387"/>
              <a:gd name="T50" fmla="*/ 173 w 356"/>
              <a:gd name="T51" fmla="*/ 122 h 387"/>
              <a:gd name="T52" fmla="*/ 113 w 356"/>
              <a:gd name="T53" fmla="*/ 180 h 387"/>
              <a:gd name="T54" fmla="*/ 125 w 356"/>
              <a:gd name="T55" fmla="*/ 192 h 387"/>
              <a:gd name="T56" fmla="*/ 173 w 356"/>
              <a:gd name="T57" fmla="*/ 145 h 387"/>
              <a:gd name="T58" fmla="*/ 275 w 356"/>
              <a:gd name="T59" fmla="*/ 210 h 387"/>
              <a:gd name="T60" fmla="*/ 97 w 356"/>
              <a:gd name="T61" fmla="*/ 210 h 387"/>
              <a:gd name="T62" fmla="*/ 97 w 356"/>
              <a:gd name="T63" fmla="*/ 80 h 387"/>
              <a:gd name="T64" fmla="*/ 81 w 356"/>
              <a:gd name="T65" fmla="*/ 80 h 387"/>
              <a:gd name="T66" fmla="*/ 81 w 356"/>
              <a:gd name="T67" fmla="*/ 226 h 387"/>
              <a:gd name="T68" fmla="*/ 275 w 356"/>
              <a:gd name="T69" fmla="*/ 226 h 387"/>
              <a:gd name="T70" fmla="*/ 275 w 356"/>
              <a:gd name="T71" fmla="*/ 210 h 387"/>
              <a:gd name="T72" fmla="*/ 356 w 356"/>
              <a:gd name="T73" fmla="*/ 48 h 387"/>
              <a:gd name="T74" fmla="*/ 340 w 356"/>
              <a:gd name="T75" fmla="*/ 48 h 387"/>
              <a:gd name="T76" fmla="*/ 340 w 356"/>
              <a:gd name="T77" fmla="*/ 290 h 387"/>
              <a:gd name="T78" fmla="*/ 16 w 356"/>
              <a:gd name="T79" fmla="*/ 290 h 387"/>
              <a:gd name="T80" fmla="*/ 16 w 356"/>
              <a:gd name="T81" fmla="*/ 48 h 387"/>
              <a:gd name="T82" fmla="*/ 0 w 356"/>
              <a:gd name="T83" fmla="*/ 48 h 387"/>
              <a:gd name="T84" fmla="*/ 0 w 356"/>
              <a:gd name="T85" fmla="*/ 0 h 387"/>
              <a:gd name="T86" fmla="*/ 356 w 356"/>
              <a:gd name="T87" fmla="*/ 0 h 387"/>
              <a:gd name="T88" fmla="*/ 356 w 356"/>
              <a:gd name="T89" fmla="*/ 48 h 387"/>
              <a:gd name="T90" fmla="*/ 356 w 356"/>
              <a:gd name="T91" fmla="*/ 48 h 387"/>
              <a:gd name="T92" fmla="*/ 307 w 356"/>
              <a:gd name="T93" fmla="*/ 48 h 387"/>
              <a:gd name="T94" fmla="*/ 49 w 356"/>
              <a:gd name="T95" fmla="*/ 48 h 387"/>
              <a:gd name="T96" fmla="*/ 49 w 356"/>
              <a:gd name="T97" fmla="*/ 258 h 387"/>
              <a:gd name="T98" fmla="*/ 307 w 356"/>
              <a:gd name="T99" fmla="*/ 258 h 387"/>
              <a:gd name="T100" fmla="*/ 307 w 356"/>
              <a:gd name="T101" fmla="*/ 48 h 387"/>
              <a:gd name="T102" fmla="*/ 307 w 356"/>
              <a:gd name="T103" fmla="*/ 48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87">
                <a:moveTo>
                  <a:pt x="162" y="322"/>
                </a:moveTo>
                <a:lnTo>
                  <a:pt x="194" y="322"/>
                </a:lnTo>
                <a:lnTo>
                  <a:pt x="194" y="387"/>
                </a:lnTo>
                <a:lnTo>
                  <a:pt x="162" y="387"/>
                </a:lnTo>
                <a:lnTo>
                  <a:pt x="162" y="322"/>
                </a:lnTo>
                <a:lnTo>
                  <a:pt x="162" y="322"/>
                </a:lnTo>
                <a:close/>
                <a:moveTo>
                  <a:pt x="208" y="322"/>
                </a:moveTo>
                <a:lnTo>
                  <a:pt x="263" y="387"/>
                </a:lnTo>
                <a:lnTo>
                  <a:pt x="306" y="387"/>
                </a:lnTo>
                <a:lnTo>
                  <a:pt x="250" y="322"/>
                </a:lnTo>
                <a:lnTo>
                  <a:pt x="208" y="322"/>
                </a:lnTo>
                <a:lnTo>
                  <a:pt x="208" y="322"/>
                </a:lnTo>
                <a:close/>
                <a:moveTo>
                  <a:pt x="50" y="387"/>
                </a:moveTo>
                <a:lnTo>
                  <a:pt x="92" y="387"/>
                </a:lnTo>
                <a:lnTo>
                  <a:pt x="148" y="322"/>
                </a:lnTo>
                <a:lnTo>
                  <a:pt x="105" y="322"/>
                </a:lnTo>
                <a:lnTo>
                  <a:pt x="50" y="387"/>
                </a:lnTo>
                <a:close/>
                <a:moveTo>
                  <a:pt x="173" y="145"/>
                </a:moveTo>
                <a:lnTo>
                  <a:pt x="197" y="169"/>
                </a:lnTo>
                <a:lnTo>
                  <a:pt x="252" y="114"/>
                </a:lnTo>
                <a:lnTo>
                  <a:pt x="265" y="128"/>
                </a:lnTo>
                <a:lnTo>
                  <a:pt x="275" y="80"/>
                </a:lnTo>
                <a:lnTo>
                  <a:pt x="226" y="89"/>
                </a:lnTo>
                <a:lnTo>
                  <a:pt x="240" y="103"/>
                </a:lnTo>
                <a:lnTo>
                  <a:pt x="197" y="146"/>
                </a:lnTo>
                <a:lnTo>
                  <a:pt x="173" y="122"/>
                </a:lnTo>
                <a:lnTo>
                  <a:pt x="113" y="180"/>
                </a:lnTo>
                <a:lnTo>
                  <a:pt x="125" y="192"/>
                </a:lnTo>
                <a:lnTo>
                  <a:pt x="173" y="145"/>
                </a:lnTo>
                <a:close/>
                <a:moveTo>
                  <a:pt x="275" y="210"/>
                </a:moveTo>
                <a:lnTo>
                  <a:pt x="97" y="210"/>
                </a:lnTo>
                <a:lnTo>
                  <a:pt x="97" y="80"/>
                </a:lnTo>
                <a:lnTo>
                  <a:pt x="81" y="80"/>
                </a:lnTo>
                <a:lnTo>
                  <a:pt x="81" y="226"/>
                </a:lnTo>
                <a:lnTo>
                  <a:pt x="275" y="226"/>
                </a:lnTo>
                <a:lnTo>
                  <a:pt x="275" y="210"/>
                </a:lnTo>
                <a:close/>
                <a:moveTo>
                  <a:pt x="356" y="48"/>
                </a:moveTo>
                <a:lnTo>
                  <a:pt x="340" y="48"/>
                </a:lnTo>
                <a:lnTo>
                  <a:pt x="340" y="290"/>
                </a:lnTo>
                <a:lnTo>
                  <a:pt x="16" y="290"/>
                </a:lnTo>
                <a:lnTo>
                  <a:pt x="16" y="48"/>
                </a:lnTo>
                <a:lnTo>
                  <a:pt x="0" y="48"/>
                </a:lnTo>
                <a:lnTo>
                  <a:pt x="0" y="0"/>
                </a:lnTo>
                <a:lnTo>
                  <a:pt x="356" y="0"/>
                </a:lnTo>
                <a:lnTo>
                  <a:pt x="356" y="48"/>
                </a:lnTo>
                <a:lnTo>
                  <a:pt x="356" y="48"/>
                </a:lnTo>
                <a:close/>
                <a:moveTo>
                  <a:pt x="307" y="48"/>
                </a:moveTo>
                <a:lnTo>
                  <a:pt x="49" y="48"/>
                </a:lnTo>
                <a:lnTo>
                  <a:pt x="49" y="258"/>
                </a:lnTo>
                <a:lnTo>
                  <a:pt x="307" y="258"/>
                </a:lnTo>
                <a:lnTo>
                  <a:pt x="307" y="48"/>
                </a:lnTo>
                <a:lnTo>
                  <a:pt x="307" y="48"/>
                </a:lnTo>
                <a:close/>
              </a:path>
            </a:pathLst>
          </a:custGeom>
          <a:solidFill>
            <a:schemeClr val="bg1"/>
          </a:solidFill>
          <a:ln>
            <a:noFill/>
          </a:ln>
        </p:spPr>
        <p:txBody>
          <a:bodyPr vert="horz" wrap="square" lIns="91440" tIns="45720" rIns="91440" bIns="45720" numCol="1" anchor="t" anchorCtr="0" compatLnSpc="1"/>
          <a:lstStyle/>
          <a:p>
            <a:pPr algn="ctr"/>
            <a:endParaRPr lang="zh-CN" altLang="en-US" sz="1200">
              <a:solidFill>
                <a:schemeClr val="tx1">
                  <a:lumMod val="75000"/>
                  <a:lumOff val="25000"/>
                </a:schemeClr>
              </a:solidFill>
              <a:latin typeface="Source Han Sans CN" charset="-122"/>
              <a:ea typeface="Source Han Sans CN" charset="-122"/>
              <a:cs typeface="Source Han Sans CN" charset="-122"/>
            </a:endParaRPr>
          </a:p>
        </p:txBody>
      </p:sp>
      <p:sp>
        <p:nvSpPr>
          <p:cNvPr id="28" name="Freeform 9"/>
          <p:cNvSpPr>
            <a:spLocks noEditPoints="1"/>
          </p:cNvSpPr>
          <p:nvPr/>
        </p:nvSpPr>
        <p:spPr bwMode="auto">
          <a:xfrm>
            <a:off x="1834845" y="2360631"/>
            <a:ext cx="562850" cy="615806"/>
          </a:xfrm>
          <a:custGeom>
            <a:avLst/>
            <a:gdLst>
              <a:gd name="T0" fmla="*/ 262 w 372"/>
              <a:gd name="T1" fmla="*/ 339 h 407"/>
              <a:gd name="T2" fmla="*/ 320 w 372"/>
              <a:gd name="T3" fmla="*/ 407 h 407"/>
              <a:gd name="T4" fmla="*/ 275 w 372"/>
              <a:gd name="T5" fmla="*/ 407 h 407"/>
              <a:gd name="T6" fmla="*/ 217 w 372"/>
              <a:gd name="T7" fmla="*/ 339 h 407"/>
              <a:gd name="T8" fmla="*/ 262 w 372"/>
              <a:gd name="T9" fmla="*/ 339 h 407"/>
              <a:gd name="T10" fmla="*/ 262 w 372"/>
              <a:gd name="T11" fmla="*/ 339 h 407"/>
              <a:gd name="T12" fmla="*/ 169 w 372"/>
              <a:gd name="T13" fmla="*/ 407 h 407"/>
              <a:gd name="T14" fmla="*/ 203 w 372"/>
              <a:gd name="T15" fmla="*/ 407 h 407"/>
              <a:gd name="T16" fmla="*/ 203 w 372"/>
              <a:gd name="T17" fmla="*/ 339 h 407"/>
              <a:gd name="T18" fmla="*/ 169 w 372"/>
              <a:gd name="T19" fmla="*/ 339 h 407"/>
              <a:gd name="T20" fmla="*/ 169 w 372"/>
              <a:gd name="T21" fmla="*/ 407 h 407"/>
              <a:gd name="T22" fmla="*/ 169 w 372"/>
              <a:gd name="T23" fmla="*/ 407 h 407"/>
              <a:gd name="T24" fmla="*/ 288 w 372"/>
              <a:gd name="T25" fmla="*/ 102 h 407"/>
              <a:gd name="T26" fmla="*/ 254 w 372"/>
              <a:gd name="T27" fmla="*/ 102 h 407"/>
              <a:gd name="T28" fmla="*/ 254 w 372"/>
              <a:gd name="T29" fmla="*/ 237 h 407"/>
              <a:gd name="T30" fmla="*/ 288 w 372"/>
              <a:gd name="T31" fmla="*/ 237 h 407"/>
              <a:gd name="T32" fmla="*/ 288 w 372"/>
              <a:gd name="T33" fmla="*/ 102 h 407"/>
              <a:gd name="T34" fmla="*/ 52 w 372"/>
              <a:gd name="T35" fmla="*/ 407 h 407"/>
              <a:gd name="T36" fmla="*/ 97 w 372"/>
              <a:gd name="T37" fmla="*/ 407 h 407"/>
              <a:gd name="T38" fmla="*/ 155 w 372"/>
              <a:gd name="T39" fmla="*/ 339 h 407"/>
              <a:gd name="T40" fmla="*/ 110 w 372"/>
              <a:gd name="T41" fmla="*/ 339 h 407"/>
              <a:gd name="T42" fmla="*/ 52 w 372"/>
              <a:gd name="T43" fmla="*/ 407 h 407"/>
              <a:gd name="T44" fmla="*/ 135 w 372"/>
              <a:gd name="T45" fmla="*/ 221 h 407"/>
              <a:gd name="T46" fmla="*/ 102 w 372"/>
              <a:gd name="T47" fmla="*/ 221 h 407"/>
              <a:gd name="T48" fmla="*/ 102 w 372"/>
              <a:gd name="T49" fmla="*/ 237 h 407"/>
              <a:gd name="T50" fmla="*/ 135 w 372"/>
              <a:gd name="T51" fmla="*/ 237 h 407"/>
              <a:gd name="T52" fmla="*/ 135 w 372"/>
              <a:gd name="T53" fmla="*/ 221 h 407"/>
              <a:gd name="T54" fmla="*/ 186 w 372"/>
              <a:gd name="T55" fmla="*/ 187 h 407"/>
              <a:gd name="T56" fmla="*/ 152 w 372"/>
              <a:gd name="T57" fmla="*/ 187 h 407"/>
              <a:gd name="T58" fmla="*/ 152 w 372"/>
              <a:gd name="T59" fmla="*/ 237 h 407"/>
              <a:gd name="T60" fmla="*/ 186 w 372"/>
              <a:gd name="T61" fmla="*/ 237 h 407"/>
              <a:gd name="T62" fmla="*/ 186 w 372"/>
              <a:gd name="T63" fmla="*/ 187 h 407"/>
              <a:gd name="T64" fmla="*/ 237 w 372"/>
              <a:gd name="T65" fmla="*/ 153 h 407"/>
              <a:gd name="T66" fmla="*/ 203 w 372"/>
              <a:gd name="T67" fmla="*/ 153 h 407"/>
              <a:gd name="T68" fmla="*/ 203 w 372"/>
              <a:gd name="T69" fmla="*/ 237 h 407"/>
              <a:gd name="T70" fmla="*/ 237 w 372"/>
              <a:gd name="T71" fmla="*/ 237 h 407"/>
              <a:gd name="T72" fmla="*/ 237 w 372"/>
              <a:gd name="T73" fmla="*/ 153 h 407"/>
              <a:gd name="T74" fmla="*/ 372 w 372"/>
              <a:gd name="T75" fmla="*/ 51 h 407"/>
              <a:gd name="T76" fmla="*/ 355 w 372"/>
              <a:gd name="T77" fmla="*/ 51 h 407"/>
              <a:gd name="T78" fmla="*/ 355 w 372"/>
              <a:gd name="T79" fmla="*/ 305 h 407"/>
              <a:gd name="T80" fmla="*/ 17 w 372"/>
              <a:gd name="T81" fmla="*/ 305 h 407"/>
              <a:gd name="T82" fmla="*/ 17 w 372"/>
              <a:gd name="T83" fmla="*/ 51 h 407"/>
              <a:gd name="T84" fmla="*/ 0 w 372"/>
              <a:gd name="T85" fmla="*/ 51 h 407"/>
              <a:gd name="T86" fmla="*/ 0 w 372"/>
              <a:gd name="T87" fmla="*/ 0 h 407"/>
              <a:gd name="T88" fmla="*/ 372 w 372"/>
              <a:gd name="T89" fmla="*/ 0 h 407"/>
              <a:gd name="T90" fmla="*/ 372 w 372"/>
              <a:gd name="T91" fmla="*/ 51 h 407"/>
              <a:gd name="T92" fmla="*/ 372 w 372"/>
              <a:gd name="T93" fmla="*/ 51 h 407"/>
              <a:gd name="T94" fmla="*/ 321 w 372"/>
              <a:gd name="T95" fmla="*/ 51 h 407"/>
              <a:gd name="T96" fmla="*/ 51 w 372"/>
              <a:gd name="T97" fmla="*/ 51 h 407"/>
              <a:gd name="T98" fmla="*/ 51 w 372"/>
              <a:gd name="T99" fmla="*/ 271 h 407"/>
              <a:gd name="T100" fmla="*/ 321 w 372"/>
              <a:gd name="T101" fmla="*/ 271 h 407"/>
              <a:gd name="T102" fmla="*/ 321 w 372"/>
              <a:gd name="T103" fmla="*/ 51 h 407"/>
              <a:gd name="T104" fmla="*/ 321 w 372"/>
              <a:gd name="T105" fmla="*/ 51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2" h="407">
                <a:moveTo>
                  <a:pt x="262" y="339"/>
                </a:moveTo>
                <a:lnTo>
                  <a:pt x="320" y="407"/>
                </a:lnTo>
                <a:lnTo>
                  <a:pt x="275" y="407"/>
                </a:lnTo>
                <a:lnTo>
                  <a:pt x="217" y="339"/>
                </a:lnTo>
                <a:lnTo>
                  <a:pt x="262" y="339"/>
                </a:lnTo>
                <a:lnTo>
                  <a:pt x="262" y="339"/>
                </a:lnTo>
                <a:close/>
                <a:moveTo>
                  <a:pt x="169" y="407"/>
                </a:moveTo>
                <a:lnTo>
                  <a:pt x="203" y="407"/>
                </a:lnTo>
                <a:lnTo>
                  <a:pt x="203" y="339"/>
                </a:lnTo>
                <a:lnTo>
                  <a:pt x="169" y="339"/>
                </a:lnTo>
                <a:lnTo>
                  <a:pt x="169" y="407"/>
                </a:lnTo>
                <a:lnTo>
                  <a:pt x="169" y="407"/>
                </a:lnTo>
                <a:close/>
                <a:moveTo>
                  <a:pt x="288" y="102"/>
                </a:moveTo>
                <a:lnTo>
                  <a:pt x="254" y="102"/>
                </a:lnTo>
                <a:lnTo>
                  <a:pt x="254" y="237"/>
                </a:lnTo>
                <a:lnTo>
                  <a:pt x="288" y="237"/>
                </a:lnTo>
                <a:lnTo>
                  <a:pt x="288" y="102"/>
                </a:lnTo>
                <a:close/>
                <a:moveTo>
                  <a:pt x="52" y="407"/>
                </a:moveTo>
                <a:lnTo>
                  <a:pt x="97" y="407"/>
                </a:lnTo>
                <a:lnTo>
                  <a:pt x="155" y="339"/>
                </a:lnTo>
                <a:lnTo>
                  <a:pt x="110" y="339"/>
                </a:lnTo>
                <a:lnTo>
                  <a:pt x="52" y="407"/>
                </a:lnTo>
                <a:close/>
                <a:moveTo>
                  <a:pt x="135" y="221"/>
                </a:moveTo>
                <a:lnTo>
                  <a:pt x="102" y="221"/>
                </a:lnTo>
                <a:lnTo>
                  <a:pt x="102" y="237"/>
                </a:lnTo>
                <a:lnTo>
                  <a:pt x="135" y="237"/>
                </a:lnTo>
                <a:lnTo>
                  <a:pt x="135" y="221"/>
                </a:lnTo>
                <a:close/>
                <a:moveTo>
                  <a:pt x="186" y="187"/>
                </a:moveTo>
                <a:lnTo>
                  <a:pt x="152" y="187"/>
                </a:lnTo>
                <a:lnTo>
                  <a:pt x="152" y="237"/>
                </a:lnTo>
                <a:lnTo>
                  <a:pt x="186" y="237"/>
                </a:lnTo>
                <a:lnTo>
                  <a:pt x="186" y="187"/>
                </a:lnTo>
                <a:close/>
                <a:moveTo>
                  <a:pt x="237" y="153"/>
                </a:moveTo>
                <a:lnTo>
                  <a:pt x="203" y="153"/>
                </a:lnTo>
                <a:lnTo>
                  <a:pt x="203" y="237"/>
                </a:lnTo>
                <a:lnTo>
                  <a:pt x="237" y="237"/>
                </a:lnTo>
                <a:lnTo>
                  <a:pt x="237" y="153"/>
                </a:lnTo>
                <a:close/>
                <a:moveTo>
                  <a:pt x="372" y="51"/>
                </a:moveTo>
                <a:lnTo>
                  <a:pt x="355" y="51"/>
                </a:lnTo>
                <a:lnTo>
                  <a:pt x="355" y="305"/>
                </a:lnTo>
                <a:lnTo>
                  <a:pt x="17" y="305"/>
                </a:lnTo>
                <a:lnTo>
                  <a:pt x="17" y="51"/>
                </a:lnTo>
                <a:lnTo>
                  <a:pt x="0" y="51"/>
                </a:lnTo>
                <a:lnTo>
                  <a:pt x="0" y="0"/>
                </a:lnTo>
                <a:lnTo>
                  <a:pt x="372" y="0"/>
                </a:lnTo>
                <a:lnTo>
                  <a:pt x="372" y="51"/>
                </a:lnTo>
                <a:lnTo>
                  <a:pt x="372" y="51"/>
                </a:lnTo>
                <a:close/>
                <a:moveTo>
                  <a:pt x="321" y="51"/>
                </a:moveTo>
                <a:lnTo>
                  <a:pt x="51" y="51"/>
                </a:lnTo>
                <a:lnTo>
                  <a:pt x="51" y="271"/>
                </a:lnTo>
                <a:lnTo>
                  <a:pt x="321" y="271"/>
                </a:lnTo>
                <a:lnTo>
                  <a:pt x="321" y="51"/>
                </a:lnTo>
                <a:lnTo>
                  <a:pt x="321" y="51"/>
                </a:lnTo>
                <a:close/>
              </a:path>
            </a:pathLst>
          </a:custGeom>
          <a:solidFill>
            <a:schemeClr val="bg1"/>
          </a:solidFill>
          <a:ln>
            <a:noFill/>
          </a:ln>
        </p:spPr>
        <p:txBody>
          <a:bodyPr vert="horz" wrap="square" lIns="91440" tIns="45720" rIns="91440" bIns="45720" numCol="1" anchor="t" anchorCtr="0" compatLnSpc="1"/>
          <a:lstStyle/>
          <a:p>
            <a:pPr algn="ctr"/>
            <a:endParaRPr lang="zh-CN" altLang="en-US" sz="1200">
              <a:solidFill>
                <a:schemeClr val="tx1">
                  <a:lumMod val="75000"/>
                  <a:lumOff val="25000"/>
                </a:schemeClr>
              </a:solidFill>
              <a:latin typeface="Source Han Sans CN" charset="-122"/>
              <a:ea typeface="Source Han Sans CN" charset="-122"/>
              <a:cs typeface="Source Han Sans CN"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childTnLst>
                                </p:cTn>
                              </p:par>
                              <p:par>
                                <p:cTn id="30" presetID="10" presetClass="entr" presetSubtype="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1000"/>
                                        <p:tgtEl>
                                          <p:spTgt spid="1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childTnLst>
                                </p:cTn>
                              </p:par>
                              <p:par>
                                <p:cTn id="49" presetID="10" presetClass="entr" presetSubtype="0"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1000"/>
                                        <p:tgtEl>
                                          <p:spTgt spid="24"/>
                                        </p:tgtEl>
                                      </p:cBhvr>
                                    </p:animEffect>
                                  </p:childTnLst>
                                </p:cTn>
                              </p:par>
                            </p:childTnLst>
                          </p:cTn>
                        </p:par>
                        <p:par>
                          <p:cTn id="52" fill="hold">
                            <p:stCondLst>
                              <p:cond delay="3000"/>
                            </p:stCondLst>
                            <p:childTnLst>
                              <p:par>
                                <p:cTn id="53" presetID="10"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1000"/>
                                        <p:tgtEl>
                                          <p:spTgt spid="1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1000"/>
                                        <p:tgtEl>
                                          <p:spTgt spid="1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1000"/>
                                        <p:tgtEl>
                                          <p:spTgt spid="20"/>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1000"/>
                                        <p:tgtEl>
                                          <p:spTgt spid="21"/>
                                        </p:tgtEl>
                                      </p:cBhvr>
                                    </p:animEffect>
                                  </p:childTnLst>
                                </p:cTn>
                              </p:par>
                              <p:par>
                                <p:cTn id="65" presetID="10" presetClass="entr" presetSubtype="0" fill="hold"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1000"/>
                                        <p:tgtEl>
                                          <p:spTgt spid="25"/>
                                        </p:tgtEl>
                                      </p:cBhvr>
                                    </p:animEffect>
                                  </p:childTnLst>
                                </p:cTn>
                              </p:par>
                            </p:childTnLst>
                          </p:cTn>
                        </p:par>
                        <p:par>
                          <p:cTn id="68" fill="hold">
                            <p:stCondLst>
                              <p:cond delay="4000"/>
                            </p:stCondLst>
                            <p:childTnLst>
                              <p:par>
                                <p:cTn id="69" presetID="22" presetClass="entr" presetSubtype="4"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wipe(down)">
                                      <p:cBhvr>
                                        <p:cTn id="7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2" grpId="0"/>
      <p:bldP spid="13" grpId="0"/>
      <p:bldP spid="14" grpId="0"/>
      <p:bldP spid="15" grpId="0"/>
      <p:bldP spid="17" grpId="0"/>
      <p:bldP spid="18" grpId="0"/>
      <p:bldP spid="19" grpId="0"/>
      <p:bldP spid="20" grpId="0"/>
      <p:bldP spid="21" grpId="0" animBg="1"/>
      <p:bldP spid="22" grpId="0" animBg="1"/>
      <p:bldP spid="26" grpId="0"/>
      <p:bldP spid="27" grpId="0" animBg="1"/>
      <p:bldP spid="2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DF4E4"/>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77573" t="61641" r="7648" b="13684"/>
          <a:stretch>
            <a:fillRect/>
          </a:stretch>
        </p:blipFill>
        <p:spPr>
          <a:xfrm>
            <a:off x="6340839" y="1406062"/>
            <a:ext cx="5851161" cy="5451938"/>
          </a:xfrm>
          <a:prstGeom prst="rect">
            <a:avLst/>
          </a:prstGeom>
        </p:spPr>
      </p:pic>
      <p:sp>
        <p:nvSpPr>
          <p:cNvPr id="2" name="圆角矩形 1"/>
          <p:cNvSpPr/>
          <p:nvPr/>
        </p:nvSpPr>
        <p:spPr>
          <a:xfrm>
            <a:off x="-15498" y="650925"/>
            <a:ext cx="1146875" cy="123987"/>
          </a:xfrm>
          <a:prstGeom prst="roundRect">
            <a:avLst/>
          </a:prstGeom>
          <a:solidFill>
            <a:srgbClr val="ED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4" name="直线连接符 3"/>
          <p:cNvCxnSpPr>
            <a:stCxn id="2" idx="1"/>
          </p:cNvCxnSpPr>
          <p:nvPr/>
        </p:nvCxnSpPr>
        <p:spPr>
          <a:xfrm flipV="1">
            <a:off x="-15498" y="650925"/>
            <a:ext cx="12207498" cy="61994"/>
          </a:xfrm>
          <a:prstGeom prst="line">
            <a:avLst/>
          </a:prstGeom>
          <a:ln>
            <a:solidFill>
              <a:srgbClr val="ED99A9"/>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4983" y="113407"/>
            <a:ext cx="2646878" cy="461665"/>
          </a:xfrm>
          <a:prstGeom prst="rect">
            <a:avLst/>
          </a:prstGeom>
          <a:noFill/>
        </p:spPr>
        <p:txBody>
          <a:bodyPr wrap="none" rtlCol="0">
            <a:spAutoFit/>
          </a:bodyPr>
          <a:lstStyle/>
          <a:p>
            <a:r>
              <a:rPr kumimoji="1" lang="zh-CN" altLang="en-US" sz="2400" dirty="0">
                <a:latin typeface="Source Han Sans CN" charset="-122"/>
                <a:ea typeface="Source Han Sans CN" charset="-122"/>
                <a:cs typeface="Source Han Sans CN" charset="-122"/>
              </a:rPr>
              <a:t>单击输入您的文本</a:t>
            </a:r>
          </a:p>
        </p:txBody>
      </p:sp>
      <p:sp>
        <p:nvSpPr>
          <p:cNvPr id="6" name="Shape 1787"/>
          <p:cNvSpPr/>
          <p:nvPr/>
        </p:nvSpPr>
        <p:spPr>
          <a:xfrm>
            <a:off x="6259708" y="1999923"/>
            <a:ext cx="1" cy="1336603"/>
          </a:xfrm>
          <a:prstGeom prst="line">
            <a:avLst/>
          </a:prstGeom>
          <a:ln w="6350">
            <a:solidFill>
              <a:schemeClr val="bg1">
                <a:lumMod val="65000"/>
              </a:schemeClr>
            </a:solidFill>
            <a:miter lim="400000"/>
          </a:ln>
        </p:spPr>
        <p:txBody>
          <a:bodyPr lIns="0" tIns="0" rIns="0" bIns="0"/>
          <a:lstStyle/>
          <a:p>
            <a:pPr defTabSz="170815">
              <a:defRPr sz="1200">
                <a:solidFill>
                  <a:srgbClr val="000000"/>
                </a:solidFill>
                <a:latin typeface="Helvetica"/>
                <a:ea typeface="Helvetica"/>
                <a:cs typeface="Helvetica"/>
                <a:sym typeface="Helvetica"/>
              </a:defRPr>
            </a:pPr>
            <a:endParaRPr sz="425">
              <a:latin typeface="Arial" panose="020B0604020202020204" pitchFamily="34" charset="0"/>
              <a:ea typeface="微软雅黑" panose="020B0503020204020204" charset="-122"/>
              <a:cs typeface="+mn-ea"/>
              <a:sym typeface="Arial" panose="020B0604020202020204" pitchFamily="34" charset="0"/>
            </a:endParaRPr>
          </a:p>
        </p:txBody>
      </p:sp>
      <p:sp>
        <p:nvSpPr>
          <p:cNvPr id="7" name="Shape 1785"/>
          <p:cNvSpPr/>
          <p:nvPr/>
        </p:nvSpPr>
        <p:spPr>
          <a:xfrm>
            <a:off x="6259705" y="1999924"/>
            <a:ext cx="4056641" cy="1329387"/>
          </a:xfrm>
          <a:prstGeom prst="line">
            <a:avLst/>
          </a:prstGeom>
          <a:ln w="6350">
            <a:solidFill>
              <a:schemeClr val="bg1">
                <a:lumMod val="65000"/>
              </a:schemeClr>
            </a:solidFill>
            <a:miter lim="400000"/>
          </a:ln>
        </p:spPr>
        <p:txBody>
          <a:bodyPr lIns="0" tIns="0" rIns="0" bIns="0"/>
          <a:lstStyle/>
          <a:p>
            <a:pPr defTabSz="170815">
              <a:defRPr sz="1200">
                <a:solidFill>
                  <a:srgbClr val="000000"/>
                </a:solidFill>
                <a:latin typeface="Helvetica"/>
                <a:ea typeface="Helvetica"/>
                <a:cs typeface="Helvetica"/>
                <a:sym typeface="Helvetica"/>
              </a:defRPr>
            </a:pPr>
            <a:endParaRPr sz="425">
              <a:latin typeface="Arial" panose="020B0604020202020204" pitchFamily="34" charset="0"/>
              <a:ea typeface="微软雅黑" panose="020B0503020204020204" charset="-122"/>
              <a:cs typeface="+mn-ea"/>
              <a:sym typeface="Arial" panose="020B0604020202020204" pitchFamily="34" charset="0"/>
            </a:endParaRPr>
          </a:p>
        </p:txBody>
      </p:sp>
      <p:sp>
        <p:nvSpPr>
          <p:cNvPr id="9" name="Shape 1786"/>
          <p:cNvSpPr/>
          <p:nvPr/>
        </p:nvSpPr>
        <p:spPr>
          <a:xfrm>
            <a:off x="6265523" y="1999923"/>
            <a:ext cx="2040539" cy="1329389"/>
          </a:xfrm>
          <a:prstGeom prst="line">
            <a:avLst/>
          </a:prstGeom>
          <a:ln w="6350">
            <a:solidFill>
              <a:schemeClr val="bg1">
                <a:lumMod val="65000"/>
              </a:schemeClr>
            </a:solidFill>
            <a:miter lim="400000"/>
          </a:ln>
        </p:spPr>
        <p:txBody>
          <a:bodyPr lIns="0" tIns="0" rIns="0" bIns="0"/>
          <a:lstStyle/>
          <a:p>
            <a:pPr defTabSz="170815">
              <a:defRPr sz="1200">
                <a:solidFill>
                  <a:srgbClr val="000000"/>
                </a:solidFill>
                <a:latin typeface="Helvetica"/>
                <a:ea typeface="Helvetica"/>
                <a:cs typeface="Helvetica"/>
                <a:sym typeface="Helvetica"/>
              </a:defRPr>
            </a:pPr>
            <a:endParaRPr sz="425">
              <a:latin typeface="Arial" panose="020B0604020202020204" pitchFamily="34" charset="0"/>
              <a:ea typeface="微软雅黑" panose="020B0503020204020204" charset="-122"/>
              <a:cs typeface="+mn-ea"/>
              <a:sym typeface="Arial" panose="020B0604020202020204" pitchFamily="34" charset="0"/>
            </a:endParaRPr>
          </a:p>
        </p:txBody>
      </p:sp>
      <p:sp>
        <p:nvSpPr>
          <p:cNvPr id="10" name="Shape 1788"/>
          <p:cNvSpPr/>
          <p:nvPr/>
        </p:nvSpPr>
        <p:spPr>
          <a:xfrm flipH="1">
            <a:off x="4227778" y="1999923"/>
            <a:ext cx="2032674" cy="1322173"/>
          </a:xfrm>
          <a:prstGeom prst="line">
            <a:avLst/>
          </a:prstGeom>
          <a:ln w="6350">
            <a:solidFill>
              <a:schemeClr val="bg1">
                <a:lumMod val="65000"/>
              </a:schemeClr>
            </a:solidFill>
            <a:miter lim="400000"/>
          </a:ln>
        </p:spPr>
        <p:txBody>
          <a:bodyPr lIns="0" tIns="0" rIns="0" bIns="0"/>
          <a:lstStyle/>
          <a:p>
            <a:pPr defTabSz="170815">
              <a:defRPr sz="1200">
                <a:solidFill>
                  <a:srgbClr val="000000"/>
                </a:solidFill>
                <a:latin typeface="Helvetica"/>
                <a:ea typeface="Helvetica"/>
                <a:cs typeface="Helvetica"/>
                <a:sym typeface="Helvetica"/>
              </a:defRPr>
            </a:pPr>
            <a:endParaRPr sz="425">
              <a:latin typeface="Arial" panose="020B0604020202020204" pitchFamily="34" charset="0"/>
              <a:ea typeface="微软雅黑" panose="020B0503020204020204" charset="-122"/>
              <a:cs typeface="+mn-ea"/>
              <a:sym typeface="Arial" panose="020B0604020202020204" pitchFamily="34" charset="0"/>
            </a:endParaRPr>
          </a:p>
        </p:txBody>
      </p:sp>
      <p:sp>
        <p:nvSpPr>
          <p:cNvPr id="12" name="Shape 1789"/>
          <p:cNvSpPr/>
          <p:nvPr/>
        </p:nvSpPr>
        <p:spPr>
          <a:xfrm flipH="1">
            <a:off x="2195851" y="1999923"/>
            <a:ext cx="4063855" cy="1336603"/>
          </a:xfrm>
          <a:prstGeom prst="line">
            <a:avLst/>
          </a:prstGeom>
          <a:ln w="6350">
            <a:solidFill>
              <a:schemeClr val="bg1">
                <a:lumMod val="65000"/>
              </a:schemeClr>
            </a:solidFill>
            <a:miter lim="400000"/>
          </a:ln>
        </p:spPr>
        <p:txBody>
          <a:bodyPr lIns="0" tIns="0" rIns="0" bIns="0"/>
          <a:lstStyle/>
          <a:p>
            <a:pPr defTabSz="170815">
              <a:defRPr sz="1200">
                <a:solidFill>
                  <a:srgbClr val="000000"/>
                </a:solidFill>
                <a:latin typeface="Helvetica"/>
                <a:ea typeface="Helvetica"/>
                <a:cs typeface="Helvetica"/>
                <a:sym typeface="Helvetica"/>
              </a:defRPr>
            </a:pPr>
            <a:endParaRPr sz="425">
              <a:latin typeface="Arial" panose="020B0604020202020204" pitchFamily="34" charset="0"/>
              <a:ea typeface="微软雅黑" panose="020B0503020204020204" charset="-122"/>
              <a:cs typeface="+mn-ea"/>
              <a:sym typeface="Arial" panose="020B0604020202020204" pitchFamily="34" charset="0"/>
            </a:endParaRPr>
          </a:p>
        </p:txBody>
      </p:sp>
      <p:sp>
        <p:nvSpPr>
          <p:cNvPr id="13" name="Shape 1794"/>
          <p:cNvSpPr/>
          <p:nvPr/>
        </p:nvSpPr>
        <p:spPr>
          <a:xfrm>
            <a:off x="1280338" y="3085826"/>
            <a:ext cx="1854745" cy="577364"/>
          </a:xfrm>
          <a:prstGeom prst="roundRect">
            <a:avLst>
              <a:gd name="adj" fmla="val 50000"/>
            </a:avLst>
          </a:prstGeom>
          <a:solidFill>
            <a:schemeClr val="accent2"/>
          </a:solidFill>
          <a:ln w="12700">
            <a:miter lim="400000"/>
          </a:ln>
        </p:spPr>
        <p:txBody>
          <a:bodyPr lIns="14286" tIns="14286" rIns="14286" bIns="14286" anchor="ctr"/>
          <a:lstStyle/>
          <a:p>
            <a:pPr lvl="0">
              <a:lnSpc>
                <a:spcPct val="120000"/>
              </a:lnSpc>
            </a:pPr>
            <a:endParaRPr sz="1200">
              <a:latin typeface="Arial" panose="020B0604020202020204" pitchFamily="34" charset="0"/>
              <a:ea typeface="微软雅黑" panose="020B0503020204020204" charset="-122"/>
              <a:cs typeface="+mn-ea"/>
              <a:sym typeface="Arial" panose="020B0604020202020204" pitchFamily="34" charset="0"/>
            </a:endParaRPr>
          </a:p>
        </p:txBody>
      </p:sp>
      <p:sp>
        <p:nvSpPr>
          <p:cNvPr id="14" name="Shape 1796"/>
          <p:cNvSpPr/>
          <p:nvPr/>
        </p:nvSpPr>
        <p:spPr>
          <a:xfrm>
            <a:off x="3302096" y="3085826"/>
            <a:ext cx="1854745" cy="577364"/>
          </a:xfrm>
          <a:prstGeom prst="roundRect">
            <a:avLst>
              <a:gd name="adj" fmla="val 50000"/>
            </a:avLst>
          </a:prstGeom>
          <a:solidFill>
            <a:schemeClr val="accent3"/>
          </a:solidFill>
          <a:ln w="12700">
            <a:miter lim="400000"/>
          </a:ln>
        </p:spPr>
        <p:txBody>
          <a:bodyPr lIns="14286" tIns="14286" rIns="14286" bIns="14286" anchor="ctr"/>
          <a:lstStyle/>
          <a:p>
            <a:pPr lvl="0">
              <a:lnSpc>
                <a:spcPct val="120000"/>
              </a:lnSpc>
            </a:pPr>
            <a:endParaRPr sz="1200">
              <a:latin typeface="Arial" panose="020B0604020202020204" pitchFamily="34" charset="0"/>
              <a:ea typeface="微软雅黑" panose="020B0503020204020204" charset="-122"/>
              <a:cs typeface="+mn-ea"/>
              <a:sym typeface="Arial" panose="020B0604020202020204" pitchFamily="34" charset="0"/>
            </a:endParaRPr>
          </a:p>
        </p:txBody>
      </p:sp>
      <p:sp>
        <p:nvSpPr>
          <p:cNvPr id="15" name="Shape 1798"/>
          <p:cNvSpPr/>
          <p:nvPr/>
        </p:nvSpPr>
        <p:spPr>
          <a:xfrm>
            <a:off x="5309639" y="3085826"/>
            <a:ext cx="1854745" cy="577364"/>
          </a:xfrm>
          <a:prstGeom prst="roundRect">
            <a:avLst>
              <a:gd name="adj" fmla="val 50000"/>
            </a:avLst>
          </a:prstGeom>
          <a:solidFill>
            <a:schemeClr val="accent1"/>
          </a:solidFill>
          <a:ln w="12700">
            <a:miter lim="400000"/>
          </a:ln>
        </p:spPr>
        <p:txBody>
          <a:bodyPr lIns="14286" tIns="14286" rIns="14286" bIns="14286" anchor="ctr"/>
          <a:lstStyle/>
          <a:p>
            <a:pPr lvl="0">
              <a:lnSpc>
                <a:spcPct val="120000"/>
              </a:lnSpc>
            </a:pPr>
            <a:endParaRPr sz="1200">
              <a:latin typeface="Arial" panose="020B0604020202020204" pitchFamily="34" charset="0"/>
              <a:ea typeface="微软雅黑" panose="020B0503020204020204" charset="-122"/>
              <a:cs typeface="+mn-ea"/>
              <a:sym typeface="Arial" panose="020B0604020202020204" pitchFamily="34" charset="0"/>
            </a:endParaRPr>
          </a:p>
        </p:txBody>
      </p:sp>
      <p:sp>
        <p:nvSpPr>
          <p:cNvPr id="16" name="Shape 1800"/>
          <p:cNvSpPr/>
          <p:nvPr/>
        </p:nvSpPr>
        <p:spPr>
          <a:xfrm>
            <a:off x="7291735" y="3085826"/>
            <a:ext cx="1854745" cy="577364"/>
          </a:xfrm>
          <a:prstGeom prst="roundRect">
            <a:avLst>
              <a:gd name="adj" fmla="val 50000"/>
            </a:avLst>
          </a:prstGeom>
          <a:solidFill>
            <a:schemeClr val="accent4"/>
          </a:solidFill>
          <a:ln w="12700">
            <a:miter lim="400000"/>
          </a:ln>
        </p:spPr>
        <p:txBody>
          <a:bodyPr lIns="14286" tIns="14286" rIns="14286" bIns="14286" anchor="ctr"/>
          <a:lstStyle/>
          <a:p>
            <a:pPr lvl="0">
              <a:lnSpc>
                <a:spcPct val="120000"/>
              </a:lnSpc>
            </a:pPr>
            <a:endParaRPr sz="1200">
              <a:latin typeface="Arial" panose="020B0604020202020204" pitchFamily="34" charset="0"/>
              <a:ea typeface="微软雅黑" panose="020B0503020204020204" charset="-122"/>
              <a:cs typeface="+mn-ea"/>
              <a:sym typeface="Arial" panose="020B0604020202020204" pitchFamily="34" charset="0"/>
            </a:endParaRPr>
          </a:p>
        </p:txBody>
      </p:sp>
      <p:sp>
        <p:nvSpPr>
          <p:cNvPr id="17" name="Shape 1802"/>
          <p:cNvSpPr/>
          <p:nvPr/>
        </p:nvSpPr>
        <p:spPr>
          <a:xfrm>
            <a:off x="9297746" y="3085826"/>
            <a:ext cx="1854745" cy="577364"/>
          </a:xfrm>
          <a:prstGeom prst="roundRect">
            <a:avLst>
              <a:gd name="adj" fmla="val 50000"/>
            </a:avLst>
          </a:prstGeom>
          <a:solidFill>
            <a:schemeClr val="accent5"/>
          </a:solidFill>
          <a:ln w="12700">
            <a:miter lim="400000"/>
          </a:ln>
        </p:spPr>
        <p:txBody>
          <a:bodyPr lIns="14286" tIns="14286" rIns="14286" bIns="14286" anchor="ctr"/>
          <a:lstStyle/>
          <a:p>
            <a:pPr lvl="0">
              <a:lnSpc>
                <a:spcPct val="120000"/>
              </a:lnSpc>
            </a:pPr>
            <a:endParaRPr sz="1200">
              <a:latin typeface="Arial" panose="020B0604020202020204" pitchFamily="34" charset="0"/>
              <a:ea typeface="微软雅黑" panose="020B0503020204020204" charset="-122"/>
              <a:cs typeface="+mn-ea"/>
              <a:sym typeface="Arial" panose="020B0604020202020204" pitchFamily="34" charset="0"/>
            </a:endParaRPr>
          </a:p>
        </p:txBody>
      </p:sp>
      <p:sp>
        <p:nvSpPr>
          <p:cNvPr id="18" name="Shape 1805"/>
          <p:cNvSpPr/>
          <p:nvPr/>
        </p:nvSpPr>
        <p:spPr>
          <a:xfrm>
            <a:off x="2459280" y="4073783"/>
            <a:ext cx="7588403" cy="1324154"/>
          </a:xfrm>
          <a:prstGeom prst="roundRect">
            <a:avLst>
              <a:gd name="adj" fmla="val 50000"/>
            </a:avLst>
          </a:prstGeom>
          <a:solidFill>
            <a:schemeClr val="accent1"/>
          </a:solidFill>
          <a:ln w="12700">
            <a:solidFill>
              <a:srgbClr val="A6AAA9"/>
            </a:solidFill>
            <a:miter lim="400000"/>
          </a:ln>
        </p:spPr>
        <p:txBody>
          <a:bodyPr lIns="14286" tIns="14286" rIns="14286" bIns="14286" anchor="ctr"/>
          <a:lstStyle/>
          <a:p>
            <a:pPr lvl="0">
              <a:lnSpc>
                <a:spcPct val="120000"/>
              </a:lnSpc>
            </a:pPr>
            <a:endParaRPr sz="1600">
              <a:latin typeface="Arial" panose="020B0604020202020204" pitchFamily="34" charset="0"/>
              <a:ea typeface="微软雅黑" panose="020B0503020204020204" charset="-122"/>
              <a:cs typeface="+mn-ea"/>
              <a:sym typeface="Arial" panose="020B0604020202020204" pitchFamily="34" charset="0"/>
            </a:endParaRPr>
          </a:p>
        </p:txBody>
      </p:sp>
      <p:grpSp>
        <p:nvGrpSpPr>
          <p:cNvPr id="19" name="Group 33"/>
          <p:cNvGrpSpPr/>
          <p:nvPr/>
        </p:nvGrpSpPr>
        <p:grpSpPr>
          <a:xfrm>
            <a:off x="5669679" y="1460063"/>
            <a:ext cx="1167604" cy="1167604"/>
            <a:chOff x="5526407" y="1696816"/>
            <a:chExt cx="1191141" cy="1191141"/>
          </a:xfrm>
        </p:grpSpPr>
        <p:sp>
          <p:nvSpPr>
            <p:cNvPr id="20"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49" tIns="19049" rIns="19049" bIns="19049" anchor="ctr"/>
            <a:lstStyle/>
            <a:p>
              <a:pPr lvl="0">
                <a:lnSpc>
                  <a:spcPct val="120000"/>
                </a:lnSpc>
              </a:pPr>
              <a:endParaRPr sz="1280">
                <a:latin typeface="Arial" panose="020B0604020202020204" pitchFamily="34" charset="0"/>
                <a:ea typeface="微软雅黑" panose="020B0503020204020204" charset="-122"/>
                <a:cs typeface="+mn-ea"/>
                <a:sym typeface="Arial" panose="020B0604020202020204" pitchFamily="34" charset="0"/>
              </a:endParaRPr>
            </a:p>
          </p:txBody>
        </p:sp>
        <p:sp>
          <p:nvSpPr>
            <p:cNvPr id="21"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lnSpc>
                  <a:spcPct val="120000"/>
                </a:lnSpc>
              </a:pPr>
              <a:endParaRPr sz="1280">
                <a:latin typeface="Arial" panose="020B0604020202020204" pitchFamily="34" charset="0"/>
                <a:ea typeface="微软雅黑" panose="020B0503020204020204" charset="-122"/>
                <a:cs typeface="+mn-ea"/>
                <a:sym typeface="Arial" panose="020B0604020202020204" pitchFamily="34" charset="0"/>
              </a:endParaRPr>
            </a:p>
          </p:txBody>
        </p:sp>
      </p:grpSp>
      <p:sp>
        <p:nvSpPr>
          <p:cNvPr id="22" name="Text Placeholder 3"/>
          <p:cNvSpPr txBox="1"/>
          <p:nvPr/>
        </p:nvSpPr>
        <p:spPr>
          <a:xfrm>
            <a:off x="3084030" y="4364927"/>
            <a:ext cx="6269585" cy="741867"/>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1000" dirty="0">
                <a:solidFill>
                  <a:schemeClr val="bg1"/>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a:t>
            </a:r>
            <a:r>
              <a:rPr lang="en-US" altLang="zh-CN" sz="1000" dirty="0" err="1">
                <a:solidFill>
                  <a:schemeClr val="bg1"/>
                </a:solidFill>
                <a:latin typeface="Arial" panose="020B0604020202020204" pitchFamily="34" charset="0"/>
                <a:ea typeface="微软雅黑" panose="020B0503020204020204" charset="-122"/>
                <a:cs typeface="+mn-ea"/>
                <a:sym typeface="Arial" panose="020B0604020202020204" pitchFamily="34" charset="0"/>
              </a:rPr>
              <a:t>directly.Please</a:t>
            </a:r>
            <a:r>
              <a:rPr lang="en-US" altLang="zh-CN" sz="1000" dirty="0">
                <a:solidFill>
                  <a:schemeClr val="bg1"/>
                </a:solidFill>
                <a:latin typeface="Arial" panose="020B0604020202020204" pitchFamily="34" charset="0"/>
                <a:ea typeface="微软雅黑" panose="020B0503020204020204" charset="-122"/>
                <a:cs typeface="+mn-ea"/>
                <a:sym typeface="Arial" panose="020B0604020202020204" pitchFamily="34" charset="0"/>
              </a:rPr>
              <a:t> replace text, click add relevant headline, modify the text content, also can copy your content to this </a:t>
            </a:r>
            <a:r>
              <a:rPr lang="en-US" altLang="zh-CN" sz="1000" dirty="0" err="1">
                <a:solidFill>
                  <a:schemeClr val="bg1"/>
                </a:solidFill>
                <a:latin typeface="Arial" panose="020B0604020202020204" pitchFamily="34" charset="0"/>
                <a:ea typeface="微软雅黑" panose="020B0503020204020204" charset="-122"/>
                <a:cs typeface="+mn-ea"/>
                <a:sym typeface="Arial" panose="020B0604020202020204" pitchFamily="34" charset="0"/>
              </a:rPr>
              <a:t>directly.Please</a:t>
            </a:r>
            <a:r>
              <a:rPr lang="en-US" altLang="zh-CN" sz="1000" dirty="0">
                <a:solidFill>
                  <a:schemeClr val="bg1"/>
                </a:solidFill>
                <a:latin typeface="Arial" panose="020B0604020202020204" pitchFamily="34" charset="0"/>
                <a:ea typeface="微软雅黑" panose="020B0503020204020204" charset="-122"/>
                <a:cs typeface="+mn-ea"/>
                <a:sym typeface="Arial" panose="020B0604020202020204" pitchFamily="34" charset="0"/>
              </a:rPr>
              <a:t> replace text, click add relevant headline, modify the text content, also can copy your content to this directly.</a:t>
            </a:r>
            <a:endParaRPr lang="en-GB" altLang="zh-CN" sz="100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3" name="Text Placeholder 3"/>
          <p:cNvSpPr txBox="1"/>
          <p:nvPr/>
        </p:nvSpPr>
        <p:spPr>
          <a:xfrm>
            <a:off x="3309694" y="3174176"/>
            <a:ext cx="1839544" cy="400668"/>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buNone/>
            </a:pPr>
            <a:r>
              <a:rPr lang="zh-CN" altLang="en-US" sz="1200" dirty="0">
                <a:solidFill>
                  <a:schemeClr val="bg1"/>
                </a:solidFill>
                <a:latin typeface="Arial" panose="020B0604020202020204" pitchFamily="34" charset="0"/>
                <a:ea typeface="微软雅黑" panose="020B0503020204020204" charset="-122"/>
                <a:cs typeface="+mn-ea"/>
                <a:sym typeface="Arial" panose="020B0604020202020204" pitchFamily="34" charset="0"/>
              </a:rPr>
              <a:t>点击输入内容</a:t>
            </a:r>
            <a:endParaRPr lang="en-GB" altLang="zh-CN" sz="120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4" name="Text Placeholder 3"/>
          <p:cNvSpPr txBox="1"/>
          <p:nvPr/>
        </p:nvSpPr>
        <p:spPr>
          <a:xfrm>
            <a:off x="5317236" y="3174176"/>
            <a:ext cx="1839544" cy="400668"/>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200" dirty="0">
                <a:solidFill>
                  <a:schemeClr val="bg1"/>
                </a:solidFill>
                <a:latin typeface="Arial" panose="020B0604020202020204" pitchFamily="34" charset="0"/>
                <a:ea typeface="微软雅黑" panose="020B0503020204020204" charset="-122"/>
                <a:cs typeface="+mn-ea"/>
                <a:sym typeface="Arial" panose="020B0604020202020204" pitchFamily="34" charset="0"/>
              </a:rPr>
              <a:t>点击输入内容</a:t>
            </a:r>
            <a:endParaRPr lang="en-GB" altLang="zh-CN" sz="120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5" name="Text Placeholder 3"/>
          <p:cNvSpPr txBox="1"/>
          <p:nvPr/>
        </p:nvSpPr>
        <p:spPr>
          <a:xfrm>
            <a:off x="7299332" y="3174176"/>
            <a:ext cx="1839544" cy="400668"/>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200" dirty="0">
                <a:solidFill>
                  <a:schemeClr val="bg1"/>
                </a:solidFill>
                <a:latin typeface="Arial" panose="020B0604020202020204" pitchFamily="34" charset="0"/>
                <a:ea typeface="微软雅黑" panose="020B0503020204020204" charset="-122"/>
                <a:cs typeface="+mn-ea"/>
                <a:sym typeface="Arial" panose="020B0604020202020204" pitchFamily="34" charset="0"/>
              </a:rPr>
              <a:t>点击输入内容</a:t>
            </a:r>
            <a:endParaRPr lang="en-GB" altLang="zh-CN" sz="120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6" name="Text Placeholder 3"/>
          <p:cNvSpPr txBox="1"/>
          <p:nvPr/>
        </p:nvSpPr>
        <p:spPr>
          <a:xfrm>
            <a:off x="1303329" y="3174176"/>
            <a:ext cx="1839544" cy="400668"/>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200" dirty="0">
                <a:solidFill>
                  <a:schemeClr val="bg1"/>
                </a:solidFill>
                <a:latin typeface="Arial" panose="020B0604020202020204" pitchFamily="34" charset="0"/>
                <a:ea typeface="微软雅黑" panose="020B0503020204020204" charset="-122"/>
                <a:cs typeface="+mn-ea"/>
                <a:sym typeface="Arial" panose="020B0604020202020204" pitchFamily="34" charset="0"/>
              </a:rPr>
              <a:t>点击输入内容</a:t>
            </a:r>
            <a:endParaRPr lang="en-GB" altLang="zh-CN" sz="120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7" name="Text Placeholder 3"/>
          <p:cNvSpPr txBox="1"/>
          <p:nvPr/>
        </p:nvSpPr>
        <p:spPr>
          <a:xfrm>
            <a:off x="9311568" y="3173237"/>
            <a:ext cx="1839544" cy="400668"/>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200" dirty="0">
                <a:solidFill>
                  <a:schemeClr val="bg1"/>
                </a:solidFill>
                <a:latin typeface="Arial" panose="020B0604020202020204" pitchFamily="34" charset="0"/>
                <a:ea typeface="微软雅黑" panose="020B0503020204020204" charset="-122"/>
                <a:cs typeface="+mn-ea"/>
                <a:sym typeface="Arial" panose="020B0604020202020204" pitchFamily="34" charset="0"/>
              </a:rPr>
              <a:t>点击输入内容</a:t>
            </a:r>
            <a:endParaRPr lang="en-GB" altLang="zh-CN" sz="120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DF4E4"/>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77573" t="61641" r="7648" b="13684"/>
          <a:stretch>
            <a:fillRect/>
          </a:stretch>
        </p:blipFill>
        <p:spPr>
          <a:xfrm>
            <a:off x="6340839" y="1406062"/>
            <a:ext cx="5851161" cy="5451938"/>
          </a:xfrm>
          <a:prstGeom prst="rect">
            <a:avLst/>
          </a:prstGeom>
        </p:spPr>
      </p:pic>
      <p:pic>
        <p:nvPicPr>
          <p:cNvPr id="20" name="图片 19"/>
          <p:cNvPicPr>
            <a:picLocks noChangeAspect="1"/>
          </p:cNvPicPr>
          <p:nvPr/>
        </p:nvPicPr>
        <p:blipFill rotWithShape="1">
          <a:blip r:embed="rId2">
            <a:extLst>
              <a:ext uri="{28A0092B-C50C-407E-A947-70E740481C1C}">
                <a14:useLocalDpi xmlns:a14="http://schemas.microsoft.com/office/drawing/2010/main" val="0"/>
              </a:ext>
            </a:extLst>
          </a:blip>
          <a:srcRect l="23921" t="13591" r="60010" b="27969"/>
          <a:stretch>
            <a:fillRect/>
          </a:stretch>
        </p:blipFill>
        <p:spPr>
          <a:xfrm>
            <a:off x="-1" y="-52545"/>
            <a:ext cx="3409627" cy="6920765"/>
          </a:xfrm>
          <a:prstGeom prst="rect">
            <a:avLst/>
          </a:prstGeom>
        </p:spPr>
      </p:pic>
      <p:pic>
        <p:nvPicPr>
          <p:cNvPr id="21" name="图片 20"/>
          <p:cNvPicPr>
            <a:picLocks noChangeAspect="1"/>
          </p:cNvPicPr>
          <p:nvPr/>
        </p:nvPicPr>
        <p:blipFill rotWithShape="1">
          <a:blip r:embed="rId2">
            <a:extLst>
              <a:ext uri="{28A0092B-C50C-407E-A947-70E740481C1C}">
                <a14:useLocalDpi xmlns:a14="http://schemas.microsoft.com/office/drawing/2010/main" val="0"/>
              </a:ext>
            </a:extLst>
          </a:blip>
          <a:srcRect l="23982" t="13591" r="60010" b="27969"/>
          <a:stretch>
            <a:fillRect/>
          </a:stretch>
        </p:blipFill>
        <p:spPr>
          <a:xfrm flipH="1">
            <a:off x="8803037" y="-36865"/>
            <a:ext cx="3388963" cy="6905085"/>
          </a:xfrm>
          <a:prstGeom prst="rect">
            <a:avLst/>
          </a:prstGeom>
        </p:spPr>
      </p:pic>
      <p:sp>
        <p:nvSpPr>
          <p:cNvPr id="5" name="文本框 4"/>
          <p:cNvSpPr txBox="1"/>
          <p:nvPr/>
        </p:nvSpPr>
        <p:spPr>
          <a:xfrm>
            <a:off x="5103268" y="1999345"/>
            <a:ext cx="2006127" cy="646331"/>
          </a:xfrm>
          <a:prstGeom prst="rect">
            <a:avLst/>
          </a:prstGeom>
          <a:noFill/>
          <a:effectLst>
            <a:outerShdw blurRad="63500" sx="102000" sy="102000" algn="ctr" rotWithShape="0">
              <a:prstClr val="black">
                <a:alpha val="21000"/>
              </a:prstClr>
            </a:outerShdw>
          </a:effectLst>
        </p:spPr>
        <p:txBody>
          <a:bodyPr wrap="none" rtlCol="0">
            <a:spAutoFit/>
          </a:bodyPr>
          <a:lstStyle/>
          <a:p>
            <a:r>
              <a:rPr kumimoji="1" lang="en-US" altLang="zh-CN" sz="3600" dirty="0">
                <a:solidFill>
                  <a:srgbClr val="ED99A9"/>
                </a:solidFill>
                <a:effectLst>
                  <a:outerShdw blurRad="63500" sx="102000" sy="102000" algn="ctr" rotWithShape="0">
                    <a:prstClr val="black">
                      <a:alpha val="25000"/>
                    </a:prstClr>
                  </a:outerShdw>
                </a:effectLst>
                <a:latin typeface="Arial" panose="020B0604020202020204" pitchFamily="34" charset="0"/>
                <a:ea typeface="Arial" panose="020B0604020202020204" pitchFamily="34" charset="0"/>
                <a:cs typeface="Arial" panose="020B0604020202020204" pitchFamily="34" charset="0"/>
              </a:rPr>
              <a:t>PART</a:t>
            </a:r>
            <a:r>
              <a:rPr kumimoji="1" lang="zh-CN" altLang="en-US" sz="3600" dirty="0">
                <a:solidFill>
                  <a:srgbClr val="ED99A9"/>
                </a:solidFill>
                <a:effectLst>
                  <a:outerShdw blurRad="63500" sx="102000" sy="102000" algn="ctr" rotWithShape="0">
                    <a:prstClr val="black">
                      <a:alpha val="25000"/>
                    </a:prstClr>
                  </a:outerShdw>
                </a:effectLst>
                <a:latin typeface="Arial" panose="020B0604020202020204" pitchFamily="34" charset="0"/>
                <a:ea typeface="Arial" panose="020B0604020202020204" pitchFamily="34" charset="0"/>
                <a:cs typeface="Arial" panose="020B0604020202020204" pitchFamily="34" charset="0"/>
              </a:rPr>
              <a:t> </a:t>
            </a:r>
            <a:r>
              <a:rPr kumimoji="1" lang="en-US" altLang="zh-CN" sz="3600" dirty="0">
                <a:solidFill>
                  <a:srgbClr val="ED99A9"/>
                </a:solidFill>
                <a:effectLst>
                  <a:outerShdw blurRad="63500" sx="102000" sy="102000" algn="ctr" rotWithShape="0">
                    <a:prstClr val="black">
                      <a:alpha val="25000"/>
                    </a:prstClr>
                  </a:outerShdw>
                </a:effectLst>
                <a:latin typeface="Arial" panose="020B0604020202020204" pitchFamily="34" charset="0"/>
                <a:ea typeface="Arial" panose="020B0604020202020204" pitchFamily="34" charset="0"/>
                <a:cs typeface="Arial" panose="020B0604020202020204" pitchFamily="34" charset="0"/>
              </a:rPr>
              <a:t>04</a:t>
            </a:r>
            <a:endParaRPr kumimoji="1" lang="zh-CN" altLang="en-US" sz="3600" dirty="0">
              <a:solidFill>
                <a:srgbClr val="ED99A9"/>
              </a:solidFill>
              <a:effectLst>
                <a:outerShdw blurRad="63500" sx="102000" sy="102000" algn="ctr" rotWithShape="0">
                  <a:prstClr val="black">
                    <a:alpha val="25000"/>
                  </a:prstClr>
                </a:outerShdw>
              </a:effectLst>
              <a:latin typeface="Arial" panose="020B0604020202020204" pitchFamily="34" charset="0"/>
              <a:ea typeface="Arial" panose="020B0604020202020204" pitchFamily="34" charset="0"/>
              <a:cs typeface="Arial" panose="020B0604020202020204" pitchFamily="34" charset="0"/>
            </a:endParaRPr>
          </a:p>
        </p:txBody>
      </p:sp>
      <p:sp>
        <p:nvSpPr>
          <p:cNvPr id="6" name="文本框 5"/>
          <p:cNvSpPr txBox="1"/>
          <p:nvPr/>
        </p:nvSpPr>
        <p:spPr>
          <a:xfrm>
            <a:off x="4157008" y="3006799"/>
            <a:ext cx="3877985" cy="646331"/>
          </a:xfrm>
          <a:prstGeom prst="rect">
            <a:avLst/>
          </a:prstGeom>
          <a:noFill/>
        </p:spPr>
        <p:txBody>
          <a:bodyPr wrap="none" rtlCol="0">
            <a:spAutoFit/>
          </a:bodyPr>
          <a:lstStyle/>
          <a:p>
            <a:r>
              <a:rPr kumimoji="1" lang="zh-CN" altLang="en-US" sz="3600" dirty="0">
                <a:latin typeface="思源黑体 CN Normal" panose="020B0400000000000000" charset="-122"/>
                <a:ea typeface="思源黑体 CN Normal" panose="020B0400000000000000" charset="-122"/>
                <a:cs typeface="思源黑体 CN Normal" panose="020B0400000000000000" charset="-122"/>
              </a:rPr>
              <a:t>单击输入您的文本</a:t>
            </a:r>
          </a:p>
        </p:txBody>
      </p:sp>
      <p:sp>
        <p:nvSpPr>
          <p:cNvPr id="29" name="文本框 28"/>
          <p:cNvSpPr txBox="1"/>
          <p:nvPr/>
        </p:nvSpPr>
        <p:spPr>
          <a:xfrm>
            <a:off x="2908120" y="3809973"/>
            <a:ext cx="6375761" cy="646331"/>
          </a:xfrm>
          <a:prstGeom prst="rect">
            <a:avLst/>
          </a:prstGeom>
          <a:noFill/>
        </p:spPr>
        <p:txBody>
          <a:bodyPr wrap="square" rtlCol="0">
            <a:spAutoFit/>
          </a:bodyPr>
          <a:lstStyle/>
          <a:p>
            <a:pPr algn="ctr"/>
            <a:r>
              <a:rPr lang="en-US" altLang="zh-CN" sz="1200" dirty="0">
                <a:solidFill>
                  <a:schemeClr val="tx1">
                    <a:lumMod val="65000"/>
                    <a:lumOff val="35000"/>
                  </a:schemeClr>
                </a:solidFill>
                <a:latin typeface="STHeiti Light" charset="-122"/>
                <a:ea typeface="STHeiti Light" charset="-122"/>
                <a:cs typeface="STHeiti Light" charset="-122"/>
              </a:rPr>
              <a:t>Lorem Ipsum Dolor Sit </a:t>
            </a:r>
            <a:r>
              <a:rPr lang="en-US" altLang="zh-CN" sz="1200" dirty="0" err="1">
                <a:solidFill>
                  <a:schemeClr val="tx1">
                    <a:lumMod val="65000"/>
                    <a:lumOff val="35000"/>
                  </a:schemeClr>
                </a:solidFill>
                <a:latin typeface="STHeiti Light" charset="-122"/>
                <a:ea typeface="STHeiti Light" charset="-122"/>
                <a:cs typeface="STHeiti Light" charset="-122"/>
              </a:rPr>
              <a:t>Amet</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Consectetuer</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Adipiscing</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Elit</a:t>
            </a:r>
            <a:r>
              <a:rPr lang="en-US" altLang="zh-CN" sz="1200" dirty="0">
                <a:solidFill>
                  <a:schemeClr val="tx1">
                    <a:lumMod val="65000"/>
                    <a:lumOff val="35000"/>
                  </a:schemeClr>
                </a:solidFill>
                <a:latin typeface="STHeiti Light" charset="-122"/>
                <a:ea typeface="STHeiti Light" charset="-122"/>
                <a:cs typeface="STHeiti Light" charset="-122"/>
              </a:rPr>
              <a:t>. Maecenas </a:t>
            </a:r>
            <a:r>
              <a:rPr lang="en-US" altLang="zh-CN" sz="1200" dirty="0" err="1">
                <a:solidFill>
                  <a:schemeClr val="tx1">
                    <a:lumMod val="65000"/>
                    <a:lumOff val="35000"/>
                  </a:schemeClr>
                </a:solidFill>
                <a:latin typeface="STHeiti Light" charset="-122"/>
                <a:ea typeface="STHeiti Light" charset="-122"/>
                <a:cs typeface="STHeiti Light" charset="-122"/>
              </a:rPr>
              <a:t>Porttitor</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Congue</a:t>
            </a:r>
            <a:r>
              <a:rPr lang="en-US" altLang="zh-CN" sz="1200" dirty="0">
                <a:solidFill>
                  <a:schemeClr val="tx1">
                    <a:lumMod val="65000"/>
                    <a:lumOff val="35000"/>
                  </a:schemeClr>
                </a:solidFill>
                <a:latin typeface="STHeiti Light" charset="-122"/>
                <a:ea typeface="STHeiti Light" charset="-122"/>
                <a:cs typeface="STHeiti Light" charset="-122"/>
              </a:rPr>
              <a:t> Massa. </a:t>
            </a:r>
            <a:r>
              <a:rPr lang="en-US" altLang="zh-CN" sz="1200" dirty="0" err="1">
                <a:solidFill>
                  <a:schemeClr val="tx1">
                    <a:lumMod val="65000"/>
                    <a:lumOff val="35000"/>
                  </a:schemeClr>
                </a:solidFill>
                <a:latin typeface="STHeiti Light" charset="-122"/>
                <a:ea typeface="STHeiti Light" charset="-122"/>
                <a:cs typeface="STHeiti Light" charset="-122"/>
              </a:rPr>
              <a:t>Fusce</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Posuere</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Magnased</a:t>
            </a:r>
            <a:r>
              <a:rPr lang="zh-CN" altLang="en-US" sz="1200" dirty="0">
                <a:solidFill>
                  <a:schemeClr val="tx1">
                    <a:lumMod val="65000"/>
                    <a:lumOff val="35000"/>
                  </a:schemeClr>
                </a:solidFill>
                <a:latin typeface="STHeiti Light" charset="-122"/>
                <a:ea typeface="STHeiti Light" charset="-122"/>
                <a:cs typeface="STHeiti Light" charset="-122"/>
              </a:rPr>
              <a:t> </a:t>
            </a:r>
            <a:r>
              <a:rPr lang="en-US" altLang="zh-CN" sz="1200" dirty="0">
                <a:solidFill>
                  <a:schemeClr val="tx1">
                    <a:lumMod val="65000"/>
                    <a:lumOff val="35000"/>
                  </a:schemeClr>
                </a:solidFill>
                <a:latin typeface="STHeiti Light" charset="-122"/>
                <a:ea typeface="STHeiti Light" charset="-122"/>
                <a:cs typeface="STHeiti Light" charset="-122"/>
              </a:rPr>
              <a:t>Lorem Ipsum Dolor Sit </a:t>
            </a:r>
            <a:r>
              <a:rPr lang="en-US" altLang="zh-CN" sz="1200" dirty="0" err="1">
                <a:solidFill>
                  <a:schemeClr val="tx1">
                    <a:lumMod val="65000"/>
                    <a:lumOff val="35000"/>
                  </a:schemeClr>
                </a:solidFill>
                <a:latin typeface="STHeiti Light" charset="-122"/>
                <a:ea typeface="STHeiti Light" charset="-122"/>
                <a:cs typeface="STHeiti Light" charset="-122"/>
              </a:rPr>
              <a:t>Amet</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Consectetuer</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Adipiscing</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Elit</a:t>
            </a:r>
            <a:r>
              <a:rPr lang="en-US" altLang="zh-CN" sz="1200" dirty="0">
                <a:solidFill>
                  <a:schemeClr val="tx1">
                    <a:lumMod val="65000"/>
                    <a:lumOff val="35000"/>
                  </a:schemeClr>
                </a:solidFill>
                <a:latin typeface="STHeiti Light" charset="-122"/>
                <a:ea typeface="STHeiti Light" charset="-122"/>
                <a:cs typeface="STHeiti Light" charset="-122"/>
              </a:rPr>
              <a:t>. Maecenas</a:t>
            </a:r>
          </a:p>
        </p:txBody>
      </p:sp>
      <p:sp>
        <p:nvSpPr>
          <p:cNvPr id="7" name="圆角矩形 6"/>
          <p:cNvSpPr/>
          <p:nvPr/>
        </p:nvSpPr>
        <p:spPr>
          <a:xfrm>
            <a:off x="4992332" y="1964001"/>
            <a:ext cx="2207336" cy="707886"/>
          </a:xfrm>
          <a:prstGeom prst="roundRect">
            <a:avLst/>
          </a:prstGeom>
          <a:noFill/>
          <a:ln>
            <a:solidFill>
              <a:srgbClr val="ED99A9"/>
            </a:solidFill>
          </a:ln>
          <a:effectLst>
            <a:outerShdw blurRad="63500" sx="102000" sy="102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DF4E4"/>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77573" t="61641" r="7648" b="13684"/>
          <a:stretch>
            <a:fillRect/>
          </a:stretch>
        </p:blipFill>
        <p:spPr>
          <a:xfrm>
            <a:off x="6340839" y="1406062"/>
            <a:ext cx="5851161" cy="5451938"/>
          </a:xfrm>
          <a:prstGeom prst="rect">
            <a:avLst/>
          </a:prstGeom>
        </p:spPr>
      </p:pic>
      <p:sp>
        <p:nvSpPr>
          <p:cNvPr id="2" name="圆角矩形 1"/>
          <p:cNvSpPr/>
          <p:nvPr/>
        </p:nvSpPr>
        <p:spPr>
          <a:xfrm>
            <a:off x="-15498" y="650925"/>
            <a:ext cx="1146875" cy="123987"/>
          </a:xfrm>
          <a:prstGeom prst="roundRect">
            <a:avLst/>
          </a:prstGeom>
          <a:solidFill>
            <a:srgbClr val="ED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4" name="直线连接符 3"/>
          <p:cNvCxnSpPr>
            <a:stCxn id="2" idx="1"/>
          </p:cNvCxnSpPr>
          <p:nvPr/>
        </p:nvCxnSpPr>
        <p:spPr>
          <a:xfrm flipV="1">
            <a:off x="-15498" y="650925"/>
            <a:ext cx="12207498" cy="61994"/>
          </a:xfrm>
          <a:prstGeom prst="line">
            <a:avLst/>
          </a:prstGeom>
          <a:ln>
            <a:solidFill>
              <a:srgbClr val="ED99A9"/>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4983" y="113407"/>
            <a:ext cx="2646878" cy="461665"/>
          </a:xfrm>
          <a:prstGeom prst="rect">
            <a:avLst/>
          </a:prstGeom>
          <a:noFill/>
        </p:spPr>
        <p:txBody>
          <a:bodyPr wrap="none" rtlCol="0">
            <a:spAutoFit/>
          </a:bodyPr>
          <a:lstStyle/>
          <a:p>
            <a:r>
              <a:rPr kumimoji="1" lang="zh-CN" altLang="en-US" sz="2400" dirty="0">
                <a:latin typeface="Source Han Sans CN" charset="-122"/>
                <a:ea typeface="Source Han Sans CN" charset="-122"/>
                <a:cs typeface="Source Han Sans CN" charset="-122"/>
              </a:rPr>
              <a:t>单击输入您的文本</a:t>
            </a:r>
          </a:p>
        </p:txBody>
      </p:sp>
      <p:cxnSp>
        <p:nvCxnSpPr>
          <p:cNvPr id="6" name="直接连接符 17"/>
          <p:cNvCxnSpPr/>
          <p:nvPr/>
        </p:nvCxnSpPr>
        <p:spPr>
          <a:xfrm rot="5400000">
            <a:off x="2452986" y="3962725"/>
            <a:ext cx="3760274"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18"/>
          <p:cNvCxnSpPr/>
          <p:nvPr/>
        </p:nvCxnSpPr>
        <p:spPr>
          <a:xfrm rot="5400000">
            <a:off x="5970684" y="3962725"/>
            <a:ext cx="3760274"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11 Rectángulo"/>
          <p:cNvSpPr/>
          <p:nvPr/>
        </p:nvSpPr>
        <p:spPr>
          <a:xfrm>
            <a:off x="1133934" y="2082591"/>
            <a:ext cx="2774725" cy="1106328"/>
          </a:xfrm>
          <a:prstGeom prst="rect">
            <a:avLst/>
          </a:prstGeom>
          <a:solidFill>
            <a:srgbClr val="ED99A9"/>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50" tIns="34274" rIns="68550" bIns="34274"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fontAlgn="base">
              <a:spcBef>
                <a:spcPct val="0"/>
              </a:spcBef>
              <a:spcAft>
                <a:spcPct val="0"/>
              </a:spcAft>
              <a:defRPr/>
            </a:pPr>
            <a:r>
              <a:rPr lang="zh-CN" altLang="en-US" sz="2000" b="1" kern="0" dirty="0">
                <a:solidFill>
                  <a:schemeClr val="bg1"/>
                </a:solidFill>
                <a:latin typeface="思源黑体 CN Normal" panose="020B0400000000000000" charset="-122"/>
                <a:ea typeface="思源黑体 CN Normal" panose="020B0400000000000000" charset="-122"/>
                <a:cs typeface="思源黑体 CN Normal" panose="020B0400000000000000" charset="-122"/>
              </a:rPr>
              <a:t>添加标题</a:t>
            </a:r>
            <a:endParaRPr lang="en-US" altLang="zh-CN" sz="2000" b="1" kern="0" dirty="0">
              <a:solidFill>
                <a:schemeClr val="bg1"/>
              </a:solidFill>
              <a:latin typeface="思源黑体 CN Normal" panose="020B0400000000000000" charset="-122"/>
              <a:ea typeface="思源黑体 CN Normal" panose="020B0400000000000000" charset="-122"/>
              <a:cs typeface="思源黑体 CN Normal" panose="020B0400000000000000" charset="-122"/>
            </a:endParaRPr>
          </a:p>
          <a:p>
            <a:pPr algn="ctr" fontAlgn="base">
              <a:spcBef>
                <a:spcPct val="0"/>
              </a:spcBef>
              <a:spcAft>
                <a:spcPct val="0"/>
              </a:spcAft>
              <a:defRPr/>
            </a:pPr>
            <a:r>
              <a:rPr lang="zh-CN" altLang="en-US" sz="1200" kern="0" dirty="0">
                <a:solidFill>
                  <a:schemeClr val="bg1"/>
                </a:solidFill>
                <a:latin typeface="思源黑体 CN Normal" panose="020B0400000000000000" charset="-122"/>
                <a:ea typeface="思源黑体 CN Normal" panose="020B0400000000000000" charset="-122"/>
                <a:cs typeface="思源黑体 CN Normal" panose="020B0400000000000000" charset="-122"/>
              </a:rPr>
              <a:t>点击此处添加文字内容</a:t>
            </a:r>
            <a:endParaRPr lang="en-US" altLang="zh-CN" sz="1200" kern="0" dirty="0">
              <a:solidFill>
                <a:schemeClr val="bg1"/>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10" name="矩形 9"/>
          <p:cNvSpPr/>
          <p:nvPr/>
        </p:nvSpPr>
        <p:spPr>
          <a:xfrm>
            <a:off x="1133937" y="3843998"/>
            <a:ext cx="1210588" cy="400110"/>
          </a:xfrm>
          <a:prstGeom prst="rect">
            <a:avLst/>
          </a:prstGeom>
        </p:spPr>
        <p:txBody>
          <a:bodyPr wrap="none">
            <a:spAutoFit/>
          </a:bodyPr>
          <a:lstStyle/>
          <a:p>
            <a:pPr lvl="0" eaLnBrk="0" fontAlgn="base" hangingPunct="0">
              <a:spcBef>
                <a:spcPct val="0"/>
              </a:spcBef>
              <a:spcAft>
                <a:spcPct val="0"/>
              </a:spcAft>
              <a:defRPr/>
            </a:pPr>
            <a:r>
              <a:rPr lang="zh-CN" altLang="en-US" sz="2000" b="1" kern="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rPr>
              <a:t>添加标题</a:t>
            </a:r>
            <a:endParaRPr lang="en-US" altLang="zh-CN" sz="2000" b="1" kern="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12" name="矩形 11"/>
          <p:cNvSpPr/>
          <p:nvPr/>
        </p:nvSpPr>
        <p:spPr>
          <a:xfrm>
            <a:off x="1133937" y="4345913"/>
            <a:ext cx="2574371" cy="789127"/>
          </a:xfrm>
          <a:prstGeom prst="rect">
            <a:avLst/>
          </a:prstGeom>
        </p:spPr>
        <p:txBody>
          <a:bodyPr wrap="square">
            <a:spAutoFit/>
          </a:bodyPr>
          <a:lstStyle/>
          <a:p>
            <a:pPr>
              <a:lnSpc>
                <a:spcPct val="130000"/>
              </a:lnSpc>
            </a:pPr>
            <a:r>
              <a:rPr lang="zh-CN" altLang="en-US" sz="120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rPr>
              <a:t>点击此处添加文字说明内容，可以通过复制您的文本内容，在此文本框粘贴并选择只保留文字。</a:t>
            </a:r>
            <a:endParaRPr lang="en-US" altLang="zh-CN" sz="120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13" name="42 Rectángulo"/>
          <p:cNvSpPr/>
          <p:nvPr/>
        </p:nvSpPr>
        <p:spPr>
          <a:xfrm>
            <a:off x="4679075" y="2082593"/>
            <a:ext cx="2774726" cy="1106328"/>
          </a:xfrm>
          <a:prstGeom prst="rect">
            <a:avLst/>
          </a:prstGeom>
          <a:solidFill>
            <a:srgbClr val="ED99A9"/>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50" tIns="34274" rIns="68550" bIns="34274" anchor="ctr"/>
          <a:lstStyle/>
          <a:p>
            <a:pPr lvl="0" algn="ctr" eaLnBrk="0" fontAlgn="base" hangingPunct="0">
              <a:spcBef>
                <a:spcPct val="0"/>
              </a:spcBef>
              <a:spcAft>
                <a:spcPct val="0"/>
              </a:spcAft>
              <a:defRPr/>
            </a:pPr>
            <a:r>
              <a:rPr lang="zh-CN" altLang="en-US" sz="2000" b="1" kern="0" dirty="0">
                <a:solidFill>
                  <a:schemeClr val="bg1"/>
                </a:solidFill>
                <a:latin typeface="思源黑体 CN Normal" panose="020B0400000000000000" charset="-122"/>
                <a:ea typeface="思源黑体 CN Normal" panose="020B0400000000000000" charset="-122"/>
                <a:cs typeface="思源黑体 CN Normal" panose="020B0400000000000000" charset="-122"/>
              </a:rPr>
              <a:t>添加标题</a:t>
            </a:r>
            <a:endParaRPr lang="en-US" altLang="zh-CN" sz="2000" b="1" kern="0" dirty="0">
              <a:solidFill>
                <a:schemeClr val="bg1"/>
              </a:solidFill>
              <a:latin typeface="思源黑体 CN Normal" panose="020B0400000000000000" charset="-122"/>
              <a:ea typeface="思源黑体 CN Normal" panose="020B0400000000000000" charset="-122"/>
              <a:cs typeface="思源黑体 CN Normal" panose="020B0400000000000000" charset="-122"/>
            </a:endParaRPr>
          </a:p>
          <a:p>
            <a:pPr algn="ctr" fontAlgn="base">
              <a:spcBef>
                <a:spcPct val="0"/>
              </a:spcBef>
              <a:spcAft>
                <a:spcPct val="0"/>
              </a:spcAft>
              <a:defRPr/>
            </a:pPr>
            <a:r>
              <a:rPr lang="zh-CN" altLang="en-US" sz="1200" kern="0" dirty="0">
                <a:solidFill>
                  <a:schemeClr val="bg1"/>
                </a:solidFill>
                <a:latin typeface="思源黑体 CN Normal" panose="020B0400000000000000" charset="-122"/>
                <a:ea typeface="思源黑体 CN Normal" panose="020B0400000000000000" charset="-122"/>
                <a:cs typeface="思源黑体 CN Normal" panose="020B0400000000000000" charset="-122"/>
              </a:rPr>
              <a:t>点击此处添加文字内容</a:t>
            </a:r>
            <a:endParaRPr lang="en-US" altLang="zh-CN" sz="1200" kern="0" dirty="0">
              <a:solidFill>
                <a:schemeClr val="bg1"/>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14" name="矩形 13"/>
          <p:cNvSpPr/>
          <p:nvPr/>
        </p:nvSpPr>
        <p:spPr>
          <a:xfrm>
            <a:off x="4679078" y="3843996"/>
            <a:ext cx="1210588" cy="400110"/>
          </a:xfrm>
          <a:prstGeom prst="rect">
            <a:avLst/>
          </a:prstGeom>
        </p:spPr>
        <p:txBody>
          <a:bodyPr wrap="none">
            <a:spAutoFit/>
          </a:bodyPr>
          <a:lstStyle/>
          <a:p>
            <a:pPr lvl="0" eaLnBrk="0" fontAlgn="base" hangingPunct="0">
              <a:spcBef>
                <a:spcPct val="0"/>
              </a:spcBef>
              <a:spcAft>
                <a:spcPct val="0"/>
              </a:spcAft>
              <a:defRPr/>
            </a:pPr>
            <a:r>
              <a:rPr lang="zh-CN" altLang="en-US" sz="2000" b="1" kern="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rPr>
              <a:t>添加标题</a:t>
            </a:r>
            <a:endParaRPr lang="en-US" altLang="zh-CN" sz="2000" b="1" kern="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15" name="矩形 14"/>
          <p:cNvSpPr/>
          <p:nvPr/>
        </p:nvSpPr>
        <p:spPr>
          <a:xfrm>
            <a:off x="4679078" y="4345914"/>
            <a:ext cx="2574371" cy="789127"/>
          </a:xfrm>
          <a:prstGeom prst="rect">
            <a:avLst/>
          </a:prstGeom>
        </p:spPr>
        <p:txBody>
          <a:bodyPr wrap="square">
            <a:spAutoFit/>
          </a:bodyPr>
          <a:lstStyle/>
          <a:p>
            <a:pPr>
              <a:lnSpc>
                <a:spcPct val="130000"/>
              </a:lnSpc>
            </a:pPr>
            <a:r>
              <a:rPr lang="zh-CN" altLang="en-US" sz="120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rPr>
              <a:t>点击此处添加文字说明内容，可以通过复制您的文本内容，在此文本框粘贴并选择只保留文字。</a:t>
            </a:r>
            <a:endParaRPr lang="en-US" altLang="zh-CN" sz="120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16" name="51 Rectángulo"/>
          <p:cNvSpPr/>
          <p:nvPr/>
        </p:nvSpPr>
        <p:spPr>
          <a:xfrm>
            <a:off x="8208458" y="2082591"/>
            <a:ext cx="2776583" cy="1106326"/>
          </a:xfrm>
          <a:prstGeom prst="rect">
            <a:avLst/>
          </a:prstGeom>
          <a:solidFill>
            <a:srgbClr val="ED99A9"/>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50" tIns="34274" rIns="68550" bIns="34274" anchor="ctr"/>
          <a:lstStyle/>
          <a:p>
            <a:pPr lvl="0" algn="ctr" eaLnBrk="0" fontAlgn="base" hangingPunct="0">
              <a:spcBef>
                <a:spcPct val="0"/>
              </a:spcBef>
              <a:spcAft>
                <a:spcPct val="0"/>
              </a:spcAft>
              <a:defRPr/>
            </a:pPr>
            <a:r>
              <a:rPr lang="zh-CN" altLang="en-US" sz="2000" b="1" kern="0" dirty="0">
                <a:solidFill>
                  <a:schemeClr val="bg1"/>
                </a:solidFill>
                <a:latin typeface="思源黑体 CN Normal" panose="020B0400000000000000" charset="-122"/>
                <a:ea typeface="思源黑体 CN Normal" panose="020B0400000000000000" charset="-122"/>
                <a:cs typeface="思源黑体 CN Normal" panose="020B0400000000000000" charset="-122"/>
              </a:rPr>
              <a:t>添加标题</a:t>
            </a:r>
            <a:endParaRPr lang="en-US" altLang="zh-CN" sz="2000" b="1" kern="0" dirty="0">
              <a:solidFill>
                <a:schemeClr val="bg1"/>
              </a:solidFill>
              <a:latin typeface="思源黑体 CN Normal" panose="020B0400000000000000" charset="-122"/>
              <a:ea typeface="思源黑体 CN Normal" panose="020B0400000000000000" charset="-122"/>
              <a:cs typeface="思源黑体 CN Normal" panose="020B0400000000000000" charset="-122"/>
            </a:endParaRPr>
          </a:p>
          <a:p>
            <a:pPr algn="ctr" fontAlgn="base">
              <a:spcBef>
                <a:spcPct val="0"/>
              </a:spcBef>
              <a:spcAft>
                <a:spcPct val="0"/>
              </a:spcAft>
              <a:defRPr/>
            </a:pPr>
            <a:r>
              <a:rPr lang="zh-CN" altLang="en-US" sz="1200" kern="0" dirty="0">
                <a:solidFill>
                  <a:schemeClr val="bg1"/>
                </a:solidFill>
                <a:latin typeface="思源黑体 CN Normal" panose="020B0400000000000000" charset="-122"/>
                <a:ea typeface="思源黑体 CN Normal" panose="020B0400000000000000" charset="-122"/>
                <a:cs typeface="思源黑体 CN Normal" panose="020B0400000000000000" charset="-122"/>
              </a:rPr>
              <a:t>点击此处添加文字内容</a:t>
            </a:r>
            <a:endParaRPr lang="en-US" altLang="zh-CN" sz="1200" kern="0" dirty="0">
              <a:solidFill>
                <a:schemeClr val="bg1"/>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17" name="矩形 16"/>
          <p:cNvSpPr/>
          <p:nvPr/>
        </p:nvSpPr>
        <p:spPr>
          <a:xfrm>
            <a:off x="8208461" y="3843996"/>
            <a:ext cx="1210588" cy="400109"/>
          </a:xfrm>
          <a:prstGeom prst="rect">
            <a:avLst/>
          </a:prstGeom>
        </p:spPr>
        <p:txBody>
          <a:bodyPr wrap="none">
            <a:spAutoFit/>
          </a:bodyPr>
          <a:lstStyle/>
          <a:p>
            <a:pPr lvl="0" eaLnBrk="0" fontAlgn="base" hangingPunct="0">
              <a:spcBef>
                <a:spcPct val="0"/>
              </a:spcBef>
              <a:spcAft>
                <a:spcPct val="0"/>
              </a:spcAft>
              <a:defRPr/>
            </a:pPr>
            <a:r>
              <a:rPr lang="zh-CN" altLang="en-US" sz="2000" b="1" kern="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rPr>
              <a:t>添加标题</a:t>
            </a:r>
            <a:endParaRPr lang="en-US" altLang="zh-CN" sz="2000" b="1" kern="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18" name="矩形 17"/>
          <p:cNvSpPr/>
          <p:nvPr/>
        </p:nvSpPr>
        <p:spPr>
          <a:xfrm>
            <a:off x="8208461" y="4345912"/>
            <a:ext cx="2574371" cy="789127"/>
          </a:xfrm>
          <a:prstGeom prst="rect">
            <a:avLst/>
          </a:prstGeom>
        </p:spPr>
        <p:txBody>
          <a:bodyPr wrap="square">
            <a:spAutoFit/>
          </a:bodyPr>
          <a:lstStyle/>
          <a:p>
            <a:pPr>
              <a:lnSpc>
                <a:spcPct val="130000"/>
              </a:lnSpc>
            </a:pPr>
            <a:r>
              <a:rPr lang="zh-CN" altLang="en-US" sz="120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rPr>
              <a:t>点击此处添加文字说明内容，可以通过复制您的文本内容，在此文本框粘贴并选择只保留文字。</a:t>
            </a:r>
            <a:endParaRPr lang="en-US" altLang="zh-CN" sz="120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DF4E4"/>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77573" t="61641" r="7648" b="13684"/>
          <a:stretch>
            <a:fillRect/>
          </a:stretch>
        </p:blipFill>
        <p:spPr>
          <a:xfrm>
            <a:off x="6340839" y="1406062"/>
            <a:ext cx="5851161" cy="5451938"/>
          </a:xfrm>
          <a:prstGeom prst="rect">
            <a:avLst/>
          </a:prstGeom>
        </p:spPr>
      </p:pic>
      <p:sp>
        <p:nvSpPr>
          <p:cNvPr id="2" name="圆角矩形 1"/>
          <p:cNvSpPr/>
          <p:nvPr/>
        </p:nvSpPr>
        <p:spPr>
          <a:xfrm>
            <a:off x="-15498" y="650925"/>
            <a:ext cx="1146875" cy="123987"/>
          </a:xfrm>
          <a:prstGeom prst="roundRect">
            <a:avLst/>
          </a:prstGeom>
          <a:solidFill>
            <a:srgbClr val="ED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4" name="直线连接符 3"/>
          <p:cNvCxnSpPr>
            <a:stCxn id="2" idx="1"/>
          </p:cNvCxnSpPr>
          <p:nvPr/>
        </p:nvCxnSpPr>
        <p:spPr>
          <a:xfrm flipV="1">
            <a:off x="-15498" y="650925"/>
            <a:ext cx="12207498" cy="61994"/>
          </a:xfrm>
          <a:prstGeom prst="line">
            <a:avLst/>
          </a:prstGeom>
          <a:ln>
            <a:solidFill>
              <a:srgbClr val="ED99A9"/>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4983" y="113407"/>
            <a:ext cx="2646878" cy="461665"/>
          </a:xfrm>
          <a:prstGeom prst="rect">
            <a:avLst/>
          </a:prstGeom>
          <a:noFill/>
        </p:spPr>
        <p:txBody>
          <a:bodyPr wrap="none" rtlCol="0">
            <a:spAutoFit/>
          </a:bodyPr>
          <a:lstStyle/>
          <a:p>
            <a:r>
              <a:rPr kumimoji="1" lang="zh-CN" altLang="en-US" sz="2400" dirty="0">
                <a:latin typeface="Source Han Sans CN" charset="-122"/>
                <a:ea typeface="Source Han Sans CN" charset="-122"/>
                <a:cs typeface="Source Han Sans CN" charset="-122"/>
              </a:rPr>
              <a:t>单击输入您的文本</a:t>
            </a:r>
          </a:p>
        </p:txBody>
      </p:sp>
      <p:sp>
        <p:nvSpPr>
          <p:cNvPr id="6" name="Oval 5"/>
          <p:cNvSpPr>
            <a:spLocks noChangeArrowheads="1"/>
          </p:cNvSpPr>
          <p:nvPr/>
        </p:nvSpPr>
        <p:spPr bwMode="auto">
          <a:xfrm>
            <a:off x="4300069" y="1904563"/>
            <a:ext cx="1210627" cy="1213177"/>
          </a:xfrm>
          <a:prstGeom prst="ellipse">
            <a:avLst/>
          </a:prstGeom>
          <a:solidFill>
            <a:schemeClr val="bg1">
              <a:lumMod val="50000"/>
              <a:alpha val="10000"/>
            </a:schemeClr>
          </a:solidFill>
          <a:ln>
            <a:noFill/>
          </a:ln>
        </p:spPr>
        <p:txBody>
          <a:bodyPr vert="horz" wrap="square" lIns="91439" tIns="45720" rIns="91439" bIns="45720" numCol="1" anchor="t" anchorCtr="0" compatLnSpc="1"/>
          <a:lstStyle/>
          <a:p>
            <a:endParaRPr lang="zh-CN" altLang="en-US" sz="1800"/>
          </a:p>
        </p:txBody>
      </p:sp>
      <p:sp>
        <p:nvSpPr>
          <p:cNvPr id="7" name="Oval 6"/>
          <p:cNvSpPr>
            <a:spLocks noChangeArrowheads="1"/>
          </p:cNvSpPr>
          <p:nvPr/>
        </p:nvSpPr>
        <p:spPr bwMode="auto">
          <a:xfrm>
            <a:off x="5237169" y="2041044"/>
            <a:ext cx="935119" cy="935534"/>
          </a:xfrm>
          <a:prstGeom prst="ellipse">
            <a:avLst/>
          </a:prstGeom>
          <a:solidFill>
            <a:schemeClr val="bg1">
              <a:lumMod val="50000"/>
              <a:alpha val="10000"/>
            </a:schemeClr>
          </a:solidFill>
          <a:ln>
            <a:noFill/>
          </a:ln>
        </p:spPr>
        <p:txBody>
          <a:bodyPr vert="horz" wrap="square" lIns="91439" tIns="45720" rIns="91439" bIns="45720" numCol="1" anchor="t" anchorCtr="0" compatLnSpc="1"/>
          <a:lstStyle/>
          <a:p>
            <a:endParaRPr lang="zh-CN" altLang="en-US" sz="1800"/>
          </a:p>
        </p:txBody>
      </p:sp>
      <p:sp>
        <p:nvSpPr>
          <p:cNvPr id="9" name="Oval 7"/>
          <p:cNvSpPr>
            <a:spLocks noChangeArrowheads="1"/>
          </p:cNvSpPr>
          <p:nvPr/>
        </p:nvSpPr>
        <p:spPr bwMode="auto">
          <a:xfrm>
            <a:off x="4766706" y="2432632"/>
            <a:ext cx="1210627" cy="1211165"/>
          </a:xfrm>
          <a:prstGeom prst="ellipse">
            <a:avLst/>
          </a:prstGeom>
          <a:solidFill>
            <a:schemeClr val="bg1">
              <a:lumMod val="50000"/>
              <a:alpha val="10000"/>
            </a:schemeClr>
          </a:solidFill>
          <a:ln>
            <a:noFill/>
          </a:ln>
        </p:spPr>
        <p:txBody>
          <a:bodyPr vert="horz" wrap="square" lIns="91439" tIns="45720" rIns="91439" bIns="45720" numCol="1" anchor="t" anchorCtr="0" compatLnSpc="1"/>
          <a:lstStyle/>
          <a:p>
            <a:endParaRPr lang="zh-CN" altLang="en-US" sz="1800"/>
          </a:p>
        </p:txBody>
      </p:sp>
      <p:sp>
        <p:nvSpPr>
          <p:cNvPr id="10" name="Oval 8"/>
          <p:cNvSpPr>
            <a:spLocks noChangeArrowheads="1"/>
          </p:cNvSpPr>
          <p:nvPr/>
        </p:nvSpPr>
        <p:spPr bwMode="auto">
          <a:xfrm>
            <a:off x="5257568" y="2417326"/>
            <a:ext cx="1140243" cy="1140748"/>
          </a:xfrm>
          <a:prstGeom prst="ellipse">
            <a:avLst/>
          </a:prstGeom>
          <a:solidFill>
            <a:schemeClr val="bg1">
              <a:lumMod val="50000"/>
              <a:alpha val="10000"/>
            </a:schemeClr>
          </a:solidFill>
          <a:ln>
            <a:noFill/>
          </a:ln>
        </p:spPr>
        <p:txBody>
          <a:bodyPr vert="horz" wrap="square" lIns="91439" tIns="45720" rIns="91439" bIns="45720" numCol="1" anchor="t" anchorCtr="0" compatLnSpc="1"/>
          <a:lstStyle/>
          <a:p>
            <a:endParaRPr lang="zh-CN" altLang="en-US" sz="1800"/>
          </a:p>
        </p:txBody>
      </p:sp>
      <p:sp>
        <p:nvSpPr>
          <p:cNvPr id="12" name="Oval 9"/>
          <p:cNvSpPr>
            <a:spLocks noChangeArrowheads="1"/>
          </p:cNvSpPr>
          <p:nvPr/>
        </p:nvSpPr>
        <p:spPr bwMode="auto">
          <a:xfrm>
            <a:off x="5546985" y="2706872"/>
            <a:ext cx="1140243" cy="1140748"/>
          </a:xfrm>
          <a:prstGeom prst="ellipse">
            <a:avLst/>
          </a:prstGeom>
          <a:solidFill>
            <a:schemeClr val="bg1">
              <a:lumMod val="50000"/>
              <a:alpha val="10000"/>
            </a:schemeClr>
          </a:solidFill>
          <a:ln>
            <a:noFill/>
          </a:ln>
        </p:spPr>
        <p:txBody>
          <a:bodyPr vert="horz" wrap="square" lIns="91439" tIns="45720" rIns="91439" bIns="45720" numCol="1" anchor="t" anchorCtr="0" compatLnSpc="1"/>
          <a:lstStyle/>
          <a:p>
            <a:endParaRPr lang="zh-CN" altLang="en-US" sz="1800"/>
          </a:p>
        </p:txBody>
      </p:sp>
      <p:sp>
        <p:nvSpPr>
          <p:cNvPr id="13" name="Oval 10"/>
          <p:cNvSpPr>
            <a:spLocks noChangeArrowheads="1"/>
          </p:cNvSpPr>
          <p:nvPr/>
        </p:nvSpPr>
        <p:spPr bwMode="auto">
          <a:xfrm>
            <a:off x="4474738" y="2939019"/>
            <a:ext cx="1140243" cy="1140748"/>
          </a:xfrm>
          <a:prstGeom prst="ellipse">
            <a:avLst/>
          </a:prstGeom>
          <a:solidFill>
            <a:schemeClr val="bg1">
              <a:lumMod val="50000"/>
              <a:alpha val="10000"/>
            </a:schemeClr>
          </a:solidFill>
          <a:ln>
            <a:noFill/>
          </a:ln>
        </p:spPr>
        <p:txBody>
          <a:bodyPr vert="horz" wrap="square" lIns="91439" tIns="45720" rIns="91439" bIns="45720" numCol="1" anchor="t" anchorCtr="0" compatLnSpc="1"/>
          <a:lstStyle/>
          <a:p>
            <a:endParaRPr lang="zh-CN" altLang="en-US" sz="1800"/>
          </a:p>
        </p:txBody>
      </p:sp>
      <p:sp>
        <p:nvSpPr>
          <p:cNvPr id="14" name="Oval 11"/>
          <p:cNvSpPr>
            <a:spLocks noChangeArrowheads="1"/>
          </p:cNvSpPr>
          <p:nvPr/>
        </p:nvSpPr>
        <p:spPr bwMode="auto">
          <a:xfrm>
            <a:off x="3853832" y="2740035"/>
            <a:ext cx="888865" cy="883225"/>
          </a:xfrm>
          <a:prstGeom prst="ellipse">
            <a:avLst/>
          </a:prstGeom>
          <a:solidFill>
            <a:schemeClr val="bg1">
              <a:lumMod val="50000"/>
              <a:alpha val="10000"/>
            </a:schemeClr>
          </a:solidFill>
          <a:ln>
            <a:noFill/>
          </a:ln>
        </p:spPr>
        <p:txBody>
          <a:bodyPr vert="horz" wrap="square" lIns="91439" tIns="45720" rIns="91439" bIns="45720" numCol="1" anchor="t" anchorCtr="0" compatLnSpc="1"/>
          <a:lstStyle/>
          <a:p>
            <a:endParaRPr lang="zh-CN" altLang="en-US" sz="1800"/>
          </a:p>
        </p:txBody>
      </p:sp>
      <p:sp>
        <p:nvSpPr>
          <p:cNvPr id="15" name="Freeform 12"/>
          <p:cNvSpPr/>
          <p:nvPr/>
        </p:nvSpPr>
        <p:spPr bwMode="auto">
          <a:xfrm>
            <a:off x="4302619" y="2092064"/>
            <a:ext cx="2827477" cy="3802491"/>
          </a:xfrm>
          <a:custGeom>
            <a:avLst/>
            <a:gdLst>
              <a:gd name="T0" fmla="*/ 203 w 595"/>
              <a:gd name="T1" fmla="*/ 800 h 800"/>
              <a:gd name="T2" fmla="*/ 419 w 595"/>
              <a:gd name="T3" fmla="*/ 800 h 800"/>
              <a:gd name="T4" fmla="*/ 335 w 595"/>
              <a:gd name="T5" fmla="*/ 556 h 800"/>
              <a:gd name="T6" fmla="*/ 473 w 595"/>
              <a:gd name="T7" fmla="*/ 332 h 800"/>
              <a:gd name="T8" fmla="*/ 587 w 595"/>
              <a:gd name="T9" fmla="*/ 344 h 800"/>
              <a:gd name="T10" fmla="*/ 388 w 595"/>
              <a:gd name="T11" fmla="*/ 338 h 800"/>
              <a:gd name="T12" fmla="*/ 463 w 595"/>
              <a:gd name="T13" fmla="*/ 247 h 800"/>
              <a:gd name="T14" fmla="*/ 595 w 595"/>
              <a:gd name="T15" fmla="*/ 210 h 800"/>
              <a:gd name="T16" fmla="*/ 484 w 595"/>
              <a:gd name="T17" fmla="*/ 219 h 800"/>
              <a:gd name="T18" fmla="*/ 498 w 595"/>
              <a:gd name="T19" fmla="*/ 102 h 800"/>
              <a:gd name="T20" fmla="*/ 476 w 595"/>
              <a:gd name="T21" fmla="*/ 209 h 800"/>
              <a:gd name="T22" fmla="*/ 324 w 595"/>
              <a:gd name="T23" fmla="*/ 342 h 800"/>
              <a:gd name="T24" fmla="*/ 322 w 595"/>
              <a:gd name="T25" fmla="*/ 187 h 800"/>
              <a:gd name="T26" fmla="*/ 394 w 595"/>
              <a:gd name="T27" fmla="*/ 95 h 800"/>
              <a:gd name="T28" fmla="*/ 309 w 595"/>
              <a:gd name="T29" fmla="*/ 170 h 800"/>
              <a:gd name="T30" fmla="*/ 272 w 595"/>
              <a:gd name="T31" fmla="*/ 61 h 800"/>
              <a:gd name="T32" fmla="*/ 178 w 595"/>
              <a:gd name="T33" fmla="*/ 0 h 800"/>
              <a:gd name="T34" fmla="*/ 273 w 595"/>
              <a:gd name="T35" fmla="*/ 135 h 800"/>
              <a:gd name="T36" fmla="*/ 207 w 595"/>
              <a:gd name="T37" fmla="*/ 96 h 800"/>
              <a:gd name="T38" fmla="*/ 108 w 595"/>
              <a:gd name="T39" fmla="*/ 91 h 800"/>
              <a:gd name="T40" fmla="*/ 59 w 595"/>
              <a:gd name="T41" fmla="*/ 60 h 800"/>
              <a:gd name="T42" fmla="*/ 115 w 595"/>
              <a:gd name="T43" fmla="*/ 102 h 800"/>
              <a:gd name="T44" fmla="*/ 227 w 595"/>
              <a:gd name="T45" fmla="*/ 124 h 800"/>
              <a:gd name="T46" fmla="*/ 282 w 595"/>
              <a:gd name="T47" fmla="*/ 203 h 800"/>
              <a:gd name="T48" fmla="*/ 274 w 595"/>
              <a:gd name="T49" fmla="*/ 424 h 800"/>
              <a:gd name="T50" fmla="*/ 217 w 595"/>
              <a:gd name="T51" fmla="*/ 372 h 800"/>
              <a:gd name="T52" fmla="*/ 136 w 595"/>
              <a:gd name="T53" fmla="*/ 299 h 800"/>
              <a:gd name="T54" fmla="*/ 123 w 595"/>
              <a:gd name="T55" fmla="*/ 209 h 800"/>
              <a:gd name="T56" fmla="*/ 130 w 595"/>
              <a:gd name="T57" fmla="*/ 312 h 800"/>
              <a:gd name="T58" fmla="*/ 0 w 595"/>
              <a:gd name="T59" fmla="*/ 318 h 800"/>
              <a:gd name="T60" fmla="*/ 131 w 595"/>
              <a:gd name="T61" fmla="*/ 330 h 800"/>
              <a:gd name="T62" fmla="*/ 230 w 595"/>
              <a:gd name="T63" fmla="*/ 430 h 800"/>
              <a:gd name="T64" fmla="*/ 257 w 595"/>
              <a:gd name="T65" fmla="*/ 485 h 800"/>
              <a:gd name="T66" fmla="*/ 92 w 595"/>
              <a:gd name="T67" fmla="*/ 502 h 800"/>
              <a:gd name="T68" fmla="*/ 190 w 595"/>
              <a:gd name="T69" fmla="*/ 482 h 800"/>
              <a:gd name="T70" fmla="*/ 275 w 595"/>
              <a:gd name="T71" fmla="*/ 605 h 800"/>
              <a:gd name="T72" fmla="*/ 203 w 595"/>
              <a:gd name="T73"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5" h="800">
                <a:moveTo>
                  <a:pt x="203" y="800"/>
                </a:moveTo>
                <a:cubicBezTo>
                  <a:pt x="442" y="800"/>
                  <a:pt x="419" y="800"/>
                  <a:pt x="419" y="800"/>
                </a:cubicBezTo>
                <a:cubicBezTo>
                  <a:pt x="419" y="800"/>
                  <a:pt x="335" y="782"/>
                  <a:pt x="335" y="556"/>
                </a:cubicBezTo>
                <a:cubicBezTo>
                  <a:pt x="335" y="462"/>
                  <a:pt x="400" y="338"/>
                  <a:pt x="473" y="332"/>
                </a:cubicBezTo>
                <a:cubicBezTo>
                  <a:pt x="545" y="327"/>
                  <a:pt x="587" y="344"/>
                  <a:pt x="587" y="344"/>
                </a:cubicBezTo>
                <a:cubicBezTo>
                  <a:pt x="587" y="344"/>
                  <a:pt x="497" y="284"/>
                  <a:pt x="388" y="338"/>
                </a:cubicBezTo>
                <a:cubicBezTo>
                  <a:pt x="388" y="338"/>
                  <a:pt x="416" y="282"/>
                  <a:pt x="463" y="247"/>
                </a:cubicBezTo>
                <a:cubicBezTo>
                  <a:pt x="510" y="212"/>
                  <a:pt x="578" y="209"/>
                  <a:pt x="595" y="210"/>
                </a:cubicBezTo>
                <a:cubicBezTo>
                  <a:pt x="595" y="210"/>
                  <a:pt x="542" y="192"/>
                  <a:pt x="484" y="219"/>
                </a:cubicBezTo>
                <a:cubicBezTo>
                  <a:pt x="484" y="219"/>
                  <a:pt x="528" y="188"/>
                  <a:pt x="498" y="102"/>
                </a:cubicBezTo>
                <a:cubicBezTo>
                  <a:pt x="498" y="102"/>
                  <a:pt x="507" y="178"/>
                  <a:pt x="476" y="209"/>
                </a:cubicBezTo>
                <a:cubicBezTo>
                  <a:pt x="445" y="241"/>
                  <a:pt x="349" y="297"/>
                  <a:pt x="324" y="342"/>
                </a:cubicBezTo>
                <a:cubicBezTo>
                  <a:pt x="324" y="342"/>
                  <a:pt x="304" y="256"/>
                  <a:pt x="322" y="187"/>
                </a:cubicBezTo>
                <a:cubicBezTo>
                  <a:pt x="338" y="127"/>
                  <a:pt x="383" y="98"/>
                  <a:pt x="394" y="95"/>
                </a:cubicBezTo>
                <a:cubicBezTo>
                  <a:pt x="394" y="95"/>
                  <a:pt x="336" y="103"/>
                  <a:pt x="309" y="170"/>
                </a:cubicBezTo>
                <a:cubicBezTo>
                  <a:pt x="309" y="170"/>
                  <a:pt x="309" y="112"/>
                  <a:pt x="272" y="61"/>
                </a:cubicBezTo>
                <a:cubicBezTo>
                  <a:pt x="234" y="11"/>
                  <a:pt x="192" y="3"/>
                  <a:pt x="178" y="0"/>
                </a:cubicBezTo>
                <a:cubicBezTo>
                  <a:pt x="178" y="0"/>
                  <a:pt x="270" y="33"/>
                  <a:pt x="273" y="135"/>
                </a:cubicBezTo>
                <a:cubicBezTo>
                  <a:pt x="273" y="135"/>
                  <a:pt x="248" y="105"/>
                  <a:pt x="207" y="96"/>
                </a:cubicBezTo>
                <a:cubicBezTo>
                  <a:pt x="166" y="88"/>
                  <a:pt x="128" y="95"/>
                  <a:pt x="108" y="91"/>
                </a:cubicBezTo>
                <a:cubicBezTo>
                  <a:pt x="87" y="87"/>
                  <a:pt x="63" y="69"/>
                  <a:pt x="59" y="60"/>
                </a:cubicBezTo>
                <a:cubicBezTo>
                  <a:pt x="59" y="60"/>
                  <a:pt x="71" y="88"/>
                  <a:pt x="115" y="102"/>
                </a:cubicBezTo>
                <a:cubicBezTo>
                  <a:pt x="154" y="114"/>
                  <a:pt x="197" y="104"/>
                  <a:pt x="227" y="124"/>
                </a:cubicBezTo>
                <a:cubicBezTo>
                  <a:pt x="257" y="144"/>
                  <a:pt x="277" y="172"/>
                  <a:pt x="282" y="203"/>
                </a:cubicBezTo>
                <a:cubicBezTo>
                  <a:pt x="287" y="231"/>
                  <a:pt x="295" y="335"/>
                  <a:pt x="274" y="424"/>
                </a:cubicBezTo>
                <a:cubicBezTo>
                  <a:pt x="274" y="424"/>
                  <a:pt x="250" y="393"/>
                  <a:pt x="217" y="372"/>
                </a:cubicBezTo>
                <a:cubicBezTo>
                  <a:pt x="183" y="349"/>
                  <a:pt x="148" y="318"/>
                  <a:pt x="136" y="299"/>
                </a:cubicBezTo>
                <a:cubicBezTo>
                  <a:pt x="124" y="281"/>
                  <a:pt x="121" y="234"/>
                  <a:pt x="123" y="209"/>
                </a:cubicBezTo>
                <a:cubicBezTo>
                  <a:pt x="123" y="209"/>
                  <a:pt x="105" y="271"/>
                  <a:pt x="130" y="312"/>
                </a:cubicBezTo>
                <a:cubicBezTo>
                  <a:pt x="130" y="312"/>
                  <a:pt x="70" y="282"/>
                  <a:pt x="0" y="318"/>
                </a:cubicBezTo>
                <a:cubicBezTo>
                  <a:pt x="0" y="318"/>
                  <a:pt x="83" y="298"/>
                  <a:pt x="131" y="330"/>
                </a:cubicBezTo>
                <a:cubicBezTo>
                  <a:pt x="183" y="364"/>
                  <a:pt x="216" y="408"/>
                  <a:pt x="230" y="430"/>
                </a:cubicBezTo>
                <a:cubicBezTo>
                  <a:pt x="244" y="453"/>
                  <a:pt x="257" y="485"/>
                  <a:pt x="257" y="485"/>
                </a:cubicBezTo>
                <a:cubicBezTo>
                  <a:pt x="257" y="485"/>
                  <a:pt x="182" y="437"/>
                  <a:pt x="92" y="502"/>
                </a:cubicBezTo>
                <a:cubicBezTo>
                  <a:pt x="92" y="502"/>
                  <a:pt x="145" y="475"/>
                  <a:pt x="190" y="482"/>
                </a:cubicBezTo>
                <a:cubicBezTo>
                  <a:pt x="235" y="489"/>
                  <a:pt x="275" y="528"/>
                  <a:pt x="275" y="605"/>
                </a:cubicBezTo>
                <a:cubicBezTo>
                  <a:pt x="275" y="681"/>
                  <a:pt x="257" y="753"/>
                  <a:pt x="203" y="800"/>
                </a:cubicBezTo>
                <a:close/>
              </a:path>
            </a:pathLst>
          </a:custGeom>
          <a:solidFill>
            <a:schemeClr val="bg1">
              <a:lumMod val="50000"/>
            </a:schemeClr>
          </a:solidFill>
          <a:ln>
            <a:noFill/>
          </a:ln>
        </p:spPr>
        <p:txBody>
          <a:bodyPr vert="horz" wrap="square" lIns="91439" tIns="45720" rIns="91439" bIns="45720" numCol="1" anchor="t" anchorCtr="0" compatLnSpc="1"/>
          <a:lstStyle/>
          <a:p>
            <a:endParaRPr lang="zh-CN" altLang="en-US" sz="1800"/>
          </a:p>
        </p:txBody>
      </p:sp>
      <p:sp>
        <p:nvSpPr>
          <p:cNvPr id="16" name="Oval 13"/>
          <p:cNvSpPr>
            <a:spLocks noChangeArrowheads="1"/>
          </p:cNvSpPr>
          <p:nvPr/>
        </p:nvSpPr>
        <p:spPr bwMode="auto">
          <a:xfrm>
            <a:off x="3853830" y="2172425"/>
            <a:ext cx="1439881" cy="1440520"/>
          </a:xfrm>
          <a:prstGeom prst="ellipse">
            <a:avLst/>
          </a:prstGeom>
          <a:solidFill>
            <a:schemeClr val="accent3"/>
          </a:solidFill>
          <a:ln>
            <a:noFill/>
          </a:ln>
        </p:spPr>
        <p:txBody>
          <a:bodyPr vert="horz" wrap="square" lIns="0" tIns="0" rIns="0" bIns="0" numCol="1" anchor="t" anchorCtr="0" compatLnSpc="1"/>
          <a:lstStyle/>
          <a:p>
            <a:pPr algn="ctr"/>
            <a:r>
              <a:rPr lang="en-US" altLang="zh-CN" sz="2400" b="1" dirty="0">
                <a:solidFill>
                  <a:schemeClr val="bg1"/>
                </a:solidFill>
              </a:rPr>
              <a:t>01</a:t>
            </a:r>
          </a:p>
          <a:p>
            <a:pPr algn="ctr"/>
            <a:r>
              <a:rPr lang="en-US" altLang="zh-CN" sz="1000" dirty="0">
                <a:solidFill>
                  <a:schemeClr val="bg1"/>
                </a:solidFill>
              </a:rPr>
              <a:t>Option here</a:t>
            </a:r>
            <a:endParaRPr lang="zh-CN" altLang="en-US" sz="1000" dirty="0">
              <a:solidFill>
                <a:schemeClr val="bg1"/>
              </a:solidFill>
            </a:endParaRPr>
          </a:p>
        </p:txBody>
      </p:sp>
      <p:sp>
        <p:nvSpPr>
          <p:cNvPr id="17" name="Oval 14"/>
          <p:cNvSpPr>
            <a:spLocks noChangeArrowheads="1"/>
          </p:cNvSpPr>
          <p:nvPr/>
        </p:nvSpPr>
        <p:spPr bwMode="auto">
          <a:xfrm>
            <a:off x="4756506" y="1616930"/>
            <a:ext cx="1439881" cy="1440520"/>
          </a:xfrm>
          <a:prstGeom prst="ellipse">
            <a:avLst/>
          </a:prstGeom>
          <a:solidFill>
            <a:schemeClr val="accent1">
              <a:lumMod val="75000"/>
            </a:schemeClr>
          </a:solidFill>
          <a:ln>
            <a:noFill/>
          </a:ln>
        </p:spPr>
        <p:txBody>
          <a:bodyPr vert="horz" wrap="square" lIns="0" tIns="0" rIns="0" bIns="0" numCol="1" anchor="t" anchorCtr="0" compatLnSpc="1"/>
          <a:lstStyle/>
          <a:p>
            <a:pPr algn="ctr"/>
            <a:r>
              <a:rPr lang="en-US" altLang="zh-CN" sz="2400" b="1" dirty="0">
                <a:solidFill>
                  <a:schemeClr val="bg1"/>
                </a:solidFill>
              </a:rPr>
              <a:t>02</a:t>
            </a:r>
          </a:p>
          <a:p>
            <a:pPr algn="ctr"/>
            <a:r>
              <a:rPr lang="en-US" altLang="zh-CN" sz="1000" dirty="0">
                <a:solidFill>
                  <a:schemeClr val="bg1"/>
                </a:solidFill>
              </a:rPr>
              <a:t>Option here</a:t>
            </a:r>
            <a:endParaRPr lang="zh-CN" altLang="en-US" sz="1000" dirty="0">
              <a:solidFill>
                <a:schemeClr val="bg1"/>
              </a:solidFill>
            </a:endParaRPr>
          </a:p>
        </p:txBody>
      </p:sp>
      <p:sp>
        <p:nvSpPr>
          <p:cNvPr id="18" name="Freeform 17"/>
          <p:cNvSpPr>
            <a:spLocks noEditPoints="1"/>
          </p:cNvSpPr>
          <p:nvPr/>
        </p:nvSpPr>
        <p:spPr bwMode="auto">
          <a:xfrm>
            <a:off x="8971597" y="1682651"/>
            <a:ext cx="289118" cy="389439"/>
          </a:xfrm>
          <a:custGeom>
            <a:avLst/>
            <a:gdLst>
              <a:gd name="T0" fmla="*/ 47 w 65"/>
              <a:gd name="T1" fmla="*/ 6 h 87"/>
              <a:gd name="T2" fmla="*/ 53 w 65"/>
              <a:gd name="T3" fmla="*/ 40 h 87"/>
              <a:gd name="T4" fmla="*/ 47 w 65"/>
              <a:gd name="T5" fmla="*/ 55 h 87"/>
              <a:gd name="T6" fmla="*/ 17 w 65"/>
              <a:gd name="T7" fmla="*/ 55 h 87"/>
              <a:gd name="T8" fmla="*/ 11 w 65"/>
              <a:gd name="T9" fmla="*/ 40 h 87"/>
              <a:gd name="T10" fmla="*/ 17 w 65"/>
              <a:gd name="T11" fmla="*/ 6 h 87"/>
              <a:gd name="T12" fmla="*/ 18 w 65"/>
              <a:gd name="T13" fmla="*/ 28 h 87"/>
              <a:gd name="T14" fmla="*/ 47 w 65"/>
              <a:gd name="T15" fmla="*/ 28 h 87"/>
              <a:gd name="T16" fmla="*/ 42 w 65"/>
              <a:gd name="T17" fmla="*/ 11 h 87"/>
              <a:gd name="T18" fmla="*/ 22 w 65"/>
              <a:gd name="T19" fmla="*/ 11 h 87"/>
              <a:gd name="T20" fmla="*/ 18 w 65"/>
              <a:gd name="T21" fmla="*/ 28 h 87"/>
              <a:gd name="T22" fmla="*/ 47 w 65"/>
              <a:gd name="T23" fmla="*/ 32 h 87"/>
              <a:gd name="T24" fmla="*/ 18 w 65"/>
              <a:gd name="T25" fmla="*/ 40 h 87"/>
              <a:gd name="T26" fmla="*/ 22 w 65"/>
              <a:gd name="T27" fmla="*/ 50 h 87"/>
              <a:gd name="T28" fmla="*/ 42 w 65"/>
              <a:gd name="T29" fmla="*/ 50 h 87"/>
              <a:gd name="T30" fmla="*/ 47 w 65"/>
              <a:gd name="T31" fmla="*/ 32 h 87"/>
              <a:gd name="T32" fmla="*/ 12 w 65"/>
              <a:gd name="T33" fmla="*/ 87 h 87"/>
              <a:gd name="T34" fmla="*/ 32 w 65"/>
              <a:gd name="T35" fmla="*/ 87 h 87"/>
              <a:gd name="T36" fmla="*/ 52 w 65"/>
              <a:gd name="T37" fmla="*/ 87 h 87"/>
              <a:gd name="T38" fmla="*/ 52 w 65"/>
              <a:gd name="T39" fmla="*/ 80 h 87"/>
              <a:gd name="T40" fmla="*/ 35 w 65"/>
              <a:gd name="T41" fmla="*/ 72 h 87"/>
              <a:gd name="T42" fmla="*/ 62 w 65"/>
              <a:gd name="T43" fmla="*/ 52 h 87"/>
              <a:gd name="T44" fmla="*/ 65 w 65"/>
              <a:gd name="T45" fmla="*/ 30 h 87"/>
              <a:gd name="T46" fmla="*/ 58 w 65"/>
              <a:gd name="T47" fmla="*/ 30 h 87"/>
              <a:gd name="T48" fmla="*/ 56 w 65"/>
              <a:gd name="T49" fmla="*/ 50 h 87"/>
              <a:gd name="T50" fmla="*/ 32 w 65"/>
              <a:gd name="T51" fmla="*/ 66 h 87"/>
              <a:gd name="T52" fmla="*/ 14 w 65"/>
              <a:gd name="T53" fmla="*/ 58 h 87"/>
              <a:gd name="T54" fmla="*/ 6 w 65"/>
              <a:gd name="T55" fmla="*/ 40 h 87"/>
              <a:gd name="T56" fmla="*/ 3 w 65"/>
              <a:gd name="T57" fmla="*/ 27 h 87"/>
              <a:gd name="T58" fmla="*/ 0 w 65"/>
              <a:gd name="T59" fmla="*/ 40 h 87"/>
              <a:gd name="T60" fmla="*/ 9 w 65"/>
              <a:gd name="T61" fmla="*/ 63 h 87"/>
              <a:gd name="T62" fmla="*/ 29 w 65"/>
              <a:gd name="T63" fmla="*/ 72 h 87"/>
              <a:gd name="T64" fmla="*/ 12 w 65"/>
              <a:gd name="T65" fmla="*/ 80 h 87"/>
              <a:gd name="T66" fmla="*/ 12 w 65"/>
              <a:gd name="T6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 h="87">
                <a:moveTo>
                  <a:pt x="32" y="0"/>
                </a:moveTo>
                <a:cubicBezTo>
                  <a:pt x="38" y="0"/>
                  <a:pt x="43" y="2"/>
                  <a:pt x="47" y="6"/>
                </a:cubicBezTo>
                <a:cubicBezTo>
                  <a:pt x="51" y="10"/>
                  <a:pt x="53" y="15"/>
                  <a:pt x="53" y="21"/>
                </a:cubicBezTo>
                <a:cubicBezTo>
                  <a:pt x="53" y="40"/>
                  <a:pt x="53" y="40"/>
                  <a:pt x="53" y="40"/>
                </a:cubicBezTo>
                <a:cubicBezTo>
                  <a:pt x="53" y="46"/>
                  <a:pt x="51" y="51"/>
                  <a:pt x="47" y="55"/>
                </a:cubicBezTo>
                <a:cubicBezTo>
                  <a:pt x="47" y="55"/>
                  <a:pt x="47" y="55"/>
                  <a:pt x="47" y="55"/>
                </a:cubicBezTo>
                <a:cubicBezTo>
                  <a:pt x="43" y="59"/>
                  <a:pt x="38" y="61"/>
                  <a:pt x="32" y="61"/>
                </a:cubicBezTo>
                <a:cubicBezTo>
                  <a:pt x="26" y="61"/>
                  <a:pt x="21" y="59"/>
                  <a:pt x="17" y="55"/>
                </a:cubicBezTo>
                <a:cubicBezTo>
                  <a:pt x="17" y="55"/>
                  <a:pt x="17" y="55"/>
                  <a:pt x="17" y="55"/>
                </a:cubicBezTo>
                <a:cubicBezTo>
                  <a:pt x="13" y="51"/>
                  <a:pt x="11" y="46"/>
                  <a:pt x="11" y="40"/>
                </a:cubicBezTo>
                <a:cubicBezTo>
                  <a:pt x="11" y="21"/>
                  <a:pt x="11" y="21"/>
                  <a:pt x="11" y="21"/>
                </a:cubicBezTo>
                <a:cubicBezTo>
                  <a:pt x="11" y="15"/>
                  <a:pt x="13" y="10"/>
                  <a:pt x="17" y="6"/>
                </a:cubicBezTo>
                <a:cubicBezTo>
                  <a:pt x="21" y="2"/>
                  <a:pt x="26" y="0"/>
                  <a:pt x="32" y="0"/>
                </a:cubicBezTo>
                <a:close/>
                <a:moveTo>
                  <a:pt x="18" y="28"/>
                </a:moveTo>
                <a:cubicBezTo>
                  <a:pt x="18" y="28"/>
                  <a:pt x="18" y="28"/>
                  <a:pt x="18" y="28"/>
                </a:cubicBezTo>
                <a:cubicBezTo>
                  <a:pt x="47" y="28"/>
                  <a:pt x="47" y="28"/>
                  <a:pt x="47" y="28"/>
                </a:cubicBezTo>
                <a:cubicBezTo>
                  <a:pt x="47" y="21"/>
                  <a:pt x="47" y="21"/>
                  <a:pt x="47" y="21"/>
                </a:cubicBezTo>
                <a:cubicBezTo>
                  <a:pt x="47" y="17"/>
                  <a:pt x="45" y="13"/>
                  <a:pt x="42" y="11"/>
                </a:cubicBezTo>
                <a:cubicBezTo>
                  <a:pt x="40" y="8"/>
                  <a:pt x="36" y="6"/>
                  <a:pt x="32" y="6"/>
                </a:cubicBezTo>
                <a:cubicBezTo>
                  <a:pt x="28" y="6"/>
                  <a:pt x="25" y="8"/>
                  <a:pt x="22" y="11"/>
                </a:cubicBezTo>
                <a:cubicBezTo>
                  <a:pt x="19" y="13"/>
                  <a:pt x="18" y="17"/>
                  <a:pt x="18" y="21"/>
                </a:cubicBezTo>
                <a:cubicBezTo>
                  <a:pt x="18" y="28"/>
                  <a:pt x="18" y="28"/>
                  <a:pt x="18" y="28"/>
                </a:cubicBezTo>
                <a:close/>
                <a:moveTo>
                  <a:pt x="47" y="32"/>
                </a:moveTo>
                <a:cubicBezTo>
                  <a:pt x="47" y="32"/>
                  <a:pt x="47" y="32"/>
                  <a:pt x="47" y="32"/>
                </a:cubicBezTo>
                <a:cubicBezTo>
                  <a:pt x="18" y="32"/>
                  <a:pt x="18" y="32"/>
                  <a:pt x="18" y="32"/>
                </a:cubicBezTo>
                <a:cubicBezTo>
                  <a:pt x="18" y="40"/>
                  <a:pt x="18" y="40"/>
                  <a:pt x="18" y="40"/>
                </a:cubicBezTo>
                <a:cubicBezTo>
                  <a:pt x="18" y="44"/>
                  <a:pt x="19" y="47"/>
                  <a:pt x="22" y="50"/>
                </a:cubicBezTo>
                <a:cubicBezTo>
                  <a:pt x="22" y="50"/>
                  <a:pt x="22" y="50"/>
                  <a:pt x="22" y="50"/>
                </a:cubicBezTo>
                <a:cubicBezTo>
                  <a:pt x="25" y="53"/>
                  <a:pt x="28" y="54"/>
                  <a:pt x="32" y="54"/>
                </a:cubicBezTo>
                <a:cubicBezTo>
                  <a:pt x="36" y="54"/>
                  <a:pt x="40" y="53"/>
                  <a:pt x="42" y="50"/>
                </a:cubicBezTo>
                <a:cubicBezTo>
                  <a:pt x="45" y="48"/>
                  <a:pt x="47" y="44"/>
                  <a:pt x="47" y="40"/>
                </a:cubicBezTo>
                <a:cubicBezTo>
                  <a:pt x="47" y="32"/>
                  <a:pt x="47" y="32"/>
                  <a:pt x="47" y="32"/>
                </a:cubicBezTo>
                <a:close/>
                <a:moveTo>
                  <a:pt x="12" y="87"/>
                </a:moveTo>
                <a:cubicBezTo>
                  <a:pt x="12" y="87"/>
                  <a:pt x="12" y="87"/>
                  <a:pt x="12" y="87"/>
                </a:cubicBezTo>
                <a:cubicBezTo>
                  <a:pt x="32" y="87"/>
                  <a:pt x="32" y="87"/>
                  <a:pt x="32" y="87"/>
                </a:cubicBezTo>
                <a:cubicBezTo>
                  <a:pt x="32" y="87"/>
                  <a:pt x="32" y="87"/>
                  <a:pt x="32" y="87"/>
                </a:cubicBezTo>
                <a:cubicBezTo>
                  <a:pt x="32" y="87"/>
                  <a:pt x="32" y="87"/>
                  <a:pt x="32" y="87"/>
                </a:cubicBezTo>
                <a:cubicBezTo>
                  <a:pt x="52" y="87"/>
                  <a:pt x="52" y="87"/>
                  <a:pt x="52" y="87"/>
                </a:cubicBezTo>
                <a:cubicBezTo>
                  <a:pt x="54" y="87"/>
                  <a:pt x="55" y="86"/>
                  <a:pt x="55" y="84"/>
                </a:cubicBezTo>
                <a:cubicBezTo>
                  <a:pt x="55" y="82"/>
                  <a:pt x="54" y="80"/>
                  <a:pt x="52" y="80"/>
                </a:cubicBezTo>
                <a:cubicBezTo>
                  <a:pt x="35" y="80"/>
                  <a:pt x="35" y="80"/>
                  <a:pt x="35" y="80"/>
                </a:cubicBezTo>
                <a:cubicBezTo>
                  <a:pt x="35" y="72"/>
                  <a:pt x="35" y="72"/>
                  <a:pt x="35" y="72"/>
                </a:cubicBezTo>
                <a:cubicBezTo>
                  <a:pt x="43" y="71"/>
                  <a:pt x="50" y="68"/>
                  <a:pt x="55" y="63"/>
                </a:cubicBezTo>
                <a:cubicBezTo>
                  <a:pt x="58" y="60"/>
                  <a:pt x="60" y="56"/>
                  <a:pt x="62" y="52"/>
                </a:cubicBezTo>
                <a:cubicBezTo>
                  <a:pt x="64" y="49"/>
                  <a:pt x="65" y="44"/>
                  <a:pt x="65" y="40"/>
                </a:cubicBezTo>
                <a:cubicBezTo>
                  <a:pt x="65" y="30"/>
                  <a:pt x="65" y="30"/>
                  <a:pt x="65" y="30"/>
                </a:cubicBezTo>
                <a:cubicBezTo>
                  <a:pt x="65" y="28"/>
                  <a:pt x="63" y="27"/>
                  <a:pt x="61" y="27"/>
                </a:cubicBezTo>
                <a:cubicBezTo>
                  <a:pt x="59" y="27"/>
                  <a:pt x="58" y="28"/>
                  <a:pt x="58" y="30"/>
                </a:cubicBezTo>
                <a:cubicBezTo>
                  <a:pt x="58" y="40"/>
                  <a:pt x="58" y="40"/>
                  <a:pt x="58" y="40"/>
                </a:cubicBezTo>
                <a:cubicBezTo>
                  <a:pt x="58" y="43"/>
                  <a:pt x="57" y="47"/>
                  <a:pt x="56" y="50"/>
                </a:cubicBezTo>
                <a:cubicBezTo>
                  <a:pt x="55" y="53"/>
                  <a:pt x="53" y="56"/>
                  <a:pt x="50" y="58"/>
                </a:cubicBezTo>
                <a:cubicBezTo>
                  <a:pt x="46" y="63"/>
                  <a:pt x="39" y="66"/>
                  <a:pt x="32" y="66"/>
                </a:cubicBezTo>
                <a:cubicBezTo>
                  <a:pt x="29" y="66"/>
                  <a:pt x="25" y="65"/>
                  <a:pt x="22" y="64"/>
                </a:cubicBezTo>
                <a:cubicBezTo>
                  <a:pt x="19" y="62"/>
                  <a:pt x="16" y="61"/>
                  <a:pt x="14" y="58"/>
                </a:cubicBezTo>
                <a:cubicBezTo>
                  <a:pt x="12" y="56"/>
                  <a:pt x="10" y="53"/>
                  <a:pt x="8" y="50"/>
                </a:cubicBezTo>
                <a:cubicBezTo>
                  <a:pt x="7" y="47"/>
                  <a:pt x="6" y="43"/>
                  <a:pt x="6" y="40"/>
                </a:cubicBezTo>
                <a:cubicBezTo>
                  <a:pt x="6" y="30"/>
                  <a:pt x="6" y="30"/>
                  <a:pt x="6" y="30"/>
                </a:cubicBezTo>
                <a:cubicBezTo>
                  <a:pt x="6" y="28"/>
                  <a:pt x="5" y="27"/>
                  <a:pt x="3" y="27"/>
                </a:cubicBezTo>
                <a:cubicBezTo>
                  <a:pt x="1" y="27"/>
                  <a:pt x="0" y="28"/>
                  <a:pt x="0" y="30"/>
                </a:cubicBezTo>
                <a:cubicBezTo>
                  <a:pt x="0" y="40"/>
                  <a:pt x="0" y="40"/>
                  <a:pt x="0" y="40"/>
                </a:cubicBezTo>
                <a:cubicBezTo>
                  <a:pt x="0" y="44"/>
                  <a:pt x="1" y="49"/>
                  <a:pt x="2" y="52"/>
                </a:cubicBezTo>
                <a:cubicBezTo>
                  <a:pt x="4" y="56"/>
                  <a:pt x="6" y="60"/>
                  <a:pt x="9" y="63"/>
                </a:cubicBezTo>
                <a:cubicBezTo>
                  <a:pt x="12" y="66"/>
                  <a:pt x="16" y="68"/>
                  <a:pt x="20" y="70"/>
                </a:cubicBezTo>
                <a:cubicBezTo>
                  <a:pt x="23" y="71"/>
                  <a:pt x="26" y="72"/>
                  <a:pt x="29" y="72"/>
                </a:cubicBezTo>
                <a:cubicBezTo>
                  <a:pt x="29" y="80"/>
                  <a:pt x="29" y="80"/>
                  <a:pt x="29" y="80"/>
                </a:cubicBezTo>
                <a:cubicBezTo>
                  <a:pt x="12" y="80"/>
                  <a:pt x="12" y="80"/>
                  <a:pt x="12" y="80"/>
                </a:cubicBezTo>
                <a:cubicBezTo>
                  <a:pt x="10" y="80"/>
                  <a:pt x="9" y="82"/>
                  <a:pt x="9" y="84"/>
                </a:cubicBezTo>
                <a:cubicBezTo>
                  <a:pt x="9" y="86"/>
                  <a:pt x="10" y="87"/>
                  <a:pt x="12" y="87"/>
                </a:cubicBezTo>
                <a:close/>
              </a:path>
            </a:pathLst>
          </a:custGeom>
          <a:solidFill>
            <a:schemeClr val="accent3"/>
          </a:solidFill>
          <a:ln>
            <a:noFill/>
          </a:ln>
        </p:spPr>
        <p:txBody>
          <a:bodyPr vert="horz" wrap="square" lIns="91439" tIns="45720" rIns="91439" bIns="45720" numCol="1" anchor="t" anchorCtr="0" compatLnSpc="1"/>
          <a:lstStyle/>
          <a:p>
            <a:endParaRPr lang="zh-CN" altLang="en-US" sz="2800">
              <a:solidFill>
                <a:schemeClr val="bg1"/>
              </a:solidFill>
            </a:endParaRPr>
          </a:p>
        </p:txBody>
      </p:sp>
      <p:sp>
        <p:nvSpPr>
          <p:cNvPr id="19" name="Freeform 18"/>
          <p:cNvSpPr>
            <a:spLocks noEditPoints="1"/>
          </p:cNvSpPr>
          <p:nvPr/>
        </p:nvSpPr>
        <p:spPr bwMode="auto">
          <a:xfrm>
            <a:off x="8971597" y="4177767"/>
            <a:ext cx="387380" cy="317602"/>
          </a:xfrm>
          <a:custGeom>
            <a:avLst/>
            <a:gdLst>
              <a:gd name="T0" fmla="*/ 76 w 87"/>
              <a:gd name="T1" fmla="*/ 27 h 71"/>
              <a:gd name="T2" fmla="*/ 69 w 87"/>
              <a:gd name="T3" fmla="*/ 27 h 71"/>
              <a:gd name="T4" fmla="*/ 21 w 87"/>
              <a:gd name="T5" fmla="*/ 11 h 71"/>
              <a:gd name="T6" fmla="*/ 10 w 87"/>
              <a:gd name="T7" fmla="*/ 11 h 71"/>
              <a:gd name="T8" fmla="*/ 20 w 87"/>
              <a:gd name="T9" fmla="*/ 12 h 71"/>
              <a:gd name="T10" fmla="*/ 6 w 87"/>
              <a:gd name="T11" fmla="*/ 12 h 71"/>
              <a:gd name="T12" fmla="*/ 6 w 87"/>
              <a:gd name="T13" fmla="*/ 9 h 71"/>
              <a:gd name="T14" fmla="*/ 8 w 87"/>
              <a:gd name="T15" fmla="*/ 7 h 71"/>
              <a:gd name="T16" fmla="*/ 24 w 87"/>
              <a:gd name="T17" fmla="*/ 2 h 71"/>
              <a:gd name="T18" fmla="*/ 60 w 87"/>
              <a:gd name="T19" fmla="*/ 0 h 71"/>
              <a:gd name="T20" fmla="*/ 67 w 87"/>
              <a:gd name="T21" fmla="*/ 12 h 71"/>
              <a:gd name="T22" fmla="*/ 87 w 87"/>
              <a:gd name="T23" fmla="*/ 16 h 71"/>
              <a:gd name="T24" fmla="*/ 87 w 87"/>
              <a:gd name="T25" fmla="*/ 68 h 71"/>
              <a:gd name="T26" fmla="*/ 84 w 87"/>
              <a:gd name="T27" fmla="*/ 71 h 71"/>
              <a:gd name="T28" fmla="*/ 0 w 87"/>
              <a:gd name="T29" fmla="*/ 68 h 71"/>
              <a:gd name="T30" fmla="*/ 0 w 87"/>
              <a:gd name="T31" fmla="*/ 16 h 71"/>
              <a:gd name="T32" fmla="*/ 3 w 87"/>
              <a:gd name="T33" fmla="*/ 12 h 71"/>
              <a:gd name="T34" fmla="*/ 44 w 87"/>
              <a:gd name="T35" fmla="*/ 26 h 71"/>
              <a:gd name="T36" fmla="*/ 52 w 87"/>
              <a:gd name="T37" fmla="*/ 29 h 71"/>
              <a:gd name="T38" fmla="*/ 44 w 87"/>
              <a:gd name="T39" fmla="*/ 48 h 71"/>
              <a:gd name="T40" fmla="*/ 44 w 87"/>
              <a:gd name="T41" fmla="*/ 26 h 71"/>
              <a:gd name="T42" fmla="*/ 49 w 87"/>
              <a:gd name="T43" fmla="*/ 32 h 71"/>
              <a:gd name="T44" fmla="*/ 36 w 87"/>
              <a:gd name="T45" fmla="*/ 37 h 71"/>
              <a:gd name="T46" fmla="*/ 51 w 87"/>
              <a:gd name="T47" fmla="*/ 37 h 71"/>
              <a:gd name="T48" fmla="*/ 49 w 87"/>
              <a:gd name="T49" fmla="*/ 32 h 71"/>
              <a:gd name="T50" fmla="*/ 23 w 87"/>
              <a:gd name="T51" fmla="*/ 19 h 71"/>
              <a:gd name="T52" fmla="*/ 7 w 87"/>
              <a:gd name="T53" fmla="*/ 64 h 71"/>
              <a:gd name="T54" fmla="*/ 81 w 87"/>
              <a:gd name="T55" fmla="*/ 19 h 71"/>
              <a:gd name="T56" fmla="*/ 65 w 87"/>
              <a:gd name="T57" fmla="*/ 19 h 71"/>
              <a:gd name="T58" fmla="*/ 58 w 87"/>
              <a:gd name="T59" fmla="*/ 7 h 71"/>
              <a:gd name="T60" fmla="*/ 26 w 87"/>
              <a:gd name="T61" fmla="*/ 17 h 71"/>
              <a:gd name="T62" fmla="*/ 44 w 87"/>
              <a:gd name="T63" fmla="*/ 14 h 71"/>
              <a:gd name="T64" fmla="*/ 67 w 87"/>
              <a:gd name="T65" fmla="*/ 37 h 71"/>
              <a:gd name="T66" fmla="*/ 20 w 87"/>
              <a:gd name="T67" fmla="*/ 37 h 71"/>
              <a:gd name="T68" fmla="*/ 44 w 87"/>
              <a:gd name="T69" fmla="*/ 21 h 71"/>
              <a:gd name="T70" fmla="*/ 27 w 87"/>
              <a:gd name="T71" fmla="*/ 37 h 71"/>
              <a:gd name="T72" fmla="*/ 60 w 87"/>
              <a:gd name="T73" fmla="*/ 3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71">
                <a:moveTo>
                  <a:pt x="72" y="24"/>
                </a:moveTo>
                <a:cubicBezTo>
                  <a:pt x="74" y="24"/>
                  <a:pt x="76" y="25"/>
                  <a:pt x="76" y="27"/>
                </a:cubicBezTo>
                <a:cubicBezTo>
                  <a:pt x="76" y="28"/>
                  <a:pt x="74" y="30"/>
                  <a:pt x="72" y="30"/>
                </a:cubicBezTo>
                <a:cubicBezTo>
                  <a:pt x="71" y="30"/>
                  <a:pt x="69" y="28"/>
                  <a:pt x="69" y="27"/>
                </a:cubicBezTo>
                <a:cubicBezTo>
                  <a:pt x="69" y="25"/>
                  <a:pt x="71" y="24"/>
                  <a:pt x="72" y="24"/>
                </a:cubicBezTo>
                <a:close/>
                <a:moveTo>
                  <a:pt x="21" y="11"/>
                </a:moveTo>
                <a:cubicBezTo>
                  <a:pt x="21" y="11"/>
                  <a:pt x="21" y="11"/>
                  <a:pt x="21" y="11"/>
                </a:cubicBezTo>
                <a:cubicBezTo>
                  <a:pt x="10" y="11"/>
                  <a:pt x="10" y="11"/>
                  <a:pt x="10" y="11"/>
                </a:cubicBezTo>
                <a:cubicBezTo>
                  <a:pt x="10" y="12"/>
                  <a:pt x="10" y="12"/>
                  <a:pt x="10" y="12"/>
                </a:cubicBezTo>
                <a:cubicBezTo>
                  <a:pt x="20" y="12"/>
                  <a:pt x="20" y="12"/>
                  <a:pt x="20" y="12"/>
                </a:cubicBezTo>
                <a:cubicBezTo>
                  <a:pt x="21" y="11"/>
                  <a:pt x="21" y="11"/>
                  <a:pt x="21" y="11"/>
                </a:cubicBezTo>
                <a:close/>
                <a:moveTo>
                  <a:pt x="6" y="12"/>
                </a:moveTo>
                <a:cubicBezTo>
                  <a:pt x="6" y="12"/>
                  <a:pt x="6" y="12"/>
                  <a:pt x="6" y="12"/>
                </a:cubicBezTo>
                <a:cubicBezTo>
                  <a:pt x="6" y="9"/>
                  <a:pt x="6" y="9"/>
                  <a:pt x="6" y="9"/>
                </a:cubicBezTo>
                <a:cubicBezTo>
                  <a:pt x="6" y="9"/>
                  <a:pt x="6" y="9"/>
                  <a:pt x="6" y="9"/>
                </a:cubicBezTo>
                <a:cubicBezTo>
                  <a:pt x="6" y="8"/>
                  <a:pt x="7" y="7"/>
                  <a:pt x="8" y="7"/>
                </a:cubicBezTo>
                <a:cubicBezTo>
                  <a:pt x="22" y="7"/>
                  <a:pt x="22" y="7"/>
                  <a:pt x="22" y="7"/>
                </a:cubicBezTo>
                <a:cubicBezTo>
                  <a:pt x="24" y="2"/>
                  <a:pt x="24" y="2"/>
                  <a:pt x="24" y="2"/>
                </a:cubicBezTo>
                <a:cubicBezTo>
                  <a:pt x="25" y="1"/>
                  <a:pt x="26" y="0"/>
                  <a:pt x="27" y="0"/>
                </a:cubicBezTo>
                <a:cubicBezTo>
                  <a:pt x="60" y="0"/>
                  <a:pt x="60" y="0"/>
                  <a:pt x="60" y="0"/>
                </a:cubicBezTo>
                <a:cubicBezTo>
                  <a:pt x="62" y="0"/>
                  <a:pt x="63" y="1"/>
                  <a:pt x="63" y="3"/>
                </a:cubicBezTo>
                <a:cubicBezTo>
                  <a:pt x="67" y="12"/>
                  <a:pt x="67" y="12"/>
                  <a:pt x="67" y="12"/>
                </a:cubicBezTo>
                <a:cubicBezTo>
                  <a:pt x="84" y="12"/>
                  <a:pt x="84" y="12"/>
                  <a:pt x="84" y="12"/>
                </a:cubicBezTo>
                <a:cubicBezTo>
                  <a:pt x="86" y="12"/>
                  <a:pt x="87" y="14"/>
                  <a:pt x="87" y="16"/>
                </a:cubicBezTo>
                <a:cubicBezTo>
                  <a:pt x="87" y="16"/>
                  <a:pt x="87" y="16"/>
                  <a:pt x="87" y="16"/>
                </a:cubicBezTo>
                <a:cubicBezTo>
                  <a:pt x="87" y="68"/>
                  <a:pt x="87" y="68"/>
                  <a:pt x="87" y="68"/>
                </a:cubicBezTo>
                <a:cubicBezTo>
                  <a:pt x="87" y="69"/>
                  <a:pt x="86" y="71"/>
                  <a:pt x="84" y="71"/>
                </a:cubicBezTo>
                <a:cubicBezTo>
                  <a:pt x="84" y="71"/>
                  <a:pt x="84" y="71"/>
                  <a:pt x="84" y="71"/>
                </a:cubicBezTo>
                <a:cubicBezTo>
                  <a:pt x="3" y="71"/>
                  <a:pt x="3" y="71"/>
                  <a:pt x="3" y="71"/>
                </a:cubicBezTo>
                <a:cubicBezTo>
                  <a:pt x="1" y="71"/>
                  <a:pt x="0" y="69"/>
                  <a:pt x="0" y="68"/>
                </a:cubicBezTo>
                <a:cubicBezTo>
                  <a:pt x="0" y="67"/>
                  <a:pt x="0" y="67"/>
                  <a:pt x="0" y="67"/>
                </a:cubicBezTo>
                <a:cubicBezTo>
                  <a:pt x="0" y="16"/>
                  <a:pt x="0" y="16"/>
                  <a:pt x="0" y="16"/>
                </a:cubicBezTo>
                <a:cubicBezTo>
                  <a:pt x="0" y="14"/>
                  <a:pt x="1" y="12"/>
                  <a:pt x="3" y="12"/>
                </a:cubicBezTo>
                <a:cubicBezTo>
                  <a:pt x="3" y="12"/>
                  <a:pt x="3" y="12"/>
                  <a:pt x="3" y="12"/>
                </a:cubicBezTo>
                <a:cubicBezTo>
                  <a:pt x="6" y="12"/>
                  <a:pt x="6" y="12"/>
                  <a:pt x="6" y="12"/>
                </a:cubicBezTo>
                <a:close/>
                <a:moveTo>
                  <a:pt x="44" y="26"/>
                </a:moveTo>
                <a:cubicBezTo>
                  <a:pt x="44" y="26"/>
                  <a:pt x="44" y="26"/>
                  <a:pt x="44" y="26"/>
                </a:cubicBezTo>
                <a:cubicBezTo>
                  <a:pt x="47" y="26"/>
                  <a:pt x="50" y="27"/>
                  <a:pt x="52" y="29"/>
                </a:cubicBezTo>
                <a:cubicBezTo>
                  <a:pt x="54" y="31"/>
                  <a:pt x="55" y="34"/>
                  <a:pt x="55" y="37"/>
                </a:cubicBezTo>
                <a:cubicBezTo>
                  <a:pt x="55" y="43"/>
                  <a:pt x="50" y="48"/>
                  <a:pt x="44" y="48"/>
                </a:cubicBezTo>
                <a:cubicBezTo>
                  <a:pt x="37" y="48"/>
                  <a:pt x="32" y="43"/>
                  <a:pt x="32" y="37"/>
                </a:cubicBezTo>
                <a:cubicBezTo>
                  <a:pt x="32" y="31"/>
                  <a:pt x="37" y="26"/>
                  <a:pt x="44" y="26"/>
                </a:cubicBezTo>
                <a:close/>
                <a:moveTo>
                  <a:pt x="49" y="32"/>
                </a:moveTo>
                <a:cubicBezTo>
                  <a:pt x="49" y="32"/>
                  <a:pt x="49" y="32"/>
                  <a:pt x="49" y="32"/>
                </a:cubicBezTo>
                <a:cubicBezTo>
                  <a:pt x="48" y="31"/>
                  <a:pt x="46" y="30"/>
                  <a:pt x="44" y="30"/>
                </a:cubicBezTo>
                <a:cubicBezTo>
                  <a:pt x="40" y="30"/>
                  <a:pt x="36" y="33"/>
                  <a:pt x="36" y="37"/>
                </a:cubicBezTo>
                <a:cubicBezTo>
                  <a:pt x="36" y="41"/>
                  <a:pt x="40" y="44"/>
                  <a:pt x="44" y="44"/>
                </a:cubicBezTo>
                <a:cubicBezTo>
                  <a:pt x="48" y="44"/>
                  <a:pt x="51" y="41"/>
                  <a:pt x="51" y="37"/>
                </a:cubicBezTo>
                <a:cubicBezTo>
                  <a:pt x="51" y="35"/>
                  <a:pt x="50" y="33"/>
                  <a:pt x="49" y="32"/>
                </a:cubicBezTo>
                <a:cubicBezTo>
                  <a:pt x="49" y="32"/>
                  <a:pt x="49" y="32"/>
                  <a:pt x="49" y="32"/>
                </a:cubicBezTo>
                <a:close/>
                <a:moveTo>
                  <a:pt x="23" y="19"/>
                </a:moveTo>
                <a:cubicBezTo>
                  <a:pt x="23" y="19"/>
                  <a:pt x="23" y="19"/>
                  <a:pt x="23" y="19"/>
                </a:cubicBezTo>
                <a:cubicBezTo>
                  <a:pt x="7" y="19"/>
                  <a:pt x="7" y="19"/>
                  <a:pt x="7" y="19"/>
                </a:cubicBezTo>
                <a:cubicBezTo>
                  <a:pt x="7" y="64"/>
                  <a:pt x="7" y="64"/>
                  <a:pt x="7" y="64"/>
                </a:cubicBezTo>
                <a:cubicBezTo>
                  <a:pt x="81" y="64"/>
                  <a:pt x="81" y="64"/>
                  <a:pt x="81" y="64"/>
                </a:cubicBezTo>
                <a:cubicBezTo>
                  <a:pt x="81" y="19"/>
                  <a:pt x="81" y="19"/>
                  <a:pt x="81" y="19"/>
                </a:cubicBezTo>
                <a:cubicBezTo>
                  <a:pt x="65" y="19"/>
                  <a:pt x="65" y="19"/>
                  <a:pt x="65" y="19"/>
                </a:cubicBezTo>
                <a:cubicBezTo>
                  <a:pt x="65" y="19"/>
                  <a:pt x="65" y="19"/>
                  <a:pt x="65" y="19"/>
                </a:cubicBezTo>
                <a:cubicBezTo>
                  <a:pt x="63" y="19"/>
                  <a:pt x="62" y="18"/>
                  <a:pt x="61" y="17"/>
                </a:cubicBezTo>
                <a:cubicBezTo>
                  <a:pt x="58" y="7"/>
                  <a:pt x="58" y="7"/>
                  <a:pt x="58" y="7"/>
                </a:cubicBezTo>
                <a:cubicBezTo>
                  <a:pt x="30" y="7"/>
                  <a:pt x="30" y="7"/>
                  <a:pt x="30" y="7"/>
                </a:cubicBezTo>
                <a:cubicBezTo>
                  <a:pt x="26" y="17"/>
                  <a:pt x="26" y="17"/>
                  <a:pt x="26" y="17"/>
                </a:cubicBezTo>
                <a:cubicBezTo>
                  <a:pt x="26" y="18"/>
                  <a:pt x="24" y="19"/>
                  <a:pt x="23" y="19"/>
                </a:cubicBezTo>
                <a:close/>
                <a:moveTo>
                  <a:pt x="44" y="14"/>
                </a:moveTo>
                <a:cubicBezTo>
                  <a:pt x="44" y="14"/>
                  <a:pt x="44" y="14"/>
                  <a:pt x="44" y="14"/>
                </a:cubicBezTo>
                <a:cubicBezTo>
                  <a:pt x="56" y="14"/>
                  <a:pt x="67" y="24"/>
                  <a:pt x="67" y="37"/>
                </a:cubicBezTo>
                <a:cubicBezTo>
                  <a:pt x="67" y="50"/>
                  <a:pt x="56" y="60"/>
                  <a:pt x="44" y="60"/>
                </a:cubicBezTo>
                <a:cubicBezTo>
                  <a:pt x="31" y="60"/>
                  <a:pt x="20" y="50"/>
                  <a:pt x="20" y="37"/>
                </a:cubicBezTo>
                <a:cubicBezTo>
                  <a:pt x="20" y="24"/>
                  <a:pt x="31" y="14"/>
                  <a:pt x="44" y="14"/>
                </a:cubicBezTo>
                <a:close/>
                <a:moveTo>
                  <a:pt x="44" y="21"/>
                </a:moveTo>
                <a:cubicBezTo>
                  <a:pt x="44" y="21"/>
                  <a:pt x="44" y="21"/>
                  <a:pt x="44" y="21"/>
                </a:cubicBezTo>
                <a:cubicBezTo>
                  <a:pt x="35" y="21"/>
                  <a:pt x="27" y="28"/>
                  <a:pt x="27" y="37"/>
                </a:cubicBezTo>
                <a:cubicBezTo>
                  <a:pt x="27" y="46"/>
                  <a:pt x="35" y="54"/>
                  <a:pt x="44" y="54"/>
                </a:cubicBezTo>
                <a:cubicBezTo>
                  <a:pt x="53" y="54"/>
                  <a:pt x="60" y="46"/>
                  <a:pt x="60" y="37"/>
                </a:cubicBezTo>
                <a:cubicBezTo>
                  <a:pt x="60" y="28"/>
                  <a:pt x="53" y="21"/>
                  <a:pt x="44" y="21"/>
                </a:cubicBezTo>
                <a:close/>
              </a:path>
            </a:pathLst>
          </a:custGeom>
          <a:solidFill>
            <a:schemeClr val="accent3"/>
          </a:solidFill>
          <a:ln>
            <a:noFill/>
          </a:ln>
        </p:spPr>
        <p:txBody>
          <a:bodyPr vert="horz" wrap="square" lIns="91439" tIns="45720" rIns="91439" bIns="45720" numCol="1" anchor="t" anchorCtr="0" compatLnSpc="1"/>
          <a:lstStyle/>
          <a:p>
            <a:endParaRPr lang="zh-CN" altLang="en-US" sz="2800">
              <a:solidFill>
                <a:schemeClr val="bg1"/>
              </a:solidFill>
            </a:endParaRPr>
          </a:p>
        </p:txBody>
      </p:sp>
      <p:sp>
        <p:nvSpPr>
          <p:cNvPr id="20" name="Freeform 19"/>
          <p:cNvSpPr>
            <a:spLocks noEditPoints="1"/>
          </p:cNvSpPr>
          <p:nvPr/>
        </p:nvSpPr>
        <p:spPr bwMode="auto">
          <a:xfrm>
            <a:off x="2890447" y="3885681"/>
            <a:ext cx="464856" cy="378098"/>
          </a:xfrm>
          <a:custGeom>
            <a:avLst/>
            <a:gdLst>
              <a:gd name="T0" fmla="*/ 80 w 104"/>
              <a:gd name="T1" fmla="*/ 19 h 85"/>
              <a:gd name="T2" fmla="*/ 93 w 104"/>
              <a:gd name="T3" fmla="*/ 50 h 85"/>
              <a:gd name="T4" fmla="*/ 104 w 104"/>
              <a:gd name="T5" fmla="*/ 68 h 85"/>
              <a:gd name="T6" fmla="*/ 98 w 104"/>
              <a:gd name="T7" fmla="*/ 80 h 85"/>
              <a:gd name="T8" fmla="*/ 94 w 104"/>
              <a:gd name="T9" fmla="*/ 82 h 85"/>
              <a:gd name="T10" fmla="*/ 13 w 104"/>
              <a:gd name="T11" fmla="*/ 85 h 85"/>
              <a:gd name="T12" fmla="*/ 10 w 104"/>
              <a:gd name="T13" fmla="*/ 80 h 85"/>
              <a:gd name="T14" fmla="*/ 1 w 104"/>
              <a:gd name="T15" fmla="*/ 78 h 85"/>
              <a:gd name="T16" fmla="*/ 1 w 104"/>
              <a:gd name="T17" fmla="*/ 60 h 85"/>
              <a:gd name="T18" fmla="*/ 5 w 104"/>
              <a:gd name="T19" fmla="*/ 37 h 85"/>
              <a:gd name="T20" fmla="*/ 29 w 104"/>
              <a:gd name="T21" fmla="*/ 20 h 85"/>
              <a:gd name="T22" fmla="*/ 62 w 104"/>
              <a:gd name="T23" fmla="*/ 78 h 85"/>
              <a:gd name="T24" fmla="*/ 62 w 104"/>
              <a:gd name="T25" fmla="*/ 75 h 85"/>
              <a:gd name="T26" fmla="*/ 66 w 104"/>
              <a:gd name="T27" fmla="*/ 63 h 85"/>
              <a:gd name="T28" fmla="*/ 75 w 104"/>
              <a:gd name="T29" fmla="*/ 71 h 85"/>
              <a:gd name="T30" fmla="*/ 74 w 104"/>
              <a:gd name="T31" fmla="*/ 57 h 85"/>
              <a:gd name="T32" fmla="*/ 72 w 104"/>
              <a:gd name="T33" fmla="*/ 53 h 85"/>
              <a:gd name="T34" fmla="*/ 71 w 104"/>
              <a:gd name="T35" fmla="*/ 53 h 85"/>
              <a:gd name="T36" fmla="*/ 70 w 104"/>
              <a:gd name="T37" fmla="*/ 51 h 85"/>
              <a:gd name="T38" fmla="*/ 41 w 104"/>
              <a:gd name="T39" fmla="*/ 44 h 85"/>
              <a:gd name="T40" fmla="*/ 32 w 104"/>
              <a:gd name="T41" fmla="*/ 53 h 85"/>
              <a:gd name="T42" fmla="*/ 32 w 104"/>
              <a:gd name="T43" fmla="*/ 53 h 85"/>
              <a:gd name="T44" fmla="*/ 29 w 104"/>
              <a:gd name="T45" fmla="*/ 64 h 85"/>
              <a:gd name="T46" fmla="*/ 37 w 104"/>
              <a:gd name="T47" fmla="*/ 72 h 85"/>
              <a:gd name="T48" fmla="*/ 41 w 104"/>
              <a:gd name="T49" fmla="*/ 63 h 85"/>
              <a:gd name="T50" fmla="*/ 41 w 104"/>
              <a:gd name="T51" fmla="*/ 75 h 85"/>
              <a:gd name="T52" fmla="*/ 52 w 104"/>
              <a:gd name="T53" fmla="*/ 40 h 85"/>
              <a:gd name="T54" fmla="*/ 52 w 104"/>
              <a:gd name="T55" fmla="*/ 7 h 85"/>
              <a:gd name="T56" fmla="*/ 17 w 104"/>
              <a:gd name="T57" fmla="*/ 78 h 85"/>
              <a:gd name="T58" fmla="*/ 23 w 104"/>
              <a:gd name="T59" fmla="*/ 76 h 85"/>
              <a:gd name="T60" fmla="*/ 23 w 104"/>
              <a:gd name="T61" fmla="*/ 56 h 85"/>
              <a:gd name="T62" fmla="*/ 8 w 104"/>
              <a:gd name="T63" fmla="*/ 63 h 85"/>
              <a:gd name="T64" fmla="*/ 7 w 104"/>
              <a:gd name="T65" fmla="*/ 73 h 85"/>
              <a:gd name="T66" fmla="*/ 15 w 104"/>
              <a:gd name="T67" fmla="*/ 65 h 85"/>
              <a:gd name="T68" fmla="*/ 29 w 104"/>
              <a:gd name="T69" fmla="*/ 27 h 85"/>
              <a:gd name="T70" fmla="*/ 24 w 104"/>
              <a:gd name="T71" fmla="*/ 25 h 85"/>
              <a:gd name="T72" fmla="*/ 15 w 104"/>
              <a:gd name="T73" fmla="*/ 45 h 85"/>
              <a:gd name="T74" fmla="*/ 26 w 104"/>
              <a:gd name="T75" fmla="*/ 49 h 85"/>
              <a:gd name="T76" fmla="*/ 36 w 104"/>
              <a:gd name="T77" fmla="*/ 40 h 85"/>
              <a:gd name="T78" fmla="*/ 35 w 104"/>
              <a:gd name="T79" fmla="*/ 39 h 85"/>
              <a:gd name="T80" fmla="*/ 29 w 104"/>
              <a:gd name="T81" fmla="*/ 27 h 85"/>
              <a:gd name="T82" fmla="*/ 87 w 104"/>
              <a:gd name="T83" fmla="*/ 78 h 85"/>
              <a:gd name="T84" fmla="*/ 89 w 104"/>
              <a:gd name="T85" fmla="*/ 65 h 85"/>
              <a:gd name="T86" fmla="*/ 97 w 104"/>
              <a:gd name="T87" fmla="*/ 73 h 85"/>
              <a:gd name="T88" fmla="*/ 96 w 104"/>
              <a:gd name="T89" fmla="*/ 63 h 85"/>
              <a:gd name="T90" fmla="*/ 88 w 104"/>
              <a:gd name="T91" fmla="*/ 54 h 85"/>
              <a:gd name="T92" fmla="*/ 82 w 104"/>
              <a:gd name="T93" fmla="*/ 71 h 85"/>
              <a:gd name="T94" fmla="*/ 87 w 104"/>
              <a:gd name="T95" fmla="*/ 78 h 85"/>
              <a:gd name="T96" fmla="*/ 75 w 104"/>
              <a:gd name="T97" fmla="*/ 27 h 85"/>
              <a:gd name="T98" fmla="*/ 75 w 104"/>
              <a:gd name="T99" fmla="*/ 27 h 85"/>
              <a:gd name="T100" fmla="*/ 68 w 104"/>
              <a:gd name="T101" fmla="*/ 39 h 85"/>
              <a:gd name="T102" fmla="*/ 74 w 104"/>
              <a:gd name="T103" fmla="*/ 46 h 85"/>
              <a:gd name="T104" fmla="*/ 78 w 104"/>
              <a:gd name="T105" fmla="*/ 49 h 85"/>
              <a:gd name="T106" fmla="*/ 88 w 104"/>
              <a:gd name="T107" fmla="*/ 45 h 85"/>
              <a:gd name="T108" fmla="*/ 80 w 104"/>
              <a:gd name="T109" fmla="*/ 2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85">
                <a:moveTo>
                  <a:pt x="52" y="0"/>
                </a:moveTo>
                <a:cubicBezTo>
                  <a:pt x="63" y="0"/>
                  <a:pt x="73" y="8"/>
                  <a:pt x="75" y="20"/>
                </a:cubicBezTo>
                <a:cubicBezTo>
                  <a:pt x="76" y="19"/>
                  <a:pt x="78" y="19"/>
                  <a:pt x="80" y="19"/>
                </a:cubicBezTo>
                <a:cubicBezTo>
                  <a:pt x="85" y="19"/>
                  <a:pt x="90" y="21"/>
                  <a:pt x="93" y="24"/>
                </a:cubicBezTo>
                <a:cubicBezTo>
                  <a:pt x="96" y="27"/>
                  <a:pt x="98" y="32"/>
                  <a:pt x="98" y="37"/>
                </a:cubicBezTo>
                <a:cubicBezTo>
                  <a:pt x="98" y="42"/>
                  <a:pt x="97" y="46"/>
                  <a:pt x="93" y="50"/>
                </a:cubicBezTo>
                <a:cubicBezTo>
                  <a:pt x="98" y="54"/>
                  <a:pt x="98" y="54"/>
                  <a:pt x="98" y="54"/>
                </a:cubicBezTo>
                <a:cubicBezTo>
                  <a:pt x="100" y="56"/>
                  <a:pt x="101" y="58"/>
                  <a:pt x="102" y="60"/>
                </a:cubicBezTo>
                <a:cubicBezTo>
                  <a:pt x="103" y="63"/>
                  <a:pt x="104" y="65"/>
                  <a:pt x="104" y="68"/>
                </a:cubicBezTo>
                <a:cubicBezTo>
                  <a:pt x="104" y="74"/>
                  <a:pt x="104" y="74"/>
                  <a:pt x="104" y="74"/>
                </a:cubicBezTo>
                <a:cubicBezTo>
                  <a:pt x="104" y="75"/>
                  <a:pt x="103" y="77"/>
                  <a:pt x="102" y="78"/>
                </a:cubicBezTo>
                <a:cubicBezTo>
                  <a:pt x="102" y="79"/>
                  <a:pt x="100" y="80"/>
                  <a:pt x="98" y="80"/>
                </a:cubicBezTo>
                <a:cubicBezTo>
                  <a:pt x="98" y="80"/>
                  <a:pt x="98" y="80"/>
                  <a:pt x="98" y="80"/>
                </a:cubicBezTo>
                <a:cubicBezTo>
                  <a:pt x="94" y="80"/>
                  <a:pt x="94" y="80"/>
                  <a:pt x="94" y="80"/>
                </a:cubicBezTo>
                <a:cubicBezTo>
                  <a:pt x="94" y="82"/>
                  <a:pt x="94" y="82"/>
                  <a:pt x="94" y="82"/>
                </a:cubicBezTo>
                <a:cubicBezTo>
                  <a:pt x="94" y="84"/>
                  <a:pt x="92" y="85"/>
                  <a:pt x="90" y="85"/>
                </a:cubicBezTo>
                <a:cubicBezTo>
                  <a:pt x="90" y="85"/>
                  <a:pt x="90" y="85"/>
                  <a:pt x="90" y="85"/>
                </a:cubicBezTo>
                <a:cubicBezTo>
                  <a:pt x="13" y="85"/>
                  <a:pt x="13" y="85"/>
                  <a:pt x="13" y="85"/>
                </a:cubicBezTo>
                <a:cubicBezTo>
                  <a:pt x="13" y="85"/>
                  <a:pt x="13" y="85"/>
                  <a:pt x="13" y="85"/>
                </a:cubicBezTo>
                <a:cubicBezTo>
                  <a:pt x="11" y="85"/>
                  <a:pt x="10" y="84"/>
                  <a:pt x="10" y="82"/>
                </a:cubicBezTo>
                <a:cubicBezTo>
                  <a:pt x="10" y="80"/>
                  <a:pt x="10" y="80"/>
                  <a:pt x="10" y="80"/>
                </a:cubicBezTo>
                <a:cubicBezTo>
                  <a:pt x="6" y="80"/>
                  <a:pt x="6" y="80"/>
                  <a:pt x="6" y="80"/>
                </a:cubicBezTo>
                <a:cubicBezTo>
                  <a:pt x="5" y="80"/>
                  <a:pt x="5" y="80"/>
                  <a:pt x="5" y="80"/>
                </a:cubicBezTo>
                <a:cubicBezTo>
                  <a:pt x="3" y="80"/>
                  <a:pt x="2" y="79"/>
                  <a:pt x="1" y="78"/>
                </a:cubicBezTo>
                <a:cubicBezTo>
                  <a:pt x="0" y="77"/>
                  <a:pt x="0" y="75"/>
                  <a:pt x="0" y="74"/>
                </a:cubicBezTo>
                <a:cubicBezTo>
                  <a:pt x="0" y="68"/>
                  <a:pt x="0" y="68"/>
                  <a:pt x="0" y="68"/>
                </a:cubicBezTo>
                <a:cubicBezTo>
                  <a:pt x="0" y="65"/>
                  <a:pt x="0" y="63"/>
                  <a:pt x="1" y="60"/>
                </a:cubicBezTo>
                <a:cubicBezTo>
                  <a:pt x="2" y="58"/>
                  <a:pt x="4" y="56"/>
                  <a:pt x="6" y="54"/>
                </a:cubicBezTo>
                <a:cubicBezTo>
                  <a:pt x="10" y="50"/>
                  <a:pt x="10" y="50"/>
                  <a:pt x="10" y="50"/>
                </a:cubicBezTo>
                <a:cubicBezTo>
                  <a:pt x="7" y="46"/>
                  <a:pt x="5" y="42"/>
                  <a:pt x="5" y="37"/>
                </a:cubicBezTo>
                <a:cubicBezTo>
                  <a:pt x="5" y="32"/>
                  <a:pt x="7" y="27"/>
                  <a:pt x="11" y="24"/>
                </a:cubicBezTo>
                <a:cubicBezTo>
                  <a:pt x="14" y="21"/>
                  <a:pt x="19" y="19"/>
                  <a:pt x="24" y="19"/>
                </a:cubicBezTo>
                <a:cubicBezTo>
                  <a:pt x="25" y="19"/>
                  <a:pt x="27" y="19"/>
                  <a:pt x="29" y="20"/>
                </a:cubicBezTo>
                <a:cubicBezTo>
                  <a:pt x="31" y="8"/>
                  <a:pt x="40" y="0"/>
                  <a:pt x="52" y="0"/>
                </a:cubicBezTo>
                <a:close/>
                <a:moveTo>
                  <a:pt x="62" y="78"/>
                </a:moveTo>
                <a:cubicBezTo>
                  <a:pt x="62" y="78"/>
                  <a:pt x="62" y="78"/>
                  <a:pt x="62" y="78"/>
                </a:cubicBezTo>
                <a:cubicBezTo>
                  <a:pt x="62" y="75"/>
                  <a:pt x="62" y="75"/>
                  <a:pt x="62" y="75"/>
                </a:cubicBezTo>
                <a:cubicBezTo>
                  <a:pt x="62" y="75"/>
                  <a:pt x="62" y="75"/>
                  <a:pt x="62" y="75"/>
                </a:cubicBezTo>
                <a:cubicBezTo>
                  <a:pt x="62" y="75"/>
                  <a:pt x="62" y="75"/>
                  <a:pt x="62" y="75"/>
                </a:cubicBezTo>
                <a:cubicBezTo>
                  <a:pt x="62" y="63"/>
                  <a:pt x="62" y="63"/>
                  <a:pt x="62" y="63"/>
                </a:cubicBezTo>
                <a:cubicBezTo>
                  <a:pt x="62" y="62"/>
                  <a:pt x="63" y="61"/>
                  <a:pt x="64" y="61"/>
                </a:cubicBezTo>
                <a:cubicBezTo>
                  <a:pt x="65" y="61"/>
                  <a:pt x="66" y="62"/>
                  <a:pt x="66" y="63"/>
                </a:cubicBezTo>
                <a:cubicBezTo>
                  <a:pt x="66" y="72"/>
                  <a:pt x="66" y="72"/>
                  <a:pt x="66" y="72"/>
                </a:cubicBezTo>
                <a:cubicBezTo>
                  <a:pt x="75" y="72"/>
                  <a:pt x="75" y="72"/>
                  <a:pt x="75" y="72"/>
                </a:cubicBezTo>
                <a:cubicBezTo>
                  <a:pt x="75" y="72"/>
                  <a:pt x="75" y="71"/>
                  <a:pt x="75" y="71"/>
                </a:cubicBezTo>
                <a:cubicBezTo>
                  <a:pt x="75" y="64"/>
                  <a:pt x="75" y="64"/>
                  <a:pt x="75" y="64"/>
                </a:cubicBezTo>
                <a:cubicBezTo>
                  <a:pt x="75" y="61"/>
                  <a:pt x="75" y="59"/>
                  <a:pt x="74" y="57"/>
                </a:cubicBezTo>
                <a:cubicBezTo>
                  <a:pt x="74" y="57"/>
                  <a:pt x="74" y="57"/>
                  <a:pt x="74" y="57"/>
                </a:cubicBezTo>
                <a:cubicBezTo>
                  <a:pt x="74" y="57"/>
                  <a:pt x="74" y="57"/>
                  <a:pt x="74" y="57"/>
                </a:cubicBezTo>
                <a:cubicBezTo>
                  <a:pt x="73" y="56"/>
                  <a:pt x="72" y="54"/>
                  <a:pt x="72" y="53"/>
                </a:cubicBezTo>
                <a:cubicBezTo>
                  <a:pt x="72" y="53"/>
                  <a:pt x="72" y="53"/>
                  <a:pt x="72" y="53"/>
                </a:cubicBezTo>
                <a:cubicBezTo>
                  <a:pt x="72" y="53"/>
                  <a:pt x="72" y="53"/>
                  <a:pt x="72" y="53"/>
                </a:cubicBezTo>
                <a:cubicBezTo>
                  <a:pt x="72" y="53"/>
                  <a:pt x="72" y="53"/>
                  <a:pt x="72" y="53"/>
                </a:cubicBezTo>
                <a:cubicBezTo>
                  <a:pt x="71" y="53"/>
                  <a:pt x="71" y="53"/>
                  <a:pt x="71" y="53"/>
                </a:cubicBezTo>
                <a:cubicBezTo>
                  <a:pt x="71" y="53"/>
                  <a:pt x="71" y="53"/>
                  <a:pt x="71" y="53"/>
                </a:cubicBezTo>
                <a:cubicBezTo>
                  <a:pt x="71" y="52"/>
                  <a:pt x="70" y="51"/>
                  <a:pt x="70" y="51"/>
                </a:cubicBezTo>
                <a:cubicBezTo>
                  <a:pt x="70" y="51"/>
                  <a:pt x="70" y="51"/>
                  <a:pt x="70" y="51"/>
                </a:cubicBezTo>
                <a:cubicBezTo>
                  <a:pt x="62" y="44"/>
                  <a:pt x="62" y="44"/>
                  <a:pt x="62" y="44"/>
                </a:cubicBezTo>
                <a:cubicBezTo>
                  <a:pt x="59" y="45"/>
                  <a:pt x="56" y="46"/>
                  <a:pt x="52" y="46"/>
                </a:cubicBezTo>
                <a:cubicBezTo>
                  <a:pt x="48" y="46"/>
                  <a:pt x="44" y="45"/>
                  <a:pt x="41" y="44"/>
                </a:cubicBezTo>
                <a:cubicBezTo>
                  <a:pt x="34" y="51"/>
                  <a:pt x="34" y="51"/>
                  <a:pt x="34" y="51"/>
                </a:cubicBezTo>
                <a:cubicBezTo>
                  <a:pt x="34" y="51"/>
                  <a:pt x="34" y="51"/>
                  <a:pt x="34" y="51"/>
                </a:cubicBezTo>
                <a:cubicBezTo>
                  <a:pt x="33" y="51"/>
                  <a:pt x="33" y="52"/>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1" y="54"/>
                  <a:pt x="30" y="56"/>
                  <a:pt x="30" y="57"/>
                </a:cubicBezTo>
                <a:cubicBezTo>
                  <a:pt x="29" y="59"/>
                  <a:pt x="29" y="61"/>
                  <a:pt x="29" y="64"/>
                </a:cubicBezTo>
                <a:cubicBezTo>
                  <a:pt x="29" y="71"/>
                  <a:pt x="29" y="71"/>
                  <a:pt x="29" y="71"/>
                </a:cubicBezTo>
                <a:cubicBezTo>
                  <a:pt x="29" y="71"/>
                  <a:pt x="29" y="72"/>
                  <a:pt x="29" y="72"/>
                </a:cubicBezTo>
                <a:cubicBezTo>
                  <a:pt x="37" y="72"/>
                  <a:pt x="37" y="72"/>
                  <a:pt x="37" y="72"/>
                </a:cubicBezTo>
                <a:cubicBezTo>
                  <a:pt x="37" y="63"/>
                  <a:pt x="37" y="63"/>
                  <a:pt x="37" y="63"/>
                </a:cubicBezTo>
                <a:cubicBezTo>
                  <a:pt x="37" y="62"/>
                  <a:pt x="38" y="61"/>
                  <a:pt x="39" y="61"/>
                </a:cubicBezTo>
                <a:cubicBezTo>
                  <a:pt x="41" y="61"/>
                  <a:pt x="41" y="62"/>
                  <a:pt x="41" y="63"/>
                </a:cubicBezTo>
                <a:cubicBezTo>
                  <a:pt x="41" y="75"/>
                  <a:pt x="41" y="75"/>
                  <a:pt x="41" y="75"/>
                </a:cubicBezTo>
                <a:cubicBezTo>
                  <a:pt x="41" y="75"/>
                  <a:pt x="41" y="75"/>
                  <a:pt x="41" y="75"/>
                </a:cubicBezTo>
                <a:cubicBezTo>
                  <a:pt x="41" y="75"/>
                  <a:pt x="41" y="75"/>
                  <a:pt x="41" y="75"/>
                </a:cubicBezTo>
                <a:cubicBezTo>
                  <a:pt x="41" y="78"/>
                  <a:pt x="41" y="78"/>
                  <a:pt x="41" y="78"/>
                </a:cubicBezTo>
                <a:cubicBezTo>
                  <a:pt x="62" y="78"/>
                  <a:pt x="62" y="78"/>
                  <a:pt x="62" y="78"/>
                </a:cubicBezTo>
                <a:close/>
                <a:moveTo>
                  <a:pt x="52" y="40"/>
                </a:moveTo>
                <a:cubicBezTo>
                  <a:pt x="52" y="40"/>
                  <a:pt x="52" y="40"/>
                  <a:pt x="52" y="40"/>
                </a:cubicBezTo>
                <a:cubicBezTo>
                  <a:pt x="61" y="40"/>
                  <a:pt x="68" y="32"/>
                  <a:pt x="68" y="23"/>
                </a:cubicBezTo>
                <a:cubicBezTo>
                  <a:pt x="68" y="14"/>
                  <a:pt x="61" y="7"/>
                  <a:pt x="52" y="7"/>
                </a:cubicBezTo>
                <a:cubicBezTo>
                  <a:pt x="43" y="7"/>
                  <a:pt x="35" y="14"/>
                  <a:pt x="35" y="23"/>
                </a:cubicBezTo>
                <a:cubicBezTo>
                  <a:pt x="35" y="32"/>
                  <a:pt x="43" y="40"/>
                  <a:pt x="52" y="40"/>
                </a:cubicBezTo>
                <a:close/>
                <a:moveTo>
                  <a:pt x="17" y="78"/>
                </a:moveTo>
                <a:cubicBezTo>
                  <a:pt x="17" y="78"/>
                  <a:pt x="17" y="78"/>
                  <a:pt x="17" y="78"/>
                </a:cubicBezTo>
                <a:cubicBezTo>
                  <a:pt x="26" y="78"/>
                  <a:pt x="26" y="78"/>
                  <a:pt x="26" y="78"/>
                </a:cubicBezTo>
                <a:cubicBezTo>
                  <a:pt x="25" y="78"/>
                  <a:pt x="24" y="77"/>
                  <a:pt x="23" y="76"/>
                </a:cubicBezTo>
                <a:cubicBezTo>
                  <a:pt x="22" y="75"/>
                  <a:pt x="22" y="73"/>
                  <a:pt x="22" y="71"/>
                </a:cubicBezTo>
                <a:cubicBezTo>
                  <a:pt x="22" y="64"/>
                  <a:pt x="22" y="64"/>
                  <a:pt x="22" y="64"/>
                </a:cubicBezTo>
                <a:cubicBezTo>
                  <a:pt x="22" y="61"/>
                  <a:pt x="22" y="58"/>
                  <a:pt x="23" y="56"/>
                </a:cubicBezTo>
                <a:cubicBezTo>
                  <a:pt x="21" y="55"/>
                  <a:pt x="18" y="55"/>
                  <a:pt x="16" y="54"/>
                </a:cubicBezTo>
                <a:cubicBezTo>
                  <a:pt x="11" y="59"/>
                  <a:pt x="11" y="59"/>
                  <a:pt x="11" y="59"/>
                </a:cubicBezTo>
                <a:cubicBezTo>
                  <a:pt x="9" y="60"/>
                  <a:pt x="8" y="61"/>
                  <a:pt x="8" y="63"/>
                </a:cubicBezTo>
                <a:cubicBezTo>
                  <a:pt x="8" y="63"/>
                  <a:pt x="8" y="63"/>
                  <a:pt x="8" y="63"/>
                </a:cubicBezTo>
                <a:cubicBezTo>
                  <a:pt x="7" y="65"/>
                  <a:pt x="7" y="66"/>
                  <a:pt x="7" y="68"/>
                </a:cubicBezTo>
                <a:cubicBezTo>
                  <a:pt x="7" y="73"/>
                  <a:pt x="7" y="73"/>
                  <a:pt x="7" y="73"/>
                </a:cubicBezTo>
                <a:cubicBezTo>
                  <a:pt x="13" y="73"/>
                  <a:pt x="13" y="73"/>
                  <a:pt x="13" y="73"/>
                </a:cubicBezTo>
                <a:cubicBezTo>
                  <a:pt x="13" y="67"/>
                  <a:pt x="13" y="67"/>
                  <a:pt x="13" y="67"/>
                </a:cubicBezTo>
                <a:cubicBezTo>
                  <a:pt x="13" y="66"/>
                  <a:pt x="13" y="65"/>
                  <a:pt x="15" y="65"/>
                </a:cubicBezTo>
                <a:cubicBezTo>
                  <a:pt x="16" y="65"/>
                  <a:pt x="17" y="66"/>
                  <a:pt x="17" y="67"/>
                </a:cubicBezTo>
                <a:cubicBezTo>
                  <a:pt x="17" y="78"/>
                  <a:pt x="17" y="78"/>
                  <a:pt x="17" y="78"/>
                </a:cubicBezTo>
                <a:close/>
                <a:moveTo>
                  <a:pt x="29" y="27"/>
                </a:moveTo>
                <a:cubicBezTo>
                  <a:pt x="29" y="27"/>
                  <a:pt x="29" y="27"/>
                  <a:pt x="29" y="27"/>
                </a:cubicBezTo>
                <a:cubicBezTo>
                  <a:pt x="28" y="27"/>
                  <a:pt x="28" y="26"/>
                  <a:pt x="27" y="26"/>
                </a:cubicBezTo>
                <a:cubicBezTo>
                  <a:pt x="26" y="26"/>
                  <a:pt x="25" y="25"/>
                  <a:pt x="24" y="25"/>
                </a:cubicBezTo>
                <a:cubicBezTo>
                  <a:pt x="20" y="25"/>
                  <a:pt x="17" y="27"/>
                  <a:pt x="15" y="29"/>
                </a:cubicBezTo>
                <a:cubicBezTo>
                  <a:pt x="13" y="31"/>
                  <a:pt x="12" y="34"/>
                  <a:pt x="12" y="37"/>
                </a:cubicBezTo>
                <a:cubicBezTo>
                  <a:pt x="12" y="40"/>
                  <a:pt x="13" y="43"/>
                  <a:pt x="15" y="45"/>
                </a:cubicBezTo>
                <a:cubicBezTo>
                  <a:pt x="15" y="45"/>
                  <a:pt x="15" y="45"/>
                  <a:pt x="15" y="45"/>
                </a:cubicBezTo>
                <a:cubicBezTo>
                  <a:pt x="17" y="47"/>
                  <a:pt x="20" y="49"/>
                  <a:pt x="24" y="49"/>
                </a:cubicBezTo>
                <a:cubicBezTo>
                  <a:pt x="24" y="49"/>
                  <a:pt x="25" y="49"/>
                  <a:pt x="26" y="49"/>
                </a:cubicBezTo>
                <a:cubicBezTo>
                  <a:pt x="26" y="48"/>
                  <a:pt x="27" y="48"/>
                  <a:pt x="27" y="48"/>
                </a:cubicBezTo>
                <a:cubicBezTo>
                  <a:pt x="28" y="47"/>
                  <a:pt x="29" y="47"/>
                  <a:pt x="29" y="46"/>
                </a:cubicBezTo>
                <a:cubicBezTo>
                  <a:pt x="36" y="40"/>
                  <a:pt x="36" y="40"/>
                  <a:pt x="36" y="40"/>
                </a:cubicBezTo>
                <a:cubicBezTo>
                  <a:pt x="36" y="39"/>
                  <a:pt x="36" y="39"/>
                  <a:pt x="36" y="39"/>
                </a:cubicBezTo>
                <a:cubicBezTo>
                  <a:pt x="36" y="39"/>
                  <a:pt x="36" y="39"/>
                  <a:pt x="36" y="39"/>
                </a:cubicBezTo>
                <a:cubicBezTo>
                  <a:pt x="35" y="39"/>
                  <a:pt x="35" y="39"/>
                  <a:pt x="35" y="39"/>
                </a:cubicBezTo>
                <a:cubicBezTo>
                  <a:pt x="32" y="36"/>
                  <a:pt x="30" y="33"/>
                  <a:pt x="29" y="28"/>
                </a:cubicBezTo>
                <a:cubicBezTo>
                  <a:pt x="29" y="28"/>
                  <a:pt x="29" y="28"/>
                  <a:pt x="29" y="27"/>
                </a:cubicBezTo>
                <a:cubicBezTo>
                  <a:pt x="29" y="27"/>
                  <a:pt x="29" y="27"/>
                  <a:pt x="29" y="27"/>
                </a:cubicBezTo>
                <a:cubicBezTo>
                  <a:pt x="29" y="27"/>
                  <a:pt x="29" y="27"/>
                  <a:pt x="29" y="27"/>
                </a:cubicBezTo>
                <a:cubicBezTo>
                  <a:pt x="29" y="27"/>
                  <a:pt x="29" y="27"/>
                  <a:pt x="29" y="27"/>
                </a:cubicBezTo>
                <a:close/>
                <a:moveTo>
                  <a:pt x="87" y="78"/>
                </a:moveTo>
                <a:cubicBezTo>
                  <a:pt x="87" y="78"/>
                  <a:pt x="87" y="78"/>
                  <a:pt x="87" y="78"/>
                </a:cubicBezTo>
                <a:cubicBezTo>
                  <a:pt x="87" y="67"/>
                  <a:pt x="87" y="67"/>
                  <a:pt x="87" y="67"/>
                </a:cubicBezTo>
                <a:cubicBezTo>
                  <a:pt x="87" y="66"/>
                  <a:pt x="88" y="65"/>
                  <a:pt x="89" y="65"/>
                </a:cubicBezTo>
                <a:cubicBezTo>
                  <a:pt x="90" y="65"/>
                  <a:pt x="91" y="66"/>
                  <a:pt x="91" y="67"/>
                </a:cubicBezTo>
                <a:cubicBezTo>
                  <a:pt x="91" y="73"/>
                  <a:pt x="91" y="73"/>
                  <a:pt x="91" y="73"/>
                </a:cubicBezTo>
                <a:cubicBezTo>
                  <a:pt x="97" y="73"/>
                  <a:pt x="97" y="73"/>
                  <a:pt x="97" y="73"/>
                </a:cubicBezTo>
                <a:cubicBezTo>
                  <a:pt x="97" y="68"/>
                  <a:pt x="97" y="68"/>
                  <a:pt x="97" y="68"/>
                </a:cubicBezTo>
                <a:cubicBezTo>
                  <a:pt x="97" y="66"/>
                  <a:pt x="97" y="65"/>
                  <a:pt x="96" y="63"/>
                </a:cubicBezTo>
                <a:cubicBezTo>
                  <a:pt x="96" y="63"/>
                  <a:pt x="96" y="63"/>
                  <a:pt x="96" y="63"/>
                </a:cubicBezTo>
                <a:cubicBezTo>
                  <a:pt x="96" y="63"/>
                  <a:pt x="96" y="63"/>
                  <a:pt x="96" y="63"/>
                </a:cubicBezTo>
                <a:cubicBezTo>
                  <a:pt x="95" y="61"/>
                  <a:pt x="94" y="60"/>
                  <a:pt x="93" y="59"/>
                </a:cubicBezTo>
                <a:cubicBezTo>
                  <a:pt x="88" y="54"/>
                  <a:pt x="88" y="54"/>
                  <a:pt x="88" y="54"/>
                </a:cubicBezTo>
                <a:cubicBezTo>
                  <a:pt x="86" y="55"/>
                  <a:pt x="83" y="55"/>
                  <a:pt x="80" y="56"/>
                </a:cubicBezTo>
                <a:cubicBezTo>
                  <a:pt x="81" y="58"/>
                  <a:pt x="82" y="61"/>
                  <a:pt x="82" y="64"/>
                </a:cubicBezTo>
                <a:cubicBezTo>
                  <a:pt x="82" y="71"/>
                  <a:pt x="82" y="71"/>
                  <a:pt x="82" y="71"/>
                </a:cubicBezTo>
                <a:cubicBezTo>
                  <a:pt x="82" y="73"/>
                  <a:pt x="81" y="75"/>
                  <a:pt x="80" y="76"/>
                </a:cubicBezTo>
                <a:cubicBezTo>
                  <a:pt x="80" y="77"/>
                  <a:pt x="79" y="78"/>
                  <a:pt x="77" y="78"/>
                </a:cubicBezTo>
                <a:cubicBezTo>
                  <a:pt x="87" y="78"/>
                  <a:pt x="87" y="78"/>
                  <a:pt x="87" y="78"/>
                </a:cubicBezTo>
                <a:close/>
                <a:moveTo>
                  <a:pt x="75" y="27"/>
                </a:moveTo>
                <a:cubicBezTo>
                  <a:pt x="75" y="27"/>
                  <a:pt x="75" y="27"/>
                  <a:pt x="75" y="27"/>
                </a:cubicBezTo>
                <a:cubicBezTo>
                  <a:pt x="75" y="27"/>
                  <a:pt x="75" y="27"/>
                  <a:pt x="75" y="27"/>
                </a:cubicBezTo>
                <a:cubicBezTo>
                  <a:pt x="75" y="27"/>
                  <a:pt x="75" y="27"/>
                  <a:pt x="75" y="27"/>
                </a:cubicBezTo>
                <a:cubicBezTo>
                  <a:pt x="75" y="27"/>
                  <a:pt x="75" y="27"/>
                  <a:pt x="75" y="27"/>
                </a:cubicBezTo>
                <a:cubicBezTo>
                  <a:pt x="75" y="27"/>
                  <a:pt x="75" y="27"/>
                  <a:pt x="75" y="27"/>
                </a:cubicBezTo>
                <a:cubicBezTo>
                  <a:pt x="74" y="32"/>
                  <a:pt x="71" y="36"/>
                  <a:pt x="68" y="39"/>
                </a:cubicBezTo>
                <a:cubicBezTo>
                  <a:pt x="68" y="39"/>
                  <a:pt x="68" y="39"/>
                  <a:pt x="68" y="39"/>
                </a:cubicBezTo>
                <a:cubicBezTo>
                  <a:pt x="68" y="39"/>
                  <a:pt x="68" y="39"/>
                  <a:pt x="68" y="39"/>
                </a:cubicBezTo>
                <a:cubicBezTo>
                  <a:pt x="68" y="40"/>
                  <a:pt x="68" y="40"/>
                  <a:pt x="68" y="40"/>
                </a:cubicBezTo>
                <a:cubicBezTo>
                  <a:pt x="74" y="46"/>
                  <a:pt x="74" y="46"/>
                  <a:pt x="74" y="46"/>
                </a:cubicBezTo>
                <a:cubicBezTo>
                  <a:pt x="74" y="46"/>
                  <a:pt x="74" y="46"/>
                  <a:pt x="74" y="46"/>
                </a:cubicBezTo>
                <a:cubicBezTo>
                  <a:pt x="75" y="47"/>
                  <a:pt x="76" y="47"/>
                  <a:pt x="76" y="48"/>
                </a:cubicBezTo>
                <a:cubicBezTo>
                  <a:pt x="77" y="48"/>
                  <a:pt x="77" y="48"/>
                  <a:pt x="78" y="49"/>
                </a:cubicBezTo>
                <a:cubicBezTo>
                  <a:pt x="78" y="49"/>
                  <a:pt x="78" y="49"/>
                  <a:pt x="78" y="49"/>
                </a:cubicBezTo>
                <a:cubicBezTo>
                  <a:pt x="78" y="49"/>
                  <a:pt x="78" y="49"/>
                  <a:pt x="78" y="49"/>
                </a:cubicBezTo>
                <a:cubicBezTo>
                  <a:pt x="78" y="49"/>
                  <a:pt x="79" y="49"/>
                  <a:pt x="80" y="49"/>
                </a:cubicBezTo>
                <a:cubicBezTo>
                  <a:pt x="83" y="49"/>
                  <a:pt x="86" y="47"/>
                  <a:pt x="88" y="45"/>
                </a:cubicBezTo>
                <a:cubicBezTo>
                  <a:pt x="90" y="43"/>
                  <a:pt x="92" y="40"/>
                  <a:pt x="92" y="37"/>
                </a:cubicBezTo>
                <a:cubicBezTo>
                  <a:pt x="92" y="34"/>
                  <a:pt x="90" y="31"/>
                  <a:pt x="88" y="29"/>
                </a:cubicBezTo>
                <a:cubicBezTo>
                  <a:pt x="86" y="27"/>
                  <a:pt x="83" y="25"/>
                  <a:pt x="80" y="25"/>
                </a:cubicBezTo>
                <a:cubicBezTo>
                  <a:pt x="79" y="25"/>
                  <a:pt x="78" y="26"/>
                  <a:pt x="77" y="26"/>
                </a:cubicBezTo>
                <a:cubicBezTo>
                  <a:pt x="76" y="26"/>
                  <a:pt x="75" y="27"/>
                  <a:pt x="75" y="27"/>
                </a:cubicBezTo>
                <a:close/>
              </a:path>
            </a:pathLst>
          </a:custGeom>
          <a:solidFill>
            <a:schemeClr val="accent3"/>
          </a:solidFill>
          <a:ln>
            <a:noFill/>
          </a:ln>
        </p:spPr>
        <p:txBody>
          <a:bodyPr vert="horz" wrap="square" lIns="91439" tIns="45720" rIns="91439" bIns="45720" numCol="1" anchor="t" anchorCtr="0" compatLnSpc="1"/>
          <a:lstStyle/>
          <a:p>
            <a:endParaRPr lang="zh-CN" altLang="en-US" sz="1800"/>
          </a:p>
        </p:txBody>
      </p:sp>
      <p:sp>
        <p:nvSpPr>
          <p:cNvPr id="21" name="Freeform 20"/>
          <p:cNvSpPr>
            <a:spLocks noEditPoints="1"/>
          </p:cNvSpPr>
          <p:nvPr/>
        </p:nvSpPr>
        <p:spPr bwMode="auto">
          <a:xfrm>
            <a:off x="2095908" y="1694636"/>
            <a:ext cx="393048" cy="442373"/>
          </a:xfrm>
          <a:custGeom>
            <a:avLst/>
            <a:gdLst>
              <a:gd name="T0" fmla="*/ 73 w 88"/>
              <a:gd name="T1" fmla="*/ 22 h 99"/>
              <a:gd name="T2" fmla="*/ 81 w 88"/>
              <a:gd name="T3" fmla="*/ 18 h 99"/>
              <a:gd name="T4" fmla="*/ 77 w 88"/>
              <a:gd name="T5" fmla="*/ 27 h 99"/>
              <a:gd name="T6" fmla="*/ 75 w 88"/>
              <a:gd name="T7" fmla="*/ 86 h 99"/>
              <a:gd name="T8" fmla="*/ 44 w 88"/>
              <a:gd name="T9" fmla="*/ 99 h 99"/>
              <a:gd name="T10" fmla="*/ 13 w 88"/>
              <a:gd name="T11" fmla="*/ 86 h 99"/>
              <a:gd name="T12" fmla="*/ 13 w 88"/>
              <a:gd name="T13" fmla="*/ 24 h 99"/>
              <a:gd name="T14" fmla="*/ 13 w 88"/>
              <a:gd name="T15" fmla="*/ 24 h 99"/>
              <a:gd name="T16" fmla="*/ 41 w 88"/>
              <a:gd name="T17" fmla="*/ 6 h 99"/>
              <a:gd name="T18" fmla="*/ 34 w 88"/>
              <a:gd name="T19" fmla="*/ 3 h 99"/>
              <a:gd name="T20" fmla="*/ 51 w 88"/>
              <a:gd name="T21" fmla="*/ 0 h 99"/>
              <a:gd name="T22" fmla="*/ 51 w 88"/>
              <a:gd name="T23" fmla="*/ 6 h 99"/>
              <a:gd name="T24" fmla="*/ 48 w 88"/>
              <a:gd name="T25" fmla="*/ 12 h 99"/>
              <a:gd name="T26" fmla="*/ 56 w 88"/>
              <a:gd name="T27" fmla="*/ 57 h 99"/>
              <a:gd name="T28" fmla="*/ 60 w 88"/>
              <a:gd name="T29" fmla="*/ 31 h 99"/>
              <a:gd name="T30" fmla="*/ 37 w 88"/>
              <a:gd name="T31" fmla="*/ 46 h 99"/>
              <a:gd name="T32" fmla="*/ 36 w 88"/>
              <a:gd name="T33" fmla="*/ 47 h 99"/>
              <a:gd name="T34" fmla="*/ 33 w 88"/>
              <a:gd name="T35" fmla="*/ 56 h 99"/>
              <a:gd name="T36" fmla="*/ 33 w 88"/>
              <a:gd name="T37" fmla="*/ 58 h 99"/>
              <a:gd name="T38" fmla="*/ 34 w 88"/>
              <a:gd name="T39" fmla="*/ 60 h 99"/>
              <a:gd name="T40" fmla="*/ 39 w 88"/>
              <a:gd name="T41" fmla="*/ 65 h 99"/>
              <a:gd name="T42" fmla="*/ 41 w 88"/>
              <a:gd name="T43" fmla="*/ 66 h 99"/>
              <a:gd name="T44" fmla="*/ 43 w 88"/>
              <a:gd name="T45" fmla="*/ 67 h 99"/>
              <a:gd name="T46" fmla="*/ 44 w 88"/>
              <a:gd name="T47" fmla="*/ 67 h 99"/>
              <a:gd name="T48" fmla="*/ 45 w 88"/>
              <a:gd name="T49" fmla="*/ 67 h 99"/>
              <a:gd name="T50" fmla="*/ 47 w 88"/>
              <a:gd name="T51" fmla="*/ 66 h 99"/>
              <a:gd name="T52" fmla="*/ 54 w 88"/>
              <a:gd name="T53" fmla="*/ 61 h 99"/>
              <a:gd name="T54" fmla="*/ 56 w 88"/>
              <a:gd name="T55" fmla="*/ 57 h 99"/>
              <a:gd name="T56" fmla="*/ 48 w 88"/>
              <a:gd name="T57" fmla="*/ 49 h 99"/>
              <a:gd name="T58" fmla="*/ 40 w 88"/>
              <a:gd name="T59" fmla="*/ 62 h 99"/>
              <a:gd name="T60" fmla="*/ 48 w 88"/>
              <a:gd name="T61" fmla="*/ 49 h 99"/>
              <a:gd name="T62" fmla="*/ 46 w 88"/>
              <a:gd name="T63" fmla="*/ 52 h 99"/>
              <a:gd name="T64" fmla="*/ 43 w 88"/>
              <a:gd name="T65" fmla="*/ 58 h 99"/>
              <a:gd name="T66" fmla="*/ 46 w 88"/>
              <a:gd name="T67" fmla="*/ 52 h 99"/>
              <a:gd name="T68" fmla="*/ 64 w 88"/>
              <a:gd name="T69" fmla="*/ 32 h 99"/>
              <a:gd name="T70" fmla="*/ 58 w 88"/>
              <a:gd name="T71" fmla="*/ 61 h 99"/>
              <a:gd name="T72" fmla="*/ 45 w 88"/>
              <a:gd name="T73" fmla="*/ 71 h 99"/>
              <a:gd name="T74" fmla="*/ 44 w 88"/>
              <a:gd name="T75" fmla="*/ 71 h 99"/>
              <a:gd name="T76" fmla="*/ 42 w 88"/>
              <a:gd name="T77" fmla="*/ 71 h 99"/>
              <a:gd name="T78" fmla="*/ 39 w 88"/>
              <a:gd name="T79" fmla="*/ 70 h 99"/>
              <a:gd name="T80" fmla="*/ 29 w 88"/>
              <a:gd name="T81" fmla="*/ 59 h 99"/>
              <a:gd name="T82" fmla="*/ 29 w 88"/>
              <a:gd name="T83" fmla="*/ 56 h 99"/>
              <a:gd name="T84" fmla="*/ 33 w 88"/>
              <a:gd name="T85" fmla="*/ 45 h 99"/>
              <a:gd name="T86" fmla="*/ 34 w 88"/>
              <a:gd name="T87" fmla="*/ 44 h 99"/>
              <a:gd name="T88" fmla="*/ 35 w 88"/>
              <a:gd name="T89" fmla="*/ 43 h 99"/>
              <a:gd name="T90" fmla="*/ 55 w 88"/>
              <a:gd name="T91" fmla="*/ 26 h 99"/>
              <a:gd name="T92" fmla="*/ 60 w 88"/>
              <a:gd name="T93" fmla="*/ 26 h 99"/>
              <a:gd name="T94" fmla="*/ 61 w 88"/>
              <a:gd name="T95" fmla="*/ 26 h 99"/>
              <a:gd name="T96" fmla="*/ 62 w 88"/>
              <a:gd name="T97" fmla="*/ 27 h 99"/>
              <a:gd name="T98" fmla="*/ 64 w 88"/>
              <a:gd name="T99" fmla="*/ 32 h 99"/>
              <a:gd name="T100" fmla="*/ 70 w 88"/>
              <a:gd name="T101" fmla="*/ 29 h 99"/>
              <a:gd name="T102" fmla="*/ 18 w 88"/>
              <a:gd name="T103" fmla="*/ 29 h 99"/>
              <a:gd name="T104" fmla="*/ 18 w 88"/>
              <a:gd name="T105" fmla="*/ 81 h 99"/>
              <a:gd name="T106" fmla="*/ 70 w 88"/>
              <a:gd name="T107" fmla="*/ 82 h 99"/>
              <a:gd name="T108" fmla="*/ 81 w 88"/>
              <a:gd name="T109" fmla="*/ 55 h 99"/>
              <a:gd name="T110" fmla="*/ 70 w 88"/>
              <a:gd name="T111" fmla="*/ 2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 h="99">
                <a:moveTo>
                  <a:pt x="48" y="12"/>
                </a:moveTo>
                <a:cubicBezTo>
                  <a:pt x="57" y="12"/>
                  <a:pt x="66" y="16"/>
                  <a:pt x="73" y="22"/>
                </a:cubicBezTo>
                <a:cubicBezTo>
                  <a:pt x="76" y="18"/>
                  <a:pt x="76" y="18"/>
                  <a:pt x="76" y="18"/>
                </a:cubicBezTo>
                <a:cubicBezTo>
                  <a:pt x="78" y="17"/>
                  <a:pt x="80" y="17"/>
                  <a:pt x="81" y="18"/>
                </a:cubicBezTo>
                <a:cubicBezTo>
                  <a:pt x="83" y="20"/>
                  <a:pt x="83" y="22"/>
                  <a:pt x="81" y="23"/>
                </a:cubicBezTo>
                <a:cubicBezTo>
                  <a:pt x="77" y="27"/>
                  <a:pt x="77" y="27"/>
                  <a:pt x="77" y="27"/>
                </a:cubicBezTo>
                <a:cubicBezTo>
                  <a:pt x="84" y="34"/>
                  <a:pt x="88" y="44"/>
                  <a:pt x="88" y="55"/>
                </a:cubicBezTo>
                <a:cubicBezTo>
                  <a:pt x="88" y="67"/>
                  <a:pt x="83" y="78"/>
                  <a:pt x="75" y="86"/>
                </a:cubicBezTo>
                <a:cubicBezTo>
                  <a:pt x="75" y="86"/>
                  <a:pt x="75" y="86"/>
                  <a:pt x="75" y="86"/>
                </a:cubicBezTo>
                <a:cubicBezTo>
                  <a:pt x="67" y="94"/>
                  <a:pt x="56" y="99"/>
                  <a:pt x="44" y="99"/>
                </a:cubicBezTo>
                <a:cubicBezTo>
                  <a:pt x="32" y="99"/>
                  <a:pt x="21" y="94"/>
                  <a:pt x="13" y="86"/>
                </a:cubicBezTo>
                <a:cubicBezTo>
                  <a:pt x="13" y="86"/>
                  <a:pt x="13" y="86"/>
                  <a:pt x="13" y="86"/>
                </a:cubicBezTo>
                <a:cubicBezTo>
                  <a:pt x="5" y="78"/>
                  <a:pt x="0" y="67"/>
                  <a:pt x="0" y="55"/>
                </a:cubicBezTo>
                <a:cubicBezTo>
                  <a:pt x="0" y="43"/>
                  <a:pt x="5" y="32"/>
                  <a:pt x="13" y="24"/>
                </a:cubicBezTo>
                <a:cubicBezTo>
                  <a:pt x="13" y="24"/>
                  <a:pt x="13" y="24"/>
                  <a:pt x="13" y="24"/>
                </a:cubicBezTo>
                <a:cubicBezTo>
                  <a:pt x="13" y="24"/>
                  <a:pt x="13" y="24"/>
                  <a:pt x="13" y="24"/>
                </a:cubicBezTo>
                <a:cubicBezTo>
                  <a:pt x="20" y="17"/>
                  <a:pt x="30" y="12"/>
                  <a:pt x="41" y="12"/>
                </a:cubicBezTo>
                <a:cubicBezTo>
                  <a:pt x="41" y="6"/>
                  <a:pt x="41" y="6"/>
                  <a:pt x="41" y="6"/>
                </a:cubicBezTo>
                <a:cubicBezTo>
                  <a:pt x="37" y="6"/>
                  <a:pt x="37" y="6"/>
                  <a:pt x="37" y="6"/>
                </a:cubicBezTo>
                <a:cubicBezTo>
                  <a:pt x="35" y="6"/>
                  <a:pt x="34" y="5"/>
                  <a:pt x="34" y="3"/>
                </a:cubicBezTo>
                <a:cubicBezTo>
                  <a:pt x="34" y="1"/>
                  <a:pt x="35" y="0"/>
                  <a:pt x="37" y="0"/>
                </a:cubicBezTo>
                <a:cubicBezTo>
                  <a:pt x="51" y="0"/>
                  <a:pt x="51" y="0"/>
                  <a:pt x="51" y="0"/>
                </a:cubicBezTo>
                <a:cubicBezTo>
                  <a:pt x="53" y="0"/>
                  <a:pt x="55" y="1"/>
                  <a:pt x="55" y="3"/>
                </a:cubicBezTo>
                <a:cubicBezTo>
                  <a:pt x="55" y="5"/>
                  <a:pt x="53" y="6"/>
                  <a:pt x="51" y="6"/>
                </a:cubicBezTo>
                <a:cubicBezTo>
                  <a:pt x="48" y="6"/>
                  <a:pt x="48" y="6"/>
                  <a:pt x="48" y="6"/>
                </a:cubicBezTo>
                <a:cubicBezTo>
                  <a:pt x="48" y="12"/>
                  <a:pt x="48" y="12"/>
                  <a:pt x="48" y="12"/>
                </a:cubicBezTo>
                <a:close/>
                <a:moveTo>
                  <a:pt x="56" y="57"/>
                </a:moveTo>
                <a:cubicBezTo>
                  <a:pt x="56" y="57"/>
                  <a:pt x="56" y="57"/>
                  <a:pt x="56" y="57"/>
                </a:cubicBezTo>
                <a:cubicBezTo>
                  <a:pt x="56" y="56"/>
                  <a:pt x="56" y="56"/>
                  <a:pt x="56" y="56"/>
                </a:cubicBezTo>
                <a:cubicBezTo>
                  <a:pt x="60" y="31"/>
                  <a:pt x="60" y="31"/>
                  <a:pt x="60" y="31"/>
                </a:cubicBezTo>
                <a:cubicBezTo>
                  <a:pt x="60" y="30"/>
                  <a:pt x="58" y="29"/>
                  <a:pt x="57" y="30"/>
                </a:cubicBezTo>
                <a:cubicBezTo>
                  <a:pt x="37" y="46"/>
                  <a:pt x="37" y="46"/>
                  <a:pt x="37" y="46"/>
                </a:cubicBezTo>
                <a:cubicBezTo>
                  <a:pt x="37" y="46"/>
                  <a:pt x="37" y="46"/>
                  <a:pt x="37" y="46"/>
                </a:cubicBezTo>
                <a:cubicBezTo>
                  <a:pt x="37" y="46"/>
                  <a:pt x="37" y="47"/>
                  <a:pt x="36" y="47"/>
                </a:cubicBezTo>
                <a:cubicBezTo>
                  <a:pt x="36" y="47"/>
                  <a:pt x="36" y="47"/>
                  <a:pt x="36" y="47"/>
                </a:cubicBezTo>
                <a:cubicBezTo>
                  <a:pt x="34" y="49"/>
                  <a:pt x="33" y="53"/>
                  <a:pt x="33" y="56"/>
                </a:cubicBezTo>
                <a:cubicBezTo>
                  <a:pt x="33" y="56"/>
                  <a:pt x="33" y="57"/>
                  <a:pt x="33" y="57"/>
                </a:cubicBezTo>
                <a:cubicBezTo>
                  <a:pt x="33" y="57"/>
                  <a:pt x="33" y="58"/>
                  <a:pt x="33" y="58"/>
                </a:cubicBezTo>
                <a:cubicBezTo>
                  <a:pt x="33" y="59"/>
                  <a:pt x="33" y="59"/>
                  <a:pt x="33" y="59"/>
                </a:cubicBezTo>
                <a:cubicBezTo>
                  <a:pt x="34" y="59"/>
                  <a:pt x="34" y="60"/>
                  <a:pt x="34" y="60"/>
                </a:cubicBezTo>
                <a:cubicBezTo>
                  <a:pt x="34" y="60"/>
                  <a:pt x="34" y="61"/>
                  <a:pt x="34" y="61"/>
                </a:cubicBezTo>
                <a:cubicBezTo>
                  <a:pt x="35" y="63"/>
                  <a:pt x="37" y="64"/>
                  <a:pt x="39" y="65"/>
                </a:cubicBezTo>
                <a:cubicBezTo>
                  <a:pt x="39" y="65"/>
                  <a:pt x="39" y="65"/>
                  <a:pt x="40" y="66"/>
                </a:cubicBezTo>
                <a:cubicBezTo>
                  <a:pt x="40" y="66"/>
                  <a:pt x="40" y="66"/>
                  <a:pt x="41" y="66"/>
                </a:cubicBezTo>
                <a:cubicBezTo>
                  <a:pt x="41" y="66"/>
                  <a:pt x="41" y="66"/>
                  <a:pt x="42" y="66"/>
                </a:cubicBezTo>
                <a:cubicBezTo>
                  <a:pt x="42" y="66"/>
                  <a:pt x="42" y="66"/>
                  <a:pt x="43" y="67"/>
                </a:cubicBezTo>
                <a:cubicBezTo>
                  <a:pt x="43" y="67"/>
                  <a:pt x="43" y="67"/>
                  <a:pt x="43" y="67"/>
                </a:cubicBezTo>
                <a:cubicBezTo>
                  <a:pt x="43" y="67"/>
                  <a:pt x="44" y="67"/>
                  <a:pt x="44" y="67"/>
                </a:cubicBezTo>
                <a:cubicBezTo>
                  <a:pt x="44" y="67"/>
                  <a:pt x="44" y="67"/>
                  <a:pt x="44" y="67"/>
                </a:cubicBezTo>
                <a:cubicBezTo>
                  <a:pt x="44" y="67"/>
                  <a:pt x="45" y="67"/>
                  <a:pt x="45" y="67"/>
                </a:cubicBezTo>
                <a:cubicBezTo>
                  <a:pt x="45" y="67"/>
                  <a:pt x="46" y="67"/>
                  <a:pt x="46" y="66"/>
                </a:cubicBezTo>
                <a:cubicBezTo>
                  <a:pt x="46" y="66"/>
                  <a:pt x="47" y="66"/>
                  <a:pt x="47" y="66"/>
                </a:cubicBezTo>
                <a:cubicBezTo>
                  <a:pt x="50" y="66"/>
                  <a:pt x="52" y="64"/>
                  <a:pt x="53" y="62"/>
                </a:cubicBezTo>
                <a:cubicBezTo>
                  <a:pt x="54" y="62"/>
                  <a:pt x="54" y="61"/>
                  <a:pt x="54" y="61"/>
                </a:cubicBezTo>
                <a:cubicBezTo>
                  <a:pt x="55" y="60"/>
                  <a:pt x="55" y="58"/>
                  <a:pt x="56" y="57"/>
                </a:cubicBezTo>
                <a:cubicBezTo>
                  <a:pt x="56" y="57"/>
                  <a:pt x="56" y="57"/>
                  <a:pt x="56" y="57"/>
                </a:cubicBezTo>
                <a:close/>
                <a:moveTo>
                  <a:pt x="48" y="49"/>
                </a:moveTo>
                <a:cubicBezTo>
                  <a:pt x="48" y="49"/>
                  <a:pt x="48" y="49"/>
                  <a:pt x="48" y="49"/>
                </a:cubicBezTo>
                <a:cubicBezTo>
                  <a:pt x="51" y="51"/>
                  <a:pt x="53" y="55"/>
                  <a:pt x="51" y="59"/>
                </a:cubicBezTo>
                <a:cubicBezTo>
                  <a:pt x="49" y="62"/>
                  <a:pt x="44" y="64"/>
                  <a:pt x="40" y="62"/>
                </a:cubicBezTo>
                <a:cubicBezTo>
                  <a:pt x="37" y="60"/>
                  <a:pt x="36" y="55"/>
                  <a:pt x="38" y="51"/>
                </a:cubicBezTo>
                <a:cubicBezTo>
                  <a:pt x="40" y="48"/>
                  <a:pt x="44" y="47"/>
                  <a:pt x="48" y="49"/>
                </a:cubicBezTo>
                <a:close/>
                <a:moveTo>
                  <a:pt x="46" y="52"/>
                </a:moveTo>
                <a:cubicBezTo>
                  <a:pt x="46" y="52"/>
                  <a:pt x="46" y="52"/>
                  <a:pt x="46" y="52"/>
                </a:cubicBezTo>
                <a:cubicBezTo>
                  <a:pt x="44" y="51"/>
                  <a:pt x="42" y="52"/>
                  <a:pt x="41" y="53"/>
                </a:cubicBezTo>
                <a:cubicBezTo>
                  <a:pt x="40" y="55"/>
                  <a:pt x="41" y="57"/>
                  <a:pt x="43" y="58"/>
                </a:cubicBezTo>
                <a:cubicBezTo>
                  <a:pt x="44" y="59"/>
                  <a:pt x="46" y="58"/>
                  <a:pt x="47" y="57"/>
                </a:cubicBezTo>
                <a:cubicBezTo>
                  <a:pt x="48" y="55"/>
                  <a:pt x="47" y="53"/>
                  <a:pt x="46" y="52"/>
                </a:cubicBezTo>
                <a:close/>
                <a:moveTo>
                  <a:pt x="64" y="32"/>
                </a:moveTo>
                <a:cubicBezTo>
                  <a:pt x="64" y="32"/>
                  <a:pt x="64" y="32"/>
                  <a:pt x="64" y="32"/>
                </a:cubicBezTo>
                <a:cubicBezTo>
                  <a:pt x="60" y="57"/>
                  <a:pt x="60" y="57"/>
                  <a:pt x="60" y="57"/>
                </a:cubicBezTo>
                <a:cubicBezTo>
                  <a:pt x="59" y="59"/>
                  <a:pt x="59" y="60"/>
                  <a:pt x="58" y="61"/>
                </a:cubicBezTo>
                <a:cubicBezTo>
                  <a:pt x="56" y="66"/>
                  <a:pt x="52" y="70"/>
                  <a:pt x="47" y="70"/>
                </a:cubicBezTo>
                <a:cubicBezTo>
                  <a:pt x="46" y="71"/>
                  <a:pt x="46" y="71"/>
                  <a:pt x="45" y="71"/>
                </a:cubicBezTo>
                <a:cubicBezTo>
                  <a:pt x="45" y="71"/>
                  <a:pt x="44" y="71"/>
                  <a:pt x="44" y="71"/>
                </a:cubicBezTo>
                <a:cubicBezTo>
                  <a:pt x="44" y="71"/>
                  <a:pt x="44" y="71"/>
                  <a:pt x="44" y="71"/>
                </a:cubicBezTo>
                <a:cubicBezTo>
                  <a:pt x="43" y="71"/>
                  <a:pt x="43" y="71"/>
                  <a:pt x="42" y="71"/>
                </a:cubicBezTo>
                <a:cubicBezTo>
                  <a:pt x="42" y="71"/>
                  <a:pt x="42" y="71"/>
                  <a:pt x="42" y="71"/>
                </a:cubicBezTo>
                <a:cubicBezTo>
                  <a:pt x="42" y="71"/>
                  <a:pt x="41" y="70"/>
                  <a:pt x="41" y="70"/>
                </a:cubicBezTo>
                <a:cubicBezTo>
                  <a:pt x="40" y="70"/>
                  <a:pt x="40" y="70"/>
                  <a:pt x="39" y="70"/>
                </a:cubicBezTo>
                <a:cubicBezTo>
                  <a:pt x="35" y="68"/>
                  <a:pt x="31" y="65"/>
                  <a:pt x="30" y="61"/>
                </a:cubicBezTo>
                <a:cubicBezTo>
                  <a:pt x="30" y="60"/>
                  <a:pt x="29" y="60"/>
                  <a:pt x="29" y="59"/>
                </a:cubicBezTo>
                <a:cubicBezTo>
                  <a:pt x="29" y="59"/>
                  <a:pt x="29" y="58"/>
                  <a:pt x="29" y="58"/>
                </a:cubicBezTo>
                <a:cubicBezTo>
                  <a:pt x="29" y="57"/>
                  <a:pt x="29" y="57"/>
                  <a:pt x="29" y="56"/>
                </a:cubicBezTo>
                <a:cubicBezTo>
                  <a:pt x="28" y="53"/>
                  <a:pt x="30" y="49"/>
                  <a:pt x="32" y="46"/>
                </a:cubicBezTo>
                <a:cubicBezTo>
                  <a:pt x="32" y="46"/>
                  <a:pt x="32" y="45"/>
                  <a:pt x="33" y="45"/>
                </a:cubicBezTo>
                <a:cubicBezTo>
                  <a:pt x="33" y="45"/>
                  <a:pt x="33" y="44"/>
                  <a:pt x="34" y="44"/>
                </a:cubicBezTo>
                <a:cubicBezTo>
                  <a:pt x="34" y="44"/>
                  <a:pt x="34" y="44"/>
                  <a:pt x="34" y="44"/>
                </a:cubicBezTo>
                <a:cubicBezTo>
                  <a:pt x="34" y="43"/>
                  <a:pt x="34" y="43"/>
                  <a:pt x="35" y="43"/>
                </a:cubicBezTo>
                <a:cubicBezTo>
                  <a:pt x="35" y="43"/>
                  <a:pt x="35" y="43"/>
                  <a:pt x="35" y="43"/>
                </a:cubicBezTo>
                <a:cubicBezTo>
                  <a:pt x="55" y="27"/>
                  <a:pt x="55" y="27"/>
                  <a:pt x="55" y="27"/>
                </a:cubicBezTo>
                <a:cubicBezTo>
                  <a:pt x="55" y="27"/>
                  <a:pt x="55" y="27"/>
                  <a:pt x="55" y="26"/>
                </a:cubicBezTo>
                <a:cubicBezTo>
                  <a:pt x="56" y="26"/>
                  <a:pt x="56" y="26"/>
                  <a:pt x="56" y="26"/>
                </a:cubicBezTo>
                <a:cubicBezTo>
                  <a:pt x="57" y="25"/>
                  <a:pt x="58" y="25"/>
                  <a:pt x="60" y="26"/>
                </a:cubicBezTo>
                <a:cubicBezTo>
                  <a:pt x="60" y="26"/>
                  <a:pt x="60" y="26"/>
                  <a:pt x="60" y="26"/>
                </a:cubicBezTo>
                <a:cubicBezTo>
                  <a:pt x="61" y="26"/>
                  <a:pt x="61" y="26"/>
                  <a:pt x="61" y="26"/>
                </a:cubicBezTo>
                <a:cubicBezTo>
                  <a:pt x="61" y="26"/>
                  <a:pt x="61" y="26"/>
                  <a:pt x="61" y="26"/>
                </a:cubicBezTo>
                <a:cubicBezTo>
                  <a:pt x="62" y="27"/>
                  <a:pt x="62" y="27"/>
                  <a:pt x="62" y="27"/>
                </a:cubicBezTo>
                <a:cubicBezTo>
                  <a:pt x="62" y="27"/>
                  <a:pt x="62" y="27"/>
                  <a:pt x="62" y="27"/>
                </a:cubicBezTo>
                <a:cubicBezTo>
                  <a:pt x="63" y="28"/>
                  <a:pt x="64" y="30"/>
                  <a:pt x="64" y="32"/>
                </a:cubicBezTo>
                <a:close/>
                <a:moveTo>
                  <a:pt x="70" y="29"/>
                </a:moveTo>
                <a:cubicBezTo>
                  <a:pt x="70" y="29"/>
                  <a:pt x="70" y="29"/>
                  <a:pt x="70" y="29"/>
                </a:cubicBezTo>
                <a:cubicBezTo>
                  <a:pt x="64" y="22"/>
                  <a:pt x="54" y="18"/>
                  <a:pt x="44" y="18"/>
                </a:cubicBezTo>
                <a:cubicBezTo>
                  <a:pt x="34" y="18"/>
                  <a:pt x="25" y="22"/>
                  <a:pt x="18" y="29"/>
                </a:cubicBezTo>
                <a:cubicBezTo>
                  <a:pt x="11" y="36"/>
                  <a:pt x="7" y="45"/>
                  <a:pt x="7" y="55"/>
                </a:cubicBezTo>
                <a:cubicBezTo>
                  <a:pt x="7" y="65"/>
                  <a:pt x="11" y="75"/>
                  <a:pt x="18" y="81"/>
                </a:cubicBezTo>
                <a:cubicBezTo>
                  <a:pt x="25" y="88"/>
                  <a:pt x="34" y="92"/>
                  <a:pt x="44" y="92"/>
                </a:cubicBezTo>
                <a:cubicBezTo>
                  <a:pt x="54" y="92"/>
                  <a:pt x="64" y="88"/>
                  <a:pt x="70" y="82"/>
                </a:cubicBezTo>
                <a:cubicBezTo>
                  <a:pt x="70" y="81"/>
                  <a:pt x="70" y="81"/>
                  <a:pt x="70" y="81"/>
                </a:cubicBezTo>
                <a:cubicBezTo>
                  <a:pt x="77" y="75"/>
                  <a:pt x="81" y="65"/>
                  <a:pt x="81" y="55"/>
                </a:cubicBezTo>
                <a:cubicBezTo>
                  <a:pt x="81" y="45"/>
                  <a:pt x="77" y="36"/>
                  <a:pt x="71" y="29"/>
                </a:cubicBezTo>
                <a:cubicBezTo>
                  <a:pt x="70" y="29"/>
                  <a:pt x="70" y="29"/>
                  <a:pt x="70" y="29"/>
                </a:cubicBezTo>
                <a:close/>
              </a:path>
            </a:pathLst>
          </a:custGeom>
          <a:solidFill>
            <a:schemeClr val="accent3"/>
          </a:solidFill>
          <a:ln>
            <a:noFill/>
          </a:ln>
        </p:spPr>
        <p:txBody>
          <a:bodyPr vert="horz" wrap="square" lIns="91439" tIns="45720" rIns="91439" bIns="45720" numCol="1" anchor="t" anchorCtr="0" compatLnSpc="1"/>
          <a:lstStyle/>
          <a:p>
            <a:endParaRPr lang="zh-CN" altLang="en-US" sz="1800"/>
          </a:p>
        </p:txBody>
      </p:sp>
      <p:sp>
        <p:nvSpPr>
          <p:cNvPr id="22" name="Rectangle 24"/>
          <p:cNvSpPr>
            <a:spLocks noChangeArrowheads="1"/>
          </p:cNvSpPr>
          <p:nvPr/>
        </p:nvSpPr>
        <p:spPr bwMode="auto">
          <a:xfrm>
            <a:off x="7711545" y="2299432"/>
            <a:ext cx="2907487" cy="774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b="1" dirty="0">
                <a:solidFill>
                  <a:schemeClr val="tx1">
                    <a:lumMod val="50000"/>
                    <a:lumOff val="50000"/>
                  </a:schemeClr>
                </a:solidFill>
                <a:latin typeface="微软雅黑" panose="020B0503020204020204" charset="-122"/>
                <a:ea typeface="微软雅黑" panose="020B0503020204020204" charset="-122"/>
              </a:rPr>
              <a:t>单击填加标题</a:t>
            </a:r>
            <a:endParaRPr lang="zh-CN" altLang="en-US" b="1" dirty="0">
              <a:solidFill>
                <a:schemeClr val="tx1">
                  <a:lumMod val="50000"/>
                  <a:lumOff val="50000"/>
                </a:schemeClr>
              </a:solidFill>
            </a:endParaRPr>
          </a:p>
          <a:p>
            <a:pPr algn="ctr" defTabSz="914400">
              <a:lnSpc>
                <a:spcPct val="120000"/>
              </a:lnSpc>
              <a:spcBef>
                <a:spcPts val="300"/>
              </a:spcBef>
              <a:defRPr/>
            </a:pPr>
            <a:r>
              <a:rPr lang="zh-CN" altLang="en-US" sz="1050" dirty="0">
                <a:solidFill>
                  <a:schemeClr val="tx1">
                    <a:lumMod val="50000"/>
                    <a:lumOff val="50000"/>
                  </a:schemeClr>
                </a:solidFill>
                <a:latin typeface="微软雅黑" panose="020B0503020204020204" charset="-122"/>
                <a:ea typeface="微软雅黑" panose="020B0503020204020204" charset="-122"/>
              </a:rPr>
              <a:t>单击此处添加文本单击此处添加文本</a:t>
            </a:r>
            <a:endParaRPr lang="en-US" altLang="zh-CN" sz="1050" dirty="0">
              <a:solidFill>
                <a:schemeClr val="tx1">
                  <a:lumMod val="50000"/>
                  <a:lumOff val="50000"/>
                </a:schemeClr>
              </a:solidFill>
              <a:latin typeface="微软雅黑" panose="020B0503020204020204" charset="-122"/>
              <a:ea typeface="微软雅黑" panose="020B0503020204020204" charset="-122"/>
            </a:endParaRPr>
          </a:p>
          <a:p>
            <a:pPr algn="ctr">
              <a:lnSpc>
                <a:spcPct val="130000"/>
              </a:lnSpc>
            </a:pPr>
            <a:r>
              <a:rPr lang="zh-CN" altLang="en-US" sz="1050" dirty="0">
                <a:solidFill>
                  <a:schemeClr val="tx1">
                    <a:lumMod val="50000"/>
                    <a:lumOff val="50000"/>
                  </a:schemeClr>
                </a:solidFill>
                <a:latin typeface="微软雅黑" panose="020B0503020204020204" charset="-122"/>
                <a:ea typeface="微软雅黑" panose="020B0503020204020204" charset="-122"/>
              </a:rPr>
              <a:t>单击此处添加文本单击此处添加文本</a:t>
            </a:r>
            <a:endParaRPr lang="en-US" altLang="zh-CN" sz="1050" dirty="0">
              <a:solidFill>
                <a:schemeClr val="tx1">
                  <a:lumMod val="50000"/>
                  <a:lumOff val="50000"/>
                </a:schemeClr>
              </a:solidFill>
              <a:latin typeface="微软雅黑" panose="020B0503020204020204" charset="-122"/>
              <a:ea typeface="微软雅黑" panose="020B0503020204020204" charset="-122"/>
            </a:endParaRPr>
          </a:p>
        </p:txBody>
      </p:sp>
      <p:sp>
        <p:nvSpPr>
          <p:cNvPr id="23" name="Rectangle 24"/>
          <p:cNvSpPr>
            <a:spLocks noChangeArrowheads="1"/>
          </p:cNvSpPr>
          <p:nvPr/>
        </p:nvSpPr>
        <p:spPr bwMode="auto">
          <a:xfrm>
            <a:off x="838689" y="2321021"/>
            <a:ext cx="2907487" cy="797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b="1" dirty="0">
                <a:solidFill>
                  <a:schemeClr val="tx1">
                    <a:lumMod val="50000"/>
                    <a:lumOff val="50000"/>
                  </a:schemeClr>
                </a:solidFill>
                <a:latin typeface="微软雅黑" panose="020B0503020204020204" charset="-122"/>
                <a:ea typeface="微软雅黑" panose="020B0503020204020204" charset="-122"/>
              </a:rPr>
              <a:t>单击填加标题</a:t>
            </a:r>
          </a:p>
          <a:p>
            <a:pPr algn="ctr">
              <a:lnSpc>
                <a:spcPct val="120000"/>
              </a:lnSpc>
              <a:spcBef>
                <a:spcPts val="300"/>
              </a:spcBef>
            </a:pPr>
            <a:r>
              <a:rPr lang="zh-CN" altLang="en-US" sz="1050" dirty="0">
                <a:solidFill>
                  <a:schemeClr val="tx1">
                    <a:lumMod val="50000"/>
                    <a:lumOff val="50000"/>
                  </a:schemeClr>
                </a:solidFill>
                <a:latin typeface="微软雅黑" panose="020B0503020204020204" charset="-122"/>
                <a:ea typeface="微软雅黑" panose="020B0503020204020204" charset="-122"/>
              </a:rPr>
              <a:t>单击此处添加文本单击此处添加文本</a:t>
            </a:r>
            <a:endParaRPr lang="en-US" altLang="zh-CN" sz="1050" dirty="0">
              <a:solidFill>
                <a:schemeClr val="tx1">
                  <a:lumMod val="50000"/>
                  <a:lumOff val="50000"/>
                </a:schemeClr>
              </a:solidFill>
              <a:latin typeface="微软雅黑" panose="020B0503020204020204" charset="-122"/>
              <a:ea typeface="微软雅黑" panose="020B0503020204020204" charset="-122"/>
            </a:endParaRPr>
          </a:p>
          <a:p>
            <a:pPr algn="ctr">
              <a:lnSpc>
                <a:spcPct val="120000"/>
              </a:lnSpc>
              <a:spcBef>
                <a:spcPts val="300"/>
              </a:spcBef>
            </a:pPr>
            <a:r>
              <a:rPr lang="zh-CN" altLang="en-US" sz="1050" dirty="0">
                <a:solidFill>
                  <a:schemeClr val="tx1">
                    <a:lumMod val="50000"/>
                    <a:lumOff val="50000"/>
                  </a:schemeClr>
                </a:solidFill>
                <a:latin typeface="微软雅黑" panose="020B0503020204020204" charset="-122"/>
                <a:ea typeface="微软雅黑" panose="020B0503020204020204" charset="-122"/>
              </a:rPr>
              <a:t>单击此处添加文本单击此处添加文本</a:t>
            </a:r>
            <a:endParaRPr lang="en-US" altLang="zh-CN" sz="1050" dirty="0">
              <a:solidFill>
                <a:schemeClr val="tx1">
                  <a:lumMod val="50000"/>
                  <a:lumOff val="50000"/>
                </a:schemeClr>
              </a:solidFill>
              <a:latin typeface="微软雅黑" panose="020B0503020204020204" charset="-122"/>
              <a:ea typeface="微软雅黑" panose="020B0503020204020204" charset="-122"/>
            </a:endParaRPr>
          </a:p>
        </p:txBody>
      </p:sp>
      <p:sp>
        <p:nvSpPr>
          <p:cNvPr id="24" name="Rectangle 24"/>
          <p:cNvSpPr>
            <a:spLocks noChangeArrowheads="1"/>
          </p:cNvSpPr>
          <p:nvPr/>
        </p:nvSpPr>
        <p:spPr bwMode="auto">
          <a:xfrm>
            <a:off x="1719093" y="4447790"/>
            <a:ext cx="2907487" cy="797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b="1" dirty="0">
                <a:solidFill>
                  <a:schemeClr val="tx1">
                    <a:lumMod val="50000"/>
                    <a:lumOff val="50000"/>
                  </a:schemeClr>
                </a:solidFill>
                <a:latin typeface="微软雅黑" panose="020B0503020204020204" charset="-122"/>
                <a:ea typeface="微软雅黑" panose="020B0503020204020204" charset="-122"/>
              </a:rPr>
              <a:t>单击填加标题</a:t>
            </a:r>
          </a:p>
          <a:p>
            <a:pPr algn="ctr">
              <a:lnSpc>
                <a:spcPct val="120000"/>
              </a:lnSpc>
              <a:spcBef>
                <a:spcPts val="300"/>
              </a:spcBef>
            </a:pPr>
            <a:r>
              <a:rPr lang="zh-CN" altLang="en-US" sz="1050" dirty="0">
                <a:solidFill>
                  <a:schemeClr val="tx1">
                    <a:lumMod val="50000"/>
                    <a:lumOff val="50000"/>
                  </a:schemeClr>
                </a:solidFill>
                <a:latin typeface="微软雅黑" panose="020B0503020204020204" charset="-122"/>
                <a:ea typeface="微软雅黑" panose="020B0503020204020204" charset="-122"/>
              </a:rPr>
              <a:t>单击此处添加文本单击此处添加文本</a:t>
            </a:r>
            <a:endParaRPr lang="en-US" altLang="zh-CN" sz="1050" dirty="0">
              <a:solidFill>
                <a:schemeClr val="tx1">
                  <a:lumMod val="50000"/>
                  <a:lumOff val="50000"/>
                </a:schemeClr>
              </a:solidFill>
              <a:latin typeface="微软雅黑" panose="020B0503020204020204" charset="-122"/>
              <a:ea typeface="微软雅黑" panose="020B0503020204020204" charset="-122"/>
            </a:endParaRPr>
          </a:p>
          <a:p>
            <a:pPr algn="ctr">
              <a:lnSpc>
                <a:spcPct val="120000"/>
              </a:lnSpc>
              <a:spcBef>
                <a:spcPts val="300"/>
              </a:spcBef>
            </a:pPr>
            <a:r>
              <a:rPr lang="zh-CN" altLang="en-US" sz="1050" dirty="0">
                <a:solidFill>
                  <a:schemeClr val="tx1">
                    <a:lumMod val="50000"/>
                    <a:lumOff val="50000"/>
                  </a:schemeClr>
                </a:solidFill>
                <a:latin typeface="微软雅黑" panose="020B0503020204020204" charset="-122"/>
                <a:ea typeface="微软雅黑" panose="020B0503020204020204" charset="-122"/>
              </a:rPr>
              <a:t>单击此处添加文本单击此处添加文本</a:t>
            </a:r>
            <a:endParaRPr lang="en-US" altLang="zh-CN" sz="1050" dirty="0">
              <a:solidFill>
                <a:schemeClr val="tx1">
                  <a:lumMod val="50000"/>
                  <a:lumOff val="50000"/>
                </a:schemeClr>
              </a:solidFill>
              <a:latin typeface="微软雅黑" panose="020B0503020204020204" charset="-122"/>
              <a:ea typeface="微软雅黑" panose="020B0503020204020204" charset="-122"/>
            </a:endParaRPr>
          </a:p>
        </p:txBody>
      </p:sp>
      <p:sp>
        <p:nvSpPr>
          <p:cNvPr id="25" name="Rectangle 24"/>
          <p:cNvSpPr>
            <a:spLocks noChangeArrowheads="1"/>
          </p:cNvSpPr>
          <p:nvPr/>
        </p:nvSpPr>
        <p:spPr bwMode="auto">
          <a:xfrm>
            <a:off x="7711544" y="4602620"/>
            <a:ext cx="2907487" cy="774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b="1" dirty="0">
                <a:solidFill>
                  <a:schemeClr val="tx1">
                    <a:lumMod val="50000"/>
                    <a:lumOff val="50000"/>
                  </a:schemeClr>
                </a:solidFill>
                <a:latin typeface="微软雅黑" panose="020B0503020204020204" charset="-122"/>
                <a:ea typeface="微软雅黑" panose="020B0503020204020204" charset="-122"/>
              </a:rPr>
              <a:t>单击填加标题</a:t>
            </a:r>
            <a:endParaRPr lang="zh-CN" altLang="en-US" b="1" dirty="0">
              <a:solidFill>
                <a:schemeClr val="tx1">
                  <a:lumMod val="50000"/>
                  <a:lumOff val="50000"/>
                </a:schemeClr>
              </a:solidFill>
            </a:endParaRPr>
          </a:p>
          <a:p>
            <a:pPr algn="ctr" defTabSz="914400">
              <a:lnSpc>
                <a:spcPct val="120000"/>
              </a:lnSpc>
              <a:spcBef>
                <a:spcPts val="300"/>
              </a:spcBef>
              <a:defRPr/>
            </a:pPr>
            <a:r>
              <a:rPr lang="zh-CN" altLang="en-US" sz="1050" dirty="0">
                <a:solidFill>
                  <a:schemeClr val="tx1">
                    <a:lumMod val="50000"/>
                    <a:lumOff val="50000"/>
                  </a:schemeClr>
                </a:solidFill>
                <a:latin typeface="微软雅黑" panose="020B0503020204020204" charset="-122"/>
                <a:ea typeface="微软雅黑" panose="020B0503020204020204" charset="-122"/>
              </a:rPr>
              <a:t>单击此处添加文本单击此处添加文本</a:t>
            </a:r>
            <a:endParaRPr lang="en-US" altLang="zh-CN" sz="1050" dirty="0">
              <a:solidFill>
                <a:schemeClr val="tx1">
                  <a:lumMod val="50000"/>
                  <a:lumOff val="50000"/>
                </a:schemeClr>
              </a:solidFill>
              <a:latin typeface="微软雅黑" panose="020B0503020204020204" charset="-122"/>
              <a:ea typeface="微软雅黑" panose="020B0503020204020204" charset="-122"/>
            </a:endParaRPr>
          </a:p>
          <a:p>
            <a:pPr algn="ctr">
              <a:lnSpc>
                <a:spcPct val="130000"/>
              </a:lnSpc>
            </a:pPr>
            <a:r>
              <a:rPr lang="zh-CN" altLang="en-US" sz="1050" dirty="0">
                <a:solidFill>
                  <a:schemeClr val="tx1">
                    <a:lumMod val="50000"/>
                    <a:lumOff val="50000"/>
                  </a:schemeClr>
                </a:solidFill>
                <a:latin typeface="微软雅黑" panose="020B0503020204020204" charset="-122"/>
                <a:ea typeface="微软雅黑" panose="020B0503020204020204" charset="-122"/>
              </a:rPr>
              <a:t>单击此处添加文本单击此处添加文本</a:t>
            </a:r>
            <a:endParaRPr lang="en-US" altLang="zh-CN" sz="1050" dirty="0">
              <a:solidFill>
                <a:schemeClr val="tx1">
                  <a:lumMod val="50000"/>
                  <a:lumOff val="50000"/>
                </a:schemeClr>
              </a:solidFill>
              <a:latin typeface="微软雅黑" panose="020B0503020204020204" charset="-122"/>
              <a:ea typeface="微软雅黑" panose="020B0503020204020204" charset="-122"/>
            </a:endParaRPr>
          </a:p>
        </p:txBody>
      </p:sp>
      <p:sp>
        <p:nvSpPr>
          <p:cNvPr id="26" name="Oval 14"/>
          <p:cNvSpPr>
            <a:spLocks noChangeArrowheads="1"/>
          </p:cNvSpPr>
          <p:nvPr/>
        </p:nvSpPr>
        <p:spPr bwMode="auto">
          <a:xfrm>
            <a:off x="6341365" y="2011191"/>
            <a:ext cx="1439881" cy="1440520"/>
          </a:xfrm>
          <a:prstGeom prst="ellipse">
            <a:avLst/>
          </a:prstGeom>
          <a:solidFill>
            <a:schemeClr val="accent3"/>
          </a:solidFill>
          <a:ln>
            <a:noFill/>
          </a:ln>
        </p:spPr>
        <p:txBody>
          <a:bodyPr vert="horz" wrap="square" lIns="0" tIns="0" rIns="0" bIns="0" numCol="1" anchor="t" anchorCtr="0" compatLnSpc="1"/>
          <a:lstStyle/>
          <a:p>
            <a:pPr algn="ctr"/>
            <a:r>
              <a:rPr lang="en-US" altLang="zh-CN" sz="2400" b="1" dirty="0">
                <a:solidFill>
                  <a:schemeClr val="bg1"/>
                </a:solidFill>
              </a:rPr>
              <a:t>03</a:t>
            </a:r>
          </a:p>
          <a:p>
            <a:pPr algn="ctr"/>
            <a:r>
              <a:rPr lang="en-US" altLang="zh-CN" sz="1000" dirty="0">
                <a:solidFill>
                  <a:schemeClr val="bg1"/>
                </a:solidFill>
              </a:rPr>
              <a:t>Option here</a:t>
            </a:r>
            <a:endParaRPr lang="zh-CN" altLang="en-US" sz="1000" dirty="0">
              <a:solidFill>
                <a:schemeClr val="bg1"/>
              </a:solidFill>
            </a:endParaRPr>
          </a:p>
        </p:txBody>
      </p:sp>
      <p:sp>
        <p:nvSpPr>
          <p:cNvPr id="27" name="Oval 14"/>
          <p:cNvSpPr>
            <a:spLocks noChangeArrowheads="1"/>
          </p:cNvSpPr>
          <p:nvPr/>
        </p:nvSpPr>
        <p:spPr bwMode="auto">
          <a:xfrm>
            <a:off x="6056357" y="3054849"/>
            <a:ext cx="1439881" cy="1440520"/>
          </a:xfrm>
          <a:prstGeom prst="ellipse">
            <a:avLst/>
          </a:prstGeom>
          <a:solidFill>
            <a:schemeClr val="accent1">
              <a:lumMod val="75000"/>
            </a:schemeClr>
          </a:solidFill>
          <a:ln>
            <a:noFill/>
          </a:ln>
        </p:spPr>
        <p:txBody>
          <a:bodyPr vert="horz" wrap="square" lIns="0" tIns="0" rIns="0" bIns="0" numCol="1" anchor="t" anchorCtr="0" compatLnSpc="1"/>
          <a:lstStyle/>
          <a:p>
            <a:pPr algn="ctr"/>
            <a:r>
              <a:rPr lang="en-US" altLang="zh-CN" sz="2400" b="1" dirty="0">
                <a:solidFill>
                  <a:schemeClr val="bg1"/>
                </a:solidFill>
              </a:rPr>
              <a:t>04</a:t>
            </a:r>
          </a:p>
          <a:p>
            <a:pPr algn="ctr"/>
            <a:r>
              <a:rPr lang="en-US" altLang="zh-CN" sz="1000" dirty="0">
                <a:solidFill>
                  <a:schemeClr val="bg1"/>
                </a:solidFill>
              </a:rPr>
              <a:t>Option here</a:t>
            </a:r>
            <a:endParaRPr lang="zh-CN" altLang="en-US" sz="1000"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DF4E4"/>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77573" t="61641" r="7648" b="13684"/>
          <a:stretch>
            <a:fillRect/>
          </a:stretch>
        </p:blipFill>
        <p:spPr>
          <a:xfrm>
            <a:off x="6340839" y="1406062"/>
            <a:ext cx="5851161" cy="5451938"/>
          </a:xfrm>
          <a:prstGeom prst="rect">
            <a:avLst/>
          </a:prstGeom>
        </p:spPr>
      </p:pic>
      <p:sp>
        <p:nvSpPr>
          <p:cNvPr id="2" name="圆角矩形 1"/>
          <p:cNvSpPr/>
          <p:nvPr/>
        </p:nvSpPr>
        <p:spPr>
          <a:xfrm>
            <a:off x="-15498" y="650925"/>
            <a:ext cx="1146875" cy="123987"/>
          </a:xfrm>
          <a:prstGeom prst="roundRect">
            <a:avLst/>
          </a:prstGeom>
          <a:solidFill>
            <a:srgbClr val="ED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4" name="直线连接符 3"/>
          <p:cNvCxnSpPr>
            <a:stCxn id="2" idx="1"/>
          </p:cNvCxnSpPr>
          <p:nvPr/>
        </p:nvCxnSpPr>
        <p:spPr>
          <a:xfrm flipV="1">
            <a:off x="-15498" y="650925"/>
            <a:ext cx="12207498" cy="61994"/>
          </a:xfrm>
          <a:prstGeom prst="line">
            <a:avLst/>
          </a:prstGeom>
          <a:ln>
            <a:solidFill>
              <a:srgbClr val="ED99A9"/>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4983" y="113407"/>
            <a:ext cx="2646878" cy="461665"/>
          </a:xfrm>
          <a:prstGeom prst="rect">
            <a:avLst/>
          </a:prstGeom>
          <a:noFill/>
        </p:spPr>
        <p:txBody>
          <a:bodyPr wrap="none" rtlCol="0">
            <a:spAutoFit/>
          </a:bodyPr>
          <a:lstStyle/>
          <a:p>
            <a:r>
              <a:rPr kumimoji="1" lang="zh-CN" altLang="en-US" sz="2400" dirty="0">
                <a:latin typeface="Source Han Sans CN" charset="-122"/>
                <a:ea typeface="Source Han Sans CN" charset="-122"/>
                <a:cs typeface="Source Han Sans CN" charset="-122"/>
              </a:rPr>
              <a:t>单击输入您的文本</a:t>
            </a:r>
          </a:p>
        </p:txBody>
      </p:sp>
      <p:sp>
        <p:nvSpPr>
          <p:cNvPr id="6" name="任意多边形: 形状 4"/>
          <p:cNvSpPr/>
          <p:nvPr/>
        </p:nvSpPr>
        <p:spPr bwMode="auto">
          <a:xfrm>
            <a:off x="1377664" y="2612934"/>
            <a:ext cx="2859862" cy="2758622"/>
          </a:xfrm>
          <a:custGeom>
            <a:avLst/>
            <a:gdLst>
              <a:gd name="T0" fmla="*/ 1106 w 1129"/>
              <a:gd name="T1" fmla="*/ 0 h 1089"/>
              <a:gd name="T2" fmla="*/ 885 w 1129"/>
              <a:gd name="T3" fmla="*/ 56 h 1089"/>
              <a:gd name="T4" fmla="*/ 12 w 1129"/>
              <a:gd name="T5" fmla="*/ 289 h 1089"/>
              <a:gd name="T6" fmla="*/ 34 w 1129"/>
              <a:gd name="T7" fmla="*/ 667 h 1089"/>
              <a:gd name="T8" fmla="*/ 56 w 1129"/>
              <a:gd name="T9" fmla="*/ 695 h 1089"/>
              <a:gd name="T10" fmla="*/ 673 w 1129"/>
              <a:gd name="T11" fmla="*/ 756 h 1089"/>
              <a:gd name="T12" fmla="*/ 751 w 1129"/>
              <a:gd name="T13" fmla="*/ 845 h 1089"/>
              <a:gd name="T14" fmla="*/ 723 w 1129"/>
              <a:gd name="T15" fmla="*/ 906 h 1089"/>
              <a:gd name="T16" fmla="*/ 0 w 1129"/>
              <a:gd name="T17" fmla="*/ 923 h 1089"/>
              <a:gd name="T18" fmla="*/ 17 w 1129"/>
              <a:gd name="T19" fmla="*/ 961 h 1089"/>
              <a:gd name="T20" fmla="*/ 67 w 1129"/>
              <a:gd name="T21" fmla="*/ 984 h 1089"/>
              <a:gd name="T22" fmla="*/ 73 w 1129"/>
              <a:gd name="T23" fmla="*/ 1068 h 1089"/>
              <a:gd name="T24" fmla="*/ 162 w 1129"/>
              <a:gd name="T25" fmla="*/ 1068 h 1089"/>
              <a:gd name="T26" fmla="*/ 173 w 1129"/>
              <a:gd name="T27" fmla="*/ 984 h 1089"/>
              <a:gd name="T28" fmla="*/ 562 w 1129"/>
              <a:gd name="T29" fmla="*/ 973 h 1089"/>
              <a:gd name="T30" fmla="*/ 540 w 1129"/>
              <a:gd name="T31" fmla="*/ 1051 h 1089"/>
              <a:gd name="T32" fmla="*/ 623 w 1129"/>
              <a:gd name="T33" fmla="*/ 1083 h 1089"/>
              <a:gd name="T34" fmla="*/ 662 w 1129"/>
              <a:gd name="T35" fmla="*/ 1007 h 1089"/>
              <a:gd name="T36" fmla="*/ 729 w 1129"/>
              <a:gd name="T37" fmla="*/ 961 h 1089"/>
              <a:gd name="T38" fmla="*/ 795 w 1129"/>
              <a:gd name="T39" fmla="*/ 917 h 1089"/>
              <a:gd name="T40" fmla="*/ 807 w 1129"/>
              <a:gd name="T41" fmla="*/ 828 h 1089"/>
              <a:gd name="T42" fmla="*/ 712 w 1129"/>
              <a:gd name="T43" fmla="*/ 717 h 1089"/>
              <a:gd name="T44" fmla="*/ 1117 w 1129"/>
              <a:gd name="T45" fmla="*/ 50 h 1089"/>
              <a:gd name="T46" fmla="*/ 162 w 1129"/>
              <a:gd name="T47" fmla="*/ 1022 h 1089"/>
              <a:gd name="T48" fmla="*/ 118 w 1129"/>
              <a:gd name="T49" fmla="*/ 1068 h 1089"/>
              <a:gd name="T50" fmla="*/ 78 w 1129"/>
              <a:gd name="T51" fmla="*/ 1022 h 1089"/>
              <a:gd name="T52" fmla="*/ 118 w 1129"/>
              <a:gd name="T53" fmla="*/ 978 h 1089"/>
              <a:gd name="T54" fmla="*/ 162 w 1129"/>
              <a:gd name="T55" fmla="*/ 1022 h 1089"/>
              <a:gd name="T56" fmla="*/ 617 w 1129"/>
              <a:gd name="T57" fmla="*/ 1062 h 1089"/>
              <a:gd name="T58" fmla="*/ 562 w 1129"/>
              <a:gd name="T59" fmla="*/ 1039 h 1089"/>
              <a:gd name="T60" fmla="*/ 584 w 1129"/>
              <a:gd name="T61" fmla="*/ 984 h 1089"/>
              <a:gd name="T62" fmla="*/ 640 w 1129"/>
              <a:gd name="T63" fmla="*/ 1007 h 1089"/>
              <a:gd name="T64" fmla="*/ 723 w 1129"/>
              <a:gd name="T65" fmla="*/ 450 h 1089"/>
              <a:gd name="T66" fmla="*/ 668 w 1129"/>
              <a:gd name="T67" fmla="*/ 584 h 1089"/>
              <a:gd name="T68" fmla="*/ 139 w 1129"/>
              <a:gd name="T69" fmla="*/ 450 h 1089"/>
              <a:gd name="T70" fmla="*/ 423 w 1129"/>
              <a:gd name="T71" fmla="*/ 450 h 1089"/>
              <a:gd name="T72" fmla="*/ 423 w 1129"/>
              <a:gd name="T73" fmla="*/ 450 h 1089"/>
              <a:gd name="T74" fmla="*/ 401 w 1129"/>
              <a:gd name="T75" fmla="*/ 434 h 1089"/>
              <a:gd name="T76" fmla="*/ 295 w 1129"/>
              <a:gd name="T77" fmla="*/ 556 h 1089"/>
              <a:gd name="T78" fmla="*/ 162 w 1129"/>
              <a:gd name="T79" fmla="*/ 339 h 1089"/>
              <a:gd name="T80" fmla="*/ 273 w 1129"/>
              <a:gd name="T81" fmla="*/ 450 h 1089"/>
              <a:gd name="T82" fmla="*/ 273 w 1129"/>
              <a:gd name="T83" fmla="*/ 450 h 1089"/>
              <a:gd name="T84" fmla="*/ 162 w 1129"/>
              <a:gd name="T85" fmla="*/ 579 h 1089"/>
              <a:gd name="T86" fmla="*/ 401 w 1129"/>
              <a:gd name="T87" fmla="*/ 667 h 1089"/>
              <a:gd name="T88" fmla="*/ 529 w 1129"/>
              <a:gd name="T89" fmla="*/ 579 h 1089"/>
              <a:gd name="T90" fmla="*/ 423 w 1129"/>
              <a:gd name="T91" fmla="*/ 434 h 1089"/>
              <a:gd name="T92" fmla="*/ 423 w 1129"/>
              <a:gd name="T93" fmla="*/ 434 h 1089"/>
              <a:gd name="T94" fmla="*/ 545 w 1129"/>
              <a:gd name="T95" fmla="*/ 556 h 1089"/>
              <a:gd name="T96" fmla="*/ 651 w 1129"/>
              <a:gd name="T97" fmla="*/ 322 h 1089"/>
              <a:gd name="T98" fmla="*/ 139 w 1129"/>
              <a:gd name="T99" fmla="*/ 339 h 1089"/>
              <a:gd name="T100" fmla="*/ 56 w 1129"/>
              <a:gd name="T101" fmla="*/ 339 h 1089"/>
              <a:gd name="T102" fmla="*/ 84 w 1129"/>
              <a:gd name="T103" fmla="*/ 640 h 1089"/>
              <a:gd name="T104" fmla="*/ 651 w 1129"/>
              <a:gd name="T105" fmla="*/ 579 h 1089"/>
              <a:gd name="T106" fmla="*/ 734 w 1129"/>
              <a:gd name="T107" fmla="*/ 434 h 1089"/>
              <a:gd name="T108" fmla="*/ 734 w 1129"/>
              <a:gd name="T109" fmla="*/ 434 h 1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29" h="1089">
                <a:moveTo>
                  <a:pt x="1129" y="23"/>
                </a:moveTo>
                <a:lnTo>
                  <a:pt x="1123" y="12"/>
                </a:lnTo>
                <a:lnTo>
                  <a:pt x="1117" y="6"/>
                </a:lnTo>
                <a:lnTo>
                  <a:pt x="1106" y="0"/>
                </a:lnTo>
                <a:lnTo>
                  <a:pt x="1096" y="0"/>
                </a:lnTo>
                <a:lnTo>
                  <a:pt x="906" y="39"/>
                </a:lnTo>
                <a:lnTo>
                  <a:pt x="895" y="44"/>
                </a:lnTo>
                <a:lnTo>
                  <a:pt x="885" y="56"/>
                </a:lnTo>
                <a:lnTo>
                  <a:pt x="801" y="261"/>
                </a:lnTo>
                <a:lnTo>
                  <a:pt x="795" y="261"/>
                </a:lnTo>
                <a:lnTo>
                  <a:pt x="23" y="289"/>
                </a:lnTo>
                <a:lnTo>
                  <a:pt x="12" y="289"/>
                </a:lnTo>
                <a:lnTo>
                  <a:pt x="6" y="295"/>
                </a:lnTo>
                <a:lnTo>
                  <a:pt x="0" y="305"/>
                </a:lnTo>
                <a:lnTo>
                  <a:pt x="0" y="317"/>
                </a:lnTo>
                <a:lnTo>
                  <a:pt x="34" y="667"/>
                </a:lnTo>
                <a:lnTo>
                  <a:pt x="34" y="678"/>
                </a:lnTo>
                <a:lnTo>
                  <a:pt x="40" y="684"/>
                </a:lnTo>
                <a:lnTo>
                  <a:pt x="46" y="689"/>
                </a:lnTo>
                <a:lnTo>
                  <a:pt x="56" y="695"/>
                </a:lnTo>
                <a:lnTo>
                  <a:pt x="640" y="745"/>
                </a:lnTo>
                <a:lnTo>
                  <a:pt x="645" y="745"/>
                </a:lnTo>
                <a:lnTo>
                  <a:pt x="651" y="745"/>
                </a:lnTo>
                <a:lnTo>
                  <a:pt x="673" y="756"/>
                </a:lnTo>
                <a:lnTo>
                  <a:pt x="701" y="778"/>
                </a:lnTo>
                <a:lnTo>
                  <a:pt x="734" y="806"/>
                </a:lnTo>
                <a:lnTo>
                  <a:pt x="746" y="822"/>
                </a:lnTo>
                <a:lnTo>
                  <a:pt x="751" y="845"/>
                </a:lnTo>
                <a:lnTo>
                  <a:pt x="756" y="872"/>
                </a:lnTo>
                <a:lnTo>
                  <a:pt x="746" y="889"/>
                </a:lnTo>
                <a:lnTo>
                  <a:pt x="734" y="900"/>
                </a:lnTo>
                <a:lnTo>
                  <a:pt x="723" y="906"/>
                </a:lnTo>
                <a:lnTo>
                  <a:pt x="23" y="906"/>
                </a:lnTo>
                <a:lnTo>
                  <a:pt x="17" y="912"/>
                </a:lnTo>
                <a:lnTo>
                  <a:pt x="6" y="917"/>
                </a:lnTo>
                <a:lnTo>
                  <a:pt x="0" y="923"/>
                </a:lnTo>
                <a:lnTo>
                  <a:pt x="0" y="934"/>
                </a:lnTo>
                <a:lnTo>
                  <a:pt x="0" y="944"/>
                </a:lnTo>
                <a:lnTo>
                  <a:pt x="6" y="956"/>
                </a:lnTo>
                <a:lnTo>
                  <a:pt x="17" y="961"/>
                </a:lnTo>
                <a:lnTo>
                  <a:pt x="23" y="961"/>
                </a:lnTo>
                <a:lnTo>
                  <a:pt x="101" y="961"/>
                </a:lnTo>
                <a:lnTo>
                  <a:pt x="84" y="973"/>
                </a:lnTo>
                <a:lnTo>
                  <a:pt x="67" y="984"/>
                </a:lnTo>
                <a:lnTo>
                  <a:pt x="61" y="1007"/>
                </a:lnTo>
                <a:lnTo>
                  <a:pt x="56" y="1022"/>
                </a:lnTo>
                <a:lnTo>
                  <a:pt x="61" y="1051"/>
                </a:lnTo>
                <a:lnTo>
                  <a:pt x="73" y="1068"/>
                </a:lnTo>
                <a:lnTo>
                  <a:pt x="95" y="1083"/>
                </a:lnTo>
                <a:lnTo>
                  <a:pt x="118" y="1089"/>
                </a:lnTo>
                <a:lnTo>
                  <a:pt x="145" y="1083"/>
                </a:lnTo>
                <a:lnTo>
                  <a:pt x="162" y="1068"/>
                </a:lnTo>
                <a:lnTo>
                  <a:pt x="179" y="1051"/>
                </a:lnTo>
                <a:lnTo>
                  <a:pt x="185" y="1022"/>
                </a:lnTo>
                <a:lnTo>
                  <a:pt x="179" y="1007"/>
                </a:lnTo>
                <a:lnTo>
                  <a:pt x="173" y="984"/>
                </a:lnTo>
                <a:lnTo>
                  <a:pt x="156" y="973"/>
                </a:lnTo>
                <a:lnTo>
                  <a:pt x="139" y="961"/>
                </a:lnTo>
                <a:lnTo>
                  <a:pt x="579" y="961"/>
                </a:lnTo>
                <a:lnTo>
                  <a:pt x="562" y="973"/>
                </a:lnTo>
                <a:lnTo>
                  <a:pt x="550" y="984"/>
                </a:lnTo>
                <a:lnTo>
                  <a:pt x="540" y="1007"/>
                </a:lnTo>
                <a:lnTo>
                  <a:pt x="535" y="1022"/>
                </a:lnTo>
                <a:lnTo>
                  <a:pt x="540" y="1051"/>
                </a:lnTo>
                <a:lnTo>
                  <a:pt x="556" y="1068"/>
                </a:lnTo>
                <a:lnTo>
                  <a:pt x="573" y="1083"/>
                </a:lnTo>
                <a:lnTo>
                  <a:pt x="601" y="1089"/>
                </a:lnTo>
                <a:lnTo>
                  <a:pt x="623" y="1083"/>
                </a:lnTo>
                <a:lnTo>
                  <a:pt x="645" y="1068"/>
                </a:lnTo>
                <a:lnTo>
                  <a:pt x="657" y="1051"/>
                </a:lnTo>
                <a:lnTo>
                  <a:pt x="662" y="1022"/>
                </a:lnTo>
                <a:lnTo>
                  <a:pt x="662" y="1007"/>
                </a:lnTo>
                <a:lnTo>
                  <a:pt x="651" y="984"/>
                </a:lnTo>
                <a:lnTo>
                  <a:pt x="640" y="973"/>
                </a:lnTo>
                <a:lnTo>
                  <a:pt x="617" y="961"/>
                </a:lnTo>
                <a:lnTo>
                  <a:pt x="729" y="961"/>
                </a:lnTo>
                <a:lnTo>
                  <a:pt x="734" y="961"/>
                </a:lnTo>
                <a:lnTo>
                  <a:pt x="767" y="944"/>
                </a:lnTo>
                <a:lnTo>
                  <a:pt x="784" y="934"/>
                </a:lnTo>
                <a:lnTo>
                  <a:pt x="795" y="917"/>
                </a:lnTo>
                <a:lnTo>
                  <a:pt x="807" y="900"/>
                </a:lnTo>
                <a:lnTo>
                  <a:pt x="812" y="878"/>
                </a:lnTo>
                <a:lnTo>
                  <a:pt x="812" y="856"/>
                </a:lnTo>
                <a:lnTo>
                  <a:pt x="807" y="828"/>
                </a:lnTo>
                <a:lnTo>
                  <a:pt x="795" y="800"/>
                </a:lnTo>
                <a:lnTo>
                  <a:pt x="779" y="778"/>
                </a:lnTo>
                <a:lnTo>
                  <a:pt x="746" y="745"/>
                </a:lnTo>
                <a:lnTo>
                  <a:pt x="712" y="717"/>
                </a:lnTo>
                <a:lnTo>
                  <a:pt x="684" y="695"/>
                </a:lnTo>
                <a:lnTo>
                  <a:pt x="934" y="94"/>
                </a:lnTo>
                <a:lnTo>
                  <a:pt x="1106" y="56"/>
                </a:lnTo>
                <a:lnTo>
                  <a:pt x="1117" y="50"/>
                </a:lnTo>
                <a:lnTo>
                  <a:pt x="1123" y="44"/>
                </a:lnTo>
                <a:lnTo>
                  <a:pt x="1129" y="33"/>
                </a:lnTo>
                <a:lnTo>
                  <a:pt x="1129" y="23"/>
                </a:lnTo>
                <a:close/>
                <a:moveTo>
                  <a:pt x="162" y="1022"/>
                </a:moveTo>
                <a:lnTo>
                  <a:pt x="156" y="1039"/>
                </a:lnTo>
                <a:lnTo>
                  <a:pt x="151" y="1056"/>
                </a:lnTo>
                <a:lnTo>
                  <a:pt x="134" y="1062"/>
                </a:lnTo>
                <a:lnTo>
                  <a:pt x="118" y="1068"/>
                </a:lnTo>
                <a:lnTo>
                  <a:pt x="101" y="1062"/>
                </a:lnTo>
                <a:lnTo>
                  <a:pt x="90" y="1056"/>
                </a:lnTo>
                <a:lnTo>
                  <a:pt x="78" y="1039"/>
                </a:lnTo>
                <a:lnTo>
                  <a:pt x="78" y="1022"/>
                </a:lnTo>
                <a:lnTo>
                  <a:pt x="78" y="1007"/>
                </a:lnTo>
                <a:lnTo>
                  <a:pt x="90" y="995"/>
                </a:lnTo>
                <a:lnTo>
                  <a:pt x="101" y="984"/>
                </a:lnTo>
                <a:lnTo>
                  <a:pt x="118" y="978"/>
                </a:lnTo>
                <a:lnTo>
                  <a:pt x="134" y="984"/>
                </a:lnTo>
                <a:lnTo>
                  <a:pt x="151" y="995"/>
                </a:lnTo>
                <a:lnTo>
                  <a:pt x="156" y="1007"/>
                </a:lnTo>
                <a:lnTo>
                  <a:pt x="162" y="1022"/>
                </a:lnTo>
                <a:close/>
                <a:moveTo>
                  <a:pt x="645" y="1022"/>
                </a:moveTo>
                <a:lnTo>
                  <a:pt x="640" y="1039"/>
                </a:lnTo>
                <a:lnTo>
                  <a:pt x="628" y="1056"/>
                </a:lnTo>
                <a:lnTo>
                  <a:pt x="617" y="1062"/>
                </a:lnTo>
                <a:lnTo>
                  <a:pt x="601" y="1068"/>
                </a:lnTo>
                <a:lnTo>
                  <a:pt x="584" y="1062"/>
                </a:lnTo>
                <a:lnTo>
                  <a:pt x="567" y="1056"/>
                </a:lnTo>
                <a:lnTo>
                  <a:pt x="562" y="1039"/>
                </a:lnTo>
                <a:lnTo>
                  <a:pt x="556" y="1022"/>
                </a:lnTo>
                <a:lnTo>
                  <a:pt x="562" y="1007"/>
                </a:lnTo>
                <a:lnTo>
                  <a:pt x="567" y="995"/>
                </a:lnTo>
                <a:lnTo>
                  <a:pt x="584" y="984"/>
                </a:lnTo>
                <a:lnTo>
                  <a:pt x="601" y="978"/>
                </a:lnTo>
                <a:lnTo>
                  <a:pt x="617" y="984"/>
                </a:lnTo>
                <a:lnTo>
                  <a:pt x="628" y="995"/>
                </a:lnTo>
                <a:lnTo>
                  <a:pt x="640" y="1007"/>
                </a:lnTo>
                <a:lnTo>
                  <a:pt x="645" y="1022"/>
                </a:lnTo>
                <a:close/>
                <a:moveTo>
                  <a:pt x="668" y="556"/>
                </a:moveTo>
                <a:lnTo>
                  <a:pt x="668" y="450"/>
                </a:lnTo>
                <a:lnTo>
                  <a:pt x="723" y="450"/>
                </a:lnTo>
                <a:lnTo>
                  <a:pt x="684" y="556"/>
                </a:lnTo>
                <a:lnTo>
                  <a:pt x="668" y="556"/>
                </a:lnTo>
                <a:close/>
                <a:moveTo>
                  <a:pt x="673" y="579"/>
                </a:moveTo>
                <a:lnTo>
                  <a:pt x="668" y="584"/>
                </a:lnTo>
                <a:lnTo>
                  <a:pt x="668" y="579"/>
                </a:lnTo>
                <a:lnTo>
                  <a:pt x="673" y="579"/>
                </a:lnTo>
                <a:close/>
                <a:moveTo>
                  <a:pt x="67" y="450"/>
                </a:moveTo>
                <a:lnTo>
                  <a:pt x="139" y="450"/>
                </a:lnTo>
                <a:lnTo>
                  <a:pt x="139" y="556"/>
                </a:lnTo>
                <a:lnTo>
                  <a:pt x="78" y="556"/>
                </a:lnTo>
                <a:lnTo>
                  <a:pt x="67" y="450"/>
                </a:lnTo>
                <a:close/>
                <a:moveTo>
                  <a:pt x="423" y="450"/>
                </a:moveTo>
                <a:lnTo>
                  <a:pt x="529" y="450"/>
                </a:lnTo>
                <a:lnTo>
                  <a:pt x="529" y="556"/>
                </a:lnTo>
                <a:lnTo>
                  <a:pt x="423" y="556"/>
                </a:lnTo>
                <a:lnTo>
                  <a:pt x="423" y="450"/>
                </a:lnTo>
                <a:close/>
                <a:moveTo>
                  <a:pt x="295" y="434"/>
                </a:moveTo>
                <a:lnTo>
                  <a:pt x="295" y="333"/>
                </a:lnTo>
                <a:lnTo>
                  <a:pt x="401" y="328"/>
                </a:lnTo>
                <a:lnTo>
                  <a:pt x="401" y="434"/>
                </a:lnTo>
                <a:lnTo>
                  <a:pt x="295" y="434"/>
                </a:lnTo>
                <a:close/>
                <a:moveTo>
                  <a:pt x="401" y="450"/>
                </a:moveTo>
                <a:lnTo>
                  <a:pt x="401" y="556"/>
                </a:lnTo>
                <a:lnTo>
                  <a:pt x="295" y="556"/>
                </a:lnTo>
                <a:lnTo>
                  <a:pt x="295" y="450"/>
                </a:lnTo>
                <a:lnTo>
                  <a:pt x="401" y="450"/>
                </a:lnTo>
                <a:close/>
                <a:moveTo>
                  <a:pt x="162" y="434"/>
                </a:moveTo>
                <a:lnTo>
                  <a:pt x="162" y="339"/>
                </a:lnTo>
                <a:lnTo>
                  <a:pt x="273" y="333"/>
                </a:lnTo>
                <a:lnTo>
                  <a:pt x="273" y="434"/>
                </a:lnTo>
                <a:lnTo>
                  <a:pt x="162" y="434"/>
                </a:lnTo>
                <a:close/>
                <a:moveTo>
                  <a:pt x="273" y="450"/>
                </a:moveTo>
                <a:lnTo>
                  <a:pt x="273" y="556"/>
                </a:lnTo>
                <a:lnTo>
                  <a:pt x="162" y="556"/>
                </a:lnTo>
                <a:lnTo>
                  <a:pt x="162" y="450"/>
                </a:lnTo>
                <a:lnTo>
                  <a:pt x="273" y="450"/>
                </a:lnTo>
                <a:close/>
                <a:moveTo>
                  <a:pt x="273" y="579"/>
                </a:moveTo>
                <a:lnTo>
                  <a:pt x="273" y="655"/>
                </a:lnTo>
                <a:lnTo>
                  <a:pt x="162" y="645"/>
                </a:lnTo>
                <a:lnTo>
                  <a:pt x="162" y="579"/>
                </a:lnTo>
                <a:lnTo>
                  <a:pt x="273" y="579"/>
                </a:lnTo>
                <a:close/>
                <a:moveTo>
                  <a:pt x="295" y="579"/>
                </a:moveTo>
                <a:lnTo>
                  <a:pt x="401" y="579"/>
                </a:lnTo>
                <a:lnTo>
                  <a:pt x="401" y="667"/>
                </a:lnTo>
                <a:lnTo>
                  <a:pt x="295" y="655"/>
                </a:lnTo>
                <a:lnTo>
                  <a:pt x="295" y="579"/>
                </a:lnTo>
                <a:close/>
                <a:moveTo>
                  <a:pt x="423" y="579"/>
                </a:moveTo>
                <a:lnTo>
                  <a:pt x="529" y="579"/>
                </a:lnTo>
                <a:lnTo>
                  <a:pt x="529" y="678"/>
                </a:lnTo>
                <a:lnTo>
                  <a:pt x="423" y="667"/>
                </a:lnTo>
                <a:lnTo>
                  <a:pt x="423" y="579"/>
                </a:lnTo>
                <a:close/>
                <a:moveTo>
                  <a:pt x="423" y="434"/>
                </a:moveTo>
                <a:lnTo>
                  <a:pt x="423" y="328"/>
                </a:lnTo>
                <a:lnTo>
                  <a:pt x="529" y="322"/>
                </a:lnTo>
                <a:lnTo>
                  <a:pt x="529" y="434"/>
                </a:lnTo>
                <a:lnTo>
                  <a:pt x="423" y="434"/>
                </a:lnTo>
                <a:close/>
                <a:moveTo>
                  <a:pt x="545" y="450"/>
                </a:moveTo>
                <a:lnTo>
                  <a:pt x="651" y="450"/>
                </a:lnTo>
                <a:lnTo>
                  <a:pt x="651" y="556"/>
                </a:lnTo>
                <a:lnTo>
                  <a:pt x="545" y="556"/>
                </a:lnTo>
                <a:lnTo>
                  <a:pt x="545" y="450"/>
                </a:lnTo>
                <a:close/>
                <a:moveTo>
                  <a:pt x="545" y="434"/>
                </a:moveTo>
                <a:lnTo>
                  <a:pt x="545" y="322"/>
                </a:lnTo>
                <a:lnTo>
                  <a:pt x="651" y="322"/>
                </a:lnTo>
                <a:lnTo>
                  <a:pt x="651" y="434"/>
                </a:lnTo>
                <a:lnTo>
                  <a:pt x="545" y="434"/>
                </a:lnTo>
                <a:close/>
                <a:moveTo>
                  <a:pt x="56" y="339"/>
                </a:moveTo>
                <a:lnTo>
                  <a:pt x="139" y="339"/>
                </a:lnTo>
                <a:lnTo>
                  <a:pt x="139" y="434"/>
                </a:lnTo>
                <a:lnTo>
                  <a:pt x="67" y="434"/>
                </a:lnTo>
                <a:lnTo>
                  <a:pt x="67" y="450"/>
                </a:lnTo>
                <a:lnTo>
                  <a:pt x="56" y="339"/>
                </a:lnTo>
                <a:close/>
                <a:moveTo>
                  <a:pt x="78" y="579"/>
                </a:moveTo>
                <a:lnTo>
                  <a:pt x="139" y="579"/>
                </a:lnTo>
                <a:lnTo>
                  <a:pt x="139" y="645"/>
                </a:lnTo>
                <a:lnTo>
                  <a:pt x="84" y="640"/>
                </a:lnTo>
                <a:lnTo>
                  <a:pt x="78" y="579"/>
                </a:lnTo>
                <a:close/>
                <a:moveTo>
                  <a:pt x="545" y="678"/>
                </a:moveTo>
                <a:lnTo>
                  <a:pt x="545" y="579"/>
                </a:lnTo>
                <a:lnTo>
                  <a:pt x="651" y="579"/>
                </a:lnTo>
                <a:lnTo>
                  <a:pt x="651" y="634"/>
                </a:lnTo>
                <a:lnTo>
                  <a:pt x="628" y="689"/>
                </a:lnTo>
                <a:lnTo>
                  <a:pt x="545" y="678"/>
                </a:lnTo>
                <a:close/>
                <a:moveTo>
                  <a:pt x="734" y="434"/>
                </a:moveTo>
                <a:lnTo>
                  <a:pt x="668" y="434"/>
                </a:lnTo>
                <a:lnTo>
                  <a:pt x="668" y="322"/>
                </a:lnTo>
                <a:lnTo>
                  <a:pt x="779" y="317"/>
                </a:lnTo>
                <a:lnTo>
                  <a:pt x="734" y="434"/>
                </a:lnTo>
                <a:close/>
              </a:path>
            </a:pathLst>
          </a:cu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latin typeface="Noto Sans S Chinese" charset="-122"/>
              <a:ea typeface="Noto Sans S Chinese" charset="-122"/>
              <a:cs typeface="Noto Sans S Chinese" charset="-122"/>
              <a:sym typeface="+mn-lt"/>
            </a:endParaRPr>
          </a:p>
        </p:txBody>
      </p:sp>
      <p:sp>
        <p:nvSpPr>
          <p:cNvPr id="7" name="文本框 382"/>
          <p:cNvSpPr txBox="1"/>
          <p:nvPr/>
        </p:nvSpPr>
        <p:spPr>
          <a:xfrm>
            <a:off x="1377664" y="2154242"/>
            <a:ext cx="2368364" cy="723177"/>
          </a:xfrm>
          <a:prstGeom prst="rect">
            <a:avLst/>
          </a:prstGeom>
          <a:noFill/>
        </p:spPr>
        <p:txBody>
          <a:bodyPr wrap="square" lIns="0" tIns="0" rIns="0" bIns="0">
            <a:noAutofit/>
          </a:bodyPr>
          <a:lstStyle/>
          <a:p>
            <a:pPr>
              <a:lnSpc>
                <a:spcPct val="120000"/>
              </a:lnSpc>
            </a:pPr>
            <a:r>
              <a:rPr lang="zh-CN" altLang="en-US" sz="1100">
                <a:solidFill>
                  <a:schemeClr val="tx1">
                    <a:lumMod val="65000"/>
                    <a:lumOff val="35000"/>
                  </a:schemeClr>
                </a:solidFill>
                <a:latin typeface="Noto Sans S Chinese" charset="-122"/>
                <a:ea typeface="Noto Sans S Chinese" charset="-122"/>
                <a:cs typeface="Noto Sans S Chinese" charset="-122"/>
                <a:sym typeface="+mn-lt"/>
              </a:rPr>
              <a:t>此部分内容作为文字排版占位显示（建议使用主题字体）</a:t>
            </a:r>
          </a:p>
        </p:txBody>
      </p:sp>
      <p:sp>
        <p:nvSpPr>
          <p:cNvPr id="9" name="矩形 8"/>
          <p:cNvSpPr/>
          <p:nvPr/>
        </p:nvSpPr>
        <p:spPr>
          <a:xfrm>
            <a:off x="1377664" y="1745269"/>
            <a:ext cx="2368364" cy="279157"/>
          </a:xfrm>
          <a:prstGeom prst="rect">
            <a:avLst/>
          </a:prstGeom>
        </p:spPr>
        <p:txBody>
          <a:bodyPr wrap="square" lIns="0" tIns="0" rIns="0" bIns="0">
            <a:noAutofit/>
          </a:bodyPr>
          <a:lstStyle/>
          <a:p>
            <a:r>
              <a:rPr lang="zh-CN" altLang="en-US" sz="2000" dirty="0">
                <a:solidFill>
                  <a:schemeClr val="tx1">
                    <a:lumMod val="65000"/>
                    <a:lumOff val="35000"/>
                  </a:schemeClr>
                </a:solidFill>
                <a:latin typeface="Noto Sans S Chinese" charset="-122"/>
                <a:ea typeface="Noto Sans S Chinese" charset="-122"/>
                <a:cs typeface="Noto Sans S Chinese" charset="-122"/>
                <a:sym typeface="+mn-lt"/>
              </a:rPr>
              <a:t>标题文本预设</a:t>
            </a:r>
          </a:p>
        </p:txBody>
      </p:sp>
      <p:sp>
        <p:nvSpPr>
          <p:cNvPr id="10" name="矩形 9"/>
          <p:cNvSpPr/>
          <p:nvPr/>
        </p:nvSpPr>
        <p:spPr>
          <a:xfrm>
            <a:off x="4781337" y="2598326"/>
            <a:ext cx="1870296" cy="11537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latin typeface="Noto Sans S Chinese" charset="-122"/>
              <a:ea typeface="Noto Sans S Chinese" charset="-122"/>
              <a:cs typeface="Noto Sans S Chinese" charset="-122"/>
              <a:sym typeface="+mn-lt"/>
            </a:endParaRPr>
          </a:p>
        </p:txBody>
      </p:sp>
      <p:sp>
        <p:nvSpPr>
          <p:cNvPr id="12" name="矩形 11"/>
          <p:cNvSpPr/>
          <p:nvPr/>
        </p:nvSpPr>
        <p:spPr>
          <a:xfrm>
            <a:off x="4732754" y="3920130"/>
            <a:ext cx="1960338" cy="688586"/>
          </a:xfrm>
          <a:prstGeom prst="rect">
            <a:avLst/>
          </a:prstGeom>
        </p:spPr>
        <p:txBody>
          <a:bodyPr wrap="square" anchor="ctr">
            <a:spAutoFit/>
          </a:bodyPr>
          <a:lstStyle/>
          <a:p>
            <a:pPr>
              <a:lnSpc>
                <a:spcPct val="120000"/>
              </a:lnSpc>
              <a:buClr>
                <a:srgbClr val="E24848"/>
              </a:buClr>
              <a:defRPr/>
            </a:pPr>
            <a:r>
              <a:rPr lang="zh-CN" altLang="en-US" sz="1100" noProof="1">
                <a:solidFill>
                  <a:schemeClr val="tx1">
                    <a:lumMod val="65000"/>
                    <a:lumOff val="35000"/>
                  </a:schemeClr>
                </a:solidFill>
                <a:latin typeface="Noto Sans S Chinese" charset="-122"/>
                <a:ea typeface="Noto Sans S Chinese" charset="-122"/>
                <a:cs typeface="Noto Sans S Chinese" charset="-122"/>
                <a:sym typeface="+mn-lt"/>
              </a:rPr>
              <a:t>此部分内容作为文字排版占位显示（建议使用主题字体）。</a:t>
            </a:r>
          </a:p>
        </p:txBody>
      </p:sp>
      <p:sp>
        <p:nvSpPr>
          <p:cNvPr id="13" name="矩形 12"/>
          <p:cNvSpPr/>
          <p:nvPr/>
        </p:nvSpPr>
        <p:spPr>
          <a:xfrm>
            <a:off x="4781336" y="2145949"/>
            <a:ext cx="1859651" cy="369882"/>
          </a:xfrm>
          <a:prstGeom prst="rect">
            <a:avLst/>
          </a:prstGeom>
        </p:spPr>
        <p:txBody>
          <a:bodyPr vert="horz" lIns="91440" tIns="45720" rIns="91440" bIns="45720" anchor="ctr">
            <a:noAutofit/>
          </a:bodyPr>
          <a:lstStyle/>
          <a:p>
            <a:pPr algn="ctr">
              <a:spcBef>
                <a:spcPct val="0"/>
              </a:spcBef>
            </a:pPr>
            <a:r>
              <a:rPr lang="zh-CN" altLang="en-US" sz="2000" spc="-151" noProof="1">
                <a:solidFill>
                  <a:schemeClr val="tx1">
                    <a:lumMod val="75000"/>
                    <a:lumOff val="25000"/>
                  </a:schemeClr>
                </a:solidFill>
                <a:latin typeface="Noto Sans S Chinese" charset="-122"/>
                <a:ea typeface="Noto Sans S Chinese" charset="-122"/>
                <a:cs typeface="Noto Sans S Chinese" charset="-122"/>
                <a:sym typeface="+mn-lt"/>
              </a:rPr>
              <a:t>关键词</a:t>
            </a:r>
          </a:p>
        </p:txBody>
      </p:sp>
      <p:sp>
        <p:nvSpPr>
          <p:cNvPr id="14" name="矩形 13"/>
          <p:cNvSpPr/>
          <p:nvPr/>
        </p:nvSpPr>
        <p:spPr>
          <a:xfrm>
            <a:off x="4829911" y="3321376"/>
            <a:ext cx="1811079" cy="333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600" noProof="1">
                <a:solidFill>
                  <a:schemeClr val="bg1"/>
                </a:solidFill>
                <a:latin typeface="Noto Sans S Chinese" charset="-122"/>
                <a:ea typeface="Noto Sans S Chinese" charset="-122"/>
                <a:cs typeface="Noto Sans S Chinese" charset="-122"/>
                <a:sym typeface="+mn-lt"/>
              </a:rPr>
              <a:t>标题文本预设</a:t>
            </a:r>
          </a:p>
        </p:txBody>
      </p:sp>
      <p:sp>
        <p:nvSpPr>
          <p:cNvPr id="15" name="矩形 14"/>
          <p:cNvSpPr/>
          <p:nvPr/>
        </p:nvSpPr>
        <p:spPr>
          <a:xfrm>
            <a:off x="4732754" y="4746818"/>
            <a:ext cx="1960338" cy="688586"/>
          </a:xfrm>
          <a:prstGeom prst="rect">
            <a:avLst/>
          </a:prstGeom>
        </p:spPr>
        <p:txBody>
          <a:bodyPr wrap="square" anchor="ctr">
            <a:spAutoFit/>
          </a:bodyPr>
          <a:lstStyle/>
          <a:p>
            <a:pPr>
              <a:lnSpc>
                <a:spcPct val="120000"/>
              </a:lnSpc>
              <a:buClr>
                <a:srgbClr val="E24848"/>
              </a:buClr>
              <a:defRPr/>
            </a:pPr>
            <a:r>
              <a:rPr lang="zh-CN" altLang="en-US" sz="1100" noProof="1">
                <a:solidFill>
                  <a:schemeClr val="tx1">
                    <a:lumMod val="65000"/>
                    <a:lumOff val="35000"/>
                  </a:schemeClr>
                </a:solidFill>
                <a:latin typeface="Noto Sans S Chinese" charset="-122"/>
                <a:ea typeface="Noto Sans S Chinese" charset="-122"/>
                <a:cs typeface="Noto Sans S Chinese" charset="-122"/>
                <a:sym typeface="+mn-lt"/>
              </a:rPr>
              <a:t>此部分内容作为文字排版占位显示（建议使用主题字体）。</a:t>
            </a:r>
          </a:p>
        </p:txBody>
      </p:sp>
      <p:sp>
        <p:nvSpPr>
          <p:cNvPr id="16" name="任意多边形: 形状 6"/>
          <p:cNvSpPr/>
          <p:nvPr/>
        </p:nvSpPr>
        <p:spPr>
          <a:xfrm>
            <a:off x="5519323" y="2797320"/>
            <a:ext cx="414685" cy="393244"/>
          </a:xfrm>
          <a:custGeom>
            <a:avLst/>
            <a:gdLst>
              <a:gd name="connsiteX0" fmla="*/ 17139 w 331464"/>
              <a:gd name="connsiteY0" fmla="*/ 274638 h 314326"/>
              <a:gd name="connsiteX1" fmla="*/ 312414 w 331464"/>
              <a:gd name="connsiteY1" fmla="*/ 274638 h 314326"/>
              <a:gd name="connsiteX2" fmla="*/ 312414 w 331464"/>
              <a:gd name="connsiteY2" fmla="*/ 302420 h 314326"/>
              <a:gd name="connsiteX3" fmla="*/ 300758 w 331464"/>
              <a:gd name="connsiteY3" fmla="*/ 314326 h 314326"/>
              <a:gd name="connsiteX4" fmla="*/ 28795 w 331464"/>
              <a:gd name="connsiteY4" fmla="*/ 314326 h 314326"/>
              <a:gd name="connsiteX5" fmla="*/ 17139 w 331464"/>
              <a:gd name="connsiteY5" fmla="*/ 302420 h 314326"/>
              <a:gd name="connsiteX6" fmla="*/ 220339 w 331464"/>
              <a:gd name="connsiteY6" fmla="*/ 168275 h 314326"/>
              <a:gd name="connsiteX7" fmla="*/ 312414 w 331464"/>
              <a:gd name="connsiteY7" fmla="*/ 168275 h 314326"/>
              <a:gd name="connsiteX8" fmla="*/ 312414 w 331464"/>
              <a:gd name="connsiteY8" fmla="*/ 258763 h 314326"/>
              <a:gd name="connsiteX9" fmla="*/ 220339 w 331464"/>
              <a:gd name="connsiteY9" fmla="*/ 258763 h 314326"/>
              <a:gd name="connsiteX10" fmla="*/ 128264 w 331464"/>
              <a:gd name="connsiteY10" fmla="*/ 168275 h 314326"/>
              <a:gd name="connsiteX11" fmla="*/ 201289 w 331464"/>
              <a:gd name="connsiteY11" fmla="*/ 168275 h 314326"/>
              <a:gd name="connsiteX12" fmla="*/ 201289 w 331464"/>
              <a:gd name="connsiteY12" fmla="*/ 258763 h 314326"/>
              <a:gd name="connsiteX13" fmla="*/ 128264 w 331464"/>
              <a:gd name="connsiteY13" fmla="*/ 258763 h 314326"/>
              <a:gd name="connsiteX14" fmla="*/ 17139 w 331464"/>
              <a:gd name="connsiteY14" fmla="*/ 168275 h 314326"/>
              <a:gd name="connsiteX15" fmla="*/ 110802 w 331464"/>
              <a:gd name="connsiteY15" fmla="*/ 168275 h 314326"/>
              <a:gd name="connsiteX16" fmla="*/ 110802 w 331464"/>
              <a:gd name="connsiteY16" fmla="*/ 258763 h 314326"/>
              <a:gd name="connsiteX17" fmla="*/ 17139 w 331464"/>
              <a:gd name="connsiteY17" fmla="*/ 258763 h 314326"/>
              <a:gd name="connsiteX18" fmla="*/ 28189 w 331464"/>
              <a:gd name="connsiteY18" fmla="*/ 93663 h 314326"/>
              <a:gd name="connsiteX19" fmla="*/ 302951 w 331464"/>
              <a:gd name="connsiteY19" fmla="*/ 93663 h 314326"/>
              <a:gd name="connsiteX20" fmla="*/ 328872 w 331464"/>
              <a:gd name="connsiteY20" fmla="*/ 132428 h 314326"/>
              <a:gd name="connsiteX21" fmla="*/ 331464 w 331464"/>
              <a:gd name="connsiteY21" fmla="*/ 138888 h 314326"/>
              <a:gd name="connsiteX22" fmla="*/ 322392 w 331464"/>
              <a:gd name="connsiteY22" fmla="*/ 149226 h 314326"/>
              <a:gd name="connsiteX23" fmla="*/ 7452 w 331464"/>
              <a:gd name="connsiteY23" fmla="*/ 149226 h 314326"/>
              <a:gd name="connsiteX24" fmla="*/ 972 w 331464"/>
              <a:gd name="connsiteY24" fmla="*/ 144057 h 314326"/>
              <a:gd name="connsiteX25" fmla="*/ 972 w 331464"/>
              <a:gd name="connsiteY25" fmla="*/ 132428 h 314326"/>
              <a:gd name="connsiteX26" fmla="*/ 28189 w 331464"/>
              <a:gd name="connsiteY26" fmla="*/ 93663 h 314326"/>
              <a:gd name="connsiteX27" fmla="*/ 47833 w 331464"/>
              <a:gd name="connsiteY27" fmla="*/ 0 h 314326"/>
              <a:gd name="connsiteX28" fmla="*/ 283308 w 331464"/>
              <a:gd name="connsiteY28" fmla="*/ 0 h 314326"/>
              <a:gd name="connsiteX29" fmla="*/ 294952 w 331464"/>
              <a:gd name="connsiteY29" fmla="*/ 11824 h 314326"/>
              <a:gd name="connsiteX30" fmla="*/ 294952 w 331464"/>
              <a:gd name="connsiteY30" fmla="*/ 76200 h 314326"/>
              <a:gd name="connsiteX31" fmla="*/ 36189 w 331464"/>
              <a:gd name="connsiteY31" fmla="*/ 76200 h 314326"/>
              <a:gd name="connsiteX32" fmla="*/ 36189 w 331464"/>
              <a:gd name="connsiteY32" fmla="*/ 11824 h 314326"/>
              <a:gd name="connsiteX33" fmla="*/ 47833 w 331464"/>
              <a:gd name="connsiteY33" fmla="*/ 0 h 31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1464" h="314326">
                <a:moveTo>
                  <a:pt x="17139" y="274638"/>
                </a:moveTo>
                <a:cubicBezTo>
                  <a:pt x="17139" y="274638"/>
                  <a:pt x="17139" y="274638"/>
                  <a:pt x="312414" y="274638"/>
                </a:cubicBezTo>
                <a:cubicBezTo>
                  <a:pt x="312414" y="274638"/>
                  <a:pt x="312414" y="274638"/>
                  <a:pt x="312414" y="302420"/>
                </a:cubicBezTo>
                <a:cubicBezTo>
                  <a:pt x="312414" y="309035"/>
                  <a:pt x="307234" y="314326"/>
                  <a:pt x="300758" y="314326"/>
                </a:cubicBezTo>
                <a:cubicBezTo>
                  <a:pt x="300758" y="314326"/>
                  <a:pt x="300758" y="314326"/>
                  <a:pt x="28795" y="314326"/>
                </a:cubicBezTo>
                <a:cubicBezTo>
                  <a:pt x="22319" y="314326"/>
                  <a:pt x="17139" y="309035"/>
                  <a:pt x="17139" y="302420"/>
                </a:cubicBezTo>
                <a:close/>
                <a:moveTo>
                  <a:pt x="220339" y="168275"/>
                </a:moveTo>
                <a:lnTo>
                  <a:pt x="312414" y="168275"/>
                </a:lnTo>
                <a:lnTo>
                  <a:pt x="312414" y="258763"/>
                </a:lnTo>
                <a:lnTo>
                  <a:pt x="220339" y="258763"/>
                </a:lnTo>
                <a:close/>
                <a:moveTo>
                  <a:pt x="128264" y="168275"/>
                </a:moveTo>
                <a:lnTo>
                  <a:pt x="201289" y="168275"/>
                </a:lnTo>
                <a:lnTo>
                  <a:pt x="201289" y="258763"/>
                </a:lnTo>
                <a:lnTo>
                  <a:pt x="128264" y="258763"/>
                </a:lnTo>
                <a:close/>
                <a:moveTo>
                  <a:pt x="17139" y="168275"/>
                </a:moveTo>
                <a:lnTo>
                  <a:pt x="110802" y="168275"/>
                </a:lnTo>
                <a:lnTo>
                  <a:pt x="110802" y="258763"/>
                </a:lnTo>
                <a:lnTo>
                  <a:pt x="17139" y="258763"/>
                </a:lnTo>
                <a:close/>
                <a:moveTo>
                  <a:pt x="28189" y="93663"/>
                </a:moveTo>
                <a:cubicBezTo>
                  <a:pt x="28189" y="93663"/>
                  <a:pt x="28189" y="93663"/>
                  <a:pt x="302951" y="93663"/>
                </a:cubicBezTo>
                <a:cubicBezTo>
                  <a:pt x="302951" y="93663"/>
                  <a:pt x="302951" y="93663"/>
                  <a:pt x="328872" y="132428"/>
                </a:cubicBezTo>
                <a:cubicBezTo>
                  <a:pt x="330168" y="133720"/>
                  <a:pt x="331464" y="136304"/>
                  <a:pt x="331464" y="138888"/>
                </a:cubicBezTo>
                <a:cubicBezTo>
                  <a:pt x="331464" y="144057"/>
                  <a:pt x="327576" y="147934"/>
                  <a:pt x="322392" y="149226"/>
                </a:cubicBezTo>
                <a:cubicBezTo>
                  <a:pt x="322392" y="149226"/>
                  <a:pt x="322392" y="149226"/>
                  <a:pt x="7452" y="149226"/>
                </a:cubicBezTo>
                <a:cubicBezTo>
                  <a:pt x="4860" y="147934"/>
                  <a:pt x="2268" y="146641"/>
                  <a:pt x="972" y="144057"/>
                </a:cubicBezTo>
                <a:cubicBezTo>
                  <a:pt x="-324" y="140181"/>
                  <a:pt x="-324" y="136304"/>
                  <a:pt x="972" y="132428"/>
                </a:cubicBezTo>
                <a:cubicBezTo>
                  <a:pt x="972" y="132428"/>
                  <a:pt x="972" y="132428"/>
                  <a:pt x="28189" y="93663"/>
                </a:cubicBezTo>
                <a:close/>
                <a:moveTo>
                  <a:pt x="47833" y="0"/>
                </a:moveTo>
                <a:cubicBezTo>
                  <a:pt x="47833" y="0"/>
                  <a:pt x="47833" y="0"/>
                  <a:pt x="283308" y="0"/>
                </a:cubicBezTo>
                <a:cubicBezTo>
                  <a:pt x="289777" y="0"/>
                  <a:pt x="294952" y="5255"/>
                  <a:pt x="294952" y="11824"/>
                </a:cubicBezTo>
                <a:lnTo>
                  <a:pt x="294952" y="76200"/>
                </a:lnTo>
                <a:cubicBezTo>
                  <a:pt x="294952" y="76200"/>
                  <a:pt x="294952" y="76200"/>
                  <a:pt x="36189" y="76200"/>
                </a:cubicBezTo>
                <a:cubicBezTo>
                  <a:pt x="36189" y="76200"/>
                  <a:pt x="36189" y="76200"/>
                  <a:pt x="36189" y="11824"/>
                </a:cubicBezTo>
                <a:cubicBezTo>
                  <a:pt x="36189" y="5255"/>
                  <a:pt x="41364" y="0"/>
                  <a:pt x="478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latin typeface="Noto Sans S Chinese" charset="-122"/>
              <a:ea typeface="Noto Sans S Chinese" charset="-122"/>
              <a:cs typeface="Noto Sans S Chinese" charset="-122"/>
              <a:sym typeface="+mn-lt"/>
            </a:endParaRPr>
          </a:p>
        </p:txBody>
      </p:sp>
      <p:sp>
        <p:nvSpPr>
          <p:cNvPr id="17" name="矩形 16"/>
          <p:cNvSpPr/>
          <p:nvPr/>
        </p:nvSpPr>
        <p:spPr>
          <a:xfrm>
            <a:off x="6841959" y="2598326"/>
            <a:ext cx="1870296" cy="11537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latin typeface="Noto Sans S Chinese" charset="-122"/>
              <a:ea typeface="Noto Sans S Chinese" charset="-122"/>
              <a:cs typeface="Noto Sans S Chinese" charset="-122"/>
              <a:sym typeface="+mn-lt"/>
            </a:endParaRPr>
          </a:p>
        </p:txBody>
      </p:sp>
      <p:sp>
        <p:nvSpPr>
          <p:cNvPr id="18" name="矩形 17"/>
          <p:cNvSpPr/>
          <p:nvPr/>
        </p:nvSpPr>
        <p:spPr>
          <a:xfrm>
            <a:off x="6793377" y="3920130"/>
            <a:ext cx="1960338" cy="688586"/>
          </a:xfrm>
          <a:prstGeom prst="rect">
            <a:avLst/>
          </a:prstGeom>
        </p:spPr>
        <p:txBody>
          <a:bodyPr wrap="square" anchor="ctr">
            <a:spAutoFit/>
          </a:bodyPr>
          <a:lstStyle/>
          <a:p>
            <a:pPr>
              <a:lnSpc>
                <a:spcPct val="120000"/>
              </a:lnSpc>
              <a:buClr>
                <a:srgbClr val="E24848"/>
              </a:buClr>
              <a:defRPr/>
            </a:pPr>
            <a:r>
              <a:rPr lang="zh-CN" altLang="en-US" sz="1100" noProof="1">
                <a:solidFill>
                  <a:schemeClr val="tx1">
                    <a:lumMod val="65000"/>
                    <a:lumOff val="35000"/>
                  </a:schemeClr>
                </a:solidFill>
                <a:latin typeface="Noto Sans S Chinese" charset="-122"/>
                <a:ea typeface="Noto Sans S Chinese" charset="-122"/>
                <a:cs typeface="Noto Sans S Chinese" charset="-122"/>
                <a:sym typeface="+mn-lt"/>
              </a:rPr>
              <a:t>此部分内容作为文字排版占位显示（建议使用主题字体）。</a:t>
            </a:r>
          </a:p>
        </p:txBody>
      </p:sp>
      <p:sp>
        <p:nvSpPr>
          <p:cNvPr id="19" name="矩形 18"/>
          <p:cNvSpPr/>
          <p:nvPr/>
        </p:nvSpPr>
        <p:spPr>
          <a:xfrm>
            <a:off x="6841959" y="2145949"/>
            <a:ext cx="1859651" cy="369882"/>
          </a:xfrm>
          <a:prstGeom prst="rect">
            <a:avLst/>
          </a:prstGeom>
        </p:spPr>
        <p:txBody>
          <a:bodyPr vert="horz" lIns="91440" tIns="45720" rIns="91440" bIns="45720" anchor="ctr">
            <a:noAutofit/>
          </a:bodyPr>
          <a:lstStyle/>
          <a:p>
            <a:pPr algn="ctr">
              <a:spcBef>
                <a:spcPct val="0"/>
              </a:spcBef>
            </a:pPr>
            <a:r>
              <a:rPr lang="zh-CN" altLang="en-US" sz="2000" spc="-151" noProof="1">
                <a:solidFill>
                  <a:schemeClr val="tx1">
                    <a:lumMod val="65000"/>
                    <a:lumOff val="35000"/>
                  </a:schemeClr>
                </a:solidFill>
                <a:latin typeface="Noto Sans S Chinese" charset="-122"/>
                <a:ea typeface="Noto Sans S Chinese" charset="-122"/>
                <a:cs typeface="Noto Sans S Chinese" charset="-122"/>
                <a:sym typeface="+mn-lt"/>
              </a:rPr>
              <a:t>关键词</a:t>
            </a:r>
          </a:p>
        </p:txBody>
      </p:sp>
      <p:sp>
        <p:nvSpPr>
          <p:cNvPr id="20" name="矩形 19"/>
          <p:cNvSpPr/>
          <p:nvPr/>
        </p:nvSpPr>
        <p:spPr>
          <a:xfrm>
            <a:off x="6890531" y="3321376"/>
            <a:ext cx="1811079" cy="333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600" noProof="1">
                <a:solidFill>
                  <a:schemeClr val="bg1"/>
                </a:solidFill>
                <a:latin typeface="Noto Sans S Chinese" charset="-122"/>
                <a:ea typeface="Noto Sans S Chinese" charset="-122"/>
                <a:cs typeface="Noto Sans S Chinese" charset="-122"/>
                <a:sym typeface="+mn-lt"/>
              </a:rPr>
              <a:t>标题文本预设</a:t>
            </a:r>
          </a:p>
        </p:txBody>
      </p:sp>
      <p:sp>
        <p:nvSpPr>
          <p:cNvPr id="21" name="矩形 20"/>
          <p:cNvSpPr/>
          <p:nvPr/>
        </p:nvSpPr>
        <p:spPr>
          <a:xfrm>
            <a:off x="6793377" y="4746818"/>
            <a:ext cx="1960338" cy="688586"/>
          </a:xfrm>
          <a:prstGeom prst="rect">
            <a:avLst/>
          </a:prstGeom>
        </p:spPr>
        <p:txBody>
          <a:bodyPr wrap="square" anchor="ctr">
            <a:spAutoFit/>
          </a:bodyPr>
          <a:lstStyle/>
          <a:p>
            <a:pPr>
              <a:lnSpc>
                <a:spcPct val="120000"/>
              </a:lnSpc>
              <a:buClr>
                <a:srgbClr val="E24848"/>
              </a:buClr>
              <a:defRPr/>
            </a:pPr>
            <a:r>
              <a:rPr lang="zh-CN" altLang="en-US" sz="1100" noProof="1">
                <a:solidFill>
                  <a:schemeClr val="tx1">
                    <a:lumMod val="65000"/>
                    <a:lumOff val="35000"/>
                  </a:schemeClr>
                </a:solidFill>
                <a:latin typeface="Noto Sans S Chinese" charset="-122"/>
                <a:ea typeface="Noto Sans S Chinese" charset="-122"/>
                <a:cs typeface="Noto Sans S Chinese" charset="-122"/>
                <a:sym typeface="+mn-lt"/>
              </a:rPr>
              <a:t>此部分内容作为文字排版占位显示（建议使用主题字体）。</a:t>
            </a:r>
          </a:p>
        </p:txBody>
      </p:sp>
      <p:sp>
        <p:nvSpPr>
          <p:cNvPr id="22" name="任意多边形: 形状 7"/>
          <p:cNvSpPr/>
          <p:nvPr/>
        </p:nvSpPr>
        <p:spPr>
          <a:xfrm>
            <a:off x="7561893" y="2797320"/>
            <a:ext cx="414685" cy="393244"/>
          </a:xfrm>
          <a:custGeom>
            <a:avLst/>
            <a:gdLst>
              <a:gd name="connsiteX0" fmla="*/ 17139 w 331464"/>
              <a:gd name="connsiteY0" fmla="*/ 274638 h 314326"/>
              <a:gd name="connsiteX1" fmla="*/ 312414 w 331464"/>
              <a:gd name="connsiteY1" fmla="*/ 274638 h 314326"/>
              <a:gd name="connsiteX2" fmla="*/ 312414 w 331464"/>
              <a:gd name="connsiteY2" fmla="*/ 302420 h 314326"/>
              <a:gd name="connsiteX3" fmla="*/ 300758 w 331464"/>
              <a:gd name="connsiteY3" fmla="*/ 314326 h 314326"/>
              <a:gd name="connsiteX4" fmla="*/ 28795 w 331464"/>
              <a:gd name="connsiteY4" fmla="*/ 314326 h 314326"/>
              <a:gd name="connsiteX5" fmla="*/ 17139 w 331464"/>
              <a:gd name="connsiteY5" fmla="*/ 302420 h 314326"/>
              <a:gd name="connsiteX6" fmla="*/ 220339 w 331464"/>
              <a:gd name="connsiteY6" fmla="*/ 168275 h 314326"/>
              <a:gd name="connsiteX7" fmla="*/ 312414 w 331464"/>
              <a:gd name="connsiteY7" fmla="*/ 168275 h 314326"/>
              <a:gd name="connsiteX8" fmla="*/ 312414 w 331464"/>
              <a:gd name="connsiteY8" fmla="*/ 258763 h 314326"/>
              <a:gd name="connsiteX9" fmla="*/ 220339 w 331464"/>
              <a:gd name="connsiteY9" fmla="*/ 258763 h 314326"/>
              <a:gd name="connsiteX10" fmla="*/ 128264 w 331464"/>
              <a:gd name="connsiteY10" fmla="*/ 168275 h 314326"/>
              <a:gd name="connsiteX11" fmla="*/ 201289 w 331464"/>
              <a:gd name="connsiteY11" fmla="*/ 168275 h 314326"/>
              <a:gd name="connsiteX12" fmla="*/ 201289 w 331464"/>
              <a:gd name="connsiteY12" fmla="*/ 258763 h 314326"/>
              <a:gd name="connsiteX13" fmla="*/ 128264 w 331464"/>
              <a:gd name="connsiteY13" fmla="*/ 258763 h 314326"/>
              <a:gd name="connsiteX14" fmla="*/ 17139 w 331464"/>
              <a:gd name="connsiteY14" fmla="*/ 168275 h 314326"/>
              <a:gd name="connsiteX15" fmla="*/ 110802 w 331464"/>
              <a:gd name="connsiteY15" fmla="*/ 168275 h 314326"/>
              <a:gd name="connsiteX16" fmla="*/ 110802 w 331464"/>
              <a:gd name="connsiteY16" fmla="*/ 258763 h 314326"/>
              <a:gd name="connsiteX17" fmla="*/ 17139 w 331464"/>
              <a:gd name="connsiteY17" fmla="*/ 258763 h 314326"/>
              <a:gd name="connsiteX18" fmla="*/ 28189 w 331464"/>
              <a:gd name="connsiteY18" fmla="*/ 93663 h 314326"/>
              <a:gd name="connsiteX19" fmla="*/ 302951 w 331464"/>
              <a:gd name="connsiteY19" fmla="*/ 93663 h 314326"/>
              <a:gd name="connsiteX20" fmla="*/ 328872 w 331464"/>
              <a:gd name="connsiteY20" fmla="*/ 132428 h 314326"/>
              <a:gd name="connsiteX21" fmla="*/ 331464 w 331464"/>
              <a:gd name="connsiteY21" fmla="*/ 138888 h 314326"/>
              <a:gd name="connsiteX22" fmla="*/ 322392 w 331464"/>
              <a:gd name="connsiteY22" fmla="*/ 149226 h 314326"/>
              <a:gd name="connsiteX23" fmla="*/ 7452 w 331464"/>
              <a:gd name="connsiteY23" fmla="*/ 149226 h 314326"/>
              <a:gd name="connsiteX24" fmla="*/ 972 w 331464"/>
              <a:gd name="connsiteY24" fmla="*/ 144057 h 314326"/>
              <a:gd name="connsiteX25" fmla="*/ 972 w 331464"/>
              <a:gd name="connsiteY25" fmla="*/ 132428 h 314326"/>
              <a:gd name="connsiteX26" fmla="*/ 28189 w 331464"/>
              <a:gd name="connsiteY26" fmla="*/ 93663 h 314326"/>
              <a:gd name="connsiteX27" fmla="*/ 47833 w 331464"/>
              <a:gd name="connsiteY27" fmla="*/ 0 h 314326"/>
              <a:gd name="connsiteX28" fmla="*/ 283308 w 331464"/>
              <a:gd name="connsiteY28" fmla="*/ 0 h 314326"/>
              <a:gd name="connsiteX29" fmla="*/ 294952 w 331464"/>
              <a:gd name="connsiteY29" fmla="*/ 11824 h 314326"/>
              <a:gd name="connsiteX30" fmla="*/ 294952 w 331464"/>
              <a:gd name="connsiteY30" fmla="*/ 76200 h 314326"/>
              <a:gd name="connsiteX31" fmla="*/ 36189 w 331464"/>
              <a:gd name="connsiteY31" fmla="*/ 76200 h 314326"/>
              <a:gd name="connsiteX32" fmla="*/ 36189 w 331464"/>
              <a:gd name="connsiteY32" fmla="*/ 11824 h 314326"/>
              <a:gd name="connsiteX33" fmla="*/ 47833 w 331464"/>
              <a:gd name="connsiteY33" fmla="*/ 0 h 31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1464" h="314326">
                <a:moveTo>
                  <a:pt x="17139" y="274638"/>
                </a:moveTo>
                <a:cubicBezTo>
                  <a:pt x="17139" y="274638"/>
                  <a:pt x="17139" y="274638"/>
                  <a:pt x="312414" y="274638"/>
                </a:cubicBezTo>
                <a:cubicBezTo>
                  <a:pt x="312414" y="274638"/>
                  <a:pt x="312414" y="274638"/>
                  <a:pt x="312414" y="302420"/>
                </a:cubicBezTo>
                <a:cubicBezTo>
                  <a:pt x="312414" y="309035"/>
                  <a:pt x="307234" y="314326"/>
                  <a:pt x="300758" y="314326"/>
                </a:cubicBezTo>
                <a:cubicBezTo>
                  <a:pt x="300758" y="314326"/>
                  <a:pt x="300758" y="314326"/>
                  <a:pt x="28795" y="314326"/>
                </a:cubicBezTo>
                <a:cubicBezTo>
                  <a:pt x="22319" y="314326"/>
                  <a:pt x="17139" y="309035"/>
                  <a:pt x="17139" y="302420"/>
                </a:cubicBezTo>
                <a:close/>
                <a:moveTo>
                  <a:pt x="220339" y="168275"/>
                </a:moveTo>
                <a:lnTo>
                  <a:pt x="312414" y="168275"/>
                </a:lnTo>
                <a:lnTo>
                  <a:pt x="312414" y="258763"/>
                </a:lnTo>
                <a:lnTo>
                  <a:pt x="220339" y="258763"/>
                </a:lnTo>
                <a:close/>
                <a:moveTo>
                  <a:pt x="128264" y="168275"/>
                </a:moveTo>
                <a:lnTo>
                  <a:pt x="201289" y="168275"/>
                </a:lnTo>
                <a:lnTo>
                  <a:pt x="201289" y="258763"/>
                </a:lnTo>
                <a:lnTo>
                  <a:pt x="128264" y="258763"/>
                </a:lnTo>
                <a:close/>
                <a:moveTo>
                  <a:pt x="17139" y="168275"/>
                </a:moveTo>
                <a:lnTo>
                  <a:pt x="110802" y="168275"/>
                </a:lnTo>
                <a:lnTo>
                  <a:pt x="110802" y="258763"/>
                </a:lnTo>
                <a:lnTo>
                  <a:pt x="17139" y="258763"/>
                </a:lnTo>
                <a:close/>
                <a:moveTo>
                  <a:pt x="28189" y="93663"/>
                </a:moveTo>
                <a:cubicBezTo>
                  <a:pt x="28189" y="93663"/>
                  <a:pt x="28189" y="93663"/>
                  <a:pt x="302951" y="93663"/>
                </a:cubicBezTo>
                <a:cubicBezTo>
                  <a:pt x="302951" y="93663"/>
                  <a:pt x="302951" y="93663"/>
                  <a:pt x="328872" y="132428"/>
                </a:cubicBezTo>
                <a:cubicBezTo>
                  <a:pt x="330168" y="133720"/>
                  <a:pt x="331464" y="136304"/>
                  <a:pt x="331464" y="138888"/>
                </a:cubicBezTo>
                <a:cubicBezTo>
                  <a:pt x="331464" y="144057"/>
                  <a:pt x="327576" y="147934"/>
                  <a:pt x="322392" y="149226"/>
                </a:cubicBezTo>
                <a:cubicBezTo>
                  <a:pt x="322392" y="149226"/>
                  <a:pt x="322392" y="149226"/>
                  <a:pt x="7452" y="149226"/>
                </a:cubicBezTo>
                <a:cubicBezTo>
                  <a:pt x="4860" y="147934"/>
                  <a:pt x="2268" y="146641"/>
                  <a:pt x="972" y="144057"/>
                </a:cubicBezTo>
                <a:cubicBezTo>
                  <a:pt x="-324" y="140181"/>
                  <a:pt x="-324" y="136304"/>
                  <a:pt x="972" y="132428"/>
                </a:cubicBezTo>
                <a:cubicBezTo>
                  <a:pt x="972" y="132428"/>
                  <a:pt x="972" y="132428"/>
                  <a:pt x="28189" y="93663"/>
                </a:cubicBezTo>
                <a:close/>
                <a:moveTo>
                  <a:pt x="47833" y="0"/>
                </a:moveTo>
                <a:cubicBezTo>
                  <a:pt x="47833" y="0"/>
                  <a:pt x="47833" y="0"/>
                  <a:pt x="283308" y="0"/>
                </a:cubicBezTo>
                <a:cubicBezTo>
                  <a:pt x="289777" y="0"/>
                  <a:pt x="294952" y="5255"/>
                  <a:pt x="294952" y="11824"/>
                </a:cubicBezTo>
                <a:lnTo>
                  <a:pt x="294952" y="76200"/>
                </a:lnTo>
                <a:cubicBezTo>
                  <a:pt x="294952" y="76200"/>
                  <a:pt x="294952" y="76200"/>
                  <a:pt x="36189" y="76200"/>
                </a:cubicBezTo>
                <a:cubicBezTo>
                  <a:pt x="36189" y="76200"/>
                  <a:pt x="36189" y="76200"/>
                  <a:pt x="36189" y="11824"/>
                </a:cubicBezTo>
                <a:cubicBezTo>
                  <a:pt x="36189" y="5255"/>
                  <a:pt x="41364" y="0"/>
                  <a:pt x="478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latin typeface="Noto Sans S Chinese" charset="-122"/>
              <a:ea typeface="Noto Sans S Chinese" charset="-122"/>
              <a:cs typeface="Noto Sans S Chinese" charset="-122"/>
              <a:sym typeface="+mn-lt"/>
            </a:endParaRPr>
          </a:p>
        </p:txBody>
      </p:sp>
      <p:sp>
        <p:nvSpPr>
          <p:cNvPr id="23" name="矩形 22"/>
          <p:cNvSpPr/>
          <p:nvPr/>
        </p:nvSpPr>
        <p:spPr>
          <a:xfrm>
            <a:off x="8902580" y="2598326"/>
            <a:ext cx="1870296" cy="11537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latin typeface="Noto Sans S Chinese" charset="-122"/>
              <a:ea typeface="Noto Sans S Chinese" charset="-122"/>
              <a:cs typeface="Noto Sans S Chinese" charset="-122"/>
              <a:sym typeface="+mn-lt"/>
            </a:endParaRPr>
          </a:p>
        </p:txBody>
      </p:sp>
      <p:sp>
        <p:nvSpPr>
          <p:cNvPr id="24" name="矩形 23"/>
          <p:cNvSpPr/>
          <p:nvPr/>
        </p:nvSpPr>
        <p:spPr>
          <a:xfrm>
            <a:off x="8853997" y="3920130"/>
            <a:ext cx="1960338" cy="688586"/>
          </a:xfrm>
          <a:prstGeom prst="rect">
            <a:avLst/>
          </a:prstGeom>
        </p:spPr>
        <p:txBody>
          <a:bodyPr wrap="square" anchor="ctr">
            <a:spAutoFit/>
          </a:bodyPr>
          <a:lstStyle/>
          <a:p>
            <a:pPr>
              <a:lnSpc>
                <a:spcPct val="120000"/>
              </a:lnSpc>
              <a:buClr>
                <a:srgbClr val="E24848"/>
              </a:buClr>
              <a:defRPr/>
            </a:pPr>
            <a:r>
              <a:rPr lang="zh-CN" altLang="en-US" sz="1100" noProof="1">
                <a:solidFill>
                  <a:schemeClr val="tx1">
                    <a:lumMod val="65000"/>
                    <a:lumOff val="35000"/>
                  </a:schemeClr>
                </a:solidFill>
                <a:latin typeface="Noto Sans S Chinese" charset="-122"/>
                <a:ea typeface="Noto Sans S Chinese" charset="-122"/>
                <a:cs typeface="Noto Sans S Chinese" charset="-122"/>
                <a:sym typeface="+mn-lt"/>
              </a:rPr>
              <a:t>此部分内容作为文字排版占位显示（建议使用主题字体）。</a:t>
            </a:r>
          </a:p>
        </p:txBody>
      </p:sp>
      <p:sp>
        <p:nvSpPr>
          <p:cNvPr id="25" name="矩形 24"/>
          <p:cNvSpPr/>
          <p:nvPr/>
        </p:nvSpPr>
        <p:spPr>
          <a:xfrm>
            <a:off x="8902580" y="2145949"/>
            <a:ext cx="1859651" cy="369882"/>
          </a:xfrm>
          <a:prstGeom prst="rect">
            <a:avLst/>
          </a:prstGeom>
        </p:spPr>
        <p:txBody>
          <a:bodyPr vert="horz" lIns="91440" tIns="45720" rIns="91440" bIns="45720" anchor="ctr">
            <a:noAutofit/>
          </a:bodyPr>
          <a:lstStyle/>
          <a:p>
            <a:pPr algn="ctr">
              <a:spcBef>
                <a:spcPct val="0"/>
              </a:spcBef>
            </a:pPr>
            <a:r>
              <a:rPr lang="zh-CN" altLang="en-US" sz="2000" spc="-151" noProof="1">
                <a:solidFill>
                  <a:schemeClr val="tx1">
                    <a:lumMod val="75000"/>
                    <a:lumOff val="25000"/>
                  </a:schemeClr>
                </a:solidFill>
                <a:latin typeface="Noto Sans S Chinese" charset="-122"/>
                <a:ea typeface="Noto Sans S Chinese" charset="-122"/>
                <a:cs typeface="Noto Sans S Chinese" charset="-122"/>
                <a:sym typeface="+mn-lt"/>
              </a:rPr>
              <a:t>关键词</a:t>
            </a:r>
          </a:p>
        </p:txBody>
      </p:sp>
      <p:sp>
        <p:nvSpPr>
          <p:cNvPr id="26" name="矩形 25"/>
          <p:cNvSpPr/>
          <p:nvPr/>
        </p:nvSpPr>
        <p:spPr>
          <a:xfrm>
            <a:off x="8951154" y="3321376"/>
            <a:ext cx="1811079" cy="333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600" noProof="1">
                <a:solidFill>
                  <a:schemeClr val="bg1"/>
                </a:solidFill>
                <a:latin typeface="Noto Sans S Chinese" charset="-122"/>
                <a:ea typeface="Noto Sans S Chinese" charset="-122"/>
                <a:cs typeface="Noto Sans S Chinese" charset="-122"/>
                <a:sym typeface="+mn-lt"/>
              </a:rPr>
              <a:t>标题文本预设</a:t>
            </a:r>
          </a:p>
        </p:txBody>
      </p:sp>
      <p:sp>
        <p:nvSpPr>
          <p:cNvPr id="27" name="矩形 26"/>
          <p:cNvSpPr/>
          <p:nvPr/>
        </p:nvSpPr>
        <p:spPr>
          <a:xfrm>
            <a:off x="8853997" y="4746818"/>
            <a:ext cx="1960338" cy="688586"/>
          </a:xfrm>
          <a:prstGeom prst="rect">
            <a:avLst/>
          </a:prstGeom>
        </p:spPr>
        <p:txBody>
          <a:bodyPr wrap="square" anchor="ctr">
            <a:spAutoFit/>
          </a:bodyPr>
          <a:lstStyle/>
          <a:p>
            <a:pPr>
              <a:lnSpc>
                <a:spcPct val="120000"/>
              </a:lnSpc>
              <a:buClr>
                <a:srgbClr val="E24848"/>
              </a:buClr>
              <a:defRPr/>
            </a:pPr>
            <a:r>
              <a:rPr lang="zh-CN" altLang="en-US" sz="1100" noProof="1">
                <a:solidFill>
                  <a:schemeClr val="tx1">
                    <a:lumMod val="65000"/>
                    <a:lumOff val="35000"/>
                  </a:schemeClr>
                </a:solidFill>
                <a:latin typeface="Noto Sans S Chinese" charset="-122"/>
                <a:ea typeface="Noto Sans S Chinese" charset="-122"/>
                <a:cs typeface="Noto Sans S Chinese" charset="-122"/>
                <a:sym typeface="+mn-lt"/>
              </a:rPr>
              <a:t>此部分内容作为文字排版占位显示（建议使用主题字体）。</a:t>
            </a:r>
          </a:p>
        </p:txBody>
      </p:sp>
      <p:sp>
        <p:nvSpPr>
          <p:cNvPr id="28" name="任意多边形: 形状 8"/>
          <p:cNvSpPr/>
          <p:nvPr/>
        </p:nvSpPr>
        <p:spPr>
          <a:xfrm>
            <a:off x="9604461" y="2797320"/>
            <a:ext cx="414685" cy="393244"/>
          </a:xfrm>
          <a:custGeom>
            <a:avLst/>
            <a:gdLst>
              <a:gd name="connsiteX0" fmla="*/ 17139 w 331464"/>
              <a:gd name="connsiteY0" fmla="*/ 274638 h 314326"/>
              <a:gd name="connsiteX1" fmla="*/ 312414 w 331464"/>
              <a:gd name="connsiteY1" fmla="*/ 274638 h 314326"/>
              <a:gd name="connsiteX2" fmla="*/ 312414 w 331464"/>
              <a:gd name="connsiteY2" fmla="*/ 302420 h 314326"/>
              <a:gd name="connsiteX3" fmla="*/ 300758 w 331464"/>
              <a:gd name="connsiteY3" fmla="*/ 314326 h 314326"/>
              <a:gd name="connsiteX4" fmla="*/ 28795 w 331464"/>
              <a:gd name="connsiteY4" fmla="*/ 314326 h 314326"/>
              <a:gd name="connsiteX5" fmla="*/ 17139 w 331464"/>
              <a:gd name="connsiteY5" fmla="*/ 302420 h 314326"/>
              <a:gd name="connsiteX6" fmla="*/ 220339 w 331464"/>
              <a:gd name="connsiteY6" fmla="*/ 168275 h 314326"/>
              <a:gd name="connsiteX7" fmla="*/ 312414 w 331464"/>
              <a:gd name="connsiteY7" fmla="*/ 168275 h 314326"/>
              <a:gd name="connsiteX8" fmla="*/ 312414 w 331464"/>
              <a:gd name="connsiteY8" fmla="*/ 258763 h 314326"/>
              <a:gd name="connsiteX9" fmla="*/ 220339 w 331464"/>
              <a:gd name="connsiteY9" fmla="*/ 258763 h 314326"/>
              <a:gd name="connsiteX10" fmla="*/ 128264 w 331464"/>
              <a:gd name="connsiteY10" fmla="*/ 168275 h 314326"/>
              <a:gd name="connsiteX11" fmla="*/ 201289 w 331464"/>
              <a:gd name="connsiteY11" fmla="*/ 168275 h 314326"/>
              <a:gd name="connsiteX12" fmla="*/ 201289 w 331464"/>
              <a:gd name="connsiteY12" fmla="*/ 258763 h 314326"/>
              <a:gd name="connsiteX13" fmla="*/ 128264 w 331464"/>
              <a:gd name="connsiteY13" fmla="*/ 258763 h 314326"/>
              <a:gd name="connsiteX14" fmla="*/ 17139 w 331464"/>
              <a:gd name="connsiteY14" fmla="*/ 168275 h 314326"/>
              <a:gd name="connsiteX15" fmla="*/ 110802 w 331464"/>
              <a:gd name="connsiteY15" fmla="*/ 168275 h 314326"/>
              <a:gd name="connsiteX16" fmla="*/ 110802 w 331464"/>
              <a:gd name="connsiteY16" fmla="*/ 258763 h 314326"/>
              <a:gd name="connsiteX17" fmla="*/ 17139 w 331464"/>
              <a:gd name="connsiteY17" fmla="*/ 258763 h 314326"/>
              <a:gd name="connsiteX18" fmla="*/ 28189 w 331464"/>
              <a:gd name="connsiteY18" fmla="*/ 93663 h 314326"/>
              <a:gd name="connsiteX19" fmla="*/ 302951 w 331464"/>
              <a:gd name="connsiteY19" fmla="*/ 93663 h 314326"/>
              <a:gd name="connsiteX20" fmla="*/ 328872 w 331464"/>
              <a:gd name="connsiteY20" fmla="*/ 132428 h 314326"/>
              <a:gd name="connsiteX21" fmla="*/ 331464 w 331464"/>
              <a:gd name="connsiteY21" fmla="*/ 138888 h 314326"/>
              <a:gd name="connsiteX22" fmla="*/ 322392 w 331464"/>
              <a:gd name="connsiteY22" fmla="*/ 149226 h 314326"/>
              <a:gd name="connsiteX23" fmla="*/ 7452 w 331464"/>
              <a:gd name="connsiteY23" fmla="*/ 149226 h 314326"/>
              <a:gd name="connsiteX24" fmla="*/ 972 w 331464"/>
              <a:gd name="connsiteY24" fmla="*/ 144057 h 314326"/>
              <a:gd name="connsiteX25" fmla="*/ 972 w 331464"/>
              <a:gd name="connsiteY25" fmla="*/ 132428 h 314326"/>
              <a:gd name="connsiteX26" fmla="*/ 28189 w 331464"/>
              <a:gd name="connsiteY26" fmla="*/ 93663 h 314326"/>
              <a:gd name="connsiteX27" fmla="*/ 47833 w 331464"/>
              <a:gd name="connsiteY27" fmla="*/ 0 h 314326"/>
              <a:gd name="connsiteX28" fmla="*/ 283308 w 331464"/>
              <a:gd name="connsiteY28" fmla="*/ 0 h 314326"/>
              <a:gd name="connsiteX29" fmla="*/ 294952 w 331464"/>
              <a:gd name="connsiteY29" fmla="*/ 11824 h 314326"/>
              <a:gd name="connsiteX30" fmla="*/ 294952 w 331464"/>
              <a:gd name="connsiteY30" fmla="*/ 76200 h 314326"/>
              <a:gd name="connsiteX31" fmla="*/ 36189 w 331464"/>
              <a:gd name="connsiteY31" fmla="*/ 76200 h 314326"/>
              <a:gd name="connsiteX32" fmla="*/ 36189 w 331464"/>
              <a:gd name="connsiteY32" fmla="*/ 11824 h 314326"/>
              <a:gd name="connsiteX33" fmla="*/ 47833 w 331464"/>
              <a:gd name="connsiteY33" fmla="*/ 0 h 31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1464" h="314326">
                <a:moveTo>
                  <a:pt x="17139" y="274638"/>
                </a:moveTo>
                <a:cubicBezTo>
                  <a:pt x="17139" y="274638"/>
                  <a:pt x="17139" y="274638"/>
                  <a:pt x="312414" y="274638"/>
                </a:cubicBezTo>
                <a:cubicBezTo>
                  <a:pt x="312414" y="274638"/>
                  <a:pt x="312414" y="274638"/>
                  <a:pt x="312414" y="302420"/>
                </a:cubicBezTo>
                <a:cubicBezTo>
                  <a:pt x="312414" y="309035"/>
                  <a:pt x="307234" y="314326"/>
                  <a:pt x="300758" y="314326"/>
                </a:cubicBezTo>
                <a:cubicBezTo>
                  <a:pt x="300758" y="314326"/>
                  <a:pt x="300758" y="314326"/>
                  <a:pt x="28795" y="314326"/>
                </a:cubicBezTo>
                <a:cubicBezTo>
                  <a:pt x="22319" y="314326"/>
                  <a:pt x="17139" y="309035"/>
                  <a:pt x="17139" y="302420"/>
                </a:cubicBezTo>
                <a:close/>
                <a:moveTo>
                  <a:pt x="220339" y="168275"/>
                </a:moveTo>
                <a:lnTo>
                  <a:pt x="312414" y="168275"/>
                </a:lnTo>
                <a:lnTo>
                  <a:pt x="312414" y="258763"/>
                </a:lnTo>
                <a:lnTo>
                  <a:pt x="220339" y="258763"/>
                </a:lnTo>
                <a:close/>
                <a:moveTo>
                  <a:pt x="128264" y="168275"/>
                </a:moveTo>
                <a:lnTo>
                  <a:pt x="201289" y="168275"/>
                </a:lnTo>
                <a:lnTo>
                  <a:pt x="201289" y="258763"/>
                </a:lnTo>
                <a:lnTo>
                  <a:pt x="128264" y="258763"/>
                </a:lnTo>
                <a:close/>
                <a:moveTo>
                  <a:pt x="17139" y="168275"/>
                </a:moveTo>
                <a:lnTo>
                  <a:pt x="110802" y="168275"/>
                </a:lnTo>
                <a:lnTo>
                  <a:pt x="110802" y="258763"/>
                </a:lnTo>
                <a:lnTo>
                  <a:pt x="17139" y="258763"/>
                </a:lnTo>
                <a:close/>
                <a:moveTo>
                  <a:pt x="28189" y="93663"/>
                </a:moveTo>
                <a:cubicBezTo>
                  <a:pt x="28189" y="93663"/>
                  <a:pt x="28189" y="93663"/>
                  <a:pt x="302951" y="93663"/>
                </a:cubicBezTo>
                <a:cubicBezTo>
                  <a:pt x="302951" y="93663"/>
                  <a:pt x="302951" y="93663"/>
                  <a:pt x="328872" y="132428"/>
                </a:cubicBezTo>
                <a:cubicBezTo>
                  <a:pt x="330168" y="133720"/>
                  <a:pt x="331464" y="136304"/>
                  <a:pt x="331464" y="138888"/>
                </a:cubicBezTo>
                <a:cubicBezTo>
                  <a:pt x="331464" y="144057"/>
                  <a:pt x="327576" y="147934"/>
                  <a:pt x="322392" y="149226"/>
                </a:cubicBezTo>
                <a:cubicBezTo>
                  <a:pt x="322392" y="149226"/>
                  <a:pt x="322392" y="149226"/>
                  <a:pt x="7452" y="149226"/>
                </a:cubicBezTo>
                <a:cubicBezTo>
                  <a:pt x="4860" y="147934"/>
                  <a:pt x="2268" y="146641"/>
                  <a:pt x="972" y="144057"/>
                </a:cubicBezTo>
                <a:cubicBezTo>
                  <a:pt x="-324" y="140181"/>
                  <a:pt x="-324" y="136304"/>
                  <a:pt x="972" y="132428"/>
                </a:cubicBezTo>
                <a:cubicBezTo>
                  <a:pt x="972" y="132428"/>
                  <a:pt x="972" y="132428"/>
                  <a:pt x="28189" y="93663"/>
                </a:cubicBezTo>
                <a:close/>
                <a:moveTo>
                  <a:pt x="47833" y="0"/>
                </a:moveTo>
                <a:cubicBezTo>
                  <a:pt x="47833" y="0"/>
                  <a:pt x="47833" y="0"/>
                  <a:pt x="283308" y="0"/>
                </a:cubicBezTo>
                <a:cubicBezTo>
                  <a:pt x="289777" y="0"/>
                  <a:pt x="294952" y="5255"/>
                  <a:pt x="294952" y="11824"/>
                </a:cubicBezTo>
                <a:lnTo>
                  <a:pt x="294952" y="76200"/>
                </a:lnTo>
                <a:cubicBezTo>
                  <a:pt x="294952" y="76200"/>
                  <a:pt x="294952" y="76200"/>
                  <a:pt x="36189" y="76200"/>
                </a:cubicBezTo>
                <a:cubicBezTo>
                  <a:pt x="36189" y="76200"/>
                  <a:pt x="36189" y="76200"/>
                  <a:pt x="36189" y="11824"/>
                </a:cubicBezTo>
                <a:cubicBezTo>
                  <a:pt x="36189" y="5255"/>
                  <a:pt x="41364" y="0"/>
                  <a:pt x="478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65000"/>
                  <a:lumOff val="35000"/>
                </a:schemeClr>
              </a:solidFill>
              <a:latin typeface="Noto Sans S Chinese" charset="-122"/>
              <a:ea typeface="Noto Sans S Chinese" charset="-122"/>
              <a:cs typeface="Noto Sans S Chinese" charset="-122"/>
              <a:sym typeface="+mn-l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D99A9"/>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b="55295"/>
          <a:stretch>
            <a:fillRect/>
          </a:stretch>
        </p:blipFill>
        <p:spPr>
          <a:xfrm>
            <a:off x="1840259" y="3047272"/>
            <a:ext cx="8511482" cy="3810728"/>
          </a:xfrm>
          <a:prstGeom prst="rect">
            <a:avLst/>
          </a:prstGeom>
        </p:spPr>
      </p:pic>
      <p:sp>
        <p:nvSpPr>
          <p:cNvPr id="6" name="文本框 5"/>
          <p:cNvSpPr txBox="1"/>
          <p:nvPr/>
        </p:nvSpPr>
        <p:spPr>
          <a:xfrm>
            <a:off x="2304006" y="1138537"/>
            <a:ext cx="7583988" cy="1200329"/>
          </a:xfrm>
          <a:prstGeom prst="rect">
            <a:avLst/>
          </a:prstGeom>
          <a:noFill/>
        </p:spPr>
        <p:txBody>
          <a:bodyPr wrap="square" rtlCol="0">
            <a:spAutoFit/>
          </a:bodyPr>
          <a:lstStyle/>
          <a:p>
            <a:pPr algn="dist"/>
            <a:r>
              <a:rPr kumimoji="1" lang="zh-CN" altLang="en-US" sz="7200" dirty="0">
                <a:solidFill>
                  <a:schemeClr val="bg1"/>
                </a:solidFill>
                <a:latin typeface="Source Han Sans CN" charset="-122"/>
                <a:ea typeface="Source Han Sans CN" charset="-122"/>
                <a:cs typeface="Source Han Sans CN" charset="-122"/>
              </a:rPr>
              <a:t>感谢您的聆听</a:t>
            </a:r>
          </a:p>
        </p:txBody>
      </p:sp>
      <p:cxnSp>
        <p:nvCxnSpPr>
          <p:cNvPr id="12" name="直线连接符 11"/>
          <p:cNvCxnSpPr/>
          <p:nvPr/>
        </p:nvCxnSpPr>
        <p:spPr>
          <a:xfrm flipH="1">
            <a:off x="0" y="1797803"/>
            <a:ext cx="2061275" cy="0"/>
          </a:xfrm>
          <a:prstGeom prst="line">
            <a:avLst/>
          </a:prstGeom>
          <a:ln>
            <a:solidFill>
              <a:srgbClr val="FDF4E4"/>
            </a:solidFill>
          </a:ln>
        </p:spPr>
        <p:style>
          <a:lnRef idx="1">
            <a:schemeClr val="accent1"/>
          </a:lnRef>
          <a:fillRef idx="0">
            <a:schemeClr val="accent1"/>
          </a:fillRef>
          <a:effectRef idx="0">
            <a:schemeClr val="accent1"/>
          </a:effectRef>
          <a:fontRef idx="minor">
            <a:schemeClr val="tx1"/>
          </a:fontRef>
        </p:style>
      </p:cxnSp>
      <p:cxnSp>
        <p:nvCxnSpPr>
          <p:cNvPr id="13" name="直线连接符 12"/>
          <p:cNvCxnSpPr/>
          <p:nvPr/>
        </p:nvCxnSpPr>
        <p:spPr>
          <a:xfrm flipH="1">
            <a:off x="10130725" y="1795220"/>
            <a:ext cx="2061275" cy="0"/>
          </a:xfrm>
          <a:prstGeom prst="line">
            <a:avLst/>
          </a:prstGeom>
          <a:ln>
            <a:solidFill>
              <a:srgbClr val="FDF4E4"/>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DF4E4"/>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16072" t="13591" r="60010" b="27969"/>
          <a:stretch>
            <a:fillRect/>
          </a:stretch>
        </p:blipFill>
        <p:spPr>
          <a:xfrm>
            <a:off x="-1" y="-10220"/>
            <a:ext cx="5036695" cy="6868220"/>
          </a:xfrm>
          <a:prstGeom prst="rect">
            <a:avLst/>
          </a:prstGeom>
        </p:spPr>
      </p:pic>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77573" t="61641" r="7648" b="13684"/>
          <a:stretch>
            <a:fillRect/>
          </a:stretch>
        </p:blipFill>
        <p:spPr>
          <a:xfrm>
            <a:off x="6340839" y="1406062"/>
            <a:ext cx="5851161" cy="5451938"/>
          </a:xfrm>
          <a:prstGeom prst="rect">
            <a:avLst/>
          </a:prstGeom>
        </p:spPr>
      </p:pic>
      <p:sp>
        <p:nvSpPr>
          <p:cNvPr id="3" name="文本框 2"/>
          <p:cNvSpPr txBox="1"/>
          <p:nvPr/>
        </p:nvSpPr>
        <p:spPr>
          <a:xfrm>
            <a:off x="4506751" y="386728"/>
            <a:ext cx="1313180" cy="769441"/>
          </a:xfrm>
          <a:prstGeom prst="rect">
            <a:avLst/>
          </a:prstGeom>
          <a:noFill/>
        </p:spPr>
        <p:txBody>
          <a:bodyPr wrap="none" rtlCol="0">
            <a:spAutoFit/>
          </a:bodyPr>
          <a:lstStyle/>
          <a:p>
            <a:r>
              <a:rPr kumimoji="1" lang="zh-CN" altLang="en-US" sz="4400" b="1" dirty="0">
                <a:solidFill>
                  <a:schemeClr val="tx1">
                    <a:lumMod val="75000"/>
                    <a:lumOff val="25000"/>
                  </a:schemeClr>
                </a:solidFill>
                <a:latin typeface="思源黑体 CN Normal" panose="020B0400000000000000" charset="-122"/>
                <a:ea typeface="思源黑体 CN Normal" panose="020B0400000000000000" charset="-122"/>
                <a:cs typeface="思源黑体 CN Normal" panose="020B0400000000000000" charset="-122"/>
              </a:rPr>
              <a:t>目录</a:t>
            </a:r>
          </a:p>
        </p:txBody>
      </p:sp>
      <p:sp>
        <p:nvSpPr>
          <p:cNvPr id="4" name="文本框 3"/>
          <p:cNvSpPr txBox="1"/>
          <p:nvPr/>
        </p:nvSpPr>
        <p:spPr>
          <a:xfrm>
            <a:off x="4506751" y="1029728"/>
            <a:ext cx="1939955" cy="523220"/>
          </a:xfrm>
          <a:prstGeom prst="rect">
            <a:avLst/>
          </a:prstGeom>
          <a:noFill/>
        </p:spPr>
        <p:txBody>
          <a:bodyPr wrap="none" rtlCol="0">
            <a:spAutoFit/>
          </a:bodyPr>
          <a:lstStyle/>
          <a:p>
            <a:r>
              <a:rPr kumimoji="1" lang="en-US" altLang="zh-CN" sz="2800" dirty="0"/>
              <a:t>CONTENTS</a:t>
            </a:r>
            <a:endParaRPr kumimoji="1" lang="zh-CN" altLang="en-US" sz="2800" dirty="0"/>
          </a:p>
        </p:txBody>
      </p:sp>
      <p:cxnSp>
        <p:nvCxnSpPr>
          <p:cNvPr id="13" name="直线连接符 12"/>
          <p:cNvCxnSpPr/>
          <p:nvPr/>
        </p:nvCxnSpPr>
        <p:spPr>
          <a:xfrm>
            <a:off x="5981075" y="794477"/>
            <a:ext cx="6210925" cy="0"/>
          </a:xfrm>
          <a:prstGeom prst="line">
            <a:avLst/>
          </a:prstGeom>
          <a:ln>
            <a:solidFill>
              <a:srgbClr val="ED99A9"/>
            </a:solidFill>
          </a:ln>
        </p:spPr>
        <p:style>
          <a:lnRef idx="1">
            <a:schemeClr val="accent1"/>
          </a:lnRef>
          <a:fillRef idx="0">
            <a:schemeClr val="accent1"/>
          </a:fillRef>
          <a:effectRef idx="0">
            <a:schemeClr val="accent1"/>
          </a:effectRef>
          <a:fontRef idx="minor">
            <a:schemeClr val="tx1"/>
          </a:fontRef>
        </p:style>
      </p:cxnSp>
      <p:sp>
        <p:nvSpPr>
          <p:cNvPr id="14" name="圆角矩形 13"/>
          <p:cNvSpPr/>
          <p:nvPr/>
        </p:nvSpPr>
        <p:spPr>
          <a:xfrm>
            <a:off x="6027634" y="2303296"/>
            <a:ext cx="465631" cy="465631"/>
          </a:xfrm>
          <a:prstGeom prst="roundRect">
            <a:avLst/>
          </a:prstGeom>
          <a:solidFill>
            <a:srgbClr val="ED99A9"/>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文本框 14"/>
          <p:cNvSpPr txBox="1"/>
          <p:nvPr/>
        </p:nvSpPr>
        <p:spPr>
          <a:xfrm>
            <a:off x="5996595" y="2305278"/>
            <a:ext cx="527709" cy="461665"/>
          </a:xfrm>
          <a:prstGeom prst="rect">
            <a:avLst/>
          </a:prstGeom>
          <a:noFill/>
        </p:spPr>
        <p:txBody>
          <a:bodyPr wrap="none" rtlCol="0">
            <a:spAutoFit/>
          </a:bodyPr>
          <a:lstStyle/>
          <a:p>
            <a:pPr algn="ctr"/>
            <a:r>
              <a:rPr kumimoji="1" lang="en-US" altLang="zh-CN" sz="2400" dirty="0">
                <a:solidFill>
                  <a:schemeClr val="bg1"/>
                </a:solidFill>
                <a:latin typeface="Arial" panose="020B0604020202020204" pitchFamily="34" charset="0"/>
                <a:ea typeface="Arial" panose="020B0604020202020204" pitchFamily="34" charset="0"/>
                <a:cs typeface="Arial" panose="020B0604020202020204" pitchFamily="34" charset="0"/>
              </a:rPr>
              <a:t>01</a:t>
            </a:r>
            <a:endParaRPr kumimoji="1" lang="zh-CN" altLang="en-US" sz="2400" dirty="0">
              <a:solidFill>
                <a:schemeClr val="bg1"/>
              </a:solidFill>
              <a:latin typeface="Arial" panose="020B0604020202020204" pitchFamily="34" charset="0"/>
              <a:ea typeface="Arial" panose="020B0604020202020204" pitchFamily="34" charset="0"/>
              <a:cs typeface="Arial" panose="020B0604020202020204" pitchFamily="34" charset="0"/>
            </a:endParaRPr>
          </a:p>
        </p:txBody>
      </p:sp>
      <p:sp>
        <p:nvSpPr>
          <p:cNvPr id="16" name="文本框 15"/>
          <p:cNvSpPr txBox="1"/>
          <p:nvPr/>
        </p:nvSpPr>
        <p:spPr>
          <a:xfrm>
            <a:off x="6596708" y="2243723"/>
            <a:ext cx="3057247" cy="523220"/>
          </a:xfrm>
          <a:prstGeom prst="rect">
            <a:avLst/>
          </a:prstGeom>
          <a:noFill/>
        </p:spPr>
        <p:txBody>
          <a:bodyPr wrap="none" rtlCol="0">
            <a:spAutoFit/>
          </a:bodyPr>
          <a:lstStyle/>
          <a:p>
            <a:r>
              <a:rPr kumimoji="1" lang="zh-CN" altLang="en-US" sz="2800" dirty="0">
                <a:latin typeface="思源黑体 CN Normal" panose="020B0400000000000000" charset="-122"/>
                <a:ea typeface="思源黑体 CN Normal" panose="020B0400000000000000" charset="-122"/>
                <a:cs typeface="思源黑体 CN Normal" panose="020B0400000000000000" charset="-122"/>
              </a:rPr>
              <a:t>单击输入您的文本</a:t>
            </a:r>
          </a:p>
        </p:txBody>
      </p:sp>
      <p:sp>
        <p:nvSpPr>
          <p:cNvPr id="17" name="圆角矩形 16"/>
          <p:cNvSpPr/>
          <p:nvPr/>
        </p:nvSpPr>
        <p:spPr>
          <a:xfrm>
            <a:off x="6027634" y="3237682"/>
            <a:ext cx="465631" cy="465631"/>
          </a:xfrm>
          <a:prstGeom prst="roundRect">
            <a:avLst/>
          </a:prstGeom>
          <a:solidFill>
            <a:srgbClr val="ED99A9"/>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文本框 17"/>
          <p:cNvSpPr txBox="1"/>
          <p:nvPr/>
        </p:nvSpPr>
        <p:spPr>
          <a:xfrm>
            <a:off x="5996595" y="3239664"/>
            <a:ext cx="527709" cy="461665"/>
          </a:xfrm>
          <a:prstGeom prst="rect">
            <a:avLst/>
          </a:prstGeom>
          <a:noFill/>
        </p:spPr>
        <p:txBody>
          <a:bodyPr wrap="none" rtlCol="0">
            <a:spAutoFit/>
          </a:bodyPr>
          <a:lstStyle/>
          <a:p>
            <a:pPr algn="ctr"/>
            <a:r>
              <a:rPr kumimoji="1" lang="en-US" altLang="zh-CN" sz="2400" dirty="0">
                <a:solidFill>
                  <a:schemeClr val="bg1"/>
                </a:solidFill>
                <a:latin typeface="Arial" panose="020B0604020202020204" pitchFamily="34" charset="0"/>
                <a:ea typeface="Arial" panose="020B0604020202020204" pitchFamily="34" charset="0"/>
                <a:cs typeface="Arial" panose="020B0604020202020204" pitchFamily="34" charset="0"/>
              </a:rPr>
              <a:t>02</a:t>
            </a:r>
            <a:endParaRPr kumimoji="1" lang="zh-CN" altLang="en-US" sz="2400" dirty="0">
              <a:solidFill>
                <a:schemeClr val="bg1"/>
              </a:solidFill>
              <a:latin typeface="Arial" panose="020B0604020202020204" pitchFamily="34" charset="0"/>
              <a:ea typeface="Arial" panose="020B0604020202020204" pitchFamily="34" charset="0"/>
              <a:cs typeface="Arial" panose="020B0604020202020204" pitchFamily="34" charset="0"/>
            </a:endParaRPr>
          </a:p>
        </p:txBody>
      </p:sp>
      <p:sp>
        <p:nvSpPr>
          <p:cNvPr id="19" name="文本框 18"/>
          <p:cNvSpPr txBox="1"/>
          <p:nvPr/>
        </p:nvSpPr>
        <p:spPr>
          <a:xfrm>
            <a:off x="6627748" y="3178109"/>
            <a:ext cx="3057247" cy="523220"/>
          </a:xfrm>
          <a:prstGeom prst="rect">
            <a:avLst/>
          </a:prstGeom>
          <a:noFill/>
        </p:spPr>
        <p:txBody>
          <a:bodyPr wrap="none" rtlCol="0">
            <a:spAutoFit/>
          </a:bodyPr>
          <a:lstStyle/>
          <a:p>
            <a:r>
              <a:rPr kumimoji="1" lang="zh-CN" altLang="en-US" sz="2800" dirty="0">
                <a:latin typeface="思源黑体 CN Normal" panose="020B0400000000000000" charset="-122"/>
                <a:ea typeface="思源黑体 CN Normal" panose="020B0400000000000000" charset="-122"/>
                <a:cs typeface="思源黑体 CN Normal" panose="020B0400000000000000" charset="-122"/>
              </a:rPr>
              <a:t>单击输入您的文本</a:t>
            </a:r>
          </a:p>
        </p:txBody>
      </p:sp>
      <p:sp>
        <p:nvSpPr>
          <p:cNvPr id="23" name="圆角矩形 22"/>
          <p:cNvSpPr/>
          <p:nvPr/>
        </p:nvSpPr>
        <p:spPr>
          <a:xfrm>
            <a:off x="6027634" y="4251160"/>
            <a:ext cx="465631" cy="465631"/>
          </a:xfrm>
          <a:prstGeom prst="roundRect">
            <a:avLst/>
          </a:prstGeom>
          <a:solidFill>
            <a:srgbClr val="ED99A9"/>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文本框 23"/>
          <p:cNvSpPr txBox="1"/>
          <p:nvPr/>
        </p:nvSpPr>
        <p:spPr>
          <a:xfrm>
            <a:off x="5996595" y="4253142"/>
            <a:ext cx="527709" cy="461665"/>
          </a:xfrm>
          <a:prstGeom prst="rect">
            <a:avLst/>
          </a:prstGeom>
          <a:noFill/>
        </p:spPr>
        <p:txBody>
          <a:bodyPr wrap="none" rtlCol="0">
            <a:spAutoFit/>
          </a:bodyPr>
          <a:lstStyle/>
          <a:p>
            <a:pPr algn="ctr"/>
            <a:r>
              <a:rPr kumimoji="1" lang="en-US" altLang="zh-CN" sz="2400" dirty="0">
                <a:solidFill>
                  <a:schemeClr val="bg1"/>
                </a:solidFill>
                <a:latin typeface="Arial" panose="020B0604020202020204" pitchFamily="34" charset="0"/>
                <a:ea typeface="Arial" panose="020B0604020202020204" pitchFamily="34" charset="0"/>
                <a:cs typeface="Arial" panose="020B0604020202020204" pitchFamily="34" charset="0"/>
              </a:rPr>
              <a:t>03</a:t>
            </a:r>
            <a:endParaRPr kumimoji="1" lang="zh-CN" altLang="en-US" sz="2400" dirty="0">
              <a:solidFill>
                <a:schemeClr val="bg1"/>
              </a:solidFill>
              <a:latin typeface="Arial" panose="020B0604020202020204" pitchFamily="34" charset="0"/>
              <a:ea typeface="Arial" panose="020B0604020202020204" pitchFamily="34" charset="0"/>
              <a:cs typeface="Arial" panose="020B0604020202020204" pitchFamily="34" charset="0"/>
            </a:endParaRPr>
          </a:p>
        </p:txBody>
      </p:sp>
      <p:sp>
        <p:nvSpPr>
          <p:cNvPr id="25" name="文本框 24"/>
          <p:cNvSpPr txBox="1"/>
          <p:nvPr/>
        </p:nvSpPr>
        <p:spPr>
          <a:xfrm>
            <a:off x="6658788" y="4191587"/>
            <a:ext cx="3057247" cy="523220"/>
          </a:xfrm>
          <a:prstGeom prst="rect">
            <a:avLst/>
          </a:prstGeom>
          <a:noFill/>
        </p:spPr>
        <p:txBody>
          <a:bodyPr wrap="none" rtlCol="0">
            <a:spAutoFit/>
          </a:bodyPr>
          <a:lstStyle/>
          <a:p>
            <a:r>
              <a:rPr kumimoji="1" lang="zh-CN" altLang="en-US" sz="2800" dirty="0">
                <a:latin typeface="思源黑体 CN Normal" panose="020B0400000000000000" charset="-122"/>
                <a:ea typeface="思源黑体 CN Normal" panose="020B0400000000000000" charset="-122"/>
                <a:cs typeface="思源黑体 CN Normal" panose="020B0400000000000000" charset="-122"/>
              </a:rPr>
              <a:t>单击输入您的文本</a:t>
            </a:r>
          </a:p>
        </p:txBody>
      </p:sp>
      <p:sp>
        <p:nvSpPr>
          <p:cNvPr id="26" name="圆角矩形 25"/>
          <p:cNvSpPr/>
          <p:nvPr/>
        </p:nvSpPr>
        <p:spPr>
          <a:xfrm>
            <a:off x="6027634" y="5264638"/>
            <a:ext cx="465631" cy="465631"/>
          </a:xfrm>
          <a:prstGeom prst="roundRect">
            <a:avLst/>
          </a:prstGeom>
          <a:solidFill>
            <a:srgbClr val="ED99A9"/>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7" name="文本框 26"/>
          <p:cNvSpPr txBox="1"/>
          <p:nvPr/>
        </p:nvSpPr>
        <p:spPr>
          <a:xfrm>
            <a:off x="5996595" y="5266620"/>
            <a:ext cx="527709" cy="461665"/>
          </a:xfrm>
          <a:prstGeom prst="rect">
            <a:avLst/>
          </a:prstGeom>
          <a:noFill/>
        </p:spPr>
        <p:txBody>
          <a:bodyPr wrap="none" rtlCol="0">
            <a:spAutoFit/>
          </a:bodyPr>
          <a:lstStyle/>
          <a:p>
            <a:pPr algn="ctr"/>
            <a:r>
              <a:rPr kumimoji="1" lang="en-US" altLang="zh-CN" sz="2400" dirty="0">
                <a:solidFill>
                  <a:schemeClr val="bg1"/>
                </a:solidFill>
                <a:latin typeface="Arial" panose="020B0604020202020204" pitchFamily="34" charset="0"/>
                <a:ea typeface="Arial" panose="020B0604020202020204" pitchFamily="34" charset="0"/>
                <a:cs typeface="Arial" panose="020B0604020202020204" pitchFamily="34" charset="0"/>
              </a:rPr>
              <a:t>04</a:t>
            </a:r>
            <a:endParaRPr kumimoji="1" lang="zh-CN" altLang="en-US" sz="2400" dirty="0">
              <a:solidFill>
                <a:schemeClr val="bg1"/>
              </a:solidFill>
              <a:latin typeface="Arial" panose="020B0604020202020204" pitchFamily="34" charset="0"/>
              <a:ea typeface="Arial" panose="020B0604020202020204" pitchFamily="34" charset="0"/>
              <a:cs typeface="Arial" panose="020B0604020202020204" pitchFamily="34" charset="0"/>
            </a:endParaRPr>
          </a:p>
        </p:txBody>
      </p:sp>
      <p:sp>
        <p:nvSpPr>
          <p:cNvPr id="28" name="文本框 27"/>
          <p:cNvSpPr txBox="1"/>
          <p:nvPr/>
        </p:nvSpPr>
        <p:spPr>
          <a:xfrm>
            <a:off x="6689828" y="5205065"/>
            <a:ext cx="3057247" cy="523220"/>
          </a:xfrm>
          <a:prstGeom prst="rect">
            <a:avLst/>
          </a:prstGeom>
          <a:noFill/>
        </p:spPr>
        <p:txBody>
          <a:bodyPr wrap="none" rtlCol="0">
            <a:spAutoFit/>
          </a:bodyPr>
          <a:lstStyle/>
          <a:p>
            <a:r>
              <a:rPr kumimoji="1" lang="zh-CN" altLang="en-US" sz="2800" dirty="0">
                <a:latin typeface="思源黑体 CN Normal" panose="020B0400000000000000" charset="-122"/>
                <a:ea typeface="思源黑体 CN Normal" panose="020B0400000000000000" charset="-122"/>
                <a:cs typeface="思源黑体 CN Normal" panose="020B0400000000000000" charset="-122"/>
              </a:rPr>
              <a:t>单击输入您的文本</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DF4E4"/>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77573" t="61641" r="7648" b="13684"/>
          <a:stretch>
            <a:fillRect/>
          </a:stretch>
        </p:blipFill>
        <p:spPr>
          <a:xfrm>
            <a:off x="6340839" y="1406062"/>
            <a:ext cx="5851161" cy="5451938"/>
          </a:xfrm>
          <a:prstGeom prst="rect">
            <a:avLst/>
          </a:prstGeom>
        </p:spPr>
      </p:pic>
      <p:pic>
        <p:nvPicPr>
          <p:cNvPr id="20" name="图片 19"/>
          <p:cNvPicPr>
            <a:picLocks noChangeAspect="1"/>
          </p:cNvPicPr>
          <p:nvPr/>
        </p:nvPicPr>
        <p:blipFill rotWithShape="1">
          <a:blip r:embed="rId2">
            <a:extLst>
              <a:ext uri="{28A0092B-C50C-407E-A947-70E740481C1C}">
                <a14:useLocalDpi xmlns:a14="http://schemas.microsoft.com/office/drawing/2010/main" val="0"/>
              </a:ext>
            </a:extLst>
          </a:blip>
          <a:srcRect l="23921" t="13591" r="60010" b="27969"/>
          <a:stretch>
            <a:fillRect/>
          </a:stretch>
        </p:blipFill>
        <p:spPr>
          <a:xfrm>
            <a:off x="-1" y="-52545"/>
            <a:ext cx="3409627" cy="6920765"/>
          </a:xfrm>
          <a:prstGeom prst="rect">
            <a:avLst/>
          </a:prstGeom>
        </p:spPr>
      </p:pic>
      <p:pic>
        <p:nvPicPr>
          <p:cNvPr id="21" name="图片 20"/>
          <p:cNvPicPr>
            <a:picLocks noChangeAspect="1"/>
          </p:cNvPicPr>
          <p:nvPr/>
        </p:nvPicPr>
        <p:blipFill rotWithShape="1">
          <a:blip r:embed="rId2">
            <a:extLst>
              <a:ext uri="{28A0092B-C50C-407E-A947-70E740481C1C}">
                <a14:useLocalDpi xmlns:a14="http://schemas.microsoft.com/office/drawing/2010/main" val="0"/>
              </a:ext>
            </a:extLst>
          </a:blip>
          <a:srcRect l="23982" t="13591" r="60010" b="27969"/>
          <a:stretch>
            <a:fillRect/>
          </a:stretch>
        </p:blipFill>
        <p:spPr>
          <a:xfrm flipH="1">
            <a:off x="8803037" y="-36865"/>
            <a:ext cx="3388963" cy="6905085"/>
          </a:xfrm>
          <a:prstGeom prst="rect">
            <a:avLst/>
          </a:prstGeom>
        </p:spPr>
      </p:pic>
      <p:sp>
        <p:nvSpPr>
          <p:cNvPr id="5" name="文本框 4"/>
          <p:cNvSpPr txBox="1"/>
          <p:nvPr/>
        </p:nvSpPr>
        <p:spPr>
          <a:xfrm>
            <a:off x="5103268" y="1999345"/>
            <a:ext cx="2006127" cy="646331"/>
          </a:xfrm>
          <a:prstGeom prst="rect">
            <a:avLst/>
          </a:prstGeom>
          <a:noFill/>
          <a:effectLst>
            <a:outerShdw blurRad="63500" sx="102000" sy="102000" algn="ctr" rotWithShape="0">
              <a:prstClr val="black">
                <a:alpha val="21000"/>
              </a:prstClr>
            </a:outerShdw>
          </a:effectLst>
        </p:spPr>
        <p:txBody>
          <a:bodyPr wrap="none" rtlCol="0">
            <a:spAutoFit/>
          </a:bodyPr>
          <a:lstStyle/>
          <a:p>
            <a:r>
              <a:rPr kumimoji="1" lang="en-US" altLang="zh-CN" sz="3600" dirty="0">
                <a:solidFill>
                  <a:srgbClr val="ED99A9"/>
                </a:solidFill>
                <a:effectLst>
                  <a:outerShdw blurRad="63500" sx="102000" sy="102000" algn="ctr" rotWithShape="0">
                    <a:prstClr val="black">
                      <a:alpha val="25000"/>
                    </a:prstClr>
                  </a:outerShdw>
                </a:effectLst>
                <a:latin typeface="Arial" panose="020B0604020202020204" pitchFamily="34" charset="0"/>
                <a:ea typeface="Arial" panose="020B0604020202020204" pitchFamily="34" charset="0"/>
                <a:cs typeface="Arial" panose="020B0604020202020204" pitchFamily="34" charset="0"/>
              </a:rPr>
              <a:t>PART</a:t>
            </a:r>
            <a:r>
              <a:rPr kumimoji="1" lang="zh-CN" altLang="en-US" sz="3600" dirty="0">
                <a:solidFill>
                  <a:srgbClr val="ED99A9"/>
                </a:solidFill>
                <a:effectLst>
                  <a:outerShdw blurRad="63500" sx="102000" sy="102000" algn="ctr" rotWithShape="0">
                    <a:prstClr val="black">
                      <a:alpha val="25000"/>
                    </a:prstClr>
                  </a:outerShdw>
                </a:effectLst>
                <a:latin typeface="Arial" panose="020B0604020202020204" pitchFamily="34" charset="0"/>
                <a:ea typeface="Arial" panose="020B0604020202020204" pitchFamily="34" charset="0"/>
                <a:cs typeface="Arial" panose="020B0604020202020204" pitchFamily="34" charset="0"/>
              </a:rPr>
              <a:t> </a:t>
            </a:r>
            <a:r>
              <a:rPr kumimoji="1" lang="en-US" altLang="zh-CN" sz="3600" dirty="0">
                <a:solidFill>
                  <a:srgbClr val="ED99A9"/>
                </a:solidFill>
                <a:effectLst>
                  <a:outerShdw blurRad="63500" sx="102000" sy="102000" algn="ctr" rotWithShape="0">
                    <a:prstClr val="black">
                      <a:alpha val="25000"/>
                    </a:prstClr>
                  </a:outerShdw>
                </a:effectLst>
                <a:latin typeface="Arial" panose="020B0604020202020204" pitchFamily="34" charset="0"/>
                <a:ea typeface="Arial" panose="020B0604020202020204" pitchFamily="34" charset="0"/>
                <a:cs typeface="Arial" panose="020B0604020202020204" pitchFamily="34" charset="0"/>
              </a:rPr>
              <a:t>01</a:t>
            </a:r>
            <a:endParaRPr kumimoji="1" lang="zh-CN" altLang="en-US" sz="3600" dirty="0">
              <a:solidFill>
                <a:srgbClr val="ED99A9"/>
              </a:solidFill>
              <a:effectLst>
                <a:outerShdw blurRad="63500" sx="102000" sy="102000" algn="ctr" rotWithShape="0">
                  <a:prstClr val="black">
                    <a:alpha val="25000"/>
                  </a:prstClr>
                </a:outerShdw>
              </a:effectLst>
              <a:latin typeface="Arial" panose="020B0604020202020204" pitchFamily="34" charset="0"/>
              <a:ea typeface="Arial" panose="020B0604020202020204" pitchFamily="34" charset="0"/>
              <a:cs typeface="Arial" panose="020B0604020202020204" pitchFamily="34" charset="0"/>
            </a:endParaRPr>
          </a:p>
        </p:txBody>
      </p:sp>
      <p:sp>
        <p:nvSpPr>
          <p:cNvPr id="6" name="文本框 5"/>
          <p:cNvSpPr txBox="1"/>
          <p:nvPr/>
        </p:nvSpPr>
        <p:spPr>
          <a:xfrm>
            <a:off x="4157008" y="3006799"/>
            <a:ext cx="3877985" cy="646331"/>
          </a:xfrm>
          <a:prstGeom prst="rect">
            <a:avLst/>
          </a:prstGeom>
          <a:noFill/>
        </p:spPr>
        <p:txBody>
          <a:bodyPr wrap="none" rtlCol="0">
            <a:spAutoFit/>
          </a:bodyPr>
          <a:lstStyle/>
          <a:p>
            <a:r>
              <a:rPr kumimoji="1" lang="zh-CN" altLang="en-US" sz="3600" dirty="0">
                <a:latin typeface="思源黑体 CN Normal" panose="020B0400000000000000" charset="-122"/>
                <a:ea typeface="思源黑体 CN Normal" panose="020B0400000000000000" charset="-122"/>
                <a:cs typeface="思源黑体 CN Normal" panose="020B0400000000000000" charset="-122"/>
              </a:rPr>
              <a:t>单击输入您的文本</a:t>
            </a:r>
          </a:p>
        </p:txBody>
      </p:sp>
      <p:sp>
        <p:nvSpPr>
          <p:cNvPr id="29" name="文本框 28"/>
          <p:cNvSpPr txBox="1"/>
          <p:nvPr/>
        </p:nvSpPr>
        <p:spPr>
          <a:xfrm>
            <a:off x="2908120" y="3809973"/>
            <a:ext cx="6375761" cy="646331"/>
          </a:xfrm>
          <a:prstGeom prst="rect">
            <a:avLst/>
          </a:prstGeom>
          <a:noFill/>
        </p:spPr>
        <p:txBody>
          <a:bodyPr wrap="square" rtlCol="0">
            <a:spAutoFit/>
          </a:bodyPr>
          <a:lstStyle/>
          <a:p>
            <a:pPr algn="ctr"/>
            <a:r>
              <a:rPr lang="en-US" altLang="zh-CN" sz="1200" dirty="0">
                <a:solidFill>
                  <a:schemeClr val="tx1">
                    <a:lumMod val="65000"/>
                    <a:lumOff val="35000"/>
                  </a:schemeClr>
                </a:solidFill>
                <a:latin typeface="STHeiti Light" charset="-122"/>
                <a:ea typeface="STHeiti Light" charset="-122"/>
                <a:cs typeface="STHeiti Light" charset="-122"/>
              </a:rPr>
              <a:t>Lorem Ipsum Dolor Sit </a:t>
            </a:r>
            <a:r>
              <a:rPr lang="en-US" altLang="zh-CN" sz="1200" dirty="0" err="1">
                <a:solidFill>
                  <a:schemeClr val="tx1">
                    <a:lumMod val="65000"/>
                    <a:lumOff val="35000"/>
                  </a:schemeClr>
                </a:solidFill>
                <a:latin typeface="STHeiti Light" charset="-122"/>
                <a:ea typeface="STHeiti Light" charset="-122"/>
                <a:cs typeface="STHeiti Light" charset="-122"/>
              </a:rPr>
              <a:t>Amet</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Consectetuer</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Adipiscing</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Elit</a:t>
            </a:r>
            <a:r>
              <a:rPr lang="en-US" altLang="zh-CN" sz="1200" dirty="0">
                <a:solidFill>
                  <a:schemeClr val="tx1">
                    <a:lumMod val="65000"/>
                    <a:lumOff val="35000"/>
                  </a:schemeClr>
                </a:solidFill>
                <a:latin typeface="STHeiti Light" charset="-122"/>
                <a:ea typeface="STHeiti Light" charset="-122"/>
                <a:cs typeface="STHeiti Light" charset="-122"/>
              </a:rPr>
              <a:t>. Maecenas </a:t>
            </a:r>
            <a:r>
              <a:rPr lang="en-US" altLang="zh-CN" sz="1200" dirty="0" err="1">
                <a:solidFill>
                  <a:schemeClr val="tx1">
                    <a:lumMod val="65000"/>
                    <a:lumOff val="35000"/>
                  </a:schemeClr>
                </a:solidFill>
                <a:latin typeface="STHeiti Light" charset="-122"/>
                <a:ea typeface="STHeiti Light" charset="-122"/>
                <a:cs typeface="STHeiti Light" charset="-122"/>
              </a:rPr>
              <a:t>Porttitor</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Congue</a:t>
            </a:r>
            <a:r>
              <a:rPr lang="en-US" altLang="zh-CN" sz="1200" dirty="0">
                <a:solidFill>
                  <a:schemeClr val="tx1">
                    <a:lumMod val="65000"/>
                    <a:lumOff val="35000"/>
                  </a:schemeClr>
                </a:solidFill>
                <a:latin typeface="STHeiti Light" charset="-122"/>
                <a:ea typeface="STHeiti Light" charset="-122"/>
                <a:cs typeface="STHeiti Light" charset="-122"/>
              </a:rPr>
              <a:t> Massa. </a:t>
            </a:r>
            <a:r>
              <a:rPr lang="en-US" altLang="zh-CN" sz="1200" dirty="0" err="1">
                <a:solidFill>
                  <a:schemeClr val="tx1">
                    <a:lumMod val="65000"/>
                    <a:lumOff val="35000"/>
                  </a:schemeClr>
                </a:solidFill>
                <a:latin typeface="STHeiti Light" charset="-122"/>
                <a:ea typeface="STHeiti Light" charset="-122"/>
                <a:cs typeface="STHeiti Light" charset="-122"/>
              </a:rPr>
              <a:t>Fusce</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Posuere</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Magnased</a:t>
            </a:r>
            <a:r>
              <a:rPr lang="zh-CN" altLang="en-US" sz="1200" dirty="0">
                <a:solidFill>
                  <a:schemeClr val="tx1">
                    <a:lumMod val="65000"/>
                    <a:lumOff val="35000"/>
                  </a:schemeClr>
                </a:solidFill>
                <a:latin typeface="STHeiti Light" charset="-122"/>
                <a:ea typeface="STHeiti Light" charset="-122"/>
                <a:cs typeface="STHeiti Light" charset="-122"/>
              </a:rPr>
              <a:t> </a:t>
            </a:r>
            <a:r>
              <a:rPr lang="en-US" altLang="zh-CN" sz="1200" dirty="0">
                <a:solidFill>
                  <a:schemeClr val="tx1">
                    <a:lumMod val="65000"/>
                    <a:lumOff val="35000"/>
                  </a:schemeClr>
                </a:solidFill>
                <a:latin typeface="STHeiti Light" charset="-122"/>
                <a:ea typeface="STHeiti Light" charset="-122"/>
                <a:cs typeface="STHeiti Light" charset="-122"/>
              </a:rPr>
              <a:t>Lorem Ipsum Dolor Sit </a:t>
            </a:r>
            <a:r>
              <a:rPr lang="en-US" altLang="zh-CN" sz="1200" dirty="0" err="1">
                <a:solidFill>
                  <a:schemeClr val="tx1">
                    <a:lumMod val="65000"/>
                    <a:lumOff val="35000"/>
                  </a:schemeClr>
                </a:solidFill>
                <a:latin typeface="STHeiti Light" charset="-122"/>
                <a:ea typeface="STHeiti Light" charset="-122"/>
                <a:cs typeface="STHeiti Light" charset="-122"/>
              </a:rPr>
              <a:t>Amet</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Consectetuer</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Adipiscing</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Elit</a:t>
            </a:r>
            <a:r>
              <a:rPr lang="en-US" altLang="zh-CN" sz="1200" dirty="0">
                <a:solidFill>
                  <a:schemeClr val="tx1">
                    <a:lumMod val="65000"/>
                    <a:lumOff val="35000"/>
                  </a:schemeClr>
                </a:solidFill>
                <a:latin typeface="STHeiti Light" charset="-122"/>
                <a:ea typeface="STHeiti Light" charset="-122"/>
                <a:cs typeface="STHeiti Light" charset="-122"/>
              </a:rPr>
              <a:t>. Maecenas</a:t>
            </a:r>
          </a:p>
        </p:txBody>
      </p:sp>
      <p:sp>
        <p:nvSpPr>
          <p:cNvPr id="7" name="圆角矩形 6"/>
          <p:cNvSpPr/>
          <p:nvPr/>
        </p:nvSpPr>
        <p:spPr>
          <a:xfrm>
            <a:off x="4992332" y="1964001"/>
            <a:ext cx="2207336" cy="707886"/>
          </a:xfrm>
          <a:prstGeom prst="roundRect">
            <a:avLst/>
          </a:prstGeom>
          <a:noFill/>
          <a:ln>
            <a:solidFill>
              <a:srgbClr val="ED99A9"/>
            </a:solidFill>
          </a:ln>
          <a:effectLst>
            <a:outerShdw blurRad="63500" sx="102000" sy="102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DF4E4"/>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77573" t="61641" r="7648" b="13684"/>
          <a:stretch>
            <a:fillRect/>
          </a:stretch>
        </p:blipFill>
        <p:spPr>
          <a:xfrm>
            <a:off x="6340839" y="1406062"/>
            <a:ext cx="5851161" cy="5451938"/>
          </a:xfrm>
          <a:prstGeom prst="rect">
            <a:avLst/>
          </a:prstGeom>
        </p:spPr>
      </p:pic>
      <p:sp>
        <p:nvSpPr>
          <p:cNvPr id="2" name="圆角矩形 1"/>
          <p:cNvSpPr/>
          <p:nvPr/>
        </p:nvSpPr>
        <p:spPr>
          <a:xfrm>
            <a:off x="-15498" y="650925"/>
            <a:ext cx="1146875" cy="123987"/>
          </a:xfrm>
          <a:prstGeom prst="roundRect">
            <a:avLst/>
          </a:prstGeom>
          <a:solidFill>
            <a:srgbClr val="ED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4" name="直线连接符 3"/>
          <p:cNvCxnSpPr>
            <a:stCxn id="2" idx="1"/>
          </p:cNvCxnSpPr>
          <p:nvPr/>
        </p:nvCxnSpPr>
        <p:spPr>
          <a:xfrm flipV="1">
            <a:off x="-15498" y="650925"/>
            <a:ext cx="12207498" cy="61994"/>
          </a:xfrm>
          <a:prstGeom prst="line">
            <a:avLst/>
          </a:prstGeom>
          <a:ln>
            <a:solidFill>
              <a:srgbClr val="ED99A9"/>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4983" y="113407"/>
            <a:ext cx="2646878" cy="461665"/>
          </a:xfrm>
          <a:prstGeom prst="rect">
            <a:avLst/>
          </a:prstGeom>
          <a:noFill/>
        </p:spPr>
        <p:txBody>
          <a:bodyPr wrap="none" rtlCol="0">
            <a:spAutoFit/>
          </a:bodyPr>
          <a:lstStyle/>
          <a:p>
            <a:r>
              <a:rPr kumimoji="1" lang="zh-CN" altLang="en-US" sz="2400" dirty="0">
                <a:latin typeface="Source Han Sans CN" charset="-122"/>
                <a:ea typeface="Source Han Sans CN" charset="-122"/>
                <a:cs typeface="Source Han Sans CN" charset="-122"/>
              </a:rPr>
              <a:t>单击输入您的文本</a:t>
            </a:r>
          </a:p>
        </p:txBody>
      </p:sp>
      <p:grpSp>
        <p:nvGrpSpPr>
          <p:cNvPr id="13" name="组合 2"/>
          <p:cNvGrpSpPr/>
          <p:nvPr/>
        </p:nvGrpSpPr>
        <p:grpSpPr>
          <a:xfrm>
            <a:off x="2772463" y="2131723"/>
            <a:ext cx="1267260" cy="1257300"/>
            <a:chOff x="797560" y="1739900"/>
            <a:chExt cx="2355311" cy="2336800"/>
          </a:xfrm>
        </p:grpSpPr>
        <p:sp>
          <p:nvSpPr>
            <p:cNvPr id="14" name="椭圆 13"/>
            <p:cNvSpPr/>
            <p:nvPr/>
          </p:nvSpPr>
          <p:spPr>
            <a:xfrm>
              <a:off x="797560" y="1739900"/>
              <a:ext cx="2336800" cy="23368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KaTong-M19S" panose="03000509000000000000" charset="-122"/>
                <a:ea typeface="FZKaTong-M19S" panose="03000509000000000000" charset="-122"/>
                <a:cs typeface="FZKaTong-M19S" panose="03000509000000000000" charset="-122"/>
                <a:sym typeface="微软雅黑" panose="020B0503020204020204" charset="-122"/>
              </a:endParaRPr>
            </a:p>
          </p:txBody>
        </p:sp>
        <p:sp>
          <p:nvSpPr>
            <p:cNvPr id="15" name="椭圆 14"/>
            <p:cNvSpPr/>
            <p:nvPr/>
          </p:nvSpPr>
          <p:spPr>
            <a:xfrm>
              <a:off x="1048558" y="1806363"/>
              <a:ext cx="2104313" cy="2104313"/>
            </a:xfrm>
            <a:prstGeom prst="ellips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KaTong-M19S" panose="03000509000000000000" charset="-122"/>
                <a:ea typeface="FZKaTong-M19S" panose="03000509000000000000" charset="-122"/>
                <a:cs typeface="FZKaTong-M19S" panose="03000509000000000000" charset="-122"/>
                <a:sym typeface="微软雅黑" panose="020B0503020204020204" charset="-122"/>
              </a:endParaRPr>
            </a:p>
          </p:txBody>
        </p:sp>
      </p:grpSp>
      <p:cxnSp>
        <p:nvCxnSpPr>
          <p:cNvPr id="16" name="直接连接符 6"/>
          <p:cNvCxnSpPr/>
          <p:nvPr/>
        </p:nvCxnSpPr>
        <p:spPr>
          <a:xfrm>
            <a:off x="3845636" y="3204896"/>
            <a:ext cx="741374" cy="500195"/>
          </a:xfrm>
          <a:prstGeom prst="line">
            <a:avLst/>
          </a:prstGeom>
        </p:spPr>
        <p:style>
          <a:lnRef idx="1">
            <a:schemeClr val="accent6"/>
          </a:lnRef>
          <a:fillRef idx="0">
            <a:schemeClr val="accent6"/>
          </a:fillRef>
          <a:effectRef idx="0">
            <a:schemeClr val="accent6"/>
          </a:effectRef>
          <a:fontRef idx="minor">
            <a:schemeClr val="tx1"/>
          </a:fontRef>
        </p:style>
      </p:cxnSp>
      <p:cxnSp>
        <p:nvCxnSpPr>
          <p:cNvPr id="17" name="直接连接符 46"/>
          <p:cNvCxnSpPr/>
          <p:nvPr/>
        </p:nvCxnSpPr>
        <p:spPr>
          <a:xfrm flipV="1">
            <a:off x="5766170" y="2920524"/>
            <a:ext cx="824605" cy="607523"/>
          </a:xfrm>
          <a:prstGeom prst="line">
            <a:avLst/>
          </a:prstGeom>
        </p:spPr>
        <p:style>
          <a:lnRef idx="1">
            <a:schemeClr val="accent6"/>
          </a:lnRef>
          <a:fillRef idx="0">
            <a:schemeClr val="accent6"/>
          </a:fillRef>
          <a:effectRef idx="0">
            <a:schemeClr val="accent6"/>
          </a:effectRef>
          <a:fontRef idx="minor">
            <a:schemeClr val="tx1"/>
          </a:fontRef>
        </p:style>
      </p:cxnSp>
      <p:cxnSp>
        <p:nvCxnSpPr>
          <p:cNvPr id="18" name="直接连接符 49"/>
          <p:cNvCxnSpPr/>
          <p:nvPr/>
        </p:nvCxnSpPr>
        <p:spPr>
          <a:xfrm>
            <a:off x="7595380" y="3201997"/>
            <a:ext cx="691437" cy="566328"/>
          </a:xfrm>
          <a:prstGeom prst="line">
            <a:avLst/>
          </a:prstGeom>
        </p:spPr>
        <p:style>
          <a:lnRef idx="1">
            <a:schemeClr val="accent6"/>
          </a:lnRef>
          <a:fillRef idx="0">
            <a:schemeClr val="accent6"/>
          </a:fillRef>
          <a:effectRef idx="0">
            <a:schemeClr val="accent6"/>
          </a:effectRef>
          <a:fontRef idx="minor">
            <a:schemeClr val="tx1"/>
          </a:fontRef>
        </p:style>
      </p:cxnSp>
      <p:grpSp>
        <p:nvGrpSpPr>
          <p:cNvPr id="19" name="组合 32"/>
          <p:cNvGrpSpPr/>
          <p:nvPr/>
        </p:nvGrpSpPr>
        <p:grpSpPr>
          <a:xfrm>
            <a:off x="4423355" y="3195377"/>
            <a:ext cx="1600200" cy="1600200"/>
            <a:chOff x="797560" y="1739900"/>
            <a:chExt cx="2336800" cy="2336800"/>
          </a:xfrm>
        </p:grpSpPr>
        <p:sp>
          <p:nvSpPr>
            <p:cNvPr id="22" name="椭圆 21"/>
            <p:cNvSpPr/>
            <p:nvPr/>
          </p:nvSpPr>
          <p:spPr>
            <a:xfrm>
              <a:off x="797560" y="1739900"/>
              <a:ext cx="2336800" cy="23368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KaTong-M19S" panose="03000509000000000000" charset="-122"/>
                <a:ea typeface="FZKaTong-M19S" panose="03000509000000000000" charset="-122"/>
                <a:cs typeface="FZKaTong-M19S" panose="03000509000000000000" charset="-122"/>
                <a:sym typeface="微软雅黑" panose="020B0503020204020204" charset="-122"/>
              </a:endParaRPr>
            </a:p>
          </p:txBody>
        </p:sp>
        <p:sp>
          <p:nvSpPr>
            <p:cNvPr id="23" name="椭圆 22"/>
            <p:cNvSpPr/>
            <p:nvPr/>
          </p:nvSpPr>
          <p:spPr>
            <a:xfrm>
              <a:off x="942340" y="1778770"/>
              <a:ext cx="2153150" cy="2153150"/>
            </a:xfrm>
            <a:prstGeom prst="ellipse">
              <a:avLst/>
            </a:prstGeom>
            <a:solidFill>
              <a:srgbClr val="FAFAFA"/>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FZKaTong-M19S" panose="03000509000000000000" charset="-122"/>
                <a:ea typeface="FZKaTong-M19S" panose="03000509000000000000" charset="-122"/>
                <a:cs typeface="FZKaTong-M19S" panose="03000509000000000000" charset="-122"/>
                <a:sym typeface="微软雅黑" panose="020B0503020204020204" charset="-122"/>
              </a:endParaRPr>
            </a:p>
          </p:txBody>
        </p:sp>
      </p:grpSp>
      <p:grpSp>
        <p:nvGrpSpPr>
          <p:cNvPr id="24" name="组合 39"/>
          <p:cNvGrpSpPr/>
          <p:nvPr/>
        </p:nvGrpSpPr>
        <p:grpSpPr>
          <a:xfrm>
            <a:off x="6525314" y="2131724"/>
            <a:ext cx="1253966" cy="1253966"/>
            <a:chOff x="797560" y="1739900"/>
            <a:chExt cx="2336800" cy="2336800"/>
          </a:xfrm>
        </p:grpSpPr>
        <p:sp>
          <p:nvSpPr>
            <p:cNvPr id="25" name="椭圆 24"/>
            <p:cNvSpPr/>
            <p:nvPr/>
          </p:nvSpPr>
          <p:spPr>
            <a:xfrm>
              <a:off x="797560" y="1739900"/>
              <a:ext cx="2336800" cy="23368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KaTong-M19S" panose="03000509000000000000" charset="-122"/>
                <a:ea typeface="FZKaTong-M19S" panose="03000509000000000000" charset="-122"/>
                <a:cs typeface="FZKaTong-M19S" panose="03000509000000000000" charset="-122"/>
                <a:sym typeface="微软雅黑" panose="020B0503020204020204" charset="-122"/>
              </a:endParaRPr>
            </a:p>
          </p:txBody>
        </p:sp>
        <p:sp>
          <p:nvSpPr>
            <p:cNvPr id="26" name="椭圆 25"/>
            <p:cNvSpPr/>
            <p:nvPr/>
          </p:nvSpPr>
          <p:spPr>
            <a:xfrm>
              <a:off x="858418" y="1864393"/>
              <a:ext cx="2192022" cy="2192021"/>
            </a:xfrm>
            <a:prstGeom prst="ellipse">
              <a:avLst/>
            </a:prstGeom>
            <a:solidFill>
              <a:srgbClr val="FAFAFA"/>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FZKaTong-M19S" panose="03000509000000000000" charset="-122"/>
                <a:ea typeface="FZKaTong-M19S" panose="03000509000000000000" charset="-122"/>
                <a:cs typeface="FZKaTong-M19S" panose="03000509000000000000" charset="-122"/>
                <a:sym typeface="微软雅黑" panose="020B0503020204020204" charset="-122"/>
              </a:endParaRPr>
            </a:p>
          </p:txBody>
        </p:sp>
      </p:grpSp>
      <p:grpSp>
        <p:nvGrpSpPr>
          <p:cNvPr id="27" name="组合 42"/>
          <p:cNvGrpSpPr/>
          <p:nvPr/>
        </p:nvGrpSpPr>
        <p:grpSpPr>
          <a:xfrm>
            <a:off x="8162184" y="3393786"/>
            <a:ext cx="1402080" cy="1402080"/>
            <a:chOff x="797560" y="1739900"/>
            <a:chExt cx="2336800" cy="2336800"/>
          </a:xfrm>
        </p:grpSpPr>
        <p:sp>
          <p:nvSpPr>
            <p:cNvPr id="28" name="椭圆 27"/>
            <p:cNvSpPr/>
            <p:nvPr/>
          </p:nvSpPr>
          <p:spPr>
            <a:xfrm>
              <a:off x="797560" y="1739900"/>
              <a:ext cx="2336800" cy="2336800"/>
            </a:xfrm>
            <a:prstGeom prst="ellipse">
              <a:avLst/>
            </a:prstGeom>
            <a:solidFill>
              <a:schemeClr val="accent3"/>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KaTong-M19S" panose="03000509000000000000" charset="-122"/>
                <a:ea typeface="FZKaTong-M19S" panose="03000509000000000000" charset="-122"/>
                <a:cs typeface="FZKaTong-M19S" panose="03000509000000000000" charset="-122"/>
                <a:sym typeface="微软雅黑" panose="020B0503020204020204" charset="-122"/>
              </a:endParaRPr>
            </a:p>
          </p:txBody>
        </p:sp>
        <p:sp>
          <p:nvSpPr>
            <p:cNvPr id="30" name="椭圆 29"/>
            <p:cNvSpPr/>
            <p:nvPr/>
          </p:nvSpPr>
          <p:spPr>
            <a:xfrm>
              <a:off x="942340" y="1884678"/>
              <a:ext cx="2192020" cy="2152382"/>
            </a:xfrm>
            <a:prstGeom prst="ellipse">
              <a:avLst/>
            </a:prstGeom>
            <a:solidFill>
              <a:srgbClr val="FAFAFA"/>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FZKaTong-M19S" panose="03000509000000000000" charset="-122"/>
                <a:ea typeface="FZKaTong-M19S" panose="03000509000000000000" charset="-122"/>
                <a:cs typeface="FZKaTong-M19S" panose="03000509000000000000" charset="-122"/>
                <a:sym typeface="微软雅黑" panose="020B0503020204020204" charset="-122"/>
              </a:endParaRPr>
            </a:p>
          </p:txBody>
        </p:sp>
      </p:grpSp>
      <p:sp>
        <p:nvSpPr>
          <p:cNvPr id="31" name="文本框 30"/>
          <p:cNvSpPr txBox="1"/>
          <p:nvPr/>
        </p:nvSpPr>
        <p:spPr>
          <a:xfrm>
            <a:off x="4289673" y="1718873"/>
            <a:ext cx="1730569" cy="1454244"/>
          </a:xfrm>
          <a:prstGeom prst="rect">
            <a:avLst/>
          </a:prstGeom>
          <a:noFill/>
        </p:spPr>
        <p:txBody>
          <a:bodyPr wrap="square" lIns="68580" tIns="34290" rIns="68580" bIns="34290" rtlCol="0">
            <a:spAutoFit/>
          </a:bodyPr>
          <a:lstStyle/>
          <a:p>
            <a:pPr algn="just">
              <a:lnSpc>
                <a:spcPct val="150000"/>
              </a:lnSpc>
            </a:pPr>
            <a:r>
              <a:rPr lang="zh-CN" altLang="en-US" sz="1200" dirty="0">
                <a:solidFill>
                  <a:schemeClr val="tx1">
                    <a:lumMod val="65000"/>
                    <a:lumOff val="35000"/>
                  </a:schemeClr>
                </a:solidFill>
                <a:latin typeface="+mn-ea"/>
                <a:cs typeface="FZKaTong-M19S" panose="03000509000000000000" charset="-122"/>
                <a:sym typeface="微软雅黑" panose="020B0503020204020204" charset="-122"/>
              </a:rPr>
              <a:t>点击此处添加内容点击此处添加内容</a:t>
            </a:r>
            <a:endParaRPr lang="en-US" altLang="zh-CN" sz="1200" dirty="0">
              <a:solidFill>
                <a:schemeClr val="tx1">
                  <a:lumMod val="65000"/>
                  <a:lumOff val="35000"/>
                </a:schemeClr>
              </a:solidFill>
              <a:latin typeface="+mn-ea"/>
              <a:cs typeface="FZKaTong-M19S" panose="03000509000000000000" charset="-122"/>
              <a:sym typeface="微软雅黑" panose="020B0503020204020204" charset="-122"/>
            </a:endParaRPr>
          </a:p>
          <a:p>
            <a:pPr algn="just">
              <a:lnSpc>
                <a:spcPct val="150000"/>
              </a:lnSpc>
            </a:pPr>
            <a:endParaRPr lang="en-US" altLang="zh-CN" sz="1200" dirty="0">
              <a:solidFill>
                <a:schemeClr val="tx1">
                  <a:lumMod val="65000"/>
                  <a:lumOff val="35000"/>
                </a:schemeClr>
              </a:solidFill>
              <a:latin typeface="+mn-ea"/>
              <a:cs typeface="FZKaTong-M19S" panose="03000509000000000000" charset="-122"/>
              <a:sym typeface="微软雅黑" panose="020B0503020204020204" charset="-122"/>
            </a:endParaRPr>
          </a:p>
          <a:p>
            <a:pPr algn="just">
              <a:lnSpc>
                <a:spcPct val="150000"/>
              </a:lnSpc>
            </a:pPr>
            <a:r>
              <a:rPr lang="zh-CN" altLang="en-US" sz="1200" dirty="0">
                <a:solidFill>
                  <a:schemeClr val="tx1">
                    <a:lumMod val="65000"/>
                    <a:lumOff val="35000"/>
                  </a:schemeClr>
                </a:solidFill>
                <a:latin typeface="+mn-ea"/>
                <a:cs typeface="FZKaTong-M19S" panose="03000509000000000000" charset="-122"/>
                <a:sym typeface="微软雅黑" panose="020B0503020204020204" charset="-122"/>
              </a:rPr>
              <a:t>点击此处添加内容点击此处添加内容</a:t>
            </a:r>
          </a:p>
        </p:txBody>
      </p:sp>
      <p:sp>
        <p:nvSpPr>
          <p:cNvPr id="32" name="文本框 31"/>
          <p:cNvSpPr txBox="1"/>
          <p:nvPr/>
        </p:nvSpPr>
        <p:spPr>
          <a:xfrm>
            <a:off x="8041373" y="1953196"/>
            <a:ext cx="1730569" cy="1454244"/>
          </a:xfrm>
          <a:prstGeom prst="rect">
            <a:avLst/>
          </a:prstGeom>
          <a:noFill/>
        </p:spPr>
        <p:txBody>
          <a:bodyPr wrap="square" lIns="68580" tIns="34290" rIns="68580" bIns="34290" rtlCol="0">
            <a:spAutoFit/>
          </a:bodyPr>
          <a:lstStyle/>
          <a:p>
            <a:pPr algn="just">
              <a:lnSpc>
                <a:spcPct val="150000"/>
              </a:lnSpc>
            </a:pPr>
            <a:r>
              <a:rPr lang="zh-CN" altLang="en-US" sz="1200" dirty="0">
                <a:solidFill>
                  <a:schemeClr val="tx1">
                    <a:lumMod val="65000"/>
                    <a:lumOff val="35000"/>
                  </a:schemeClr>
                </a:solidFill>
                <a:latin typeface="+mn-ea"/>
                <a:cs typeface="FZKaTong-M19S" panose="03000509000000000000" charset="-122"/>
                <a:sym typeface="微软雅黑" panose="020B0503020204020204" charset="-122"/>
              </a:rPr>
              <a:t>点击此处添加内容点击此处添加内容</a:t>
            </a:r>
            <a:endParaRPr lang="en-US" altLang="zh-CN" sz="1200" dirty="0">
              <a:solidFill>
                <a:schemeClr val="tx1">
                  <a:lumMod val="65000"/>
                  <a:lumOff val="35000"/>
                </a:schemeClr>
              </a:solidFill>
              <a:latin typeface="+mn-ea"/>
              <a:cs typeface="FZKaTong-M19S" panose="03000509000000000000" charset="-122"/>
              <a:sym typeface="微软雅黑" panose="020B0503020204020204" charset="-122"/>
            </a:endParaRPr>
          </a:p>
          <a:p>
            <a:pPr algn="just">
              <a:lnSpc>
                <a:spcPct val="150000"/>
              </a:lnSpc>
            </a:pPr>
            <a:endParaRPr lang="en-US" altLang="zh-CN" sz="1200" dirty="0">
              <a:solidFill>
                <a:schemeClr val="tx1">
                  <a:lumMod val="65000"/>
                  <a:lumOff val="35000"/>
                </a:schemeClr>
              </a:solidFill>
              <a:latin typeface="+mn-ea"/>
              <a:cs typeface="FZKaTong-M19S" panose="03000509000000000000" charset="-122"/>
              <a:sym typeface="微软雅黑" panose="020B0503020204020204" charset="-122"/>
            </a:endParaRPr>
          </a:p>
          <a:p>
            <a:pPr algn="just">
              <a:lnSpc>
                <a:spcPct val="150000"/>
              </a:lnSpc>
            </a:pPr>
            <a:r>
              <a:rPr lang="zh-CN" altLang="en-US" sz="1200" dirty="0">
                <a:solidFill>
                  <a:schemeClr val="tx1">
                    <a:lumMod val="65000"/>
                    <a:lumOff val="35000"/>
                  </a:schemeClr>
                </a:solidFill>
                <a:latin typeface="+mn-ea"/>
                <a:cs typeface="FZKaTong-M19S" panose="03000509000000000000" charset="-122"/>
                <a:sym typeface="微软雅黑" panose="020B0503020204020204" charset="-122"/>
              </a:rPr>
              <a:t>点击此处添加内容点击此处添加内容</a:t>
            </a:r>
          </a:p>
        </p:txBody>
      </p:sp>
      <p:sp>
        <p:nvSpPr>
          <p:cNvPr id="33" name="文本框 32"/>
          <p:cNvSpPr txBox="1"/>
          <p:nvPr/>
        </p:nvSpPr>
        <p:spPr>
          <a:xfrm>
            <a:off x="6291172" y="3699934"/>
            <a:ext cx="1730569" cy="1454244"/>
          </a:xfrm>
          <a:prstGeom prst="rect">
            <a:avLst/>
          </a:prstGeom>
          <a:noFill/>
        </p:spPr>
        <p:txBody>
          <a:bodyPr wrap="square" lIns="68580" tIns="34290" rIns="68580" bIns="34290" rtlCol="0">
            <a:spAutoFit/>
          </a:bodyPr>
          <a:lstStyle/>
          <a:p>
            <a:pPr algn="just">
              <a:lnSpc>
                <a:spcPct val="150000"/>
              </a:lnSpc>
            </a:pPr>
            <a:r>
              <a:rPr lang="zh-CN" altLang="en-US" sz="1200" dirty="0">
                <a:solidFill>
                  <a:schemeClr val="tx1">
                    <a:lumMod val="65000"/>
                    <a:lumOff val="35000"/>
                  </a:schemeClr>
                </a:solidFill>
                <a:latin typeface="+mn-ea"/>
                <a:cs typeface="FZKaTong-M19S" panose="03000509000000000000" charset="-122"/>
                <a:sym typeface="微软雅黑" panose="020B0503020204020204" charset="-122"/>
              </a:rPr>
              <a:t>点击此处添加内容点击此处添加内容</a:t>
            </a:r>
            <a:endParaRPr lang="en-US" altLang="zh-CN" sz="1200" dirty="0">
              <a:solidFill>
                <a:schemeClr val="tx1">
                  <a:lumMod val="65000"/>
                  <a:lumOff val="35000"/>
                </a:schemeClr>
              </a:solidFill>
              <a:latin typeface="+mn-ea"/>
              <a:cs typeface="FZKaTong-M19S" panose="03000509000000000000" charset="-122"/>
              <a:sym typeface="微软雅黑" panose="020B0503020204020204" charset="-122"/>
            </a:endParaRPr>
          </a:p>
          <a:p>
            <a:pPr algn="just">
              <a:lnSpc>
                <a:spcPct val="150000"/>
              </a:lnSpc>
            </a:pPr>
            <a:endParaRPr lang="en-US" altLang="zh-CN" sz="1200" dirty="0">
              <a:solidFill>
                <a:schemeClr val="tx1">
                  <a:lumMod val="65000"/>
                  <a:lumOff val="35000"/>
                </a:schemeClr>
              </a:solidFill>
              <a:latin typeface="+mn-ea"/>
              <a:cs typeface="FZKaTong-M19S" panose="03000509000000000000" charset="-122"/>
              <a:sym typeface="微软雅黑" panose="020B0503020204020204" charset="-122"/>
            </a:endParaRPr>
          </a:p>
          <a:p>
            <a:pPr algn="just">
              <a:lnSpc>
                <a:spcPct val="150000"/>
              </a:lnSpc>
            </a:pPr>
            <a:r>
              <a:rPr lang="zh-CN" altLang="en-US" sz="1200" dirty="0">
                <a:solidFill>
                  <a:schemeClr val="tx1">
                    <a:lumMod val="65000"/>
                    <a:lumOff val="35000"/>
                  </a:schemeClr>
                </a:solidFill>
                <a:latin typeface="+mn-ea"/>
                <a:cs typeface="FZKaTong-M19S" panose="03000509000000000000" charset="-122"/>
                <a:sym typeface="微软雅黑" panose="020B0503020204020204" charset="-122"/>
              </a:rPr>
              <a:t>点击此处添加内容点击此处添加内容</a:t>
            </a:r>
          </a:p>
        </p:txBody>
      </p:sp>
      <p:sp>
        <p:nvSpPr>
          <p:cNvPr id="34" name="矩形 33"/>
          <p:cNvSpPr/>
          <p:nvPr/>
        </p:nvSpPr>
        <p:spPr>
          <a:xfrm>
            <a:off x="2242397" y="3596668"/>
            <a:ext cx="1825943" cy="1454244"/>
          </a:xfrm>
          <a:prstGeom prst="rect">
            <a:avLst/>
          </a:prstGeom>
        </p:spPr>
        <p:txBody>
          <a:bodyPr wrap="square" lIns="68580" tIns="34290" rIns="68580" bIns="34290">
            <a:spAutoFit/>
          </a:bodyPr>
          <a:lstStyle/>
          <a:p>
            <a:pPr algn="just">
              <a:lnSpc>
                <a:spcPct val="150000"/>
              </a:lnSpc>
            </a:pPr>
            <a:r>
              <a:rPr lang="zh-CN" altLang="en-US" sz="1200" dirty="0">
                <a:solidFill>
                  <a:schemeClr val="tx1">
                    <a:lumMod val="65000"/>
                    <a:lumOff val="35000"/>
                  </a:schemeClr>
                </a:solidFill>
                <a:latin typeface="+mn-ea"/>
                <a:cs typeface="FZKaTong-M19S" panose="03000509000000000000" charset="-122"/>
                <a:sym typeface="微软雅黑" panose="020B0503020204020204" charset="-122"/>
              </a:rPr>
              <a:t>点击此处添加内容点击此处添加内容</a:t>
            </a:r>
            <a:endParaRPr lang="en-US" altLang="zh-CN" sz="1200" dirty="0">
              <a:solidFill>
                <a:schemeClr val="tx1">
                  <a:lumMod val="65000"/>
                  <a:lumOff val="35000"/>
                </a:schemeClr>
              </a:solidFill>
              <a:latin typeface="+mn-ea"/>
              <a:cs typeface="FZKaTong-M19S" panose="03000509000000000000" charset="-122"/>
              <a:sym typeface="微软雅黑" panose="020B0503020204020204" charset="-122"/>
            </a:endParaRPr>
          </a:p>
          <a:p>
            <a:pPr algn="just">
              <a:lnSpc>
                <a:spcPct val="150000"/>
              </a:lnSpc>
            </a:pPr>
            <a:endParaRPr lang="en-US" altLang="zh-CN" sz="1200" dirty="0">
              <a:solidFill>
                <a:schemeClr val="tx1">
                  <a:lumMod val="65000"/>
                  <a:lumOff val="35000"/>
                </a:schemeClr>
              </a:solidFill>
              <a:latin typeface="+mn-ea"/>
              <a:cs typeface="FZKaTong-M19S" panose="03000509000000000000" charset="-122"/>
              <a:sym typeface="微软雅黑" panose="020B0503020204020204" charset="-122"/>
            </a:endParaRPr>
          </a:p>
          <a:p>
            <a:pPr algn="just">
              <a:lnSpc>
                <a:spcPct val="150000"/>
              </a:lnSpc>
            </a:pPr>
            <a:r>
              <a:rPr lang="zh-CN" altLang="en-US" sz="1200" dirty="0">
                <a:solidFill>
                  <a:schemeClr val="tx1">
                    <a:lumMod val="65000"/>
                    <a:lumOff val="35000"/>
                  </a:schemeClr>
                </a:solidFill>
                <a:latin typeface="+mn-ea"/>
                <a:cs typeface="FZKaTong-M19S" panose="03000509000000000000" charset="-122"/>
                <a:sym typeface="微软雅黑" panose="020B0503020204020204" charset="-122"/>
              </a:rPr>
              <a:t>点击此处添加内容点击此处添加内容</a:t>
            </a:r>
          </a:p>
        </p:txBody>
      </p:sp>
      <p:sp>
        <p:nvSpPr>
          <p:cNvPr id="35" name="文本框 34"/>
          <p:cNvSpPr txBox="1"/>
          <p:nvPr/>
        </p:nvSpPr>
        <p:spPr>
          <a:xfrm>
            <a:off x="3052339" y="2429677"/>
            <a:ext cx="804863" cy="807913"/>
          </a:xfrm>
          <a:prstGeom prst="rect">
            <a:avLst/>
          </a:prstGeom>
          <a:noFill/>
        </p:spPr>
        <p:txBody>
          <a:bodyPr wrap="square" lIns="68580" tIns="34290" rIns="68580" bIns="34290" rtlCol="0">
            <a:spAutoFit/>
          </a:bodyPr>
          <a:lstStyle/>
          <a:p>
            <a:pPr lvl="0" algn="ctr"/>
            <a:r>
              <a:rPr lang="zh-CN" altLang="en-US" sz="1600" dirty="0">
                <a:solidFill>
                  <a:srgbClr val="ED99A9"/>
                </a:solidFill>
                <a:latin typeface="思源黑体 CN Normal" panose="020B0400000000000000" charset="-122"/>
                <a:ea typeface="思源黑体 CN Normal" panose="020B0400000000000000" charset="-122"/>
                <a:cs typeface="思源黑体 CN Normal" panose="020B0400000000000000" charset="-122"/>
                <a:sym typeface="微软雅黑" panose="020B0503020204020204" charset="-122"/>
              </a:rPr>
              <a:t>单击此处输入标题</a:t>
            </a:r>
          </a:p>
        </p:txBody>
      </p:sp>
      <p:sp>
        <p:nvSpPr>
          <p:cNvPr id="36" name="文本框 35"/>
          <p:cNvSpPr txBox="1"/>
          <p:nvPr/>
        </p:nvSpPr>
        <p:spPr>
          <a:xfrm>
            <a:off x="4625120" y="3689834"/>
            <a:ext cx="1166813" cy="561692"/>
          </a:xfrm>
          <a:prstGeom prst="rect">
            <a:avLst/>
          </a:prstGeom>
          <a:noFill/>
        </p:spPr>
        <p:txBody>
          <a:bodyPr wrap="square" lIns="68580" tIns="34290" rIns="68580" bIns="34290" rtlCol="0">
            <a:spAutoFit/>
          </a:bodyPr>
          <a:lstStyle/>
          <a:p>
            <a:pPr lvl="0" algn="ctr"/>
            <a:r>
              <a:rPr lang="zh-CN" altLang="en-US" sz="1600" dirty="0">
                <a:solidFill>
                  <a:srgbClr val="ED99A9"/>
                </a:solidFill>
                <a:latin typeface="思源黑体 CN Normal" panose="020B0400000000000000" charset="-122"/>
                <a:ea typeface="思源黑体 CN Normal" panose="020B0400000000000000" charset="-122"/>
                <a:cs typeface="思源黑体 CN Normal" panose="020B0400000000000000" charset="-122"/>
                <a:sym typeface="微软雅黑" panose="020B0503020204020204" charset="-122"/>
              </a:rPr>
              <a:t>单击此处输入标题</a:t>
            </a:r>
          </a:p>
        </p:txBody>
      </p:sp>
      <p:sp>
        <p:nvSpPr>
          <p:cNvPr id="37" name="文本框 36"/>
          <p:cNvSpPr txBox="1"/>
          <p:nvPr/>
        </p:nvSpPr>
        <p:spPr>
          <a:xfrm>
            <a:off x="6521498" y="2588065"/>
            <a:ext cx="1166813" cy="561692"/>
          </a:xfrm>
          <a:prstGeom prst="rect">
            <a:avLst/>
          </a:prstGeom>
          <a:noFill/>
        </p:spPr>
        <p:txBody>
          <a:bodyPr wrap="square" lIns="68580" tIns="34290" rIns="68580" bIns="34290" rtlCol="0">
            <a:spAutoFit/>
          </a:bodyPr>
          <a:lstStyle/>
          <a:p>
            <a:pPr lvl="0" algn="ctr"/>
            <a:r>
              <a:rPr lang="zh-CN" altLang="en-US" sz="1600" dirty="0">
                <a:solidFill>
                  <a:srgbClr val="ED99A9"/>
                </a:solidFill>
                <a:latin typeface="思源黑体 CN Normal" panose="020B0400000000000000" charset="-122"/>
                <a:ea typeface="思源黑体 CN Normal" panose="020B0400000000000000" charset="-122"/>
                <a:cs typeface="思源黑体 CN Normal" panose="020B0400000000000000" charset="-122"/>
                <a:sym typeface="微软雅黑" panose="020B0503020204020204" charset="-122"/>
              </a:rPr>
              <a:t>单击此处输入标题</a:t>
            </a:r>
          </a:p>
        </p:txBody>
      </p:sp>
      <p:sp>
        <p:nvSpPr>
          <p:cNvPr id="38" name="文本框 37"/>
          <p:cNvSpPr txBox="1"/>
          <p:nvPr/>
        </p:nvSpPr>
        <p:spPr>
          <a:xfrm>
            <a:off x="8307013" y="3884209"/>
            <a:ext cx="1166813" cy="561692"/>
          </a:xfrm>
          <a:prstGeom prst="rect">
            <a:avLst/>
          </a:prstGeom>
          <a:noFill/>
        </p:spPr>
        <p:txBody>
          <a:bodyPr wrap="square" lIns="68580" tIns="34290" rIns="68580" bIns="34290" rtlCol="0">
            <a:spAutoFit/>
          </a:bodyPr>
          <a:lstStyle/>
          <a:p>
            <a:pPr lvl="0" algn="ctr"/>
            <a:r>
              <a:rPr lang="zh-CN" altLang="en-US" sz="1600" dirty="0">
                <a:solidFill>
                  <a:srgbClr val="ED99A9"/>
                </a:solidFill>
                <a:latin typeface="思源黑体 CN Normal" panose="020B0400000000000000" charset="-122"/>
                <a:ea typeface="思源黑体 CN Normal" panose="020B0400000000000000" charset="-122"/>
                <a:cs typeface="思源黑体 CN Normal" panose="020B0400000000000000" charset="-122"/>
                <a:sym typeface="微软雅黑" panose="020B0503020204020204" charset="-122"/>
              </a:rPr>
              <a:t>单击此处输入标题</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DF4E4"/>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77573" t="61641" r="7648" b="13684"/>
          <a:stretch>
            <a:fillRect/>
          </a:stretch>
        </p:blipFill>
        <p:spPr>
          <a:xfrm>
            <a:off x="6340839" y="1406062"/>
            <a:ext cx="5851161" cy="5451938"/>
          </a:xfrm>
          <a:prstGeom prst="rect">
            <a:avLst/>
          </a:prstGeom>
        </p:spPr>
      </p:pic>
      <p:sp>
        <p:nvSpPr>
          <p:cNvPr id="2" name="圆角矩形 1"/>
          <p:cNvSpPr/>
          <p:nvPr/>
        </p:nvSpPr>
        <p:spPr>
          <a:xfrm>
            <a:off x="-15498" y="650925"/>
            <a:ext cx="1146875" cy="123987"/>
          </a:xfrm>
          <a:prstGeom prst="roundRect">
            <a:avLst/>
          </a:prstGeom>
          <a:solidFill>
            <a:srgbClr val="ED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4" name="直线连接符 3"/>
          <p:cNvCxnSpPr>
            <a:stCxn id="2" idx="1"/>
          </p:cNvCxnSpPr>
          <p:nvPr/>
        </p:nvCxnSpPr>
        <p:spPr>
          <a:xfrm flipV="1">
            <a:off x="-15498" y="650925"/>
            <a:ext cx="12207498" cy="61994"/>
          </a:xfrm>
          <a:prstGeom prst="line">
            <a:avLst/>
          </a:prstGeom>
          <a:ln>
            <a:solidFill>
              <a:srgbClr val="ED99A9"/>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4983" y="113407"/>
            <a:ext cx="2646878" cy="461665"/>
          </a:xfrm>
          <a:prstGeom prst="rect">
            <a:avLst/>
          </a:prstGeom>
          <a:noFill/>
        </p:spPr>
        <p:txBody>
          <a:bodyPr wrap="none" rtlCol="0">
            <a:spAutoFit/>
          </a:bodyPr>
          <a:lstStyle/>
          <a:p>
            <a:r>
              <a:rPr kumimoji="1" lang="zh-CN" altLang="en-US" sz="2400" dirty="0">
                <a:latin typeface="Source Han Sans CN" charset="-122"/>
                <a:ea typeface="Source Han Sans CN" charset="-122"/>
                <a:cs typeface="Source Han Sans CN" charset="-122"/>
              </a:rPr>
              <a:t>单击输入您的文本</a:t>
            </a:r>
          </a:p>
        </p:txBody>
      </p:sp>
      <p:sp>
        <p:nvSpPr>
          <p:cNvPr id="6" name="矩形 5"/>
          <p:cNvSpPr/>
          <p:nvPr/>
        </p:nvSpPr>
        <p:spPr>
          <a:xfrm>
            <a:off x="6653486" y="2057400"/>
            <a:ext cx="5538514" cy="3025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17"/>
          <p:cNvSpPr txBox="1"/>
          <p:nvPr/>
        </p:nvSpPr>
        <p:spPr>
          <a:xfrm>
            <a:off x="7052086" y="2377589"/>
            <a:ext cx="4415574" cy="1040663"/>
          </a:xfrm>
          <a:prstGeom prst="rect">
            <a:avLst/>
          </a:prstGeom>
          <a:noFill/>
        </p:spPr>
        <p:txBody>
          <a:bodyPr wrap="square">
            <a:noAutofit/>
          </a:bodyPr>
          <a:lstStyle/>
          <a:p>
            <a:pPr>
              <a:lnSpc>
                <a:spcPct val="120000"/>
              </a:lnSpc>
            </a:pPr>
            <a:r>
              <a:rPr lang="en-US" altLang="zh-CN" sz="12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 design</a:t>
            </a:r>
            <a:endParaRPr lang="zh-CN" altLang="en-US" sz="1200" dirty="0">
              <a:solidFill>
                <a:schemeClr val="bg1"/>
              </a:solidFill>
              <a:latin typeface="华文细黑" panose="02010600040101010101" pitchFamily="2" charset="-122"/>
              <a:ea typeface="华文细黑" panose="02010600040101010101" pitchFamily="2" charset="-122"/>
            </a:endParaRPr>
          </a:p>
        </p:txBody>
      </p:sp>
      <p:sp>
        <p:nvSpPr>
          <p:cNvPr id="9" name="文本框 16"/>
          <p:cNvSpPr txBox="1"/>
          <p:nvPr/>
        </p:nvSpPr>
        <p:spPr>
          <a:xfrm>
            <a:off x="7052086" y="3306520"/>
            <a:ext cx="4234975" cy="653533"/>
          </a:xfrm>
          <a:prstGeom prst="rect">
            <a:avLst/>
          </a:prstGeom>
          <a:noFill/>
        </p:spPr>
        <p:txBody>
          <a:bodyPr wrap="square">
            <a:normAutofit/>
          </a:bodyPr>
          <a:lstStyle/>
          <a:p>
            <a:r>
              <a:rPr lang="en-US" altLang="zh-CN" sz="2000" b="1" dirty="0">
                <a:solidFill>
                  <a:schemeClr val="bg1"/>
                </a:solidFill>
                <a:cs typeface="+mn-ea"/>
                <a:sym typeface="+mn-lt"/>
              </a:rPr>
              <a:t>YOUR</a:t>
            </a:r>
            <a:r>
              <a:rPr lang="zh-CN" altLang="en-US" sz="2000" b="1" dirty="0">
                <a:solidFill>
                  <a:schemeClr val="bg1"/>
                </a:solidFill>
                <a:cs typeface="+mn-ea"/>
                <a:sym typeface="+mn-lt"/>
              </a:rPr>
              <a:t> </a:t>
            </a:r>
            <a:r>
              <a:rPr lang="en-US" altLang="zh-CN" sz="2000" b="1" dirty="0">
                <a:solidFill>
                  <a:schemeClr val="bg1"/>
                </a:solidFill>
                <a:cs typeface="+mn-ea"/>
                <a:sym typeface="+mn-lt"/>
              </a:rPr>
              <a:t>TEXT</a:t>
            </a:r>
            <a:r>
              <a:rPr lang="zh-CN" altLang="en-US" sz="2000" b="1" dirty="0">
                <a:solidFill>
                  <a:schemeClr val="bg1"/>
                </a:solidFill>
                <a:cs typeface="+mn-ea"/>
                <a:sym typeface="+mn-lt"/>
              </a:rPr>
              <a:t> </a:t>
            </a:r>
            <a:r>
              <a:rPr lang="en-US" altLang="zh-CN" sz="2000" b="1" dirty="0">
                <a:solidFill>
                  <a:schemeClr val="bg1"/>
                </a:solidFill>
                <a:cs typeface="+mn-ea"/>
                <a:sym typeface="+mn-lt"/>
              </a:rPr>
              <a:t>HERE</a:t>
            </a:r>
            <a:endParaRPr lang="zh-CN" altLang="en-US" sz="2000" b="1" dirty="0">
              <a:solidFill>
                <a:schemeClr val="bg1"/>
              </a:solidFill>
              <a:cs typeface="+mn-ea"/>
              <a:sym typeface="+mn-lt"/>
            </a:endParaRPr>
          </a:p>
        </p:txBody>
      </p:sp>
      <p:sp>
        <p:nvSpPr>
          <p:cNvPr id="10" name="文本框 18"/>
          <p:cNvSpPr txBox="1"/>
          <p:nvPr/>
        </p:nvSpPr>
        <p:spPr>
          <a:xfrm>
            <a:off x="7052086" y="3906215"/>
            <a:ext cx="4476813" cy="830997"/>
          </a:xfrm>
          <a:prstGeom prst="rect">
            <a:avLst/>
          </a:prstGeom>
          <a:noFill/>
        </p:spPr>
        <p:txBody>
          <a:bodyPr wrap="square">
            <a:noAutofit/>
          </a:bodyPr>
          <a:lstStyle/>
          <a:p>
            <a:pPr>
              <a:lnSpc>
                <a:spcPct val="120000"/>
              </a:lnSpc>
            </a:pPr>
            <a:r>
              <a:rPr lang="en-US" altLang="zh-CN" sz="1100" dirty="0">
                <a:solidFill>
                  <a:schemeClr val="bg1"/>
                </a:solidFill>
                <a:latin typeface="华文细黑" panose="02010600040101010101" pitchFamily="2" charset="-122"/>
                <a:ea typeface="华文细黑" panose="02010600040101010101" pitchFamily="2" charset="-122"/>
              </a:rPr>
              <a:t>This PPT template for the rice husk designer pencil demo works, focusing on the production of high-end design templates, I hope to help your demonstration</a:t>
            </a:r>
          </a:p>
          <a:p>
            <a:pPr>
              <a:lnSpc>
                <a:spcPct val="120000"/>
              </a:lnSpc>
            </a:pPr>
            <a:r>
              <a:rPr lang="en-US" altLang="zh-CN" sz="1100" dirty="0">
                <a:solidFill>
                  <a:schemeClr val="bg1"/>
                </a:solidFill>
                <a:latin typeface="华文细黑" panose="02010600040101010101" pitchFamily="2" charset="-122"/>
                <a:ea typeface="华文细黑" panose="02010600040101010101" pitchFamily="2" charset="-122"/>
              </a:rPr>
              <a:t>This PPT template for the rice husk designer</a:t>
            </a:r>
            <a:endParaRPr lang="zh-CN" altLang="en-US" sz="1100" dirty="0">
              <a:solidFill>
                <a:schemeClr val="bg1"/>
              </a:solidFill>
              <a:latin typeface="华文细黑" panose="02010600040101010101" pitchFamily="2" charset="-122"/>
              <a:ea typeface="华文细黑" panose="02010600040101010101" pitchFamily="2" charset="-122"/>
            </a:endParaRPr>
          </a:p>
        </p:txBody>
      </p:sp>
      <p:grpSp>
        <p:nvGrpSpPr>
          <p:cNvPr id="12" name="组 11"/>
          <p:cNvGrpSpPr/>
          <p:nvPr/>
        </p:nvGrpSpPr>
        <p:grpSpPr>
          <a:xfrm>
            <a:off x="2470026" y="1334919"/>
            <a:ext cx="2438698" cy="4982705"/>
            <a:chOff x="2470026" y="1334919"/>
            <a:chExt cx="2438698" cy="4982705"/>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0026" y="1334919"/>
              <a:ext cx="2438698" cy="4982705"/>
            </a:xfrm>
            <a:prstGeom prst="rect">
              <a:avLst/>
            </a:prstGeom>
            <a:effectLst>
              <a:outerShdw blurRad="228600" sx="104000" sy="104000" algn="ctr" rotWithShape="0">
                <a:prstClr val="black">
                  <a:alpha val="15000"/>
                </a:prstClr>
              </a:outerShdw>
            </a:effectLst>
          </p:spPr>
        </p:pic>
        <p:pic>
          <p:nvPicPr>
            <p:cNvPr id="5" name="图片 4"/>
            <p:cNvPicPr>
              <a:picLocks noChangeAspect="1"/>
            </p:cNvPicPr>
            <p:nvPr/>
          </p:nvPicPr>
          <p:blipFill rotWithShape="1">
            <a:blip r:embed="rId4"/>
            <a:srcRect l="34208" r="26403"/>
            <a:stretch>
              <a:fillRect/>
            </a:stretch>
          </p:blipFill>
          <p:spPr>
            <a:xfrm>
              <a:off x="2619213" y="1918785"/>
              <a:ext cx="2138767" cy="3811259"/>
            </a:xfrm>
            <a:prstGeom prst="rect">
              <a:avLst/>
            </a:prstGeom>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DF4E4"/>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77573" t="61641" r="7648" b="13684"/>
          <a:stretch>
            <a:fillRect/>
          </a:stretch>
        </p:blipFill>
        <p:spPr>
          <a:xfrm>
            <a:off x="6340839" y="1406062"/>
            <a:ext cx="5851161" cy="5451938"/>
          </a:xfrm>
          <a:prstGeom prst="rect">
            <a:avLst/>
          </a:prstGeom>
        </p:spPr>
      </p:pic>
      <p:sp>
        <p:nvSpPr>
          <p:cNvPr id="2" name="圆角矩形 1"/>
          <p:cNvSpPr/>
          <p:nvPr/>
        </p:nvSpPr>
        <p:spPr>
          <a:xfrm>
            <a:off x="-15498" y="650925"/>
            <a:ext cx="1146875" cy="123987"/>
          </a:xfrm>
          <a:prstGeom prst="roundRect">
            <a:avLst/>
          </a:prstGeom>
          <a:solidFill>
            <a:srgbClr val="ED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4" name="直线连接符 3"/>
          <p:cNvCxnSpPr>
            <a:stCxn id="2" idx="1"/>
          </p:cNvCxnSpPr>
          <p:nvPr/>
        </p:nvCxnSpPr>
        <p:spPr>
          <a:xfrm flipV="1">
            <a:off x="-15498" y="650925"/>
            <a:ext cx="12207498" cy="61994"/>
          </a:xfrm>
          <a:prstGeom prst="line">
            <a:avLst/>
          </a:prstGeom>
          <a:ln>
            <a:solidFill>
              <a:srgbClr val="ED99A9"/>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4983" y="113407"/>
            <a:ext cx="2646878" cy="461665"/>
          </a:xfrm>
          <a:prstGeom prst="rect">
            <a:avLst/>
          </a:prstGeom>
          <a:noFill/>
        </p:spPr>
        <p:txBody>
          <a:bodyPr wrap="none" rtlCol="0">
            <a:spAutoFit/>
          </a:bodyPr>
          <a:lstStyle/>
          <a:p>
            <a:r>
              <a:rPr kumimoji="1" lang="zh-CN" altLang="en-US" sz="2400" dirty="0">
                <a:latin typeface="Source Han Sans CN" charset="-122"/>
                <a:ea typeface="Source Han Sans CN" charset="-122"/>
                <a:cs typeface="Source Han Sans CN" charset="-122"/>
              </a:rPr>
              <a:t>单击输入您的文本</a:t>
            </a:r>
          </a:p>
        </p:txBody>
      </p:sp>
      <p:sp>
        <p:nvSpPr>
          <p:cNvPr id="6" name="椭圆 5"/>
          <p:cNvSpPr/>
          <p:nvPr/>
        </p:nvSpPr>
        <p:spPr>
          <a:xfrm>
            <a:off x="7063765" y="3570098"/>
            <a:ext cx="2087588"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7" name="组合 71"/>
          <p:cNvGrpSpPr/>
          <p:nvPr/>
        </p:nvGrpSpPr>
        <p:grpSpPr>
          <a:xfrm>
            <a:off x="3359497" y="2286166"/>
            <a:ext cx="5745631" cy="45719"/>
            <a:chOff x="1172471" y="1676076"/>
            <a:chExt cx="5747404" cy="45719"/>
          </a:xfrm>
        </p:grpSpPr>
        <p:sp>
          <p:nvSpPr>
            <p:cNvPr id="9" name="椭圆 8"/>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2" name="组合 73"/>
          <p:cNvGrpSpPr/>
          <p:nvPr/>
        </p:nvGrpSpPr>
        <p:grpSpPr>
          <a:xfrm>
            <a:off x="3359497" y="4831654"/>
            <a:ext cx="5745631" cy="45719"/>
            <a:chOff x="1172471" y="1676076"/>
            <a:chExt cx="5747404" cy="45719"/>
          </a:xfrm>
        </p:grpSpPr>
        <p:sp>
          <p:nvSpPr>
            <p:cNvPr id="13" name="椭圆 12"/>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椭圆 13"/>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5" name="组合 1"/>
          <p:cNvGrpSpPr/>
          <p:nvPr/>
        </p:nvGrpSpPr>
        <p:grpSpPr>
          <a:xfrm>
            <a:off x="3930417" y="2047554"/>
            <a:ext cx="2036374" cy="1550199"/>
            <a:chOff x="2924444" y="1726552"/>
            <a:chExt cx="1527752" cy="1162649"/>
          </a:xfrm>
          <a:solidFill>
            <a:schemeClr val="accent1"/>
          </a:solidFill>
        </p:grpSpPr>
        <p:sp>
          <p:nvSpPr>
            <p:cNvPr id="16" name="任意多边形 75"/>
            <p:cNvSpPr/>
            <p:nvPr/>
          </p:nvSpPr>
          <p:spPr>
            <a:xfrm>
              <a:off x="4152127" y="1754495"/>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任意多边形 76"/>
            <p:cNvSpPr/>
            <p:nvPr/>
          </p:nvSpPr>
          <p:spPr>
            <a:xfrm>
              <a:off x="2924444" y="1726552"/>
              <a:ext cx="1512724" cy="1162649"/>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2016965"/>
                <a:gd name="connsiteY0-176" fmla="*/ 1568040 h 1568040"/>
                <a:gd name="connsiteX1-177" fmla="*/ 937405 w 2016965"/>
                <a:gd name="connsiteY1-178" fmla="*/ 0 h 1568040"/>
                <a:gd name="connsiteX2-179" fmla="*/ 1921513 w 2016965"/>
                <a:gd name="connsiteY2-180" fmla="*/ 24603 h 1568040"/>
                <a:gd name="connsiteX3-181" fmla="*/ 2016965 w 2016965"/>
                <a:gd name="connsiteY3-182" fmla="*/ 118448 h 1568040"/>
                <a:gd name="connsiteX4-183" fmla="*/ 1019414 w 2016965"/>
                <a:gd name="connsiteY4-184" fmla="*/ 1566371 h 1568040"/>
                <a:gd name="connsiteX5-185" fmla="*/ 0 w 2016965"/>
                <a:gd name="connsiteY5-186" fmla="*/ 1568040 h 1568040"/>
                <a:gd name="connsiteX0-187" fmla="*/ 0 w 2016965"/>
                <a:gd name="connsiteY0-188" fmla="*/ 1550198 h 1550198"/>
                <a:gd name="connsiteX1-189" fmla="*/ 932945 w 2016965"/>
                <a:gd name="connsiteY1-190" fmla="*/ 0 h 1550198"/>
                <a:gd name="connsiteX2-191" fmla="*/ 1921513 w 2016965"/>
                <a:gd name="connsiteY2-192" fmla="*/ 6761 h 1550198"/>
                <a:gd name="connsiteX3-193" fmla="*/ 2016965 w 2016965"/>
                <a:gd name="connsiteY3-194" fmla="*/ 100606 h 1550198"/>
                <a:gd name="connsiteX4-195" fmla="*/ 1019414 w 2016965"/>
                <a:gd name="connsiteY4-196" fmla="*/ 1548529 h 1550198"/>
                <a:gd name="connsiteX5-197" fmla="*/ 0 w 2016965"/>
                <a:gd name="connsiteY5-198" fmla="*/ 1550198 h 15501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16965" h="1550198">
                  <a:moveTo>
                    <a:pt x="0" y="1550198"/>
                  </a:moveTo>
                  <a:cubicBezTo>
                    <a:pt x="656072" y="156046"/>
                    <a:pt x="633613" y="123013"/>
                    <a:pt x="932945" y="0"/>
                  </a:cubicBezTo>
                  <a:lnTo>
                    <a:pt x="1921513" y="6761"/>
                  </a:lnTo>
                  <a:cubicBezTo>
                    <a:pt x="1975726" y="34055"/>
                    <a:pt x="1988721" y="50814"/>
                    <a:pt x="2016965" y="100606"/>
                  </a:cubicBezTo>
                  <a:cubicBezTo>
                    <a:pt x="1738135" y="-198728"/>
                    <a:pt x="1269541" y="1097480"/>
                    <a:pt x="1019414" y="1548529"/>
                  </a:cubicBezTo>
                  <a:lnTo>
                    <a:pt x="0" y="155019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Freeform 16"/>
            <p:cNvSpPr>
              <a:spLocks noEditPoints="1"/>
            </p:cNvSpPr>
            <p:nvPr/>
          </p:nvSpPr>
          <p:spPr bwMode="auto">
            <a:xfrm>
              <a:off x="3429180" y="2167063"/>
              <a:ext cx="270813" cy="238389"/>
            </a:xfrm>
            <a:custGeom>
              <a:avLst/>
              <a:gdLst>
                <a:gd name="T0" fmla="*/ 683 w 735"/>
                <a:gd name="T1" fmla="*/ 536 h 647"/>
                <a:gd name="T2" fmla="*/ 648 w 735"/>
                <a:gd name="T3" fmla="*/ 114 h 647"/>
                <a:gd name="T4" fmla="*/ 90 w 735"/>
                <a:gd name="T5" fmla="*/ 536 h 647"/>
                <a:gd name="T6" fmla="*/ 55 w 735"/>
                <a:gd name="T7" fmla="*/ 114 h 647"/>
                <a:gd name="T8" fmla="*/ 36 w 735"/>
                <a:gd name="T9" fmla="*/ 0 h 647"/>
                <a:gd name="T10" fmla="*/ 735 w 735"/>
                <a:gd name="T11" fmla="*/ 114 h 647"/>
                <a:gd name="T12" fmla="*/ 683 w 735"/>
                <a:gd name="T13" fmla="*/ 114 h 647"/>
                <a:gd name="T14" fmla="*/ 334 w 735"/>
                <a:gd name="T15" fmla="*/ 217 h 647"/>
                <a:gd name="T16" fmla="*/ 284 w 735"/>
                <a:gd name="T17" fmla="*/ 291 h 647"/>
                <a:gd name="T18" fmla="*/ 334 w 735"/>
                <a:gd name="T19" fmla="*/ 340 h 647"/>
                <a:gd name="T20" fmla="*/ 404 w 735"/>
                <a:gd name="T21" fmla="*/ 291 h 647"/>
                <a:gd name="T22" fmla="*/ 456 w 735"/>
                <a:gd name="T23" fmla="*/ 217 h 647"/>
                <a:gd name="T24" fmla="*/ 404 w 735"/>
                <a:gd name="T25" fmla="*/ 168 h 647"/>
                <a:gd name="T26" fmla="*/ 334 w 735"/>
                <a:gd name="T27" fmla="*/ 168 h 647"/>
                <a:gd name="T28" fmla="*/ 279 w 735"/>
                <a:gd name="T29" fmla="*/ 565 h 647"/>
                <a:gd name="T30" fmla="*/ 15 w 735"/>
                <a:gd name="T31" fmla="*/ 647 h 647"/>
                <a:gd name="T32" fmla="*/ 215 w 735"/>
                <a:gd name="T33" fmla="*/ 624 h 647"/>
                <a:gd name="T34" fmla="*/ 237 w 735"/>
                <a:gd name="T35" fmla="*/ 600 h 647"/>
                <a:gd name="T36" fmla="*/ 256 w 735"/>
                <a:gd name="T37" fmla="*/ 576 h 647"/>
                <a:gd name="T38" fmla="*/ 475 w 735"/>
                <a:gd name="T39" fmla="*/ 600 h 647"/>
                <a:gd name="T40" fmla="*/ 499 w 735"/>
                <a:gd name="T41" fmla="*/ 624 h 647"/>
                <a:gd name="T42" fmla="*/ 518 w 735"/>
                <a:gd name="T43" fmla="*/ 647 h 647"/>
                <a:gd name="T44" fmla="*/ 723 w 735"/>
                <a:gd name="T45" fmla="*/ 565 h 647"/>
                <a:gd name="T46" fmla="*/ 452 w 735"/>
                <a:gd name="T47" fmla="*/ 395 h 647"/>
                <a:gd name="T48" fmla="*/ 279 w 735"/>
                <a:gd name="T49" fmla="*/ 395 h 647"/>
                <a:gd name="T50" fmla="*/ 513 w 735"/>
                <a:gd name="T51" fmla="*/ 484 h 647"/>
                <a:gd name="T52" fmla="*/ 589 w 735"/>
                <a:gd name="T53" fmla="*/ 395 h 647"/>
                <a:gd name="T54" fmla="*/ 513 w 735"/>
                <a:gd name="T55" fmla="*/ 395 h 647"/>
                <a:gd name="T56" fmla="*/ 513 w 735"/>
                <a:gd name="T57" fmla="*/ 314 h 647"/>
                <a:gd name="T58" fmla="*/ 589 w 735"/>
                <a:gd name="T59" fmla="*/ 225 h 647"/>
                <a:gd name="T60" fmla="*/ 513 w 735"/>
                <a:gd name="T61" fmla="*/ 225 h 647"/>
                <a:gd name="T62" fmla="*/ 142 w 735"/>
                <a:gd name="T63" fmla="*/ 314 h 647"/>
                <a:gd name="T64" fmla="*/ 218 w 735"/>
                <a:gd name="T65" fmla="*/ 225 h 647"/>
                <a:gd name="T66" fmla="*/ 142 w 735"/>
                <a:gd name="T67" fmla="*/ 225 h 647"/>
                <a:gd name="T68" fmla="*/ 142 w 735"/>
                <a:gd name="T69" fmla="*/ 484 h 647"/>
                <a:gd name="T70" fmla="*/ 218 w 735"/>
                <a:gd name="T71" fmla="*/ 395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647">
                  <a:moveTo>
                    <a:pt x="683" y="114"/>
                  </a:moveTo>
                  <a:lnTo>
                    <a:pt x="683" y="536"/>
                  </a:lnTo>
                  <a:lnTo>
                    <a:pt x="648" y="536"/>
                  </a:lnTo>
                  <a:lnTo>
                    <a:pt x="648" y="114"/>
                  </a:lnTo>
                  <a:lnTo>
                    <a:pt x="90" y="114"/>
                  </a:lnTo>
                  <a:lnTo>
                    <a:pt x="90" y="536"/>
                  </a:lnTo>
                  <a:lnTo>
                    <a:pt x="55" y="536"/>
                  </a:lnTo>
                  <a:lnTo>
                    <a:pt x="55" y="114"/>
                  </a:lnTo>
                  <a:lnTo>
                    <a:pt x="0" y="114"/>
                  </a:lnTo>
                  <a:lnTo>
                    <a:pt x="36" y="0"/>
                  </a:lnTo>
                  <a:lnTo>
                    <a:pt x="700" y="0"/>
                  </a:lnTo>
                  <a:lnTo>
                    <a:pt x="735" y="114"/>
                  </a:lnTo>
                  <a:lnTo>
                    <a:pt x="683" y="114"/>
                  </a:lnTo>
                  <a:lnTo>
                    <a:pt x="683" y="114"/>
                  </a:lnTo>
                  <a:close/>
                  <a:moveTo>
                    <a:pt x="334" y="168"/>
                  </a:moveTo>
                  <a:lnTo>
                    <a:pt x="334" y="217"/>
                  </a:lnTo>
                  <a:lnTo>
                    <a:pt x="284" y="217"/>
                  </a:lnTo>
                  <a:lnTo>
                    <a:pt x="284" y="291"/>
                  </a:lnTo>
                  <a:lnTo>
                    <a:pt x="334" y="291"/>
                  </a:lnTo>
                  <a:lnTo>
                    <a:pt x="334" y="340"/>
                  </a:lnTo>
                  <a:lnTo>
                    <a:pt x="404" y="340"/>
                  </a:lnTo>
                  <a:lnTo>
                    <a:pt x="404" y="291"/>
                  </a:lnTo>
                  <a:lnTo>
                    <a:pt x="456" y="291"/>
                  </a:lnTo>
                  <a:lnTo>
                    <a:pt x="456" y="217"/>
                  </a:lnTo>
                  <a:lnTo>
                    <a:pt x="404" y="217"/>
                  </a:lnTo>
                  <a:lnTo>
                    <a:pt x="404" y="168"/>
                  </a:lnTo>
                  <a:lnTo>
                    <a:pt x="334" y="168"/>
                  </a:lnTo>
                  <a:lnTo>
                    <a:pt x="334" y="168"/>
                  </a:lnTo>
                  <a:close/>
                  <a:moveTo>
                    <a:pt x="279" y="395"/>
                  </a:moveTo>
                  <a:lnTo>
                    <a:pt x="279" y="565"/>
                  </a:lnTo>
                  <a:lnTo>
                    <a:pt x="15" y="565"/>
                  </a:lnTo>
                  <a:lnTo>
                    <a:pt x="15" y="647"/>
                  </a:lnTo>
                  <a:lnTo>
                    <a:pt x="215" y="647"/>
                  </a:lnTo>
                  <a:lnTo>
                    <a:pt x="215" y="624"/>
                  </a:lnTo>
                  <a:lnTo>
                    <a:pt x="237" y="624"/>
                  </a:lnTo>
                  <a:lnTo>
                    <a:pt x="237" y="600"/>
                  </a:lnTo>
                  <a:lnTo>
                    <a:pt x="256" y="600"/>
                  </a:lnTo>
                  <a:lnTo>
                    <a:pt x="256" y="576"/>
                  </a:lnTo>
                  <a:lnTo>
                    <a:pt x="475" y="576"/>
                  </a:lnTo>
                  <a:lnTo>
                    <a:pt x="475" y="600"/>
                  </a:lnTo>
                  <a:lnTo>
                    <a:pt x="499" y="600"/>
                  </a:lnTo>
                  <a:lnTo>
                    <a:pt x="499" y="624"/>
                  </a:lnTo>
                  <a:lnTo>
                    <a:pt x="518" y="624"/>
                  </a:lnTo>
                  <a:lnTo>
                    <a:pt x="518" y="647"/>
                  </a:lnTo>
                  <a:lnTo>
                    <a:pt x="723" y="647"/>
                  </a:lnTo>
                  <a:lnTo>
                    <a:pt x="723" y="565"/>
                  </a:lnTo>
                  <a:lnTo>
                    <a:pt x="452" y="565"/>
                  </a:lnTo>
                  <a:lnTo>
                    <a:pt x="452" y="395"/>
                  </a:lnTo>
                  <a:lnTo>
                    <a:pt x="279" y="395"/>
                  </a:lnTo>
                  <a:lnTo>
                    <a:pt x="279" y="395"/>
                  </a:lnTo>
                  <a:close/>
                  <a:moveTo>
                    <a:pt x="513" y="395"/>
                  </a:moveTo>
                  <a:lnTo>
                    <a:pt x="513" y="484"/>
                  </a:lnTo>
                  <a:lnTo>
                    <a:pt x="589" y="484"/>
                  </a:lnTo>
                  <a:lnTo>
                    <a:pt x="589" y="395"/>
                  </a:lnTo>
                  <a:lnTo>
                    <a:pt x="513" y="395"/>
                  </a:lnTo>
                  <a:lnTo>
                    <a:pt x="513" y="395"/>
                  </a:lnTo>
                  <a:close/>
                  <a:moveTo>
                    <a:pt x="513" y="225"/>
                  </a:moveTo>
                  <a:lnTo>
                    <a:pt x="513" y="314"/>
                  </a:lnTo>
                  <a:lnTo>
                    <a:pt x="589" y="314"/>
                  </a:lnTo>
                  <a:lnTo>
                    <a:pt x="589" y="225"/>
                  </a:lnTo>
                  <a:lnTo>
                    <a:pt x="513" y="225"/>
                  </a:lnTo>
                  <a:lnTo>
                    <a:pt x="513" y="225"/>
                  </a:lnTo>
                  <a:close/>
                  <a:moveTo>
                    <a:pt x="142" y="225"/>
                  </a:moveTo>
                  <a:lnTo>
                    <a:pt x="142" y="314"/>
                  </a:lnTo>
                  <a:lnTo>
                    <a:pt x="218" y="314"/>
                  </a:lnTo>
                  <a:lnTo>
                    <a:pt x="218" y="225"/>
                  </a:lnTo>
                  <a:lnTo>
                    <a:pt x="142" y="225"/>
                  </a:lnTo>
                  <a:lnTo>
                    <a:pt x="142" y="225"/>
                  </a:lnTo>
                  <a:close/>
                  <a:moveTo>
                    <a:pt x="142" y="395"/>
                  </a:moveTo>
                  <a:lnTo>
                    <a:pt x="142" y="484"/>
                  </a:lnTo>
                  <a:lnTo>
                    <a:pt x="218" y="484"/>
                  </a:lnTo>
                  <a:lnTo>
                    <a:pt x="218" y="395"/>
                  </a:lnTo>
                  <a:lnTo>
                    <a:pt x="142" y="395"/>
                  </a:lnTo>
                  <a:close/>
                </a:path>
              </a:pathLst>
            </a:custGeom>
            <a:solidFill>
              <a:schemeClr val="bg1"/>
            </a:solidFill>
            <a:ln>
              <a:noFill/>
            </a:ln>
            <a:effectLst>
              <a:innerShdw blurRad="25400">
                <a:prstClr val="black">
                  <a:alpha val="36000"/>
                </a:prstClr>
              </a:innerShdw>
            </a:effectLst>
          </p:spPr>
          <p:txBody>
            <a:bodyPr vert="horz" wrap="square" lIns="121882" tIns="60941" rIns="121882" bIns="60941" numCol="1" anchor="t" anchorCtr="0" compatLnSpc="1"/>
            <a:lstStyle/>
            <a:p>
              <a:endParaRPr lang="zh-CN" altLang="en-US" sz="2400">
                <a:solidFill>
                  <a:schemeClr val="bg1">
                    <a:alpha val="99000"/>
                  </a:schemeClr>
                </a:solidFill>
              </a:endParaRPr>
            </a:p>
          </p:txBody>
        </p:sp>
      </p:grpSp>
      <p:grpSp>
        <p:nvGrpSpPr>
          <p:cNvPr id="19" name="组合 2"/>
          <p:cNvGrpSpPr/>
          <p:nvPr/>
        </p:nvGrpSpPr>
        <p:grpSpPr>
          <a:xfrm>
            <a:off x="3287512" y="3570098"/>
            <a:ext cx="2679281" cy="1573146"/>
            <a:chOff x="2442115" y="2868460"/>
            <a:chExt cx="2010081" cy="1179860"/>
          </a:xfrm>
        </p:grpSpPr>
        <p:sp>
          <p:nvSpPr>
            <p:cNvPr id="20" name="任意多边形 69"/>
            <p:cNvSpPr/>
            <p:nvPr/>
          </p:nvSpPr>
          <p:spPr>
            <a:xfrm flipV="1">
              <a:off x="4152127" y="3840631"/>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椭圆 20"/>
            <p:cNvSpPr/>
            <p:nvPr/>
          </p:nvSpPr>
          <p:spPr>
            <a:xfrm>
              <a:off x="2442115" y="2868460"/>
              <a:ext cx="1566174" cy="3428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 name="任意多边形 78"/>
            <p:cNvSpPr/>
            <p:nvPr/>
          </p:nvSpPr>
          <p:spPr>
            <a:xfrm flipV="1">
              <a:off x="2921995" y="2880735"/>
              <a:ext cx="1515173" cy="1167585"/>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2020231"/>
                <a:gd name="connsiteY0-176" fmla="*/ 1554978 h 1566371"/>
                <a:gd name="connsiteX1-177" fmla="*/ 940671 w 2020231"/>
                <a:gd name="connsiteY1-178" fmla="*/ 0 h 1566371"/>
                <a:gd name="connsiteX2-179" fmla="*/ 1924779 w 2020231"/>
                <a:gd name="connsiteY2-180" fmla="*/ 24603 h 1566371"/>
                <a:gd name="connsiteX3-181" fmla="*/ 2020231 w 2020231"/>
                <a:gd name="connsiteY3-182" fmla="*/ 118448 h 1566371"/>
                <a:gd name="connsiteX4-183" fmla="*/ 1022680 w 2020231"/>
                <a:gd name="connsiteY4-184" fmla="*/ 1566371 h 1566371"/>
                <a:gd name="connsiteX5-185" fmla="*/ 0 w 2020231"/>
                <a:gd name="connsiteY5-186" fmla="*/ 1554978 h 1566371"/>
                <a:gd name="connsiteX0-187" fmla="*/ 0 w 2020231"/>
                <a:gd name="connsiteY0-188" fmla="*/ 1545387 h 1556780"/>
                <a:gd name="connsiteX1-189" fmla="*/ 931079 w 2020231"/>
                <a:gd name="connsiteY1-190" fmla="*/ 0 h 1556780"/>
                <a:gd name="connsiteX2-191" fmla="*/ 1924779 w 2020231"/>
                <a:gd name="connsiteY2-192" fmla="*/ 15012 h 1556780"/>
                <a:gd name="connsiteX3-193" fmla="*/ 2020231 w 2020231"/>
                <a:gd name="connsiteY3-194" fmla="*/ 108857 h 1556780"/>
                <a:gd name="connsiteX4-195" fmla="*/ 1022680 w 2020231"/>
                <a:gd name="connsiteY4-196" fmla="*/ 1556780 h 1556780"/>
                <a:gd name="connsiteX5-197" fmla="*/ 0 w 2020231"/>
                <a:gd name="connsiteY5-198" fmla="*/ 1545387 h 15567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20231" h="1556780">
                  <a:moveTo>
                    <a:pt x="0" y="1545387"/>
                  </a:moveTo>
                  <a:cubicBezTo>
                    <a:pt x="656072" y="151235"/>
                    <a:pt x="631747" y="123013"/>
                    <a:pt x="931079" y="0"/>
                  </a:cubicBezTo>
                  <a:lnTo>
                    <a:pt x="1924779" y="15012"/>
                  </a:lnTo>
                  <a:cubicBezTo>
                    <a:pt x="1978992" y="42306"/>
                    <a:pt x="1991987" y="59065"/>
                    <a:pt x="2020231" y="108857"/>
                  </a:cubicBezTo>
                  <a:cubicBezTo>
                    <a:pt x="1741401" y="-190477"/>
                    <a:pt x="1272807" y="1105731"/>
                    <a:pt x="1022680" y="1556780"/>
                  </a:cubicBezTo>
                  <a:lnTo>
                    <a:pt x="0" y="15453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Freeform 8"/>
            <p:cNvSpPr>
              <a:spLocks noEditPoints="1"/>
            </p:cNvSpPr>
            <p:nvPr/>
          </p:nvSpPr>
          <p:spPr bwMode="auto">
            <a:xfrm>
              <a:off x="3473389" y="3308737"/>
              <a:ext cx="277534" cy="235865"/>
            </a:xfrm>
            <a:custGeom>
              <a:avLst/>
              <a:gdLst>
                <a:gd name="T0" fmla="*/ 167 w 299"/>
                <a:gd name="T1" fmla="*/ 132 h 254"/>
                <a:gd name="T2" fmla="*/ 178 w 299"/>
                <a:gd name="T3" fmla="*/ 129 h 254"/>
                <a:gd name="T4" fmla="*/ 177 w 299"/>
                <a:gd name="T5" fmla="*/ 69 h 254"/>
                <a:gd name="T6" fmla="*/ 168 w 299"/>
                <a:gd name="T7" fmla="*/ 60 h 254"/>
                <a:gd name="T8" fmla="*/ 168 w 299"/>
                <a:gd name="T9" fmla="*/ 37 h 254"/>
                <a:gd name="T10" fmla="*/ 244 w 299"/>
                <a:gd name="T11" fmla="*/ 37 h 254"/>
                <a:gd name="T12" fmla="*/ 253 w 299"/>
                <a:gd name="T13" fmla="*/ 46 h 254"/>
                <a:gd name="T14" fmla="*/ 253 w 299"/>
                <a:gd name="T15" fmla="*/ 69 h 254"/>
                <a:gd name="T16" fmla="*/ 244 w 299"/>
                <a:gd name="T17" fmla="*/ 127 h 254"/>
                <a:gd name="T18" fmla="*/ 264 w 299"/>
                <a:gd name="T19" fmla="*/ 162 h 254"/>
                <a:gd name="T20" fmla="*/ 295 w 299"/>
                <a:gd name="T21" fmla="*/ 215 h 254"/>
                <a:gd name="T22" fmla="*/ 295 w 299"/>
                <a:gd name="T23" fmla="*/ 243 h 254"/>
                <a:gd name="T24" fmla="*/ 274 w 299"/>
                <a:gd name="T25" fmla="*/ 253 h 254"/>
                <a:gd name="T26" fmla="*/ 211 w 299"/>
                <a:gd name="T27" fmla="*/ 253 h 254"/>
                <a:gd name="T28" fmla="*/ 150 w 299"/>
                <a:gd name="T29" fmla="*/ 253 h 254"/>
                <a:gd name="T30" fmla="*/ 149 w 299"/>
                <a:gd name="T31" fmla="*/ 253 h 254"/>
                <a:gd name="T32" fmla="*/ 37 w 299"/>
                <a:gd name="T33" fmla="*/ 253 h 254"/>
                <a:gd name="T34" fmla="*/ 31 w 299"/>
                <a:gd name="T35" fmla="*/ 251 h 254"/>
                <a:gd name="T36" fmla="*/ 0 w 299"/>
                <a:gd name="T37" fmla="*/ 182 h 254"/>
                <a:gd name="T38" fmla="*/ 50 w 299"/>
                <a:gd name="T39" fmla="*/ 101 h 254"/>
                <a:gd name="T40" fmla="*/ 42 w 299"/>
                <a:gd name="T41" fmla="*/ 50 h 254"/>
                <a:gd name="T42" fmla="*/ 33 w 299"/>
                <a:gd name="T43" fmla="*/ 41 h 254"/>
                <a:gd name="T44" fmla="*/ 33 w 299"/>
                <a:gd name="T45" fmla="*/ 0 h 254"/>
                <a:gd name="T46" fmla="*/ 139 w 299"/>
                <a:gd name="T47" fmla="*/ 0 h 254"/>
                <a:gd name="T48" fmla="*/ 149 w 299"/>
                <a:gd name="T49" fmla="*/ 10 h 254"/>
                <a:gd name="T50" fmla="*/ 149 w 299"/>
                <a:gd name="T51" fmla="*/ 50 h 254"/>
                <a:gd name="T52" fmla="*/ 132 w 299"/>
                <a:gd name="T53" fmla="*/ 50 h 254"/>
                <a:gd name="T54" fmla="*/ 230 w 299"/>
                <a:gd name="T55" fmla="*/ 164 h 254"/>
                <a:gd name="T56" fmla="*/ 265 w 299"/>
                <a:gd name="T57" fmla="*/ 224 h 254"/>
                <a:gd name="T58" fmla="*/ 173 w 299"/>
                <a:gd name="T59" fmla="*/ 224 h 254"/>
                <a:gd name="T60" fmla="*/ 211 w 299"/>
                <a:gd name="T61" fmla="*/ 235 h 254"/>
                <a:gd name="T62" fmla="*/ 275 w 299"/>
                <a:gd name="T63" fmla="*/ 235 h 254"/>
                <a:gd name="T64" fmla="*/ 280 w 299"/>
                <a:gd name="T65" fmla="*/ 233 h 254"/>
                <a:gd name="T66" fmla="*/ 279 w 299"/>
                <a:gd name="T67" fmla="*/ 223 h 254"/>
                <a:gd name="T68" fmla="*/ 248 w 299"/>
                <a:gd name="T69" fmla="*/ 171 h 254"/>
                <a:gd name="T70" fmla="*/ 226 w 299"/>
                <a:gd name="T71" fmla="*/ 132 h 254"/>
                <a:gd name="T72" fmla="*/ 226 w 299"/>
                <a:gd name="T73" fmla="*/ 60 h 254"/>
                <a:gd name="T74" fmla="*/ 196 w 299"/>
                <a:gd name="T75" fmla="*/ 55 h 254"/>
                <a:gd name="T76" fmla="*/ 196 w 299"/>
                <a:gd name="T77" fmla="*/ 131 h 254"/>
                <a:gd name="T78" fmla="*/ 195 w 299"/>
                <a:gd name="T79" fmla="*/ 135 h 254"/>
                <a:gd name="T80" fmla="*/ 183 w 299"/>
                <a:gd name="T81" fmla="*/ 182 h 254"/>
                <a:gd name="T82" fmla="*/ 193 w 299"/>
                <a:gd name="T83" fmla="*/ 164 h 254"/>
                <a:gd name="T84" fmla="*/ 126 w 299"/>
                <a:gd name="T85" fmla="*/ 218 h 254"/>
                <a:gd name="T86" fmla="*/ 146 w 299"/>
                <a:gd name="T87" fmla="*/ 183 h 254"/>
                <a:gd name="T88" fmla="*/ 142 w 299"/>
                <a:gd name="T89" fmla="*/ 164 h 254"/>
                <a:gd name="T90" fmla="*/ 43 w 299"/>
                <a:gd name="T91" fmla="*/ 170 h 254"/>
                <a:gd name="T92" fmla="*/ 45 w 299"/>
                <a:gd name="T93" fmla="*/ 204 h 254"/>
                <a:gd name="T94" fmla="*/ 126 w 299"/>
                <a:gd name="T95" fmla="*/ 218 h 254"/>
                <a:gd name="T96" fmla="*/ 38 w 299"/>
                <a:gd name="T97" fmla="*/ 139 h 254"/>
                <a:gd name="T98" fmla="*/ 151 w 299"/>
                <a:gd name="T99" fmla="*/ 139 h 254"/>
                <a:gd name="T100" fmla="*/ 113 w 299"/>
                <a:gd name="T101" fmla="*/ 112 h 254"/>
                <a:gd name="T102" fmla="*/ 113 w 299"/>
                <a:gd name="T103" fmla="*/ 41 h 254"/>
                <a:gd name="T104" fmla="*/ 123 w 299"/>
                <a:gd name="T105" fmla="*/ 32 h 254"/>
                <a:gd name="T106" fmla="*/ 130 w 299"/>
                <a:gd name="T107" fmla="*/ 19 h 254"/>
                <a:gd name="T108" fmla="*/ 51 w 299"/>
                <a:gd name="T109" fmla="*/ 32 h 254"/>
                <a:gd name="T110" fmla="*/ 68 w 299"/>
                <a:gd name="T111" fmla="*/ 32 h 254"/>
                <a:gd name="T112" fmla="*/ 68 w 299"/>
                <a:gd name="T113" fmla="*/ 107 h 254"/>
                <a:gd name="T114" fmla="*/ 63 w 299"/>
                <a:gd name="T115" fmla="*/ 11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254">
                  <a:moveTo>
                    <a:pt x="132" y="100"/>
                  </a:moveTo>
                  <a:cubicBezTo>
                    <a:pt x="146" y="107"/>
                    <a:pt x="158" y="118"/>
                    <a:pt x="167" y="132"/>
                  </a:cubicBezTo>
                  <a:cubicBezTo>
                    <a:pt x="169" y="134"/>
                    <a:pt x="170" y="136"/>
                    <a:pt x="172" y="139"/>
                  </a:cubicBezTo>
                  <a:cubicBezTo>
                    <a:pt x="178" y="129"/>
                    <a:pt x="178" y="129"/>
                    <a:pt x="178" y="129"/>
                  </a:cubicBezTo>
                  <a:cubicBezTo>
                    <a:pt x="178" y="69"/>
                    <a:pt x="178" y="69"/>
                    <a:pt x="178" y="69"/>
                  </a:cubicBezTo>
                  <a:cubicBezTo>
                    <a:pt x="177" y="69"/>
                    <a:pt x="177" y="69"/>
                    <a:pt x="177" y="69"/>
                  </a:cubicBezTo>
                  <a:cubicBezTo>
                    <a:pt x="168" y="69"/>
                    <a:pt x="168" y="69"/>
                    <a:pt x="168" y="69"/>
                  </a:cubicBezTo>
                  <a:cubicBezTo>
                    <a:pt x="168" y="60"/>
                    <a:pt x="168" y="60"/>
                    <a:pt x="168" y="60"/>
                  </a:cubicBezTo>
                  <a:cubicBezTo>
                    <a:pt x="168" y="46"/>
                    <a:pt x="168" y="46"/>
                    <a:pt x="168" y="46"/>
                  </a:cubicBezTo>
                  <a:cubicBezTo>
                    <a:pt x="168" y="37"/>
                    <a:pt x="168" y="37"/>
                    <a:pt x="168" y="37"/>
                  </a:cubicBezTo>
                  <a:cubicBezTo>
                    <a:pt x="177" y="37"/>
                    <a:pt x="177" y="37"/>
                    <a:pt x="177" y="37"/>
                  </a:cubicBezTo>
                  <a:cubicBezTo>
                    <a:pt x="244" y="37"/>
                    <a:pt x="244" y="37"/>
                    <a:pt x="244" y="37"/>
                  </a:cubicBezTo>
                  <a:cubicBezTo>
                    <a:pt x="253" y="37"/>
                    <a:pt x="253" y="37"/>
                    <a:pt x="253" y="37"/>
                  </a:cubicBezTo>
                  <a:cubicBezTo>
                    <a:pt x="253" y="46"/>
                    <a:pt x="253" y="46"/>
                    <a:pt x="253" y="46"/>
                  </a:cubicBezTo>
                  <a:cubicBezTo>
                    <a:pt x="253" y="60"/>
                    <a:pt x="253" y="60"/>
                    <a:pt x="253" y="60"/>
                  </a:cubicBezTo>
                  <a:cubicBezTo>
                    <a:pt x="253" y="69"/>
                    <a:pt x="253" y="69"/>
                    <a:pt x="253" y="69"/>
                  </a:cubicBezTo>
                  <a:cubicBezTo>
                    <a:pt x="244" y="69"/>
                    <a:pt x="244" y="69"/>
                    <a:pt x="244" y="69"/>
                  </a:cubicBezTo>
                  <a:cubicBezTo>
                    <a:pt x="244" y="127"/>
                    <a:pt x="244" y="127"/>
                    <a:pt x="244" y="127"/>
                  </a:cubicBezTo>
                  <a:cubicBezTo>
                    <a:pt x="264" y="162"/>
                    <a:pt x="264" y="162"/>
                    <a:pt x="264" y="162"/>
                  </a:cubicBezTo>
                  <a:cubicBezTo>
                    <a:pt x="264" y="162"/>
                    <a:pt x="264" y="162"/>
                    <a:pt x="264" y="162"/>
                  </a:cubicBezTo>
                  <a:cubicBezTo>
                    <a:pt x="295" y="214"/>
                    <a:pt x="295" y="214"/>
                    <a:pt x="295" y="214"/>
                  </a:cubicBezTo>
                  <a:cubicBezTo>
                    <a:pt x="295" y="215"/>
                    <a:pt x="295" y="215"/>
                    <a:pt x="295" y="215"/>
                  </a:cubicBezTo>
                  <a:cubicBezTo>
                    <a:pt x="298" y="220"/>
                    <a:pt x="299" y="226"/>
                    <a:pt x="299" y="231"/>
                  </a:cubicBezTo>
                  <a:cubicBezTo>
                    <a:pt x="299" y="235"/>
                    <a:pt x="297" y="239"/>
                    <a:pt x="295" y="243"/>
                  </a:cubicBezTo>
                  <a:cubicBezTo>
                    <a:pt x="293" y="246"/>
                    <a:pt x="290" y="249"/>
                    <a:pt x="287" y="251"/>
                  </a:cubicBezTo>
                  <a:cubicBezTo>
                    <a:pt x="283" y="252"/>
                    <a:pt x="279" y="254"/>
                    <a:pt x="274" y="253"/>
                  </a:cubicBezTo>
                  <a:cubicBezTo>
                    <a:pt x="274" y="253"/>
                    <a:pt x="274" y="253"/>
                    <a:pt x="274" y="253"/>
                  </a:cubicBezTo>
                  <a:cubicBezTo>
                    <a:pt x="211" y="253"/>
                    <a:pt x="211" y="253"/>
                    <a:pt x="211" y="253"/>
                  </a:cubicBezTo>
                  <a:cubicBezTo>
                    <a:pt x="150" y="253"/>
                    <a:pt x="150" y="253"/>
                    <a:pt x="150" y="253"/>
                  </a:cubicBezTo>
                  <a:cubicBezTo>
                    <a:pt x="150" y="253"/>
                    <a:pt x="150" y="253"/>
                    <a:pt x="150" y="253"/>
                  </a:cubicBezTo>
                  <a:cubicBezTo>
                    <a:pt x="150" y="253"/>
                    <a:pt x="150" y="253"/>
                    <a:pt x="149" y="253"/>
                  </a:cubicBezTo>
                  <a:cubicBezTo>
                    <a:pt x="149" y="253"/>
                    <a:pt x="149" y="253"/>
                    <a:pt x="149" y="253"/>
                  </a:cubicBezTo>
                  <a:cubicBezTo>
                    <a:pt x="146" y="253"/>
                    <a:pt x="146" y="253"/>
                    <a:pt x="146" y="253"/>
                  </a:cubicBezTo>
                  <a:cubicBezTo>
                    <a:pt x="37" y="253"/>
                    <a:pt x="37" y="253"/>
                    <a:pt x="37" y="253"/>
                  </a:cubicBezTo>
                  <a:cubicBezTo>
                    <a:pt x="34" y="253"/>
                    <a:pt x="34" y="253"/>
                    <a:pt x="34" y="253"/>
                  </a:cubicBezTo>
                  <a:cubicBezTo>
                    <a:pt x="31" y="251"/>
                    <a:pt x="31" y="251"/>
                    <a:pt x="31" y="251"/>
                  </a:cubicBezTo>
                  <a:cubicBezTo>
                    <a:pt x="22" y="243"/>
                    <a:pt x="14" y="232"/>
                    <a:pt x="8" y="220"/>
                  </a:cubicBezTo>
                  <a:cubicBezTo>
                    <a:pt x="3" y="209"/>
                    <a:pt x="0" y="196"/>
                    <a:pt x="0" y="182"/>
                  </a:cubicBezTo>
                  <a:cubicBezTo>
                    <a:pt x="0" y="164"/>
                    <a:pt x="6" y="147"/>
                    <a:pt x="15" y="132"/>
                  </a:cubicBezTo>
                  <a:cubicBezTo>
                    <a:pt x="24" y="119"/>
                    <a:pt x="36" y="108"/>
                    <a:pt x="50" y="101"/>
                  </a:cubicBezTo>
                  <a:cubicBezTo>
                    <a:pt x="50" y="50"/>
                    <a:pt x="50" y="50"/>
                    <a:pt x="50" y="50"/>
                  </a:cubicBezTo>
                  <a:cubicBezTo>
                    <a:pt x="42" y="50"/>
                    <a:pt x="42" y="50"/>
                    <a:pt x="42" y="50"/>
                  </a:cubicBezTo>
                  <a:cubicBezTo>
                    <a:pt x="33" y="50"/>
                    <a:pt x="33" y="50"/>
                    <a:pt x="33" y="50"/>
                  </a:cubicBezTo>
                  <a:cubicBezTo>
                    <a:pt x="33" y="41"/>
                    <a:pt x="33" y="41"/>
                    <a:pt x="33" y="41"/>
                  </a:cubicBezTo>
                  <a:cubicBezTo>
                    <a:pt x="33" y="10"/>
                    <a:pt x="33" y="10"/>
                    <a:pt x="33" y="10"/>
                  </a:cubicBezTo>
                  <a:cubicBezTo>
                    <a:pt x="33" y="0"/>
                    <a:pt x="33" y="0"/>
                    <a:pt x="33" y="0"/>
                  </a:cubicBezTo>
                  <a:cubicBezTo>
                    <a:pt x="42" y="0"/>
                    <a:pt x="42" y="0"/>
                    <a:pt x="42" y="0"/>
                  </a:cubicBezTo>
                  <a:cubicBezTo>
                    <a:pt x="139" y="0"/>
                    <a:pt x="139" y="0"/>
                    <a:pt x="139" y="0"/>
                  </a:cubicBezTo>
                  <a:cubicBezTo>
                    <a:pt x="149" y="0"/>
                    <a:pt x="149" y="0"/>
                    <a:pt x="149" y="0"/>
                  </a:cubicBezTo>
                  <a:cubicBezTo>
                    <a:pt x="149" y="10"/>
                    <a:pt x="149" y="10"/>
                    <a:pt x="149" y="10"/>
                  </a:cubicBezTo>
                  <a:cubicBezTo>
                    <a:pt x="149" y="41"/>
                    <a:pt x="149" y="41"/>
                    <a:pt x="149" y="41"/>
                  </a:cubicBezTo>
                  <a:cubicBezTo>
                    <a:pt x="149" y="50"/>
                    <a:pt x="149" y="50"/>
                    <a:pt x="149" y="50"/>
                  </a:cubicBezTo>
                  <a:cubicBezTo>
                    <a:pt x="139" y="50"/>
                    <a:pt x="139" y="50"/>
                    <a:pt x="139" y="50"/>
                  </a:cubicBezTo>
                  <a:cubicBezTo>
                    <a:pt x="132" y="50"/>
                    <a:pt x="132" y="50"/>
                    <a:pt x="132" y="50"/>
                  </a:cubicBezTo>
                  <a:cubicBezTo>
                    <a:pt x="132" y="100"/>
                    <a:pt x="132" y="100"/>
                    <a:pt x="132" y="100"/>
                  </a:cubicBezTo>
                  <a:close/>
                  <a:moveTo>
                    <a:pt x="230" y="164"/>
                  </a:moveTo>
                  <a:cubicBezTo>
                    <a:pt x="238" y="178"/>
                    <a:pt x="238" y="178"/>
                    <a:pt x="238" y="178"/>
                  </a:cubicBezTo>
                  <a:cubicBezTo>
                    <a:pt x="265" y="224"/>
                    <a:pt x="265" y="224"/>
                    <a:pt x="265" y="224"/>
                  </a:cubicBezTo>
                  <a:cubicBezTo>
                    <a:pt x="212" y="224"/>
                    <a:pt x="212" y="224"/>
                    <a:pt x="212" y="224"/>
                  </a:cubicBezTo>
                  <a:cubicBezTo>
                    <a:pt x="173" y="224"/>
                    <a:pt x="173" y="224"/>
                    <a:pt x="173" y="224"/>
                  </a:cubicBezTo>
                  <a:cubicBezTo>
                    <a:pt x="171" y="228"/>
                    <a:pt x="169" y="232"/>
                    <a:pt x="166" y="235"/>
                  </a:cubicBezTo>
                  <a:cubicBezTo>
                    <a:pt x="211" y="235"/>
                    <a:pt x="211" y="235"/>
                    <a:pt x="211" y="235"/>
                  </a:cubicBezTo>
                  <a:cubicBezTo>
                    <a:pt x="274" y="235"/>
                    <a:pt x="274" y="235"/>
                    <a:pt x="274" y="235"/>
                  </a:cubicBezTo>
                  <a:cubicBezTo>
                    <a:pt x="275" y="235"/>
                    <a:pt x="275" y="235"/>
                    <a:pt x="275" y="235"/>
                  </a:cubicBezTo>
                  <a:cubicBezTo>
                    <a:pt x="276" y="235"/>
                    <a:pt x="277" y="235"/>
                    <a:pt x="278" y="234"/>
                  </a:cubicBezTo>
                  <a:cubicBezTo>
                    <a:pt x="279" y="234"/>
                    <a:pt x="279" y="233"/>
                    <a:pt x="280" y="233"/>
                  </a:cubicBezTo>
                  <a:cubicBezTo>
                    <a:pt x="280" y="232"/>
                    <a:pt x="281" y="231"/>
                    <a:pt x="281" y="230"/>
                  </a:cubicBezTo>
                  <a:cubicBezTo>
                    <a:pt x="281" y="228"/>
                    <a:pt x="280" y="226"/>
                    <a:pt x="279" y="223"/>
                  </a:cubicBezTo>
                  <a:cubicBezTo>
                    <a:pt x="248" y="171"/>
                    <a:pt x="248" y="171"/>
                    <a:pt x="248" y="171"/>
                  </a:cubicBezTo>
                  <a:cubicBezTo>
                    <a:pt x="248" y="171"/>
                    <a:pt x="248" y="171"/>
                    <a:pt x="248" y="171"/>
                  </a:cubicBezTo>
                  <a:cubicBezTo>
                    <a:pt x="227" y="134"/>
                    <a:pt x="227" y="134"/>
                    <a:pt x="227" y="134"/>
                  </a:cubicBezTo>
                  <a:cubicBezTo>
                    <a:pt x="226" y="132"/>
                    <a:pt x="226" y="132"/>
                    <a:pt x="226" y="132"/>
                  </a:cubicBezTo>
                  <a:cubicBezTo>
                    <a:pt x="226" y="130"/>
                    <a:pt x="226" y="130"/>
                    <a:pt x="226" y="130"/>
                  </a:cubicBezTo>
                  <a:cubicBezTo>
                    <a:pt x="226" y="60"/>
                    <a:pt x="226" y="60"/>
                    <a:pt x="226" y="60"/>
                  </a:cubicBezTo>
                  <a:cubicBezTo>
                    <a:pt x="226" y="55"/>
                    <a:pt x="226" y="55"/>
                    <a:pt x="226" y="55"/>
                  </a:cubicBezTo>
                  <a:cubicBezTo>
                    <a:pt x="196" y="55"/>
                    <a:pt x="196" y="55"/>
                    <a:pt x="196" y="55"/>
                  </a:cubicBezTo>
                  <a:cubicBezTo>
                    <a:pt x="196" y="60"/>
                    <a:pt x="196" y="60"/>
                    <a:pt x="196" y="60"/>
                  </a:cubicBezTo>
                  <a:cubicBezTo>
                    <a:pt x="196" y="131"/>
                    <a:pt x="196" y="131"/>
                    <a:pt x="196" y="131"/>
                  </a:cubicBezTo>
                  <a:cubicBezTo>
                    <a:pt x="196" y="133"/>
                    <a:pt x="196" y="133"/>
                    <a:pt x="196" y="133"/>
                  </a:cubicBezTo>
                  <a:cubicBezTo>
                    <a:pt x="195" y="135"/>
                    <a:pt x="195" y="135"/>
                    <a:pt x="195" y="135"/>
                  </a:cubicBezTo>
                  <a:cubicBezTo>
                    <a:pt x="180" y="160"/>
                    <a:pt x="180" y="160"/>
                    <a:pt x="180" y="160"/>
                  </a:cubicBezTo>
                  <a:cubicBezTo>
                    <a:pt x="182" y="167"/>
                    <a:pt x="183" y="174"/>
                    <a:pt x="183" y="182"/>
                  </a:cubicBezTo>
                  <a:cubicBezTo>
                    <a:pt x="185" y="178"/>
                    <a:pt x="185" y="178"/>
                    <a:pt x="185" y="178"/>
                  </a:cubicBezTo>
                  <a:cubicBezTo>
                    <a:pt x="193" y="164"/>
                    <a:pt x="193" y="164"/>
                    <a:pt x="193" y="164"/>
                  </a:cubicBezTo>
                  <a:cubicBezTo>
                    <a:pt x="230" y="164"/>
                    <a:pt x="230" y="164"/>
                    <a:pt x="230" y="164"/>
                  </a:cubicBezTo>
                  <a:close/>
                  <a:moveTo>
                    <a:pt x="126" y="218"/>
                  </a:moveTo>
                  <a:cubicBezTo>
                    <a:pt x="126" y="217"/>
                    <a:pt x="127" y="217"/>
                    <a:pt x="127" y="216"/>
                  </a:cubicBezTo>
                  <a:cubicBezTo>
                    <a:pt x="146" y="183"/>
                    <a:pt x="146" y="183"/>
                    <a:pt x="146" y="183"/>
                  </a:cubicBezTo>
                  <a:cubicBezTo>
                    <a:pt x="146" y="179"/>
                    <a:pt x="145" y="174"/>
                    <a:pt x="144" y="170"/>
                  </a:cubicBezTo>
                  <a:cubicBezTo>
                    <a:pt x="143" y="168"/>
                    <a:pt x="143" y="166"/>
                    <a:pt x="142" y="164"/>
                  </a:cubicBezTo>
                  <a:cubicBezTo>
                    <a:pt x="46" y="164"/>
                    <a:pt x="46" y="164"/>
                    <a:pt x="46" y="164"/>
                  </a:cubicBezTo>
                  <a:cubicBezTo>
                    <a:pt x="45" y="166"/>
                    <a:pt x="44" y="168"/>
                    <a:pt x="43" y="170"/>
                  </a:cubicBezTo>
                  <a:cubicBezTo>
                    <a:pt x="42" y="175"/>
                    <a:pt x="41" y="179"/>
                    <a:pt x="41" y="184"/>
                  </a:cubicBezTo>
                  <a:cubicBezTo>
                    <a:pt x="41" y="191"/>
                    <a:pt x="43" y="198"/>
                    <a:pt x="45" y="204"/>
                  </a:cubicBezTo>
                  <a:cubicBezTo>
                    <a:pt x="48" y="209"/>
                    <a:pt x="50" y="214"/>
                    <a:pt x="54" y="218"/>
                  </a:cubicBezTo>
                  <a:cubicBezTo>
                    <a:pt x="126" y="218"/>
                    <a:pt x="126" y="218"/>
                    <a:pt x="126" y="218"/>
                  </a:cubicBezTo>
                  <a:close/>
                  <a:moveTo>
                    <a:pt x="32" y="139"/>
                  </a:moveTo>
                  <a:cubicBezTo>
                    <a:pt x="38" y="139"/>
                    <a:pt x="38" y="139"/>
                    <a:pt x="38" y="139"/>
                  </a:cubicBezTo>
                  <a:cubicBezTo>
                    <a:pt x="149" y="139"/>
                    <a:pt x="149" y="139"/>
                    <a:pt x="149" y="139"/>
                  </a:cubicBezTo>
                  <a:cubicBezTo>
                    <a:pt x="151" y="139"/>
                    <a:pt x="151" y="139"/>
                    <a:pt x="151" y="139"/>
                  </a:cubicBezTo>
                  <a:cubicBezTo>
                    <a:pt x="143" y="128"/>
                    <a:pt x="132" y="120"/>
                    <a:pt x="119" y="115"/>
                  </a:cubicBezTo>
                  <a:cubicBezTo>
                    <a:pt x="113" y="112"/>
                    <a:pt x="113" y="112"/>
                    <a:pt x="113" y="112"/>
                  </a:cubicBezTo>
                  <a:cubicBezTo>
                    <a:pt x="113" y="106"/>
                    <a:pt x="113" y="106"/>
                    <a:pt x="113" y="106"/>
                  </a:cubicBezTo>
                  <a:cubicBezTo>
                    <a:pt x="113" y="41"/>
                    <a:pt x="113" y="41"/>
                    <a:pt x="113" y="41"/>
                  </a:cubicBezTo>
                  <a:cubicBezTo>
                    <a:pt x="113" y="32"/>
                    <a:pt x="113" y="32"/>
                    <a:pt x="113" y="32"/>
                  </a:cubicBezTo>
                  <a:cubicBezTo>
                    <a:pt x="123" y="32"/>
                    <a:pt x="123" y="32"/>
                    <a:pt x="123" y="32"/>
                  </a:cubicBezTo>
                  <a:cubicBezTo>
                    <a:pt x="130" y="32"/>
                    <a:pt x="130" y="32"/>
                    <a:pt x="130" y="32"/>
                  </a:cubicBezTo>
                  <a:cubicBezTo>
                    <a:pt x="130" y="19"/>
                    <a:pt x="130" y="19"/>
                    <a:pt x="130" y="19"/>
                  </a:cubicBezTo>
                  <a:cubicBezTo>
                    <a:pt x="51" y="19"/>
                    <a:pt x="51" y="19"/>
                    <a:pt x="51" y="19"/>
                  </a:cubicBezTo>
                  <a:cubicBezTo>
                    <a:pt x="51" y="32"/>
                    <a:pt x="51" y="32"/>
                    <a:pt x="51" y="32"/>
                  </a:cubicBezTo>
                  <a:cubicBezTo>
                    <a:pt x="59" y="32"/>
                    <a:pt x="59" y="32"/>
                    <a:pt x="59" y="32"/>
                  </a:cubicBezTo>
                  <a:cubicBezTo>
                    <a:pt x="68" y="32"/>
                    <a:pt x="68" y="32"/>
                    <a:pt x="68" y="32"/>
                  </a:cubicBezTo>
                  <a:cubicBezTo>
                    <a:pt x="68" y="41"/>
                    <a:pt x="68" y="41"/>
                    <a:pt x="68" y="41"/>
                  </a:cubicBezTo>
                  <a:cubicBezTo>
                    <a:pt x="68" y="107"/>
                    <a:pt x="68" y="107"/>
                    <a:pt x="68" y="107"/>
                  </a:cubicBezTo>
                  <a:cubicBezTo>
                    <a:pt x="68" y="113"/>
                    <a:pt x="68" y="113"/>
                    <a:pt x="68" y="113"/>
                  </a:cubicBezTo>
                  <a:cubicBezTo>
                    <a:pt x="63" y="115"/>
                    <a:pt x="63" y="115"/>
                    <a:pt x="63" y="115"/>
                  </a:cubicBezTo>
                  <a:cubicBezTo>
                    <a:pt x="51" y="120"/>
                    <a:pt x="40" y="129"/>
                    <a:pt x="32" y="139"/>
                  </a:cubicBezTo>
                  <a:close/>
                </a:path>
              </a:pathLst>
            </a:custGeom>
            <a:solidFill>
              <a:schemeClr val="bg1"/>
            </a:solidFill>
            <a:ln>
              <a:noFill/>
            </a:ln>
            <a:effectLst>
              <a:innerShdw blurRad="25400">
                <a:prstClr val="black">
                  <a:alpha val="36000"/>
                </a:prstClr>
              </a:innerShdw>
            </a:effectLst>
          </p:spPr>
          <p:txBody>
            <a:bodyPr vert="horz" wrap="square" lIns="121882" tIns="60941" rIns="121882" bIns="60941" numCol="1" anchor="t" anchorCtr="0" compatLnSpc="1"/>
            <a:lstStyle/>
            <a:p>
              <a:endParaRPr lang="zh-CN" altLang="en-US" sz="2400"/>
            </a:p>
          </p:txBody>
        </p:sp>
      </p:grpSp>
      <p:grpSp>
        <p:nvGrpSpPr>
          <p:cNvPr id="24" name="组合 3"/>
          <p:cNvGrpSpPr/>
          <p:nvPr/>
        </p:nvGrpSpPr>
        <p:grpSpPr>
          <a:xfrm>
            <a:off x="6297918" y="3600257"/>
            <a:ext cx="2043745" cy="1528783"/>
            <a:chOff x="4700618" y="2891079"/>
            <a:chExt cx="1533282" cy="1146587"/>
          </a:xfrm>
          <a:solidFill>
            <a:schemeClr val="accent2"/>
          </a:solidFill>
        </p:grpSpPr>
        <p:sp>
          <p:nvSpPr>
            <p:cNvPr id="25" name="任意多边形 68"/>
            <p:cNvSpPr/>
            <p:nvPr/>
          </p:nvSpPr>
          <p:spPr>
            <a:xfrm flipH="1" flipV="1">
              <a:off x="4700618" y="3840631"/>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6" name="任意多边形 77"/>
            <p:cNvSpPr/>
            <p:nvPr/>
          </p:nvSpPr>
          <p:spPr>
            <a:xfrm flipH="1" flipV="1">
              <a:off x="4716277" y="2891079"/>
              <a:ext cx="1517623" cy="1146587"/>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1994106"/>
                <a:gd name="connsiteY0-176" fmla="*/ 1564775 h 1566371"/>
                <a:gd name="connsiteX1-177" fmla="*/ 914546 w 1994106"/>
                <a:gd name="connsiteY1-178" fmla="*/ 0 h 1566371"/>
                <a:gd name="connsiteX2-179" fmla="*/ 1898654 w 1994106"/>
                <a:gd name="connsiteY2-180" fmla="*/ 24603 h 1566371"/>
                <a:gd name="connsiteX3-181" fmla="*/ 1994106 w 1994106"/>
                <a:gd name="connsiteY3-182" fmla="*/ 118448 h 1566371"/>
                <a:gd name="connsiteX4-183" fmla="*/ 996555 w 1994106"/>
                <a:gd name="connsiteY4-184" fmla="*/ 1566371 h 1566371"/>
                <a:gd name="connsiteX5-185" fmla="*/ 0 w 1994106"/>
                <a:gd name="connsiteY5-186" fmla="*/ 1564775 h 1566371"/>
                <a:gd name="connsiteX0-187" fmla="*/ 0 w 2010434"/>
                <a:gd name="connsiteY0-188" fmla="*/ 1564775 h 1566371"/>
                <a:gd name="connsiteX1-189" fmla="*/ 930874 w 2010434"/>
                <a:gd name="connsiteY1-190" fmla="*/ 0 h 1566371"/>
                <a:gd name="connsiteX2-191" fmla="*/ 1914982 w 2010434"/>
                <a:gd name="connsiteY2-192" fmla="*/ 24603 h 1566371"/>
                <a:gd name="connsiteX3-193" fmla="*/ 2010434 w 2010434"/>
                <a:gd name="connsiteY3-194" fmla="*/ 118448 h 1566371"/>
                <a:gd name="connsiteX4-195" fmla="*/ 1012883 w 2010434"/>
                <a:gd name="connsiteY4-196" fmla="*/ 1566371 h 1566371"/>
                <a:gd name="connsiteX5-197" fmla="*/ 0 w 2010434"/>
                <a:gd name="connsiteY5-198" fmla="*/ 1564775 h 1566371"/>
                <a:gd name="connsiteX0-199" fmla="*/ 0 w 2023497"/>
                <a:gd name="connsiteY0-200" fmla="*/ 1519055 h 1566371"/>
                <a:gd name="connsiteX1-201" fmla="*/ 943937 w 2023497"/>
                <a:gd name="connsiteY1-202" fmla="*/ 0 h 1566371"/>
                <a:gd name="connsiteX2-203" fmla="*/ 1928045 w 2023497"/>
                <a:gd name="connsiteY2-204" fmla="*/ 24603 h 1566371"/>
                <a:gd name="connsiteX3-205" fmla="*/ 2023497 w 2023497"/>
                <a:gd name="connsiteY3-206" fmla="*/ 118448 h 1566371"/>
                <a:gd name="connsiteX4-207" fmla="*/ 1025946 w 2023497"/>
                <a:gd name="connsiteY4-208" fmla="*/ 1566371 h 1566371"/>
                <a:gd name="connsiteX5-209" fmla="*/ 0 w 2023497"/>
                <a:gd name="connsiteY5-210" fmla="*/ 1519055 h 1566371"/>
                <a:gd name="connsiteX0-211" fmla="*/ 0 w 2023497"/>
                <a:gd name="connsiteY0-212" fmla="*/ 1519055 h 1519055"/>
                <a:gd name="connsiteX1-213" fmla="*/ 943937 w 2023497"/>
                <a:gd name="connsiteY1-214" fmla="*/ 0 h 1519055"/>
                <a:gd name="connsiteX2-215" fmla="*/ 1928045 w 2023497"/>
                <a:gd name="connsiteY2-216" fmla="*/ 24603 h 1519055"/>
                <a:gd name="connsiteX3-217" fmla="*/ 2023497 w 2023497"/>
                <a:gd name="connsiteY3-218" fmla="*/ 118448 h 1519055"/>
                <a:gd name="connsiteX4-219" fmla="*/ 1019415 w 2023497"/>
                <a:gd name="connsiteY4-220" fmla="*/ 1491259 h 1519055"/>
                <a:gd name="connsiteX5-221" fmla="*/ 0 w 2023497"/>
                <a:gd name="connsiteY5-222" fmla="*/ 1519055 h 1519055"/>
                <a:gd name="connsiteX0-223" fmla="*/ 0 w 2023497"/>
                <a:gd name="connsiteY0-224" fmla="*/ 1519055 h 1519055"/>
                <a:gd name="connsiteX1-225" fmla="*/ 943937 w 2023497"/>
                <a:gd name="connsiteY1-226" fmla="*/ 0 h 1519055"/>
                <a:gd name="connsiteX2-227" fmla="*/ 1928045 w 2023497"/>
                <a:gd name="connsiteY2-228" fmla="*/ 24603 h 1519055"/>
                <a:gd name="connsiteX3-229" fmla="*/ 2023497 w 2023497"/>
                <a:gd name="connsiteY3-230" fmla="*/ 118448 h 1519055"/>
                <a:gd name="connsiteX4-231" fmla="*/ 1019415 w 2023497"/>
                <a:gd name="connsiteY4-232" fmla="*/ 1504322 h 1519055"/>
                <a:gd name="connsiteX5-233" fmla="*/ 0 w 2023497"/>
                <a:gd name="connsiteY5-234" fmla="*/ 1519055 h 1519055"/>
                <a:gd name="connsiteX0-235" fmla="*/ 0 w 2023497"/>
                <a:gd name="connsiteY0-236" fmla="*/ 1519055 h 1519055"/>
                <a:gd name="connsiteX1-237" fmla="*/ 943937 w 2023497"/>
                <a:gd name="connsiteY1-238" fmla="*/ 0 h 1519055"/>
                <a:gd name="connsiteX2-239" fmla="*/ 1928045 w 2023497"/>
                <a:gd name="connsiteY2-240" fmla="*/ 24603 h 1519055"/>
                <a:gd name="connsiteX3-241" fmla="*/ 2023497 w 2023497"/>
                <a:gd name="connsiteY3-242" fmla="*/ 118448 h 1519055"/>
                <a:gd name="connsiteX4-243" fmla="*/ 1029212 w 2023497"/>
                <a:gd name="connsiteY4-244" fmla="*/ 1507588 h 1519055"/>
                <a:gd name="connsiteX5-245" fmla="*/ 0 w 2023497"/>
                <a:gd name="connsiteY5-246" fmla="*/ 1519055 h 1519055"/>
                <a:gd name="connsiteX0-247" fmla="*/ 0 w 2023497"/>
                <a:gd name="connsiteY0-248" fmla="*/ 1519055 h 1548476"/>
                <a:gd name="connsiteX1-249" fmla="*/ 943937 w 2023497"/>
                <a:gd name="connsiteY1-250" fmla="*/ 0 h 1548476"/>
                <a:gd name="connsiteX2-251" fmla="*/ 1928045 w 2023497"/>
                <a:gd name="connsiteY2-252" fmla="*/ 24603 h 1548476"/>
                <a:gd name="connsiteX3-253" fmla="*/ 2023497 w 2023497"/>
                <a:gd name="connsiteY3-254" fmla="*/ 118448 h 1548476"/>
                <a:gd name="connsiteX4-255" fmla="*/ 1025495 w 2023497"/>
                <a:gd name="connsiteY4-256" fmla="*/ 1548476 h 1548476"/>
                <a:gd name="connsiteX5-257" fmla="*/ 0 w 2023497"/>
                <a:gd name="connsiteY5-258" fmla="*/ 1519055 h 1548476"/>
                <a:gd name="connsiteX0-259" fmla="*/ 0 w 2023497"/>
                <a:gd name="connsiteY0-260" fmla="*/ 1537640 h 1548476"/>
                <a:gd name="connsiteX1-261" fmla="*/ 943937 w 2023497"/>
                <a:gd name="connsiteY1-262" fmla="*/ 0 h 1548476"/>
                <a:gd name="connsiteX2-263" fmla="*/ 1928045 w 2023497"/>
                <a:gd name="connsiteY2-264" fmla="*/ 24603 h 1548476"/>
                <a:gd name="connsiteX3-265" fmla="*/ 2023497 w 2023497"/>
                <a:gd name="connsiteY3-266" fmla="*/ 118448 h 1548476"/>
                <a:gd name="connsiteX4-267" fmla="*/ 1025495 w 2023497"/>
                <a:gd name="connsiteY4-268" fmla="*/ 1548476 h 1548476"/>
                <a:gd name="connsiteX5-269" fmla="*/ 0 w 2023497"/>
                <a:gd name="connsiteY5-270" fmla="*/ 1537640 h 1548476"/>
                <a:gd name="connsiteX0-271" fmla="*/ 0 w 2023497"/>
                <a:gd name="connsiteY0-272" fmla="*/ 1545841 h 1548476"/>
                <a:gd name="connsiteX1-273" fmla="*/ 943937 w 2023497"/>
                <a:gd name="connsiteY1-274" fmla="*/ 0 h 1548476"/>
                <a:gd name="connsiteX2-275" fmla="*/ 1928045 w 2023497"/>
                <a:gd name="connsiteY2-276" fmla="*/ 24603 h 1548476"/>
                <a:gd name="connsiteX3-277" fmla="*/ 2023497 w 2023497"/>
                <a:gd name="connsiteY3-278" fmla="*/ 118448 h 1548476"/>
                <a:gd name="connsiteX4-279" fmla="*/ 1025495 w 2023497"/>
                <a:gd name="connsiteY4-280" fmla="*/ 1548476 h 1548476"/>
                <a:gd name="connsiteX5-281" fmla="*/ 0 w 2023497"/>
                <a:gd name="connsiteY5-282" fmla="*/ 1545841 h 1548476"/>
                <a:gd name="connsiteX0-283" fmla="*/ 0 w 2023497"/>
                <a:gd name="connsiteY0-284" fmla="*/ 1545841 h 1560778"/>
                <a:gd name="connsiteX1-285" fmla="*/ 943937 w 2023497"/>
                <a:gd name="connsiteY1-286" fmla="*/ 0 h 1560778"/>
                <a:gd name="connsiteX2-287" fmla="*/ 1928045 w 2023497"/>
                <a:gd name="connsiteY2-288" fmla="*/ 24603 h 1560778"/>
                <a:gd name="connsiteX3-289" fmla="*/ 2023497 w 2023497"/>
                <a:gd name="connsiteY3-290" fmla="*/ 118448 h 1560778"/>
                <a:gd name="connsiteX4-291" fmla="*/ 1013194 w 2023497"/>
                <a:gd name="connsiteY4-292" fmla="*/ 1560778 h 1560778"/>
                <a:gd name="connsiteX5-293" fmla="*/ 0 w 2023497"/>
                <a:gd name="connsiteY5-294" fmla="*/ 1545841 h 1560778"/>
                <a:gd name="connsiteX0-295" fmla="*/ 0 w 2023497"/>
                <a:gd name="connsiteY0-296" fmla="*/ 1545841 h 1545841"/>
                <a:gd name="connsiteX1-297" fmla="*/ 943937 w 2023497"/>
                <a:gd name="connsiteY1-298" fmla="*/ 0 h 1545841"/>
                <a:gd name="connsiteX2-299" fmla="*/ 1928045 w 2023497"/>
                <a:gd name="connsiteY2-300" fmla="*/ 24603 h 1545841"/>
                <a:gd name="connsiteX3-301" fmla="*/ 2023497 w 2023497"/>
                <a:gd name="connsiteY3-302" fmla="*/ 118448 h 1545841"/>
                <a:gd name="connsiteX4-303" fmla="*/ 1013194 w 2023497"/>
                <a:gd name="connsiteY4-304" fmla="*/ 1544377 h 1545841"/>
                <a:gd name="connsiteX5-305" fmla="*/ 0 w 2023497"/>
                <a:gd name="connsiteY5-306" fmla="*/ 1545841 h 1545841"/>
                <a:gd name="connsiteX0-307" fmla="*/ 0 w 2023497"/>
                <a:gd name="connsiteY0-308" fmla="*/ 1545841 h 1552578"/>
                <a:gd name="connsiteX1-309" fmla="*/ 943937 w 2023497"/>
                <a:gd name="connsiteY1-310" fmla="*/ 0 h 1552578"/>
                <a:gd name="connsiteX2-311" fmla="*/ 1928045 w 2023497"/>
                <a:gd name="connsiteY2-312" fmla="*/ 24603 h 1552578"/>
                <a:gd name="connsiteX3-313" fmla="*/ 2023497 w 2023497"/>
                <a:gd name="connsiteY3-314" fmla="*/ 118448 h 1552578"/>
                <a:gd name="connsiteX4-315" fmla="*/ 1009093 w 2023497"/>
                <a:gd name="connsiteY4-316" fmla="*/ 1552578 h 1552578"/>
                <a:gd name="connsiteX5-317" fmla="*/ 0 w 2023497"/>
                <a:gd name="connsiteY5-318" fmla="*/ 1545841 h 1552578"/>
                <a:gd name="connsiteX0-319" fmla="*/ 0 w 2023497"/>
                <a:gd name="connsiteY0-320" fmla="*/ 1522046 h 1528783"/>
                <a:gd name="connsiteX1-321" fmla="*/ 930340 w 2023497"/>
                <a:gd name="connsiteY1-322" fmla="*/ 0 h 1528783"/>
                <a:gd name="connsiteX2-323" fmla="*/ 1928045 w 2023497"/>
                <a:gd name="connsiteY2-324" fmla="*/ 808 h 1528783"/>
                <a:gd name="connsiteX3-325" fmla="*/ 2023497 w 2023497"/>
                <a:gd name="connsiteY3-326" fmla="*/ 94653 h 1528783"/>
                <a:gd name="connsiteX4-327" fmla="*/ 1009093 w 2023497"/>
                <a:gd name="connsiteY4-328" fmla="*/ 1528783 h 1528783"/>
                <a:gd name="connsiteX5-329" fmla="*/ 0 w 2023497"/>
                <a:gd name="connsiteY5-330" fmla="*/ 1522046 h 1528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23497" h="1528783">
                  <a:moveTo>
                    <a:pt x="0" y="1522046"/>
                  </a:moveTo>
                  <a:cubicBezTo>
                    <a:pt x="656072" y="127894"/>
                    <a:pt x="631008" y="123013"/>
                    <a:pt x="930340" y="0"/>
                  </a:cubicBezTo>
                  <a:lnTo>
                    <a:pt x="1928045" y="808"/>
                  </a:lnTo>
                  <a:cubicBezTo>
                    <a:pt x="1982258" y="28102"/>
                    <a:pt x="1995253" y="44861"/>
                    <a:pt x="2023497" y="94653"/>
                  </a:cubicBezTo>
                  <a:cubicBezTo>
                    <a:pt x="1744667" y="-204681"/>
                    <a:pt x="1259220" y="1077734"/>
                    <a:pt x="1009093" y="1528783"/>
                  </a:cubicBezTo>
                  <a:lnTo>
                    <a:pt x="0" y="15220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Freeform 7"/>
            <p:cNvSpPr>
              <a:spLocks noEditPoints="1"/>
            </p:cNvSpPr>
            <p:nvPr/>
          </p:nvSpPr>
          <p:spPr bwMode="auto">
            <a:xfrm>
              <a:off x="5557487" y="3298939"/>
              <a:ext cx="267551" cy="311628"/>
            </a:xfrm>
            <a:custGeom>
              <a:avLst/>
              <a:gdLst>
                <a:gd name="T0" fmla="*/ 153 w 293"/>
                <a:gd name="T1" fmla="*/ 41 h 341"/>
                <a:gd name="T2" fmla="*/ 183 w 293"/>
                <a:gd name="T3" fmla="*/ 224 h 341"/>
                <a:gd name="T4" fmla="*/ 29 w 293"/>
                <a:gd name="T5" fmla="*/ 254 h 341"/>
                <a:gd name="T6" fmla="*/ 0 w 293"/>
                <a:gd name="T7" fmla="*/ 70 h 341"/>
                <a:gd name="T8" fmla="*/ 99 w 293"/>
                <a:gd name="T9" fmla="*/ 279 h 341"/>
                <a:gd name="T10" fmla="*/ 110 w 293"/>
                <a:gd name="T11" fmla="*/ 260 h 341"/>
                <a:gd name="T12" fmla="*/ 70 w 293"/>
                <a:gd name="T13" fmla="*/ 279 h 341"/>
                <a:gd name="T14" fmla="*/ 93 w 293"/>
                <a:gd name="T15" fmla="*/ 317 h 341"/>
                <a:gd name="T16" fmla="*/ 148 w 293"/>
                <a:gd name="T17" fmla="*/ 338 h 341"/>
                <a:gd name="T18" fmla="*/ 207 w 293"/>
                <a:gd name="T19" fmla="*/ 288 h 341"/>
                <a:gd name="T20" fmla="*/ 278 w 293"/>
                <a:gd name="T21" fmla="*/ 284 h 341"/>
                <a:gd name="T22" fmla="*/ 239 w 293"/>
                <a:gd name="T23" fmla="*/ 233 h 341"/>
                <a:gd name="T24" fmla="*/ 184 w 293"/>
                <a:gd name="T25" fmla="*/ 291 h 341"/>
                <a:gd name="T26" fmla="*/ 122 w 293"/>
                <a:gd name="T27" fmla="*/ 321 h 341"/>
                <a:gd name="T28" fmla="*/ 99 w 293"/>
                <a:gd name="T29" fmla="*/ 279 h 341"/>
                <a:gd name="T30" fmla="*/ 39 w 293"/>
                <a:gd name="T31" fmla="*/ 11 h 341"/>
                <a:gd name="T32" fmla="*/ 139 w 293"/>
                <a:gd name="T33" fmla="*/ 0 h 341"/>
                <a:gd name="T34" fmla="*/ 140 w 293"/>
                <a:gd name="T35" fmla="*/ 37 h 341"/>
                <a:gd name="T36" fmla="*/ 123 w 293"/>
                <a:gd name="T37" fmla="*/ 17 h 341"/>
                <a:gd name="T38" fmla="*/ 61 w 293"/>
                <a:gd name="T39" fmla="*/ 37 h 341"/>
                <a:gd name="T40" fmla="*/ 21 w 293"/>
                <a:gd name="T41" fmla="*/ 210 h 341"/>
                <a:gd name="T42" fmla="*/ 55 w 293"/>
                <a:gd name="T43" fmla="*/ 217 h 341"/>
                <a:gd name="T44" fmla="*/ 21 w 293"/>
                <a:gd name="T45" fmla="*/ 210 h 341"/>
                <a:gd name="T46" fmla="*/ 21 w 293"/>
                <a:gd name="T47" fmla="*/ 93 h 341"/>
                <a:gd name="T48" fmla="*/ 38 w 293"/>
                <a:gd name="T49" fmla="*/ 90 h 341"/>
                <a:gd name="T50" fmla="*/ 21 w 293"/>
                <a:gd name="T51" fmla="*/ 136 h 341"/>
                <a:gd name="T52" fmla="*/ 38 w 293"/>
                <a:gd name="T53" fmla="*/ 140 h 341"/>
                <a:gd name="T54" fmla="*/ 21 w 293"/>
                <a:gd name="T55" fmla="*/ 136 h 341"/>
                <a:gd name="T56" fmla="*/ 21 w 293"/>
                <a:gd name="T57" fmla="*/ 130 h 341"/>
                <a:gd name="T58" fmla="*/ 38 w 293"/>
                <a:gd name="T59" fmla="*/ 127 h 341"/>
                <a:gd name="T60" fmla="*/ 21 w 293"/>
                <a:gd name="T61" fmla="*/ 118 h 341"/>
                <a:gd name="T62" fmla="*/ 38 w 293"/>
                <a:gd name="T63" fmla="*/ 121 h 341"/>
                <a:gd name="T64" fmla="*/ 21 w 293"/>
                <a:gd name="T65" fmla="*/ 118 h 341"/>
                <a:gd name="T66" fmla="*/ 21 w 293"/>
                <a:gd name="T67" fmla="*/ 112 h 341"/>
                <a:gd name="T68" fmla="*/ 38 w 293"/>
                <a:gd name="T69" fmla="*/ 108 h 341"/>
                <a:gd name="T70" fmla="*/ 21 w 293"/>
                <a:gd name="T71" fmla="*/ 99 h 341"/>
                <a:gd name="T72" fmla="*/ 38 w 293"/>
                <a:gd name="T73" fmla="*/ 103 h 341"/>
                <a:gd name="T74" fmla="*/ 21 w 293"/>
                <a:gd name="T75" fmla="*/ 99 h 341"/>
                <a:gd name="T76" fmla="*/ 21 w 293"/>
                <a:gd name="T77" fmla="*/ 158 h 341"/>
                <a:gd name="T78" fmla="*/ 38 w 293"/>
                <a:gd name="T79" fmla="*/ 155 h 341"/>
                <a:gd name="T80" fmla="*/ 21 w 293"/>
                <a:gd name="T81" fmla="*/ 201 h 341"/>
                <a:gd name="T82" fmla="*/ 38 w 293"/>
                <a:gd name="T83" fmla="*/ 205 h 341"/>
                <a:gd name="T84" fmla="*/ 21 w 293"/>
                <a:gd name="T85" fmla="*/ 201 h 341"/>
                <a:gd name="T86" fmla="*/ 21 w 293"/>
                <a:gd name="T87" fmla="*/ 195 h 341"/>
                <a:gd name="T88" fmla="*/ 38 w 293"/>
                <a:gd name="T89" fmla="*/ 192 h 341"/>
                <a:gd name="T90" fmla="*/ 21 w 293"/>
                <a:gd name="T91" fmla="*/ 183 h 341"/>
                <a:gd name="T92" fmla="*/ 38 w 293"/>
                <a:gd name="T93" fmla="*/ 186 h 341"/>
                <a:gd name="T94" fmla="*/ 21 w 293"/>
                <a:gd name="T95" fmla="*/ 183 h 341"/>
                <a:gd name="T96" fmla="*/ 21 w 293"/>
                <a:gd name="T97" fmla="*/ 177 h 341"/>
                <a:gd name="T98" fmla="*/ 38 w 293"/>
                <a:gd name="T99" fmla="*/ 173 h 341"/>
                <a:gd name="T100" fmla="*/ 21 w 293"/>
                <a:gd name="T101" fmla="*/ 164 h 341"/>
                <a:gd name="T102" fmla="*/ 38 w 293"/>
                <a:gd name="T103" fmla="*/ 168 h 341"/>
                <a:gd name="T104" fmla="*/ 21 w 293"/>
                <a:gd name="T105" fmla="*/ 164 h 341"/>
                <a:gd name="T106" fmla="*/ 21 w 293"/>
                <a:gd name="T107" fmla="*/ 86 h 341"/>
                <a:gd name="T108" fmla="*/ 55 w 293"/>
                <a:gd name="T109" fmla="*/ 80 h 341"/>
                <a:gd name="T110" fmla="*/ 21 w 293"/>
                <a:gd name="T111" fmla="*/ 144 h 341"/>
                <a:gd name="T112" fmla="*/ 55 w 293"/>
                <a:gd name="T113" fmla="*/ 151 h 341"/>
                <a:gd name="T114" fmla="*/ 21 w 293"/>
                <a:gd name="T115" fmla="*/ 144 h 341"/>
                <a:gd name="T116" fmla="*/ 153 w 293"/>
                <a:gd name="T117" fmla="*/ 178 h 341"/>
                <a:gd name="T118" fmla="*/ 67 w 293"/>
                <a:gd name="T119" fmla="*/ 178 h 341"/>
                <a:gd name="T120" fmla="*/ 134 w 293"/>
                <a:gd name="T121" fmla="*/ 15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3" h="341">
                  <a:moveTo>
                    <a:pt x="29" y="41"/>
                  </a:moveTo>
                  <a:cubicBezTo>
                    <a:pt x="128" y="41"/>
                    <a:pt x="85" y="41"/>
                    <a:pt x="153" y="41"/>
                  </a:cubicBezTo>
                  <a:cubicBezTo>
                    <a:pt x="169" y="41"/>
                    <a:pt x="183" y="54"/>
                    <a:pt x="183" y="70"/>
                  </a:cubicBezTo>
                  <a:cubicBezTo>
                    <a:pt x="183" y="224"/>
                    <a:pt x="183" y="224"/>
                    <a:pt x="183" y="224"/>
                  </a:cubicBezTo>
                  <a:cubicBezTo>
                    <a:pt x="183" y="240"/>
                    <a:pt x="169" y="254"/>
                    <a:pt x="153" y="254"/>
                  </a:cubicBezTo>
                  <a:cubicBezTo>
                    <a:pt x="29" y="254"/>
                    <a:pt x="29" y="254"/>
                    <a:pt x="29" y="254"/>
                  </a:cubicBezTo>
                  <a:cubicBezTo>
                    <a:pt x="13" y="254"/>
                    <a:pt x="0" y="240"/>
                    <a:pt x="0" y="224"/>
                  </a:cubicBezTo>
                  <a:cubicBezTo>
                    <a:pt x="0" y="70"/>
                    <a:pt x="0" y="70"/>
                    <a:pt x="0" y="70"/>
                  </a:cubicBezTo>
                  <a:cubicBezTo>
                    <a:pt x="0" y="54"/>
                    <a:pt x="13" y="41"/>
                    <a:pt x="29" y="41"/>
                  </a:cubicBezTo>
                  <a:close/>
                  <a:moveTo>
                    <a:pt x="99" y="279"/>
                  </a:moveTo>
                  <a:cubicBezTo>
                    <a:pt x="110" y="279"/>
                    <a:pt x="110" y="279"/>
                    <a:pt x="110" y="279"/>
                  </a:cubicBezTo>
                  <a:cubicBezTo>
                    <a:pt x="110" y="260"/>
                    <a:pt x="110" y="260"/>
                    <a:pt x="110" y="260"/>
                  </a:cubicBezTo>
                  <a:cubicBezTo>
                    <a:pt x="70" y="260"/>
                    <a:pt x="70" y="260"/>
                    <a:pt x="70" y="260"/>
                  </a:cubicBezTo>
                  <a:cubicBezTo>
                    <a:pt x="70" y="279"/>
                    <a:pt x="70" y="279"/>
                    <a:pt x="70" y="279"/>
                  </a:cubicBezTo>
                  <a:cubicBezTo>
                    <a:pt x="82" y="279"/>
                    <a:pt x="82" y="279"/>
                    <a:pt x="82" y="279"/>
                  </a:cubicBezTo>
                  <a:cubicBezTo>
                    <a:pt x="83" y="294"/>
                    <a:pt x="87" y="307"/>
                    <a:pt x="93" y="317"/>
                  </a:cubicBezTo>
                  <a:cubicBezTo>
                    <a:pt x="99" y="326"/>
                    <a:pt x="107" y="333"/>
                    <a:pt x="116" y="337"/>
                  </a:cubicBezTo>
                  <a:cubicBezTo>
                    <a:pt x="125" y="340"/>
                    <a:pt x="136" y="341"/>
                    <a:pt x="148" y="338"/>
                  </a:cubicBezTo>
                  <a:cubicBezTo>
                    <a:pt x="163" y="333"/>
                    <a:pt x="180" y="322"/>
                    <a:pt x="196" y="302"/>
                  </a:cubicBezTo>
                  <a:cubicBezTo>
                    <a:pt x="200" y="297"/>
                    <a:pt x="204" y="292"/>
                    <a:pt x="207" y="288"/>
                  </a:cubicBezTo>
                  <a:cubicBezTo>
                    <a:pt x="221" y="270"/>
                    <a:pt x="234" y="253"/>
                    <a:pt x="245" y="248"/>
                  </a:cubicBezTo>
                  <a:cubicBezTo>
                    <a:pt x="255" y="245"/>
                    <a:pt x="266" y="253"/>
                    <a:pt x="278" y="284"/>
                  </a:cubicBezTo>
                  <a:cubicBezTo>
                    <a:pt x="293" y="278"/>
                    <a:pt x="293" y="278"/>
                    <a:pt x="293" y="278"/>
                  </a:cubicBezTo>
                  <a:cubicBezTo>
                    <a:pt x="276" y="235"/>
                    <a:pt x="258" y="226"/>
                    <a:pt x="239" y="233"/>
                  </a:cubicBezTo>
                  <a:cubicBezTo>
                    <a:pt x="224" y="239"/>
                    <a:pt x="209" y="258"/>
                    <a:pt x="194" y="278"/>
                  </a:cubicBezTo>
                  <a:cubicBezTo>
                    <a:pt x="191" y="282"/>
                    <a:pt x="187" y="287"/>
                    <a:pt x="184" y="291"/>
                  </a:cubicBezTo>
                  <a:cubicBezTo>
                    <a:pt x="170" y="309"/>
                    <a:pt x="156" y="318"/>
                    <a:pt x="143" y="322"/>
                  </a:cubicBezTo>
                  <a:cubicBezTo>
                    <a:pt x="135" y="324"/>
                    <a:pt x="128" y="324"/>
                    <a:pt x="122" y="321"/>
                  </a:cubicBezTo>
                  <a:cubicBezTo>
                    <a:pt x="116" y="319"/>
                    <a:pt x="111" y="314"/>
                    <a:pt x="107" y="308"/>
                  </a:cubicBezTo>
                  <a:cubicBezTo>
                    <a:pt x="102" y="301"/>
                    <a:pt x="99" y="291"/>
                    <a:pt x="99" y="279"/>
                  </a:cubicBezTo>
                  <a:close/>
                  <a:moveTo>
                    <a:pt x="45" y="37"/>
                  </a:moveTo>
                  <a:cubicBezTo>
                    <a:pt x="39" y="11"/>
                    <a:pt x="39" y="11"/>
                    <a:pt x="39" y="11"/>
                  </a:cubicBezTo>
                  <a:cubicBezTo>
                    <a:pt x="46" y="0"/>
                    <a:pt x="46" y="0"/>
                    <a:pt x="46" y="0"/>
                  </a:cubicBezTo>
                  <a:cubicBezTo>
                    <a:pt x="139" y="0"/>
                    <a:pt x="139" y="0"/>
                    <a:pt x="139" y="0"/>
                  </a:cubicBezTo>
                  <a:cubicBezTo>
                    <a:pt x="146" y="11"/>
                    <a:pt x="146" y="11"/>
                    <a:pt x="146" y="11"/>
                  </a:cubicBezTo>
                  <a:cubicBezTo>
                    <a:pt x="140" y="37"/>
                    <a:pt x="140" y="37"/>
                    <a:pt x="140" y="37"/>
                  </a:cubicBezTo>
                  <a:cubicBezTo>
                    <a:pt x="125" y="37"/>
                    <a:pt x="125" y="37"/>
                    <a:pt x="125" y="37"/>
                  </a:cubicBezTo>
                  <a:cubicBezTo>
                    <a:pt x="123" y="17"/>
                    <a:pt x="123" y="17"/>
                    <a:pt x="123" y="17"/>
                  </a:cubicBezTo>
                  <a:cubicBezTo>
                    <a:pt x="63" y="17"/>
                    <a:pt x="63" y="17"/>
                    <a:pt x="63" y="17"/>
                  </a:cubicBezTo>
                  <a:cubicBezTo>
                    <a:pt x="61" y="37"/>
                    <a:pt x="61" y="37"/>
                    <a:pt x="61" y="37"/>
                  </a:cubicBezTo>
                  <a:cubicBezTo>
                    <a:pt x="45" y="37"/>
                    <a:pt x="45" y="37"/>
                    <a:pt x="45" y="37"/>
                  </a:cubicBezTo>
                  <a:close/>
                  <a:moveTo>
                    <a:pt x="21" y="210"/>
                  </a:moveTo>
                  <a:cubicBezTo>
                    <a:pt x="21" y="217"/>
                    <a:pt x="21" y="217"/>
                    <a:pt x="21" y="217"/>
                  </a:cubicBezTo>
                  <a:cubicBezTo>
                    <a:pt x="55" y="217"/>
                    <a:pt x="55" y="217"/>
                    <a:pt x="55" y="217"/>
                  </a:cubicBezTo>
                  <a:cubicBezTo>
                    <a:pt x="55" y="210"/>
                    <a:pt x="55" y="210"/>
                    <a:pt x="55" y="210"/>
                  </a:cubicBezTo>
                  <a:cubicBezTo>
                    <a:pt x="21" y="210"/>
                    <a:pt x="21" y="210"/>
                    <a:pt x="21" y="210"/>
                  </a:cubicBezTo>
                  <a:close/>
                  <a:moveTo>
                    <a:pt x="21" y="90"/>
                  </a:moveTo>
                  <a:cubicBezTo>
                    <a:pt x="21" y="93"/>
                    <a:pt x="21" y="93"/>
                    <a:pt x="21" y="93"/>
                  </a:cubicBezTo>
                  <a:cubicBezTo>
                    <a:pt x="38" y="93"/>
                    <a:pt x="38" y="93"/>
                    <a:pt x="38" y="93"/>
                  </a:cubicBezTo>
                  <a:cubicBezTo>
                    <a:pt x="38" y="90"/>
                    <a:pt x="38" y="90"/>
                    <a:pt x="38" y="90"/>
                  </a:cubicBezTo>
                  <a:cubicBezTo>
                    <a:pt x="21" y="90"/>
                    <a:pt x="21" y="90"/>
                    <a:pt x="21" y="90"/>
                  </a:cubicBezTo>
                  <a:close/>
                  <a:moveTo>
                    <a:pt x="21" y="136"/>
                  </a:moveTo>
                  <a:cubicBezTo>
                    <a:pt x="21" y="140"/>
                    <a:pt x="21" y="140"/>
                    <a:pt x="21" y="140"/>
                  </a:cubicBezTo>
                  <a:cubicBezTo>
                    <a:pt x="38" y="140"/>
                    <a:pt x="38" y="140"/>
                    <a:pt x="38" y="140"/>
                  </a:cubicBezTo>
                  <a:cubicBezTo>
                    <a:pt x="38" y="136"/>
                    <a:pt x="38" y="136"/>
                    <a:pt x="38" y="136"/>
                  </a:cubicBezTo>
                  <a:cubicBezTo>
                    <a:pt x="21" y="136"/>
                    <a:pt x="21" y="136"/>
                    <a:pt x="21" y="136"/>
                  </a:cubicBezTo>
                  <a:close/>
                  <a:moveTo>
                    <a:pt x="21" y="127"/>
                  </a:moveTo>
                  <a:cubicBezTo>
                    <a:pt x="21" y="128"/>
                    <a:pt x="21" y="129"/>
                    <a:pt x="21" y="130"/>
                  </a:cubicBezTo>
                  <a:cubicBezTo>
                    <a:pt x="26" y="130"/>
                    <a:pt x="32" y="130"/>
                    <a:pt x="38" y="130"/>
                  </a:cubicBezTo>
                  <a:cubicBezTo>
                    <a:pt x="38" y="129"/>
                    <a:pt x="38" y="128"/>
                    <a:pt x="38" y="127"/>
                  </a:cubicBezTo>
                  <a:cubicBezTo>
                    <a:pt x="32" y="127"/>
                    <a:pt x="26" y="127"/>
                    <a:pt x="21" y="127"/>
                  </a:cubicBezTo>
                  <a:close/>
                  <a:moveTo>
                    <a:pt x="21" y="118"/>
                  </a:moveTo>
                  <a:cubicBezTo>
                    <a:pt x="21" y="119"/>
                    <a:pt x="21" y="120"/>
                    <a:pt x="21" y="121"/>
                  </a:cubicBezTo>
                  <a:cubicBezTo>
                    <a:pt x="26" y="121"/>
                    <a:pt x="32" y="121"/>
                    <a:pt x="38" y="121"/>
                  </a:cubicBezTo>
                  <a:cubicBezTo>
                    <a:pt x="38" y="120"/>
                    <a:pt x="38" y="119"/>
                    <a:pt x="38" y="118"/>
                  </a:cubicBezTo>
                  <a:cubicBezTo>
                    <a:pt x="32" y="118"/>
                    <a:pt x="26" y="118"/>
                    <a:pt x="21" y="118"/>
                  </a:cubicBezTo>
                  <a:close/>
                  <a:moveTo>
                    <a:pt x="21" y="108"/>
                  </a:moveTo>
                  <a:cubicBezTo>
                    <a:pt x="21" y="110"/>
                    <a:pt x="21" y="111"/>
                    <a:pt x="21" y="112"/>
                  </a:cubicBezTo>
                  <a:cubicBezTo>
                    <a:pt x="26" y="112"/>
                    <a:pt x="32" y="112"/>
                    <a:pt x="38" y="112"/>
                  </a:cubicBezTo>
                  <a:cubicBezTo>
                    <a:pt x="38" y="111"/>
                    <a:pt x="38" y="110"/>
                    <a:pt x="38" y="108"/>
                  </a:cubicBezTo>
                  <a:cubicBezTo>
                    <a:pt x="32" y="108"/>
                    <a:pt x="26" y="108"/>
                    <a:pt x="21" y="108"/>
                  </a:cubicBezTo>
                  <a:close/>
                  <a:moveTo>
                    <a:pt x="21" y="99"/>
                  </a:moveTo>
                  <a:cubicBezTo>
                    <a:pt x="21" y="100"/>
                    <a:pt x="21" y="102"/>
                    <a:pt x="21" y="103"/>
                  </a:cubicBezTo>
                  <a:cubicBezTo>
                    <a:pt x="26" y="103"/>
                    <a:pt x="32" y="103"/>
                    <a:pt x="38" y="103"/>
                  </a:cubicBezTo>
                  <a:cubicBezTo>
                    <a:pt x="38" y="102"/>
                    <a:pt x="38" y="100"/>
                    <a:pt x="38" y="99"/>
                  </a:cubicBezTo>
                  <a:cubicBezTo>
                    <a:pt x="32" y="99"/>
                    <a:pt x="26" y="99"/>
                    <a:pt x="21" y="99"/>
                  </a:cubicBezTo>
                  <a:close/>
                  <a:moveTo>
                    <a:pt x="21" y="155"/>
                  </a:moveTo>
                  <a:cubicBezTo>
                    <a:pt x="21" y="158"/>
                    <a:pt x="21" y="158"/>
                    <a:pt x="21" y="158"/>
                  </a:cubicBezTo>
                  <a:cubicBezTo>
                    <a:pt x="38" y="158"/>
                    <a:pt x="38" y="158"/>
                    <a:pt x="38" y="158"/>
                  </a:cubicBezTo>
                  <a:cubicBezTo>
                    <a:pt x="38" y="155"/>
                    <a:pt x="38" y="155"/>
                    <a:pt x="38" y="155"/>
                  </a:cubicBezTo>
                  <a:cubicBezTo>
                    <a:pt x="21" y="155"/>
                    <a:pt x="21" y="155"/>
                    <a:pt x="21" y="155"/>
                  </a:cubicBezTo>
                  <a:close/>
                  <a:moveTo>
                    <a:pt x="21" y="201"/>
                  </a:moveTo>
                  <a:cubicBezTo>
                    <a:pt x="21" y="205"/>
                    <a:pt x="21" y="205"/>
                    <a:pt x="21" y="205"/>
                  </a:cubicBezTo>
                  <a:cubicBezTo>
                    <a:pt x="38" y="205"/>
                    <a:pt x="38" y="205"/>
                    <a:pt x="38" y="205"/>
                  </a:cubicBezTo>
                  <a:cubicBezTo>
                    <a:pt x="38" y="201"/>
                    <a:pt x="38" y="201"/>
                    <a:pt x="38" y="201"/>
                  </a:cubicBezTo>
                  <a:cubicBezTo>
                    <a:pt x="21" y="201"/>
                    <a:pt x="21" y="201"/>
                    <a:pt x="21" y="201"/>
                  </a:cubicBezTo>
                  <a:close/>
                  <a:moveTo>
                    <a:pt x="21" y="192"/>
                  </a:moveTo>
                  <a:cubicBezTo>
                    <a:pt x="21" y="193"/>
                    <a:pt x="21" y="194"/>
                    <a:pt x="21" y="195"/>
                  </a:cubicBezTo>
                  <a:cubicBezTo>
                    <a:pt x="26" y="195"/>
                    <a:pt x="32" y="195"/>
                    <a:pt x="38" y="195"/>
                  </a:cubicBezTo>
                  <a:cubicBezTo>
                    <a:pt x="38" y="194"/>
                    <a:pt x="38" y="193"/>
                    <a:pt x="38" y="192"/>
                  </a:cubicBezTo>
                  <a:cubicBezTo>
                    <a:pt x="32" y="192"/>
                    <a:pt x="26" y="192"/>
                    <a:pt x="21" y="192"/>
                  </a:cubicBezTo>
                  <a:close/>
                  <a:moveTo>
                    <a:pt x="21" y="183"/>
                  </a:moveTo>
                  <a:cubicBezTo>
                    <a:pt x="21" y="184"/>
                    <a:pt x="21" y="185"/>
                    <a:pt x="21" y="186"/>
                  </a:cubicBezTo>
                  <a:cubicBezTo>
                    <a:pt x="26" y="186"/>
                    <a:pt x="32" y="186"/>
                    <a:pt x="38" y="186"/>
                  </a:cubicBezTo>
                  <a:cubicBezTo>
                    <a:pt x="38" y="185"/>
                    <a:pt x="38" y="184"/>
                    <a:pt x="38" y="183"/>
                  </a:cubicBezTo>
                  <a:cubicBezTo>
                    <a:pt x="32" y="183"/>
                    <a:pt x="26" y="183"/>
                    <a:pt x="21" y="183"/>
                  </a:cubicBezTo>
                  <a:close/>
                  <a:moveTo>
                    <a:pt x="21" y="173"/>
                  </a:moveTo>
                  <a:cubicBezTo>
                    <a:pt x="21" y="175"/>
                    <a:pt x="21" y="176"/>
                    <a:pt x="21" y="177"/>
                  </a:cubicBezTo>
                  <a:cubicBezTo>
                    <a:pt x="26" y="177"/>
                    <a:pt x="32" y="177"/>
                    <a:pt x="38" y="177"/>
                  </a:cubicBezTo>
                  <a:cubicBezTo>
                    <a:pt x="38" y="176"/>
                    <a:pt x="38" y="175"/>
                    <a:pt x="38" y="173"/>
                  </a:cubicBezTo>
                  <a:cubicBezTo>
                    <a:pt x="32" y="173"/>
                    <a:pt x="26" y="173"/>
                    <a:pt x="21" y="173"/>
                  </a:cubicBezTo>
                  <a:close/>
                  <a:moveTo>
                    <a:pt x="21" y="164"/>
                  </a:moveTo>
                  <a:cubicBezTo>
                    <a:pt x="21" y="165"/>
                    <a:pt x="21" y="166"/>
                    <a:pt x="21" y="168"/>
                  </a:cubicBezTo>
                  <a:cubicBezTo>
                    <a:pt x="26" y="168"/>
                    <a:pt x="32" y="168"/>
                    <a:pt x="38" y="168"/>
                  </a:cubicBezTo>
                  <a:cubicBezTo>
                    <a:pt x="38" y="166"/>
                    <a:pt x="38" y="165"/>
                    <a:pt x="38" y="164"/>
                  </a:cubicBezTo>
                  <a:cubicBezTo>
                    <a:pt x="32" y="164"/>
                    <a:pt x="26" y="164"/>
                    <a:pt x="21" y="164"/>
                  </a:cubicBezTo>
                  <a:close/>
                  <a:moveTo>
                    <a:pt x="21" y="80"/>
                  </a:moveTo>
                  <a:cubicBezTo>
                    <a:pt x="21" y="86"/>
                    <a:pt x="21" y="86"/>
                    <a:pt x="21" y="86"/>
                  </a:cubicBezTo>
                  <a:cubicBezTo>
                    <a:pt x="55" y="86"/>
                    <a:pt x="55" y="86"/>
                    <a:pt x="55" y="86"/>
                  </a:cubicBezTo>
                  <a:cubicBezTo>
                    <a:pt x="55" y="80"/>
                    <a:pt x="55" y="80"/>
                    <a:pt x="55" y="80"/>
                  </a:cubicBezTo>
                  <a:cubicBezTo>
                    <a:pt x="21" y="80"/>
                    <a:pt x="21" y="80"/>
                    <a:pt x="21" y="80"/>
                  </a:cubicBezTo>
                  <a:close/>
                  <a:moveTo>
                    <a:pt x="21" y="144"/>
                  </a:moveTo>
                  <a:cubicBezTo>
                    <a:pt x="21" y="151"/>
                    <a:pt x="21" y="151"/>
                    <a:pt x="21" y="151"/>
                  </a:cubicBezTo>
                  <a:cubicBezTo>
                    <a:pt x="55" y="151"/>
                    <a:pt x="55" y="151"/>
                    <a:pt x="55" y="151"/>
                  </a:cubicBezTo>
                  <a:cubicBezTo>
                    <a:pt x="55" y="144"/>
                    <a:pt x="55" y="144"/>
                    <a:pt x="55" y="144"/>
                  </a:cubicBezTo>
                  <a:cubicBezTo>
                    <a:pt x="21" y="144"/>
                    <a:pt x="21" y="144"/>
                    <a:pt x="21" y="144"/>
                  </a:cubicBezTo>
                  <a:close/>
                  <a:moveTo>
                    <a:pt x="67" y="178"/>
                  </a:moveTo>
                  <a:cubicBezTo>
                    <a:pt x="74" y="220"/>
                    <a:pt x="145" y="228"/>
                    <a:pt x="153" y="178"/>
                  </a:cubicBezTo>
                  <a:cubicBezTo>
                    <a:pt x="158" y="143"/>
                    <a:pt x="110" y="84"/>
                    <a:pt x="110" y="84"/>
                  </a:cubicBezTo>
                  <a:cubicBezTo>
                    <a:pt x="110" y="84"/>
                    <a:pt x="60" y="135"/>
                    <a:pt x="67" y="178"/>
                  </a:cubicBezTo>
                  <a:close/>
                  <a:moveTo>
                    <a:pt x="106" y="201"/>
                  </a:moveTo>
                  <a:cubicBezTo>
                    <a:pt x="130" y="203"/>
                    <a:pt x="147" y="187"/>
                    <a:pt x="134" y="150"/>
                  </a:cubicBezTo>
                  <a:lnTo>
                    <a:pt x="106" y="201"/>
                  </a:lnTo>
                  <a:close/>
                </a:path>
              </a:pathLst>
            </a:custGeom>
            <a:solidFill>
              <a:schemeClr val="bg1"/>
            </a:solidFill>
            <a:ln>
              <a:noFill/>
            </a:ln>
            <a:effectLst>
              <a:innerShdw blurRad="25400">
                <a:prstClr val="black">
                  <a:alpha val="36000"/>
                </a:prstClr>
              </a:innerShdw>
            </a:effectLst>
          </p:spPr>
          <p:txBody>
            <a:bodyPr vert="horz" wrap="square" lIns="121882" tIns="60941" rIns="121882" bIns="60941" numCol="1" anchor="t" anchorCtr="0" compatLnSpc="1"/>
            <a:lstStyle/>
            <a:p>
              <a:endParaRPr lang="zh-CN" altLang="en-US" sz="2400"/>
            </a:p>
          </p:txBody>
        </p:sp>
      </p:grpSp>
      <p:grpSp>
        <p:nvGrpSpPr>
          <p:cNvPr id="28" name="Group 14"/>
          <p:cNvGrpSpPr/>
          <p:nvPr/>
        </p:nvGrpSpPr>
        <p:grpSpPr>
          <a:xfrm>
            <a:off x="5760387" y="3224951"/>
            <a:ext cx="845998" cy="717619"/>
            <a:chOff x="4130294" y="1070076"/>
            <a:chExt cx="635754" cy="539115"/>
          </a:xfrm>
          <a:solidFill>
            <a:schemeClr val="accent1"/>
          </a:solidFill>
        </p:grpSpPr>
        <p:sp>
          <p:nvSpPr>
            <p:cNvPr id="29" name="Freeform 15"/>
            <p:cNvSpPr>
              <a:spLocks noEditPoints="1"/>
            </p:cNvSpPr>
            <p:nvPr/>
          </p:nvSpPr>
          <p:spPr bwMode="black">
            <a:xfrm>
              <a:off x="4130294" y="1070076"/>
              <a:ext cx="635754" cy="53911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endParaRPr lang="en-US" sz="2400" dirty="0">
                <a:latin typeface="Calibri" panose="020F0502020204030204" pitchFamily="34" charset="0"/>
                <a:ea typeface="宋体" panose="02010600030101010101" pitchFamily="2" charset="-122"/>
              </a:endParaRPr>
            </a:p>
          </p:txBody>
        </p:sp>
        <p:sp>
          <p:nvSpPr>
            <p:cNvPr id="30" name="Freeform 23"/>
            <p:cNvSpPr>
              <a:spLocks noEditPoints="1"/>
            </p:cNvSpPr>
            <p:nvPr/>
          </p:nvSpPr>
          <p:spPr bwMode="black">
            <a:xfrm>
              <a:off x="4320559" y="1189182"/>
              <a:ext cx="255224" cy="255154"/>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endParaRPr lang="en-US" sz="2400"/>
            </a:p>
          </p:txBody>
        </p:sp>
      </p:grpSp>
      <p:grpSp>
        <p:nvGrpSpPr>
          <p:cNvPr id="31" name="组合 4"/>
          <p:cNvGrpSpPr/>
          <p:nvPr/>
        </p:nvGrpSpPr>
        <p:grpSpPr>
          <a:xfrm>
            <a:off x="6297918" y="2047555"/>
            <a:ext cx="2043295" cy="1557881"/>
            <a:chOff x="4700618" y="1726553"/>
            <a:chExt cx="1532944" cy="1168410"/>
          </a:xfrm>
          <a:solidFill>
            <a:schemeClr val="accent2"/>
          </a:solidFill>
        </p:grpSpPr>
        <p:sp>
          <p:nvSpPr>
            <p:cNvPr id="32" name="任意多边形 70"/>
            <p:cNvSpPr/>
            <p:nvPr/>
          </p:nvSpPr>
          <p:spPr>
            <a:xfrm flipH="1">
              <a:off x="4700618" y="1754495"/>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任意多边形 72"/>
            <p:cNvSpPr/>
            <p:nvPr/>
          </p:nvSpPr>
          <p:spPr>
            <a:xfrm flipH="1">
              <a:off x="4716277" y="1726553"/>
              <a:ext cx="1517285" cy="1168410"/>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2026763"/>
                <a:gd name="connsiteY0-176" fmla="*/ 1574572 h 1589231"/>
                <a:gd name="connsiteX1-177" fmla="*/ 947203 w 2026763"/>
                <a:gd name="connsiteY1-178" fmla="*/ 0 h 1589231"/>
                <a:gd name="connsiteX2-179" fmla="*/ 1931311 w 2026763"/>
                <a:gd name="connsiteY2-180" fmla="*/ 24603 h 1589231"/>
                <a:gd name="connsiteX3-181" fmla="*/ 2026763 w 2026763"/>
                <a:gd name="connsiteY3-182" fmla="*/ 118448 h 1589231"/>
                <a:gd name="connsiteX4-183" fmla="*/ 1029212 w 2026763"/>
                <a:gd name="connsiteY4-184" fmla="*/ 1589231 h 1589231"/>
                <a:gd name="connsiteX5-185" fmla="*/ 0 w 2026763"/>
                <a:gd name="connsiteY5-186" fmla="*/ 1574572 h 1589231"/>
                <a:gd name="connsiteX0-187" fmla="*/ 0 w 2026763"/>
                <a:gd name="connsiteY0-188" fmla="*/ 1574572 h 1601616"/>
                <a:gd name="connsiteX1-189" fmla="*/ 947203 w 2026763"/>
                <a:gd name="connsiteY1-190" fmla="*/ 0 h 1601616"/>
                <a:gd name="connsiteX2-191" fmla="*/ 1931311 w 2026763"/>
                <a:gd name="connsiteY2-192" fmla="*/ 24603 h 1601616"/>
                <a:gd name="connsiteX3-193" fmla="*/ 2026763 w 2026763"/>
                <a:gd name="connsiteY3-194" fmla="*/ 118448 h 1601616"/>
                <a:gd name="connsiteX4-195" fmla="*/ 1029212 w 2026763"/>
                <a:gd name="connsiteY4-196" fmla="*/ 1589231 h 1601616"/>
                <a:gd name="connsiteX5-197" fmla="*/ 0 w 2026763"/>
                <a:gd name="connsiteY5-198" fmla="*/ 1574572 h 1601616"/>
                <a:gd name="connsiteX0-199" fmla="*/ 0 w 2026763"/>
                <a:gd name="connsiteY0-200" fmla="*/ 1574572 h 1593194"/>
                <a:gd name="connsiteX1-201" fmla="*/ 947203 w 2026763"/>
                <a:gd name="connsiteY1-202" fmla="*/ 0 h 1593194"/>
                <a:gd name="connsiteX2-203" fmla="*/ 1931311 w 2026763"/>
                <a:gd name="connsiteY2-204" fmla="*/ 24603 h 1593194"/>
                <a:gd name="connsiteX3-205" fmla="*/ 2026763 w 2026763"/>
                <a:gd name="connsiteY3-206" fmla="*/ 118448 h 1593194"/>
                <a:gd name="connsiteX4-207" fmla="*/ 1029212 w 2026763"/>
                <a:gd name="connsiteY4-208" fmla="*/ 1589231 h 1593194"/>
                <a:gd name="connsiteX5-209" fmla="*/ 0 w 2026763"/>
                <a:gd name="connsiteY5-210" fmla="*/ 1574572 h 1593194"/>
                <a:gd name="connsiteX0-211" fmla="*/ 0 w 2023046"/>
                <a:gd name="connsiteY0-212" fmla="*/ 1563421 h 1589231"/>
                <a:gd name="connsiteX1-213" fmla="*/ 943486 w 2023046"/>
                <a:gd name="connsiteY1-214" fmla="*/ 0 h 1589231"/>
                <a:gd name="connsiteX2-215" fmla="*/ 1927594 w 2023046"/>
                <a:gd name="connsiteY2-216" fmla="*/ 24603 h 1589231"/>
                <a:gd name="connsiteX3-217" fmla="*/ 2023046 w 2023046"/>
                <a:gd name="connsiteY3-218" fmla="*/ 118448 h 1589231"/>
                <a:gd name="connsiteX4-219" fmla="*/ 1025495 w 2023046"/>
                <a:gd name="connsiteY4-220" fmla="*/ 1589231 h 1589231"/>
                <a:gd name="connsiteX5-221" fmla="*/ 0 w 2023046"/>
                <a:gd name="connsiteY5-222" fmla="*/ 1563421 h 1589231"/>
                <a:gd name="connsiteX0-223" fmla="*/ 0 w 2023046"/>
                <a:gd name="connsiteY0-224" fmla="*/ 1563421 h 1574847"/>
                <a:gd name="connsiteX1-225" fmla="*/ 943486 w 2023046"/>
                <a:gd name="connsiteY1-226" fmla="*/ 0 h 1574847"/>
                <a:gd name="connsiteX2-227" fmla="*/ 1927594 w 2023046"/>
                <a:gd name="connsiteY2-228" fmla="*/ 24603 h 1574847"/>
                <a:gd name="connsiteX3-229" fmla="*/ 2023046 w 2023046"/>
                <a:gd name="connsiteY3-230" fmla="*/ 118448 h 1574847"/>
                <a:gd name="connsiteX4-231" fmla="*/ 1029212 w 2023046"/>
                <a:gd name="connsiteY4-232" fmla="*/ 1548343 h 1574847"/>
                <a:gd name="connsiteX5-233" fmla="*/ 0 w 2023046"/>
                <a:gd name="connsiteY5-234" fmla="*/ 1563421 h 1574847"/>
                <a:gd name="connsiteX0-235" fmla="*/ 0 w 2023046"/>
                <a:gd name="connsiteY0-236" fmla="*/ 1563421 h 1563421"/>
                <a:gd name="connsiteX1-237" fmla="*/ 943486 w 2023046"/>
                <a:gd name="connsiteY1-238" fmla="*/ 0 h 1563421"/>
                <a:gd name="connsiteX2-239" fmla="*/ 1927594 w 2023046"/>
                <a:gd name="connsiteY2-240" fmla="*/ 24603 h 1563421"/>
                <a:gd name="connsiteX3-241" fmla="*/ 2023046 w 2023046"/>
                <a:gd name="connsiteY3-242" fmla="*/ 118448 h 1563421"/>
                <a:gd name="connsiteX4-243" fmla="*/ 1029212 w 2023046"/>
                <a:gd name="connsiteY4-244" fmla="*/ 1548343 h 1563421"/>
                <a:gd name="connsiteX5-245" fmla="*/ 0 w 2023046"/>
                <a:gd name="connsiteY5-246" fmla="*/ 1563421 h 1563421"/>
                <a:gd name="connsiteX0-247" fmla="*/ 0 w 2023046"/>
                <a:gd name="connsiteY0-248" fmla="*/ 1563421 h 1568845"/>
                <a:gd name="connsiteX1-249" fmla="*/ 943486 w 2023046"/>
                <a:gd name="connsiteY1-250" fmla="*/ 0 h 1568845"/>
                <a:gd name="connsiteX2-251" fmla="*/ 1927594 w 2023046"/>
                <a:gd name="connsiteY2-252" fmla="*/ 24603 h 1568845"/>
                <a:gd name="connsiteX3-253" fmla="*/ 2023046 w 2023046"/>
                <a:gd name="connsiteY3-254" fmla="*/ 118448 h 1568845"/>
                <a:gd name="connsiteX4-255" fmla="*/ 1012811 w 2023046"/>
                <a:gd name="connsiteY4-256" fmla="*/ 1568845 h 1568845"/>
                <a:gd name="connsiteX5-257" fmla="*/ 0 w 2023046"/>
                <a:gd name="connsiteY5-258" fmla="*/ 1563421 h 1568845"/>
                <a:gd name="connsiteX0-259" fmla="*/ 0 w 2023046"/>
                <a:gd name="connsiteY0-260" fmla="*/ 1575722 h 1575722"/>
                <a:gd name="connsiteX1-261" fmla="*/ 943486 w 2023046"/>
                <a:gd name="connsiteY1-262" fmla="*/ 0 h 1575722"/>
                <a:gd name="connsiteX2-263" fmla="*/ 1927594 w 2023046"/>
                <a:gd name="connsiteY2-264" fmla="*/ 24603 h 1575722"/>
                <a:gd name="connsiteX3-265" fmla="*/ 2023046 w 2023046"/>
                <a:gd name="connsiteY3-266" fmla="*/ 118448 h 1575722"/>
                <a:gd name="connsiteX4-267" fmla="*/ 1012811 w 2023046"/>
                <a:gd name="connsiteY4-268" fmla="*/ 1568845 h 1575722"/>
                <a:gd name="connsiteX5-269" fmla="*/ 0 w 2023046"/>
                <a:gd name="connsiteY5-270" fmla="*/ 1575722 h 1575722"/>
                <a:gd name="connsiteX0-271" fmla="*/ 0 w 2023046"/>
                <a:gd name="connsiteY0-272" fmla="*/ 1557880 h 1557880"/>
                <a:gd name="connsiteX1-273" fmla="*/ 947947 w 2023046"/>
                <a:gd name="connsiteY1-274" fmla="*/ 0 h 1557880"/>
                <a:gd name="connsiteX2-275" fmla="*/ 1927594 w 2023046"/>
                <a:gd name="connsiteY2-276" fmla="*/ 6761 h 1557880"/>
                <a:gd name="connsiteX3-277" fmla="*/ 2023046 w 2023046"/>
                <a:gd name="connsiteY3-278" fmla="*/ 100606 h 1557880"/>
                <a:gd name="connsiteX4-279" fmla="*/ 1012811 w 2023046"/>
                <a:gd name="connsiteY4-280" fmla="*/ 1551003 h 1557880"/>
                <a:gd name="connsiteX5-281" fmla="*/ 0 w 2023046"/>
                <a:gd name="connsiteY5-282" fmla="*/ 1557880 h 15578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23046" h="1557880">
                  <a:moveTo>
                    <a:pt x="0" y="1557880"/>
                  </a:moveTo>
                  <a:cubicBezTo>
                    <a:pt x="656072" y="163728"/>
                    <a:pt x="648615" y="123013"/>
                    <a:pt x="947947" y="0"/>
                  </a:cubicBezTo>
                  <a:lnTo>
                    <a:pt x="1927594" y="6761"/>
                  </a:lnTo>
                  <a:cubicBezTo>
                    <a:pt x="1981807" y="34055"/>
                    <a:pt x="1994802" y="50814"/>
                    <a:pt x="2023046" y="100606"/>
                  </a:cubicBezTo>
                  <a:cubicBezTo>
                    <a:pt x="1744216" y="-198728"/>
                    <a:pt x="1262938" y="1099954"/>
                    <a:pt x="1012811" y="1551003"/>
                  </a:cubicBezTo>
                  <a:lnTo>
                    <a:pt x="0" y="155788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Freeform 21"/>
            <p:cNvSpPr>
              <a:spLocks noEditPoints="1"/>
            </p:cNvSpPr>
            <p:nvPr/>
          </p:nvSpPr>
          <p:spPr bwMode="auto">
            <a:xfrm>
              <a:off x="5475074" y="2110807"/>
              <a:ext cx="227135" cy="306633"/>
            </a:xfrm>
            <a:custGeom>
              <a:avLst/>
              <a:gdLst>
                <a:gd name="T0" fmla="*/ 94 w 237"/>
                <a:gd name="T1" fmla="*/ 124 h 320"/>
                <a:gd name="T2" fmla="*/ 26 w 237"/>
                <a:gd name="T3" fmla="*/ 197 h 320"/>
                <a:gd name="T4" fmla="*/ 118 w 237"/>
                <a:gd name="T5" fmla="*/ 291 h 320"/>
                <a:gd name="T6" fmla="*/ 26 w 237"/>
                <a:gd name="T7" fmla="*/ 281 h 320"/>
                <a:gd name="T8" fmla="*/ 118 w 237"/>
                <a:gd name="T9" fmla="*/ 291 h 320"/>
                <a:gd name="T10" fmla="*/ 110 w 237"/>
                <a:gd name="T11" fmla="*/ 220 h 320"/>
                <a:gd name="T12" fmla="*/ 26 w 237"/>
                <a:gd name="T13" fmla="*/ 230 h 320"/>
                <a:gd name="T14" fmla="*/ 126 w 237"/>
                <a:gd name="T15" fmla="*/ 250 h 320"/>
                <a:gd name="T16" fmla="*/ 26 w 237"/>
                <a:gd name="T17" fmla="*/ 240 h 320"/>
                <a:gd name="T18" fmla="*/ 126 w 237"/>
                <a:gd name="T19" fmla="*/ 250 h 320"/>
                <a:gd name="T20" fmla="*/ 78 w 237"/>
                <a:gd name="T21" fmla="*/ 261 h 320"/>
                <a:gd name="T22" fmla="*/ 26 w 237"/>
                <a:gd name="T23" fmla="*/ 271 h 320"/>
                <a:gd name="T24" fmla="*/ 125 w 237"/>
                <a:gd name="T25" fmla="*/ 165 h 320"/>
                <a:gd name="T26" fmla="*/ 141 w 237"/>
                <a:gd name="T27" fmla="*/ 152 h 320"/>
                <a:gd name="T28" fmla="*/ 153 w 237"/>
                <a:gd name="T29" fmla="*/ 137 h 320"/>
                <a:gd name="T30" fmla="*/ 141 w 237"/>
                <a:gd name="T31" fmla="*/ 124 h 320"/>
                <a:gd name="T32" fmla="*/ 125 w 237"/>
                <a:gd name="T33" fmla="*/ 137 h 320"/>
                <a:gd name="T34" fmla="*/ 113 w 237"/>
                <a:gd name="T35" fmla="*/ 152 h 320"/>
                <a:gd name="T36" fmla="*/ 125 w 237"/>
                <a:gd name="T37" fmla="*/ 165 h 320"/>
                <a:gd name="T38" fmla="*/ 119 w 237"/>
                <a:gd name="T39" fmla="*/ 95 h 320"/>
                <a:gd name="T40" fmla="*/ 122 w 237"/>
                <a:gd name="T41" fmla="*/ 72 h 320"/>
                <a:gd name="T42" fmla="*/ 119 w 237"/>
                <a:gd name="T43" fmla="*/ 87 h 320"/>
                <a:gd name="T44" fmla="*/ 115 w 237"/>
                <a:gd name="T45" fmla="*/ 84 h 320"/>
                <a:gd name="T46" fmla="*/ 107 w 237"/>
                <a:gd name="T47" fmla="*/ 83 h 320"/>
                <a:gd name="T48" fmla="*/ 29 w 237"/>
                <a:gd name="T49" fmla="*/ 58 h 320"/>
                <a:gd name="T50" fmla="*/ 115 w 237"/>
                <a:gd name="T51" fmla="*/ 3 h 320"/>
                <a:gd name="T52" fmla="*/ 119 w 237"/>
                <a:gd name="T53" fmla="*/ 0 h 320"/>
                <a:gd name="T54" fmla="*/ 122 w 237"/>
                <a:gd name="T55" fmla="*/ 58 h 320"/>
                <a:gd name="T56" fmla="*/ 171 w 237"/>
                <a:gd name="T57" fmla="*/ 320 h 320"/>
                <a:gd name="T58" fmla="*/ 0 w 237"/>
                <a:gd name="T59" fmla="*/ 292 h 320"/>
                <a:gd name="T60" fmla="*/ 60 w 237"/>
                <a:gd name="T61" fmla="*/ 162 h 320"/>
                <a:gd name="T62" fmla="*/ 60 w 237"/>
                <a:gd name="T63" fmla="*/ 138 h 320"/>
                <a:gd name="T64" fmla="*/ 60 w 237"/>
                <a:gd name="T65" fmla="*/ 162 h 320"/>
                <a:gd name="T66" fmla="*/ 88 w 237"/>
                <a:gd name="T67" fmla="*/ 180 h 320"/>
                <a:gd name="T68" fmla="*/ 78 w 237"/>
                <a:gd name="T69" fmla="*/ 191 h 320"/>
                <a:gd name="T70" fmla="*/ 75 w 237"/>
                <a:gd name="T71" fmla="*/ 184 h 320"/>
                <a:gd name="T72" fmla="*/ 45 w 237"/>
                <a:gd name="T73" fmla="*/ 191 h 320"/>
                <a:gd name="T74" fmla="*/ 42 w 237"/>
                <a:gd name="T75" fmla="*/ 184 h 320"/>
                <a:gd name="T76" fmla="*/ 32 w 237"/>
                <a:gd name="T77" fmla="*/ 191 h 320"/>
                <a:gd name="T78" fmla="*/ 47 w 237"/>
                <a:gd name="T79" fmla="*/ 165 h 320"/>
                <a:gd name="T80" fmla="*/ 197 w 237"/>
                <a:gd name="T81" fmla="*/ 58 h 320"/>
                <a:gd name="T82" fmla="*/ 237 w 237"/>
                <a:gd name="T83" fmla="*/ 87 h 320"/>
                <a:gd name="T84" fmla="*/ 209 w 237"/>
                <a:gd name="T85" fmla="*/ 320 h 320"/>
                <a:gd name="T86" fmla="*/ 197 w 237"/>
                <a:gd name="T87" fmla="*/ 5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7" h="320">
                  <a:moveTo>
                    <a:pt x="94" y="197"/>
                  </a:moveTo>
                  <a:cubicBezTo>
                    <a:pt x="94" y="124"/>
                    <a:pt x="94" y="124"/>
                    <a:pt x="94" y="124"/>
                  </a:cubicBezTo>
                  <a:cubicBezTo>
                    <a:pt x="26" y="124"/>
                    <a:pt x="26" y="124"/>
                    <a:pt x="26" y="124"/>
                  </a:cubicBezTo>
                  <a:cubicBezTo>
                    <a:pt x="26" y="197"/>
                    <a:pt x="26" y="197"/>
                    <a:pt x="26" y="197"/>
                  </a:cubicBezTo>
                  <a:cubicBezTo>
                    <a:pt x="94" y="197"/>
                    <a:pt x="94" y="197"/>
                    <a:pt x="94" y="197"/>
                  </a:cubicBezTo>
                  <a:close/>
                  <a:moveTo>
                    <a:pt x="118" y="291"/>
                  </a:moveTo>
                  <a:cubicBezTo>
                    <a:pt x="118" y="281"/>
                    <a:pt x="118" y="281"/>
                    <a:pt x="118" y="281"/>
                  </a:cubicBezTo>
                  <a:cubicBezTo>
                    <a:pt x="26" y="281"/>
                    <a:pt x="26" y="281"/>
                    <a:pt x="26" y="281"/>
                  </a:cubicBezTo>
                  <a:cubicBezTo>
                    <a:pt x="26" y="291"/>
                    <a:pt x="26" y="291"/>
                    <a:pt x="26" y="291"/>
                  </a:cubicBezTo>
                  <a:cubicBezTo>
                    <a:pt x="118" y="291"/>
                    <a:pt x="118" y="291"/>
                    <a:pt x="118" y="291"/>
                  </a:cubicBezTo>
                  <a:close/>
                  <a:moveTo>
                    <a:pt x="110" y="230"/>
                  </a:moveTo>
                  <a:cubicBezTo>
                    <a:pt x="110" y="220"/>
                    <a:pt x="110" y="220"/>
                    <a:pt x="110" y="220"/>
                  </a:cubicBezTo>
                  <a:cubicBezTo>
                    <a:pt x="26" y="220"/>
                    <a:pt x="26" y="220"/>
                    <a:pt x="26" y="220"/>
                  </a:cubicBezTo>
                  <a:cubicBezTo>
                    <a:pt x="26" y="230"/>
                    <a:pt x="26" y="230"/>
                    <a:pt x="26" y="230"/>
                  </a:cubicBezTo>
                  <a:cubicBezTo>
                    <a:pt x="110" y="230"/>
                    <a:pt x="110" y="230"/>
                    <a:pt x="110" y="230"/>
                  </a:cubicBezTo>
                  <a:close/>
                  <a:moveTo>
                    <a:pt x="126" y="250"/>
                  </a:moveTo>
                  <a:cubicBezTo>
                    <a:pt x="126" y="240"/>
                    <a:pt x="126" y="240"/>
                    <a:pt x="126" y="240"/>
                  </a:cubicBezTo>
                  <a:cubicBezTo>
                    <a:pt x="26" y="240"/>
                    <a:pt x="26" y="240"/>
                    <a:pt x="26" y="240"/>
                  </a:cubicBezTo>
                  <a:cubicBezTo>
                    <a:pt x="26" y="250"/>
                    <a:pt x="26" y="250"/>
                    <a:pt x="26" y="250"/>
                  </a:cubicBezTo>
                  <a:cubicBezTo>
                    <a:pt x="126" y="250"/>
                    <a:pt x="126" y="250"/>
                    <a:pt x="126" y="250"/>
                  </a:cubicBezTo>
                  <a:close/>
                  <a:moveTo>
                    <a:pt x="78" y="271"/>
                  </a:moveTo>
                  <a:cubicBezTo>
                    <a:pt x="78" y="261"/>
                    <a:pt x="78" y="261"/>
                    <a:pt x="78" y="261"/>
                  </a:cubicBezTo>
                  <a:cubicBezTo>
                    <a:pt x="26" y="261"/>
                    <a:pt x="26" y="261"/>
                    <a:pt x="26" y="261"/>
                  </a:cubicBezTo>
                  <a:cubicBezTo>
                    <a:pt x="26" y="271"/>
                    <a:pt x="26" y="271"/>
                    <a:pt x="26" y="271"/>
                  </a:cubicBezTo>
                  <a:cubicBezTo>
                    <a:pt x="78" y="271"/>
                    <a:pt x="78" y="271"/>
                    <a:pt x="78" y="271"/>
                  </a:cubicBezTo>
                  <a:close/>
                  <a:moveTo>
                    <a:pt x="125" y="165"/>
                  </a:moveTo>
                  <a:cubicBezTo>
                    <a:pt x="141" y="165"/>
                    <a:pt x="141" y="165"/>
                    <a:pt x="141" y="165"/>
                  </a:cubicBezTo>
                  <a:cubicBezTo>
                    <a:pt x="141" y="152"/>
                    <a:pt x="141" y="152"/>
                    <a:pt x="141" y="152"/>
                  </a:cubicBezTo>
                  <a:cubicBezTo>
                    <a:pt x="153" y="152"/>
                    <a:pt x="153" y="152"/>
                    <a:pt x="153" y="152"/>
                  </a:cubicBezTo>
                  <a:cubicBezTo>
                    <a:pt x="153" y="137"/>
                    <a:pt x="153" y="137"/>
                    <a:pt x="153" y="137"/>
                  </a:cubicBezTo>
                  <a:cubicBezTo>
                    <a:pt x="141" y="137"/>
                    <a:pt x="141" y="137"/>
                    <a:pt x="141" y="137"/>
                  </a:cubicBezTo>
                  <a:cubicBezTo>
                    <a:pt x="141" y="124"/>
                    <a:pt x="141" y="124"/>
                    <a:pt x="141" y="124"/>
                  </a:cubicBezTo>
                  <a:cubicBezTo>
                    <a:pt x="125" y="124"/>
                    <a:pt x="125" y="124"/>
                    <a:pt x="125" y="124"/>
                  </a:cubicBezTo>
                  <a:cubicBezTo>
                    <a:pt x="125" y="137"/>
                    <a:pt x="125" y="137"/>
                    <a:pt x="125" y="137"/>
                  </a:cubicBezTo>
                  <a:cubicBezTo>
                    <a:pt x="113" y="137"/>
                    <a:pt x="113" y="137"/>
                    <a:pt x="113" y="137"/>
                  </a:cubicBezTo>
                  <a:cubicBezTo>
                    <a:pt x="113" y="152"/>
                    <a:pt x="113" y="152"/>
                    <a:pt x="113" y="152"/>
                  </a:cubicBezTo>
                  <a:cubicBezTo>
                    <a:pt x="125" y="152"/>
                    <a:pt x="125" y="152"/>
                    <a:pt x="125" y="152"/>
                  </a:cubicBezTo>
                  <a:cubicBezTo>
                    <a:pt x="125" y="165"/>
                    <a:pt x="125" y="165"/>
                    <a:pt x="125" y="165"/>
                  </a:cubicBezTo>
                  <a:close/>
                  <a:moveTo>
                    <a:pt x="107" y="83"/>
                  </a:moveTo>
                  <a:cubicBezTo>
                    <a:pt x="107" y="90"/>
                    <a:pt x="112" y="95"/>
                    <a:pt x="119" y="95"/>
                  </a:cubicBezTo>
                  <a:cubicBezTo>
                    <a:pt x="125" y="95"/>
                    <a:pt x="131" y="90"/>
                    <a:pt x="131" y="83"/>
                  </a:cubicBezTo>
                  <a:cubicBezTo>
                    <a:pt x="131" y="78"/>
                    <a:pt x="127" y="73"/>
                    <a:pt x="122" y="72"/>
                  </a:cubicBezTo>
                  <a:cubicBezTo>
                    <a:pt x="122" y="84"/>
                    <a:pt x="122" y="84"/>
                    <a:pt x="122" y="84"/>
                  </a:cubicBezTo>
                  <a:cubicBezTo>
                    <a:pt x="122" y="86"/>
                    <a:pt x="121" y="87"/>
                    <a:pt x="119" y="87"/>
                  </a:cubicBezTo>
                  <a:cubicBezTo>
                    <a:pt x="118" y="87"/>
                    <a:pt x="118" y="87"/>
                    <a:pt x="118" y="87"/>
                  </a:cubicBezTo>
                  <a:cubicBezTo>
                    <a:pt x="117" y="87"/>
                    <a:pt x="115" y="86"/>
                    <a:pt x="115" y="84"/>
                  </a:cubicBezTo>
                  <a:cubicBezTo>
                    <a:pt x="115" y="72"/>
                    <a:pt x="115" y="72"/>
                    <a:pt x="115" y="72"/>
                  </a:cubicBezTo>
                  <a:cubicBezTo>
                    <a:pt x="111" y="73"/>
                    <a:pt x="107" y="78"/>
                    <a:pt x="107" y="83"/>
                  </a:cubicBezTo>
                  <a:close/>
                  <a:moveTo>
                    <a:pt x="0" y="87"/>
                  </a:moveTo>
                  <a:cubicBezTo>
                    <a:pt x="0" y="71"/>
                    <a:pt x="13" y="58"/>
                    <a:pt x="29" y="58"/>
                  </a:cubicBezTo>
                  <a:cubicBezTo>
                    <a:pt x="115" y="58"/>
                    <a:pt x="115" y="58"/>
                    <a:pt x="115" y="58"/>
                  </a:cubicBezTo>
                  <a:cubicBezTo>
                    <a:pt x="115" y="3"/>
                    <a:pt x="115" y="3"/>
                    <a:pt x="115" y="3"/>
                  </a:cubicBezTo>
                  <a:cubicBezTo>
                    <a:pt x="115" y="1"/>
                    <a:pt x="117" y="0"/>
                    <a:pt x="118" y="0"/>
                  </a:cubicBezTo>
                  <a:cubicBezTo>
                    <a:pt x="119" y="0"/>
                    <a:pt x="119" y="0"/>
                    <a:pt x="119" y="0"/>
                  </a:cubicBezTo>
                  <a:cubicBezTo>
                    <a:pt x="121" y="0"/>
                    <a:pt x="122" y="1"/>
                    <a:pt x="122" y="3"/>
                  </a:cubicBezTo>
                  <a:cubicBezTo>
                    <a:pt x="122" y="58"/>
                    <a:pt x="122" y="58"/>
                    <a:pt x="122" y="58"/>
                  </a:cubicBezTo>
                  <a:cubicBezTo>
                    <a:pt x="171" y="58"/>
                    <a:pt x="171" y="58"/>
                    <a:pt x="171" y="58"/>
                  </a:cubicBezTo>
                  <a:cubicBezTo>
                    <a:pt x="171" y="320"/>
                    <a:pt x="171" y="320"/>
                    <a:pt x="171" y="320"/>
                  </a:cubicBezTo>
                  <a:cubicBezTo>
                    <a:pt x="29" y="320"/>
                    <a:pt x="29" y="320"/>
                    <a:pt x="29" y="320"/>
                  </a:cubicBezTo>
                  <a:cubicBezTo>
                    <a:pt x="13" y="320"/>
                    <a:pt x="0" y="308"/>
                    <a:pt x="0" y="292"/>
                  </a:cubicBezTo>
                  <a:cubicBezTo>
                    <a:pt x="0" y="87"/>
                    <a:pt x="0" y="87"/>
                    <a:pt x="0" y="87"/>
                  </a:cubicBezTo>
                  <a:close/>
                  <a:moveTo>
                    <a:pt x="60" y="162"/>
                  </a:moveTo>
                  <a:cubicBezTo>
                    <a:pt x="53" y="162"/>
                    <a:pt x="48" y="157"/>
                    <a:pt x="48" y="150"/>
                  </a:cubicBezTo>
                  <a:cubicBezTo>
                    <a:pt x="48" y="144"/>
                    <a:pt x="53" y="138"/>
                    <a:pt x="60" y="138"/>
                  </a:cubicBezTo>
                  <a:cubicBezTo>
                    <a:pt x="66" y="138"/>
                    <a:pt x="72" y="144"/>
                    <a:pt x="72" y="150"/>
                  </a:cubicBezTo>
                  <a:cubicBezTo>
                    <a:pt x="72" y="157"/>
                    <a:pt x="66" y="162"/>
                    <a:pt x="60" y="162"/>
                  </a:cubicBezTo>
                  <a:close/>
                  <a:moveTo>
                    <a:pt x="73" y="165"/>
                  </a:moveTo>
                  <a:cubicBezTo>
                    <a:pt x="81" y="165"/>
                    <a:pt x="88" y="172"/>
                    <a:pt x="88" y="180"/>
                  </a:cubicBezTo>
                  <a:cubicBezTo>
                    <a:pt x="88" y="191"/>
                    <a:pt x="88" y="191"/>
                    <a:pt x="88" y="191"/>
                  </a:cubicBezTo>
                  <a:cubicBezTo>
                    <a:pt x="78" y="191"/>
                    <a:pt x="78" y="191"/>
                    <a:pt x="78" y="191"/>
                  </a:cubicBezTo>
                  <a:cubicBezTo>
                    <a:pt x="78" y="184"/>
                    <a:pt x="78" y="184"/>
                    <a:pt x="78" y="184"/>
                  </a:cubicBezTo>
                  <a:cubicBezTo>
                    <a:pt x="75" y="184"/>
                    <a:pt x="75" y="184"/>
                    <a:pt x="75" y="184"/>
                  </a:cubicBezTo>
                  <a:cubicBezTo>
                    <a:pt x="75" y="191"/>
                    <a:pt x="75" y="191"/>
                    <a:pt x="75" y="191"/>
                  </a:cubicBezTo>
                  <a:cubicBezTo>
                    <a:pt x="45" y="191"/>
                    <a:pt x="45" y="191"/>
                    <a:pt x="45" y="191"/>
                  </a:cubicBezTo>
                  <a:cubicBezTo>
                    <a:pt x="45" y="184"/>
                    <a:pt x="45" y="184"/>
                    <a:pt x="45" y="184"/>
                  </a:cubicBezTo>
                  <a:cubicBezTo>
                    <a:pt x="42" y="184"/>
                    <a:pt x="42" y="184"/>
                    <a:pt x="42" y="184"/>
                  </a:cubicBezTo>
                  <a:cubicBezTo>
                    <a:pt x="42" y="191"/>
                    <a:pt x="42" y="191"/>
                    <a:pt x="42" y="191"/>
                  </a:cubicBezTo>
                  <a:cubicBezTo>
                    <a:pt x="32" y="191"/>
                    <a:pt x="32" y="191"/>
                    <a:pt x="32" y="191"/>
                  </a:cubicBezTo>
                  <a:cubicBezTo>
                    <a:pt x="32" y="180"/>
                    <a:pt x="32" y="180"/>
                    <a:pt x="32" y="180"/>
                  </a:cubicBezTo>
                  <a:cubicBezTo>
                    <a:pt x="32" y="172"/>
                    <a:pt x="39" y="165"/>
                    <a:pt x="47" y="165"/>
                  </a:cubicBezTo>
                  <a:cubicBezTo>
                    <a:pt x="73" y="165"/>
                    <a:pt x="73" y="165"/>
                    <a:pt x="73" y="165"/>
                  </a:cubicBezTo>
                  <a:close/>
                  <a:moveTo>
                    <a:pt x="197" y="58"/>
                  </a:moveTo>
                  <a:cubicBezTo>
                    <a:pt x="209" y="58"/>
                    <a:pt x="209" y="58"/>
                    <a:pt x="209" y="58"/>
                  </a:cubicBezTo>
                  <a:cubicBezTo>
                    <a:pt x="225" y="58"/>
                    <a:pt x="237" y="71"/>
                    <a:pt x="237" y="87"/>
                  </a:cubicBezTo>
                  <a:cubicBezTo>
                    <a:pt x="237" y="292"/>
                    <a:pt x="237" y="292"/>
                    <a:pt x="237" y="292"/>
                  </a:cubicBezTo>
                  <a:cubicBezTo>
                    <a:pt x="237" y="308"/>
                    <a:pt x="225" y="320"/>
                    <a:pt x="209" y="320"/>
                  </a:cubicBezTo>
                  <a:cubicBezTo>
                    <a:pt x="197" y="320"/>
                    <a:pt x="197" y="320"/>
                    <a:pt x="197" y="320"/>
                  </a:cubicBezTo>
                  <a:cubicBezTo>
                    <a:pt x="197" y="58"/>
                    <a:pt x="197" y="58"/>
                    <a:pt x="197" y="58"/>
                  </a:cubicBezTo>
                  <a:close/>
                </a:path>
              </a:pathLst>
            </a:custGeom>
            <a:solidFill>
              <a:schemeClr val="bg1"/>
            </a:solidFill>
            <a:ln>
              <a:noFill/>
            </a:ln>
            <a:effectLst>
              <a:innerShdw blurRad="25400">
                <a:prstClr val="black">
                  <a:alpha val="36000"/>
                </a:prstClr>
              </a:innerShdw>
            </a:effectLst>
          </p:spPr>
          <p:txBody>
            <a:bodyPr vert="horz" wrap="square" lIns="121882" tIns="60941" rIns="121882" bIns="60941" numCol="1" anchor="t" anchorCtr="0" compatLnSpc="1"/>
            <a:lstStyle/>
            <a:p>
              <a:endParaRPr lang="zh-CN" altLang="en-US" sz="2400"/>
            </a:p>
          </p:txBody>
        </p:sp>
      </p:grpSp>
      <p:sp>
        <p:nvSpPr>
          <p:cNvPr id="35" name="TextBox 99"/>
          <p:cNvSpPr txBox="1"/>
          <p:nvPr/>
        </p:nvSpPr>
        <p:spPr>
          <a:xfrm>
            <a:off x="1615372" y="2552156"/>
            <a:ext cx="2320777" cy="815172"/>
          </a:xfrm>
          <a:prstGeom prst="rect">
            <a:avLst/>
          </a:prstGeom>
          <a:noFill/>
        </p:spPr>
        <p:txBody>
          <a:bodyPr wrap="square" lIns="94056" tIns="47028" rIns="94056" bIns="47028" rtlCol="0">
            <a:spAutoFit/>
          </a:bodyPr>
          <a:lstStyle/>
          <a:p>
            <a:pPr>
              <a:lnSpc>
                <a:spcPct val="13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36" name="TextBox 100"/>
          <p:cNvSpPr txBox="1"/>
          <p:nvPr/>
        </p:nvSpPr>
        <p:spPr>
          <a:xfrm>
            <a:off x="1615371" y="2140438"/>
            <a:ext cx="1010687" cy="341068"/>
          </a:xfrm>
          <a:prstGeom prst="rect">
            <a:avLst/>
          </a:prstGeom>
          <a:noFill/>
        </p:spPr>
        <p:txBody>
          <a:bodyPr wrap="none" lIns="94056" tIns="47028" rIns="94056" bIns="47028" rtlCol="0">
            <a:spAutoFit/>
          </a:bodyPr>
          <a:lstStyle/>
          <a:p>
            <a:r>
              <a:rPr lang="zh-CN" altLang="en-US" sz="1600" dirty="0">
                <a:solidFill>
                  <a:schemeClr val="tx1">
                    <a:lumMod val="75000"/>
                    <a:lumOff val="25000"/>
                  </a:schemeClr>
                </a:solidFill>
                <a:latin typeface="微软雅黑" panose="020B0503020204020204" charset="-122"/>
                <a:ea typeface="微软雅黑" panose="020B0503020204020204" charset="-122"/>
              </a:rPr>
              <a:t>输入标题</a:t>
            </a:r>
          </a:p>
        </p:txBody>
      </p:sp>
      <p:sp>
        <p:nvSpPr>
          <p:cNvPr id="37" name="TextBox 101"/>
          <p:cNvSpPr txBox="1"/>
          <p:nvPr/>
        </p:nvSpPr>
        <p:spPr>
          <a:xfrm>
            <a:off x="8652746" y="2552156"/>
            <a:ext cx="2320777" cy="815172"/>
          </a:xfrm>
          <a:prstGeom prst="rect">
            <a:avLst/>
          </a:prstGeom>
          <a:noFill/>
        </p:spPr>
        <p:txBody>
          <a:bodyPr wrap="square" lIns="94056" tIns="47028" rIns="94056" bIns="47028" rtlCol="0">
            <a:spAutoFit/>
          </a:bodyPr>
          <a:lstStyle/>
          <a:p>
            <a:pPr>
              <a:lnSpc>
                <a:spcPct val="13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38" name="TextBox 102"/>
          <p:cNvSpPr txBox="1"/>
          <p:nvPr/>
        </p:nvSpPr>
        <p:spPr>
          <a:xfrm>
            <a:off x="8669978" y="2140438"/>
            <a:ext cx="1010687" cy="341068"/>
          </a:xfrm>
          <a:prstGeom prst="rect">
            <a:avLst/>
          </a:prstGeom>
          <a:noFill/>
        </p:spPr>
        <p:txBody>
          <a:bodyPr wrap="none" lIns="94056" tIns="47028" rIns="94056" bIns="47028" rtlCol="0">
            <a:spAutoFit/>
          </a:bodyPr>
          <a:lstStyle/>
          <a:p>
            <a:r>
              <a:rPr lang="zh-CN" altLang="en-US" sz="1600" dirty="0">
                <a:solidFill>
                  <a:schemeClr val="tx1">
                    <a:lumMod val="75000"/>
                    <a:lumOff val="25000"/>
                  </a:schemeClr>
                </a:solidFill>
                <a:latin typeface="微软雅黑" panose="020B0503020204020204" charset="-122"/>
                <a:ea typeface="微软雅黑" panose="020B0503020204020204" charset="-122"/>
              </a:rPr>
              <a:t>输入标题</a:t>
            </a:r>
          </a:p>
        </p:txBody>
      </p:sp>
      <p:sp>
        <p:nvSpPr>
          <p:cNvPr id="39" name="TextBox 103"/>
          <p:cNvSpPr txBox="1"/>
          <p:nvPr/>
        </p:nvSpPr>
        <p:spPr>
          <a:xfrm>
            <a:off x="1615372" y="4575181"/>
            <a:ext cx="2320777" cy="815172"/>
          </a:xfrm>
          <a:prstGeom prst="rect">
            <a:avLst/>
          </a:prstGeom>
          <a:noFill/>
        </p:spPr>
        <p:txBody>
          <a:bodyPr wrap="square" lIns="94056" tIns="47028" rIns="94056" bIns="47028" rtlCol="0">
            <a:spAutoFit/>
          </a:bodyPr>
          <a:lstStyle/>
          <a:p>
            <a:pPr>
              <a:lnSpc>
                <a:spcPct val="13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40" name="TextBox 104"/>
          <p:cNvSpPr txBox="1"/>
          <p:nvPr/>
        </p:nvSpPr>
        <p:spPr>
          <a:xfrm>
            <a:off x="1615371" y="4163463"/>
            <a:ext cx="1010687" cy="341068"/>
          </a:xfrm>
          <a:prstGeom prst="rect">
            <a:avLst/>
          </a:prstGeom>
          <a:noFill/>
        </p:spPr>
        <p:txBody>
          <a:bodyPr wrap="none" lIns="94056" tIns="47028" rIns="94056" bIns="47028" rtlCol="0">
            <a:spAutoFit/>
          </a:bodyPr>
          <a:lstStyle/>
          <a:p>
            <a:r>
              <a:rPr lang="zh-CN" altLang="en-US" sz="1600" dirty="0">
                <a:solidFill>
                  <a:schemeClr val="tx1">
                    <a:lumMod val="75000"/>
                    <a:lumOff val="25000"/>
                  </a:schemeClr>
                </a:solidFill>
                <a:latin typeface="微软雅黑" panose="020B0503020204020204" charset="-122"/>
                <a:ea typeface="微软雅黑" panose="020B0503020204020204" charset="-122"/>
              </a:rPr>
              <a:t>输入标题</a:t>
            </a:r>
          </a:p>
        </p:txBody>
      </p:sp>
      <p:sp>
        <p:nvSpPr>
          <p:cNvPr id="41" name="TextBox 105"/>
          <p:cNvSpPr txBox="1"/>
          <p:nvPr/>
        </p:nvSpPr>
        <p:spPr>
          <a:xfrm>
            <a:off x="8652746" y="4575181"/>
            <a:ext cx="2320777" cy="815172"/>
          </a:xfrm>
          <a:prstGeom prst="rect">
            <a:avLst/>
          </a:prstGeom>
          <a:noFill/>
        </p:spPr>
        <p:txBody>
          <a:bodyPr wrap="square" lIns="94056" tIns="47028" rIns="94056" bIns="47028" rtlCol="0">
            <a:spAutoFit/>
          </a:bodyPr>
          <a:lstStyle/>
          <a:p>
            <a:pPr>
              <a:lnSpc>
                <a:spcPct val="13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42" name="TextBox 106"/>
          <p:cNvSpPr txBox="1"/>
          <p:nvPr/>
        </p:nvSpPr>
        <p:spPr>
          <a:xfrm>
            <a:off x="8669978" y="4163463"/>
            <a:ext cx="1010687" cy="341068"/>
          </a:xfrm>
          <a:prstGeom prst="rect">
            <a:avLst/>
          </a:prstGeom>
          <a:noFill/>
        </p:spPr>
        <p:txBody>
          <a:bodyPr wrap="none" lIns="94056" tIns="47028" rIns="94056" bIns="47028" rtlCol="0">
            <a:spAutoFit/>
          </a:bodyPr>
          <a:lstStyle/>
          <a:p>
            <a:r>
              <a:rPr lang="zh-CN" altLang="en-US" sz="1600" dirty="0">
                <a:solidFill>
                  <a:schemeClr val="tx1">
                    <a:lumMod val="75000"/>
                    <a:lumOff val="25000"/>
                  </a:schemeClr>
                </a:solidFill>
                <a:latin typeface="微软雅黑" panose="020B0503020204020204" charset="-122"/>
                <a:ea typeface="微软雅黑" panose="020B0503020204020204" charset="-122"/>
              </a:rPr>
              <a:t>输入标题</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DF4E4"/>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77573" t="61641" r="7648" b="13684"/>
          <a:stretch>
            <a:fillRect/>
          </a:stretch>
        </p:blipFill>
        <p:spPr>
          <a:xfrm>
            <a:off x="6340839" y="1406062"/>
            <a:ext cx="5851161" cy="5451938"/>
          </a:xfrm>
          <a:prstGeom prst="rect">
            <a:avLst/>
          </a:prstGeom>
        </p:spPr>
      </p:pic>
      <p:pic>
        <p:nvPicPr>
          <p:cNvPr id="20" name="图片 19"/>
          <p:cNvPicPr>
            <a:picLocks noChangeAspect="1"/>
          </p:cNvPicPr>
          <p:nvPr/>
        </p:nvPicPr>
        <p:blipFill rotWithShape="1">
          <a:blip r:embed="rId2">
            <a:extLst>
              <a:ext uri="{28A0092B-C50C-407E-A947-70E740481C1C}">
                <a14:useLocalDpi xmlns:a14="http://schemas.microsoft.com/office/drawing/2010/main" val="0"/>
              </a:ext>
            </a:extLst>
          </a:blip>
          <a:srcRect l="23921" t="13591" r="60010" b="27969"/>
          <a:stretch>
            <a:fillRect/>
          </a:stretch>
        </p:blipFill>
        <p:spPr>
          <a:xfrm>
            <a:off x="-1" y="-52545"/>
            <a:ext cx="3409627" cy="6920765"/>
          </a:xfrm>
          <a:prstGeom prst="rect">
            <a:avLst/>
          </a:prstGeom>
        </p:spPr>
      </p:pic>
      <p:pic>
        <p:nvPicPr>
          <p:cNvPr id="21" name="图片 20"/>
          <p:cNvPicPr>
            <a:picLocks noChangeAspect="1"/>
          </p:cNvPicPr>
          <p:nvPr/>
        </p:nvPicPr>
        <p:blipFill rotWithShape="1">
          <a:blip r:embed="rId2">
            <a:extLst>
              <a:ext uri="{28A0092B-C50C-407E-A947-70E740481C1C}">
                <a14:useLocalDpi xmlns:a14="http://schemas.microsoft.com/office/drawing/2010/main" val="0"/>
              </a:ext>
            </a:extLst>
          </a:blip>
          <a:srcRect l="23982" t="13591" r="60010" b="27969"/>
          <a:stretch>
            <a:fillRect/>
          </a:stretch>
        </p:blipFill>
        <p:spPr>
          <a:xfrm flipH="1">
            <a:off x="8803037" y="-36865"/>
            <a:ext cx="3388963" cy="6905085"/>
          </a:xfrm>
          <a:prstGeom prst="rect">
            <a:avLst/>
          </a:prstGeom>
        </p:spPr>
      </p:pic>
      <p:sp>
        <p:nvSpPr>
          <p:cNvPr id="5" name="文本框 4"/>
          <p:cNvSpPr txBox="1"/>
          <p:nvPr/>
        </p:nvSpPr>
        <p:spPr>
          <a:xfrm>
            <a:off x="5103268" y="1999345"/>
            <a:ext cx="2006127" cy="646331"/>
          </a:xfrm>
          <a:prstGeom prst="rect">
            <a:avLst/>
          </a:prstGeom>
          <a:noFill/>
          <a:effectLst>
            <a:outerShdw blurRad="63500" sx="102000" sy="102000" algn="ctr" rotWithShape="0">
              <a:prstClr val="black">
                <a:alpha val="21000"/>
              </a:prstClr>
            </a:outerShdw>
          </a:effectLst>
        </p:spPr>
        <p:txBody>
          <a:bodyPr wrap="none" rtlCol="0">
            <a:spAutoFit/>
          </a:bodyPr>
          <a:lstStyle/>
          <a:p>
            <a:r>
              <a:rPr kumimoji="1" lang="en-US" altLang="zh-CN" sz="3600" dirty="0">
                <a:solidFill>
                  <a:srgbClr val="ED99A9"/>
                </a:solidFill>
                <a:effectLst>
                  <a:outerShdw blurRad="63500" sx="102000" sy="102000" algn="ctr" rotWithShape="0">
                    <a:prstClr val="black">
                      <a:alpha val="25000"/>
                    </a:prstClr>
                  </a:outerShdw>
                </a:effectLst>
                <a:latin typeface="Arial" panose="020B0604020202020204" pitchFamily="34" charset="0"/>
                <a:ea typeface="Arial" panose="020B0604020202020204" pitchFamily="34" charset="0"/>
                <a:cs typeface="Arial" panose="020B0604020202020204" pitchFamily="34" charset="0"/>
              </a:rPr>
              <a:t>PART</a:t>
            </a:r>
            <a:r>
              <a:rPr kumimoji="1" lang="zh-CN" altLang="en-US" sz="3600" dirty="0">
                <a:solidFill>
                  <a:srgbClr val="ED99A9"/>
                </a:solidFill>
                <a:effectLst>
                  <a:outerShdw blurRad="63500" sx="102000" sy="102000" algn="ctr" rotWithShape="0">
                    <a:prstClr val="black">
                      <a:alpha val="25000"/>
                    </a:prstClr>
                  </a:outerShdw>
                </a:effectLst>
                <a:latin typeface="Arial" panose="020B0604020202020204" pitchFamily="34" charset="0"/>
                <a:ea typeface="Arial" panose="020B0604020202020204" pitchFamily="34" charset="0"/>
                <a:cs typeface="Arial" panose="020B0604020202020204" pitchFamily="34" charset="0"/>
              </a:rPr>
              <a:t> </a:t>
            </a:r>
            <a:r>
              <a:rPr kumimoji="1" lang="en-US" altLang="zh-CN" sz="3600" dirty="0">
                <a:solidFill>
                  <a:srgbClr val="ED99A9"/>
                </a:solidFill>
                <a:effectLst>
                  <a:outerShdw blurRad="63500" sx="102000" sy="102000" algn="ctr" rotWithShape="0">
                    <a:prstClr val="black">
                      <a:alpha val="25000"/>
                    </a:prstClr>
                  </a:outerShdw>
                </a:effectLst>
                <a:latin typeface="Arial" panose="020B0604020202020204" pitchFamily="34" charset="0"/>
                <a:ea typeface="Arial" panose="020B0604020202020204" pitchFamily="34" charset="0"/>
                <a:cs typeface="Arial" panose="020B0604020202020204" pitchFamily="34" charset="0"/>
              </a:rPr>
              <a:t>02</a:t>
            </a:r>
            <a:endParaRPr kumimoji="1" lang="zh-CN" altLang="en-US" sz="3600" dirty="0">
              <a:solidFill>
                <a:srgbClr val="ED99A9"/>
              </a:solidFill>
              <a:effectLst>
                <a:outerShdw blurRad="63500" sx="102000" sy="102000" algn="ctr" rotWithShape="0">
                  <a:prstClr val="black">
                    <a:alpha val="25000"/>
                  </a:prstClr>
                </a:outerShdw>
              </a:effectLst>
              <a:latin typeface="Arial" panose="020B0604020202020204" pitchFamily="34" charset="0"/>
              <a:ea typeface="Arial" panose="020B0604020202020204" pitchFamily="34" charset="0"/>
              <a:cs typeface="Arial" panose="020B0604020202020204" pitchFamily="34" charset="0"/>
            </a:endParaRPr>
          </a:p>
        </p:txBody>
      </p:sp>
      <p:sp>
        <p:nvSpPr>
          <p:cNvPr id="6" name="文本框 5"/>
          <p:cNvSpPr txBox="1"/>
          <p:nvPr/>
        </p:nvSpPr>
        <p:spPr>
          <a:xfrm>
            <a:off x="4157008" y="3006799"/>
            <a:ext cx="3877985" cy="646331"/>
          </a:xfrm>
          <a:prstGeom prst="rect">
            <a:avLst/>
          </a:prstGeom>
          <a:noFill/>
        </p:spPr>
        <p:txBody>
          <a:bodyPr wrap="none" rtlCol="0">
            <a:spAutoFit/>
          </a:bodyPr>
          <a:lstStyle/>
          <a:p>
            <a:r>
              <a:rPr kumimoji="1" lang="zh-CN" altLang="en-US" sz="3600" dirty="0">
                <a:latin typeface="思源黑体 CN Normal" panose="020B0400000000000000" charset="-122"/>
                <a:ea typeface="思源黑体 CN Normal" panose="020B0400000000000000" charset="-122"/>
                <a:cs typeface="思源黑体 CN Normal" panose="020B0400000000000000" charset="-122"/>
              </a:rPr>
              <a:t>单击输入您的文本</a:t>
            </a:r>
          </a:p>
        </p:txBody>
      </p:sp>
      <p:sp>
        <p:nvSpPr>
          <p:cNvPr id="29" name="文本框 28"/>
          <p:cNvSpPr txBox="1"/>
          <p:nvPr/>
        </p:nvSpPr>
        <p:spPr>
          <a:xfrm>
            <a:off x="2908120" y="3809973"/>
            <a:ext cx="6375761" cy="646331"/>
          </a:xfrm>
          <a:prstGeom prst="rect">
            <a:avLst/>
          </a:prstGeom>
          <a:noFill/>
        </p:spPr>
        <p:txBody>
          <a:bodyPr wrap="square" rtlCol="0">
            <a:spAutoFit/>
          </a:bodyPr>
          <a:lstStyle/>
          <a:p>
            <a:pPr algn="ctr"/>
            <a:r>
              <a:rPr lang="en-US" altLang="zh-CN" sz="1200" dirty="0">
                <a:solidFill>
                  <a:schemeClr val="tx1">
                    <a:lumMod val="65000"/>
                    <a:lumOff val="35000"/>
                  </a:schemeClr>
                </a:solidFill>
                <a:latin typeface="STHeiti Light" charset="-122"/>
                <a:ea typeface="STHeiti Light" charset="-122"/>
                <a:cs typeface="STHeiti Light" charset="-122"/>
              </a:rPr>
              <a:t>Lorem Ipsum Dolor Sit </a:t>
            </a:r>
            <a:r>
              <a:rPr lang="en-US" altLang="zh-CN" sz="1200" dirty="0" err="1">
                <a:solidFill>
                  <a:schemeClr val="tx1">
                    <a:lumMod val="65000"/>
                    <a:lumOff val="35000"/>
                  </a:schemeClr>
                </a:solidFill>
                <a:latin typeface="STHeiti Light" charset="-122"/>
                <a:ea typeface="STHeiti Light" charset="-122"/>
                <a:cs typeface="STHeiti Light" charset="-122"/>
              </a:rPr>
              <a:t>Amet</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Consectetuer</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Adipiscing</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Elit</a:t>
            </a:r>
            <a:r>
              <a:rPr lang="en-US" altLang="zh-CN" sz="1200" dirty="0">
                <a:solidFill>
                  <a:schemeClr val="tx1">
                    <a:lumMod val="65000"/>
                    <a:lumOff val="35000"/>
                  </a:schemeClr>
                </a:solidFill>
                <a:latin typeface="STHeiti Light" charset="-122"/>
                <a:ea typeface="STHeiti Light" charset="-122"/>
                <a:cs typeface="STHeiti Light" charset="-122"/>
              </a:rPr>
              <a:t>. Maecenas </a:t>
            </a:r>
            <a:r>
              <a:rPr lang="en-US" altLang="zh-CN" sz="1200" dirty="0" err="1">
                <a:solidFill>
                  <a:schemeClr val="tx1">
                    <a:lumMod val="65000"/>
                    <a:lumOff val="35000"/>
                  </a:schemeClr>
                </a:solidFill>
                <a:latin typeface="STHeiti Light" charset="-122"/>
                <a:ea typeface="STHeiti Light" charset="-122"/>
                <a:cs typeface="STHeiti Light" charset="-122"/>
              </a:rPr>
              <a:t>Porttitor</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Congue</a:t>
            </a:r>
            <a:r>
              <a:rPr lang="en-US" altLang="zh-CN" sz="1200" dirty="0">
                <a:solidFill>
                  <a:schemeClr val="tx1">
                    <a:lumMod val="65000"/>
                    <a:lumOff val="35000"/>
                  </a:schemeClr>
                </a:solidFill>
                <a:latin typeface="STHeiti Light" charset="-122"/>
                <a:ea typeface="STHeiti Light" charset="-122"/>
                <a:cs typeface="STHeiti Light" charset="-122"/>
              </a:rPr>
              <a:t> Massa. </a:t>
            </a:r>
            <a:r>
              <a:rPr lang="en-US" altLang="zh-CN" sz="1200" dirty="0" err="1">
                <a:solidFill>
                  <a:schemeClr val="tx1">
                    <a:lumMod val="65000"/>
                    <a:lumOff val="35000"/>
                  </a:schemeClr>
                </a:solidFill>
                <a:latin typeface="STHeiti Light" charset="-122"/>
                <a:ea typeface="STHeiti Light" charset="-122"/>
                <a:cs typeface="STHeiti Light" charset="-122"/>
              </a:rPr>
              <a:t>Fusce</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Posuere</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Magnased</a:t>
            </a:r>
            <a:r>
              <a:rPr lang="zh-CN" altLang="en-US" sz="1200" dirty="0">
                <a:solidFill>
                  <a:schemeClr val="tx1">
                    <a:lumMod val="65000"/>
                    <a:lumOff val="35000"/>
                  </a:schemeClr>
                </a:solidFill>
                <a:latin typeface="STHeiti Light" charset="-122"/>
                <a:ea typeface="STHeiti Light" charset="-122"/>
                <a:cs typeface="STHeiti Light" charset="-122"/>
              </a:rPr>
              <a:t> </a:t>
            </a:r>
            <a:r>
              <a:rPr lang="en-US" altLang="zh-CN" sz="1200" dirty="0">
                <a:solidFill>
                  <a:schemeClr val="tx1">
                    <a:lumMod val="65000"/>
                    <a:lumOff val="35000"/>
                  </a:schemeClr>
                </a:solidFill>
                <a:latin typeface="STHeiti Light" charset="-122"/>
                <a:ea typeface="STHeiti Light" charset="-122"/>
                <a:cs typeface="STHeiti Light" charset="-122"/>
              </a:rPr>
              <a:t>Lorem Ipsum Dolor Sit </a:t>
            </a:r>
            <a:r>
              <a:rPr lang="en-US" altLang="zh-CN" sz="1200" dirty="0" err="1">
                <a:solidFill>
                  <a:schemeClr val="tx1">
                    <a:lumMod val="65000"/>
                    <a:lumOff val="35000"/>
                  </a:schemeClr>
                </a:solidFill>
                <a:latin typeface="STHeiti Light" charset="-122"/>
                <a:ea typeface="STHeiti Light" charset="-122"/>
                <a:cs typeface="STHeiti Light" charset="-122"/>
              </a:rPr>
              <a:t>Amet</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Consectetuer</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Adipiscing</a:t>
            </a:r>
            <a:r>
              <a:rPr lang="en-US" altLang="zh-CN" sz="1200" dirty="0">
                <a:solidFill>
                  <a:schemeClr val="tx1">
                    <a:lumMod val="65000"/>
                    <a:lumOff val="35000"/>
                  </a:schemeClr>
                </a:solidFill>
                <a:latin typeface="STHeiti Light" charset="-122"/>
                <a:ea typeface="STHeiti Light" charset="-122"/>
                <a:cs typeface="STHeiti Light" charset="-122"/>
              </a:rPr>
              <a:t> </a:t>
            </a:r>
            <a:r>
              <a:rPr lang="en-US" altLang="zh-CN" sz="1200" dirty="0" err="1">
                <a:solidFill>
                  <a:schemeClr val="tx1">
                    <a:lumMod val="65000"/>
                    <a:lumOff val="35000"/>
                  </a:schemeClr>
                </a:solidFill>
                <a:latin typeface="STHeiti Light" charset="-122"/>
                <a:ea typeface="STHeiti Light" charset="-122"/>
                <a:cs typeface="STHeiti Light" charset="-122"/>
              </a:rPr>
              <a:t>Elit</a:t>
            </a:r>
            <a:r>
              <a:rPr lang="en-US" altLang="zh-CN" sz="1200" dirty="0">
                <a:solidFill>
                  <a:schemeClr val="tx1">
                    <a:lumMod val="65000"/>
                    <a:lumOff val="35000"/>
                  </a:schemeClr>
                </a:solidFill>
                <a:latin typeface="STHeiti Light" charset="-122"/>
                <a:ea typeface="STHeiti Light" charset="-122"/>
                <a:cs typeface="STHeiti Light" charset="-122"/>
              </a:rPr>
              <a:t>. Maecenas</a:t>
            </a:r>
          </a:p>
        </p:txBody>
      </p:sp>
      <p:sp>
        <p:nvSpPr>
          <p:cNvPr id="7" name="圆角矩形 6"/>
          <p:cNvSpPr/>
          <p:nvPr/>
        </p:nvSpPr>
        <p:spPr>
          <a:xfrm>
            <a:off x="4992332" y="1964001"/>
            <a:ext cx="2207336" cy="707886"/>
          </a:xfrm>
          <a:prstGeom prst="roundRect">
            <a:avLst/>
          </a:prstGeom>
          <a:noFill/>
          <a:ln>
            <a:solidFill>
              <a:srgbClr val="ED99A9"/>
            </a:solidFill>
          </a:ln>
          <a:effectLst>
            <a:outerShdw blurRad="63500" sx="102000" sy="102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DF4E4"/>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77573" t="61641" r="7648" b="13684"/>
          <a:stretch>
            <a:fillRect/>
          </a:stretch>
        </p:blipFill>
        <p:spPr>
          <a:xfrm>
            <a:off x="6340839" y="1406062"/>
            <a:ext cx="5851161" cy="5451938"/>
          </a:xfrm>
          <a:prstGeom prst="rect">
            <a:avLst/>
          </a:prstGeom>
        </p:spPr>
      </p:pic>
      <p:sp>
        <p:nvSpPr>
          <p:cNvPr id="2" name="圆角矩形 1"/>
          <p:cNvSpPr/>
          <p:nvPr/>
        </p:nvSpPr>
        <p:spPr>
          <a:xfrm>
            <a:off x="-15498" y="650925"/>
            <a:ext cx="1146875" cy="123987"/>
          </a:xfrm>
          <a:prstGeom prst="roundRect">
            <a:avLst/>
          </a:prstGeom>
          <a:solidFill>
            <a:srgbClr val="ED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4" name="直线连接符 3"/>
          <p:cNvCxnSpPr>
            <a:stCxn id="2" idx="1"/>
          </p:cNvCxnSpPr>
          <p:nvPr/>
        </p:nvCxnSpPr>
        <p:spPr>
          <a:xfrm flipV="1">
            <a:off x="-15498" y="650925"/>
            <a:ext cx="12207498" cy="61994"/>
          </a:xfrm>
          <a:prstGeom prst="line">
            <a:avLst/>
          </a:prstGeom>
          <a:ln>
            <a:solidFill>
              <a:srgbClr val="ED99A9"/>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4983" y="113407"/>
            <a:ext cx="2646878" cy="461665"/>
          </a:xfrm>
          <a:prstGeom prst="rect">
            <a:avLst/>
          </a:prstGeom>
          <a:noFill/>
        </p:spPr>
        <p:txBody>
          <a:bodyPr wrap="none" rtlCol="0">
            <a:spAutoFit/>
          </a:bodyPr>
          <a:lstStyle/>
          <a:p>
            <a:r>
              <a:rPr kumimoji="1" lang="zh-CN" altLang="en-US" sz="2400" dirty="0">
                <a:latin typeface="Source Han Sans CN" charset="-122"/>
                <a:ea typeface="Source Han Sans CN" charset="-122"/>
                <a:cs typeface="Source Han Sans CN" charset="-122"/>
              </a:rPr>
              <a:t>单击输入您的文本</a:t>
            </a:r>
          </a:p>
        </p:txBody>
      </p:sp>
      <p:grpSp>
        <p:nvGrpSpPr>
          <p:cNvPr id="6" name="组合 4"/>
          <p:cNvGrpSpPr/>
          <p:nvPr/>
        </p:nvGrpSpPr>
        <p:grpSpPr>
          <a:xfrm>
            <a:off x="1490761" y="2015324"/>
            <a:ext cx="9266675" cy="2984505"/>
            <a:chOff x="1947087" y="2600978"/>
            <a:chExt cx="8167844" cy="2870833"/>
          </a:xfrm>
        </p:grpSpPr>
        <p:cxnSp>
          <p:nvCxnSpPr>
            <p:cNvPr id="7" name="Straight Connector 154"/>
            <p:cNvCxnSpPr/>
            <p:nvPr/>
          </p:nvCxnSpPr>
          <p:spPr>
            <a:xfrm>
              <a:off x="1947087" y="5471530"/>
              <a:ext cx="7948062"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bwMode="auto">
            <a:xfrm>
              <a:off x="2820738" y="2919959"/>
              <a:ext cx="2798662" cy="255185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70000"/>
              </a:schemeClr>
            </a:solidFill>
            <a:ln>
              <a:noFill/>
            </a:ln>
          </p:spPr>
          <p:txBody>
            <a:bodyPr vert="horz" wrap="square" lIns="91440" tIns="45720" rIns="91440" bIns="45720" numCol="1" anchor="t" anchorCtr="0" compatLnSpc="1"/>
            <a:lstStyle/>
            <a:p>
              <a:endParaRPr lang="en-US" dirty="0"/>
            </a:p>
          </p:txBody>
        </p:sp>
        <p:sp>
          <p:nvSpPr>
            <p:cNvPr id="10"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bwMode="auto">
            <a:xfrm>
              <a:off x="5934369" y="2919959"/>
              <a:ext cx="2798662" cy="255185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70000"/>
              </a:schemeClr>
            </a:solidFill>
            <a:ln>
              <a:noFill/>
            </a:ln>
          </p:spPr>
          <p:txBody>
            <a:bodyPr vert="horz" wrap="square" lIns="91440" tIns="45720" rIns="91440" bIns="45720" numCol="1" anchor="t" anchorCtr="0" compatLnSpc="1"/>
            <a:lstStyle/>
            <a:p>
              <a:endParaRPr lang="en-US" dirty="0"/>
            </a:p>
          </p:txBody>
        </p:sp>
        <p:sp>
          <p:nvSpPr>
            <p:cNvPr id="12"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bwMode="auto">
            <a:xfrm>
              <a:off x="1970496" y="3876903"/>
              <a:ext cx="2132314" cy="159490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70000"/>
              </a:schemeClr>
            </a:solidFill>
            <a:ln>
              <a:noFill/>
            </a:ln>
          </p:spPr>
          <p:txBody>
            <a:bodyPr vert="horz" wrap="square" lIns="91440" tIns="45720" rIns="91440" bIns="45720" numCol="1" anchor="t" anchorCtr="0" compatLnSpc="1"/>
            <a:lstStyle/>
            <a:p>
              <a:endParaRPr lang="en-US" dirty="0"/>
            </a:p>
          </p:txBody>
        </p:sp>
        <p:sp>
          <p:nvSpPr>
            <p:cNvPr id="13"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bwMode="auto">
            <a:xfrm>
              <a:off x="4202637" y="2600978"/>
              <a:ext cx="3148495" cy="2870833"/>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70000"/>
              </a:schemeClr>
            </a:solidFill>
            <a:ln>
              <a:noFill/>
            </a:ln>
          </p:spPr>
          <p:txBody>
            <a:bodyPr vert="horz" wrap="square" lIns="91440" tIns="45720" rIns="91440" bIns="45720" numCol="1" anchor="t" anchorCtr="0" compatLnSpc="1"/>
            <a:lstStyle/>
            <a:p>
              <a:endParaRPr lang="en-US" dirty="0"/>
            </a:p>
          </p:txBody>
        </p:sp>
        <p:sp>
          <p:nvSpPr>
            <p:cNvPr id="14" name="Freeform 6" descr="e7d195523061f1c0f55f9af68525816972d868573ada39bc763F3977967589A5F92C178830C92595A6CE4D0132F8C206B2B04C416AAA86B7FD80AB023F78DAEB544E2F013E11B2B95AD21703D1C90034A379EC9026EFAAF5D8D3F6EDD7215B014F94DC4F98D0F212D6AB06110960AE1885062A658B9867A0B559CFCA136A636A0728D4B4377C8ABC4EBC0D08E61DDE18"/>
            <p:cNvSpPr/>
            <p:nvPr/>
          </p:nvSpPr>
          <p:spPr bwMode="auto">
            <a:xfrm>
              <a:off x="7316269" y="3363153"/>
              <a:ext cx="2798662" cy="210865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70000"/>
              </a:schemeClr>
            </a:solidFill>
            <a:ln>
              <a:noFill/>
            </a:ln>
          </p:spPr>
          <p:txBody>
            <a:bodyPr vert="horz" wrap="square" lIns="91440" tIns="45720" rIns="91440" bIns="45720" numCol="1" anchor="t" anchorCtr="0" compatLnSpc="1"/>
            <a:lstStyle/>
            <a:p>
              <a:endParaRPr lang="en-US" dirty="0"/>
            </a:p>
          </p:txBody>
        </p:sp>
      </p:grpSp>
      <p:grpSp>
        <p:nvGrpSpPr>
          <p:cNvPr id="15" name="组合 43"/>
          <p:cNvGrpSpPr/>
          <p:nvPr/>
        </p:nvGrpSpPr>
        <p:grpSpPr>
          <a:xfrm>
            <a:off x="1586964" y="5290364"/>
            <a:ext cx="9018071" cy="686818"/>
            <a:chOff x="6798183" y="1678126"/>
            <a:chExt cx="9018071" cy="686818"/>
          </a:xfrm>
        </p:grpSpPr>
        <p:sp>
          <p:nvSpPr>
            <p:cNvPr id="16" name="矩形 15"/>
            <p:cNvSpPr/>
            <p:nvPr/>
          </p:nvSpPr>
          <p:spPr>
            <a:xfrm>
              <a:off x="6798183" y="2030750"/>
              <a:ext cx="9018071" cy="334194"/>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a:t>
              </a:r>
            </a:p>
          </p:txBody>
        </p:sp>
        <p:sp>
          <p:nvSpPr>
            <p:cNvPr id="17" name="矩形 16"/>
            <p:cNvSpPr/>
            <p:nvPr/>
          </p:nvSpPr>
          <p:spPr>
            <a:xfrm>
              <a:off x="6798184" y="1678126"/>
              <a:ext cx="2241974" cy="403316"/>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sp>
        <p:nvSpPr>
          <p:cNvPr id="18" name="矩形 17"/>
          <p:cNvSpPr/>
          <p:nvPr/>
        </p:nvSpPr>
        <p:spPr>
          <a:xfrm>
            <a:off x="2045254" y="2802394"/>
            <a:ext cx="1409682" cy="403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输入文本</a:t>
            </a:r>
          </a:p>
        </p:txBody>
      </p:sp>
      <p:sp>
        <p:nvSpPr>
          <p:cNvPr id="19" name="矩形 18"/>
          <p:cNvSpPr/>
          <p:nvPr/>
        </p:nvSpPr>
        <p:spPr>
          <a:xfrm>
            <a:off x="3364689" y="1761145"/>
            <a:ext cx="1409682" cy="403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输入文本</a:t>
            </a:r>
          </a:p>
        </p:txBody>
      </p:sp>
      <p:sp>
        <p:nvSpPr>
          <p:cNvPr id="20" name="矩形 19"/>
          <p:cNvSpPr/>
          <p:nvPr/>
        </p:nvSpPr>
        <p:spPr>
          <a:xfrm>
            <a:off x="5130945" y="1406062"/>
            <a:ext cx="1409682" cy="403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输入文本</a:t>
            </a:r>
          </a:p>
        </p:txBody>
      </p:sp>
      <p:sp>
        <p:nvSpPr>
          <p:cNvPr id="21" name="矩形 20"/>
          <p:cNvSpPr/>
          <p:nvPr/>
        </p:nvSpPr>
        <p:spPr>
          <a:xfrm>
            <a:off x="6916978" y="1761145"/>
            <a:ext cx="1409682" cy="403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输入文本</a:t>
            </a:r>
          </a:p>
        </p:txBody>
      </p:sp>
      <p:sp>
        <p:nvSpPr>
          <p:cNvPr id="22" name="矩形 21"/>
          <p:cNvSpPr/>
          <p:nvPr/>
        </p:nvSpPr>
        <p:spPr>
          <a:xfrm>
            <a:off x="8472086" y="2203580"/>
            <a:ext cx="1409682" cy="403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输入文本</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DF4E4"/>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77573" t="61641" r="7648" b="13684"/>
          <a:stretch>
            <a:fillRect/>
          </a:stretch>
        </p:blipFill>
        <p:spPr>
          <a:xfrm>
            <a:off x="6340839" y="1406062"/>
            <a:ext cx="5851161" cy="5451938"/>
          </a:xfrm>
          <a:prstGeom prst="rect">
            <a:avLst/>
          </a:prstGeom>
        </p:spPr>
      </p:pic>
      <p:sp>
        <p:nvSpPr>
          <p:cNvPr id="2" name="圆角矩形 1"/>
          <p:cNvSpPr/>
          <p:nvPr/>
        </p:nvSpPr>
        <p:spPr>
          <a:xfrm>
            <a:off x="-15498" y="650925"/>
            <a:ext cx="1146875" cy="123987"/>
          </a:xfrm>
          <a:prstGeom prst="roundRect">
            <a:avLst/>
          </a:prstGeom>
          <a:solidFill>
            <a:srgbClr val="ED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4" name="直线连接符 3"/>
          <p:cNvCxnSpPr>
            <a:stCxn id="2" idx="1"/>
          </p:cNvCxnSpPr>
          <p:nvPr/>
        </p:nvCxnSpPr>
        <p:spPr>
          <a:xfrm flipV="1">
            <a:off x="-15498" y="650925"/>
            <a:ext cx="12207498" cy="61994"/>
          </a:xfrm>
          <a:prstGeom prst="line">
            <a:avLst/>
          </a:prstGeom>
          <a:ln>
            <a:solidFill>
              <a:srgbClr val="ED99A9"/>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54983" y="113407"/>
            <a:ext cx="2646878" cy="461665"/>
          </a:xfrm>
          <a:prstGeom prst="rect">
            <a:avLst/>
          </a:prstGeom>
          <a:noFill/>
        </p:spPr>
        <p:txBody>
          <a:bodyPr wrap="none" rtlCol="0">
            <a:spAutoFit/>
          </a:bodyPr>
          <a:lstStyle/>
          <a:p>
            <a:r>
              <a:rPr kumimoji="1" lang="zh-CN" altLang="en-US" sz="2400" dirty="0">
                <a:latin typeface="Source Han Sans CN" charset="-122"/>
                <a:ea typeface="Source Han Sans CN" charset="-122"/>
                <a:cs typeface="Source Han Sans CN" charset="-122"/>
              </a:rPr>
              <a:t>单击输入您的文本</a:t>
            </a:r>
          </a:p>
        </p:txBody>
      </p:sp>
      <p:grpSp>
        <p:nvGrpSpPr>
          <p:cNvPr id="6" name="组合 7"/>
          <p:cNvGrpSpPr/>
          <p:nvPr/>
        </p:nvGrpSpPr>
        <p:grpSpPr bwMode="auto">
          <a:xfrm>
            <a:off x="4656229" y="2226758"/>
            <a:ext cx="3086369" cy="3506384"/>
            <a:chOff x="3360585" y="1637866"/>
            <a:chExt cx="2202087" cy="2500530"/>
          </a:xfrm>
        </p:grpSpPr>
        <p:sp>
          <p:nvSpPr>
            <p:cNvPr id="7" name="Freeform 6"/>
            <p:cNvSpPr/>
            <p:nvPr/>
          </p:nvSpPr>
          <p:spPr bwMode="auto">
            <a:xfrm>
              <a:off x="4459135" y="3208630"/>
              <a:ext cx="1035050" cy="929766"/>
            </a:xfrm>
            <a:custGeom>
              <a:avLst/>
              <a:gdLst>
                <a:gd name="T0" fmla="*/ 0 w 881"/>
                <a:gd name="T1" fmla="*/ 198 h 792"/>
                <a:gd name="T2" fmla="*/ 0 w 881"/>
                <a:gd name="T3" fmla="*/ 792 h 792"/>
                <a:gd name="T4" fmla="*/ 881 w 881"/>
                <a:gd name="T5" fmla="*/ 283 h 792"/>
                <a:gd name="T6" fmla="*/ 390 w 881"/>
                <a:gd name="T7" fmla="*/ 0 h 792"/>
                <a:gd name="T8" fmla="*/ 0 w 881"/>
                <a:gd name="T9" fmla="*/ 198 h 792"/>
              </a:gdLst>
              <a:ahLst/>
              <a:cxnLst>
                <a:cxn ang="0">
                  <a:pos x="T0" y="T1"/>
                </a:cxn>
                <a:cxn ang="0">
                  <a:pos x="T2" y="T3"/>
                </a:cxn>
                <a:cxn ang="0">
                  <a:pos x="T4" y="T5"/>
                </a:cxn>
                <a:cxn ang="0">
                  <a:pos x="T6" y="T7"/>
                </a:cxn>
                <a:cxn ang="0">
                  <a:pos x="T8" y="T9"/>
                </a:cxn>
              </a:cxnLst>
              <a:rect l="0" t="0" r="r" b="b"/>
              <a:pathLst>
                <a:path w="881" h="792">
                  <a:moveTo>
                    <a:pt x="0" y="198"/>
                  </a:moveTo>
                  <a:cubicBezTo>
                    <a:pt x="0" y="792"/>
                    <a:pt x="0" y="792"/>
                    <a:pt x="0" y="792"/>
                  </a:cubicBezTo>
                  <a:cubicBezTo>
                    <a:pt x="881" y="283"/>
                    <a:pt x="881" y="283"/>
                    <a:pt x="881" y="283"/>
                  </a:cubicBezTo>
                  <a:cubicBezTo>
                    <a:pt x="390" y="0"/>
                    <a:pt x="390" y="0"/>
                    <a:pt x="390" y="0"/>
                  </a:cubicBezTo>
                  <a:cubicBezTo>
                    <a:pt x="302" y="120"/>
                    <a:pt x="160" y="198"/>
                    <a:pt x="0" y="198"/>
                  </a:cubicBezTo>
                  <a:close/>
                </a:path>
              </a:pathLst>
            </a:custGeom>
            <a:solidFill>
              <a:schemeClr val="accent3"/>
            </a:solidFill>
            <a:ln>
              <a:noFill/>
            </a:ln>
          </p:spPr>
          <p:txBody>
            <a:bodyPr/>
            <a:lstStyle/>
            <a:p>
              <a:pPr>
                <a:defRPr/>
              </a:pPr>
              <a:endParaRPr lang="zh-CN" altLang="en-US" sz="2800" kern="0" dirty="0">
                <a:solidFill>
                  <a:schemeClr val="tx1">
                    <a:lumMod val="65000"/>
                    <a:lumOff val="35000"/>
                  </a:schemeClr>
                </a:solidFill>
              </a:endParaRPr>
            </a:p>
          </p:txBody>
        </p:sp>
        <p:sp>
          <p:nvSpPr>
            <p:cNvPr id="9" name="Freeform 7"/>
            <p:cNvSpPr/>
            <p:nvPr/>
          </p:nvSpPr>
          <p:spPr bwMode="auto">
            <a:xfrm>
              <a:off x="3424085" y="3208630"/>
              <a:ext cx="1035050" cy="929766"/>
            </a:xfrm>
            <a:custGeom>
              <a:avLst/>
              <a:gdLst>
                <a:gd name="T0" fmla="*/ 881 w 881"/>
                <a:gd name="T1" fmla="*/ 198 h 792"/>
                <a:gd name="T2" fmla="*/ 490 w 881"/>
                <a:gd name="T3" fmla="*/ 0 h 792"/>
                <a:gd name="T4" fmla="*/ 0 w 881"/>
                <a:gd name="T5" fmla="*/ 283 h 792"/>
                <a:gd name="T6" fmla="*/ 881 w 881"/>
                <a:gd name="T7" fmla="*/ 792 h 792"/>
                <a:gd name="T8" fmla="*/ 881 w 881"/>
                <a:gd name="T9" fmla="*/ 792 h 792"/>
                <a:gd name="T10" fmla="*/ 881 w 881"/>
                <a:gd name="T11" fmla="*/ 198 h 792"/>
              </a:gdLst>
              <a:ahLst/>
              <a:cxnLst>
                <a:cxn ang="0">
                  <a:pos x="T0" y="T1"/>
                </a:cxn>
                <a:cxn ang="0">
                  <a:pos x="T2" y="T3"/>
                </a:cxn>
                <a:cxn ang="0">
                  <a:pos x="T4" y="T5"/>
                </a:cxn>
                <a:cxn ang="0">
                  <a:pos x="T6" y="T7"/>
                </a:cxn>
                <a:cxn ang="0">
                  <a:pos x="T8" y="T9"/>
                </a:cxn>
                <a:cxn ang="0">
                  <a:pos x="T10" y="T11"/>
                </a:cxn>
              </a:cxnLst>
              <a:rect l="0" t="0" r="r" b="b"/>
              <a:pathLst>
                <a:path w="881" h="792">
                  <a:moveTo>
                    <a:pt x="881" y="198"/>
                  </a:moveTo>
                  <a:cubicBezTo>
                    <a:pt x="721" y="198"/>
                    <a:pt x="579" y="120"/>
                    <a:pt x="490" y="0"/>
                  </a:cubicBezTo>
                  <a:cubicBezTo>
                    <a:pt x="0" y="283"/>
                    <a:pt x="0" y="283"/>
                    <a:pt x="0" y="283"/>
                  </a:cubicBezTo>
                  <a:cubicBezTo>
                    <a:pt x="881" y="792"/>
                    <a:pt x="881" y="792"/>
                    <a:pt x="881" y="792"/>
                  </a:cubicBezTo>
                  <a:cubicBezTo>
                    <a:pt x="881" y="792"/>
                    <a:pt x="881" y="792"/>
                    <a:pt x="881" y="792"/>
                  </a:cubicBezTo>
                  <a:cubicBezTo>
                    <a:pt x="881" y="198"/>
                    <a:pt x="881" y="198"/>
                    <a:pt x="881" y="198"/>
                  </a:cubicBezTo>
                  <a:close/>
                </a:path>
              </a:pathLst>
            </a:custGeom>
            <a:solidFill>
              <a:schemeClr val="accent4"/>
            </a:solidFill>
            <a:ln>
              <a:noFill/>
            </a:ln>
          </p:spPr>
          <p:txBody>
            <a:bodyPr/>
            <a:lstStyle/>
            <a:p>
              <a:pPr>
                <a:defRPr/>
              </a:pPr>
              <a:endParaRPr lang="zh-CN" altLang="en-US" sz="2800" kern="0" dirty="0">
                <a:solidFill>
                  <a:schemeClr val="tx1">
                    <a:lumMod val="65000"/>
                    <a:lumOff val="35000"/>
                  </a:schemeClr>
                </a:solidFill>
              </a:endParaRPr>
            </a:p>
          </p:txBody>
        </p:sp>
        <p:sp>
          <p:nvSpPr>
            <p:cNvPr id="10" name="Freeform 8"/>
            <p:cNvSpPr/>
            <p:nvPr/>
          </p:nvSpPr>
          <p:spPr bwMode="auto">
            <a:xfrm>
              <a:off x="3360585" y="1637866"/>
              <a:ext cx="1035050" cy="947218"/>
            </a:xfrm>
            <a:custGeom>
              <a:avLst/>
              <a:gdLst>
                <a:gd name="T0" fmla="*/ 880 w 880"/>
                <a:gd name="T1" fmla="*/ 566 h 806"/>
                <a:gd name="T2" fmla="*/ 880 w 880"/>
                <a:gd name="T3" fmla="*/ 0 h 806"/>
                <a:gd name="T4" fmla="*/ 0 w 880"/>
                <a:gd name="T5" fmla="*/ 508 h 806"/>
                <a:gd name="T6" fmla="*/ 0 w 880"/>
                <a:gd name="T7" fmla="*/ 508 h 806"/>
                <a:gd name="T8" fmla="*/ 515 w 880"/>
                <a:gd name="T9" fmla="*/ 806 h 806"/>
                <a:gd name="T10" fmla="*/ 880 w 880"/>
                <a:gd name="T11" fmla="*/ 566 h 806"/>
              </a:gdLst>
              <a:ahLst/>
              <a:cxnLst>
                <a:cxn ang="0">
                  <a:pos x="T0" y="T1"/>
                </a:cxn>
                <a:cxn ang="0">
                  <a:pos x="T2" y="T3"/>
                </a:cxn>
                <a:cxn ang="0">
                  <a:pos x="T4" y="T5"/>
                </a:cxn>
                <a:cxn ang="0">
                  <a:pos x="T6" y="T7"/>
                </a:cxn>
                <a:cxn ang="0">
                  <a:pos x="T8" y="T9"/>
                </a:cxn>
                <a:cxn ang="0">
                  <a:pos x="T10" y="T11"/>
                </a:cxn>
              </a:cxnLst>
              <a:rect l="0" t="0" r="r" b="b"/>
              <a:pathLst>
                <a:path w="880" h="806">
                  <a:moveTo>
                    <a:pt x="880" y="566"/>
                  </a:moveTo>
                  <a:cubicBezTo>
                    <a:pt x="880" y="0"/>
                    <a:pt x="880" y="0"/>
                    <a:pt x="880" y="0"/>
                  </a:cubicBezTo>
                  <a:cubicBezTo>
                    <a:pt x="0" y="508"/>
                    <a:pt x="0" y="508"/>
                    <a:pt x="0" y="508"/>
                  </a:cubicBezTo>
                  <a:cubicBezTo>
                    <a:pt x="0" y="508"/>
                    <a:pt x="0" y="508"/>
                    <a:pt x="0" y="508"/>
                  </a:cubicBezTo>
                  <a:cubicBezTo>
                    <a:pt x="515" y="806"/>
                    <a:pt x="515" y="806"/>
                    <a:pt x="515" y="806"/>
                  </a:cubicBezTo>
                  <a:cubicBezTo>
                    <a:pt x="590" y="675"/>
                    <a:pt x="724" y="583"/>
                    <a:pt x="880" y="566"/>
                  </a:cubicBezTo>
                  <a:close/>
                </a:path>
              </a:pathLst>
            </a:custGeom>
            <a:solidFill>
              <a:schemeClr val="accent2"/>
            </a:solidFill>
            <a:ln>
              <a:noFill/>
            </a:ln>
          </p:spPr>
          <p:txBody>
            <a:bodyPr/>
            <a:lstStyle/>
            <a:p>
              <a:pPr>
                <a:defRPr/>
              </a:pPr>
              <a:endParaRPr lang="zh-CN" altLang="en-US" sz="2800" kern="0" dirty="0">
                <a:solidFill>
                  <a:schemeClr val="tx1">
                    <a:lumMod val="65000"/>
                    <a:lumOff val="35000"/>
                  </a:schemeClr>
                </a:solidFill>
              </a:endParaRPr>
            </a:p>
          </p:txBody>
        </p:sp>
        <p:sp>
          <p:nvSpPr>
            <p:cNvPr id="12" name="Freeform 9"/>
            <p:cNvSpPr/>
            <p:nvPr/>
          </p:nvSpPr>
          <p:spPr bwMode="auto">
            <a:xfrm>
              <a:off x="3360585" y="2234439"/>
              <a:ext cx="604837" cy="1194732"/>
            </a:xfrm>
            <a:custGeom>
              <a:avLst/>
              <a:gdLst>
                <a:gd name="T0" fmla="*/ 449 w 515"/>
                <a:gd name="T1" fmla="*/ 540 h 1016"/>
                <a:gd name="T2" fmla="*/ 515 w 515"/>
                <a:gd name="T3" fmla="*/ 298 h 1016"/>
                <a:gd name="T4" fmla="*/ 0 w 515"/>
                <a:gd name="T5" fmla="*/ 0 h 1016"/>
                <a:gd name="T6" fmla="*/ 0 w 515"/>
                <a:gd name="T7" fmla="*/ 1016 h 1016"/>
                <a:gd name="T8" fmla="*/ 489 w 515"/>
                <a:gd name="T9" fmla="*/ 733 h 1016"/>
                <a:gd name="T10" fmla="*/ 449 w 515"/>
                <a:gd name="T11" fmla="*/ 540 h 1016"/>
              </a:gdLst>
              <a:ahLst/>
              <a:cxnLst>
                <a:cxn ang="0">
                  <a:pos x="T0" y="T1"/>
                </a:cxn>
                <a:cxn ang="0">
                  <a:pos x="T2" y="T3"/>
                </a:cxn>
                <a:cxn ang="0">
                  <a:pos x="T4" y="T5"/>
                </a:cxn>
                <a:cxn ang="0">
                  <a:pos x="T6" y="T7"/>
                </a:cxn>
                <a:cxn ang="0">
                  <a:pos x="T8" y="T9"/>
                </a:cxn>
                <a:cxn ang="0">
                  <a:pos x="T10" y="T11"/>
                </a:cxn>
              </a:cxnLst>
              <a:rect l="0" t="0" r="r" b="b"/>
              <a:pathLst>
                <a:path w="515" h="1016">
                  <a:moveTo>
                    <a:pt x="449" y="540"/>
                  </a:moveTo>
                  <a:cubicBezTo>
                    <a:pt x="449" y="452"/>
                    <a:pt x="473" y="369"/>
                    <a:pt x="515" y="298"/>
                  </a:cubicBezTo>
                  <a:cubicBezTo>
                    <a:pt x="0" y="0"/>
                    <a:pt x="0" y="0"/>
                    <a:pt x="0" y="0"/>
                  </a:cubicBezTo>
                  <a:cubicBezTo>
                    <a:pt x="0" y="1016"/>
                    <a:pt x="0" y="1016"/>
                    <a:pt x="0" y="1016"/>
                  </a:cubicBezTo>
                  <a:cubicBezTo>
                    <a:pt x="489" y="733"/>
                    <a:pt x="489" y="733"/>
                    <a:pt x="489" y="733"/>
                  </a:cubicBezTo>
                  <a:cubicBezTo>
                    <a:pt x="464" y="674"/>
                    <a:pt x="449" y="609"/>
                    <a:pt x="449" y="540"/>
                  </a:cubicBezTo>
                  <a:close/>
                </a:path>
              </a:pathLst>
            </a:custGeom>
            <a:solidFill>
              <a:schemeClr val="accent1"/>
            </a:solidFill>
            <a:ln>
              <a:noFill/>
            </a:ln>
          </p:spPr>
          <p:txBody>
            <a:bodyPr/>
            <a:lstStyle/>
            <a:p>
              <a:pPr>
                <a:defRPr/>
              </a:pPr>
              <a:endParaRPr lang="zh-CN" altLang="en-US" sz="2800" kern="0" dirty="0">
                <a:solidFill>
                  <a:schemeClr val="tx1">
                    <a:lumMod val="65000"/>
                    <a:lumOff val="35000"/>
                  </a:schemeClr>
                </a:solidFill>
              </a:endParaRPr>
            </a:p>
          </p:txBody>
        </p:sp>
        <p:sp>
          <p:nvSpPr>
            <p:cNvPr id="13" name="Freeform 10"/>
            <p:cNvSpPr/>
            <p:nvPr/>
          </p:nvSpPr>
          <p:spPr bwMode="auto">
            <a:xfrm>
              <a:off x="4522635" y="1637866"/>
              <a:ext cx="1035050" cy="947218"/>
            </a:xfrm>
            <a:custGeom>
              <a:avLst/>
              <a:gdLst>
                <a:gd name="T0" fmla="*/ 365 w 880"/>
                <a:gd name="T1" fmla="*/ 806 h 806"/>
                <a:gd name="T2" fmla="*/ 880 w 880"/>
                <a:gd name="T3" fmla="*/ 508 h 806"/>
                <a:gd name="T4" fmla="*/ 880 w 880"/>
                <a:gd name="T5" fmla="*/ 508 h 806"/>
                <a:gd name="T6" fmla="*/ 0 w 880"/>
                <a:gd name="T7" fmla="*/ 0 h 806"/>
                <a:gd name="T8" fmla="*/ 0 w 880"/>
                <a:gd name="T9" fmla="*/ 566 h 806"/>
                <a:gd name="T10" fmla="*/ 365 w 880"/>
                <a:gd name="T11" fmla="*/ 806 h 806"/>
              </a:gdLst>
              <a:ahLst/>
              <a:cxnLst>
                <a:cxn ang="0">
                  <a:pos x="T0" y="T1"/>
                </a:cxn>
                <a:cxn ang="0">
                  <a:pos x="T2" y="T3"/>
                </a:cxn>
                <a:cxn ang="0">
                  <a:pos x="T4" y="T5"/>
                </a:cxn>
                <a:cxn ang="0">
                  <a:pos x="T6" y="T7"/>
                </a:cxn>
                <a:cxn ang="0">
                  <a:pos x="T8" y="T9"/>
                </a:cxn>
                <a:cxn ang="0">
                  <a:pos x="T10" y="T11"/>
                </a:cxn>
              </a:cxnLst>
              <a:rect l="0" t="0" r="r" b="b"/>
              <a:pathLst>
                <a:path w="880" h="806">
                  <a:moveTo>
                    <a:pt x="365" y="806"/>
                  </a:moveTo>
                  <a:cubicBezTo>
                    <a:pt x="880" y="508"/>
                    <a:pt x="880" y="508"/>
                    <a:pt x="880" y="508"/>
                  </a:cubicBezTo>
                  <a:cubicBezTo>
                    <a:pt x="880" y="508"/>
                    <a:pt x="880" y="508"/>
                    <a:pt x="880" y="508"/>
                  </a:cubicBezTo>
                  <a:cubicBezTo>
                    <a:pt x="0" y="0"/>
                    <a:pt x="0" y="0"/>
                    <a:pt x="0" y="0"/>
                  </a:cubicBezTo>
                  <a:cubicBezTo>
                    <a:pt x="0" y="566"/>
                    <a:pt x="0" y="566"/>
                    <a:pt x="0" y="566"/>
                  </a:cubicBezTo>
                  <a:cubicBezTo>
                    <a:pt x="156" y="583"/>
                    <a:pt x="290" y="676"/>
                    <a:pt x="365" y="806"/>
                  </a:cubicBezTo>
                  <a:close/>
                </a:path>
              </a:pathLst>
            </a:custGeom>
            <a:solidFill>
              <a:schemeClr val="accent1"/>
            </a:solidFill>
            <a:ln>
              <a:noFill/>
            </a:ln>
          </p:spPr>
          <p:txBody>
            <a:bodyPr/>
            <a:lstStyle/>
            <a:p>
              <a:pPr>
                <a:defRPr/>
              </a:pPr>
              <a:endParaRPr lang="zh-CN" altLang="en-US" sz="2800" kern="0" dirty="0">
                <a:solidFill>
                  <a:schemeClr val="tx1">
                    <a:lumMod val="65000"/>
                    <a:lumOff val="35000"/>
                  </a:schemeClr>
                </a:solidFill>
              </a:endParaRPr>
            </a:p>
          </p:txBody>
        </p:sp>
        <p:sp>
          <p:nvSpPr>
            <p:cNvPr id="14" name="Freeform 11"/>
            <p:cNvSpPr/>
            <p:nvPr/>
          </p:nvSpPr>
          <p:spPr bwMode="auto">
            <a:xfrm>
              <a:off x="4957834" y="2263450"/>
              <a:ext cx="604838" cy="1194732"/>
            </a:xfrm>
            <a:custGeom>
              <a:avLst/>
              <a:gdLst>
                <a:gd name="T0" fmla="*/ 0 w 515"/>
                <a:gd name="T1" fmla="*/ 298 h 1016"/>
                <a:gd name="T2" fmla="*/ 65 w 515"/>
                <a:gd name="T3" fmla="*/ 540 h 1016"/>
                <a:gd name="T4" fmla="*/ 25 w 515"/>
                <a:gd name="T5" fmla="*/ 733 h 1016"/>
                <a:gd name="T6" fmla="*/ 515 w 515"/>
                <a:gd name="T7" fmla="*/ 1016 h 1016"/>
                <a:gd name="T8" fmla="*/ 515 w 515"/>
                <a:gd name="T9" fmla="*/ 0 h 1016"/>
                <a:gd name="T10" fmla="*/ 0 w 515"/>
                <a:gd name="T11" fmla="*/ 298 h 1016"/>
              </a:gdLst>
              <a:ahLst/>
              <a:cxnLst>
                <a:cxn ang="0">
                  <a:pos x="T0" y="T1"/>
                </a:cxn>
                <a:cxn ang="0">
                  <a:pos x="T2" y="T3"/>
                </a:cxn>
                <a:cxn ang="0">
                  <a:pos x="T4" y="T5"/>
                </a:cxn>
                <a:cxn ang="0">
                  <a:pos x="T6" y="T7"/>
                </a:cxn>
                <a:cxn ang="0">
                  <a:pos x="T8" y="T9"/>
                </a:cxn>
                <a:cxn ang="0">
                  <a:pos x="T10" y="T11"/>
                </a:cxn>
              </a:cxnLst>
              <a:rect l="0" t="0" r="r" b="b"/>
              <a:pathLst>
                <a:path w="515" h="1016">
                  <a:moveTo>
                    <a:pt x="0" y="298"/>
                  </a:moveTo>
                  <a:cubicBezTo>
                    <a:pt x="41" y="369"/>
                    <a:pt x="65" y="452"/>
                    <a:pt x="65" y="540"/>
                  </a:cubicBezTo>
                  <a:cubicBezTo>
                    <a:pt x="65" y="609"/>
                    <a:pt x="51" y="674"/>
                    <a:pt x="25" y="733"/>
                  </a:cubicBezTo>
                  <a:cubicBezTo>
                    <a:pt x="515" y="1016"/>
                    <a:pt x="515" y="1016"/>
                    <a:pt x="515" y="1016"/>
                  </a:cubicBezTo>
                  <a:cubicBezTo>
                    <a:pt x="515" y="0"/>
                    <a:pt x="515" y="0"/>
                    <a:pt x="515" y="0"/>
                  </a:cubicBezTo>
                  <a:lnTo>
                    <a:pt x="0" y="298"/>
                  </a:lnTo>
                  <a:close/>
                </a:path>
              </a:pathLst>
            </a:custGeom>
            <a:solidFill>
              <a:schemeClr val="accent2"/>
            </a:solidFill>
            <a:ln>
              <a:noFill/>
            </a:ln>
          </p:spPr>
          <p:txBody>
            <a:bodyPr/>
            <a:lstStyle/>
            <a:p>
              <a:pPr>
                <a:defRPr/>
              </a:pPr>
              <a:endParaRPr lang="zh-CN" altLang="en-US" sz="2800" kern="0" dirty="0">
                <a:solidFill>
                  <a:schemeClr val="tx1">
                    <a:lumMod val="65000"/>
                    <a:lumOff val="35000"/>
                  </a:schemeClr>
                </a:solidFill>
              </a:endParaRPr>
            </a:p>
          </p:txBody>
        </p:sp>
      </p:grpSp>
      <p:sp>
        <p:nvSpPr>
          <p:cNvPr id="15" name="Freeform 12"/>
          <p:cNvSpPr/>
          <p:nvPr/>
        </p:nvSpPr>
        <p:spPr bwMode="auto">
          <a:xfrm>
            <a:off x="5586272" y="3650672"/>
            <a:ext cx="609646" cy="912193"/>
          </a:xfrm>
          <a:custGeom>
            <a:avLst/>
            <a:gdLst>
              <a:gd name="T0" fmla="*/ 313 w 369"/>
              <a:gd name="T1" fmla="*/ 152 h 553"/>
              <a:gd name="T2" fmla="*/ 50 w 369"/>
              <a:gd name="T3" fmla="*/ 0 h 553"/>
              <a:gd name="T4" fmla="*/ 0 w 369"/>
              <a:gd name="T5" fmla="*/ 184 h 553"/>
              <a:gd name="T6" fmla="*/ 26 w 369"/>
              <a:gd name="T7" fmla="*/ 318 h 553"/>
              <a:gd name="T8" fmla="*/ 80 w 369"/>
              <a:gd name="T9" fmla="*/ 413 h 553"/>
              <a:gd name="T10" fmla="*/ 369 w 369"/>
              <a:gd name="T11" fmla="*/ 553 h 553"/>
              <a:gd name="T12" fmla="*/ 369 w 369"/>
              <a:gd name="T13" fmla="*/ 553 h 553"/>
              <a:gd name="T14" fmla="*/ 369 w 369"/>
              <a:gd name="T15" fmla="*/ 247 h 553"/>
              <a:gd name="T16" fmla="*/ 369 w 369"/>
              <a:gd name="T17" fmla="*/ 184 h 553"/>
              <a:gd name="T18" fmla="*/ 313 w 369"/>
              <a:gd name="T19" fmla="*/ 15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553">
                <a:moveTo>
                  <a:pt x="313" y="152"/>
                </a:moveTo>
                <a:cubicBezTo>
                  <a:pt x="50" y="0"/>
                  <a:pt x="50" y="0"/>
                  <a:pt x="50" y="0"/>
                </a:cubicBezTo>
                <a:cubicBezTo>
                  <a:pt x="18" y="54"/>
                  <a:pt x="0" y="117"/>
                  <a:pt x="0" y="184"/>
                </a:cubicBezTo>
                <a:cubicBezTo>
                  <a:pt x="0" y="232"/>
                  <a:pt x="9" y="277"/>
                  <a:pt x="26" y="318"/>
                </a:cubicBezTo>
                <a:cubicBezTo>
                  <a:pt x="39" y="353"/>
                  <a:pt x="58" y="385"/>
                  <a:pt x="80" y="413"/>
                </a:cubicBezTo>
                <a:cubicBezTo>
                  <a:pt x="148" y="498"/>
                  <a:pt x="252" y="553"/>
                  <a:pt x="369" y="553"/>
                </a:cubicBezTo>
                <a:cubicBezTo>
                  <a:pt x="369" y="553"/>
                  <a:pt x="369" y="553"/>
                  <a:pt x="369" y="553"/>
                </a:cubicBezTo>
                <a:cubicBezTo>
                  <a:pt x="369" y="247"/>
                  <a:pt x="369" y="247"/>
                  <a:pt x="369" y="247"/>
                </a:cubicBezTo>
                <a:cubicBezTo>
                  <a:pt x="369" y="184"/>
                  <a:pt x="369" y="184"/>
                  <a:pt x="369" y="184"/>
                </a:cubicBezTo>
                <a:lnTo>
                  <a:pt x="313" y="152"/>
                </a:lnTo>
                <a:close/>
              </a:path>
            </a:pathLst>
          </a:custGeom>
          <a:solidFill>
            <a:schemeClr val="bg1">
              <a:lumMod val="75000"/>
            </a:schemeClr>
          </a:solidFill>
          <a:ln>
            <a:noFill/>
          </a:ln>
        </p:spPr>
        <p:txBody>
          <a:bodyPr lIns="68575" tIns="34287" rIns="68575" bIns="34287"/>
          <a:lstStyle/>
          <a:p>
            <a:pPr>
              <a:defRPr/>
            </a:pPr>
            <a:endParaRPr lang="zh-CN" altLang="en-US" sz="2800" kern="0" dirty="0">
              <a:solidFill>
                <a:schemeClr val="tx1">
                  <a:lumMod val="65000"/>
                  <a:lumOff val="35000"/>
                </a:schemeClr>
              </a:solidFill>
            </a:endParaRPr>
          </a:p>
        </p:txBody>
      </p:sp>
      <p:sp>
        <p:nvSpPr>
          <p:cNvPr id="16" name="Freeform 13"/>
          <p:cNvSpPr/>
          <p:nvPr/>
        </p:nvSpPr>
        <p:spPr bwMode="auto">
          <a:xfrm>
            <a:off x="5670822" y="3348090"/>
            <a:ext cx="1050193" cy="605162"/>
          </a:xfrm>
          <a:custGeom>
            <a:avLst/>
            <a:gdLst>
              <a:gd name="T0" fmla="*/ 374 w 638"/>
              <a:gd name="T1" fmla="*/ 4 h 368"/>
              <a:gd name="T2" fmla="*/ 319 w 638"/>
              <a:gd name="T3" fmla="*/ 0 h 368"/>
              <a:gd name="T4" fmla="*/ 264 w 638"/>
              <a:gd name="T5" fmla="*/ 4 h 368"/>
              <a:gd name="T6" fmla="*/ 0 w 638"/>
              <a:gd name="T7" fmla="*/ 184 h 368"/>
              <a:gd name="T8" fmla="*/ 263 w 638"/>
              <a:gd name="T9" fmla="*/ 336 h 368"/>
              <a:gd name="T10" fmla="*/ 319 w 638"/>
              <a:gd name="T11" fmla="*/ 368 h 368"/>
              <a:gd name="T12" fmla="*/ 374 w 638"/>
              <a:gd name="T13" fmla="*/ 336 h 368"/>
              <a:gd name="T14" fmla="*/ 638 w 638"/>
              <a:gd name="T15" fmla="*/ 184 h 368"/>
              <a:gd name="T16" fmla="*/ 374 w 638"/>
              <a:gd name="T17" fmla="*/ 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8" h="368">
                <a:moveTo>
                  <a:pt x="374" y="4"/>
                </a:moveTo>
                <a:cubicBezTo>
                  <a:pt x="356" y="1"/>
                  <a:pt x="337" y="0"/>
                  <a:pt x="319" y="0"/>
                </a:cubicBezTo>
                <a:cubicBezTo>
                  <a:pt x="300" y="0"/>
                  <a:pt x="282" y="1"/>
                  <a:pt x="264" y="4"/>
                </a:cubicBezTo>
                <a:cubicBezTo>
                  <a:pt x="151" y="21"/>
                  <a:pt x="55" y="89"/>
                  <a:pt x="0" y="184"/>
                </a:cubicBezTo>
                <a:cubicBezTo>
                  <a:pt x="263" y="336"/>
                  <a:pt x="263" y="336"/>
                  <a:pt x="263" y="336"/>
                </a:cubicBezTo>
                <a:cubicBezTo>
                  <a:pt x="319" y="368"/>
                  <a:pt x="319" y="368"/>
                  <a:pt x="319" y="368"/>
                </a:cubicBezTo>
                <a:cubicBezTo>
                  <a:pt x="374" y="336"/>
                  <a:pt x="374" y="336"/>
                  <a:pt x="374" y="336"/>
                </a:cubicBezTo>
                <a:cubicBezTo>
                  <a:pt x="638" y="184"/>
                  <a:pt x="638" y="184"/>
                  <a:pt x="638" y="184"/>
                </a:cubicBezTo>
                <a:cubicBezTo>
                  <a:pt x="583" y="89"/>
                  <a:pt x="487" y="21"/>
                  <a:pt x="374" y="4"/>
                </a:cubicBezTo>
                <a:close/>
              </a:path>
            </a:pathLst>
          </a:custGeom>
          <a:solidFill>
            <a:schemeClr val="accent1"/>
          </a:solidFill>
          <a:ln>
            <a:noFill/>
          </a:ln>
        </p:spPr>
        <p:txBody>
          <a:bodyPr lIns="68575" tIns="34287" rIns="68575" bIns="34287"/>
          <a:lstStyle/>
          <a:p>
            <a:pPr>
              <a:defRPr/>
            </a:pPr>
            <a:endParaRPr lang="zh-CN" altLang="en-US" sz="2800" kern="0" dirty="0">
              <a:solidFill>
                <a:schemeClr val="tx1">
                  <a:lumMod val="65000"/>
                  <a:lumOff val="35000"/>
                </a:schemeClr>
              </a:solidFill>
            </a:endParaRPr>
          </a:p>
        </p:txBody>
      </p:sp>
      <p:sp>
        <p:nvSpPr>
          <p:cNvPr id="17" name="Freeform 14"/>
          <p:cNvSpPr/>
          <p:nvPr/>
        </p:nvSpPr>
        <p:spPr bwMode="auto">
          <a:xfrm>
            <a:off x="6195918" y="3650672"/>
            <a:ext cx="607420" cy="912193"/>
          </a:xfrm>
          <a:custGeom>
            <a:avLst/>
            <a:gdLst>
              <a:gd name="T0" fmla="*/ 319 w 369"/>
              <a:gd name="T1" fmla="*/ 0 h 553"/>
              <a:gd name="T2" fmla="*/ 55 w 369"/>
              <a:gd name="T3" fmla="*/ 152 h 553"/>
              <a:gd name="T4" fmla="*/ 0 w 369"/>
              <a:gd name="T5" fmla="*/ 184 h 553"/>
              <a:gd name="T6" fmla="*/ 0 w 369"/>
              <a:gd name="T7" fmla="*/ 247 h 553"/>
              <a:gd name="T8" fmla="*/ 0 w 369"/>
              <a:gd name="T9" fmla="*/ 553 h 553"/>
              <a:gd name="T10" fmla="*/ 288 w 369"/>
              <a:gd name="T11" fmla="*/ 413 h 553"/>
              <a:gd name="T12" fmla="*/ 343 w 369"/>
              <a:gd name="T13" fmla="*/ 318 h 553"/>
              <a:gd name="T14" fmla="*/ 369 w 369"/>
              <a:gd name="T15" fmla="*/ 184 h 553"/>
              <a:gd name="T16" fmla="*/ 319 w 369"/>
              <a:gd name="T17"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9" h="553">
                <a:moveTo>
                  <a:pt x="319" y="0"/>
                </a:moveTo>
                <a:cubicBezTo>
                  <a:pt x="55" y="152"/>
                  <a:pt x="55" y="152"/>
                  <a:pt x="55" y="152"/>
                </a:cubicBezTo>
                <a:cubicBezTo>
                  <a:pt x="0" y="184"/>
                  <a:pt x="0" y="184"/>
                  <a:pt x="0" y="184"/>
                </a:cubicBezTo>
                <a:cubicBezTo>
                  <a:pt x="0" y="247"/>
                  <a:pt x="0" y="247"/>
                  <a:pt x="0" y="247"/>
                </a:cubicBezTo>
                <a:cubicBezTo>
                  <a:pt x="0" y="553"/>
                  <a:pt x="0" y="553"/>
                  <a:pt x="0" y="553"/>
                </a:cubicBezTo>
                <a:cubicBezTo>
                  <a:pt x="117" y="553"/>
                  <a:pt x="221" y="498"/>
                  <a:pt x="288" y="413"/>
                </a:cubicBezTo>
                <a:cubicBezTo>
                  <a:pt x="311" y="385"/>
                  <a:pt x="330" y="353"/>
                  <a:pt x="343" y="318"/>
                </a:cubicBezTo>
                <a:cubicBezTo>
                  <a:pt x="359" y="277"/>
                  <a:pt x="369" y="232"/>
                  <a:pt x="369" y="184"/>
                </a:cubicBezTo>
                <a:cubicBezTo>
                  <a:pt x="369" y="117"/>
                  <a:pt x="350" y="54"/>
                  <a:pt x="319" y="0"/>
                </a:cubicBezTo>
                <a:close/>
              </a:path>
            </a:pathLst>
          </a:custGeom>
          <a:solidFill>
            <a:schemeClr val="accent2"/>
          </a:solidFill>
          <a:ln>
            <a:noFill/>
          </a:ln>
        </p:spPr>
        <p:txBody>
          <a:bodyPr lIns="68575" tIns="34287" rIns="68575" bIns="34287"/>
          <a:lstStyle/>
          <a:p>
            <a:pPr>
              <a:defRPr/>
            </a:pPr>
            <a:endParaRPr lang="zh-CN" altLang="en-US" sz="2800" kern="0" dirty="0">
              <a:solidFill>
                <a:schemeClr val="tx1">
                  <a:lumMod val="65000"/>
                  <a:lumOff val="35000"/>
                </a:schemeClr>
              </a:solidFill>
            </a:endParaRPr>
          </a:p>
        </p:txBody>
      </p:sp>
      <p:grpSp>
        <p:nvGrpSpPr>
          <p:cNvPr id="18" name="组合 17"/>
          <p:cNvGrpSpPr/>
          <p:nvPr/>
        </p:nvGrpSpPr>
        <p:grpSpPr bwMode="auto">
          <a:xfrm>
            <a:off x="1105154" y="2509316"/>
            <a:ext cx="4276420" cy="166866"/>
            <a:chOff x="1161799" y="2300503"/>
            <a:chExt cx="3050161" cy="118384"/>
          </a:xfrm>
        </p:grpSpPr>
        <p:cxnSp>
          <p:nvCxnSpPr>
            <p:cNvPr id="19" name="直接连接符 21"/>
            <p:cNvCxnSpPr>
              <a:cxnSpLocks noChangeShapeType="1"/>
            </p:cNvCxnSpPr>
            <p:nvPr/>
          </p:nvCxnSpPr>
          <p:spPr bwMode="auto">
            <a:xfrm flipH="1" flipV="1">
              <a:off x="4093576" y="2300503"/>
              <a:ext cx="118384" cy="118384"/>
            </a:xfrm>
            <a:prstGeom prst="line">
              <a:avLst/>
            </a:prstGeom>
            <a:noFill/>
            <a:ln w="9525">
              <a:solidFill>
                <a:srgbClr val="7F7F7F"/>
              </a:solidFill>
              <a:prstDash val="sysDash"/>
              <a:round/>
            </a:ln>
            <a:extLst>
              <a:ext uri="{909E8E84-426E-40DD-AFC4-6F175D3DCCD1}">
                <a14:hiddenFill xmlns:a14="http://schemas.microsoft.com/office/drawing/2010/main">
                  <a:noFill/>
                </a14:hiddenFill>
              </a:ext>
            </a:extLst>
          </p:spPr>
        </p:cxnSp>
        <p:cxnSp>
          <p:nvCxnSpPr>
            <p:cNvPr id="20" name="直接连接符 22"/>
            <p:cNvCxnSpPr>
              <a:cxnSpLocks noChangeShapeType="1"/>
            </p:cNvCxnSpPr>
            <p:nvPr/>
          </p:nvCxnSpPr>
          <p:spPr bwMode="auto">
            <a:xfrm flipH="1">
              <a:off x="1161799" y="2300503"/>
              <a:ext cx="2931778" cy="0"/>
            </a:xfrm>
            <a:prstGeom prst="line">
              <a:avLst/>
            </a:prstGeom>
            <a:noFill/>
            <a:ln w="9525">
              <a:solidFill>
                <a:srgbClr val="7F7F7F"/>
              </a:solidFill>
              <a:prstDash val="sysDash"/>
              <a:round/>
            </a:ln>
            <a:extLst>
              <a:ext uri="{909E8E84-426E-40DD-AFC4-6F175D3DCCD1}">
                <a14:hiddenFill xmlns:a14="http://schemas.microsoft.com/office/drawing/2010/main">
                  <a:noFill/>
                </a14:hiddenFill>
              </a:ext>
            </a:extLst>
          </p:spPr>
        </p:cxnSp>
      </p:grpSp>
      <p:sp>
        <p:nvSpPr>
          <p:cNvPr id="21" name="椭圆 20"/>
          <p:cNvSpPr/>
          <p:nvPr/>
        </p:nvSpPr>
        <p:spPr>
          <a:xfrm>
            <a:off x="5334848" y="2642808"/>
            <a:ext cx="131275" cy="129042"/>
          </a:xfrm>
          <a:prstGeom prst="ellipse">
            <a:avLst/>
          </a:prstGeom>
          <a:solidFill>
            <a:sysClr val="window" lastClr="FFFFFF">
              <a:lumMod val="75000"/>
            </a:sysClr>
          </a:solidFill>
          <a:ln w="3810" cap="flat" cmpd="sng" algn="ctr">
            <a:solidFill>
              <a:sysClr val="window" lastClr="FFFFFF"/>
            </a:solidFill>
            <a:prstDash val="solid"/>
          </a:ln>
          <a:effectLst/>
        </p:spPr>
        <p:txBody>
          <a:bodyPr lIns="68575" tIns="34287" rIns="68575" bIns="34287" anchor="ctr"/>
          <a:lstStyle/>
          <a:p>
            <a:pPr algn="ctr">
              <a:defRPr/>
            </a:pPr>
            <a:endParaRPr lang="zh-CN" altLang="en-US" sz="2800" kern="0" dirty="0">
              <a:solidFill>
                <a:schemeClr val="tx1">
                  <a:lumMod val="65000"/>
                  <a:lumOff val="35000"/>
                </a:schemeClr>
              </a:solidFill>
              <a:latin typeface="Calibri" panose="020F0502020204030204"/>
              <a:ea typeface="宋体" panose="02010600030101010101" pitchFamily="2" charset="-122"/>
            </a:endParaRPr>
          </a:p>
        </p:txBody>
      </p:sp>
      <p:sp>
        <p:nvSpPr>
          <p:cNvPr id="22" name="矩形 21"/>
          <p:cNvSpPr>
            <a:spLocks noChangeArrowheads="1"/>
          </p:cNvSpPr>
          <p:nvPr/>
        </p:nvSpPr>
        <p:spPr bwMode="auto">
          <a:xfrm>
            <a:off x="1149652" y="1821833"/>
            <a:ext cx="2825731" cy="493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5" tIns="34287" rIns="68575" bIns="34287">
            <a:spAutoFit/>
          </a:bodyPr>
          <a:lstStyle/>
          <a:p>
            <a:pPr algn="just">
              <a:lnSpc>
                <a:spcPct val="120000"/>
              </a:lnSpc>
            </a:pPr>
            <a:r>
              <a:rPr lang="zh-CN" altLang="en-US" sz="1200" dirty="0">
                <a:solidFill>
                  <a:schemeClr val="tx1">
                    <a:lumMod val="65000"/>
                    <a:lumOff val="35000"/>
                  </a:schemeClr>
                </a:solidFill>
                <a:latin typeface="微软雅黑" panose="020B0503020204020204" charset="-122"/>
                <a:ea typeface="微软雅黑" panose="020B0503020204020204" charset="-122"/>
              </a:rPr>
              <a:t>这里填写目录内容说明，设计发展存在着一个时代价值观的问题。</a:t>
            </a:r>
            <a:endParaRPr lang="en-US" altLang="zh-CN" sz="1200" dirty="0">
              <a:solidFill>
                <a:schemeClr val="tx1">
                  <a:lumMod val="65000"/>
                  <a:lumOff val="35000"/>
                </a:schemeClr>
              </a:solidFill>
              <a:latin typeface="微软雅黑" panose="020B0503020204020204" charset="-122"/>
              <a:ea typeface="微软雅黑" panose="020B0503020204020204" charset="-122"/>
            </a:endParaRPr>
          </a:p>
        </p:txBody>
      </p:sp>
      <p:sp>
        <p:nvSpPr>
          <p:cNvPr id="23" name="椭圆 22"/>
          <p:cNvSpPr/>
          <p:nvPr/>
        </p:nvSpPr>
        <p:spPr>
          <a:xfrm>
            <a:off x="4656229" y="3821986"/>
            <a:ext cx="133499" cy="129042"/>
          </a:xfrm>
          <a:prstGeom prst="ellipse">
            <a:avLst/>
          </a:prstGeom>
          <a:solidFill>
            <a:sysClr val="window" lastClr="FFFFFF">
              <a:lumMod val="75000"/>
            </a:sysClr>
          </a:solidFill>
          <a:ln w="3810" cap="flat" cmpd="sng" algn="ctr">
            <a:solidFill>
              <a:sysClr val="window" lastClr="FFFFFF"/>
            </a:solidFill>
            <a:prstDash val="solid"/>
          </a:ln>
          <a:effectLst/>
        </p:spPr>
        <p:txBody>
          <a:bodyPr lIns="68575" tIns="34287" rIns="68575" bIns="34287" anchor="ctr"/>
          <a:lstStyle/>
          <a:p>
            <a:pPr algn="ctr">
              <a:defRPr/>
            </a:pPr>
            <a:endParaRPr lang="zh-CN" altLang="en-US" sz="2800" kern="0" dirty="0">
              <a:solidFill>
                <a:schemeClr val="tx1">
                  <a:lumMod val="65000"/>
                  <a:lumOff val="35000"/>
                </a:schemeClr>
              </a:solidFill>
              <a:latin typeface="Calibri" panose="020F0502020204030204"/>
              <a:ea typeface="宋体" panose="02010600030101010101" pitchFamily="2" charset="-122"/>
            </a:endParaRPr>
          </a:p>
        </p:txBody>
      </p:sp>
      <p:cxnSp>
        <p:nvCxnSpPr>
          <p:cNvPr id="24" name="直接连接符 23"/>
          <p:cNvCxnSpPr>
            <a:cxnSpLocks noChangeShapeType="1"/>
          </p:cNvCxnSpPr>
          <p:nvPr/>
        </p:nvCxnSpPr>
        <p:spPr bwMode="auto">
          <a:xfrm flipH="1">
            <a:off x="1149652" y="3886505"/>
            <a:ext cx="3506576" cy="0"/>
          </a:xfrm>
          <a:prstGeom prst="line">
            <a:avLst/>
          </a:prstGeom>
          <a:noFill/>
          <a:ln w="9525">
            <a:solidFill>
              <a:srgbClr val="7F7F7F"/>
            </a:solidFill>
            <a:prstDash val="sysDash"/>
            <a:round/>
          </a:ln>
          <a:extLst>
            <a:ext uri="{909E8E84-426E-40DD-AFC4-6F175D3DCCD1}">
              <a14:hiddenFill xmlns:a14="http://schemas.microsoft.com/office/drawing/2010/main">
                <a:noFill/>
              </a14:hiddenFill>
            </a:ext>
          </a:extLst>
        </p:spPr>
      </p:cxnSp>
      <p:sp>
        <p:nvSpPr>
          <p:cNvPr id="25" name="矩形 24"/>
          <p:cNvSpPr>
            <a:spLocks noChangeArrowheads="1"/>
          </p:cNvSpPr>
          <p:nvPr/>
        </p:nvSpPr>
        <p:spPr bwMode="auto">
          <a:xfrm>
            <a:off x="1149652" y="3234621"/>
            <a:ext cx="2825731" cy="493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5" tIns="34287" rIns="68575" bIns="34287">
            <a:spAutoFit/>
          </a:bodyPr>
          <a:lstStyle/>
          <a:p>
            <a:pPr algn="just">
              <a:lnSpc>
                <a:spcPct val="120000"/>
              </a:lnSpc>
            </a:pPr>
            <a:r>
              <a:rPr lang="zh-CN" altLang="en-US" sz="1200" dirty="0">
                <a:solidFill>
                  <a:schemeClr val="tx1">
                    <a:lumMod val="65000"/>
                    <a:lumOff val="35000"/>
                  </a:schemeClr>
                </a:solidFill>
                <a:latin typeface="微软雅黑" panose="020B0503020204020204" charset="-122"/>
                <a:ea typeface="微软雅黑" panose="020B0503020204020204" charset="-122"/>
              </a:rPr>
              <a:t>这里填写目录内容说明，设计发展存在着一个时代价值观的问题。</a:t>
            </a:r>
            <a:endParaRPr lang="en-US" altLang="zh-CN" sz="1200" dirty="0">
              <a:solidFill>
                <a:schemeClr val="tx1">
                  <a:lumMod val="65000"/>
                  <a:lumOff val="35000"/>
                </a:schemeClr>
              </a:solidFill>
              <a:latin typeface="微软雅黑" panose="020B0503020204020204" charset="-122"/>
              <a:ea typeface="微软雅黑" panose="020B0503020204020204" charset="-122"/>
            </a:endParaRPr>
          </a:p>
        </p:txBody>
      </p:sp>
      <p:grpSp>
        <p:nvGrpSpPr>
          <p:cNvPr id="26" name="组合 25"/>
          <p:cNvGrpSpPr/>
          <p:nvPr/>
        </p:nvGrpSpPr>
        <p:grpSpPr bwMode="auto">
          <a:xfrm flipV="1">
            <a:off x="1149652" y="5308193"/>
            <a:ext cx="4289771" cy="166866"/>
            <a:chOff x="1150420" y="2300503"/>
            <a:chExt cx="3061540" cy="118384"/>
          </a:xfrm>
        </p:grpSpPr>
        <p:cxnSp>
          <p:nvCxnSpPr>
            <p:cNvPr id="27" name="直接连接符 29"/>
            <p:cNvCxnSpPr>
              <a:cxnSpLocks noChangeShapeType="1"/>
            </p:cNvCxnSpPr>
            <p:nvPr/>
          </p:nvCxnSpPr>
          <p:spPr bwMode="auto">
            <a:xfrm flipH="1" flipV="1">
              <a:off x="4093576" y="2300503"/>
              <a:ext cx="118384" cy="118384"/>
            </a:xfrm>
            <a:prstGeom prst="line">
              <a:avLst/>
            </a:prstGeom>
            <a:noFill/>
            <a:ln w="9525">
              <a:solidFill>
                <a:srgbClr val="7F7F7F"/>
              </a:solidFill>
              <a:prstDash val="sysDash"/>
              <a:round/>
            </a:ln>
            <a:extLst>
              <a:ext uri="{909E8E84-426E-40DD-AFC4-6F175D3DCCD1}">
                <a14:hiddenFill xmlns:a14="http://schemas.microsoft.com/office/drawing/2010/main">
                  <a:noFill/>
                </a14:hiddenFill>
              </a:ext>
            </a:extLst>
          </p:spPr>
        </p:cxnSp>
        <p:cxnSp>
          <p:nvCxnSpPr>
            <p:cNvPr id="28" name="直接连接符 30"/>
            <p:cNvCxnSpPr>
              <a:cxnSpLocks noChangeShapeType="1"/>
            </p:cNvCxnSpPr>
            <p:nvPr/>
          </p:nvCxnSpPr>
          <p:spPr bwMode="auto">
            <a:xfrm flipH="1" flipV="1">
              <a:off x="1150420" y="2300503"/>
              <a:ext cx="2943157" cy="0"/>
            </a:xfrm>
            <a:prstGeom prst="line">
              <a:avLst/>
            </a:prstGeom>
            <a:noFill/>
            <a:ln w="9525">
              <a:solidFill>
                <a:srgbClr val="7F7F7F"/>
              </a:solidFill>
              <a:prstDash val="sysDash"/>
              <a:round/>
            </a:ln>
            <a:extLst>
              <a:ext uri="{909E8E84-426E-40DD-AFC4-6F175D3DCCD1}">
                <a14:hiddenFill xmlns:a14="http://schemas.microsoft.com/office/drawing/2010/main">
                  <a:noFill/>
                </a14:hiddenFill>
              </a:ext>
            </a:extLst>
          </p:spPr>
        </p:cxnSp>
      </p:grpSp>
      <p:sp>
        <p:nvSpPr>
          <p:cNvPr id="29" name="椭圆 28"/>
          <p:cNvSpPr/>
          <p:nvPr/>
        </p:nvSpPr>
        <p:spPr>
          <a:xfrm>
            <a:off x="5437198" y="5185827"/>
            <a:ext cx="131275" cy="131266"/>
          </a:xfrm>
          <a:prstGeom prst="ellipse">
            <a:avLst/>
          </a:prstGeom>
          <a:solidFill>
            <a:sysClr val="window" lastClr="FFFFFF">
              <a:lumMod val="75000"/>
            </a:sysClr>
          </a:solidFill>
          <a:ln w="3810" cap="flat" cmpd="sng" algn="ctr">
            <a:solidFill>
              <a:sysClr val="window" lastClr="FFFFFF"/>
            </a:solidFill>
            <a:prstDash val="solid"/>
          </a:ln>
          <a:effectLst/>
        </p:spPr>
        <p:txBody>
          <a:bodyPr lIns="68575" tIns="34287" rIns="68575" bIns="34287" anchor="ctr"/>
          <a:lstStyle/>
          <a:p>
            <a:pPr algn="ctr">
              <a:defRPr/>
            </a:pPr>
            <a:endParaRPr lang="zh-CN" altLang="en-US" sz="2800" kern="0" dirty="0">
              <a:solidFill>
                <a:schemeClr val="tx1">
                  <a:lumMod val="65000"/>
                  <a:lumOff val="35000"/>
                </a:schemeClr>
              </a:solidFill>
              <a:latin typeface="Calibri" panose="020F0502020204030204"/>
              <a:ea typeface="宋体" panose="02010600030101010101" pitchFamily="2" charset="-122"/>
            </a:endParaRPr>
          </a:p>
        </p:txBody>
      </p:sp>
      <p:sp>
        <p:nvSpPr>
          <p:cNvPr id="30" name="矩形 29"/>
          <p:cNvSpPr>
            <a:spLocks noChangeArrowheads="1"/>
          </p:cNvSpPr>
          <p:nvPr/>
        </p:nvSpPr>
        <p:spPr bwMode="auto">
          <a:xfrm>
            <a:off x="1207502" y="4834297"/>
            <a:ext cx="2825731" cy="493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5" tIns="34287" rIns="68575" bIns="34287">
            <a:spAutoFit/>
          </a:bodyPr>
          <a:lstStyle/>
          <a:p>
            <a:pPr algn="just">
              <a:lnSpc>
                <a:spcPct val="120000"/>
              </a:lnSpc>
            </a:pPr>
            <a:r>
              <a:rPr lang="zh-CN" altLang="en-US" sz="1200" dirty="0">
                <a:solidFill>
                  <a:schemeClr val="tx1">
                    <a:lumMod val="65000"/>
                    <a:lumOff val="35000"/>
                  </a:schemeClr>
                </a:solidFill>
                <a:latin typeface="微软雅黑" panose="020B0503020204020204" charset="-122"/>
                <a:ea typeface="微软雅黑" panose="020B0503020204020204" charset="-122"/>
              </a:rPr>
              <a:t>这里填写目录内容说明，设计发展存在着一个时代价值观的问题。</a:t>
            </a:r>
            <a:endParaRPr lang="en-US" altLang="zh-CN" sz="1200" dirty="0">
              <a:solidFill>
                <a:schemeClr val="tx1">
                  <a:lumMod val="65000"/>
                  <a:lumOff val="35000"/>
                </a:schemeClr>
              </a:solidFill>
              <a:latin typeface="微软雅黑" panose="020B0503020204020204" charset="-122"/>
              <a:ea typeface="微软雅黑" panose="020B0503020204020204" charset="-122"/>
            </a:endParaRPr>
          </a:p>
        </p:txBody>
      </p:sp>
      <p:grpSp>
        <p:nvGrpSpPr>
          <p:cNvPr id="31" name="组合 30"/>
          <p:cNvGrpSpPr/>
          <p:nvPr/>
        </p:nvGrpSpPr>
        <p:grpSpPr bwMode="auto">
          <a:xfrm flipH="1">
            <a:off x="7019163" y="2509318"/>
            <a:ext cx="4274195" cy="164639"/>
            <a:chOff x="1161799" y="2300503"/>
            <a:chExt cx="3050161" cy="118384"/>
          </a:xfrm>
        </p:grpSpPr>
        <p:cxnSp>
          <p:nvCxnSpPr>
            <p:cNvPr id="32" name="直接连接符 34"/>
            <p:cNvCxnSpPr>
              <a:cxnSpLocks noChangeShapeType="1"/>
            </p:cNvCxnSpPr>
            <p:nvPr/>
          </p:nvCxnSpPr>
          <p:spPr bwMode="auto">
            <a:xfrm flipH="1" flipV="1">
              <a:off x="4093576" y="2300503"/>
              <a:ext cx="118384" cy="118384"/>
            </a:xfrm>
            <a:prstGeom prst="line">
              <a:avLst/>
            </a:prstGeom>
            <a:noFill/>
            <a:ln w="9525">
              <a:solidFill>
                <a:srgbClr val="7F7F7F"/>
              </a:solidFill>
              <a:prstDash val="sysDash"/>
              <a:round/>
            </a:ln>
            <a:extLst>
              <a:ext uri="{909E8E84-426E-40DD-AFC4-6F175D3DCCD1}">
                <a14:hiddenFill xmlns:a14="http://schemas.microsoft.com/office/drawing/2010/main">
                  <a:noFill/>
                </a14:hiddenFill>
              </a:ext>
            </a:extLst>
          </p:spPr>
        </p:cxnSp>
        <p:cxnSp>
          <p:nvCxnSpPr>
            <p:cNvPr id="33" name="直接连接符 35"/>
            <p:cNvCxnSpPr>
              <a:cxnSpLocks noChangeShapeType="1"/>
            </p:cNvCxnSpPr>
            <p:nvPr/>
          </p:nvCxnSpPr>
          <p:spPr bwMode="auto">
            <a:xfrm flipH="1">
              <a:off x="1161799" y="2300503"/>
              <a:ext cx="2931778" cy="0"/>
            </a:xfrm>
            <a:prstGeom prst="line">
              <a:avLst/>
            </a:prstGeom>
            <a:noFill/>
            <a:ln w="9525">
              <a:solidFill>
                <a:srgbClr val="7F7F7F"/>
              </a:solidFill>
              <a:prstDash val="sysDash"/>
              <a:round/>
            </a:ln>
            <a:extLst>
              <a:ext uri="{909E8E84-426E-40DD-AFC4-6F175D3DCCD1}">
                <a14:hiddenFill xmlns:a14="http://schemas.microsoft.com/office/drawing/2010/main">
                  <a:noFill/>
                </a14:hiddenFill>
              </a:ext>
            </a:extLst>
          </p:spPr>
        </p:cxnSp>
      </p:grpSp>
      <p:sp>
        <p:nvSpPr>
          <p:cNvPr id="34" name="椭圆 33"/>
          <p:cNvSpPr/>
          <p:nvPr/>
        </p:nvSpPr>
        <p:spPr>
          <a:xfrm>
            <a:off x="6921263" y="2642808"/>
            <a:ext cx="133499" cy="129042"/>
          </a:xfrm>
          <a:prstGeom prst="ellipse">
            <a:avLst/>
          </a:prstGeom>
          <a:solidFill>
            <a:sysClr val="window" lastClr="FFFFFF">
              <a:lumMod val="75000"/>
            </a:sysClr>
          </a:solidFill>
          <a:ln w="3810" cap="flat" cmpd="sng" algn="ctr">
            <a:solidFill>
              <a:sysClr val="window" lastClr="FFFFFF"/>
            </a:solidFill>
            <a:prstDash val="solid"/>
          </a:ln>
          <a:effectLst/>
        </p:spPr>
        <p:txBody>
          <a:bodyPr lIns="68575" tIns="34287" rIns="68575" bIns="34287" anchor="ctr"/>
          <a:lstStyle/>
          <a:p>
            <a:pPr algn="ctr">
              <a:defRPr/>
            </a:pPr>
            <a:endParaRPr lang="zh-CN" altLang="en-US" sz="2800" kern="0" dirty="0">
              <a:solidFill>
                <a:schemeClr val="tx1">
                  <a:lumMod val="65000"/>
                  <a:lumOff val="35000"/>
                </a:schemeClr>
              </a:solidFill>
              <a:latin typeface="Calibri" panose="020F0502020204030204"/>
              <a:ea typeface="宋体" panose="02010600030101010101" pitchFamily="2" charset="-122"/>
            </a:endParaRPr>
          </a:p>
        </p:txBody>
      </p:sp>
      <p:sp>
        <p:nvSpPr>
          <p:cNvPr id="35" name="矩形 34"/>
          <p:cNvSpPr>
            <a:spLocks noChangeArrowheads="1"/>
          </p:cNvSpPr>
          <p:nvPr/>
        </p:nvSpPr>
        <p:spPr bwMode="auto">
          <a:xfrm>
            <a:off x="8467627" y="1948649"/>
            <a:ext cx="2825731" cy="493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5" tIns="34287" rIns="68575" bIns="34287">
            <a:spAutoFit/>
          </a:bodyPr>
          <a:lstStyle/>
          <a:p>
            <a:pPr algn="just">
              <a:lnSpc>
                <a:spcPct val="120000"/>
              </a:lnSpc>
            </a:pPr>
            <a:r>
              <a:rPr lang="zh-CN" altLang="en-US" sz="1200" dirty="0">
                <a:solidFill>
                  <a:schemeClr val="tx1">
                    <a:lumMod val="65000"/>
                    <a:lumOff val="35000"/>
                  </a:schemeClr>
                </a:solidFill>
                <a:latin typeface="微软雅黑" panose="020B0503020204020204" charset="-122"/>
                <a:ea typeface="微软雅黑" panose="020B0503020204020204" charset="-122"/>
              </a:rPr>
              <a:t>这里填写目录内容说明，设计发展存在着一个时代价值观的问题。</a:t>
            </a:r>
            <a:endParaRPr lang="en-US" altLang="zh-CN" sz="1200" dirty="0">
              <a:solidFill>
                <a:schemeClr val="tx1">
                  <a:lumMod val="65000"/>
                  <a:lumOff val="35000"/>
                </a:schemeClr>
              </a:solidFill>
              <a:latin typeface="微软雅黑" panose="020B0503020204020204" charset="-122"/>
              <a:ea typeface="微软雅黑" panose="020B0503020204020204" charset="-122"/>
            </a:endParaRPr>
          </a:p>
        </p:txBody>
      </p:sp>
      <p:sp>
        <p:nvSpPr>
          <p:cNvPr id="36" name="椭圆 35"/>
          <p:cNvSpPr/>
          <p:nvPr/>
        </p:nvSpPr>
        <p:spPr>
          <a:xfrm>
            <a:off x="7579857" y="3835333"/>
            <a:ext cx="133499" cy="131268"/>
          </a:xfrm>
          <a:prstGeom prst="ellipse">
            <a:avLst/>
          </a:prstGeom>
          <a:solidFill>
            <a:sysClr val="window" lastClr="FFFFFF">
              <a:lumMod val="75000"/>
            </a:sysClr>
          </a:solidFill>
          <a:ln w="3810" cap="flat" cmpd="sng" algn="ctr">
            <a:solidFill>
              <a:sysClr val="window" lastClr="FFFFFF"/>
            </a:solidFill>
            <a:prstDash val="solid"/>
          </a:ln>
          <a:effectLst/>
        </p:spPr>
        <p:txBody>
          <a:bodyPr lIns="68575" tIns="34287" rIns="68575" bIns="34287" anchor="ctr"/>
          <a:lstStyle/>
          <a:p>
            <a:pPr algn="ctr">
              <a:defRPr/>
            </a:pPr>
            <a:endParaRPr lang="zh-CN" altLang="en-US" sz="2800" kern="0" dirty="0">
              <a:solidFill>
                <a:schemeClr val="tx1">
                  <a:lumMod val="65000"/>
                  <a:lumOff val="35000"/>
                </a:schemeClr>
              </a:solidFill>
              <a:latin typeface="Calibri" panose="020F0502020204030204"/>
              <a:ea typeface="宋体" panose="02010600030101010101" pitchFamily="2" charset="-122"/>
            </a:endParaRPr>
          </a:p>
        </p:txBody>
      </p:sp>
      <p:cxnSp>
        <p:nvCxnSpPr>
          <p:cNvPr id="37" name="直接连接符 36"/>
          <p:cNvCxnSpPr>
            <a:cxnSpLocks noChangeShapeType="1"/>
          </p:cNvCxnSpPr>
          <p:nvPr/>
        </p:nvCxnSpPr>
        <p:spPr bwMode="auto">
          <a:xfrm flipH="1">
            <a:off x="7735609" y="3906528"/>
            <a:ext cx="3506576" cy="0"/>
          </a:xfrm>
          <a:prstGeom prst="line">
            <a:avLst/>
          </a:prstGeom>
          <a:noFill/>
          <a:ln w="9525">
            <a:solidFill>
              <a:srgbClr val="7F7F7F"/>
            </a:solidFill>
            <a:prstDash val="sysDash"/>
            <a:round/>
          </a:ln>
          <a:extLst>
            <a:ext uri="{909E8E84-426E-40DD-AFC4-6F175D3DCCD1}">
              <a14:hiddenFill xmlns:a14="http://schemas.microsoft.com/office/drawing/2010/main">
                <a:noFill/>
              </a14:hiddenFill>
            </a:ext>
          </a:extLst>
        </p:spPr>
      </p:cxnSp>
      <p:sp>
        <p:nvSpPr>
          <p:cNvPr id="38" name="矩形 37"/>
          <p:cNvSpPr>
            <a:spLocks noChangeArrowheads="1"/>
          </p:cNvSpPr>
          <p:nvPr/>
        </p:nvSpPr>
        <p:spPr bwMode="auto">
          <a:xfrm>
            <a:off x="8467627" y="3234621"/>
            <a:ext cx="2825731" cy="493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5" tIns="34287" rIns="68575" bIns="34287">
            <a:spAutoFit/>
          </a:bodyPr>
          <a:lstStyle/>
          <a:p>
            <a:pPr algn="just">
              <a:lnSpc>
                <a:spcPct val="120000"/>
              </a:lnSpc>
            </a:pPr>
            <a:r>
              <a:rPr lang="zh-CN" altLang="en-US" sz="1200" dirty="0">
                <a:solidFill>
                  <a:schemeClr val="tx1">
                    <a:lumMod val="65000"/>
                    <a:lumOff val="35000"/>
                  </a:schemeClr>
                </a:solidFill>
                <a:latin typeface="微软雅黑" panose="020B0503020204020204" charset="-122"/>
                <a:ea typeface="微软雅黑" panose="020B0503020204020204" charset="-122"/>
              </a:rPr>
              <a:t>这里填写目录内容说明，设计发展存在着一个时代价值观的问题。</a:t>
            </a:r>
            <a:endParaRPr lang="en-US" altLang="zh-CN" sz="1200" dirty="0">
              <a:solidFill>
                <a:schemeClr val="tx1">
                  <a:lumMod val="65000"/>
                  <a:lumOff val="35000"/>
                </a:schemeClr>
              </a:solidFill>
              <a:latin typeface="微软雅黑" panose="020B0503020204020204" charset="-122"/>
              <a:ea typeface="微软雅黑" panose="020B0503020204020204" charset="-122"/>
            </a:endParaRPr>
          </a:p>
        </p:txBody>
      </p:sp>
      <p:grpSp>
        <p:nvGrpSpPr>
          <p:cNvPr id="39" name="组合 38"/>
          <p:cNvGrpSpPr/>
          <p:nvPr/>
        </p:nvGrpSpPr>
        <p:grpSpPr bwMode="auto">
          <a:xfrm flipH="1" flipV="1">
            <a:off x="6954637" y="5308193"/>
            <a:ext cx="4289771" cy="166866"/>
            <a:chOff x="1150420" y="2300503"/>
            <a:chExt cx="3061540" cy="118384"/>
          </a:xfrm>
        </p:grpSpPr>
        <p:cxnSp>
          <p:nvCxnSpPr>
            <p:cNvPr id="40" name="直接连接符 42"/>
            <p:cNvCxnSpPr>
              <a:cxnSpLocks noChangeShapeType="1"/>
            </p:cNvCxnSpPr>
            <p:nvPr/>
          </p:nvCxnSpPr>
          <p:spPr bwMode="auto">
            <a:xfrm flipH="1" flipV="1">
              <a:off x="4093576" y="2300503"/>
              <a:ext cx="118384" cy="118384"/>
            </a:xfrm>
            <a:prstGeom prst="line">
              <a:avLst/>
            </a:prstGeom>
            <a:noFill/>
            <a:ln w="9525">
              <a:solidFill>
                <a:srgbClr val="7F7F7F"/>
              </a:solidFill>
              <a:prstDash val="sysDash"/>
              <a:round/>
            </a:ln>
            <a:extLst>
              <a:ext uri="{909E8E84-426E-40DD-AFC4-6F175D3DCCD1}">
                <a14:hiddenFill xmlns:a14="http://schemas.microsoft.com/office/drawing/2010/main">
                  <a:noFill/>
                </a14:hiddenFill>
              </a:ext>
            </a:extLst>
          </p:spPr>
        </p:cxnSp>
        <p:cxnSp>
          <p:nvCxnSpPr>
            <p:cNvPr id="41" name="直接连接符 43"/>
            <p:cNvCxnSpPr>
              <a:cxnSpLocks noChangeShapeType="1"/>
            </p:cNvCxnSpPr>
            <p:nvPr/>
          </p:nvCxnSpPr>
          <p:spPr bwMode="auto">
            <a:xfrm flipH="1" flipV="1">
              <a:off x="1150420" y="2300503"/>
              <a:ext cx="2943157" cy="0"/>
            </a:xfrm>
            <a:prstGeom prst="line">
              <a:avLst/>
            </a:prstGeom>
            <a:noFill/>
            <a:ln w="9525">
              <a:solidFill>
                <a:srgbClr val="7F7F7F"/>
              </a:solidFill>
              <a:prstDash val="sysDash"/>
              <a:round/>
            </a:ln>
            <a:extLst>
              <a:ext uri="{909E8E84-426E-40DD-AFC4-6F175D3DCCD1}">
                <a14:hiddenFill xmlns:a14="http://schemas.microsoft.com/office/drawing/2010/main">
                  <a:noFill/>
                </a14:hiddenFill>
              </a:ext>
            </a:extLst>
          </p:spPr>
        </p:cxnSp>
      </p:grpSp>
      <p:sp>
        <p:nvSpPr>
          <p:cNvPr id="42" name="椭圆 41"/>
          <p:cNvSpPr/>
          <p:nvPr/>
        </p:nvSpPr>
        <p:spPr>
          <a:xfrm>
            <a:off x="6850062" y="5185827"/>
            <a:ext cx="133499" cy="131266"/>
          </a:xfrm>
          <a:prstGeom prst="ellipse">
            <a:avLst/>
          </a:prstGeom>
          <a:solidFill>
            <a:sysClr val="window" lastClr="FFFFFF">
              <a:lumMod val="75000"/>
            </a:sysClr>
          </a:solidFill>
          <a:ln w="3810" cap="flat" cmpd="sng" algn="ctr">
            <a:solidFill>
              <a:sysClr val="window" lastClr="FFFFFF"/>
            </a:solidFill>
            <a:prstDash val="solid"/>
          </a:ln>
          <a:effectLst/>
        </p:spPr>
        <p:txBody>
          <a:bodyPr lIns="68575" tIns="34287" rIns="68575" bIns="34287" anchor="ctr"/>
          <a:lstStyle/>
          <a:p>
            <a:pPr algn="ctr">
              <a:defRPr/>
            </a:pPr>
            <a:endParaRPr lang="zh-CN" altLang="en-US" sz="2800" kern="0" dirty="0">
              <a:solidFill>
                <a:schemeClr val="tx1">
                  <a:lumMod val="65000"/>
                  <a:lumOff val="35000"/>
                </a:schemeClr>
              </a:solidFill>
              <a:latin typeface="Calibri" panose="020F0502020204030204"/>
              <a:ea typeface="宋体" panose="02010600030101010101" pitchFamily="2" charset="-122"/>
            </a:endParaRPr>
          </a:p>
        </p:txBody>
      </p:sp>
      <p:sp>
        <p:nvSpPr>
          <p:cNvPr id="43" name="矩形 42"/>
          <p:cNvSpPr>
            <a:spLocks noChangeArrowheads="1"/>
          </p:cNvSpPr>
          <p:nvPr/>
        </p:nvSpPr>
        <p:spPr bwMode="auto">
          <a:xfrm>
            <a:off x="8467627" y="4800924"/>
            <a:ext cx="2825731" cy="493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5" tIns="34287" rIns="68575" bIns="34287">
            <a:spAutoFit/>
          </a:bodyPr>
          <a:lstStyle/>
          <a:p>
            <a:pPr algn="just">
              <a:lnSpc>
                <a:spcPct val="120000"/>
              </a:lnSpc>
            </a:pPr>
            <a:r>
              <a:rPr lang="zh-CN" altLang="en-US" sz="1200" dirty="0">
                <a:solidFill>
                  <a:schemeClr val="tx1">
                    <a:lumMod val="65000"/>
                    <a:lumOff val="35000"/>
                  </a:schemeClr>
                </a:solidFill>
                <a:latin typeface="微软雅黑" panose="020B0503020204020204" charset="-122"/>
                <a:ea typeface="微软雅黑" panose="020B0503020204020204" charset="-122"/>
              </a:rPr>
              <a:t>这里填写目录内容说明，设计发展存在着一个时代价值观的问题。</a:t>
            </a:r>
            <a:endParaRPr lang="en-US" altLang="zh-CN" sz="1200" dirty="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strVal val="#ppt_w*0.70"/>
                                          </p:val>
                                        </p:tav>
                                        <p:tav tm="100000">
                                          <p:val>
                                            <p:strVal val="#ppt_w"/>
                                          </p:val>
                                        </p:tav>
                                      </p:tavLst>
                                    </p:anim>
                                    <p:anim calcmode="lin" valueType="num">
                                      <p:cBhvr>
                                        <p:cTn id="13" dur="1000" fill="hold"/>
                                        <p:tgtEl>
                                          <p:spTgt spid="15"/>
                                        </p:tgtEl>
                                        <p:attrNameLst>
                                          <p:attrName>ppt_h</p:attrName>
                                        </p:attrNameLst>
                                      </p:cBhvr>
                                      <p:tavLst>
                                        <p:tav tm="0">
                                          <p:val>
                                            <p:strVal val="#ppt_h"/>
                                          </p:val>
                                        </p:tav>
                                        <p:tav tm="100000">
                                          <p:val>
                                            <p:strVal val="#ppt_h"/>
                                          </p:val>
                                        </p:tav>
                                      </p:tavLst>
                                    </p:anim>
                                    <p:animEffect transition="in" filter="fade">
                                      <p:cBhvr>
                                        <p:cTn id="14" dur="1000"/>
                                        <p:tgtEl>
                                          <p:spTgt spid="15"/>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1000" fill="hold"/>
                                        <p:tgtEl>
                                          <p:spTgt spid="16"/>
                                        </p:tgtEl>
                                        <p:attrNameLst>
                                          <p:attrName>ppt_w</p:attrName>
                                        </p:attrNameLst>
                                      </p:cBhvr>
                                      <p:tavLst>
                                        <p:tav tm="0">
                                          <p:val>
                                            <p:strVal val="#ppt_w*0.70"/>
                                          </p:val>
                                        </p:tav>
                                        <p:tav tm="100000">
                                          <p:val>
                                            <p:strVal val="#ppt_w"/>
                                          </p:val>
                                        </p:tav>
                                      </p:tavLst>
                                    </p:anim>
                                    <p:anim calcmode="lin" valueType="num">
                                      <p:cBhvr>
                                        <p:cTn id="18" dur="1000" fill="hold"/>
                                        <p:tgtEl>
                                          <p:spTgt spid="16"/>
                                        </p:tgtEl>
                                        <p:attrNameLst>
                                          <p:attrName>ppt_h</p:attrName>
                                        </p:attrNameLst>
                                      </p:cBhvr>
                                      <p:tavLst>
                                        <p:tav tm="0">
                                          <p:val>
                                            <p:strVal val="#ppt_h"/>
                                          </p:val>
                                        </p:tav>
                                        <p:tav tm="100000">
                                          <p:val>
                                            <p:strVal val="#ppt_h"/>
                                          </p:val>
                                        </p:tav>
                                      </p:tavLst>
                                    </p:anim>
                                    <p:animEffect transition="in" filter="fade">
                                      <p:cBhvr>
                                        <p:cTn id="19" dur="1000"/>
                                        <p:tgtEl>
                                          <p:spTgt spid="16"/>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1000" fill="hold"/>
                                        <p:tgtEl>
                                          <p:spTgt spid="17"/>
                                        </p:tgtEl>
                                        <p:attrNameLst>
                                          <p:attrName>ppt_w</p:attrName>
                                        </p:attrNameLst>
                                      </p:cBhvr>
                                      <p:tavLst>
                                        <p:tav tm="0">
                                          <p:val>
                                            <p:strVal val="#ppt_w*0.70"/>
                                          </p:val>
                                        </p:tav>
                                        <p:tav tm="100000">
                                          <p:val>
                                            <p:strVal val="#ppt_w"/>
                                          </p:val>
                                        </p:tav>
                                      </p:tavLst>
                                    </p:anim>
                                    <p:anim calcmode="lin" valueType="num">
                                      <p:cBhvr>
                                        <p:cTn id="23" dur="1000" fill="hold"/>
                                        <p:tgtEl>
                                          <p:spTgt spid="17"/>
                                        </p:tgtEl>
                                        <p:attrNameLst>
                                          <p:attrName>ppt_h</p:attrName>
                                        </p:attrNameLst>
                                      </p:cBhvr>
                                      <p:tavLst>
                                        <p:tav tm="0">
                                          <p:val>
                                            <p:strVal val="#ppt_h"/>
                                          </p:val>
                                        </p:tav>
                                        <p:tav tm="100000">
                                          <p:val>
                                            <p:strVal val="#ppt_h"/>
                                          </p:val>
                                        </p:tav>
                                      </p:tavLst>
                                    </p:anim>
                                    <p:animEffect transition="in" filter="fade">
                                      <p:cBhvr>
                                        <p:cTn id="24" dur="1000"/>
                                        <p:tgtEl>
                                          <p:spTgt spid="17"/>
                                        </p:tgtEl>
                                      </p:cBhvr>
                                    </p:animEffect>
                                  </p:childTnLst>
                                </p:cTn>
                              </p:par>
                              <p:par>
                                <p:cTn id="25" presetID="55"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1000" fill="hold"/>
                                        <p:tgtEl>
                                          <p:spTgt spid="18"/>
                                        </p:tgtEl>
                                        <p:attrNameLst>
                                          <p:attrName>ppt_w</p:attrName>
                                        </p:attrNameLst>
                                      </p:cBhvr>
                                      <p:tavLst>
                                        <p:tav tm="0">
                                          <p:val>
                                            <p:strVal val="#ppt_w*0.70"/>
                                          </p:val>
                                        </p:tav>
                                        <p:tav tm="100000">
                                          <p:val>
                                            <p:strVal val="#ppt_w"/>
                                          </p:val>
                                        </p:tav>
                                      </p:tavLst>
                                    </p:anim>
                                    <p:anim calcmode="lin" valueType="num">
                                      <p:cBhvr>
                                        <p:cTn id="28" dur="1000" fill="hold"/>
                                        <p:tgtEl>
                                          <p:spTgt spid="18"/>
                                        </p:tgtEl>
                                        <p:attrNameLst>
                                          <p:attrName>ppt_h</p:attrName>
                                        </p:attrNameLst>
                                      </p:cBhvr>
                                      <p:tavLst>
                                        <p:tav tm="0">
                                          <p:val>
                                            <p:strVal val="#ppt_h"/>
                                          </p:val>
                                        </p:tav>
                                        <p:tav tm="100000">
                                          <p:val>
                                            <p:strVal val="#ppt_h"/>
                                          </p:val>
                                        </p:tav>
                                      </p:tavLst>
                                    </p:anim>
                                    <p:animEffect transition="in" filter="fade">
                                      <p:cBhvr>
                                        <p:cTn id="29" dur="1000"/>
                                        <p:tgtEl>
                                          <p:spTgt spid="18"/>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1000" fill="hold"/>
                                        <p:tgtEl>
                                          <p:spTgt spid="21"/>
                                        </p:tgtEl>
                                        <p:attrNameLst>
                                          <p:attrName>ppt_w</p:attrName>
                                        </p:attrNameLst>
                                      </p:cBhvr>
                                      <p:tavLst>
                                        <p:tav tm="0">
                                          <p:val>
                                            <p:strVal val="#ppt_w*0.70"/>
                                          </p:val>
                                        </p:tav>
                                        <p:tav tm="100000">
                                          <p:val>
                                            <p:strVal val="#ppt_w"/>
                                          </p:val>
                                        </p:tav>
                                      </p:tavLst>
                                    </p:anim>
                                    <p:anim calcmode="lin" valueType="num">
                                      <p:cBhvr>
                                        <p:cTn id="33" dur="1000" fill="hold"/>
                                        <p:tgtEl>
                                          <p:spTgt spid="21"/>
                                        </p:tgtEl>
                                        <p:attrNameLst>
                                          <p:attrName>ppt_h</p:attrName>
                                        </p:attrNameLst>
                                      </p:cBhvr>
                                      <p:tavLst>
                                        <p:tav tm="0">
                                          <p:val>
                                            <p:strVal val="#ppt_h"/>
                                          </p:val>
                                        </p:tav>
                                        <p:tav tm="100000">
                                          <p:val>
                                            <p:strVal val="#ppt_h"/>
                                          </p:val>
                                        </p:tav>
                                      </p:tavLst>
                                    </p:anim>
                                    <p:animEffect transition="in" filter="fade">
                                      <p:cBhvr>
                                        <p:cTn id="34" dur="1000"/>
                                        <p:tgtEl>
                                          <p:spTgt spid="21"/>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1000" fill="hold"/>
                                        <p:tgtEl>
                                          <p:spTgt spid="22"/>
                                        </p:tgtEl>
                                        <p:attrNameLst>
                                          <p:attrName>ppt_w</p:attrName>
                                        </p:attrNameLst>
                                      </p:cBhvr>
                                      <p:tavLst>
                                        <p:tav tm="0">
                                          <p:val>
                                            <p:strVal val="#ppt_w*0.70"/>
                                          </p:val>
                                        </p:tav>
                                        <p:tav tm="100000">
                                          <p:val>
                                            <p:strVal val="#ppt_w"/>
                                          </p:val>
                                        </p:tav>
                                      </p:tavLst>
                                    </p:anim>
                                    <p:anim calcmode="lin" valueType="num">
                                      <p:cBhvr>
                                        <p:cTn id="38" dur="1000" fill="hold"/>
                                        <p:tgtEl>
                                          <p:spTgt spid="22"/>
                                        </p:tgtEl>
                                        <p:attrNameLst>
                                          <p:attrName>ppt_h</p:attrName>
                                        </p:attrNameLst>
                                      </p:cBhvr>
                                      <p:tavLst>
                                        <p:tav tm="0">
                                          <p:val>
                                            <p:strVal val="#ppt_h"/>
                                          </p:val>
                                        </p:tav>
                                        <p:tav tm="100000">
                                          <p:val>
                                            <p:strVal val="#ppt_h"/>
                                          </p:val>
                                        </p:tav>
                                      </p:tavLst>
                                    </p:anim>
                                    <p:animEffect transition="in" filter="fade">
                                      <p:cBhvr>
                                        <p:cTn id="39" dur="1000"/>
                                        <p:tgtEl>
                                          <p:spTgt spid="22"/>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1000" fill="hold"/>
                                        <p:tgtEl>
                                          <p:spTgt spid="23"/>
                                        </p:tgtEl>
                                        <p:attrNameLst>
                                          <p:attrName>ppt_w</p:attrName>
                                        </p:attrNameLst>
                                      </p:cBhvr>
                                      <p:tavLst>
                                        <p:tav tm="0">
                                          <p:val>
                                            <p:strVal val="#ppt_w*0.70"/>
                                          </p:val>
                                        </p:tav>
                                        <p:tav tm="100000">
                                          <p:val>
                                            <p:strVal val="#ppt_w"/>
                                          </p:val>
                                        </p:tav>
                                      </p:tavLst>
                                    </p:anim>
                                    <p:anim calcmode="lin" valueType="num">
                                      <p:cBhvr>
                                        <p:cTn id="43" dur="1000" fill="hold"/>
                                        <p:tgtEl>
                                          <p:spTgt spid="23"/>
                                        </p:tgtEl>
                                        <p:attrNameLst>
                                          <p:attrName>ppt_h</p:attrName>
                                        </p:attrNameLst>
                                      </p:cBhvr>
                                      <p:tavLst>
                                        <p:tav tm="0">
                                          <p:val>
                                            <p:strVal val="#ppt_h"/>
                                          </p:val>
                                        </p:tav>
                                        <p:tav tm="100000">
                                          <p:val>
                                            <p:strVal val="#ppt_h"/>
                                          </p:val>
                                        </p:tav>
                                      </p:tavLst>
                                    </p:anim>
                                    <p:animEffect transition="in" filter="fade">
                                      <p:cBhvr>
                                        <p:cTn id="44" dur="1000"/>
                                        <p:tgtEl>
                                          <p:spTgt spid="23"/>
                                        </p:tgtEl>
                                      </p:cBhvr>
                                    </p:animEffect>
                                  </p:childTnLst>
                                </p:cTn>
                              </p:par>
                              <p:par>
                                <p:cTn id="45" presetID="55" presetClass="entr" presetSubtype="0"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1000" fill="hold"/>
                                        <p:tgtEl>
                                          <p:spTgt spid="24"/>
                                        </p:tgtEl>
                                        <p:attrNameLst>
                                          <p:attrName>ppt_w</p:attrName>
                                        </p:attrNameLst>
                                      </p:cBhvr>
                                      <p:tavLst>
                                        <p:tav tm="0">
                                          <p:val>
                                            <p:strVal val="#ppt_w*0.70"/>
                                          </p:val>
                                        </p:tav>
                                        <p:tav tm="100000">
                                          <p:val>
                                            <p:strVal val="#ppt_w"/>
                                          </p:val>
                                        </p:tav>
                                      </p:tavLst>
                                    </p:anim>
                                    <p:anim calcmode="lin" valueType="num">
                                      <p:cBhvr>
                                        <p:cTn id="48" dur="1000" fill="hold"/>
                                        <p:tgtEl>
                                          <p:spTgt spid="24"/>
                                        </p:tgtEl>
                                        <p:attrNameLst>
                                          <p:attrName>ppt_h</p:attrName>
                                        </p:attrNameLst>
                                      </p:cBhvr>
                                      <p:tavLst>
                                        <p:tav tm="0">
                                          <p:val>
                                            <p:strVal val="#ppt_h"/>
                                          </p:val>
                                        </p:tav>
                                        <p:tav tm="100000">
                                          <p:val>
                                            <p:strVal val="#ppt_h"/>
                                          </p:val>
                                        </p:tav>
                                      </p:tavLst>
                                    </p:anim>
                                    <p:animEffect transition="in" filter="fade">
                                      <p:cBhvr>
                                        <p:cTn id="49" dur="1000"/>
                                        <p:tgtEl>
                                          <p:spTgt spid="24"/>
                                        </p:tgtEl>
                                      </p:cBhvr>
                                    </p:animEffect>
                                  </p:childTnLst>
                                </p:cTn>
                              </p:par>
                              <p:par>
                                <p:cTn id="50" presetID="55" presetClass="entr" presetSubtype="0"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1000" fill="hold"/>
                                        <p:tgtEl>
                                          <p:spTgt spid="25"/>
                                        </p:tgtEl>
                                        <p:attrNameLst>
                                          <p:attrName>ppt_w</p:attrName>
                                        </p:attrNameLst>
                                      </p:cBhvr>
                                      <p:tavLst>
                                        <p:tav tm="0">
                                          <p:val>
                                            <p:strVal val="#ppt_w*0.70"/>
                                          </p:val>
                                        </p:tav>
                                        <p:tav tm="100000">
                                          <p:val>
                                            <p:strVal val="#ppt_w"/>
                                          </p:val>
                                        </p:tav>
                                      </p:tavLst>
                                    </p:anim>
                                    <p:anim calcmode="lin" valueType="num">
                                      <p:cBhvr>
                                        <p:cTn id="53" dur="1000" fill="hold"/>
                                        <p:tgtEl>
                                          <p:spTgt spid="25"/>
                                        </p:tgtEl>
                                        <p:attrNameLst>
                                          <p:attrName>ppt_h</p:attrName>
                                        </p:attrNameLst>
                                      </p:cBhvr>
                                      <p:tavLst>
                                        <p:tav tm="0">
                                          <p:val>
                                            <p:strVal val="#ppt_h"/>
                                          </p:val>
                                        </p:tav>
                                        <p:tav tm="100000">
                                          <p:val>
                                            <p:strVal val="#ppt_h"/>
                                          </p:val>
                                        </p:tav>
                                      </p:tavLst>
                                    </p:anim>
                                    <p:animEffect transition="in" filter="fade">
                                      <p:cBhvr>
                                        <p:cTn id="54" dur="1000"/>
                                        <p:tgtEl>
                                          <p:spTgt spid="25"/>
                                        </p:tgtEl>
                                      </p:cBhvr>
                                    </p:animEffect>
                                  </p:childTnLst>
                                </p:cTn>
                              </p:par>
                              <p:par>
                                <p:cTn id="55" presetID="55" presetClass="entr" presetSubtype="0" fill="hold"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1000" fill="hold"/>
                                        <p:tgtEl>
                                          <p:spTgt spid="26"/>
                                        </p:tgtEl>
                                        <p:attrNameLst>
                                          <p:attrName>ppt_w</p:attrName>
                                        </p:attrNameLst>
                                      </p:cBhvr>
                                      <p:tavLst>
                                        <p:tav tm="0">
                                          <p:val>
                                            <p:strVal val="#ppt_w*0.70"/>
                                          </p:val>
                                        </p:tav>
                                        <p:tav tm="100000">
                                          <p:val>
                                            <p:strVal val="#ppt_w"/>
                                          </p:val>
                                        </p:tav>
                                      </p:tavLst>
                                    </p:anim>
                                    <p:anim calcmode="lin" valueType="num">
                                      <p:cBhvr>
                                        <p:cTn id="58" dur="1000" fill="hold"/>
                                        <p:tgtEl>
                                          <p:spTgt spid="26"/>
                                        </p:tgtEl>
                                        <p:attrNameLst>
                                          <p:attrName>ppt_h</p:attrName>
                                        </p:attrNameLst>
                                      </p:cBhvr>
                                      <p:tavLst>
                                        <p:tav tm="0">
                                          <p:val>
                                            <p:strVal val="#ppt_h"/>
                                          </p:val>
                                        </p:tav>
                                        <p:tav tm="100000">
                                          <p:val>
                                            <p:strVal val="#ppt_h"/>
                                          </p:val>
                                        </p:tav>
                                      </p:tavLst>
                                    </p:anim>
                                    <p:animEffect transition="in" filter="fade">
                                      <p:cBhvr>
                                        <p:cTn id="59" dur="1000"/>
                                        <p:tgtEl>
                                          <p:spTgt spid="26"/>
                                        </p:tgtEl>
                                      </p:cBhvr>
                                    </p:animEffect>
                                  </p:childTnLst>
                                </p:cTn>
                              </p:par>
                              <p:par>
                                <p:cTn id="60" presetID="55" presetClass="entr" presetSubtype="0"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p:cTn id="62" dur="1000" fill="hold"/>
                                        <p:tgtEl>
                                          <p:spTgt spid="29"/>
                                        </p:tgtEl>
                                        <p:attrNameLst>
                                          <p:attrName>ppt_w</p:attrName>
                                        </p:attrNameLst>
                                      </p:cBhvr>
                                      <p:tavLst>
                                        <p:tav tm="0">
                                          <p:val>
                                            <p:strVal val="#ppt_w*0.70"/>
                                          </p:val>
                                        </p:tav>
                                        <p:tav tm="100000">
                                          <p:val>
                                            <p:strVal val="#ppt_w"/>
                                          </p:val>
                                        </p:tav>
                                      </p:tavLst>
                                    </p:anim>
                                    <p:anim calcmode="lin" valueType="num">
                                      <p:cBhvr>
                                        <p:cTn id="63" dur="1000" fill="hold"/>
                                        <p:tgtEl>
                                          <p:spTgt spid="29"/>
                                        </p:tgtEl>
                                        <p:attrNameLst>
                                          <p:attrName>ppt_h</p:attrName>
                                        </p:attrNameLst>
                                      </p:cBhvr>
                                      <p:tavLst>
                                        <p:tav tm="0">
                                          <p:val>
                                            <p:strVal val="#ppt_h"/>
                                          </p:val>
                                        </p:tav>
                                        <p:tav tm="100000">
                                          <p:val>
                                            <p:strVal val="#ppt_h"/>
                                          </p:val>
                                        </p:tav>
                                      </p:tavLst>
                                    </p:anim>
                                    <p:animEffect transition="in" filter="fade">
                                      <p:cBhvr>
                                        <p:cTn id="64" dur="1000"/>
                                        <p:tgtEl>
                                          <p:spTgt spid="29"/>
                                        </p:tgtEl>
                                      </p:cBhvr>
                                    </p:animEffect>
                                  </p:childTnLst>
                                </p:cTn>
                              </p:par>
                              <p:par>
                                <p:cTn id="65" presetID="55"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1000" fill="hold"/>
                                        <p:tgtEl>
                                          <p:spTgt spid="30"/>
                                        </p:tgtEl>
                                        <p:attrNameLst>
                                          <p:attrName>ppt_w</p:attrName>
                                        </p:attrNameLst>
                                      </p:cBhvr>
                                      <p:tavLst>
                                        <p:tav tm="0">
                                          <p:val>
                                            <p:strVal val="#ppt_w*0.70"/>
                                          </p:val>
                                        </p:tav>
                                        <p:tav tm="100000">
                                          <p:val>
                                            <p:strVal val="#ppt_w"/>
                                          </p:val>
                                        </p:tav>
                                      </p:tavLst>
                                    </p:anim>
                                    <p:anim calcmode="lin" valueType="num">
                                      <p:cBhvr>
                                        <p:cTn id="68" dur="1000" fill="hold"/>
                                        <p:tgtEl>
                                          <p:spTgt spid="30"/>
                                        </p:tgtEl>
                                        <p:attrNameLst>
                                          <p:attrName>ppt_h</p:attrName>
                                        </p:attrNameLst>
                                      </p:cBhvr>
                                      <p:tavLst>
                                        <p:tav tm="0">
                                          <p:val>
                                            <p:strVal val="#ppt_h"/>
                                          </p:val>
                                        </p:tav>
                                        <p:tav tm="100000">
                                          <p:val>
                                            <p:strVal val="#ppt_h"/>
                                          </p:val>
                                        </p:tav>
                                      </p:tavLst>
                                    </p:anim>
                                    <p:animEffect transition="in" filter="fade">
                                      <p:cBhvr>
                                        <p:cTn id="69" dur="1000"/>
                                        <p:tgtEl>
                                          <p:spTgt spid="30"/>
                                        </p:tgtEl>
                                      </p:cBhvr>
                                    </p:animEffect>
                                  </p:childTnLst>
                                </p:cTn>
                              </p:par>
                              <p:par>
                                <p:cTn id="70" presetID="55" presetClass="entr" presetSubtype="0" fill="hold" nodeType="withEffect">
                                  <p:stCondLst>
                                    <p:cond delay="0"/>
                                  </p:stCondLst>
                                  <p:childTnLst>
                                    <p:set>
                                      <p:cBhvr>
                                        <p:cTn id="71" dur="1" fill="hold">
                                          <p:stCondLst>
                                            <p:cond delay="0"/>
                                          </p:stCondLst>
                                        </p:cTn>
                                        <p:tgtEl>
                                          <p:spTgt spid="31"/>
                                        </p:tgtEl>
                                        <p:attrNameLst>
                                          <p:attrName>style.visibility</p:attrName>
                                        </p:attrNameLst>
                                      </p:cBhvr>
                                      <p:to>
                                        <p:strVal val="visible"/>
                                      </p:to>
                                    </p:set>
                                    <p:anim calcmode="lin" valueType="num">
                                      <p:cBhvr>
                                        <p:cTn id="72" dur="1000" fill="hold"/>
                                        <p:tgtEl>
                                          <p:spTgt spid="31"/>
                                        </p:tgtEl>
                                        <p:attrNameLst>
                                          <p:attrName>ppt_w</p:attrName>
                                        </p:attrNameLst>
                                      </p:cBhvr>
                                      <p:tavLst>
                                        <p:tav tm="0">
                                          <p:val>
                                            <p:strVal val="#ppt_w*0.70"/>
                                          </p:val>
                                        </p:tav>
                                        <p:tav tm="100000">
                                          <p:val>
                                            <p:strVal val="#ppt_w"/>
                                          </p:val>
                                        </p:tav>
                                      </p:tavLst>
                                    </p:anim>
                                    <p:anim calcmode="lin" valueType="num">
                                      <p:cBhvr>
                                        <p:cTn id="73" dur="1000" fill="hold"/>
                                        <p:tgtEl>
                                          <p:spTgt spid="31"/>
                                        </p:tgtEl>
                                        <p:attrNameLst>
                                          <p:attrName>ppt_h</p:attrName>
                                        </p:attrNameLst>
                                      </p:cBhvr>
                                      <p:tavLst>
                                        <p:tav tm="0">
                                          <p:val>
                                            <p:strVal val="#ppt_h"/>
                                          </p:val>
                                        </p:tav>
                                        <p:tav tm="100000">
                                          <p:val>
                                            <p:strVal val="#ppt_h"/>
                                          </p:val>
                                        </p:tav>
                                      </p:tavLst>
                                    </p:anim>
                                    <p:animEffect transition="in" filter="fade">
                                      <p:cBhvr>
                                        <p:cTn id="74" dur="1000"/>
                                        <p:tgtEl>
                                          <p:spTgt spid="31"/>
                                        </p:tgtEl>
                                      </p:cBhvr>
                                    </p:animEffect>
                                  </p:childTnLst>
                                </p:cTn>
                              </p:par>
                              <p:par>
                                <p:cTn id="75" presetID="55" presetClass="entr" presetSubtype="0"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 calcmode="lin" valueType="num">
                                      <p:cBhvr>
                                        <p:cTn id="77" dur="1000" fill="hold"/>
                                        <p:tgtEl>
                                          <p:spTgt spid="34"/>
                                        </p:tgtEl>
                                        <p:attrNameLst>
                                          <p:attrName>ppt_w</p:attrName>
                                        </p:attrNameLst>
                                      </p:cBhvr>
                                      <p:tavLst>
                                        <p:tav tm="0">
                                          <p:val>
                                            <p:strVal val="#ppt_w*0.70"/>
                                          </p:val>
                                        </p:tav>
                                        <p:tav tm="100000">
                                          <p:val>
                                            <p:strVal val="#ppt_w"/>
                                          </p:val>
                                        </p:tav>
                                      </p:tavLst>
                                    </p:anim>
                                    <p:anim calcmode="lin" valueType="num">
                                      <p:cBhvr>
                                        <p:cTn id="78" dur="1000" fill="hold"/>
                                        <p:tgtEl>
                                          <p:spTgt spid="34"/>
                                        </p:tgtEl>
                                        <p:attrNameLst>
                                          <p:attrName>ppt_h</p:attrName>
                                        </p:attrNameLst>
                                      </p:cBhvr>
                                      <p:tavLst>
                                        <p:tav tm="0">
                                          <p:val>
                                            <p:strVal val="#ppt_h"/>
                                          </p:val>
                                        </p:tav>
                                        <p:tav tm="100000">
                                          <p:val>
                                            <p:strVal val="#ppt_h"/>
                                          </p:val>
                                        </p:tav>
                                      </p:tavLst>
                                    </p:anim>
                                    <p:animEffect transition="in" filter="fade">
                                      <p:cBhvr>
                                        <p:cTn id="79" dur="1000"/>
                                        <p:tgtEl>
                                          <p:spTgt spid="34"/>
                                        </p:tgtEl>
                                      </p:cBhvr>
                                    </p:animEffect>
                                  </p:childTnLst>
                                </p:cTn>
                              </p:par>
                              <p:par>
                                <p:cTn id="80" presetID="55" presetClass="entr" presetSubtype="0"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 calcmode="lin" valueType="num">
                                      <p:cBhvr>
                                        <p:cTn id="82" dur="1000" fill="hold"/>
                                        <p:tgtEl>
                                          <p:spTgt spid="35"/>
                                        </p:tgtEl>
                                        <p:attrNameLst>
                                          <p:attrName>ppt_w</p:attrName>
                                        </p:attrNameLst>
                                      </p:cBhvr>
                                      <p:tavLst>
                                        <p:tav tm="0">
                                          <p:val>
                                            <p:strVal val="#ppt_w*0.70"/>
                                          </p:val>
                                        </p:tav>
                                        <p:tav tm="100000">
                                          <p:val>
                                            <p:strVal val="#ppt_w"/>
                                          </p:val>
                                        </p:tav>
                                      </p:tavLst>
                                    </p:anim>
                                    <p:anim calcmode="lin" valueType="num">
                                      <p:cBhvr>
                                        <p:cTn id="83" dur="1000" fill="hold"/>
                                        <p:tgtEl>
                                          <p:spTgt spid="35"/>
                                        </p:tgtEl>
                                        <p:attrNameLst>
                                          <p:attrName>ppt_h</p:attrName>
                                        </p:attrNameLst>
                                      </p:cBhvr>
                                      <p:tavLst>
                                        <p:tav tm="0">
                                          <p:val>
                                            <p:strVal val="#ppt_h"/>
                                          </p:val>
                                        </p:tav>
                                        <p:tav tm="100000">
                                          <p:val>
                                            <p:strVal val="#ppt_h"/>
                                          </p:val>
                                        </p:tav>
                                      </p:tavLst>
                                    </p:anim>
                                    <p:animEffect transition="in" filter="fade">
                                      <p:cBhvr>
                                        <p:cTn id="84" dur="1000"/>
                                        <p:tgtEl>
                                          <p:spTgt spid="35"/>
                                        </p:tgtEl>
                                      </p:cBhvr>
                                    </p:animEffect>
                                  </p:childTnLst>
                                </p:cTn>
                              </p:par>
                              <p:par>
                                <p:cTn id="85" presetID="55" presetClass="entr" presetSubtype="0" fill="hold" grpId="0" nodeType="withEffect">
                                  <p:stCondLst>
                                    <p:cond delay="0"/>
                                  </p:stCondLst>
                                  <p:childTnLst>
                                    <p:set>
                                      <p:cBhvr>
                                        <p:cTn id="86" dur="1" fill="hold">
                                          <p:stCondLst>
                                            <p:cond delay="0"/>
                                          </p:stCondLst>
                                        </p:cTn>
                                        <p:tgtEl>
                                          <p:spTgt spid="36"/>
                                        </p:tgtEl>
                                        <p:attrNameLst>
                                          <p:attrName>style.visibility</p:attrName>
                                        </p:attrNameLst>
                                      </p:cBhvr>
                                      <p:to>
                                        <p:strVal val="visible"/>
                                      </p:to>
                                    </p:set>
                                    <p:anim calcmode="lin" valueType="num">
                                      <p:cBhvr>
                                        <p:cTn id="87" dur="1000" fill="hold"/>
                                        <p:tgtEl>
                                          <p:spTgt spid="36"/>
                                        </p:tgtEl>
                                        <p:attrNameLst>
                                          <p:attrName>ppt_w</p:attrName>
                                        </p:attrNameLst>
                                      </p:cBhvr>
                                      <p:tavLst>
                                        <p:tav tm="0">
                                          <p:val>
                                            <p:strVal val="#ppt_w*0.70"/>
                                          </p:val>
                                        </p:tav>
                                        <p:tav tm="100000">
                                          <p:val>
                                            <p:strVal val="#ppt_w"/>
                                          </p:val>
                                        </p:tav>
                                      </p:tavLst>
                                    </p:anim>
                                    <p:anim calcmode="lin" valueType="num">
                                      <p:cBhvr>
                                        <p:cTn id="88" dur="1000" fill="hold"/>
                                        <p:tgtEl>
                                          <p:spTgt spid="36"/>
                                        </p:tgtEl>
                                        <p:attrNameLst>
                                          <p:attrName>ppt_h</p:attrName>
                                        </p:attrNameLst>
                                      </p:cBhvr>
                                      <p:tavLst>
                                        <p:tav tm="0">
                                          <p:val>
                                            <p:strVal val="#ppt_h"/>
                                          </p:val>
                                        </p:tav>
                                        <p:tav tm="100000">
                                          <p:val>
                                            <p:strVal val="#ppt_h"/>
                                          </p:val>
                                        </p:tav>
                                      </p:tavLst>
                                    </p:anim>
                                    <p:animEffect transition="in" filter="fade">
                                      <p:cBhvr>
                                        <p:cTn id="89" dur="1000"/>
                                        <p:tgtEl>
                                          <p:spTgt spid="36"/>
                                        </p:tgtEl>
                                      </p:cBhvr>
                                    </p:animEffect>
                                  </p:childTnLst>
                                </p:cTn>
                              </p:par>
                              <p:par>
                                <p:cTn id="90" presetID="55" presetClass="entr" presetSubtype="0" fill="hold" nodeType="withEffect">
                                  <p:stCondLst>
                                    <p:cond delay="0"/>
                                  </p:stCondLst>
                                  <p:childTnLst>
                                    <p:set>
                                      <p:cBhvr>
                                        <p:cTn id="91" dur="1" fill="hold">
                                          <p:stCondLst>
                                            <p:cond delay="0"/>
                                          </p:stCondLst>
                                        </p:cTn>
                                        <p:tgtEl>
                                          <p:spTgt spid="37"/>
                                        </p:tgtEl>
                                        <p:attrNameLst>
                                          <p:attrName>style.visibility</p:attrName>
                                        </p:attrNameLst>
                                      </p:cBhvr>
                                      <p:to>
                                        <p:strVal val="visible"/>
                                      </p:to>
                                    </p:set>
                                    <p:anim calcmode="lin" valueType="num">
                                      <p:cBhvr>
                                        <p:cTn id="92" dur="1000" fill="hold"/>
                                        <p:tgtEl>
                                          <p:spTgt spid="37"/>
                                        </p:tgtEl>
                                        <p:attrNameLst>
                                          <p:attrName>ppt_w</p:attrName>
                                        </p:attrNameLst>
                                      </p:cBhvr>
                                      <p:tavLst>
                                        <p:tav tm="0">
                                          <p:val>
                                            <p:strVal val="#ppt_w*0.70"/>
                                          </p:val>
                                        </p:tav>
                                        <p:tav tm="100000">
                                          <p:val>
                                            <p:strVal val="#ppt_w"/>
                                          </p:val>
                                        </p:tav>
                                      </p:tavLst>
                                    </p:anim>
                                    <p:anim calcmode="lin" valueType="num">
                                      <p:cBhvr>
                                        <p:cTn id="93" dur="1000" fill="hold"/>
                                        <p:tgtEl>
                                          <p:spTgt spid="37"/>
                                        </p:tgtEl>
                                        <p:attrNameLst>
                                          <p:attrName>ppt_h</p:attrName>
                                        </p:attrNameLst>
                                      </p:cBhvr>
                                      <p:tavLst>
                                        <p:tav tm="0">
                                          <p:val>
                                            <p:strVal val="#ppt_h"/>
                                          </p:val>
                                        </p:tav>
                                        <p:tav tm="100000">
                                          <p:val>
                                            <p:strVal val="#ppt_h"/>
                                          </p:val>
                                        </p:tav>
                                      </p:tavLst>
                                    </p:anim>
                                    <p:animEffect transition="in" filter="fade">
                                      <p:cBhvr>
                                        <p:cTn id="94" dur="1000"/>
                                        <p:tgtEl>
                                          <p:spTgt spid="37"/>
                                        </p:tgtEl>
                                      </p:cBhvr>
                                    </p:animEffect>
                                  </p:childTnLst>
                                </p:cTn>
                              </p:par>
                              <p:par>
                                <p:cTn id="95" presetID="55" presetClass="entr" presetSubtype="0" fill="hold" grpId="0" nodeType="withEffect">
                                  <p:stCondLst>
                                    <p:cond delay="0"/>
                                  </p:stCondLst>
                                  <p:childTnLst>
                                    <p:set>
                                      <p:cBhvr>
                                        <p:cTn id="96" dur="1" fill="hold">
                                          <p:stCondLst>
                                            <p:cond delay="0"/>
                                          </p:stCondLst>
                                        </p:cTn>
                                        <p:tgtEl>
                                          <p:spTgt spid="38"/>
                                        </p:tgtEl>
                                        <p:attrNameLst>
                                          <p:attrName>style.visibility</p:attrName>
                                        </p:attrNameLst>
                                      </p:cBhvr>
                                      <p:to>
                                        <p:strVal val="visible"/>
                                      </p:to>
                                    </p:set>
                                    <p:anim calcmode="lin" valueType="num">
                                      <p:cBhvr>
                                        <p:cTn id="97" dur="1000" fill="hold"/>
                                        <p:tgtEl>
                                          <p:spTgt spid="38"/>
                                        </p:tgtEl>
                                        <p:attrNameLst>
                                          <p:attrName>ppt_w</p:attrName>
                                        </p:attrNameLst>
                                      </p:cBhvr>
                                      <p:tavLst>
                                        <p:tav tm="0">
                                          <p:val>
                                            <p:strVal val="#ppt_w*0.70"/>
                                          </p:val>
                                        </p:tav>
                                        <p:tav tm="100000">
                                          <p:val>
                                            <p:strVal val="#ppt_w"/>
                                          </p:val>
                                        </p:tav>
                                      </p:tavLst>
                                    </p:anim>
                                    <p:anim calcmode="lin" valueType="num">
                                      <p:cBhvr>
                                        <p:cTn id="98" dur="1000" fill="hold"/>
                                        <p:tgtEl>
                                          <p:spTgt spid="38"/>
                                        </p:tgtEl>
                                        <p:attrNameLst>
                                          <p:attrName>ppt_h</p:attrName>
                                        </p:attrNameLst>
                                      </p:cBhvr>
                                      <p:tavLst>
                                        <p:tav tm="0">
                                          <p:val>
                                            <p:strVal val="#ppt_h"/>
                                          </p:val>
                                        </p:tav>
                                        <p:tav tm="100000">
                                          <p:val>
                                            <p:strVal val="#ppt_h"/>
                                          </p:val>
                                        </p:tav>
                                      </p:tavLst>
                                    </p:anim>
                                    <p:animEffect transition="in" filter="fade">
                                      <p:cBhvr>
                                        <p:cTn id="99" dur="1000"/>
                                        <p:tgtEl>
                                          <p:spTgt spid="38"/>
                                        </p:tgtEl>
                                      </p:cBhvr>
                                    </p:animEffect>
                                  </p:childTnLst>
                                </p:cTn>
                              </p:par>
                              <p:par>
                                <p:cTn id="100" presetID="55" presetClass="entr" presetSubtype="0" fill="hold" nodeType="withEffect">
                                  <p:stCondLst>
                                    <p:cond delay="0"/>
                                  </p:stCondLst>
                                  <p:childTnLst>
                                    <p:set>
                                      <p:cBhvr>
                                        <p:cTn id="101" dur="1" fill="hold">
                                          <p:stCondLst>
                                            <p:cond delay="0"/>
                                          </p:stCondLst>
                                        </p:cTn>
                                        <p:tgtEl>
                                          <p:spTgt spid="39"/>
                                        </p:tgtEl>
                                        <p:attrNameLst>
                                          <p:attrName>style.visibility</p:attrName>
                                        </p:attrNameLst>
                                      </p:cBhvr>
                                      <p:to>
                                        <p:strVal val="visible"/>
                                      </p:to>
                                    </p:set>
                                    <p:anim calcmode="lin" valueType="num">
                                      <p:cBhvr>
                                        <p:cTn id="102" dur="1000" fill="hold"/>
                                        <p:tgtEl>
                                          <p:spTgt spid="39"/>
                                        </p:tgtEl>
                                        <p:attrNameLst>
                                          <p:attrName>ppt_w</p:attrName>
                                        </p:attrNameLst>
                                      </p:cBhvr>
                                      <p:tavLst>
                                        <p:tav tm="0">
                                          <p:val>
                                            <p:strVal val="#ppt_w*0.70"/>
                                          </p:val>
                                        </p:tav>
                                        <p:tav tm="100000">
                                          <p:val>
                                            <p:strVal val="#ppt_w"/>
                                          </p:val>
                                        </p:tav>
                                      </p:tavLst>
                                    </p:anim>
                                    <p:anim calcmode="lin" valueType="num">
                                      <p:cBhvr>
                                        <p:cTn id="103" dur="1000" fill="hold"/>
                                        <p:tgtEl>
                                          <p:spTgt spid="39"/>
                                        </p:tgtEl>
                                        <p:attrNameLst>
                                          <p:attrName>ppt_h</p:attrName>
                                        </p:attrNameLst>
                                      </p:cBhvr>
                                      <p:tavLst>
                                        <p:tav tm="0">
                                          <p:val>
                                            <p:strVal val="#ppt_h"/>
                                          </p:val>
                                        </p:tav>
                                        <p:tav tm="100000">
                                          <p:val>
                                            <p:strVal val="#ppt_h"/>
                                          </p:val>
                                        </p:tav>
                                      </p:tavLst>
                                    </p:anim>
                                    <p:animEffect transition="in" filter="fade">
                                      <p:cBhvr>
                                        <p:cTn id="104" dur="1000"/>
                                        <p:tgtEl>
                                          <p:spTgt spid="39"/>
                                        </p:tgtEl>
                                      </p:cBhvr>
                                    </p:animEffect>
                                  </p:childTnLst>
                                </p:cTn>
                              </p:par>
                              <p:par>
                                <p:cTn id="105" presetID="55" presetClass="entr" presetSubtype="0" fill="hold" grpId="0" nodeType="withEffect">
                                  <p:stCondLst>
                                    <p:cond delay="0"/>
                                  </p:stCondLst>
                                  <p:childTnLst>
                                    <p:set>
                                      <p:cBhvr>
                                        <p:cTn id="106" dur="1" fill="hold">
                                          <p:stCondLst>
                                            <p:cond delay="0"/>
                                          </p:stCondLst>
                                        </p:cTn>
                                        <p:tgtEl>
                                          <p:spTgt spid="42"/>
                                        </p:tgtEl>
                                        <p:attrNameLst>
                                          <p:attrName>style.visibility</p:attrName>
                                        </p:attrNameLst>
                                      </p:cBhvr>
                                      <p:to>
                                        <p:strVal val="visible"/>
                                      </p:to>
                                    </p:set>
                                    <p:anim calcmode="lin" valueType="num">
                                      <p:cBhvr>
                                        <p:cTn id="107" dur="1000" fill="hold"/>
                                        <p:tgtEl>
                                          <p:spTgt spid="42"/>
                                        </p:tgtEl>
                                        <p:attrNameLst>
                                          <p:attrName>ppt_w</p:attrName>
                                        </p:attrNameLst>
                                      </p:cBhvr>
                                      <p:tavLst>
                                        <p:tav tm="0">
                                          <p:val>
                                            <p:strVal val="#ppt_w*0.70"/>
                                          </p:val>
                                        </p:tav>
                                        <p:tav tm="100000">
                                          <p:val>
                                            <p:strVal val="#ppt_w"/>
                                          </p:val>
                                        </p:tav>
                                      </p:tavLst>
                                    </p:anim>
                                    <p:anim calcmode="lin" valueType="num">
                                      <p:cBhvr>
                                        <p:cTn id="108" dur="1000" fill="hold"/>
                                        <p:tgtEl>
                                          <p:spTgt spid="42"/>
                                        </p:tgtEl>
                                        <p:attrNameLst>
                                          <p:attrName>ppt_h</p:attrName>
                                        </p:attrNameLst>
                                      </p:cBhvr>
                                      <p:tavLst>
                                        <p:tav tm="0">
                                          <p:val>
                                            <p:strVal val="#ppt_h"/>
                                          </p:val>
                                        </p:tav>
                                        <p:tav tm="100000">
                                          <p:val>
                                            <p:strVal val="#ppt_h"/>
                                          </p:val>
                                        </p:tav>
                                      </p:tavLst>
                                    </p:anim>
                                    <p:animEffect transition="in" filter="fade">
                                      <p:cBhvr>
                                        <p:cTn id="109" dur="1000"/>
                                        <p:tgtEl>
                                          <p:spTgt spid="42"/>
                                        </p:tgtEl>
                                      </p:cBhvr>
                                    </p:animEffect>
                                  </p:childTnLst>
                                </p:cTn>
                              </p:par>
                              <p:par>
                                <p:cTn id="110" presetID="55" presetClass="entr" presetSubtype="0" fill="hold" grpId="0" nodeType="withEffect">
                                  <p:stCondLst>
                                    <p:cond delay="0"/>
                                  </p:stCondLst>
                                  <p:childTnLst>
                                    <p:set>
                                      <p:cBhvr>
                                        <p:cTn id="111" dur="1" fill="hold">
                                          <p:stCondLst>
                                            <p:cond delay="0"/>
                                          </p:stCondLst>
                                        </p:cTn>
                                        <p:tgtEl>
                                          <p:spTgt spid="43"/>
                                        </p:tgtEl>
                                        <p:attrNameLst>
                                          <p:attrName>style.visibility</p:attrName>
                                        </p:attrNameLst>
                                      </p:cBhvr>
                                      <p:to>
                                        <p:strVal val="visible"/>
                                      </p:to>
                                    </p:set>
                                    <p:anim calcmode="lin" valueType="num">
                                      <p:cBhvr>
                                        <p:cTn id="112" dur="1000" fill="hold"/>
                                        <p:tgtEl>
                                          <p:spTgt spid="43"/>
                                        </p:tgtEl>
                                        <p:attrNameLst>
                                          <p:attrName>ppt_w</p:attrName>
                                        </p:attrNameLst>
                                      </p:cBhvr>
                                      <p:tavLst>
                                        <p:tav tm="0">
                                          <p:val>
                                            <p:strVal val="#ppt_w*0.70"/>
                                          </p:val>
                                        </p:tav>
                                        <p:tav tm="100000">
                                          <p:val>
                                            <p:strVal val="#ppt_w"/>
                                          </p:val>
                                        </p:tav>
                                      </p:tavLst>
                                    </p:anim>
                                    <p:anim calcmode="lin" valueType="num">
                                      <p:cBhvr>
                                        <p:cTn id="113" dur="1000" fill="hold"/>
                                        <p:tgtEl>
                                          <p:spTgt spid="43"/>
                                        </p:tgtEl>
                                        <p:attrNameLst>
                                          <p:attrName>ppt_h</p:attrName>
                                        </p:attrNameLst>
                                      </p:cBhvr>
                                      <p:tavLst>
                                        <p:tav tm="0">
                                          <p:val>
                                            <p:strVal val="#ppt_h"/>
                                          </p:val>
                                        </p:tav>
                                        <p:tav tm="100000">
                                          <p:val>
                                            <p:strVal val="#ppt_h"/>
                                          </p:val>
                                        </p:tav>
                                      </p:tavLst>
                                    </p:anim>
                                    <p:animEffect transition="in" filter="fade">
                                      <p:cBhvr>
                                        <p:cTn id="114"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21" grpId="0" animBg="1"/>
      <p:bldP spid="22" grpId="0"/>
      <p:bldP spid="23" grpId="0" animBg="1"/>
      <p:bldP spid="25" grpId="0"/>
      <p:bldP spid="29" grpId="0" animBg="1"/>
      <p:bldP spid="30" grpId="0"/>
      <p:bldP spid="34" grpId="0" animBg="1"/>
      <p:bldP spid="35" grpId="0"/>
      <p:bldP spid="36" grpId="0" animBg="1"/>
      <p:bldP spid="38" grpId="0"/>
      <p:bldP spid="42" grpId="0" animBg="1"/>
      <p:bldP spid="43" grpId="0"/>
    </p:bldLst>
  </p:timing>
</p:sld>
</file>

<file path=ppt/theme/theme1.xml><?xml version="1.0" encoding="utf-8"?>
<a:theme xmlns:a="http://schemas.openxmlformats.org/drawingml/2006/main" name="Office 主题">
  <a:themeElements>
    <a:clrScheme name="自定义 381">
      <a:dk1>
        <a:srgbClr val="000000"/>
      </a:dk1>
      <a:lt1>
        <a:srgbClr val="FFFFFF"/>
      </a:lt1>
      <a:dk2>
        <a:srgbClr val="44546A"/>
      </a:dk2>
      <a:lt2>
        <a:srgbClr val="E7E6E6"/>
      </a:lt2>
      <a:accent1>
        <a:srgbClr val="EC99A8"/>
      </a:accent1>
      <a:accent2>
        <a:srgbClr val="EC99A8"/>
      </a:accent2>
      <a:accent3>
        <a:srgbClr val="EC99A8"/>
      </a:accent3>
      <a:accent4>
        <a:srgbClr val="EC99A8"/>
      </a:accent4>
      <a:accent5>
        <a:srgbClr val="EC99A8"/>
      </a:accent5>
      <a:accent6>
        <a:srgbClr val="EC99A8"/>
      </a:accent6>
      <a:hlink>
        <a:srgbClr val="EC99A8"/>
      </a:hlink>
      <a:folHlink>
        <a:srgbClr val="EC99A8"/>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1290</Words>
  <Application>Microsoft Office PowerPoint</Application>
  <PresentationFormat>宽屏</PresentationFormat>
  <Paragraphs>167</Paragraphs>
  <Slides>19</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19</vt:i4>
      </vt:variant>
    </vt:vector>
  </HeadingPairs>
  <TitlesOfParts>
    <vt:vector size="32" baseType="lpstr">
      <vt:lpstr>华文细黑</vt:lpstr>
      <vt:lpstr>宋体</vt:lpstr>
      <vt:lpstr>DengXian Light</vt:lpstr>
      <vt:lpstr>STHeiti Light</vt:lpstr>
      <vt:lpstr>思源黑体 CN Normal</vt:lpstr>
      <vt:lpstr>Calibri</vt:lpstr>
      <vt:lpstr>DengXian</vt:lpstr>
      <vt:lpstr>FZKaTong-M19S</vt:lpstr>
      <vt:lpstr>Noto Sans S Chinese</vt:lpstr>
      <vt:lpstr>微软雅黑</vt:lpstr>
      <vt:lpstr>Arial</vt:lpstr>
      <vt:lpstr>Source Han Sans CN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office365</dc:creator>
  <cp:lastModifiedBy>Microsoft</cp:lastModifiedBy>
  <cp:revision>13</cp:revision>
  <dcterms:created xsi:type="dcterms:W3CDTF">2018-05-09T00:02:00Z</dcterms:created>
  <dcterms:modified xsi:type="dcterms:W3CDTF">2018-07-14T14:09:11Z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