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58" r:id="rId3"/>
    <p:sldId id="259" r:id="rId4"/>
    <p:sldId id="263" r:id="rId5"/>
    <p:sldId id="268" r:id="rId6"/>
    <p:sldId id="269" r:id="rId7"/>
    <p:sldId id="270" r:id="rId8"/>
    <p:sldId id="260" r:id="rId9"/>
    <p:sldId id="271" r:id="rId10"/>
    <p:sldId id="272" r:id="rId11"/>
    <p:sldId id="273" r:id="rId12"/>
    <p:sldId id="274" r:id="rId13"/>
    <p:sldId id="261" r:id="rId14"/>
    <p:sldId id="275" r:id="rId15"/>
    <p:sldId id="276" r:id="rId16"/>
    <p:sldId id="277" r:id="rId17"/>
    <p:sldId id="278" r:id="rId18"/>
    <p:sldId id="262" r:id="rId19"/>
    <p:sldId id="279" r:id="rId20"/>
    <p:sldId id="280" r:id="rId21"/>
    <p:sldId id="281" r:id="rId22"/>
    <p:sldId id="282" r:id="rId23"/>
    <p:sldId id="305" r:id="rId24"/>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A243"/>
    <a:srgbClr val="C63E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3" d="100"/>
          <a:sy n="103" d="100"/>
        </p:scale>
        <p:origin x="120" y="300"/>
      </p:cViewPr>
      <p:guideLst>
        <p:guide orient="horz" pos="2160"/>
        <p:guide pos="3840"/>
      </p:guideLst>
    </p:cSldViewPr>
  </p:slideViewPr>
  <p:notesTextViewPr>
    <p:cViewPr>
      <p:scale>
        <a:sx n="1" d="1"/>
        <a:sy n="1" d="1"/>
      </p:scale>
      <p:origin x="0" y="0"/>
    </p:cViewPr>
  </p:notesTextViewPr>
  <p:notesViewPr>
    <p:cSldViewPr snapToGrid="0" showGuides="1">
      <p:cViewPr varScale="1">
        <p:scale>
          <a:sx n="100" d="100"/>
          <a:sy n="100" d="100"/>
        </p:scale>
        <p:origin x="354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6BBD7596-D7E0-4E6D-B501-BEA143A0F55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2C541876-8A0D-4EEE-9380-4556B444693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2CC3ED-0499-444C-9C62-7FBA06DDF536}" type="datetimeFigureOut">
              <a:rPr lang="zh-CN" altLang="en-US" smtClean="0"/>
              <a:t>2019/10/8</a:t>
            </a:fld>
            <a:endParaRPr lang="zh-CN" altLang="en-US"/>
          </a:p>
        </p:txBody>
      </p:sp>
      <p:sp>
        <p:nvSpPr>
          <p:cNvPr id="4" name="页脚占位符 3">
            <a:extLst>
              <a:ext uri="{FF2B5EF4-FFF2-40B4-BE49-F238E27FC236}">
                <a16:creationId xmlns="" xmlns:a16="http://schemas.microsoft.com/office/drawing/2014/main" id="{C30675D8-AF9E-4C73-956B-9D3692D7E80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B6C8A830-B15B-4553-B827-554281FE665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A6A4110-BAB1-4856-A92D-66C462E4C50F}" type="slidenum">
              <a:rPr lang="zh-CN" altLang="en-US" smtClean="0"/>
              <a:t>‹#›</a:t>
            </a:fld>
            <a:endParaRPr lang="zh-CN" altLang="en-US"/>
          </a:p>
        </p:txBody>
      </p:sp>
    </p:spTree>
    <p:extLst>
      <p:ext uri="{BB962C8B-B14F-4D97-AF65-F5344CB8AC3E}">
        <p14:creationId xmlns:p14="http://schemas.microsoft.com/office/powerpoint/2010/main" val="1088856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438919-1D17-4EAC-B766-87564E2DFC32}" type="datetimeFigureOut">
              <a:rPr lang="zh-CN" altLang="en-US" smtClean="0"/>
              <a:t>2019/10/8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07ED62-B826-4C7F-8C4E-0A882DFC0F33}" type="slidenum">
              <a:rPr lang="zh-CN" altLang="en-US" smtClean="0"/>
              <a:t>‹#›</a:t>
            </a:fld>
            <a:endParaRPr lang="zh-CN" altLang="en-US"/>
          </a:p>
        </p:txBody>
      </p:sp>
    </p:spTree>
    <p:extLst>
      <p:ext uri="{BB962C8B-B14F-4D97-AF65-F5344CB8AC3E}">
        <p14:creationId xmlns:p14="http://schemas.microsoft.com/office/powerpoint/2010/main" val="455082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D07ED62-B826-4C7F-8C4E-0A882DFC0F33}" type="slidenum">
              <a:rPr lang="zh-CN" altLang="en-US" smtClean="0"/>
              <a:t>1</a:t>
            </a:fld>
            <a:endParaRPr lang="zh-CN" altLang="en-US"/>
          </a:p>
        </p:txBody>
      </p:sp>
    </p:spTree>
    <p:extLst>
      <p:ext uri="{BB962C8B-B14F-4D97-AF65-F5344CB8AC3E}">
        <p14:creationId xmlns:p14="http://schemas.microsoft.com/office/powerpoint/2010/main" val="26772510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10</a:t>
            </a:fld>
            <a:endParaRPr lang="zh-CN" altLang="en-US"/>
          </a:p>
        </p:txBody>
      </p:sp>
    </p:spTree>
    <p:extLst>
      <p:ext uri="{BB962C8B-B14F-4D97-AF65-F5344CB8AC3E}">
        <p14:creationId xmlns:p14="http://schemas.microsoft.com/office/powerpoint/2010/main" val="2324353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11</a:t>
            </a:fld>
            <a:endParaRPr lang="zh-CN" altLang="en-US"/>
          </a:p>
        </p:txBody>
      </p:sp>
    </p:spTree>
    <p:extLst>
      <p:ext uri="{BB962C8B-B14F-4D97-AF65-F5344CB8AC3E}">
        <p14:creationId xmlns:p14="http://schemas.microsoft.com/office/powerpoint/2010/main" val="428155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12</a:t>
            </a:fld>
            <a:endParaRPr lang="zh-CN" altLang="en-US"/>
          </a:p>
        </p:txBody>
      </p:sp>
    </p:spTree>
    <p:extLst>
      <p:ext uri="{BB962C8B-B14F-4D97-AF65-F5344CB8AC3E}">
        <p14:creationId xmlns:p14="http://schemas.microsoft.com/office/powerpoint/2010/main" val="2154547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13</a:t>
            </a:fld>
            <a:endParaRPr lang="zh-CN" altLang="en-US"/>
          </a:p>
        </p:txBody>
      </p:sp>
    </p:spTree>
    <p:extLst>
      <p:ext uri="{BB962C8B-B14F-4D97-AF65-F5344CB8AC3E}">
        <p14:creationId xmlns:p14="http://schemas.microsoft.com/office/powerpoint/2010/main" val="4019439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14</a:t>
            </a:fld>
            <a:endParaRPr lang="zh-CN" altLang="en-US"/>
          </a:p>
        </p:txBody>
      </p:sp>
    </p:spTree>
    <p:extLst>
      <p:ext uri="{BB962C8B-B14F-4D97-AF65-F5344CB8AC3E}">
        <p14:creationId xmlns:p14="http://schemas.microsoft.com/office/powerpoint/2010/main" val="1226337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15</a:t>
            </a:fld>
            <a:endParaRPr lang="zh-CN" altLang="en-US"/>
          </a:p>
        </p:txBody>
      </p:sp>
    </p:spTree>
    <p:extLst>
      <p:ext uri="{BB962C8B-B14F-4D97-AF65-F5344CB8AC3E}">
        <p14:creationId xmlns:p14="http://schemas.microsoft.com/office/powerpoint/2010/main" val="23600103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16</a:t>
            </a:fld>
            <a:endParaRPr lang="zh-CN" altLang="en-US"/>
          </a:p>
        </p:txBody>
      </p:sp>
    </p:spTree>
    <p:extLst>
      <p:ext uri="{BB962C8B-B14F-4D97-AF65-F5344CB8AC3E}">
        <p14:creationId xmlns:p14="http://schemas.microsoft.com/office/powerpoint/2010/main" val="15936113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17</a:t>
            </a:fld>
            <a:endParaRPr lang="zh-CN" altLang="en-US"/>
          </a:p>
        </p:txBody>
      </p:sp>
    </p:spTree>
    <p:extLst>
      <p:ext uri="{BB962C8B-B14F-4D97-AF65-F5344CB8AC3E}">
        <p14:creationId xmlns:p14="http://schemas.microsoft.com/office/powerpoint/2010/main" val="3448905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18</a:t>
            </a:fld>
            <a:endParaRPr lang="zh-CN" altLang="en-US"/>
          </a:p>
        </p:txBody>
      </p:sp>
    </p:spTree>
    <p:extLst>
      <p:ext uri="{BB962C8B-B14F-4D97-AF65-F5344CB8AC3E}">
        <p14:creationId xmlns:p14="http://schemas.microsoft.com/office/powerpoint/2010/main" val="3869490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19</a:t>
            </a:fld>
            <a:endParaRPr lang="zh-CN" altLang="en-US"/>
          </a:p>
        </p:txBody>
      </p:sp>
    </p:spTree>
    <p:extLst>
      <p:ext uri="{BB962C8B-B14F-4D97-AF65-F5344CB8AC3E}">
        <p14:creationId xmlns:p14="http://schemas.microsoft.com/office/powerpoint/2010/main" val="2751315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2</a:t>
            </a:fld>
            <a:endParaRPr lang="zh-CN" altLang="en-US"/>
          </a:p>
        </p:txBody>
      </p:sp>
    </p:spTree>
    <p:extLst>
      <p:ext uri="{BB962C8B-B14F-4D97-AF65-F5344CB8AC3E}">
        <p14:creationId xmlns:p14="http://schemas.microsoft.com/office/powerpoint/2010/main" val="4247709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20</a:t>
            </a:fld>
            <a:endParaRPr lang="zh-CN" altLang="en-US"/>
          </a:p>
        </p:txBody>
      </p:sp>
    </p:spTree>
    <p:extLst>
      <p:ext uri="{BB962C8B-B14F-4D97-AF65-F5344CB8AC3E}">
        <p14:creationId xmlns:p14="http://schemas.microsoft.com/office/powerpoint/2010/main" val="21461427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21</a:t>
            </a:fld>
            <a:endParaRPr lang="zh-CN" altLang="en-US"/>
          </a:p>
        </p:txBody>
      </p:sp>
    </p:spTree>
    <p:extLst>
      <p:ext uri="{BB962C8B-B14F-4D97-AF65-F5344CB8AC3E}">
        <p14:creationId xmlns:p14="http://schemas.microsoft.com/office/powerpoint/2010/main" val="2140663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D07ED62-B826-4C7F-8C4E-0A882DFC0F33}" type="slidenum">
              <a:rPr lang="zh-CN" altLang="en-US" smtClean="0"/>
              <a:t>22</a:t>
            </a:fld>
            <a:endParaRPr lang="zh-CN" altLang="en-US"/>
          </a:p>
        </p:txBody>
      </p:sp>
    </p:spTree>
    <p:extLst>
      <p:ext uri="{BB962C8B-B14F-4D97-AF65-F5344CB8AC3E}">
        <p14:creationId xmlns:p14="http://schemas.microsoft.com/office/powerpoint/2010/main" val="2545382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23</a:t>
            </a:fld>
            <a:endParaRPr lang="zh-CN" altLang="en-US"/>
          </a:p>
        </p:txBody>
      </p:sp>
    </p:spTree>
    <p:extLst>
      <p:ext uri="{BB962C8B-B14F-4D97-AF65-F5344CB8AC3E}">
        <p14:creationId xmlns:p14="http://schemas.microsoft.com/office/powerpoint/2010/main" val="784388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3</a:t>
            </a:fld>
            <a:endParaRPr lang="zh-CN" altLang="en-US"/>
          </a:p>
        </p:txBody>
      </p:sp>
    </p:spTree>
    <p:extLst>
      <p:ext uri="{BB962C8B-B14F-4D97-AF65-F5344CB8AC3E}">
        <p14:creationId xmlns:p14="http://schemas.microsoft.com/office/powerpoint/2010/main" val="1474715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4</a:t>
            </a:fld>
            <a:endParaRPr lang="zh-CN" altLang="en-US"/>
          </a:p>
        </p:txBody>
      </p:sp>
    </p:spTree>
    <p:extLst>
      <p:ext uri="{BB962C8B-B14F-4D97-AF65-F5344CB8AC3E}">
        <p14:creationId xmlns:p14="http://schemas.microsoft.com/office/powerpoint/2010/main" val="2913870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5</a:t>
            </a:fld>
            <a:endParaRPr lang="zh-CN" altLang="en-US"/>
          </a:p>
        </p:txBody>
      </p:sp>
    </p:spTree>
    <p:extLst>
      <p:ext uri="{BB962C8B-B14F-4D97-AF65-F5344CB8AC3E}">
        <p14:creationId xmlns:p14="http://schemas.microsoft.com/office/powerpoint/2010/main" val="1262455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6</a:t>
            </a:fld>
            <a:endParaRPr lang="zh-CN" altLang="en-US"/>
          </a:p>
        </p:txBody>
      </p:sp>
    </p:spTree>
    <p:extLst>
      <p:ext uri="{BB962C8B-B14F-4D97-AF65-F5344CB8AC3E}">
        <p14:creationId xmlns:p14="http://schemas.microsoft.com/office/powerpoint/2010/main" val="3186606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7</a:t>
            </a:fld>
            <a:endParaRPr lang="zh-CN" altLang="en-US"/>
          </a:p>
        </p:txBody>
      </p:sp>
    </p:spTree>
    <p:extLst>
      <p:ext uri="{BB962C8B-B14F-4D97-AF65-F5344CB8AC3E}">
        <p14:creationId xmlns:p14="http://schemas.microsoft.com/office/powerpoint/2010/main" val="2254510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8</a:t>
            </a:fld>
            <a:endParaRPr lang="zh-CN" altLang="en-US"/>
          </a:p>
        </p:txBody>
      </p:sp>
    </p:spTree>
    <p:extLst>
      <p:ext uri="{BB962C8B-B14F-4D97-AF65-F5344CB8AC3E}">
        <p14:creationId xmlns:p14="http://schemas.microsoft.com/office/powerpoint/2010/main" val="715705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07ED62-B826-4C7F-8C4E-0A882DFC0F33}" type="slidenum">
              <a:rPr lang="zh-CN" altLang="en-US" smtClean="0"/>
              <a:t>9</a:t>
            </a:fld>
            <a:endParaRPr lang="zh-CN" altLang="en-US"/>
          </a:p>
        </p:txBody>
      </p:sp>
    </p:spTree>
    <p:extLst>
      <p:ext uri="{BB962C8B-B14F-4D97-AF65-F5344CB8AC3E}">
        <p14:creationId xmlns:p14="http://schemas.microsoft.com/office/powerpoint/2010/main" val="845192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C3BE9EF8-C0F6-467C-B787-D9ECF1F9418D}"/>
              </a:ext>
            </a:extLst>
          </p:cNvPr>
          <p:cNvSpPr/>
          <p:nvPr userDrawn="1"/>
        </p:nvSpPr>
        <p:spPr>
          <a:xfrm>
            <a:off x="4809641" y="0"/>
            <a:ext cx="2603715" cy="6858000"/>
          </a:xfrm>
          <a:prstGeom prst="rect">
            <a:avLst/>
          </a:prstGeom>
          <a:solidFill>
            <a:srgbClr val="E8A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8" name="矩形 7">
            <a:extLst>
              <a:ext uri="{FF2B5EF4-FFF2-40B4-BE49-F238E27FC236}">
                <a16:creationId xmlns="" xmlns:a16="http://schemas.microsoft.com/office/drawing/2014/main" id="{67BEB2EC-B785-4FEB-B39A-5DB107A485E7}"/>
              </a:ext>
            </a:extLst>
          </p:cNvPr>
          <p:cNvSpPr/>
          <p:nvPr userDrawn="1"/>
        </p:nvSpPr>
        <p:spPr>
          <a:xfrm>
            <a:off x="191146" y="227307"/>
            <a:ext cx="11773545" cy="6426631"/>
          </a:xfrm>
          <a:prstGeom prst="rect">
            <a:avLst/>
          </a:prstGeom>
          <a:solidFill>
            <a:srgbClr val="FFFFFF"/>
          </a:solidFill>
          <a:ln>
            <a:noFill/>
          </a:ln>
          <a:effectLst>
            <a:outerShdw blurRad="508000" sx="102000" sy="102000" algn="ctr" rotWithShape="0">
              <a:srgbClr val="434E77">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p14="http://schemas.microsoft.com/office/powerpoint/2010/main" val="131414378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BEBE544-601B-4EB9-93D8-18C983F00BF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A469560-7677-4A7D-A814-3646FC80CC3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F10FC616-0684-4987-87D1-DC0E5BC06BAF}"/>
              </a:ext>
            </a:extLst>
          </p:cNvPr>
          <p:cNvSpPr>
            <a:spLocks noGrp="1"/>
          </p:cNvSpPr>
          <p:nvPr>
            <p:ph type="dt" sz="half" idx="10"/>
          </p:nvPr>
        </p:nvSpPr>
        <p:spPr/>
        <p:txBody>
          <a:bodyPr/>
          <a:lstStyle/>
          <a:p>
            <a:fld id="{9DD7B967-D2CA-4EC1-A272-5C024BDDD728}" type="datetimeFigureOut">
              <a:rPr lang="zh-CN" altLang="en-US" smtClean="0"/>
              <a:t>2019/10/8</a:t>
            </a:fld>
            <a:endParaRPr lang="zh-CN" altLang="en-US"/>
          </a:p>
        </p:txBody>
      </p:sp>
      <p:sp>
        <p:nvSpPr>
          <p:cNvPr id="5" name="页脚占位符 4">
            <a:extLst>
              <a:ext uri="{FF2B5EF4-FFF2-40B4-BE49-F238E27FC236}">
                <a16:creationId xmlns="" xmlns:a16="http://schemas.microsoft.com/office/drawing/2014/main" id="{01C9262A-1F51-48CD-9A38-3C887EED88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35EB23B-BB91-472A-A746-B2684731ECAD}"/>
              </a:ext>
            </a:extLst>
          </p:cNvPr>
          <p:cNvSpPr>
            <a:spLocks noGrp="1"/>
          </p:cNvSpPr>
          <p:nvPr>
            <p:ph type="sldNum" sz="quarter" idx="12"/>
          </p:nvPr>
        </p:nvSpPr>
        <p:spPr/>
        <p:txBody>
          <a:bodyPr/>
          <a:lstStyle/>
          <a:p>
            <a:fld id="{14F5E837-E688-4C1E-A791-D3F204CAB2CC}" type="slidenum">
              <a:rPr lang="zh-CN" altLang="en-US" smtClean="0"/>
              <a:t>‹#›</a:t>
            </a:fld>
            <a:endParaRPr lang="zh-CN" altLang="en-US"/>
          </a:p>
        </p:txBody>
      </p:sp>
    </p:spTree>
    <p:extLst>
      <p:ext uri="{BB962C8B-B14F-4D97-AF65-F5344CB8AC3E}">
        <p14:creationId xmlns:p14="http://schemas.microsoft.com/office/powerpoint/2010/main" val="404556813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8572DB63-582C-4779-98E9-4CDB9DF3FEE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AA283F0A-7A0F-4471-9B22-F37313B2455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3B7C592D-0B21-4EC9-8BBF-C46DACBBA275}"/>
              </a:ext>
            </a:extLst>
          </p:cNvPr>
          <p:cNvSpPr>
            <a:spLocks noGrp="1"/>
          </p:cNvSpPr>
          <p:nvPr>
            <p:ph type="dt" sz="half" idx="10"/>
          </p:nvPr>
        </p:nvSpPr>
        <p:spPr/>
        <p:txBody>
          <a:bodyPr/>
          <a:lstStyle/>
          <a:p>
            <a:fld id="{9DD7B967-D2CA-4EC1-A272-5C024BDDD728}" type="datetimeFigureOut">
              <a:rPr lang="zh-CN" altLang="en-US" smtClean="0"/>
              <a:t>2019/10/8</a:t>
            </a:fld>
            <a:endParaRPr lang="zh-CN" altLang="en-US"/>
          </a:p>
        </p:txBody>
      </p:sp>
      <p:sp>
        <p:nvSpPr>
          <p:cNvPr id="5" name="页脚占位符 4">
            <a:extLst>
              <a:ext uri="{FF2B5EF4-FFF2-40B4-BE49-F238E27FC236}">
                <a16:creationId xmlns="" xmlns:a16="http://schemas.microsoft.com/office/drawing/2014/main" id="{1A8B5FBD-DDC5-4823-BE03-D373A687E0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F8D1440-C648-450B-8CAF-EF91793F831B}"/>
              </a:ext>
            </a:extLst>
          </p:cNvPr>
          <p:cNvSpPr>
            <a:spLocks noGrp="1"/>
          </p:cNvSpPr>
          <p:nvPr>
            <p:ph type="sldNum" sz="quarter" idx="12"/>
          </p:nvPr>
        </p:nvSpPr>
        <p:spPr/>
        <p:txBody>
          <a:bodyPr/>
          <a:lstStyle/>
          <a:p>
            <a:fld id="{14F5E837-E688-4C1E-A791-D3F204CAB2CC}" type="slidenum">
              <a:rPr lang="zh-CN" altLang="en-US" smtClean="0"/>
              <a:t>‹#›</a:t>
            </a:fld>
            <a:endParaRPr lang="zh-CN" altLang="en-US"/>
          </a:p>
        </p:txBody>
      </p:sp>
    </p:spTree>
    <p:extLst>
      <p:ext uri="{BB962C8B-B14F-4D97-AF65-F5344CB8AC3E}">
        <p14:creationId xmlns:p14="http://schemas.microsoft.com/office/powerpoint/2010/main" val="276455601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CA0AE5D-F69E-4969-8457-0DDA7A26E41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C8A825E-2ABA-42F7-8ABD-6839FD90E33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673212B6-E73D-45DC-92E4-F40D689AFB60}"/>
              </a:ext>
            </a:extLst>
          </p:cNvPr>
          <p:cNvSpPr>
            <a:spLocks noGrp="1"/>
          </p:cNvSpPr>
          <p:nvPr>
            <p:ph type="dt" sz="half" idx="10"/>
          </p:nvPr>
        </p:nvSpPr>
        <p:spPr/>
        <p:txBody>
          <a:bodyPr/>
          <a:lstStyle/>
          <a:p>
            <a:fld id="{9DD7B967-D2CA-4EC1-A272-5C024BDDD728}" type="datetimeFigureOut">
              <a:rPr lang="zh-CN" altLang="en-US" smtClean="0"/>
              <a:t>2019/10/8</a:t>
            </a:fld>
            <a:endParaRPr lang="zh-CN" altLang="en-US"/>
          </a:p>
        </p:txBody>
      </p:sp>
      <p:sp>
        <p:nvSpPr>
          <p:cNvPr id="5" name="页脚占位符 4">
            <a:extLst>
              <a:ext uri="{FF2B5EF4-FFF2-40B4-BE49-F238E27FC236}">
                <a16:creationId xmlns="" xmlns:a16="http://schemas.microsoft.com/office/drawing/2014/main" id="{D6247A58-432C-4B48-B6A8-C7B3E9C657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617DB08-01B1-47D6-ACB0-BC7F382A1BE8}"/>
              </a:ext>
            </a:extLst>
          </p:cNvPr>
          <p:cNvSpPr>
            <a:spLocks noGrp="1"/>
          </p:cNvSpPr>
          <p:nvPr>
            <p:ph type="sldNum" sz="quarter" idx="12"/>
          </p:nvPr>
        </p:nvSpPr>
        <p:spPr/>
        <p:txBody>
          <a:bodyPr/>
          <a:lstStyle/>
          <a:p>
            <a:fld id="{14F5E837-E688-4C1E-A791-D3F204CAB2CC}" type="slidenum">
              <a:rPr lang="zh-CN" altLang="en-US" smtClean="0"/>
              <a:t>‹#›</a:t>
            </a:fld>
            <a:endParaRPr lang="zh-CN" altLang="en-US"/>
          </a:p>
        </p:txBody>
      </p:sp>
    </p:spTree>
    <p:extLst>
      <p:ext uri="{BB962C8B-B14F-4D97-AF65-F5344CB8AC3E}">
        <p14:creationId xmlns:p14="http://schemas.microsoft.com/office/powerpoint/2010/main" val="307276146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D1DAEE-21CE-4FF6-9F6C-2475EDCCBBC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1EC98064-4826-4C61-9EF7-45E2226D9B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81862295-EEE7-412E-B739-0E4AF4DE3210}"/>
              </a:ext>
            </a:extLst>
          </p:cNvPr>
          <p:cNvSpPr>
            <a:spLocks noGrp="1"/>
          </p:cNvSpPr>
          <p:nvPr>
            <p:ph type="dt" sz="half" idx="10"/>
          </p:nvPr>
        </p:nvSpPr>
        <p:spPr/>
        <p:txBody>
          <a:bodyPr/>
          <a:lstStyle/>
          <a:p>
            <a:fld id="{9DD7B967-D2CA-4EC1-A272-5C024BDDD728}" type="datetimeFigureOut">
              <a:rPr lang="zh-CN" altLang="en-US" smtClean="0"/>
              <a:t>2019/10/8</a:t>
            </a:fld>
            <a:endParaRPr lang="zh-CN" altLang="en-US"/>
          </a:p>
        </p:txBody>
      </p:sp>
      <p:sp>
        <p:nvSpPr>
          <p:cNvPr id="5" name="页脚占位符 4">
            <a:extLst>
              <a:ext uri="{FF2B5EF4-FFF2-40B4-BE49-F238E27FC236}">
                <a16:creationId xmlns="" xmlns:a16="http://schemas.microsoft.com/office/drawing/2014/main" id="{6966EAAA-BAEA-4B54-90F9-243AD6550FF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79E85AB-2168-472A-A601-A13F7BD2CD1C}"/>
              </a:ext>
            </a:extLst>
          </p:cNvPr>
          <p:cNvSpPr>
            <a:spLocks noGrp="1"/>
          </p:cNvSpPr>
          <p:nvPr>
            <p:ph type="sldNum" sz="quarter" idx="12"/>
          </p:nvPr>
        </p:nvSpPr>
        <p:spPr/>
        <p:txBody>
          <a:bodyPr/>
          <a:lstStyle/>
          <a:p>
            <a:fld id="{14F5E837-E688-4C1E-A791-D3F204CAB2CC}" type="slidenum">
              <a:rPr lang="zh-CN" altLang="en-US" smtClean="0"/>
              <a:t>‹#›</a:t>
            </a:fld>
            <a:endParaRPr lang="zh-CN" altLang="en-US"/>
          </a:p>
        </p:txBody>
      </p:sp>
    </p:spTree>
    <p:extLst>
      <p:ext uri="{BB962C8B-B14F-4D97-AF65-F5344CB8AC3E}">
        <p14:creationId xmlns:p14="http://schemas.microsoft.com/office/powerpoint/2010/main" val="117984048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E6FCB12-6717-4762-B0D2-66BFB01B977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DA36934-5989-41DB-8923-55F750E0CDF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BE0CDAE9-7444-4637-8CCE-8FA85E54DE0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29F02499-1AED-4B46-982A-C0F0BEC6B4C0}"/>
              </a:ext>
            </a:extLst>
          </p:cNvPr>
          <p:cNvSpPr>
            <a:spLocks noGrp="1"/>
          </p:cNvSpPr>
          <p:nvPr>
            <p:ph type="dt" sz="half" idx="10"/>
          </p:nvPr>
        </p:nvSpPr>
        <p:spPr/>
        <p:txBody>
          <a:bodyPr/>
          <a:lstStyle/>
          <a:p>
            <a:fld id="{9DD7B967-D2CA-4EC1-A272-5C024BDDD728}" type="datetimeFigureOut">
              <a:rPr lang="zh-CN" altLang="en-US" smtClean="0"/>
              <a:t>2019/10/8</a:t>
            </a:fld>
            <a:endParaRPr lang="zh-CN" altLang="en-US"/>
          </a:p>
        </p:txBody>
      </p:sp>
      <p:sp>
        <p:nvSpPr>
          <p:cNvPr id="6" name="页脚占位符 5">
            <a:extLst>
              <a:ext uri="{FF2B5EF4-FFF2-40B4-BE49-F238E27FC236}">
                <a16:creationId xmlns="" xmlns:a16="http://schemas.microsoft.com/office/drawing/2014/main" id="{76446DE9-AFAC-49E7-9D90-57E81C5E501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6F0E899-8B8A-416B-A6D9-D3B6A12542E6}"/>
              </a:ext>
            </a:extLst>
          </p:cNvPr>
          <p:cNvSpPr>
            <a:spLocks noGrp="1"/>
          </p:cNvSpPr>
          <p:nvPr>
            <p:ph type="sldNum" sz="quarter" idx="12"/>
          </p:nvPr>
        </p:nvSpPr>
        <p:spPr/>
        <p:txBody>
          <a:bodyPr/>
          <a:lstStyle/>
          <a:p>
            <a:fld id="{14F5E837-E688-4C1E-A791-D3F204CAB2CC}" type="slidenum">
              <a:rPr lang="zh-CN" altLang="en-US" smtClean="0"/>
              <a:t>‹#›</a:t>
            </a:fld>
            <a:endParaRPr lang="zh-CN" altLang="en-US"/>
          </a:p>
        </p:txBody>
      </p:sp>
    </p:spTree>
    <p:extLst>
      <p:ext uri="{BB962C8B-B14F-4D97-AF65-F5344CB8AC3E}">
        <p14:creationId xmlns:p14="http://schemas.microsoft.com/office/powerpoint/2010/main" val="373133532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4273F7-0FBE-4C73-A059-FBF09CD1EFC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81C173D7-6381-4297-8746-03212FE36D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DE2A012B-E1A5-4512-887C-62008C947B3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C6F88D60-2ED3-4C0D-AD64-6F78376DE9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1B3BEA2A-DFB3-4F58-A34A-89C8EA0C149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F6E207E0-B27F-414A-9F71-A939B31C3B89}"/>
              </a:ext>
            </a:extLst>
          </p:cNvPr>
          <p:cNvSpPr>
            <a:spLocks noGrp="1"/>
          </p:cNvSpPr>
          <p:nvPr>
            <p:ph type="dt" sz="half" idx="10"/>
          </p:nvPr>
        </p:nvSpPr>
        <p:spPr/>
        <p:txBody>
          <a:bodyPr/>
          <a:lstStyle/>
          <a:p>
            <a:fld id="{9DD7B967-D2CA-4EC1-A272-5C024BDDD728}" type="datetimeFigureOut">
              <a:rPr lang="zh-CN" altLang="en-US" smtClean="0"/>
              <a:t>2019/10/8</a:t>
            </a:fld>
            <a:endParaRPr lang="zh-CN" altLang="en-US"/>
          </a:p>
        </p:txBody>
      </p:sp>
      <p:sp>
        <p:nvSpPr>
          <p:cNvPr id="8" name="页脚占位符 7">
            <a:extLst>
              <a:ext uri="{FF2B5EF4-FFF2-40B4-BE49-F238E27FC236}">
                <a16:creationId xmlns="" xmlns:a16="http://schemas.microsoft.com/office/drawing/2014/main" id="{7AD7BE22-9B7E-4D5E-A696-C2CF56B67AE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55A4A7BF-69B9-43CB-AC22-C0AA6B23DA78}"/>
              </a:ext>
            </a:extLst>
          </p:cNvPr>
          <p:cNvSpPr>
            <a:spLocks noGrp="1"/>
          </p:cNvSpPr>
          <p:nvPr>
            <p:ph type="sldNum" sz="quarter" idx="12"/>
          </p:nvPr>
        </p:nvSpPr>
        <p:spPr/>
        <p:txBody>
          <a:bodyPr/>
          <a:lstStyle/>
          <a:p>
            <a:fld id="{14F5E837-E688-4C1E-A791-D3F204CAB2CC}" type="slidenum">
              <a:rPr lang="zh-CN" altLang="en-US" smtClean="0"/>
              <a:t>‹#›</a:t>
            </a:fld>
            <a:endParaRPr lang="zh-CN" altLang="en-US"/>
          </a:p>
        </p:txBody>
      </p:sp>
    </p:spTree>
    <p:extLst>
      <p:ext uri="{BB962C8B-B14F-4D97-AF65-F5344CB8AC3E}">
        <p14:creationId xmlns:p14="http://schemas.microsoft.com/office/powerpoint/2010/main" val="224247985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E82EB26-2736-419D-9C11-BF3A10B823C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414B5DFD-3FB4-4056-8212-9A9A8F19815F}"/>
              </a:ext>
            </a:extLst>
          </p:cNvPr>
          <p:cNvSpPr>
            <a:spLocks noGrp="1"/>
          </p:cNvSpPr>
          <p:nvPr>
            <p:ph type="dt" sz="half" idx="10"/>
          </p:nvPr>
        </p:nvSpPr>
        <p:spPr/>
        <p:txBody>
          <a:bodyPr/>
          <a:lstStyle/>
          <a:p>
            <a:fld id="{9DD7B967-D2CA-4EC1-A272-5C024BDDD728}" type="datetimeFigureOut">
              <a:rPr lang="zh-CN" altLang="en-US" smtClean="0"/>
              <a:t>2019/10/8</a:t>
            </a:fld>
            <a:endParaRPr lang="zh-CN" altLang="en-US"/>
          </a:p>
        </p:txBody>
      </p:sp>
      <p:sp>
        <p:nvSpPr>
          <p:cNvPr id="4" name="页脚占位符 3">
            <a:extLst>
              <a:ext uri="{FF2B5EF4-FFF2-40B4-BE49-F238E27FC236}">
                <a16:creationId xmlns="" xmlns:a16="http://schemas.microsoft.com/office/drawing/2014/main" id="{4ECA6CA9-7F4D-4993-B5E9-98F6FF6862A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0CA74ADE-62D0-4886-9F8B-020D519A59EF}"/>
              </a:ext>
            </a:extLst>
          </p:cNvPr>
          <p:cNvSpPr>
            <a:spLocks noGrp="1"/>
          </p:cNvSpPr>
          <p:nvPr>
            <p:ph type="sldNum" sz="quarter" idx="12"/>
          </p:nvPr>
        </p:nvSpPr>
        <p:spPr/>
        <p:txBody>
          <a:bodyPr/>
          <a:lstStyle/>
          <a:p>
            <a:fld id="{14F5E837-E688-4C1E-A791-D3F204CAB2CC}" type="slidenum">
              <a:rPr lang="zh-CN" altLang="en-US" smtClean="0"/>
              <a:t>‹#›</a:t>
            </a:fld>
            <a:endParaRPr lang="zh-CN" altLang="en-US"/>
          </a:p>
        </p:txBody>
      </p:sp>
    </p:spTree>
    <p:extLst>
      <p:ext uri="{BB962C8B-B14F-4D97-AF65-F5344CB8AC3E}">
        <p14:creationId xmlns:p14="http://schemas.microsoft.com/office/powerpoint/2010/main" val="126196149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8843DF91-EFD6-42DF-BCBB-B74ED5FFC2C5}"/>
              </a:ext>
            </a:extLst>
          </p:cNvPr>
          <p:cNvSpPr>
            <a:spLocks noGrp="1"/>
          </p:cNvSpPr>
          <p:nvPr>
            <p:ph type="dt" sz="half" idx="10"/>
          </p:nvPr>
        </p:nvSpPr>
        <p:spPr/>
        <p:txBody>
          <a:bodyPr/>
          <a:lstStyle/>
          <a:p>
            <a:fld id="{9DD7B967-D2CA-4EC1-A272-5C024BDDD728}" type="datetimeFigureOut">
              <a:rPr lang="zh-CN" altLang="en-US" smtClean="0"/>
              <a:t>2019/10/8</a:t>
            </a:fld>
            <a:endParaRPr lang="zh-CN" altLang="en-US"/>
          </a:p>
        </p:txBody>
      </p:sp>
      <p:sp>
        <p:nvSpPr>
          <p:cNvPr id="3" name="页脚占位符 2">
            <a:extLst>
              <a:ext uri="{FF2B5EF4-FFF2-40B4-BE49-F238E27FC236}">
                <a16:creationId xmlns="" xmlns:a16="http://schemas.microsoft.com/office/drawing/2014/main" id="{A48C7882-4571-42AF-B1D4-D9E1EB897EE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0B71116E-5F47-4147-B6BE-81602B725573}"/>
              </a:ext>
            </a:extLst>
          </p:cNvPr>
          <p:cNvSpPr>
            <a:spLocks noGrp="1"/>
          </p:cNvSpPr>
          <p:nvPr>
            <p:ph type="sldNum" sz="quarter" idx="12"/>
          </p:nvPr>
        </p:nvSpPr>
        <p:spPr/>
        <p:txBody>
          <a:bodyPr/>
          <a:lstStyle/>
          <a:p>
            <a:fld id="{14F5E837-E688-4C1E-A791-D3F204CAB2CC}" type="slidenum">
              <a:rPr lang="zh-CN" altLang="en-US" smtClean="0"/>
              <a:t>‹#›</a:t>
            </a:fld>
            <a:endParaRPr lang="zh-CN" altLang="en-US"/>
          </a:p>
        </p:txBody>
      </p:sp>
    </p:spTree>
    <p:extLst>
      <p:ext uri="{BB962C8B-B14F-4D97-AF65-F5344CB8AC3E}">
        <p14:creationId xmlns:p14="http://schemas.microsoft.com/office/powerpoint/2010/main" val="107126283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6A746F7-38D5-4B1B-9F11-7EB103DE7FA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06C0A023-4B96-4125-84F1-C6533CAADE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264F0160-E010-4284-B21B-B916350C4C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6541A72C-8BBD-48CE-9253-2F5424FCFC8C}"/>
              </a:ext>
            </a:extLst>
          </p:cNvPr>
          <p:cNvSpPr>
            <a:spLocks noGrp="1"/>
          </p:cNvSpPr>
          <p:nvPr>
            <p:ph type="dt" sz="half" idx="10"/>
          </p:nvPr>
        </p:nvSpPr>
        <p:spPr/>
        <p:txBody>
          <a:bodyPr/>
          <a:lstStyle/>
          <a:p>
            <a:fld id="{9DD7B967-D2CA-4EC1-A272-5C024BDDD728}" type="datetimeFigureOut">
              <a:rPr lang="zh-CN" altLang="en-US" smtClean="0"/>
              <a:t>2019/10/8</a:t>
            </a:fld>
            <a:endParaRPr lang="zh-CN" altLang="en-US"/>
          </a:p>
        </p:txBody>
      </p:sp>
      <p:sp>
        <p:nvSpPr>
          <p:cNvPr id="6" name="页脚占位符 5">
            <a:extLst>
              <a:ext uri="{FF2B5EF4-FFF2-40B4-BE49-F238E27FC236}">
                <a16:creationId xmlns="" xmlns:a16="http://schemas.microsoft.com/office/drawing/2014/main" id="{89B2E0B1-D486-4C7D-B676-BA263BC3165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EA9459E-5667-4291-A75F-562F68B1BD52}"/>
              </a:ext>
            </a:extLst>
          </p:cNvPr>
          <p:cNvSpPr>
            <a:spLocks noGrp="1"/>
          </p:cNvSpPr>
          <p:nvPr>
            <p:ph type="sldNum" sz="quarter" idx="12"/>
          </p:nvPr>
        </p:nvSpPr>
        <p:spPr/>
        <p:txBody>
          <a:bodyPr/>
          <a:lstStyle/>
          <a:p>
            <a:fld id="{14F5E837-E688-4C1E-A791-D3F204CAB2CC}" type="slidenum">
              <a:rPr lang="zh-CN" altLang="en-US" smtClean="0"/>
              <a:t>‹#›</a:t>
            </a:fld>
            <a:endParaRPr lang="zh-CN" altLang="en-US"/>
          </a:p>
        </p:txBody>
      </p:sp>
    </p:spTree>
    <p:extLst>
      <p:ext uri="{BB962C8B-B14F-4D97-AF65-F5344CB8AC3E}">
        <p14:creationId xmlns:p14="http://schemas.microsoft.com/office/powerpoint/2010/main" val="33227127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CB8E64A-42C3-4CF8-AE79-3DFBB80051D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D112CD01-1178-4E42-8FF2-22A602CAE4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93AE51E4-A83A-4164-946F-B2618E182E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4CB6BDD1-A358-4706-AF47-8FA2D0CF7B19}"/>
              </a:ext>
            </a:extLst>
          </p:cNvPr>
          <p:cNvSpPr>
            <a:spLocks noGrp="1"/>
          </p:cNvSpPr>
          <p:nvPr>
            <p:ph type="dt" sz="half" idx="10"/>
          </p:nvPr>
        </p:nvSpPr>
        <p:spPr/>
        <p:txBody>
          <a:bodyPr/>
          <a:lstStyle/>
          <a:p>
            <a:fld id="{9DD7B967-D2CA-4EC1-A272-5C024BDDD728}" type="datetimeFigureOut">
              <a:rPr lang="zh-CN" altLang="en-US" smtClean="0"/>
              <a:t>2019/10/8</a:t>
            </a:fld>
            <a:endParaRPr lang="zh-CN" altLang="en-US"/>
          </a:p>
        </p:txBody>
      </p:sp>
      <p:sp>
        <p:nvSpPr>
          <p:cNvPr id="6" name="页脚占位符 5">
            <a:extLst>
              <a:ext uri="{FF2B5EF4-FFF2-40B4-BE49-F238E27FC236}">
                <a16:creationId xmlns="" xmlns:a16="http://schemas.microsoft.com/office/drawing/2014/main" id="{657CC8D1-11CB-4483-B71B-D395FBC9F5D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54B34651-CF51-48A4-A28C-2EEF32D233DE}"/>
              </a:ext>
            </a:extLst>
          </p:cNvPr>
          <p:cNvSpPr>
            <a:spLocks noGrp="1"/>
          </p:cNvSpPr>
          <p:nvPr>
            <p:ph type="sldNum" sz="quarter" idx="12"/>
          </p:nvPr>
        </p:nvSpPr>
        <p:spPr/>
        <p:txBody>
          <a:bodyPr/>
          <a:lstStyle/>
          <a:p>
            <a:fld id="{14F5E837-E688-4C1E-A791-D3F204CAB2CC}" type="slidenum">
              <a:rPr lang="zh-CN" altLang="en-US" smtClean="0"/>
              <a:t>‹#›</a:t>
            </a:fld>
            <a:endParaRPr lang="zh-CN" altLang="en-US"/>
          </a:p>
        </p:txBody>
      </p:sp>
    </p:spTree>
    <p:extLst>
      <p:ext uri="{BB962C8B-B14F-4D97-AF65-F5344CB8AC3E}">
        <p14:creationId xmlns:p14="http://schemas.microsoft.com/office/powerpoint/2010/main" val="8184680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000EEE76-671D-400B-A929-DE3EEFF29E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256ABAB-16BB-45B5-97AD-D4B9D04B15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B62A3382-41A6-4909-8BE8-E3E092B953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D7B967-D2CA-4EC1-A272-5C024BDDD728}" type="datetimeFigureOut">
              <a:rPr lang="zh-CN" altLang="en-US" smtClean="0"/>
              <a:t>2019/10/8</a:t>
            </a:fld>
            <a:endParaRPr lang="zh-CN" altLang="en-US"/>
          </a:p>
        </p:txBody>
      </p:sp>
      <p:sp>
        <p:nvSpPr>
          <p:cNvPr id="5" name="页脚占位符 4">
            <a:extLst>
              <a:ext uri="{FF2B5EF4-FFF2-40B4-BE49-F238E27FC236}">
                <a16:creationId xmlns="" xmlns:a16="http://schemas.microsoft.com/office/drawing/2014/main" id="{9FE54C96-09DE-4E53-9307-6D51DD8F1A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F0A3243B-E696-475E-B350-194AD7EF35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F5E837-E688-4C1E-A791-D3F204CAB2CC}" type="slidenum">
              <a:rPr lang="zh-CN" altLang="en-US" smtClean="0"/>
              <a:t>‹#›</a:t>
            </a:fld>
            <a:endParaRPr lang="zh-CN" altLang="en-US"/>
          </a:p>
        </p:txBody>
      </p:sp>
    </p:spTree>
    <p:extLst>
      <p:ext uri="{BB962C8B-B14F-4D97-AF65-F5344CB8AC3E}">
        <p14:creationId xmlns:p14="http://schemas.microsoft.com/office/powerpoint/2010/main" val="4715216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24630E6E-B2EB-4C15-8EF7-C4F96A2F23E5}"/>
              </a:ext>
            </a:extLst>
          </p:cNvPr>
          <p:cNvCxnSpPr>
            <a:cxnSpLocks/>
          </p:cNvCxnSpPr>
          <p:nvPr/>
        </p:nvCxnSpPr>
        <p:spPr>
          <a:xfrm>
            <a:off x="3575522" y="3827744"/>
            <a:ext cx="4709022" cy="0"/>
          </a:xfrm>
          <a:prstGeom prst="line">
            <a:avLst/>
          </a:prstGeom>
          <a:ln w="15875">
            <a:solidFill>
              <a:srgbClr val="3F3B3A"/>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 xmlns:a16="http://schemas.microsoft.com/office/drawing/2014/main" id="{5F02147C-B5E7-41B2-BDD3-2C9E42532A9B}"/>
              </a:ext>
            </a:extLst>
          </p:cNvPr>
          <p:cNvSpPr txBox="1"/>
          <p:nvPr/>
        </p:nvSpPr>
        <p:spPr>
          <a:xfrm>
            <a:off x="1671265" y="2287464"/>
            <a:ext cx="8747760" cy="1323439"/>
          </a:xfrm>
          <a:prstGeom prst="rect">
            <a:avLst/>
          </a:prstGeom>
          <a:noFill/>
        </p:spPr>
        <p:txBody>
          <a:bodyPr wrap="square" rtlCol="0">
            <a:spAutoFit/>
          </a:bodyPr>
          <a:lstStyle/>
          <a:p>
            <a:pPr algn="ctr"/>
            <a:r>
              <a:rPr lang="zh-CN" altLang="en-US" sz="6600" dirty="0">
                <a:solidFill>
                  <a:srgbClr val="E8A243"/>
                </a:solidFill>
                <a:cs typeface="+mn-ea"/>
                <a:sym typeface="+mn-lt"/>
              </a:rPr>
              <a:t>毕业论文答辩</a:t>
            </a:r>
            <a:r>
              <a:rPr lang="en-US" altLang="zh-CN" sz="6600" dirty="0">
                <a:solidFill>
                  <a:srgbClr val="E8A243"/>
                </a:solidFill>
                <a:cs typeface="+mn-ea"/>
                <a:sym typeface="+mn-lt"/>
              </a:rPr>
              <a:t>PPT</a:t>
            </a:r>
            <a:r>
              <a:rPr lang="zh-CN" altLang="en-US" sz="6600" dirty="0">
                <a:solidFill>
                  <a:srgbClr val="E8A243"/>
                </a:solidFill>
                <a:cs typeface="+mn-ea"/>
                <a:sym typeface="+mn-lt"/>
              </a:rPr>
              <a:t>模板</a:t>
            </a:r>
            <a:endParaRPr lang="en-US" altLang="zh-CN" sz="6600" dirty="0">
              <a:solidFill>
                <a:srgbClr val="E8A243"/>
              </a:solidFill>
              <a:cs typeface="+mn-ea"/>
              <a:sym typeface="+mn-lt"/>
            </a:endParaRPr>
          </a:p>
          <a:p>
            <a:pPr algn="ctr"/>
            <a:r>
              <a:rPr lang="en-US" altLang="zh-CN" sz="1400" dirty="0">
                <a:solidFill>
                  <a:srgbClr val="E8A243"/>
                </a:solidFill>
                <a:cs typeface="+mn-ea"/>
                <a:sym typeface="+mn-lt"/>
              </a:rPr>
              <a:t>The user can demonstrate on a projector or computer or print the it into a film to be used</a:t>
            </a:r>
          </a:p>
        </p:txBody>
      </p:sp>
      <p:grpSp>
        <p:nvGrpSpPr>
          <p:cNvPr id="10" name="组合 9">
            <a:extLst>
              <a:ext uri="{FF2B5EF4-FFF2-40B4-BE49-F238E27FC236}">
                <a16:creationId xmlns="" xmlns:a16="http://schemas.microsoft.com/office/drawing/2014/main" id="{9CB888E6-DEBB-40D5-9263-371095D97AF3}"/>
              </a:ext>
            </a:extLst>
          </p:cNvPr>
          <p:cNvGrpSpPr/>
          <p:nvPr/>
        </p:nvGrpSpPr>
        <p:grpSpPr>
          <a:xfrm>
            <a:off x="6542167" y="4039506"/>
            <a:ext cx="1742377" cy="348262"/>
            <a:chOff x="6593022" y="4739377"/>
            <a:chExt cx="1742377" cy="348262"/>
          </a:xfrm>
        </p:grpSpPr>
        <p:sp>
          <p:nvSpPr>
            <p:cNvPr id="11" name="矩形 10">
              <a:extLst>
                <a:ext uri="{FF2B5EF4-FFF2-40B4-BE49-F238E27FC236}">
                  <a16:creationId xmlns="" xmlns:a16="http://schemas.microsoft.com/office/drawing/2014/main" id="{62CEA534-0D25-4735-9D35-F9D7E8C289AA}"/>
                </a:ext>
              </a:extLst>
            </p:cNvPr>
            <p:cNvSpPr/>
            <p:nvPr/>
          </p:nvSpPr>
          <p:spPr>
            <a:xfrm>
              <a:off x="6720571" y="4739377"/>
              <a:ext cx="1614828" cy="348262"/>
            </a:xfrm>
            <a:prstGeom prst="rect">
              <a:avLst/>
            </a:prstGeom>
            <a:noFill/>
            <a:ln w="19050">
              <a:noFill/>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dirty="0">
                  <a:latin typeface="宋体" panose="02010600030101010101" pitchFamily="2" charset="-122"/>
                  <a:ea typeface="宋体" panose="02010600030101010101" pitchFamily="2" charset="-122"/>
                  <a:cs typeface="+mn-ea"/>
                  <a:sym typeface="+mn-lt"/>
                </a:rPr>
                <a:t>指导老师</a:t>
              </a:r>
              <a:r>
                <a:rPr lang="zh-CN" altLang="en-US" sz="1200" dirty="0" smtClean="0">
                  <a:latin typeface="宋体" panose="02010600030101010101" pitchFamily="2" charset="-122"/>
                  <a:ea typeface="宋体" panose="02010600030101010101" pitchFamily="2" charset="-122"/>
                  <a:cs typeface="+mn-ea"/>
                  <a:sym typeface="+mn-lt"/>
                </a:rPr>
                <a:t>：青课</a:t>
              </a:r>
              <a:endParaRPr lang="zh-CN" altLang="en-US" sz="1200" dirty="0">
                <a:latin typeface="宋体" panose="02010600030101010101" pitchFamily="2" charset="-122"/>
                <a:ea typeface="宋体" panose="02010600030101010101" pitchFamily="2" charset="-122"/>
                <a:cs typeface="+mn-ea"/>
                <a:sym typeface="+mn-lt"/>
              </a:endParaRPr>
            </a:p>
          </p:txBody>
        </p:sp>
        <p:sp>
          <p:nvSpPr>
            <p:cNvPr id="12" name="female-instructor-giving-a-lecture-standing-at-the-side-of-a-screen_43195">
              <a:extLst>
                <a:ext uri="{FF2B5EF4-FFF2-40B4-BE49-F238E27FC236}">
                  <a16:creationId xmlns="" xmlns:a16="http://schemas.microsoft.com/office/drawing/2014/main" id="{864B4DF9-60F1-49A4-9421-6F1B05294A66}"/>
                </a:ext>
              </a:extLst>
            </p:cNvPr>
            <p:cNvSpPr>
              <a:spLocks noChangeAspect="1"/>
            </p:cNvSpPr>
            <p:nvPr/>
          </p:nvSpPr>
          <p:spPr bwMode="auto">
            <a:xfrm>
              <a:off x="6593022" y="4787907"/>
              <a:ext cx="292496" cy="251202"/>
            </a:xfrm>
            <a:custGeom>
              <a:avLst/>
              <a:gdLst>
                <a:gd name="connsiteX0" fmla="*/ 45866 w 605777"/>
                <a:gd name="connsiteY0" fmla="*/ 339787 h 520255"/>
                <a:gd name="connsiteX1" fmla="*/ 147937 w 605777"/>
                <a:gd name="connsiteY1" fmla="*/ 341219 h 520255"/>
                <a:gd name="connsiteX2" fmla="*/ 150812 w 605777"/>
                <a:gd name="connsiteY2" fmla="*/ 408537 h 520255"/>
                <a:gd name="connsiteX3" fmla="*/ 130685 w 605777"/>
                <a:gd name="connsiteY3" fmla="*/ 408537 h 520255"/>
                <a:gd name="connsiteX4" fmla="*/ 133561 w 605777"/>
                <a:gd name="connsiteY4" fmla="*/ 447208 h 520255"/>
                <a:gd name="connsiteX5" fmla="*/ 129248 w 605777"/>
                <a:gd name="connsiteY5" fmla="*/ 501635 h 520255"/>
                <a:gd name="connsiteX6" fmla="*/ 150812 w 605777"/>
                <a:gd name="connsiteY6" fmla="*/ 510229 h 520255"/>
                <a:gd name="connsiteX7" fmla="*/ 136436 w 605777"/>
                <a:gd name="connsiteY7" fmla="*/ 520255 h 520255"/>
                <a:gd name="connsiteX8" fmla="*/ 127810 w 605777"/>
                <a:gd name="connsiteY8" fmla="*/ 520255 h 520255"/>
                <a:gd name="connsiteX9" fmla="*/ 104808 w 605777"/>
                <a:gd name="connsiteY9" fmla="*/ 520255 h 520255"/>
                <a:gd name="connsiteX10" fmla="*/ 103371 w 605777"/>
                <a:gd name="connsiteY10" fmla="*/ 520255 h 520255"/>
                <a:gd name="connsiteX11" fmla="*/ 103371 w 605777"/>
                <a:gd name="connsiteY11" fmla="*/ 511661 h 520255"/>
                <a:gd name="connsiteX12" fmla="*/ 106246 w 605777"/>
                <a:gd name="connsiteY12" fmla="*/ 505932 h 520255"/>
                <a:gd name="connsiteX13" fmla="*/ 111996 w 605777"/>
                <a:gd name="connsiteY13" fmla="*/ 447208 h 520255"/>
                <a:gd name="connsiteX14" fmla="*/ 109121 w 605777"/>
                <a:gd name="connsiteY14" fmla="*/ 408537 h 520255"/>
                <a:gd name="connsiteX15" fmla="*/ 96183 w 605777"/>
                <a:gd name="connsiteY15" fmla="*/ 408537 h 520255"/>
                <a:gd name="connsiteX16" fmla="*/ 96183 w 605777"/>
                <a:gd name="connsiteY16" fmla="*/ 507364 h 520255"/>
                <a:gd name="connsiteX17" fmla="*/ 97620 w 605777"/>
                <a:gd name="connsiteY17" fmla="*/ 511661 h 520255"/>
                <a:gd name="connsiteX18" fmla="*/ 97620 w 605777"/>
                <a:gd name="connsiteY18" fmla="*/ 520255 h 520255"/>
                <a:gd name="connsiteX19" fmla="*/ 96183 w 605777"/>
                <a:gd name="connsiteY19" fmla="*/ 520255 h 520255"/>
                <a:gd name="connsiteX20" fmla="*/ 74618 w 605777"/>
                <a:gd name="connsiteY20" fmla="*/ 520255 h 520255"/>
                <a:gd name="connsiteX21" fmla="*/ 65993 w 605777"/>
                <a:gd name="connsiteY21" fmla="*/ 520255 h 520255"/>
                <a:gd name="connsiteX22" fmla="*/ 51617 w 605777"/>
                <a:gd name="connsiteY22" fmla="*/ 510229 h 520255"/>
                <a:gd name="connsiteX23" fmla="*/ 74618 w 605777"/>
                <a:gd name="connsiteY23" fmla="*/ 501635 h 520255"/>
                <a:gd name="connsiteX24" fmla="*/ 74618 w 605777"/>
                <a:gd name="connsiteY24" fmla="*/ 408537 h 520255"/>
                <a:gd name="connsiteX25" fmla="*/ 42991 w 605777"/>
                <a:gd name="connsiteY25" fmla="*/ 408537 h 520255"/>
                <a:gd name="connsiteX26" fmla="*/ 219630 w 605777"/>
                <a:gd name="connsiteY26" fmla="*/ 117545 h 520255"/>
                <a:gd name="connsiteX27" fmla="*/ 219630 w 605777"/>
                <a:gd name="connsiteY27" fmla="*/ 182051 h 520255"/>
                <a:gd name="connsiteX28" fmla="*/ 285663 w 605777"/>
                <a:gd name="connsiteY28" fmla="*/ 197819 h 520255"/>
                <a:gd name="connsiteX29" fmla="*/ 285663 w 605777"/>
                <a:gd name="connsiteY29" fmla="*/ 240823 h 520255"/>
                <a:gd name="connsiteX30" fmla="*/ 219630 w 605777"/>
                <a:gd name="connsiteY30" fmla="*/ 233656 h 520255"/>
                <a:gd name="connsiteX31" fmla="*/ 219630 w 605777"/>
                <a:gd name="connsiteY31" fmla="*/ 341166 h 520255"/>
                <a:gd name="connsiteX32" fmla="*/ 377534 w 605777"/>
                <a:gd name="connsiteY32" fmla="*/ 341166 h 520255"/>
                <a:gd name="connsiteX33" fmla="*/ 403373 w 605777"/>
                <a:gd name="connsiteY33" fmla="*/ 341166 h 520255"/>
                <a:gd name="connsiteX34" fmla="*/ 581374 w 605777"/>
                <a:gd name="connsiteY34" fmla="*/ 341166 h 520255"/>
                <a:gd name="connsiteX35" fmla="*/ 581374 w 605777"/>
                <a:gd name="connsiteY35" fmla="*/ 117545 h 520255"/>
                <a:gd name="connsiteX36" fmla="*/ 107662 w 605777"/>
                <a:gd name="connsiteY36" fmla="*/ 78841 h 520255"/>
                <a:gd name="connsiteX37" fmla="*/ 107662 w 605777"/>
                <a:gd name="connsiteY37" fmla="*/ 98909 h 520255"/>
                <a:gd name="connsiteX38" fmla="*/ 144985 w 605777"/>
                <a:gd name="connsiteY38" fmla="*/ 98909 h 520255"/>
                <a:gd name="connsiteX39" fmla="*/ 144985 w 605777"/>
                <a:gd name="connsiteY39" fmla="*/ 78841 h 520255"/>
                <a:gd name="connsiteX40" fmla="*/ 48807 w 605777"/>
                <a:gd name="connsiteY40" fmla="*/ 78841 h 520255"/>
                <a:gd name="connsiteX41" fmla="*/ 48807 w 605777"/>
                <a:gd name="connsiteY41" fmla="*/ 98909 h 520255"/>
                <a:gd name="connsiteX42" fmla="*/ 87565 w 605777"/>
                <a:gd name="connsiteY42" fmla="*/ 98909 h 520255"/>
                <a:gd name="connsiteX43" fmla="*/ 87565 w 605777"/>
                <a:gd name="connsiteY43" fmla="*/ 78841 h 520255"/>
                <a:gd name="connsiteX44" fmla="*/ 68904 w 605777"/>
                <a:gd name="connsiteY44" fmla="*/ 38704 h 520255"/>
                <a:gd name="connsiteX45" fmla="*/ 24403 w 605777"/>
                <a:gd name="connsiteY45" fmla="*/ 77407 h 520255"/>
                <a:gd name="connsiteX46" fmla="*/ 24403 w 605777"/>
                <a:gd name="connsiteY46" fmla="*/ 81708 h 520255"/>
                <a:gd name="connsiteX47" fmla="*/ 43065 w 605777"/>
                <a:gd name="connsiteY47" fmla="*/ 84575 h 520255"/>
                <a:gd name="connsiteX48" fmla="*/ 43065 w 605777"/>
                <a:gd name="connsiteY48" fmla="*/ 73107 h 520255"/>
                <a:gd name="connsiteX49" fmla="*/ 93307 w 605777"/>
                <a:gd name="connsiteY49" fmla="*/ 73107 h 520255"/>
                <a:gd name="connsiteX50" fmla="*/ 93307 w 605777"/>
                <a:gd name="connsiteY50" fmla="*/ 84575 h 520255"/>
                <a:gd name="connsiteX51" fmla="*/ 101920 w 605777"/>
                <a:gd name="connsiteY51" fmla="*/ 84575 h 520255"/>
                <a:gd name="connsiteX52" fmla="*/ 101920 w 605777"/>
                <a:gd name="connsiteY52" fmla="*/ 73107 h 520255"/>
                <a:gd name="connsiteX53" fmla="*/ 150726 w 605777"/>
                <a:gd name="connsiteY53" fmla="*/ 73107 h 520255"/>
                <a:gd name="connsiteX54" fmla="*/ 150726 w 605777"/>
                <a:gd name="connsiteY54" fmla="*/ 84575 h 520255"/>
                <a:gd name="connsiteX55" fmla="*/ 166517 w 605777"/>
                <a:gd name="connsiteY55" fmla="*/ 81708 h 520255"/>
                <a:gd name="connsiteX56" fmla="*/ 159339 w 605777"/>
                <a:gd name="connsiteY56" fmla="*/ 63073 h 520255"/>
                <a:gd name="connsiteX57" fmla="*/ 68904 w 605777"/>
                <a:gd name="connsiteY57" fmla="*/ 38704 h 520255"/>
                <a:gd name="connsiteX58" fmla="*/ 94742 w 605777"/>
                <a:gd name="connsiteY58" fmla="*/ 0 h 520255"/>
                <a:gd name="connsiteX59" fmla="*/ 180872 w 605777"/>
                <a:gd name="connsiteY59" fmla="*/ 134746 h 520255"/>
                <a:gd name="connsiteX60" fmla="*/ 175130 w 605777"/>
                <a:gd name="connsiteY60" fmla="*/ 172016 h 520255"/>
                <a:gd name="connsiteX61" fmla="*/ 202404 w 605777"/>
                <a:gd name="connsiteY61" fmla="*/ 177750 h 520255"/>
                <a:gd name="connsiteX62" fmla="*/ 202404 w 605777"/>
                <a:gd name="connsiteY62" fmla="*/ 117545 h 520255"/>
                <a:gd name="connsiteX63" fmla="*/ 190920 w 605777"/>
                <a:gd name="connsiteY63" fmla="*/ 117545 h 520255"/>
                <a:gd name="connsiteX64" fmla="*/ 190920 w 605777"/>
                <a:gd name="connsiteY64" fmla="*/ 93176 h 520255"/>
                <a:gd name="connsiteX65" fmla="*/ 202404 w 605777"/>
                <a:gd name="connsiteY65" fmla="*/ 93176 h 520255"/>
                <a:gd name="connsiteX66" fmla="*/ 371792 w 605777"/>
                <a:gd name="connsiteY66" fmla="*/ 93176 h 520255"/>
                <a:gd name="connsiteX67" fmla="*/ 371792 w 605777"/>
                <a:gd name="connsiteY67" fmla="*/ 73107 h 520255"/>
                <a:gd name="connsiteX68" fmla="*/ 420599 w 605777"/>
                <a:gd name="connsiteY68" fmla="*/ 73107 h 520255"/>
                <a:gd name="connsiteX69" fmla="*/ 420599 w 605777"/>
                <a:gd name="connsiteY69" fmla="*/ 93176 h 520255"/>
                <a:gd name="connsiteX70" fmla="*/ 598600 w 605777"/>
                <a:gd name="connsiteY70" fmla="*/ 93176 h 520255"/>
                <a:gd name="connsiteX71" fmla="*/ 605777 w 605777"/>
                <a:gd name="connsiteY71" fmla="*/ 93176 h 520255"/>
                <a:gd name="connsiteX72" fmla="*/ 605777 w 605777"/>
                <a:gd name="connsiteY72" fmla="*/ 117545 h 520255"/>
                <a:gd name="connsiteX73" fmla="*/ 598600 w 605777"/>
                <a:gd name="connsiteY73" fmla="*/ 117545 h 520255"/>
                <a:gd name="connsiteX74" fmla="*/ 598600 w 605777"/>
                <a:gd name="connsiteY74" fmla="*/ 358368 h 520255"/>
                <a:gd name="connsiteX75" fmla="*/ 403373 w 605777"/>
                <a:gd name="connsiteY75" fmla="*/ 358368 h 520255"/>
                <a:gd name="connsiteX76" fmla="*/ 403373 w 605777"/>
                <a:gd name="connsiteY76" fmla="*/ 402805 h 520255"/>
                <a:gd name="connsiteX77" fmla="*/ 500986 w 605777"/>
                <a:gd name="connsiteY77" fmla="*/ 511749 h 520255"/>
                <a:gd name="connsiteX78" fmla="*/ 465099 w 605777"/>
                <a:gd name="connsiteY78" fmla="*/ 511749 h 520255"/>
                <a:gd name="connsiteX79" fmla="*/ 400502 w 605777"/>
                <a:gd name="connsiteY79" fmla="*/ 438642 h 520255"/>
                <a:gd name="connsiteX80" fmla="*/ 400502 w 605777"/>
                <a:gd name="connsiteY80" fmla="*/ 511749 h 520255"/>
                <a:gd name="connsiteX81" fmla="*/ 380405 w 605777"/>
                <a:gd name="connsiteY81" fmla="*/ 511749 h 520255"/>
                <a:gd name="connsiteX82" fmla="*/ 380405 w 605777"/>
                <a:gd name="connsiteY82" fmla="*/ 438642 h 520255"/>
                <a:gd name="connsiteX83" fmla="*/ 315808 w 605777"/>
                <a:gd name="connsiteY83" fmla="*/ 511749 h 520255"/>
                <a:gd name="connsiteX84" fmla="*/ 281356 w 605777"/>
                <a:gd name="connsiteY84" fmla="*/ 511749 h 520255"/>
                <a:gd name="connsiteX85" fmla="*/ 377534 w 605777"/>
                <a:gd name="connsiteY85" fmla="*/ 402805 h 520255"/>
                <a:gd name="connsiteX86" fmla="*/ 377534 w 605777"/>
                <a:gd name="connsiteY86" fmla="*/ 358368 h 520255"/>
                <a:gd name="connsiteX87" fmla="*/ 202404 w 605777"/>
                <a:gd name="connsiteY87" fmla="*/ 358368 h 520255"/>
                <a:gd name="connsiteX88" fmla="*/ 202404 w 605777"/>
                <a:gd name="connsiteY88" fmla="*/ 230789 h 520255"/>
                <a:gd name="connsiteX89" fmla="*/ 147856 w 605777"/>
                <a:gd name="connsiteY89" fmla="*/ 223621 h 520255"/>
                <a:gd name="connsiteX90" fmla="*/ 139243 w 605777"/>
                <a:gd name="connsiteY90" fmla="*/ 273793 h 520255"/>
                <a:gd name="connsiteX91" fmla="*/ 147856 w 605777"/>
                <a:gd name="connsiteY91" fmla="*/ 333999 h 520255"/>
                <a:gd name="connsiteX92" fmla="*/ 123452 w 605777"/>
                <a:gd name="connsiteY92" fmla="*/ 333999 h 520255"/>
                <a:gd name="connsiteX93" fmla="*/ 99049 w 605777"/>
                <a:gd name="connsiteY93" fmla="*/ 333999 h 520255"/>
                <a:gd name="connsiteX94" fmla="*/ 99049 w 605777"/>
                <a:gd name="connsiteY94" fmla="*/ 227922 h 520255"/>
                <a:gd name="connsiteX95" fmla="*/ 123452 w 605777"/>
                <a:gd name="connsiteY95" fmla="*/ 183484 h 520255"/>
                <a:gd name="connsiteX96" fmla="*/ 114839 w 605777"/>
                <a:gd name="connsiteY96" fmla="*/ 179184 h 520255"/>
                <a:gd name="connsiteX97" fmla="*/ 114839 w 605777"/>
                <a:gd name="connsiteY97" fmla="*/ 153381 h 520255"/>
                <a:gd name="connsiteX98" fmla="*/ 166517 w 605777"/>
                <a:gd name="connsiteY98" fmla="*/ 90309 h 520255"/>
                <a:gd name="connsiteX99" fmla="*/ 150726 w 605777"/>
                <a:gd name="connsiteY99" fmla="*/ 93176 h 520255"/>
                <a:gd name="connsiteX100" fmla="*/ 150726 w 605777"/>
                <a:gd name="connsiteY100" fmla="*/ 103210 h 520255"/>
                <a:gd name="connsiteX101" fmla="*/ 101920 w 605777"/>
                <a:gd name="connsiteY101" fmla="*/ 103210 h 520255"/>
                <a:gd name="connsiteX102" fmla="*/ 101920 w 605777"/>
                <a:gd name="connsiteY102" fmla="*/ 96043 h 520255"/>
                <a:gd name="connsiteX103" fmla="*/ 93307 w 605777"/>
                <a:gd name="connsiteY103" fmla="*/ 96043 h 520255"/>
                <a:gd name="connsiteX104" fmla="*/ 93307 w 605777"/>
                <a:gd name="connsiteY104" fmla="*/ 103210 h 520255"/>
                <a:gd name="connsiteX105" fmla="*/ 43065 w 605777"/>
                <a:gd name="connsiteY105" fmla="*/ 103210 h 520255"/>
                <a:gd name="connsiteX106" fmla="*/ 43065 w 605777"/>
                <a:gd name="connsiteY106" fmla="*/ 91742 h 520255"/>
                <a:gd name="connsiteX107" fmla="*/ 24403 w 605777"/>
                <a:gd name="connsiteY107" fmla="*/ 88875 h 520255"/>
                <a:gd name="connsiteX108" fmla="*/ 74646 w 605777"/>
                <a:gd name="connsiteY108" fmla="*/ 151948 h 520255"/>
                <a:gd name="connsiteX109" fmla="*/ 74646 w 605777"/>
                <a:gd name="connsiteY109" fmla="*/ 179184 h 520255"/>
                <a:gd name="connsiteX110" fmla="*/ 67468 w 605777"/>
                <a:gd name="connsiteY110" fmla="*/ 182051 h 520255"/>
                <a:gd name="connsiteX111" fmla="*/ 93307 w 605777"/>
                <a:gd name="connsiteY111" fmla="*/ 229355 h 520255"/>
                <a:gd name="connsiteX112" fmla="*/ 93307 w 605777"/>
                <a:gd name="connsiteY112" fmla="*/ 333999 h 520255"/>
                <a:gd name="connsiteX113" fmla="*/ 45936 w 605777"/>
                <a:gd name="connsiteY113" fmla="*/ 333999 h 520255"/>
                <a:gd name="connsiteX114" fmla="*/ 53113 w 605777"/>
                <a:gd name="connsiteY114" fmla="*/ 276660 h 520255"/>
                <a:gd name="connsiteX115" fmla="*/ 40194 w 605777"/>
                <a:gd name="connsiteY115" fmla="*/ 232222 h 520255"/>
                <a:gd name="connsiteX116" fmla="*/ 28710 w 605777"/>
                <a:gd name="connsiteY116" fmla="*/ 318230 h 520255"/>
                <a:gd name="connsiteX117" fmla="*/ 0 w 605777"/>
                <a:gd name="connsiteY117" fmla="*/ 316797 h 520255"/>
                <a:gd name="connsiteX118" fmla="*/ 12919 w 605777"/>
                <a:gd name="connsiteY118" fmla="*/ 194952 h 520255"/>
                <a:gd name="connsiteX119" fmla="*/ 5742 w 605777"/>
                <a:gd name="connsiteY119" fmla="*/ 87442 h 520255"/>
                <a:gd name="connsiteX120" fmla="*/ 48807 w 605777"/>
                <a:gd name="connsiteY120" fmla="*/ 12901 h 520255"/>
                <a:gd name="connsiteX121" fmla="*/ 60291 w 605777"/>
                <a:gd name="connsiteY121" fmla="*/ 11468 h 520255"/>
                <a:gd name="connsiteX122" fmla="*/ 68904 w 605777"/>
                <a:gd name="connsiteY122" fmla="*/ 2867 h 520255"/>
                <a:gd name="connsiteX123" fmla="*/ 94742 w 605777"/>
                <a:gd name="connsiteY123" fmla="*/ 0 h 5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605777" h="520255">
                  <a:moveTo>
                    <a:pt x="45866" y="339787"/>
                  </a:moveTo>
                  <a:lnTo>
                    <a:pt x="147937" y="341219"/>
                  </a:lnTo>
                  <a:lnTo>
                    <a:pt x="150812" y="408537"/>
                  </a:lnTo>
                  <a:lnTo>
                    <a:pt x="130685" y="408537"/>
                  </a:lnTo>
                  <a:lnTo>
                    <a:pt x="133561" y="447208"/>
                  </a:lnTo>
                  <a:lnTo>
                    <a:pt x="129248" y="501635"/>
                  </a:lnTo>
                  <a:cubicBezTo>
                    <a:pt x="142186" y="501635"/>
                    <a:pt x="150812" y="504500"/>
                    <a:pt x="150812" y="510229"/>
                  </a:cubicBezTo>
                  <a:cubicBezTo>
                    <a:pt x="150812" y="517390"/>
                    <a:pt x="136436" y="520255"/>
                    <a:pt x="136436" y="520255"/>
                  </a:cubicBezTo>
                  <a:lnTo>
                    <a:pt x="127810" y="520255"/>
                  </a:lnTo>
                  <a:lnTo>
                    <a:pt x="104808" y="520255"/>
                  </a:lnTo>
                  <a:lnTo>
                    <a:pt x="103371" y="520255"/>
                  </a:lnTo>
                  <a:lnTo>
                    <a:pt x="103371" y="511661"/>
                  </a:lnTo>
                  <a:cubicBezTo>
                    <a:pt x="103371" y="508797"/>
                    <a:pt x="104808" y="507364"/>
                    <a:pt x="106246" y="505932"/>
                  </a:cubicBezTo>
                  <a:lnTo>
                    <a:pt x="111996" y="447208"/>
                  </a:lnTo>
                  <a:lnTo>
                    <a:pt x="109121" y="408537"/>
                  </a:lnTo>
                  <a:lnTo>
                    <a:pt x="96183" y="408537"/>
                  </a:lnTo>
                  <a:lnTo>
                    <a:pt x="96183" y="507364"/>
                  </a:lnTo>
                  <a:cubicBezTo>
                    <a:pt x="97620" y="508797"/>
                    <a:pt x="97620" y="510229"/>
                    <a:pt x="97620" y="511661"/>
                  </a:cubicBezTo>
                  <a:lnTo>
                    <a:pt x="97620" y="520255"/>
                  </a:lnTo>
                  <a:lnTo>
                    <a:pt x="96183" y="520255"/>
                  </a:lnTo>
                  <a:lnTo>
                    <a:pt x="74618" y="520255"/>
                  </a:lnTo>
                  <a:lnTo>
                    <a:pt x="65993" y="520255"/>
                  </a:lnTo>
                  <a:cubicBezTo>
                    <a:pt x="65993" y="520255"/>
                    <a:pt x="51617" y="517390"/>
                    <a:pt x="51617" y="510229"/>
                  </a:cubicBezTo>
                  <a:cubicBezTo>
                    <a:pt x="51617" y="504500"/>
                    <a:pt x="60242" y="501635"/>
                    <a:pt x="74618" y="501635"/>
                  </a:cubicBezTo>
                  <a:lnTo>
                    <a:pt x="74618" y="408537"/>
                  </a:lnTo>
                  <a:lnTo>
                    <a:pt x="42991" y="408537"/>
                  </a:lnTo>
                  <a:close/>
                  <a:moveTo>
                    <a:pt x="219630" y="117545"/>
                  </a:moveTo>
                  <a:lnTo>
                    <a:pt x="219630" y="182051"/>
                  </a:lnTo>
                  <a:lnTo>
                    <a:pt x="285663" y="197819"/>
                  </a:lnTo>
                  <a:lnTo>
                    <a:pt x="285663" y="240823"/>
                  </a:lnTo>
                  <a:lnTo>
                    <a:pt x="219630" y="233656"/>
                  </a:lnTo>
                  <a:lnTo>
                    <a:pt x="219630" y="341166"/>
                  </a:lnTo>
                  <a:lnTo>
                    <a:pt x="377534" y="341166"/>
                  </a:lnTo>
                  <a:lnTo>
                    <a:pt x="403373" y="341166"/>
                  </a:lnTo>
                  <a:lnTo>
                    <a:pt x="581374" y="341166"/>
                  </a:lnTo>
                  <a:lnTo>
                    <a:pt x="581374" y="117545"/>
                  </a:lnTo>
                  <a:close/>
                  <a:moveTo>
                    <a:pt x="107662" y="78841"/>
                  </a:moveTo>
                  <a:lnTo>
                    <a:pt x="107662" y="98909"/>
                  </a:lnTo>
                  <a:lnTo>
                    <a:pt x="144985" y="98909"/>
                  </a:lnTo>
                  <a:lnTo>
                    <a:pt x="144985" y="78841"/>
                  </a:lnTo>
                  <a:close/>
                  <a:moveTo>
                    <a:pt x="48807" y="78841"/>
                  </a:moveTo>
                  <a:lnTo>
                    <a:pt x="48807" y="98909"/>
                  </a:lnTo>
                  <a:lnTo>
                    <a:pt x="87565" y="98909"/>
                  </a:lnTo>
                  <a:lnTo>
                    <a:pt x="87565" y="78841"/>
                  </a:lnTo>
                  <a:close/>
                  <a:moveTo>
                    <a:pt x="68904" y="38704"/>
                  </a:moveTo>
                  <a:cubicBezTo>
                    <a:pt x="67468" y="60206"/>
                    <a:pt x="44500" y="75974"/>
                    <a:pt x="24403" y="77407"/>
                  </a:cubicBezTo>
                  <a:cubicBezTo>
                    <a:pt x="24403" y="78841"/>
                    <a:pt x="24403" y="80274"/>
                    <a:pt x="24403" y="81708"/>
                  </a:cubicBezTo>
                  <a:lnTo>
                    <a:pt x="43065" y="84575"/>
                  </a:lnTo>
                  <a:lnTo>
                    <a:pt x="43065" y="73107"/>
                  </a:lnTo>
                  <a:lnTo>
                    <a:pt x="93307" y="73107"/>
                  </a:lnTo>
                  <a:lnTo>
                    <a:pt x="93307" y="84575"/>
                  </a:lnTo>
                  <a:lnTo>
                    <a:pt x="101920" y="84575"/>
                  </a:lnTo>
                  <a:lnTo>
                    <a:pt x="101920" y="73107"/>
                  </a:lnTo>
                  <a:lnTo>
                    <a:pt x="150726" y="73107"/>
                  </a:lnTo>
                  <a:lnTo>
                    <a:pt x="150726" y="84575"/>
                  </a:lnTo>
                  <a:lnTo>
                    <a:pt x="166517" y="81708"/>
                  </a:lnTo>
                  <a:cubicBezTo>
                    <a:pt x="166517" y="71674"/>
                    <a:pt x="163646" y="64506"/>
                    <a:pt x="159339" y="63073"/>
                  </a:cubicBezTo>
                  <a:cubicBezTo>
                    <a:pt x="129194" y="60206"/>
                    <a:pt x="93307" y="58772"/>
                    <a:pt x="68904" y="38704"/>
                  </a:cubicBezTo>
                  <a:close/>
                  <a:moveTo>
                    <a:pt x="94742" y="0"/>
                  </a:moveTo>
                  <a:cubicBezTo>
                    <a:pt x="185178" y="0"/>
                    <a:pt x="182307" y="103210"/>
                    <a:pt x="180872" y="134746"/>
                  </a:cubicBezTo>
                  <a:cubicBezTo>
                    <a:pt x="180872" y="153381"/>
                    <a:pt x="176565" y="159115"/>
                    <a:pt x="175130" y="172016"/>
                  </a:cubicBezTo>
                  <a:lnTo>
                    <a:pt x="202404" y="177750"/>
                  </a:lnTo>
                  <a:lnTo>
                    <a:pt x="202404" y="117545"/>
                  </a:lnTo>
                  <a:lnTo>
                    <a:pt x="190920" y="117545"/>
                  </a:lnTo>
                  <a:lnTo>
                    <a:pt x="190920" y="93176"/>
                  </a:lnTo>
                  <a:lnTo>
                    <a:pt x="202404" y="93176"/>
                  </a:lnTo>
                  <a:lnTo>
                    <a:pt x="371792" y="93176"/>
                  </a:lnTo>
                  <a:lnTo>
                    <a:pt x="371792" y="73107"/>
                  </a:lnTo>
                  <a:lnTo>
                    <a:pt x="420599" y="73107"/>
                  </a:lnTo>
                  <a:lnTo>
                    <a:pt x="420599" y="93176"/>
                  </a:lnTo>
                  <a:lnTo>
                    <a:pt x="598600" y="93176"/>
                  </a:lnTo>
                  <a:lnTo>
                    <a:pt x="605777" y="93176"/>
                  </a:lnTo>
                  <a:lnTo>
                    <a:pt x="605777" y="117545"/>
                  </a:lnTo>
                  <a:lnTo>
                    <a:pt x="598600" y="117545"/>
                  </a:lnTo>
                  <a:lnTo>
                    <a:pt x="598600" y="358368"/>
                  </a:lnTo>
                  <a:lnTo>
                    <a:pt x="403373" y="358368"/>
                  </a:lnTo>
                  <a:lnTo>
                    <a:pt x="403373" y="402805"/>
                  </a:lnTo>
                  <a:lnTo>
                    <a:pt x="500986" y="511749"/>
                  </a:lnTo>
                  <a:lnTo>
                    <a:pt x="465099" y="511749"/>
                  </a:lnTo>
                  <a:lnTo>
                    <a:pt x="400502" y="438642"/>
                  </a:lnTo>
                  <a:lnTo>
                    <a:pt x="400502" y="511749"/>
                  </a:lnTo>
                  <a:lnTo>
                    <a:pt x="380405" y="511749"/>
                  </a:lnTo>
                  <a:lnTo>
                    <a:pt x="380405" y="438642"/>
                  </a:lnTo>
                  <a:lnTo>
                    <a:pt x="315808" y="511749"/>
                  </a:lnTo>
                  <a:lnTo>
                    <a:pt x="281356" y="511749"/>
                  </a:lnTo>
                  <a:lnTo>
                    <a:pt x="377534" y="402805"/>
                  </a:lnTo>
                  <a:lnTo>
                    <a:pt x="377534" y="358368"/>
                  </a:lnTo>
                  <a:lnTo>
                    <a:pt x="202404" y="358368"/>
                  </a:lnTo>
                  <a:lnTo>
                    <a:pt x="202404" y="230789"/>
                  </a:lnTo>
                  <a:lnTo>
                    <a:pt x="147856" y="223621"/>
                  </a:lnTo>
                  <a:cubicBezTo>
                    <a:pt x="142114" y="249424"/>
                    <a:pt x="139243" y="273793"/>
                    <a:pt x="139243" y="273793"/>
                  </a:cubicBezTo>
                  <a:lnTo>
                    <a:pt x="147856" y="333999"/>
                  </a:lnTo>
                  <a:lnTo>
                    <a:pt x="123452" y="333999"/>
                  </a:lnTo>
                  <a:lnTo>
                    <a:pt x="99049" y="333999"/>
                  </a:lnTo>
                  <a:lnTo>
                    <a:pt x="99049" y="227922"/>
                  </a:lnTo>
                  <a:lnTo>
                    <a:pt x="123452" y="183484"/>
                  </a:lnTo>
                  <a:lnTo>
                    <a:pt x="114839" y="179184"/>
                  </a:lnTo>
                  <a:lnTo>
                    <a:pt x="114839" y="153381"/>
                  </a:lnTo>
                  <a:cubicBezTo>
                    <a:pt x="153597" y="149081"/>
                    <a:pt x="166517" y="114678"/>
                    <a:pt x="166517" y="90309"/>
                  </a:cubicBezTo>
                  <a:lnTo>
                    <a:pt x="150726" y="93176"/>
                  </a:lnTo>
                  <a:lnTo>
                    <a:pt x="150726" y="103210"/>
                  </a:lnTo>
                  <a:lnTo>
                    <a:pt x="101920" y="103210"/>
                  </a:lnTo>
                  <a:lnTo>
                    <a:pt x="101920" y="96043"/>
                  </a:lnTo>
                  <a:lnTo>
                    <a:pt x="93307" y="96043"/>
                  </a:lnTo>
                  <a:lnTo>
                    <a:pt x="93307" y="103210"/>
                  </a:lnTo>
                  <a:lnTo>
                    <a:pt x="43065" y="103210"/>
                  </a:lnTo>
                  <a:lnTo>
                    <a:pt x="43065" y="91742"/>
                  </a:lnTo>
                  <a:lnTo>
                    <a:pt x="24403" y="88875"/>
                  </a:lnTo>
                  <a:cubicBezTo>
                    <a:pt x="25839" y="118978"/>
                    <a:pt x="47371" y="143347"/>
                    <a:pt x="74646" y="151948"/>
                  </a:cubicBezTo>
                  <a:lnTo>
                    <a:pt x="74646" y="179184"/>
                  </a:lnTo>
                  <a:lnTo>
                    <a:pt x="67468" y="182051"/>
                  </a:lnTo>
                  <a:lnTo>
                    <a:pt x="93307" y="229355"/>
                  </a:lnTo>
                  <a:lnTo>
                    <a:pt x="93307" y="333999"/>
                  </a:lnTo>
                  <a:lnTo>
                    <a:pt x="45936" y="333999"/>
                  </a:lnTo>
                  <a:lnTo>
                    <a:pt x="53113" y="276660"/>
                  </a:lnTo>
                  <a:cubicBezTo>
                    <a:pt x="53113" y="276660"/>
                    <a:pt x="45936" y="255158"/>
                    <a:pt x="40194" y="232222"/>
                  </a:cubicBezTo>
                  <a:lnTo>
                    <a:pt x="28710" y="318230"/>
                  </a:lnTo>
                  <a:lnTo>
                    <a:pt x="0" y="316797"/>
                  </a:lnTo>
                  <a:lnTo>
                    <a:pt x="12919" y="194952"/>
                  </a:lnTo>
                  <a:lnTo>
                    <a:pt x="5742" y="87442"/>
                  </a:lnTo>
                  <a:cubicBezTo>
                    <a:pt x="5742" y="87442"/>
                    <a:pt x="4306" y="34403"/>
                    <a:pt x="48807" y="12901"/>
                  </a:cubicBezTo>
                  <a:cubicBezTo>
                    <a:pt x="51678" y="11468"/>
                    <a:pt x="57420" y="12901"/>
                    <a:pt x="60291" y="11468"/>
                  </a:cubicBezTo>
                  <a:cubicBezTo>
                    <a:pt x="63162" y="10034"/>
                    <a:pt x="64597" y="5734"/>
                    <a:pt x="68904" y="2867"/>
                  </a:cubicBezTo>
                  <a:cubicBezTo>
                    <a:pt x="73210" y="1433"/>
                    <a:pt x="84694" y="0"/>
                    <a:pt x="94742" y="0"/>
                  </a:cubicBezTo>
                  <a:close/>
                </a:path>
              </a:pathLst>
            </a:custGeom>
            <a:solidFill>
              <a:srgbClr val="E8A243"/>
            </a:solidFill>
            <a:ln>
              <a:noFill/>
            </a:ln>
          </p:spPr>
          <p:txBody>
            <a:bodyPr/>
            <a:lstStyle/>
            <a:p>
              <a:endParaRPr lang="zh-CN" altLang="en-US">
                <a:cs typeface="+mn-ea"/>
                <a:sym typeface="+mn-lt"/>
              </a:endParaRPr>
            </a:p>
          </p:txBody>
        </p:sp>
      </p:grpSp>
      <p:grpSp>
        <p:nvGrpSpPr>
          <p:cNvPr id="13" name="组合 12">
            <a:extLst>
              <a:ext uri="{FF2B5EF4-FFF2-40B4-BE49-F238E27FC236}">
                <a16:creationId xmlns="" xmlns:a16="http://schemas.microsoft.com/office/drawing/2014/main" id="{5802DA89-B4A1-42FD-8460-D09331EF93CB}"/>
              </a:ext>
            </a:extLst>
          </p:cNvPr>
          <p:cNvGrpSpPr/>
          <p:nvPr/>
        </p:nvGrpSpPr>
        <p:grpSpPr>
          <a:xfrm>
            <a:off x="4094478" y="3990976"/>
            <a:ext cx="1453647" cy="348262"/>
            <a:chOff x="4145333" y="4690847"/>
            <a:chExt cx="1453647" cy="348262"/>
          </a:xfrm>
        </p:grpSpPr>
        <p:sp>
          <p:nvSpPr>
            <p:cNvPr id="14" name="矩形 13">
              <a:extLst>
                <a:ext uri="{FF2B5EF4-FFF2-40B4-BE49-F238E27FC236}">
                  <a16:creationId xmlns="" xmlns:a16="http://schemas.microsoft.com/office/drawing/2014/main" id="{2E6516C0-305F-4CDA-A326-E3C243B06639}"/>
                </a:ext>
              </a:extLst>
            </p:cNvPr>
            <p:cNvSpPr/>
            <p:nvPr/>
          </p:nvSpPr>
          <p:spPr>
            <a:xfrm>
              <a:off x="4145333" y="4690847"/>
              <a:ext cx="1453647" cy="348262"/>
            </a:xfrm>
            <a:prstGeom prst="rect">
              <a:avLst/>
            </a:prstGeom>
            <a:noFill/>
            <a:ln w="19050">
              <a:noFill/>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dirty="0">
                  <a:latin typeface="宋体" panose="02010600030101010101" pitchFamily="2" charset="-122"/>
                  <a:ea typeface="宋体" panose="02010600030101010101" pitchFamily="2" charset="-122"/>
                  <a:cs typeface="+mn-ea"/>
                  <a:sym typeface="+mn-lt"/>
                </a:rPr>
                <a:t>答辩人</a:t>
              </a:r>
              <a:r>
                <a:rPr lang="zh-CN" altLang="en-US" sz="1200" dirty="0" smtClean="0">
                  <a:latin typeface="宋体" panose="02010600030101010101" pitchFamily="2" charset="-122"/>
                  <a:ea typeface="宋体" panose="02010600030101010101" pitchFamily="2" charset="-122"/>
                  <a:cs typeface="+mn-ea"/>
                  <a:sym typeface="+mn-lt"/>
                </a:rPr>
                <a:t>：青课</a:t>
              </a:r>
              <a:endParaRPr lang="zh-CN" altLang="en-US" sz="1200" dirty="0">
                <a:latin typeface="宋体" panose="02010600030101010101" pitchFamily="2" charset="-122"/>
                <a:ea typeface="宋体" panose="02010600030101010101" pitchFamily="2" charset="-122"/>
                <a:cs typeface="+mn-ea"/>
                <a:sym typeface="+mn-lt"/>
              </a:endParaRPr>
            </a:p>
          </p:txBody>
        </p:sp>
        <p:sp>
          <p:nvSpPr>
            <p:cNvPr id="15" name="science-conference_68080">
              <a:extLst>
                <a:ext uri="{FF2B5EF4-FFF2-40B4-BE49-F238E27FC236}">
                  <a16:creationId xmlns="" xmlns:a16="http://schemas.microsoft.com/office/drawing/2014/main" id="{27544613-8907-428E-905E-29422EB53E8E}"/>
                </a:ext>
              </a:extLst>
            </p:cNvPr>
            <p:cNvSpPr>
              <a:spLocks noChangeAspect="1"/>
            </p:cNvSpPr>
            <p:nvPr/>
          </p:nvSpPr>
          <p:spPr bwMode="auto">
            <a:xfrm>
              <a:off x="4145333" y="4712556"/>
              <a:ext cx="193015" cy="304843"/>
            </a:xfrm>
            <a:custGeom>
              <a:avLst/>
              <a:gdLst>
                <a:gd name="connsiteX0" fmla="*/ 190764 w 385450"/>
                <a:gd name="connsiteY0" fmla="*/ 514563 h 608768"/>
                <a:gd name="connsiteX1" fmla="*/ 211847 w 385450"/>
                <a:gd name="connsiteY1" fmla="*/ 526418 h 608768"/>
                <a:gd name="connsiteX2" fmla="*/ 210607 w 385450"/>
                <a:gd name="connsiteY2" fmla="*/ 529304 h 608768"/>
                <a:gd name="connsiteX3" fmla="*/ 190764 w 385450"/>
                <a:gd name="connsiteY3" fmla="*/ 548787 h 608768"/>
                <a:gd name="connsiteX4" fmla="*/ 170818 w 385450"/>
                <a:gd name="connsiteY4" fmla="*/ 529304 h 608768"/>
                <a:gd name="connsiteX5" fmla="*/ 169578 w 385450"/>
                <a:gd name="connsiteY5" fmla="*/ 526418 h 608768"/>
                <a:gd name="connsiteX6" fmla="*/ 190764 w 385450"/>
                <a:gd name="connsiteY6" fmla="*/ 514563 h 608768"/>
                <a:gd name="connsiteX7" fmla="*/ 219467 w 385450"/>
                <a:gd name="connsiteY7" fmla="*/ 493887 h 608768"/>
                <a:gd name="connsiteX8" fmla="*/ 215033 w 385450"/>
                <a:gd name="connsiteY8" fmla="*/ 517315 h 608768"/>
                <a:gd name="connsiteX9" fmla="*/ 199568 w 385450"/>
                <a:gd name="connsiteY9" fmla="*/ 508749 h 608768"/>
                <a:gd name="connsiteX10" fmla="*/ 208950 w 385450"/>
                <a:gd name="connsiteY10" fmla="*/ 502041 h 608768"/>
                <a:gd name="connsiteX11" fmla="*/ 219467 w 385450"/>
                <a:gd name="connsiteY11" fmla="*/ 493887 h 608768"/>
                <a:gd name="connsiteX12" fmla="*/ 162098 w 385450"/>
                <a:gd name="connsiteY12" fmla="*/ 493887 h 608768"/>
                <a:gd name="connsiteX13" fmla="*/ 172491 w 385450"/>
                <a:gd name="connsiteY13" fmla="*/ 502041 h 608768"/>
                <a:gd name="connsiteX14" fmla="*/ 181856 w 385450"/>
                <a:gd name="connsiteY14" fmla="*/ 508749 h 608768"/>
                <a:gd name="connsiteX15" fmla="*/ 166523 w 385450"/>
                <a:gd name="connsiteY15" fmla="*/ 517315 h 608768"/>
                <a:gd name="connsiteX16" fmla="*/ 162098 w 385450"/>
                <a:gd name="connsiteY16" fmla="*/ 493887 h 608768"/>
                <a:gd name="connsiteX17" fmla="*/ 230644 w 385450"/>
                <a:gd name="connsiteY17" fmla="*/ 484220 h 608768"/>
                <a:gd name="connsiteX18" fmla="*/ 246720 w 385450"/>
                <a:gd name="connsiteY18" fmla="*/ 502370 h 608768"/>
                <a:gd name="connsiteX19" fmla="*/ 256097 w 385450"/>
                <a:gd name="connsiteY19" fmla="*/ 526294 h 608768"/>
                <a:gd name="connsiteX20" fmla="*/ 249296 w 385450"/>
                <a:gd name="connsiteY20" fmla="*/ 528253 h 608768"/>
                <a:gd name="connsiteX21" fmla="*/ 223842 w 385450"/>
                <a:gd name="connsiteY21" fmla="*/ 521447 h 608768"/>
                <a:gd name="connsiteX22" fmla="*/ 229716 w 385450"/>
                <a:gd name="connsiteY22" fmla="*/ 485045 h 608768"/>
                <a:gd name="connsiteX23" fmla="*/ 230644 w 385450"/>
                <a:gd name="connsiteY23" fmla="*/ 484220 h 608768"/>
                <a:gd name="connsiteX24" fmla="*/ 150811 w 385450"/>
                <a:gd name="connsiteY24" fmla="*/ 484220 h 608768"/>
                <a:gd name="connsiteX25" fmla="*/ 151842 w 385450"/>
                <a:gd name="connsiteY25" fmla="*/ 485045 h 608768"/>
                <a:gd name="connsiteX26" fmla="*/ 157723 w 385450"/>
                <a:gd name="connsiteY26" fmla="*/ 521447 h 608768"/>
                <a:gd name="connsiteX27" fmla="*/ 132137 w 385450"/>
                <a:gd name="connsiteY27" fmla="*/ 528253 h 608768"/>
                <a:gd name="connsiteX28" fmla="*/ 125431 w 385450"/>
                <a:gd name="connsiteY28" fmla="*/ 526294 h 608768"/>
                <a:gd name="connsiteX29" fmla="*/ 134820 w 385450"/>
                <a:gd name="connsiteY29" fmla="*/ 502370 h 608768"/>
                <a:gd name="connsiteX30" fmla="*/ 150811 w 385450"/>
                <a:gd name="connsiteY30" fmla="*/ 484220 h 608768"/>
                <a:gd name="connsiteX31" fmla="*/ 190782 w 385450"/>
                <a:gd name="connsiteY31" fmla="*/ 463115 h 608768"/>
                <a:gd name="connsiteX32" fmla="*/ 176120 w 385450"/>
                <a:gd name="connsiteY32" fmla="*/ 477657 h 608768"/>
                <a:gd name="connsiteX33" fmla="*/ 190782 w 385450"/>
                <a:gd name="connsiteY33" fmla="*/ 492199 h 608768"/>
                <a:gd name="connsiteX34" fmla="*/ 205341 w 385450"/>
                <a:gd name="connsiteY34" fmla="*/ 477657 h 608768"/>
                <a:gd name="connsiteX35" fmla="*/ 190782 w 385450"/>
                <a:gd name="connsiteY35" fmla="*/ 463115 h 608768"/>
                <a:gd name="connsiteX36" fmla="*/ 190782 w 385450"/>
                <a:gd name="connsiteY36" fmla="*/ 452183 h 608768"/>
                <a:gd name="connsiteX37" fmla="*/ 203276 w 385450"/>
                <a:gd name="connsiteY37" fmla="*/ 460949 h 608768"/>
                <a:gd name="connsiteX38" fmla="*/ 220210 w 385450"/>
                <a:gd name="connsiteY38" fmla="*/ 474666 h 608768"/>
                <a:gd name="connsiteX39" fmla="*/ 220314 w 385450"/>
                <a:gd name="connsiteY39" fmla="*/ 477657 h 608768"/>
                <a:gd name="connsiteX40" fmla="*/ 220210 w 385450"/>
                <a:gd name="connsiteY40" fmla="*/ 480751 h 608768"/>
                <a:gd name="connsiteX41" fmla="*/ 203276 w 385450"/>
                <a:gd name="connsiteY41" fmla="*/ 494365 h 608768"/>
                <a:gd name="connsiteX42" fmla="*/ 190782 w 385450"/>
                <a:gd name="connsiteY42" fmla="*/ 503131 h 608768"/>
                <a:gd name="connsiteX43" fmla="*/ 178288 w 385450"/>
                <a:gd name="connsiteY43" fmla="*/ 494365 h 608768"/>
                <a:gd name="connsiteX44" fmla="*/ 161251 w 385450"/>
                <a:gd name="connsiteY44" fmla="*/ 480751 h 608768"/>
                <a:gd name="connsiteX45" fmla="*/ 161251 w 385450"/>
                <a:gd name="connsiteY45" fmla="*/ 477657 h 608768"/>
                <a:gd name="connsiteX46" fmla="*/ 161251 w 385450"/>
                <a:gd name="connsiteY46" fmla="*/ 474666 h 608768"/>
                <a:gd name="connsiteX47" fmla="*/ 178288 w 385450"/>
                <a:gd name="connsiteY47" fmla="*/ 460949 h 608768"/>
                <a:gd name="connsiteX48" fmla="*/ 190782 w 385450"/>
                <a:gd name="connsiteY48" fmla="*/ 452183 h 608768"/>
                <a:gd name="connsiteX49" fmla="*/ 215033 w 385450"/>
                <a:gd name="connsiteY49" fmla="*/ 437929 h 608768"/>
                <a:gd name="connsiteX50" fmla="*/ 219467 w 385450"/>
                <a:gd name="connsiteY50" fmla="*/ 461427 h 608768"/>
                <a:gd name="connsiteX51" fmla="*/ 208950 w 385450"/>
                <a:gd name="connsiteY51" fmla="*/ 453182 h 608768"/>
                <a:gd name="connsiteX52" fmla="*/ 199568 w 385450"/>
                <a:gd name="connsiteY52" fmla="*/ 446483 h 608768"/>
                <a:gd name="connsiteX53" fmla="*/ 215033 w 385450"/>
                <a:gd name="connsiteY53" fmla="*/ 437929 h 608768"/>
                <a:gd name="connsiteX54" fmla="*/ 166523 w 385450"/>
                <a:gd name="connsiteY54" fmla="*/ 437929 h 608768"/>
                <a:gd name="connsiteX55" fmla="*/ 181856 w 385450"/>
                <a:gd name="connsiteY55" fmla="*/ 446483 h 608768"/>
                <a:gd name="connsiteX56" fmla="*/ 172491 w 385450"/>
                <a:gd name="connsiteY56" fmla="*/ 453182 h 608768"/>
                <a:gd name="connsiteX57" fmla="*/ 162098 w 385450"/>
                <a:gd name="connsiteY57" fmla="*/ 461427 h 608768"/>
                <a:gd name="connsiteX58" fmla="*/ 166523 w 385450"/>
                <a:gd name="connsiteY58" fmla="*/ 437929 h 608768"/>
                <a:gd name="connsiteX59" fmla="*/ 249292 w 385450"/>
                <a:gd name="connsiteY59" fmla="*/ 426991 h 608768"/>
                <a:gd name="connsiteX60" fmla="*/ 256092 w 385450"/>
                <a:gd name="connsiteY60" fmla="*/ 429053 h 608768"/>
                <a:gd name="connsiteX61" fmla="*/ 252280 w 385450"/>
                <a:gd name="connsiteY61" fmla="*/ 444418 h 608768"/>
                <a:gd name="connsiteX62" fmla="*/ 252177 w 385450"/>
                <a:gd name="connsiteY62" fmla="*/ 444418 h 608768"/>
                <a:gd name="connsiteX63" fmla="*/ 243110 w 385450"/>
                <a:gd name="connsiteY63" fmla="*/ 453596 h 608768"/>
                <a:gd name="connsiteX64" fmla="*/ 243625 w 385450"/>
                <a:gd name="connsiteY64" fmla="*/ 456793 h 608768"/>
                <a:gd name="connsiteX65" fmla="*/ 230642 w 385450"/>
                <a:gd name="connsiteY65" fmla="*/ 471024 h 608768"/>
                <a:gd name="connsiteX66" fmla="*/ 229715 w 385450"/>
                <a:gd name="connsiteY66" fmla="*/ 470199 h 608768"/>
                <a:gd name="connsiteX67" fmla="*/ 223842 w 385450"/>
                <a:gd name="connsiteY67" fmla="*/ 433797 h 608768"/>
                <a:gd name="connsiteX68" fmla="*/ 249292 w 385450"/>
                <a:gd name="connsiteY68" fmla="*/ 426991 h 608768"/>
                <a:gd name="connsiteX69" fmla="*/ 132137 w 385450"/>
                <a:gd name="connsiteY69" fmla="*/ 426991 h 608768"/>
                <a:gd name="connsiteX70" fmla="*/ 136677 w 385450"/>
                <a:gd name="connsiteY70" fmla="*/ 427300 h 608768"/>
                <a:gd name="connsiteX71" fmla="*/ 145240 w 385450"/>
                <a:gd name="connsiteY71" fmla="*/ 433384 h 608768"/>
                <a:gd name="connsiteX72" fmla="*/ 151120 w 385450"/>
                <a:gd name="connsiteY72" fmla="*/ 431219 h 608768"/>
                <a:gd name="connsiteX73" fmla="*/ 157723 w 385450"/>
                <a:gd name="connsiteY73" fmla="*/ 433797 h 608768"/>
                <a:gd name="connsiteX74" fmla="*/ 151739 w 385450"/>
                <a:gd name="connsiteY74" fmla="*/ 470199 h 608768"/>
                <a:gd name="connsiteX75" fmla="*/ 150811 w 385450"/>
                <a:gd name="connsiteY75" fmla="*/ 471024 h 608768"/>
                <a:gd name="connsiteX76" fmla="*/ 134820 w 385450"/>
                <a:gd name="connsiteY76" fmla="*/ 452874 h 608768"/>
                <a:gd name="connsiteX77" fmla="*/ 125431 w 385450"/>
                <a:gd name="connsiteY77" fmla="*/ 429053 h 608768"/>
                <a:gd name="connsiteX78" fmla="*/ 132137 w 385450"/>
                <a:gd name="connsiteY78" fmla="*/ 426991 h 608768"/>
                <a:gd name="connsiteX79" fmla="*/ 190764 w 385450"/>
                <a:gd name="connsiteY79" fmla="*/ 406527 h 608768"/>
                <a:gd name="connsiteX80" fmla="*/ 210607 w 385450"/>
                <a:gd name="connsiteY80" fmla="*/ 426010 h 608768"/>
                <a:gd name="connsiteX81" fmla="*/ 211847 w 385450"/>
                <a:gd name="connsiteY81" fmla="*/ 428896 h 608768"/>
                <a:gd name="connsiteX82" fmla="*/ 190764 w 385450"/>
                <a:gd name="connsiteY82" fmla="*/ 440751 h 608768"/>
                <a:gd name="connsiteX83" fmla="*/ 169578 w 385450"/>
                <a:gd name="connsiteY83" fmla="*/ 428896 h 608768"/>
                <a:gd name="connsiteX84" fmla="*/ 170818 w 385450"/>
                <a:gd name="connsiteY84" fmla="*/ 426010 h 608768"/>
                <a:gd name="connsiteX85" fmla="*/ 190764 w 385450"/>
                <a:gd name="connsiteY85" fmla="*/ 406527 h 608768"/>
                <a:gd name="connsiteX86" fmla="*/ 190761 w 385450"/>
                <a:gd name="connsiteY86" fmla="*/ 397011 h 608768"/>
                <a:gd name="connsiteX87" fmla="*/ 162059 w 385450"/>
                <a:gd name="connsiteY87" fmla="*/ 421960 h 608768"/>
                <a:gd name="connsiteX88" fmla="*/ 160923 w 385450"/>
                <a:gd name="connsiteY88" fmla="*/ 424846 h 608768"/>
                <a:gd name="connsiteX89" fmla="*/ 154213 w 385450"/>
                <a:gd name="connsiteY89" fmla="*/ 422166 h 608768"/>
                <a:gd name="connsiteX90" fmla="*/ 145230 w 385450"/>
                <a:gd name="connsiteY90" fmla="*/ 415052 h 608768"/>
                <a:gd name="connsiteX91" fmla="*/ 138519 w 385450"/>
                <a:gd name="connsiteY91" fmla="*/ 417939 h 608768"/>
                <a:gd name="connsiteX92" fmla="*/ 132118 w 385450"/>
                <a:gd name="connsiteY92" fmla="*/ 417424 h 608768"/>
                <a:gd name="connsiteX93" fmla="*/ 117664 w 385450"/>
                <a:gd name="connsiteY93" fmla="*/ 423300 h 608768"/>
                <a:gd name="connsiteX94" fmla="*/ 127059 w 385450"/>
                <a:gd name="connsiteY94" fmla="*/ 458662 h 608768"/>
                <a:gd name="connsiteX95" fmla="*/ 143888 w 385450"/>
                <a:gd name="connsiteY95" fmla="*/ 477631 h 608768"/>
                <a:gd name="connsiteX96" fmla="*/ 127059 w 385450"/>
                <a:gd name="connsiteY96" fmla="*/ 496601 h 608768"/>
                <a:gd name="connsiteX97" fmla="*/ 117664 w 385450"/>
                <a:gd name="connsiteY97" fmla="*/ 531963 h 608768"/>
                <a:gd name="connsiteX98" fmla="*/ 132118 w 385450"/>
                <a:gd name="connsiteY98" fmla="*/ 537839 h 608768"/>
                <a:gd name="connsiteX99" fmla="*/ 160923 w 385450"/>
                <a:gd name="connsiteY99" fmla="*/ 530416 h 608768"/>
                <a:gd name="connsiteX100" fmla="*/ 162059 w 385450"/>
                <a:gd name="connsiteY100" fmla="*/ 533303 h 608768"/>
                <a:gd name="connsiteX101" fmla="*/ 190761 w 385450"/>
                <a:gd name="connsiteY101" fmla="*/ 558355 h 608768"/>
                <a:gd name="connsiteX102" fmla="*/ 219360 w 385450"/>
                <a:gd name="connsiteY102" fmla="*/ 533303 h 608768"/>
                <a:gd name="connsiteX103" fmla="*/ 220599 w 385450"/>
                <a:gd name="connsiteY103" fmla="*/ 530416 h 608768"/>
                <a:gd name="connsiteX104" fmla="*/ 249301 w 385450"/>
                <a:gd name="connsiteY104" fmla="*/ 537839 h 608768"/>
                <a:gd name="connsiteX105" fmla="*/ 263755 w 385450"/>
                <a:gd name="connsiteY105" fmla="*/ 531963 h 608768"/>
                <a:gd name="connsiteX106" fmla="*/ 254360 w 385450"/>
                <a:gd name="connsiteY106" fmla="*/ 496601 h 608768"/>
                <a:gd name="connsiteX107" fmla="*/ 237531 w 385450"/>
                <a:gd name="connsiteY107" fmla="*/ 477631 h 608768"/>
                <a:gd name="connsiteX108" fmla="*/ 251160 w 385450"/>
                <a:gd name="connsiteY108" fmla="*/ 462682 h 608768"/>
                <a:gd name="connsiteX109" fmla="*/ 252192 w 385450"/>
                <a:gd name="connsiteY109" fmla="*/ 462785 h 608768"/>
                <a:gd name="connsiteX110" fmla="*/ 261381 w 385450"/>
                <a:gd name="connsiteY110" fmla="*/ 453610 h 608768"/>
                <a:gd name="connsiteX111" fmla="*/ 260452 w 385450"/>
                <a:gd name="connsiteY111" fmla="*/ 449589 h 608768"/>
                <a:gd name="connsiteX112" fmla="*/ 263755 w 385450"/>
                <a:gd name="connsiteY112" fmla="*/ 423300 h 608768"/>
                <a:gd name="connsiteX113" fmla="*/ 249301 w 385450"/>
                <a:gd name="connsiteY113" fmla="*/ 417424 h 608768"/>
                <a:gd name="connsiteX114" fmla="*/ 220599 w 385450"/>
                <a:gd name="connsiteY114" fmla="*/ 424846 h 608768"/>
                <a:gd name="connsiteX115" fmla="*/ 219360 w 385450"/>
                <a:gd name="connsiteY115" fmla="*/ 421960 h 608768"/>
                <a:gd name="connsiteX116" fmla="*/ 190761 w 385450"/>
                <a:gd name="connsiteY116" fmla="*/ 397011 h 608768"/>
                <a:gd name="connsiteX117" fmla="*/ 15246 w 385450"/>
                <a:gd name="connsiteY117" fmla="*/ 352474 h 608768"/>
                <a:gd name="connsiteX118" fmla="*/ 370304 w 385450"/>
                <a:gd name="connsiteY118" fmla="*/ 352474 h 608768"/>
                <a:gd name="connsiteX119" fmla="*/ 381557 w 385450"/>
                <a:gd name="connsiteY119" fmla="*/ 357422 h 608768"/>
                <a:gd name="connsiteX120" fmla="*/ 385377 w 385450"/>
                <a:gd name="connsiteY120" fmla="*/ 369072 h 608768"/>
                <a:gd name="connsiteX121" fmla="*/ 355023 w 385450"/>
                <a:gd name="connsiteY121" fmla="*/ 595057 h 608768"/>
                <a:gd name="connsiteX122" fmla="*/ 339950 w 385450"/>
                <a:gd name="connsiteY122" fmla="*/ 608768 h 608768"/>
                <a:gd name="connsiteX123" fmla="*/ 45600 w 385450"/>
                <a:gd name="connsiteY123" fmla="*/ 608768 h 608768"/>
                <a:gd name="connsiteX124" fmla="*/ 30423 w 385450"/>
                <a:gd name="connsiteY124" fmla="*/ 595057 h 608768"/>
                <a:gd name="connsiteX125" fmla="*/ 69 w 385450"/>
                <a:gd name="connsiteY125" fmla="*/ 369072 h 608768"/>
                <a:gd name="connsiteX126" fmla="*/ 3992 w 385450"/>
                <a:gd name="connsiteY126" fmla="*/ 357422 h 608768"/>
                <a:gd name="connsiteX127" fmla="*/ 15246 w 385450"/>
                <a:gd name="connsiteY127" fmla="*/ 352474 h 608768"/>
                <a:gd name="connsiteX128" fmla="*/ 229886 w 385450"/>
                <a:gd name="connsiteY128" fmla="*/ 196878 h 608768"/>
                <a:gd name="connsiteX129" fmla="*/ 251679 w 385450"/>
                <a:gd name="connsiteY129" fmla="*/ 215230 h 608768"/>
                <a:gd name="connsiteX130" fmla="*/ 297227 w 385450"/>
                <a:gd name="connsiteY130" fmla="*/ 236159 h 608768"/>
                <a:gd name="connsiteX131" fmla="*/ 313855 w 385450"/>
                <a:gd name="connsiteY131" fmla="*/ 250387 h 608768"/>
                <a:gd name="connsiteX132" fmla="*/ 341122 w 385450"/>
                <a:gd name="connsiteY132" fmla="*/ 330599 h 608768"/>
                <a:gd name="connsiteX133" fmla="*/ 209538 w 385450"/>
                <a:gd name="connsiteY133" fmla="*/ 330599 h 608768"/>
                <a:gd name="connsiteX134" fmla="*/ 194769 w 385450"/>
                <a:gd name="connsiteY134" fmla="*/ 231726 h 608768"/>
                <a:gd name="connsiteX135" fmla="*/ 155647 w 385450"/>
                <a:gd name="connsiteY135" fmla="*/ 196878 h 608768"/>
                <a:gd name="connsiteX136" fmla="*/ 190747 w 385450"/>
                <a:gd name="connsiteY136" fmla="*/ 231726 h 608768"/>
                <a:gd name="connsiteX137" fmla="*/ 175881 w 385450"/>
                <a:gd name="connsiteY137" fmla="*/ 330599 h 608768"/>
                <a:gd name="connsiteX138" fmla="*/ 44465 w 385450"/>
                <a:gd name="connsiteY138" fmla="*/ 330599 h 608768"/>
                <a:gd name="connsiteX139" fmla="*/ 71615 w 385450"/>
                <a:gd name="connsiteY139" fmla="*/ 250387 h 608768"/>
                <a:gd name="connsiteX140" fmla="*/ 88339 w 385450"/>
                <a:gd name="connsiteY140" fmla="*/ 236159 h 608768"/>
                <a:gd name="connsiteX141" fmla="*/ 133762 w 385450"/>
                <a:gd name="connsiteY141" fmla="*/ 215230 h 608768"/>
                <a:gd name="connsiteX142" fmla="*/ 160716 w 385450"/>
                <a:gd name="connsiteY142" fmla="*/ 70485 h 608768"/>
                <a:gd name="connsiteX143" fmla="*/ 129130 w 385450"/>
                <a:gd name="connsiteY143" fmla="*/ 98962 h 608768"/>
                <a:gd name="connsiteX144" fmla="*/ 191398 w 385450"/>
                <a:gd name="connsiteY144" fmla="*/ 178647 h 608768"/>
                <a:gd name="connsiteX145" fmla="*/ 253666 w 385450"/>
                <a:gd name="connsiteY145" fmla="*/ 98962 h 608768"/>
                <a:gd name="connsiteX146" fmla="*/ 174876 w 385450"/>
                <a:gd name="connsiteY146" fmla="*/ 100611 h 608768"/>
                <a:gd name="connsiteX147" fmla="*/ 160716 w 385450"/>
                <a:gd name="connsiteY147" fmla="*/ 70485 h 608768"/>
                <a:gd name="connsiteX148" fmla="*/ 191398 w 385450"/>
                <a:gd name="connsiteY148" fmla="*/ 0 h 608768"/>
                <a:gd name="connsiteX149" fmla="*/ 273286 w 385450"/>
                <a:gd name="connsiteY149" fmla="*/ 80407 h 608768"/>
                <a:gd name="connsiteX150" fmla="*/ 191398 w 385450"/>
                <a:gd name="connsiteY150" fmla="*/ 196172 h 608768"/>
                <a:gd name="connsiteX151" fmla="*/ 109407 w 385450"/>
                <a:gd name="connsiteY151" fmla="*/ 80407 h 608768"/>
                <a:gd name="connsiteX152" fmla="*/ 191398 w 385450"/>
                <a:gd name="connsiteY152"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385450" h="608768">
                  <a:moveTo>
                    <a:pt x="190764" y="514563"/>
                  </a:moveTo>
                  <a:cubicBezTo>
                    <a:pt x="197998" y="519099"/>
                    <a:pt x="205026" y="523119"/>
                    <a:pt x="211847" y="526418"/>
                  </a:cubicBezTo>
                  <a:cubicBezTo>
                    <a:pt x="211433" y="527449"/>
                    <a:pt x="211020" y="528480"/>
                    <a:pt x="210607" y="529304"/>
                  </a:cubicBezTo>
                  <a:cubicBezTo>
                    <a:pt x="205026" y="541674"/>
                    <a:pt x="197792" y="548787"/>
                    <a:pt x="190764" y="548787"/>
                  </a:cubicBezTo>
                  <a:cubicBezTo>
                    <a:pt x="183633" y="548787"/>
                    <a:pt x="176399" y="541674"/>
                    <a:pt x="170818" y="529304"/>
                  </a:cubicBezTo>
                  <a:cubicBezTo>
                    <a:pt x="170405" y="528480"/>
                    <a:pt x="169991" y="527449"/>
                    <a:pt x="169578" y="526418"/>
                  </a:cubicBezTo>
                  <a:cubicBezTo>
                    <a:pt x="176399" y="523119"/>
                    <a:pt x="183530" y="519099"/>
                    <a:pt x="190764" y="514563"/>
                  </a:cubicBezTo>
                  <a:close/>
                  <a:moveTo>
                    <a:pt x="219467" y="493887"/>
                  </a:moveTo>
                  <a:cubicBezTo>
                    <a:pt x="218642" y="502247"/>
                    <a:pt x="217095" y="510091"/>
                    <a:pt x="215033" y="517315"/>
                  </a:cubicBezTo>
                  <a:cubicBezTo>
                    <a:pt x="209981" y="514735"/>
                    <a:pt x="204826" y="511948"/>
                    <a:pt x="199568" y="508749"/>
                  </a:cubicBezTo>
                  <a:cubicBezTo>
                    <a:pt x="202764" y="506582"/>
                    <a:pt x="205857" y="504311"/>
                    <a:pt x="208950" y="502041"/>
                  </a:cubicBezTo>
                  <a:cubicBezTo>
                    <a:pt x="212559" y="499357"/>
                    <a:pt x="216064" y="496571"/>
                    <a:pt x="219467" y="493887"/>
                  </a:cubicBezTo>
                  <a:close/>
                  <a:moveTo>
                    <a:pt x="162098" y="493887"/>
                  </a:moveTo>
                  <a:cubicBezTo>
                    <a:pt x="165494" y="496571"/>
                    <a:pt x="168992" y="499357"/>
                    <a:pt x="172491" y="502041"/>
                  </a:cubicBezTo>
                  <a:cubicBezTo>
                    <a:pt x="175578" y="504311"/>
                    <a:pt x="178666" y="506582"/>
                    <a:pt x="181856" y="508749"/>
                  </a:cubicBezTo>
                  <a:cubicBezTo>
                    <a:pt x="176608" y="511948"/>
                    <a:pt x="171462" y="514838"/>
                    <a:pt x="166523" y="517315"/>
                  </a:cubicBezTo>
                  <a:cubicBezTo>
                    <a:pt x="164362" y="510091"/>
                    <a:pt x="162921" y="502247"/>
                    <a:pt x="162098" y="493887"/>
                  </a:cubicBezTo>
                  <a:close/>
                  <a:moveTo>
                    <a:pt x="230644" y="484220"/>
                  </a:moveTo>
                  <a:cubicBezTo>
                    <a:pt x="236930" y="490511"/>
                    <a:pt x="242392" y="496595"/>
                    <a:pt x="246720" y="502370"/>
                  </a:cubicBezTo>
                  <a:cubicBezTo>
                    <a:pt x="257437" y="516704"/>
                    <a:pt x="257643" y="524128"/>
                    <a:pt x="256097" y="526294"/>
                  </a:cubicBezTo>
                  <a:cubicBezTo>
                    <a:pt x="255067" y="527531"/>
                    <a:pt x="252697" y="528253"/>
                    <a:pt x="249296" y="528253"/>
                  </a:cubicBezTo>
                  <a:cubicBezTo>
                    <a:pt x="243010" y="528253"/>
                    <a:pt x="234250" y="525881"/>
                    <a:pt x="223842" y="521447"/>
                  </a:cubicBezTo>
                  <a:cubicBezTo>
                    <a:pt x="227140" y="510619"/>
                    <a:pt x="229201" y="498039"/>
                    <a:pt x="229716" y="485045"/>
                  </a:cubicBezTo>
                  <a:cubicBezTo>
                    <a:pt x="230025" y="484839"/>
                    <a:pt x="230335" y="484530"/>
                    <a:pt x="230644" y="484220"/>
                  </a:cubicBezTo>
                  <a:close/>
                  <a:moveTo>
                    <a:pt x="150811" y="484220"/>
                  </a:moveTo>
                  <a:cubicBezTo>
                    <a:pt x="151120" y="484530"/>
                    <a:pt x="151430" y="484839"/>
                    <a:pt x="151842" y="485045"/>
                  </a:cubicBezTo>
                  <a:cubicBezTo>
                    <a:pt x="152358" y="498039"/>
                    <a:pt x="154421" y="510619"/>
                    <a:pt x="157723" y="521447"/>
                  </a:cubicBezTo>
                  <a:cubicBezTo>
                    <a:pt x="147303" y="525881"/>
                    <a:pt x="138430" y="528253"/>
                    <a:pt x="132137" y="528253"/>
                  </a:cubicBezTo>
                  <a:cubicBezTo>
                    <a:pt x="128733" y="528253"/>
                    <a:pt x="126360" y="527531"/>
                    <a:pt x="125431" y="526294"/>
                  </a:cubicBezTo>
                  <a:cubicBezTo>
                    <a:pt x="123781" y="524128"/>
                    <a:pt x="124090" y="516704"/>
                    <a:pt x="134820" y="502370"/>
                  </a:cubicBezTo>
                  <a:cubicBezTo>
                    <a:pt x="139153" y="496595"/>
                    <a:pt x="144517" y="490511"/>
                    <a:pt x="150811" y="484220"/>
                  </a:cubicBezTo>
                  <a:close/>
                  <a:moveTo>
                    <a:pt x="190782" y="463115"/>
                  </a:moveTo>
                  <a:cubicBezTo>
                    <a:pt x="182728" y="463115"/>
                    <a:pt x="176120" y="469612"/>
                    <a:pt x="176120" y="477657"/>
                  </a:cubicBezTo>
                  <a:cubicBezTo>
                    <a:pt x="176120" y="485702"/>
                    <a:pt x="182728" y="492199"/>
                    <a:pt x="190782" y="492199"/>
                  </a:cubicBezTo>
                  <a:cubicBezTo>
                    <a:pt x="198836" y="492199"/>
                    <a:pt x="205341" y="485702"/>
                    <a:pt x="205341" y="477657"/>
                  </a:cubicBezTo>
                  <a:cubicBezTo>
                    <a:pt x="205341" y="469612"/>
                    <a:pt x="198836" y="463115"/>
                    <a:pt x="190782" y="463115"/>
                  </a:cubicBezTo>
                  <a:close/>
                  <a:moveTo>
                    <a:pt x="190782" y="452183"/>
                  </a:moveTo>
                  <a:cubicBezTo>
                    <a:pt x="194913" y="454967"/>
                    <a:pt x="199146" y="457855"/>
                    <a:pt x="203276" y="460949"/>
                  </a:cubicBezTo>
                  <a:cubicBezTo>
                    <a:pt x="209162" y="465384"/>
                    <a:pt x="214944" y="469922"/>
                    <a:pt x="220210" y="474666"/>
                  </a:cubicBezTo>
                  <a:cubicBezTo>
                    <a:pt x="220210" y="475697"/>
                    <a:pt x="220314" y="476729"/>
                    <a:pt x="220314" y="477657"/>
                  </a:cubicBezTo>
                  <a:cubicBezTo>
                    <a:pt x="220314" y="478688"/>
                    <a:pt x="220210" y="479719"/>
                    <a:pt x="220210" y="480751"/>
                  </a:cubicBezTo>
                  <a:cubicBezTo>
                    <a:pt x="214944" y="485392"/>
                    <a:pt x="209162" y="490033"/>
                    <a:pt x="203276" y="494365"/>
                  </a:cubicBezTo>
                  <a:cubicBezTo>
                    <a:pt x="199146" y="497459"/>
                    <a:pt x="194913" y="500347"/>
                    <a:pt x="190782" y="503131"/>
                  </a:cubicBezTo>
                  <a:cubicBezTo>
                    <a:pt x="186549" y="500347"/>
                    <a:pt x="182315" y="497459"/>
                    <a:pt x="178288" y="494365"/>
                  </a:cubicBezTo>
                  <a:cubicBezTo>
                    <a:pt x="172299" y="490033"/>
                    <a:pt x="166620" y="485392"/>
                    <a:pt x="161251" y="480751"/>
                  </a:cubicBezTo>
                  <a:cubicBezTo>
                    <a:pt x="161251" y="479719"/>
                    <a:pt x="161251" y="478688"/>
                    <a:pt x="161251" y="477657"/>
                  </a:cubicBezTo>
                  <a:cubicBezTo>
                    <a:pt x="161251" y="476729"/>
                    <a:pt x="161251" y="475697"/>
                    <a:pt x="161251" y="474666"/>
                  </a:cubicBezTo>
                  <a:cubicBezTo>
                    <a:pt x="166620" y="469922"/>
                    <a:pt x="172299" y="465384"/>
                    <a:pt x="178288" y="460949"/>
                  </a:cubicBezTo>
                  <a:cubicBezTo>
                    <a:pt x="182315" y="457855"/>
                    <a:pt x="186549" y="454967"/>
                    <a:pt x="190782" y="452183"/>
                  </a:cubicBezTo>
                  <a:close/>
                  <a:moveTo>
                    <a:pt x="215033" y="437929"/>
                  </a:moveTo>
                  <a:cubicBezTo>
                    <a:pt x="217095" y="445143"/>
                    <a:pt x="218642" y="452976"/>
                    <a:pt x="219467" y="461427"/>
                  </a:cubicBezTo>
                  <a:cubicBezTo>
                    <a:pt x="216064" y="458644"/>
                    <a:pt x="212559" y="455861"/>
                    <a:pt x="208950" y="453182"/>
                  </a:cubicBezTo>
                  <a:cubicBezTo>
                    <a:pt x="205960" y="450914"/>
                    <a:pt x="202764" y="448647"/>
                    <a:pt x="199568" y="446483"/>
                  </a:cubicBezTo>
                  <a:cubicBezTo>
                    <a:pt x="204826" y="443288"/>
                    <a:pt x="209981" y="440505"/>
                    <a:pt x="215033" y="437929"/>
                  </a:cubicBezTo>
                  <a:close/>
                  <a:moveTo>
                    <a:pt x="166523" y="437929"/>
                  </a:moveTo>
                  <a:cubicBezTo>
                    <a:pt x="171462" y="440505"/>
                    <a:pt x="176608" y="443391"/>
                    <a:pt x="181856" y="446483"/>
                  </a:cubicBezTo>
                  <a:cubicBezTo>
                    <a:pt x="178666" y="448647"/>
                    <a:pt x="175578" y="450914"/>
                    <a:pt x="172491" y="453182"/>
                  </a:cubicBezTo>
                  <a:cubicBezTo>
                    <a:pt x="168992" y="455861"/>
                    <a:pt x="165494" y="458644"/>
                    <a:pt x="162098" y="461427"/>
                  </a:cubicBezTo>
                  <a:cubicBezTo>
                    <a:pt x="162921" y="452976"/>
                    <a:pt x="164362" y="445143"/>
                    <a:pt x="166523" y="437929"/>
                  </a:cubicBezTo>
                  <a:close/>
                  <a:moveTo>
                    <a:pt x="249292" y="426991"/>
                  </a:moveTo>
                  <a:cubicBezTo>
                    <a:pt x="252692" y="426991"/>
                    <a:pt x="255061" y="427713"/>
                    <a:pt x="256092" y="429053"/>
                  </a:cubicBezTo>
                  <a:cubicBezTo>
                    <a:pt x="257431" y="430806"/>
                    <a:pt x="257225" y="435859"/>
                    <a:pt x="252280" y="444418"/>
                  </a:cubicBezTo>
                  <a:lnTo>
                    <a:pt x="252177" y="444418"/>
                  </a:lnTo>
                  <a:cubicBezTo>
                    <a:pt x="247128" y="444418"/>
                    <a:pt x="243110" y="448543"/>
                    <a:pt x="243110" y="453596"/>
                  </a:cubicBezTo>
                  <a:cubicBezTo>
                    <a:pt x="243110" y="454731"/>
                    <a:pt x="243213" y="455762"/>
                    <a:pt x="243625" y="456793"/>
                  </a:cubicBezTo>
                  <a:cubicBezTo>
                    <a:pt x="239916" y="461433"/>
                    <a:pt x="235588" y="466177"/>
                    <a:pt x="230642" y="471024"/>
                  </a:cubicBezTo>
                  <a:cubicBezTo>
                    <a:pt x="230333" y="470714"/>
                    <a:pt x="230024" y="470405"/>
                    <a:pt x="229715" y="470199"/>
                  </a:cubicBezTo>
                  <a:cubicBezTo>
                    <a:pt x="229200" y="457205"/>
                    <a:pt x="227139" y="444625"/>
                    <a:pt x="223842" y="433797"/>
                  </a:cubicBezTo>
                  <a:cubicBezTo>
                    <a:pt x="234249" y="429363"/>
                    <a:pt x="243007" y="426991"/>
                    <a:pt x="249292" y="426991"/>
                  </a:cubicBezTo>
                  <a:close/>
                  <a:moveTo>
                    <a:pt x="132137" y="426991"/>
                  </a:moveTo>
                  <a:cubicBezTo>
                    <a:pt x="133478" y="426991"/>
                    <a:pt x="135026" y="427094"/>
                    <a:pt x="136677" y="427300"/>
                  </a:cubicBezTo>
                  <a:cubicBezTo>
                    <a:pt x="137915" y="430909"/>
                    <a:pt x="141422" y="433384"/>
                    <a:pt x="145240" y="433384"/>
                  </a:cubicBezTo>
                  <a:cubicBezTo>
                    <a:pt x="147406" y="433384"/>
                    <a:pt x="149469" y="432559"/>
                    <a:pt x="151120" y="431219"/>
                  </a:cubicBezTo>
                  <a:cubicBezTo>
                    <a:pt x="153287" y="432044"/>
                    <a:pt x="155453" y="432869"/>
                    <a:pt x="157723" y="433797"/>
                  </a:cubicBezTo>
                  <a:cubicBezTo>
                    <a:pt x="154421" y="444625"/>
                    <a:pt x="152358" y="457205"/>
                    <a:pt x="151739" y="470199"/>
                  </a:cubicBezTo>
                  <a:cubicBezTo>
                    <a:pt x="151430" y="470405"/>
                    <a:pt x="151120" y="470714"/>
                    <a:pt x="150811" y="471024"/>
                  </a:cubicBezTo>
                  <a:cubicBezTo>
                    <a:pt x="144517" y="464836"/>
                    <a:pt x="139153" y="458752"/>
                    <a:pt x="134820" y="452874"/>
                  </a:cubicBezTo>
                  <a:cubicBezTo>
                    <a:pt x="123987" y="438540"/>
                    <a:pt x="123781" y="431116"/>
                    <a:pt x="125431" y="429053"/>
                  </a:cubicBezTo>
                  <a:cubicBezTo>
                    <a:pt x="126360" y="427713"/>
                    <a:pt x="128733" y="426991"/>
                    <a:pt x="132137" y="426991"/>
                  </a:cubicBezTo>
                  <a:close/>
                  <a:moveTo>
                    <a:pt x="190764" y="406527"/>
                  </a:moveTo>
                  <a:cubicBezTo>
                    <a:pt x="197792" y="406527"/>
                    <a:pt x="205026" y="413640"/>
                    <a:pt x="210607" y="426010"/>
                  </a:cubicBezTo>
                  <a:cubicBezTo>
                    <a:pt x="211020" y="426937"/>
                    <a:pt x="211433" y="427865"/>
                    <a:pt x="211847" y="428896"/>
                  </a:cubicBezTo>
                  <a:cubicBezTo>
                    <a:pt x="205026" y="432195"/>
                    <a:pt x="197998" y="436215"/>
                    <a:pt x="190764" y="440751"/>
                  </a:cubicBezTo>
                  <a:cubicBezTo>
                    <a:pt x="183530" y="436215"/>
                    <a:pt x="176399" y="432195"/>
                    <a:pt x="169578" y="428896"/>
                  </a:cubicBezTo>
                  <a:cubicBezTo>
                    <a:pt x="169991" y="427865"/>
                    <a:pt x="170405" y="426937"/>
                    <a:pt x="170818" y="426010"/>
                  </a:cubicBezTo>
                  <a:cubicBezTo>
                    <a:pt x="176399" y="413640"/>
                    <a:pt x="183633" y="406527"/>
                    <a:pt x="190764" y="406527"/>
                  </a:cubicBezTo>
                  <a:close/>
                  <a:moveTo>
                    <a:pt x="190761" y="397011"/>
                  </a:moveTo>
                  <a:cubicBezTo>
                    <a:pt x="179611" y="397011"/>
                    <a:pt x="169390" y="405877"/>
                    <a:pt x="162059" y="421960"/>
                  </a:cubicBezTo>
                  <a:cubicBezTo>
                    <a:pt x="161646" y="422888"/>
                    <a:pt x="161336" y="423815"/>
                    <a:pt x="160923" y="424846"/>
                  </a:cubicBezTo>
                  <a:cubicBezTo>
                    <a:pt x="158549" y="423815"/>
                    <a:pt x="156381" y="422991"/>
                    <a:pt x="154213" y="422166"/>
                  </a:cubicBezTo>
                  <a:cubicBezTo>
                    <a:pt x="153283" y="418042"/>
                    <a:pt x="149567" y="415052"/>
                    <a:pt x="145230" y="415052"/>
                  </a:cubicBezTo>
                  <a:cubicBezTo>
                    <a:pt x="142752" y="415052"/>
                    <a:pt x="140275" y="416083"/>
                    <a:pt x="138519" y="417939"/>
                  </a:cubicBezTo>
                  <a:cubicBezTo>
                    <a:pt x="136248" y="417630"/>
                    <a:pt x="134080" y="417424"/>
                    <a:pt x="132118" y="417424"/>
                  </a:cubicBezTo>
                  <a:cubicBezTo>
                    <a:pt x="125407" y="417424"/>
                    <a:pt x="120555" y="419382"/>
                    <a:pt x="117664" y="423300"/>
                  </a:cubicBezTo>
                  <a:cubicBezTo>
                    <a:pt x="112089" y="430723"/>
                    <a:pt x="115393" y="442991"/>
                    <a:pt x="127059" y="458662"/>
                  </a:cubicBezTo>
                  <a:cubicBezTo>
                    <a:pt x="131602" y="464744"/>
                    <a:pt x="137281" y="471136"/>
                    <a:pt x="143888" y="477631"/>
                  </a:cubicBezTo>
                  <a:cubicBezTo>
                    <a:pt x="137281" y="484126"/>
                    <a:pt x="131602" y="490518"/>
                    <a:pt x="127059" y="496601"/>
                  </a:cubicBezTo>
                  <a:cubicBezTo>
                    <a:pt x="115393" y="512271"/>
                    <a:pt x="112089" y="524540"/>
                    <a:pt x="117664" y="531963"/>
                  </a:cubicBezTo>
                  <a:cubicBezTo>
                    <a:pt x="120555" y="535880"/>
                    <a:pt x="125407" y="537839"/>
                    <a:pt x="132118" y="537839"/>
                  </a:cubicBezTo>
                  <a:cubicBezTo>
                    <a:pt x="139552" y="537839"/>
                    <a:pt x="149463" y="535365"/>
                    <a:pt x="160923" y="530416"/>
                  </a:cubicBezTo>
                  <a:cubicBezTo>
                    <a:pt x="161336" y="531447"/>
                    <a:pt x="161646" y="532375"/>
                    <a:pt x="162059" y="533303"/>
                  </a:cubicBezTo>
                  <a:cubicBezTo>
                    <a:pt x="169390" y="549386"/>
                    <a:pt x="179611" y="558355"/>
                    <a:pt x="190761" y="558355"/>
                  </a:cubicBezTo>
                  <a:cubicBezTo>
                    <a:pt x="201912" y="558355"/>
                    <a:pt x="212029" y="549386"/>
                    <a:pt x="219360" y="533303"/>
                  </a:cubicBezTo>
                  <a:cubicBezTo>
                    <a:pt x="219773" y="532375"/>
                    <a:pt x="220186" y="531447"/>
                    <a:pt x="220599" y="530416"/>
                  </a:cubicBezTo>
                  <a:cubicBezTo>
                    <a:pt x="231956" y="535365"/>
                    <a:pt x="241971" y="537839"/>
                    <a:pt x="249301" y="537839"/>
                  </a:cubicBezTo>
                  <a:cubicBezTo>
                    <a:pt x="256012" y="537839"/>
                    <a:pt x="260865" y="535880"/>
                    <a:pt x="263755" y="531963"/>
                  </a:cubicBezTo>
                  <a:cubicBezTo>
                    <a:pt x="269331" y="524540"/>
                    <a:pt x="266130" y="512271"/>
                    <a:pt x="254360" y="496601"/>
                  </a:cubicBezTo>
                  <a:cubicBezTo>
                    <a:pt x="249817" y="490518"/>
                    <a:pt x="244139" y="484126"/>
                    <a:pt x="237531" y="477631"/>
                  </a:cubicBezTo>
                  <a:cubicBezTo>
                    <a:pt x="242694" y="472579"/>
                    <a:pt x="247236" y="467528"/>
                    <a:pt x="251160" y="462682"/>
                  </a:cubicBezTo>
                  <a:cubicBezTo>
                    <a:pt x="251573" y="462785"/>
                    <a:pt x="251882" y="462785"/>
                    <a:pt x="252192" y="462785"/>
                  </a:cubicBezTo>
                  <a:cubicBezTo>
                    <a:pt x="257251" y="462785"/>
                    <a:pt x="261381" y="458662"/>
                    <a:pt x="261381" y="453610"/>
                  </a:cubicBezTo>
                  <a:cubicBezTo>
                    <a:pt x="261381" y="452270"/>
                    <a:pt x="261071" y="450826"/>
                    <a:pt x="260452" y="449589"/>
                  </a:cubicBezTo>
                  <a:cubicBezTo>
                    <a:pt x="267162" y="438146"/>
                    <a:pt x="268298" y="429279"/>
                    <a:pt x="263755" y="423300"/>
                  </a:cubicBezTo>
                  <a:cubicBezTo>
                    <a:pt x="260865" y="419382"/>
                    <a:pt x="256012" y="417424"/>
                    <a:pt x="249301" y="417424"/>
                  </a:cubicBezTo>
                  <a:cubicBezTo>
                    <a:pt x="241971" y="417424"/>
                    <a:pt x="231956" y="420001"/>
                    <a:pt x="220599" y="424846"/>
                  </a:cubicBezTo>
                  <a:cubicBezTo>
                    <a:pt x="220186" y="423815"/>
                    <a:pt x="219773" y="422888"/>
                    <a:pt x="219360" y="421960"/>
                  </a:cubicBezTo>
                  <a:cubicBezTo>
                    <a:pt x="212029" y="405877"/>
                    <a:pt x="201912" y="397011"/>
                    <a:pt x="190761" y="397011"/>
                  </a:cubicBezTo>
                  <a:close/>
                  <a:moveTo>
                    <a:pt x="15246" y="352474"/>
                  </a:moveTo>
                  <a:lnTo>
                    <a:pt x="370304" y="352474"/>
                  </a:lnTo>
                  <a:cubicBezTo>
                    <a:pt x="374537" y="352474"/>
                    <a:pt x="378666" y="354329"/>
                    <a:pt x="381557" y="357422"/>
                  </a:cubicBezTo>
                  <a:cubicBezTo>
                    <a:pt x="384448" y="360618"/>
                    <a:pt x="385790" y="364845"/>
                    <a:pt x="385377" y="369072"/>
                  </a:cubicBezTo>
                  <a:lnTo>
                    <a:pt x="355023" y="595057"/>
                  </a:lnTo>
                  <a:cubicBezTo>
                    <a:pt x="354301" y="602789"/>
                    <a:pt x="347796" y="608768"/>
                    <a:pt x="339950" y="608768"/>
                  </a:cubicBezTo>
                  <a:lnTo>
                    <a:pt x="45600" y="608768"/>
                  </a:lnTo>
                  <a:cubicBezTo>
                    <a:pt x="37753" y="608768"/>
                    <a:pt x="31249" y="602789"/>
                    <a:pt x="30423" y="595057"/>
                  </a:cubicBezTo>
                  <a:lnTo>
                    <a:pt x="69" y="369072"/>
                  </a:lnTo>
                  <a:cubicBezTo>
                    <a:pt x="-344" y="364845"/>
                    <a:pt x="1101" y="360618"/>
                    <a:pt x="3992" y="357422"/>
                  </a:cubicBezTo>
                  <a:cubicBezTo>
                    <a:pt x="6883" y="354329"/>
                    <a:pt x="10909" y="352474"/>
                    <a:pt x="15246" y="352474"/>
                  </a:cubicBezTo>
                  <a:close/>
                  <a:moveTo>
                    <a:pt x="229886" y="196878"/>
                  </a:moveTo>
                  <a:lnTo>
                    <a:pt x="251679" y="215230"/>
                  </a:lnTo>
                  <a:lnTo>
                    <a:pt x="297227" y="236159"/>
                  </a:lnTo>
                  <a:cubicBezTo>
                    <a:pt x="303940" y="238943"/>
                    <a:pt x="310963" y="243376"/>
                    <a:pt x="313855" y="250387"/>
                  </a:cubicBezTo>
                  <a:cubicBezTo>
                    <a:pt x="313855" y="250387"/>
                    <a:pt x="333169" y="296163"/>
                    <a:pt x="341122" y="330599"/>
                  </a:cubicBezTo>
                  <a:lnTo>
                    <a:pt x="209538" y="330599"/>
                  </a:lnTo>
                  <a:lnTo>
                    <a:pt x="194769" y="231726"/>
                  </a:lnTo>
                  <a:close/>
                  <a:moveTo>
                    <a:pt x="155647" y="196878"/>
                  </a:moveTo>
                  <a:lnTo>
                    <a:pt x="190747" y="231726"/>
                  </a:lnTo>
                  <a:lnTo>
                    <a:pt x="175881" y="330599"/>
                  </a:lnTo>
                  <a:lnTo>
                    <a:pt x="44465" y="330599"/>
                  </a:lnTo>
                  <a:cubicBezTo>
                    <a:pt x="52414" y="296163"/>
                    <a:pt x="71615" y="250387"/>
                    <a:pt x="71615" y="250387"/>
                  </a:cubicBezTo>
                  <a:cubicBezTo>
                    <a:pt x="75022" y="243067"/>
                    <a:pt x="81629" y="238943"/>
                    <a:pt x="88339" y="236159"/>
                  </a:cubicBezTo>
                  <a:lnTo>
                    <a:pt x="133762" y="215230"/>
                  </a:lnTo>
                  <a:close/>
                  <a:moveTo>
                    <a:pt x="160716" y="70485"/>
                  </a:moveTo>
                  <a:cubicBezTo>
                    <a:pt x="145085" y="69041"/>
                    <a:pt x="126549" y="77366"/>
                    <a:pt x="129130" y="98962"/>
                  </a:cubicBezTo>
                  <a:cubicBezTo>
                    <a:pt x="133777" y="138753"/>
                    <a:pt x="157321" y="178647"/>
                    <a:pt x="191398" y="178647"/>
                  </a:cubicBezTo>
                  <a:cubicBezTo>
                    <a:pt x="223822" y="178647"/>
                    <a:pt x="253253" y="130712"/>
                    <a:pt x="253666" y="98962"/>
                  </a:cubicBezTo>
                  <a:cubicBezTo>
                    <a:pt x="254182" y="45976"/>
                    <a:pt x="217317" y="105147"/>
                    <a:pt x="174876" y="100611"/>
                  </a:cubicBezTo>
                  <a:cubicBezTo>
                    <a:pt x="189075" y="83138"/>
                    <a:pt x="176347" y="71928"/>
                    <a:pt x="160716" y="70485"/>
                  </a:cubicBezTo>
                  <a:close/>
                  <a:moveTo>
                    <a:pt x="191398" y="0"/>
                  </a:moveTo>
                  <a:cubicBezTo>
                    <a:pt x="249845" y="0"/>
                    <a:pt x="273802" y="30101"/>
                    <a:pt x="273286" y="80407"/>
                  </a:cubicBezTo>
                  <a:cubicBezTo>
                    <a:pt x="272563" y="152979"/>
                    <a:pt x="225991" y="196172"/>
                    <a:pt x="191398" y="196172"/>
                  </a:cubicBezTo>
                  <a:cubicBezTo>
                    <a:pt x="150816" y="196172"/>
                    <a:pt x="110130" y="152979"/>
                    <a:pt x="109407" y="80407"/>
                  </a:cubicBezTo>
                  <a:cubicBezTo>
                    <a:pt x="108891" y="30101"/>
                    <a:pt x="132848" y="0"/>
                    <a:pt x="191398" y="0"/>
                  </a:cubicBezTo>
                  <a:close/>
                </a:path>
              </a:pathLst>
            </a:custGeom>
            <a:solidFill>
              <a:srgbClr val="E8A243"/>
            </a:solidFill>
            <a:ln>
              <a:noFill/>
            </a:ln>
          </p:spPr>
          <p:txBody>
            <a:bodyPr/>
            <a:lstStyle/>
            <a:p>
              <a:endParaRPr lang="zh-CN" altLang="en-US">
                <a:cs typeface="+mn-ea"/>
                <a:sym typeface="+mn-lt"/>
              </a:endParaRPr>
            </a:p>
          </p:txBody>
        </p:sp>
      </p:grpSp>
      <p:pic>
        <p:nvPicPr>
          <p:cNvPr id="3" name="图片 2">
            <a:extLst>
              <a:ext uri="{FF2B5EF4-FFF2-40B4-BE49-F238E27FC236}">
                <a16:creationId xmlns="" xmlns:a16="http://schemas.microsoft.com/office/drawing/2014/main" id="{92ECF000-90B0-44B7-A4CB-C6987C453E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1122" y="4428880"/>
            <a:ext cx="2708046" cy="2220620"/>
          </a:xfrm>
          <a:prstGeom prst="rect">
            <a:avLst/>
          </a:prstGeom>
        </p:spPr>
      </p:pic>
      <p:pic>
        <p:nvPicPr>
          <p:cNvPr id="20" name="图片 19">
            <a:extLst>
              <a:ext uri="{FF2B5EF4-FFF2-40B4-BE49-F238E27FC236}">
                <a16:creationId xmlns="" xmlns:a16="http://schemas.microsoft.com/office/drawing/2014/main" id="{003051B5-25AE-4AD2-9F2C-6D9100B8BA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9664" y="-24566"/>
            <a:ext cx="2536508" cy="2536508"/>
          </a:xfrm>
          <a:prstGeom prst="rect">
            <a:avLst/>
          </a:prstGeom>
        </p:spPr>
      </p:pic>
    </p:spTree>
    <p:extLst>
      <p:ext uri="{BB962C8B-B14F-4D97-AF65-F5344CB8AC3E}">
        <p14:creationId xmlns:p14="http://schemas.microsoft.com/office/powerpoint/2010/main" val="396140292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16" presetClass="entr" presetSubtype="37" fill="hold" nodeType="withEffect">
                                  <p:stCondLst>
                                    <p:cond delay="75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1500"/>
                                        <p:tgtEl>
                                          <p:spTgt spid="5"/>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75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E8A243"/>
                </a:solidFill>
                <a:cs typeface="+mn-ea"/>
                <a:sym typeface="+mn-lt"/>
              </a:rPr>
              <a:t>二</a:t>
            </a:r>
            <a:r>
              <a:rPr kumimoji="0" lang="zh-CN" altLang="en-US" sz="2400" b="0" i="0" u="none" strike="noStrike" kern="1200" cap="none" spc="0" normalizeH="0" baseline="0" noProof="0" dirty="0">
                <a:ln>
                  <a:noFill/>
                </a:ln>
                <a:solidFill>
                  <a:srgbClr val="E8A243"/>
                </a:solidFill>
                <a:effectLst/>
                <a:uLnTx/>
                <a:uFillTx/>
                <a:cs typeface="+mn-ea"/>
                <a:sym typeface="+mn-lt"/>
              </a:rPr>
              <a:t>、添加内容标题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37" name="空心弧 36">
            <a:extLst>
              <a:ext uri="{FF2B5EF4-FFF2-40B4-BE49-F238E27FC236}">
                <a16:creationId xmlns="" xmlns:a16="http://schemas.microsoft.com/office/drawing/2014/main" id="{9BADA4CF-AB41-4FAC-B469-6E8BCF27F151}"/>
              </a:ext>
            </a:extLst>
          </p:cNvPr>
          <p:cNvSpPr/>
          <p:nvPr/>
        </p:nvSpPr>
        <p:spPr>
          <a:xfrm>
            <a:off x="3326171" y="2208571"/>
            <a:ext cx="5539658" cy="5539658"/>
          </a:xfrm>
          <a:prstGeom prst="blockArc">
            <a:avLst>
              <a:gd name="adj1" fmla="val 12600000"/>
              <a:gd name="adj2" fmla="val 19800000"/>
              <a:gd name="adj3" fmla="val 5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8" name="空心弧 37">
            <a:extLst>
              <a:ext uri="{FF2B5EF4-FFF2-40B4-BE49-F238E27FC236}">
                <a16:creationId xmlns="" xmlns:a16="http://schemas.microsoft.com/office/drawing/2014/main" id="{DCEE212E-9A5F-4C92-B8FF-D3A928E1FA0D}"/>
              </a:ext>
            </a:extLst>
          </p:cNvPr>
          <p:cNvSpPr/>
          <p:nvPr/>
        </p:nvSpPr>
        <p:spPr>
          <a:xfrm>
            <a:off x="3829776" y="2712176"/>
            <a:ext cx="4532447" cy="4532447"/>
          </a:xfrm>
          <a:prstGeom prst="blockArc">
            <a:avLst>
              <a:gd name="adj1" fmla="val 12600000"/>
              <a:gd name="adj2" fmla="val 19800000"/>
              <a:gd name="adj3" fmla="val 6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9" name="空心弧 38">
            <a:extLst>
              <a:ext uri="{FF2B5EF4-FFF2-40B4-BE49-F238E27FC236}">
                <a16:creationId xmlns="" xmlns:a16="http://schemas.microsoft.com/office/drawing/2014/main" id="{07A6D0F4-6B2E-463D-85F5-088F5B4D9CC7}"/>
              </a:ext>
            </a:extLst>
          </p:cNvPr>
          <p:cNvSpPr/>
          <p:nvPr/>
        </p:nvSpPr>
        <p:spPr>
          <a:xfrm>
            <a:off x="4333382" y="3215782"/>
            <a:ext cx="3525237" cy="3525237"/>
          </a:xfrm>
          <a:prstGeom prst="blockArc">
            <a:avLst>
              <a:gd name="adj1" fmla="val 12600000"/>
              <a:gd name="adj2" fmla="val 19800000"/>
              <a:gd name="adj3" fmla="val 7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0" name="空心弧 39">
            <a:extLst>
              <a:ext uri="{FF2B5EF4-FFF2-40B4-BE49-F238E27FC236}">
                <a16:creationId xmlns="" xmlns:a16="http://schemas.microsoft.com/office/drawing/2014/main" id="{D42AC5D5-5F3A-4C9A-A23A-EEA811D0D7A1}"/>
              </a:ext>
            </a:extLst>
          </p:cNvPr>
          <p:cNvSpPr/>
          <p:nvPr/>
        </p:nvSpPr>
        <p:spPr>
          <a:xfrm>
            <a:off x="4836987" y="3719387"/>
            <a:ext cx="2518026" cy="2518026"/>
          </a:xfrm>
          <a:prstGeom prst="blockArc">
            <a:avLst>
              <a:gd name="adj1" fmla="val 12600000"/>
              <a:gd name="adj2" fmla="val 19800000"/>
              <a:gd name="adj3" fmla="val 8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1" name="空心弧 40">
            <a:extLst>
              <a:ext uri="{FF2B5EF4-FFF2-40B4-BE49-F238E27FC236}">
                <a16:creationId xmlns="" xmlns:a16="http://schemas.microsoft.com/office/drawing/2014/main" id="{630C7E53-4AE6-4185-844C-B6F3720CEC4D}"/>
              </a:ext>
            </a:extLst>
          </p:cNvPr>
          <p:cNvSpPr/>
          <p:nvPr/>
        </p:nvSpPr>
        <p:spPr>
          <a:xfrm>
            <a:off x="5340592" y="4222992"/>
            <a:ext cx="1510816" cy="1510816"/>
          </a:xfrm>
          <a:prstGeom prst="blockArc">
            <a:avLst>
              <a:gd name="adj1" fmla="val 12600000"/>
              <a:gd name="adj2" fmla="val 19800000"/>
              <a:gd name="adj3" fmla="val 12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2" name="ExtraShape">
            <a:extLst>
              <a:ext uri="{FF2B5EF4-FFF2-40B4-BE49-F238E27FC236}">
                <a16:creationId xmlns="" xmlns:a16="http://schemas.microsoft.com/office/drawing/2014/main" id="{C27A6188-7F67-4B82-B3C9-6E58A36B361D}"/>
              </a:ext>
            </a:extLst>
          </p:cNvPr>
          <p:cNvSpPr/>
          <p:nvPr/>
        </p:nvSpPr>
        <p:spPr>
          <a:xfrm>
            <a:off x="5856158" y="4738558"/>
            <a:ext cx="479684" cy="47968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3" name="ValueShape1">
            <a:extLst>
              <a:ext uri="{FF2B5EF4-FFF2-40B4-BE49-F238E27FC236}">
                <a16:creationId xmlns="" xmlns:a16="http://schemas.microsoft.com/office/drawing/2014/main" id="{7EBAB4CC-9B7A-4829-8618-5E7B345764A1}"/>
              </a:ext>
            </a:extLst>
          </p:cNvPr>
          <p:cNvSpPr/>
          <p:nvPr/>
        </p:nvSpPr>
        <p:spPr>
          <a:xfrm>
            <a:off x="3326171" y="2208571"/>
            <a:ext cx="5539658" cy="5539658"/>
          </a:xfrm>
          <a:prstGeom prst="blockArc">
            <a:avLst>
              <a:gd name="adj1" fmla="val 12600000"/>
              <a:gd name="adj2" fmla="val 17712000"/>
              <a:gd name="adj3" fmla="val 5000"/>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44" name="ValueShape2">
            <a:extLst>
              <a:ext uri="{FF2B5EF4-FFF2-40B4-BE49-F238E27FC236}">
                <a16:creationId xmlns="" xmlns:a16="http://schemas.microsoft.com/office/drawing/2014/main" id="{984989EA-B982-4A8F-B04C-CE59E781DD91}"/>
              </a:ext>
            </a:extLst>
          </p:cNvPr>
          <p:cNvSpPr/>
          <p:nvPr/>
        </p:nvSpPr>
        <p:spPr>
          <a:xfrm>
            <a:off x="3829776" y="2712176"/>
            <a:ext cx="4532447" cy="4532447"/>
          </a:xfrm>
          <a:prstGeom prst="blockArc">
            <a:avLst>
              <a:gd name="adj1" fmla="val 12600000"/>
              <a:gd name="adj2" fmla="val 18360000"/>
              <a:gd name="adj3" fmla="val 6000"/>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45" name="ValueShape3">
            <a:extLst>
              <a:ext uri="{FF2B5EF4-FFF2-40B4-BE49-F238E27FC236}">
                <a16:creationId xmlns="" xmlns:a16="http://schemas.microsoft.com/office/drawing/2014/main" id="{2FF836A1-9781-4818-A7BC-B83F62C792B9}"/>
              </a:ext>
            </a:extLst>
          </p:cNvPr>
          <p:cNvSpPr/>
          <p:nvPr/>
        </p:nvSpPr>
        <p:spPr>
          <a:xfrm>
            <a:off x="4333382" y="3215782"/>
            <a:ext cx="3525237" cy="3525237"/>
          </a:xfrm>
          <a:prstGeom prst="blockArc">
            <a:avLst>
              <a:gd name="adj1" fmla="val 12600000"/>
              <a:gd name="adj2" fmla="val 16632000"/>
              <a:gd name="adj3" fmla="val 7000"/>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46" name="ValueShape4">
            <a:extLst>
              <a:ext uri="{FF2B5EF4-FFF2-40B4-BE49-F238E27FC236}">
                <a16:creationId xmlns="" xmlns:a16="http://schemas.microsoft.com/office/drawing/2014/main" id="{7F9507D5-A93B-4B2B-8B5C-155524295039}"/>
              </a:ext>
            </a:extLst>
          </p:cNvPr>
          <p:cNvSpPr/>
          <p:nvPr/>
        </p:nvSpPr>
        <p:spPr>
          <a:xfrm>
            <a:off x="4836987" y="3719387"/>
            <a:ext cx="2518026" cy="2518026"/>
          </a:xfrm>
          <a:prstGeom prst="blockArc">
            <a:avLst>
              <a:gd name="adj1" fmla="val 12600000"/>
              <a:gd name="adj2" fmla="val 17856000"/>
              <a:gd name="adj3" fmla="val 8000"/>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47" name="ValueShape5">
            <a:extLst>
              <a:ext uri="{FF2B5EF4-FFF2-40B4-BE49-F238E27FC236}">
                <a16:creationId xmlns="" xmlns:a16="http://schemas.microsoft.com/office/drawing/2014/main" id="{E7A4D244-B1F4-4C3E-B26B-9006425C468F}"/>
              </a:ext>
            </a:extLst>
          </p:cNvPr>
          <p:cNvSpPr/>
          <p:nvPr/>
        </p:nvSpPr>
        <p:spPr>
          <a:xfrm>
            <a:off x="5340592" y="4222992"/>
            <a:ext cx="1510816" cy="1510816"/>
          </a:xfrm>
          <a:prstGeom prst="blockArc">
            <a:avLst>
              <a:gd name="adj1" fmla="val 12600000"/>
              <a:gd name="adj2" fmla="val 15480000"/>
              <a:gd name="adj3" fmla="val 12000"/>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grpSp>
        <p:nvGrpSpPr>
          <p:cNvPr id="48" name="组合 47">
            <a:extLst>
              <a:ext uri="{FF2B5EF4-FFF2-40B4-BE49-F238E27FC236}">
                <a16:creationId xmlns="" xmlns:a16="http://schemas.microsoft.com/office/drawing/2014/main" id="{CAA7B169-63D2-4B70-B073-27C69FC441E4}"/>
              </a:ext>
            </a:extLst>
          </p:cNvPr>
          <p:cNvGrpSpPr/>
          <p:nvPr/>
        </p:nvGrpSpPr>
        <p:grpSpPr>
          <a:xfrm>
            <a:off x="8362223" y="1915022"/>
            <a:ext cx="2856141" cy="1090704"/>
            <a:chOff x="874712" y="3344238"/>
            <a:chExt cx="2856141" cy="1090704"/>
          </a:xfrm>
        </p:grpSpPr>
        <p:sp>
          <p:nvSpPr>
            <p:cNvPr id="49" name="矩形 48">
              <a:extLst>
                <a:ext uri="{FF2B5EF4-FFF2-40B4-BE49-F238E27FC236}">
                  <a16:creationId xmlns="" xmlns:a16="http://schemas.microsoft.com/office/drawing/2014/main" id="{1C447CC1-504E-44BD-AF8B-173E0046D241}"/>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50" name="矩形 49">
              <a:extLst>
                <a:ext uri="{FF2B5EF4-FFF2-40B4-BE49-F238E27FC236}">
                  <a16:creationId xmlns="" xmlns:a16="http://schemas.microsoft.com/office/drawing/2014/main" id="{BEC5B226-516F-4F5C-98F0-8D7832E41EBF}"/>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51" name="组合 50">
            <a:extLst>
              <a:ext uri="{FF2B5EF4-FFF2-40B4-BE49-F238E27FC236}">
                <a16:creationId xmlns="" xmlns:a16="http://schemas.microsoft.com/office/drawing/2014/main" id="{83E8D8E1-3FDF-408F-B81F-F284FB13FF7C}"/>
              </a:ext>
            </a:extLst>
          </p:cNvPr>
          <p:cNvGrpSpPr/>
          <p:nvPr/>
        </p:nvGrpSpPr>
        <p:grpSpPr>
          <a:xfrm>
            <a:off x="8362223" y="4315322"/>
            <a:ext cx="2856141" cy="1090704"/>
            <a:chOff x="874712" y="3344238"/>
            <a:chExt cx="2856141" cy="1090704"/>
          </a:xfrm>
        </p:grpSpPr>
        <p:sp>
          <p:nvSpPr>
            <p:cNvPr id="52" name="矩形 51">
              <a:extLst>
                <a:ext uri="{FF2B5EF4-FFF2-40B4-BE49-F238E27FC236}">
                  <a16:creationId xmlns="" xmlns:a16="http://schemas.microsoft.com/office/drawing/2014/main" id="{2E7D18C5-93AA-4058-8D77-B31FD628004C}"/>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53" name="矩形 52">
              <a:extLst>
                <a:ext uri="{FF2B5EF4-FFF2-40B4-BE49-F238E27FC236}">
                  <a16:creationId xmlns="" xmlns:a16="http://schemas.microsoft.com/office/drawing/2014/main" id="{852B0482-3370-4C37-AFD1-CA563A665C24}"/>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54" name="组合 53">
            <a:extLst>
              <a:ext uri="{FF2B5EF4-FFF2-40B4-BE49-F238E27FC236}">
                <a16:creationId xmlns="" xmlns:a16="http://schemas.microsoft.com/office/drawing/2014/main" id="{C9D20AFA-BC52-43E0-8906-0E45A392328E}"/>
              </a:ext>
            </a:extLst>
          </p:cNvPr>
          <p:cNvGrpSpPr/>
          <p:nvPr/>
        </p:nvGrpSpPr>
        <p:grpSpPr>
          <a:xfrm>
            <a:off x="948975" y="1915022"/>
            <a:ext cx="2856141" cy="1090704"/>
            <a:chOff x="874712" y="3344238"/>
            <a:chExt cx="2856141" cy="1090704"/>
          </a:xfrm>
        </p:grpSpPr>
        <p:sp>
          <p:nvSpPr>
            <p:cNvPr id="55" name="矩形 54">
              <a:extLst>
                <a:ext uri="{FF2B5EF4-FFF2-40B4-BE49-F238E27FC236}">
                  <a16:creationId xmlns="" xmlns:a16="http://schemas.microsoft.com/office/drawing/2014/main" id="{DD8796C2-8187-46B9-BD5B-F6A9D9F81349}"/>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56" name="矩形 55">
              <a:extLst>
                <a:ext uri="{FF2B5EF4-FFF2-40B4-BE49-F238E27FC236}">
                  <a16:creationId xmlns="" xmlns:a16="http://schemas.microsoft.com/office/drawing/2014/main" id="{C68D97FC-5422-46F9-AD9D-5AD0A47644C9}"/>
                </a:ext>
              </a:extLst>
            </p:cNvPr>
            <p:cNvSpPr/>
            <p:nvPr/>
          </p:nvSpPr>
          <p:spPr>
            <a:xfrm>
              <a:off x="1488879" y="33442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57" name="组合 56">
            <a:extLst>
              <a:ext uri="{FF2B5EF4-FFF2-40B4-BE49-F238E27FC236}">
                <a16:creationId xmlns="" xmlns:a16="http://schemas.microsoft.com/office/drawing/2014/main" id="{F1593740-EF96-412C-A7DE-5961C363EC54}"/>
              </a:ext>
            </a:extLst>
          </p:cNvPr>
          <p:cNvGrpSpPr/>
          <p:nvPr/>
        </p:nvGrpSpPr>
        <p:grpSpPr>
          <a:xfrm>
            <a:off x="948975" y="4315322"/>
            <a:ext cx="2856141" cy="1090704"/>
            <a:chOff x="874712" y="3344238"/>
            <a:chExt cx="2856141" cy="1090704"/>
          </a:xfrm>
        </p:grpSpPr>
        <p:sp>
          <p:nvSpPr>
            <p:cNvPr id="58" name="矩形 57">
              <a:extLst>
                <a:ext uri="{FF2B5EF4-FFF2-40B4-BE49-F238E27FC236}">
                  <a16:creationId xmlns="" xmlns:a16="http://schemas.microsoft.com/office/drawing/2014/main" id="{5B4E3B77-3ADE-4E86-B09D-D7B38C28DB0A}"/>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59" name="矩形 58">
              <a:extLst>
                <a:ext uri="{FF2B5EF4-FFF2-40B4-BE49-F238E27FC236}">
                  <a16:creationId xmlns="" xmlns:a16="http://schemas.microsoft.com/office/drawing/2014/main" id="{E112F93C-0ECA-4888-AC24-3AD108FA81C0}"/>
                </a:ext>
              </a:extLst>
            </p:cNvPr>
            <p:cNvSpPr/>
            <p:nvPr/>
          </p:nvSpPr>
          <p:spPr>
            <a:xfrm>
              <a:off x="1488879" y="33442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79289121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anim calcmode="lin" valueType="num">
                                      <p:cBhvr>
                                        <p:cTn id="23" dur="1000" fill="hold"/>
                                        <p:tgtEl>
                                          <p:spTgt spid="41"/>
                                        </p:tgtEl>
                                        <p:attrNameLst>
                                          <p:attrName>ppt_x</p:attrName>
                                        </p:attrNameLst>
                                      </p:cBhvr>
                                      <p:tavLst>
                                        <p:tav tm="0">
                                          <p:val>
                                            <p:strVal val="#ppt_x"/>
                                          </p:val>
                                        </p:tav>
                                        <p:tav tm="100000">
                                          <p:val>
                                            <p:strVal val="#ppt_x"/>
                                          </p:val>
                                        </p:tav>
                                      </p:tavLst>
                                    </p:anim>
                                    <p:anim calcmode="lin" valueType="num">
                                      <p:cBhvr>
                                        <p:cTn id="24" dur="1000" fill="hold"/>
                                        <p:tgtEl>
                                          <p:spTgt spid="4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1000"/>
                                        <p:tgtEl>
                                          <p:spTgt spid="42"/>
                                        </p:tgtEl>
                                      </p:cBhvr>
                                    </p:animEffect>
                                    <p:anim calcmode="lin" valueType="num">
                                      <p:cBhvr>
                                        <p:cTn id="28" dur="1000" fill="hold"/>
                                        <p:tgtEl>
                                          <p:spTgt spid="42"/>
                                        </p:tgtEl>
                                        <p:attrNameLst>
                                          <p:attrName>ppt_x</p:attrName>
                                        </p:attrNameLst>
                                      </p:cBhvr>
                                      <p:tavLst>
                                        <p:tav tm="0">
                                          <p:val>
                                            <p:strVal val="#ppt_x"/>
                                          </p:val>
                                        </p:tav>
                                        <p:tav tm="100000">
                                          <p:val>
                                            <p:strVal val="#ppt_x"/>
                                          </p:val>
                                        </p:tav>
                                      </p:tavLst>
                                    </p:anim>
                                    <p:anim calcmode="lin" valueType="num">
                                      <p:cBhvr>
                                        <p:cTn id="29" dur="1000" fill="hold"/>
                                        <p:tgtEl>
                                          <p:spTgt spid="4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1000" fill="hold"/>
                                        <p:tgtEl>
                                          <p:spTgt spid="4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1000"/>
                                        <p:tgtEl>
                                          <p:spTgt spid="43"/>
                                        </p:tgtEl>
                                      </p:cBhvr>
                                    </p:animEffect>
                                    <p:anim calcmode="lin" valueType="num">
                                      <p:cBhvr>
                                        <p:cTn id="53" dur="1000" fill="hold"/>
                                        <p:tgtEl>
                                          <p:spTgt spid="43"/>
                                        </p:tgtEl>
                                        <p:attrNameLst>
                                          <p:attrName>ppt_x</p:attrName>
                                        </p:attrNameLst>
                                      </p:cBhvr>
                                      <p:tavLst>
                                        <p:tav tm="0">
                                          <p:val>
                                            <p:strVal val="#ppt_x"/>
                                          </p:val>
                                        </p:tav>
                                        <p:tav tm="100000">
                                          <p:val>
                                            <p:strVal val="#ppt_x"/>
                                          </p:val>
                                        </p:tav>
                                      </p:tavLst>
                                    </p:anim>
                                    <p:anim calcmode="lin" valueType="num">
                                      <p:cBhvr>
                                        <p:cTn id="54" dur="1000" fill="hold"/>
                                        <p:tgtEl>
                                          <p:spTgt spid="4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1000"/>
                                        <p:tgtEl>
                                          <p:spTgt spid="37"/>
                                        </p:tgtEl>
                                      </p:cBhvr>
                                    </p:animEffect>
                                    <p:anim calcmode="lin" valueType="num">
                                      <p:cBhvr>
                                        <p:cTn id="58" dur="1000" fill="hold"/>
                                        <p:tgtEl>
                                          <p:spTgt spid="37"/>
                                        </p:tgtEl>
                                        <p:attrNameLst>
                                          <p:attrName>ppt_x</p:attrName>
                                        </p:attrNameLst>
                                      </p:cBhvr>
                                      <p:tavLst>
                                        <p:tav tm="0">
                                          <p:val>
                                            <p:strVal val="#ppt_x"/>
                                          </p:val>
                                        </p:tav>
                                        <p:tav tm="100000">
                                          <p:val>
                                            <p:strVal val="#ppt_x"/>
                                          </p:val>
                                        </p:tav>
                                      </p:tavLst>
                                    </p:anim>
                                    <p:anim calcmode="lin" valueType="num">
                                      <p:cBhvr>
                                        <p:cTn id="59" dur="1000" fill="hold"/>
                                        <p:tgtEl>
                                          <p:spTgt spid="37"/>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2" presetClass="entr" presetSubtype="8" decel="100000" fill="hold"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1000" fill="hold"/>
                                        <p:tgtEl>
                                          <p:spTgt spid="54"/>
                                        </p:tgtEl>
                                        <p:attrNameLst>
                                          <p:attrName>ppt_x</p:attrName>
                                        </p:attrNameLst>
                                      </p:cBhvr>
                                      <p:tavLst>
                                        <p:tav tm="0">
                                          <p:val>
                                            <p:strVal val="0-#ppt_w/2"/>
                                          </p:val>
                                        </p:tav>
                                        <p:tav tm="100000">
                                          <p:val>
                                            <p:strVal val="#ppt_x"/>
                                          </p:val>
                                        </p:tav>
                                      </p:tavLst>
                                    </p:anim>
                                    <p:anim calcmode="lin" valueType="num">
                                      <p:cBhvr additive="base">
                                        <p:cTn id="64" dur="1000" fill="hold"/>
                                        <p:tgtEl>
                                          <p:spTgt spid="54"/>
                                        </p:tgtEl>
                                        <p:attrNameLst>
                                          <p:attrName>ppt_y</p:attrName>
                                        </p:attrNameLst>
                                      </p:cBhvr>
                                      <p:tavLst>
                                        <p:tav tm="0">
                                          <p:val>
                                            <p:strVal val="#ppt_y"/>
                                          </p:val>
                                        </p:tav>
                                        <p:tav tm="100000">
                                          <p:val>
                                            <p:strVal val="#ppt_y"/>
                                          </p:val>
                                        </p:tav>
                                      </p:tavLst>
                                    </p:anim>
                                  </p:childTnLst>
                                </p:cTn>
                              </p:par>
                              <p:par>
                                <p:cTn id="65" presetID="2" presetClass="entr" presetSubtype="2" decel="100000" fill="hold" nodeType="with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1000" fill="hold"/>
                                        <p:tgtEl>
                                          <p:spTgt spid="48"/>
                                        </p:tgtEl>
                                        <p:attrNameLst>
                                          <p:attrName>ppt_x</p:attrName>
                                        </p:attrNameLst>
                                      </p:cBhvr>
                                      <p:tavLst>
                                        <p:tav tm="0">
                                          <p:val>
                                            <p:strVal val="1+#ppt_w/2"/>
                                          </p:val>
                                        </p:tav>
                                        <p:tav tm="100000">
                                          <p:val>
                                            <p:strVal val="#ppt_x"/>
                                          </p:val>
                                        </p:tav>
                                      </p:tavLst>
                                    </p:anim>
                                    <p:anim calcmode="lin" valueType="num">
                                      <p:cBhvr additive="base">
                                        <p:cTn id="68" dur="1000" fill="hold"/>
                                        <p:tgtEl>
                                          <p:spTgt spid="48"/>
                                        </p:tgtEl>
                                        <p:attrNameLst>
                                          <p:attrName>ppt_y</p:attrName>
                                        </p:attrNameLst>
                                      </p:cBhvr>
                                      <p:tavLst>
                                        <p:tav tm="0">
                                          <p:val>
                                            <p:strVal val="#ppt_y"/>
                                          </p:val>
                                        </p:tav>
                                        <p:tav tm="100000">
                                          <p:val>
                                            <p:strVal val="#ppt_y"/>
                                          </p:val>
                                        </p:tav>
                                      </p:tavLst>
                                    </p:anim>
                                  </p:childTnLst>
                                </p:cTn>
                              </p:par>
                              <p:par>
                                <p:cTn id="69" presetID="2" presetClass="entr" presetSubtype="8" decel="100000" fill="hold" nodeType="withEffect">
                                  <p:stCondLst>
                                    <p:cond delay="250"/>
                                  </p:stCondLst>
                                  <p:childTnLst>
                                    <p:set>
                                      <p:cBhvr>
                                        <p:cTn id="70" dur="1" fill="hold">
                                          <p:stCondLst>
                                            <p:cond delay="0"/>
                                          </p:stCondLst>
                                        </p:cTn>
                                        <p:tgtEl>
                                          <p:spTgt spid="57"/>
                                        </p:tgtEl>
                                        <p:attrNameLst>
                                          <p:attrName>style.visibility</p:attrName>
                                        </p:attrNameLst>
                                      </p:cBhvr>
                                      <p:to>
                                        <p:strVal val="visible"/>
                                      </p:to>
                                    </p:set>
                                    <p:anim calcmode="lin" valueType="num">
                                      <p:cBhvr additive="base">
                                        <p:cTn id="71" dur="1000" fill="hold"/>
                                        <p:tgtEl>
                                          <p:spTgt spid="57"/>
                                        </p:tgtEl>
                                        <p:attrNameLst>
                                          <p:attrName>ppt_x</p:attrName>
                                        </p:attrNameLst>
                                      </p:cBhvr>
                                      <p:tavLst>
                                        <p:tav tm="0">
                                          <p:val>
                                            <p:strVal val="0-#ppt_w/2"/>
                                          </p:val>
                                        </p:tav>
                                        <p:tav tm="100000">
                                          <p:val>
                                            <p:strVal val="#ppt_x"/>
                                          </p:val>
                                        </p:tav>
                                      </p:tavLst>
                                    </p:anim>
                                    <p:anim calcmode="lin" valueType="num">
                                      <p:cBhvr additive="base">
                                        <p:cTn id="72" dur="1000" fill="hold"/>
                                        <p:tgtEl>
                                          <p:spTgt spid="57"/>
                                        </p:tgtEl>
                                        <p:attrNameLst>
                                          <p:attrName>ppt_y</p:attrName>
                                        </p:attrNameLst>
                                      </p:cBhvr>
                                      <p:tavLst>
                                        <p:tav tm="0">
                                          <p:val>
                                            <p:strVal val="#ppt_y"/>
                                          </p:val>
                                        </p:tav>
                                        <p:tav tm="100000">
                                          <p:val>
                                            <p:strVal val="#ppt_y"/>
                                          </p:val>
                                        </p:tav>
                                      </p:tavLst>
                                    </p:anim>
                                  </p:childTnLst>
                                </p:cTn>
                              </p:par>
                              <p:par>
                                <p:cTn id="73" presetID="2" presetClass="entr" presetSubtype="2" decel="100000" fill="hold" nodeType="withEffect">
                                  <p:stCondLst>
                                    <p:cond delay="250"/>
                                  </p:stCondLst>
                                  <p:childTnLst>
                                    <p:set>
                                      <p:cBhvr>
                                        <p:cTn id="74" dur="1" fill="hold">
                                          <p:stCondLst>
                                            <p:cond delay="0"/>
                                          </p:stCondLst>
                                        </p:cTn>
                                        <p:tgtEl>
                                          <p:spTgt spid="51"/>
                                        </p:tgtEl>
                                        <p:attrNameLst>
                                          <p:attrName>style.visibility</p:attrName>
                                        </p:attrNameLst>
                                      </p:cBhvr>
                                      <p:to>
                                        <p:strVal val="visible"/>
                                      </p:to>
                                    </p:set>
                                    <p:anim calcmode="lin" valueType="num">
                                      <p:cBhvr additive="base">
                                        <p:cTn id="75" dur="1000" fill="hold"/>
                                        <p:tgtEl>
                                          <p:spTgt spid="51"/>
                                        </p:tgtEl>
                                        <p:attrNameLst>
                                          <p:attrName>ppt_x</p:attrName>
                                        </p:attrNameLst>
                                      </p:cBhvr>
                                      <p:tavLst>
                                        <p:tav tm="0">
                                          <p:val>
                                            <p:strVal val="1+#ppt_w/2"/>
                                          </p:val>
                                        </p:tav>
                                        <p:tav tm="100000">
                                          <p:val>
                                            <p:strVal val="#ppt_x"/>
                                          </p:val>
                                        </p:tav>
                                      </p:tavLst>
                                    </p:anim>
                                    <p:anim calcmode="lin" valueType="num">
                                      <p:cBhvr additive="base">
                                        <p:cTn id="76" dur="10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E8A243"/>
                </a:solidFill>
                <a:cs typeface="+mn-ea"/>
                <a:sym typeface="+mn-lt"/>
              </a:rPr>
              <a:t>二</a:t>
            </a:r>
            <a:r>
              <a:rPr kumimoji="0" lang="zh-CN" altLang="en-US" sz="2400" b="0" i="0" u="none" strike="noStrike" kern="1200" cap="none" spc="0" normalizeH="0" baseline="0" noProof="0" dirty="0">
                <a:ln>
                  <a:noFill/>
                </a:ln>
                <a:solidFill>
                  <a:srgbClr val="E8A243"/>
                </a:solidFill>
                <a:effectLst/>
                <a:uLnTx/>
                <a:uFillTx/>
                <a:cs typeface="+mn-ea"/>
                <a:sym typeface="+mn-lt"/>
              </a:rPr>
              <a:t>、添加内容标题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cxnSp>
        <p:nvCxnSpPr>
          <p:cNvPr id="32" name="Straight Arrow Connector 2">
            <a:extLst>
              <a:ext uri="{FF2B5EF4-FFF2-40B4-BE49-F238E27FC236}">
                <a16:creationId xmlns="" xmlns:a16="http://schemas.microsoft.com/office/drawing/2014/main" id="{EDB50C86-34CF-45D2-97FA-FCC86DE86FE1}"/>
              </a:ext>
            </a:extLst>
          </p:cNvPr>
          <p:cNvCxnSpPr/>
          <p:nvPr/>
        </p:nvCxnSpPr>
        <p:spPr>
          <a:xfrm>
            <a:off x="4851747" y="4207579"/>
            <a:ext cx="0" cy="781708"/>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3" name="Straight Arrow Connector 3">
            <a:extLst>
              <a:ext uri="{FF2B5EF4-FFF2-40B4-BE49-F238E27FC236}">
                <a16:creationId xmlns="" xmlns:a16="http://schemas.microsoft.com/office/drawing/2014/main" id="{E4EF9687-8A80-4056-ABA1-37D5CFAF47E2}"/>
              </a:ext>
            </a:extLst>
          </p:cNvPr>
          <p:cNvCxnSpPr/>
          <p:nvPr/>
        </p:nvCxnSpPr>
        <p:spPr>
          <a:xfrm>
            <a:off x="7323395" y="4207579"/>
            <a:ext cx="0" cy="781708"/>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4" name="Straight Arrow Connector 8">
            <a:extLst>
              <a:ext uri="{FF2B5EF4-FFF2-40B4-BE49-F238E27FC236}">
                <a16:creationId xmlns="" xmlns:a16="http://schemas.microsoft.com/office/drawing/2014/main" id="{9E3D418C-6A52-4782-8C7F-9D2E793A658C}"/>
              </a:ext>
            </a:extLst>
          </p:cNvPr>
          <p:cNvCxnSpPr/>
          <p:nvPr/>
        </p:nvCxnSpPr>
        <p:spPr>
          <a:xfrm flipV="1">
            <a:off x="5711532" y="2220978"/>
            <a:ext cx="0" cy="822090"/>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5" name="Freeform: Shape 4">
            <a:extLst>
              <a:ext uri="{FF2B5EF4-FFF2-40B4-BE49-F238E27FC236}">
                <a16:creationId xmlns="" xmlns:a16="http://schemas.microsoft.com/office/drawing/2014/main" id="{60D376FB-F814-499B-9446-4DCF635A1C95}"/>
              </a:ext>
            </a:extLst>
          </p:cNvPr>
          <p:cNvSpPr>
            <a:spLocks/>
          </p:cNvSpPr>
          <p:nvPr/>
        </p:nvSpPr>
        <p:spPr bwMode="auto">
          <a:xfrm>
            <a:off x="4436864" y="3107020"/>
            <a:ext cx="868709" cy="1317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chemeClr val="tx1">
              <a:lumMod val="50000"/>
              <a:lumOff val="50000"/>
            </a:schemeClr>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6" name="Freeform: Shape 5">
            <a:extLst>
              <a:ext uri="{FF2B5EF4-FFF2-40B4-BE49-F238E27FC236}">
                <a16:creationId xmlns="" xmlns:a16="http://schemas.microsoft.com/office/drawing/2014/main" id="{4A8EB3EB-16A0-4DE6-99F2-CDD2AA5354F6}"/>
              </a:ext>
            </a:extLst>
          </p:cNvPr>
          <p:cNvSpPr>
            <a:spLocks/>
          </p:cNvSpPr>
          <p:nvPr/>
        </p:nvSpPr>
        <p:spPr bwMode="auto">
          <a:xfrm>
            <a:off x="6889516" y="3107020"/>
            <a:ext cx="868709" cy="1317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chemeClr val="tx1">
              <a:lumMod val="50000"/>
              <a:lumOff val="50000"/>
            </a:schemeClr>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7" name="Freeform: Shape 6">
            <a:extLst>
              <a:ext uri="{FF2B5EF4-FFF2-40B4-BE49-F238E27FC236}">
                <a16:creationId xmlns="" xmlns:a16="http://schemas.microsoft.com/office/drawing/2014/main" id="{B60799BF-AE48-4348-8CDE-50A5EACB32F4}"/>
              </a:ext>
            </a:extLst>
          </p:cNvPr>
          <p:cNvSpPr>
            <a:spLocks/>
          </p:cNvSpPr>
          <p:nvPr/>
        </p:nvSpPr>
        <p:spPr bwMode="auto">
          <a:xfrm>
            <a:off x="8280725" y="3284526"/>
            <a:ext cx="634676" cy="962758"/>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8" name="Freeform: Shape 7">
            <a:extLst>
              <a:ext uri="{FF2B5EF4-FFF2-40B4-BE49-F238E27FC236}">
                <a16:creationId xmlns="" xmlns:a16="http://schemas.microsoft.com/office/drawing/2014/main" id="{B94BFEBD-7819-4C9C-ACC3-3C451AE26C3A}"/>
              </a:ext>
            </a:extLst>
          </p:cNvPr>
          <p:cNvSpPr>
            <a:spLocks/>
          </p:cNvSpPr>
          <p:nvPr/>
        </p:nvSpPr>
        <p:spPr bwMode="auto">
          <a:xfrm>
            <a:off x="3301999" y="3284526"/>
            <a:ext cx="634676" cy="962758"/>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9" name="Freeform: Shape 9">
            <a:extLst>
              <a:ext uri="{FF2B5EF4-FFF2-40B4-BE49-F238E27FC236}">
                <a16:creationId xmlns="" xmlns:a16="http://schemas.microsoft.com/office/drawing/2014/main" id="{B698F6CB-D924-45E2-8170-33C0956A072D}"/>
              </a:ext>
            </a:extLst>
          </p:cNvPr>
          <p:cNvSpPr>
            <a:spLocks/>
          </p:cNvSpPr>
          <p:nvPr/>
        </p:nvSpPr>
        <p:spPr bwMode="auto">
          <a:xfrm>
            <a:off x="5443377" y="2976965"/>
            <a:ext cx="1040180" cy="157787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nvGrpSpPr>
          <p:cNvPr id="40" name="组合 39">
            <a:extLst>
              <a:ext uri="{FF2B5EF4-FFF2-40B4-BE49-F238E27FC236}">
                <a16:creationId xmlns="" xmlns:a16="http://schemas.microsoft.com/office/drawing/2014/main" id="{454C3395-90E6-4101-A599-AA2AA849C80E}"/>
              </a:ext>
            </a:extLst>
          </p:cNvPr>
          <p:cNvGrpSpPr/>
          <p:nvPr/>
        </p:nvGrpSpPr>
        <p:grpSpPr>
          <a:xfrm>
            <a:off x="5867400" y="1801636"/>
            <a:ext cx="4343400" cy="818305"/>
            <a:chOff x="874712" y="3395038"/>
            <a:chExt cx="4343400" cy="818305"/>
          </a:xfrm>
        </p:grpSpPr>
        <p:sp>
          <p:nvSpPr>
            <p:cNvPr id="41" name="矩形 40">
              <a:extLst>
                <a:ext uri="{FF2B5EF4-FFF2-40B4-BE49-F238E27FC236}">
                  <a16:creationId xmlns="" xmlns:a16="http://schemas.microsoft.com/office/drawing/2014/main" id="{44923980-E3FA-4E81-B650-4D2C3B4F13C7}"/>
                </a:ext>
              </a:extLst>
            </p:cNvPr>
            <p:cNvSpPr/>
            <p:nvPr/>
          </p:nvSpPr>
          <p:spPr>
            <a:xfrm>
              <a:off x="874712" y="3677812"/>
              <a:ext cx="434340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42" name="矩形 41">
              <a:extLst>
                <a:ext uri="{FF2B5EF4-FFF2-40B4-BE49-F238E27FC236}">
                  <a16:creationId xmlns="" xmlns:a16="http://schemas.microsoft.com/office/drawing/2014/main" id="{835295B9-FADC-493B-B8D9-262805374A79}"/>
                </a:ext>
              </a:extLst>
            </p:cNvPr>
            <p:cNvSpPr/>
            <p:nvPr/>
          </p:nvSpPr>
          <p:spPr>
            <a:xfrm>
              <a:off x="874712" y="33950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43" name="组合 42">
            <a:extLst>
              <a:ext uri="{FF2B5EF4-FFF2-40B4-BE49-F238E27FC236}">
                <a16:creationId xmlns="" xmlns:a16="http://schemas.microsoft.com/office/drawing/2014/main" id="{A2C75DCF-6559-4F76-AE98-4BBD491A4578}"/>
              </a:ext>
            </a:extLst>
          </p:cNvPr>
          <p:cNvGrpSpPr/>
          <p:nvPr/>
        </p:nvGrpSpPr>
        <p:grpSpPr>
          <a:xfrm>
            <a:off x="7444838" y="4595040"/>
            <a:ext cx="3566062" cy="818305"/>
            <a:chOff x="874712" y="3395038"/>
            <a:chExt cx="3566062" cy="818305"/>
          </a:xfrm>
        </p:grpSpPr>
        <p:sp>
          <p:nvSpPr>
            <p:cNvPr id="44" name="矩形 43">
              <a:extLst>
                <a:ext uri="{FF2B5EF4-FFF2-40B4-BE49-F238E27FC236}">
                  <a16:creationId xmlns="" xmlns:a16="http://schemas.microsoft.com/office/drawing/2014/main" id="{BA137D74-744B-44A7-9C2E-89F2ECAD8A52}"/>
                </a:ext>
              </a:extLst>
            </p:cNvPr>
            <p:cNvSpPr/>
            <p:nvPr/>
          </p:nvSpPr>
          <p:spPr>
            <a:xfrm>
              <a:off x="874712" y="3677812"/>
              <a:ext cx="356606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45" name="矩形 44">
              <a:extLst>
                <a:ext uri="{FF2B5EF4-FFF2-40B4-BE49-F238E27FC236}">
                  <a16:creationId xmlns="" xmlns:a16="http://schemas.microsoft.com/office/drawing/2014/main" id="{5F813520-A6DF-4736-9BFD-DC7D6F665AA8}"/>
                </a:ext>
              </a:extLst>
            </p:cNvPr>
            <p:cNvSpPr/>
            <p:nvPr/>
          </p:nvSpPr>
          <p:spPr>
            <a:xfrm>
              <a:off x="874712" y="33950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46" name="组合 45">
            <a:extLst>
              <a:ext uri="{FF2B5EF4-FFF2-40B4-BE49-F238E27FC236}">
                <a16:creationId xmlns="" xmlns:a16="http://schemas.microsoft.com/office/drawing/2014/main" id="{8F131D58-F246-4829-A7A7-D196157BAB87}"/>
              </a:ext>
            </a:extLst>
          </p:cNvPr>
          <p:cNvGrpSpPr/>
          <p:nvPr/>
        </p:nvGrpSpPr>
        <p:grpSpPr>
          <a:xfrm>
            <a:off x="1184441" y="4595040"/>
            <a:ext cx="3566062" cy="818305"/>
            <a:chOff x="874712" y="3395038"/>
            <a:chExt cx="3566062" cy="818305"/>
          </a:xfrm>
        </p:grpSpPr>
        <p:sp>
          <p:nvSpPr>
            <p:cNvPr id="47" name="矩形 46">
              <a:extLst>
                <a:ext uri="{FF2B5EF4-FFF2-40B4-BE49-F238E27FC236}">
                  <a16:creationId xmlns="" xmlns:a16="http://schemas.microsoft.com/office/drawing/2014/main" id="{73C4BFBD-C1F4-46E6-988F-E3D4CD78097D}"/>
                </a:ext>
              </a:extLst>
            </p:cNvPr>
            <p:cNvSpPr/>
            <p:nvPr/>
          </p:nvSpPr>
          <p:spPr>
            <a:xfrm>
              <a:off x="874712" y="3677812"/>
              <a:ext cx="356606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48" name="矩形 47">
              <a:extLst>
                <a:ext uri="{FF2B5EF4-FFF2-40B4-BE49-F238E27FC236}">
                  <a16:creationId xmlns="" xmlns:a16="http://schemas.microsoft.com/office/drawing/2014/main" id="{425422BE-0CEB-4093-BCB3-5126F96E7E9A}"/>
                </a:ext>
              </a:extLst>
            </p:cNvPr>
            <p:cNvSpPr/>
            <p:nvPr/>
          </p:nvSpPr>
          <p:spPr>
            <a:xfrm>
              <a:off x="2198800" y="33950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356334981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000" fill="hold"/>
                                        <p:tgtEl>
                                          <p:spTgt spid="37"/>
                                        </p:tgtEl>
                                        <p:attrNameLst>
                                          <p:attrName>ppt_x</p:attrName>
                                        </p:attrNameLst>
                                      </p:cBhvr>
                                      <p:tavLst>
                                        <p:tav tm="0">
                                          <p:val>
                                            <p:strVal val="0-#ppt_w/2"/>
                                          </p:val>
                                        </p:tav>
                                        <p:tav tm="100000">
                                          <p:val>
                                            <p:strVal val="#ppt_x"/>
                                          </p:val>
                                        </p:tav>
                                      </p:tavLst>
                                    </p:anim>
                                    <p:anim calcmode="lin" valueType="num">
                                      <p:cBhvr additive="base">
                                        <p:cTn id="8" dur="10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000" fill="hold"/>
                                        <p:tgtEl>
                                          <p:spTgt spid="36"/>
                                        </p:tgtEl>
                                        <p:attrNameLst>
                                          <p:attrName>ppt_x</p:attrName>
                                        </p:attrNameLst>
                                      </p:cBhvr>
                                      <p:tavLst>
                                        <p:tav tm="0">
                                          <p:val>
                                            <p:strVal val="0-#ppt_w/2"/>
                                          </p:val>
                                        </p:tav>
                                        <p:tav tm="100000">
                                          <p:val>
                                            <p:strVal val="#ppt_x"/>
                                          </p:val>
                                        </p:tav>
                                      </p:tavLst>
                                    </p:anim>
                                    <p:anim calcmode="lin" valueType="num">
                                      <p:cBhvr additive="base">
                                        <p:cTn id="12" dur="10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1000" fill="hold"/>
                                        <p:tgtEl>
                                          <p:spTgt spid="39"/>
                                        </p:tgtEl>
                                        <p:attrNameLst>
                                          <p:attrName>ppt_x</p:attrName>
                                        </p:attrNameLst>
                                      </p:cBhvr>
                                      <p:tavLst>
                                        <p:tav tm="0">
                                          <p:val>
                                            <p:strVal val="0-#ppt_w/2"/>
                                          </p:val>
                                        </p:tav>
                                        <p:tav tm="100000">
                                          <p:val>
                                            <p:strVal val="#ppt_x"/>
                                          </p:val>
                                        </p:tav>
                                      </p:tavLst>
                                    </p:anim>
                                    <p:anim calcmode="lin" valueType="num">
                                      <p:cBhvr additive="base">
                                        <p:cTn id="16" dur="1000" fill="hold"/>
                                        <p:tgtEl>
                                          <p:spTgt spid="39"/>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1000" fill="hold"/>
                                        <p:tgtEl>
                                          <p:spTgt spid="35"/>
                                        </p:tgtEl>
                                        <p:attrNameLst>
                                          <p:attrName>ppt_x</p:attrName>
                                        </p:attrNameLst>
                                      </p:cBhvr>
                                      <p:tavLst>
                                        <p:tav tm="0">
                                          <p:val>
                                            <p:strVal val="0-#ppt_w/2"/>
                                          </p:val>
                                        </p:tav>
                                        <p:tav tm="100000">
                                          <p:val>
                                            <p:strVal val="#ppt_x"/>
                                          </p:val>
                                        </p:tav>
                                      </p:tavLst>
                                    </p:anim>
                                    <p:anim calcmode="lin" valueType="num">
                                      <p:cBhvr additive="base">
                                        <p:cTn id="20" dur="1000" fill="hold"/>
                                        <p:tgtEl>
                                          <p:spTgt spid="3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1000" fill="hold"/>
                                        <p:tgtEl>
                                          <p:spTgt spid="38"/>
                                        </p:tgtEl>
                                        <p:attrNameLst>
                                          <p:attrName>ppt_x</p:attrName>
                                        </p:attrNameLst>
                                      </p:cBhvr>
                                      <p:tavLst>
                                        <p:tav tm="0">
                                          <p:val>
                                            <p:strVal val="0-#ppt_w/2"/>
                                          </p:val>
                                        </p:tav>
                                        <p:tav tm="100000">
                                          <p:val>
                                            <p:strVal val="#ppt_x"/>
                                          </p:val>
                                        </p:tav>
                                      </p:tavLst>
                                    </p:anim>
                                    <p:anim calcmode="lin" valueType="num">
                                      <p:cBhvr additive="base">
                                        <p:cTn id="24" dur="1000" fill="hold"/>
                                        <p:tgtEl>
                                          <p:spTgt spid="3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down)">
                                      <p:cBhvr>
                                        <p:cTn id="28" dur="500"/>
                                        <p:tgtEl>
                                          <p:spTgt spid="34"/>
                                        </p:tgtEl>
                                      </p:cBhvr>
                                    </p:animEffect>
                                  </p:childTnLst>
                                </p:cTn>
                              </p:par>
                              <p:par>
                                <p:cTn id="29" presetID="22" presetClass="entr" presetSubtype="1"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up)">
                                      <p:cBhvr>
                                        <p:cTn id="31" dur="500"/>
                                        <p:tgtEl>
                                          <p:spTgt spid="32"/>
                                        </p:tgtEl>
                                      </p:cBhvr>
                                    </p:animEffect>
                                  </p:childTnLst>
                                </p:cTn>
                              </p:par>
                              <p:par>
                                <p:cTn id="32" presetID="22" presetClass="entr" presetSubtype="1"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up)">
                                      <p:cBhvr>
                                        <p:cTn id="34" dur="500"/>
                                        <p:tgtEl>
                                          <p:spTgt spid="33"/>
                                        </p:tgtEl>
                                      </p:cBhvr>
                                    </p:animEffect>
                                  </p:childTnLst>
                                </p:cTn>
                              </p:par>
                            </p:childTnLst>
                          </p:cTn>
                        </p:par>
                        <p:par>
                          <p:cTn id="35" fill="hold">
                            <p:stCondLst>
                              <p:cond delay="1500"/>
                            </p:stCondLst>
                            <p:childTnLst>
                              <p:par>
                                <p:cTn id="36" presetID="12" presetClass="entr" presetSubtype="2"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500"/>
                                        <p:tgtEl>
                                          <p:spTgt spid="46"/>
                                        </p:tgtEl>
                                        <p:attrNameLst>
                                          <p:attrName>ppt_x</p:attrName>
                                        </p:attrNameLst>
                                      </p:cBhvr>
                                      <p:tavLst>
                                        <p:tav tm="0">
                                          <p:val>
                                            <p:strVal val="#ppt_x+#ppt_w*1.125000"/>
                                          </p:val>
                                        </p:tav>
                                        <p:tav tm="100000">
                                          <p:val>
                                            <p:strVal val="#ppt_x"/>
                                          </p:val>
                                        </p:tav>
                                      </p:tavLst>
                                    </p:anim>
                                    <p:animEffect transition="in" filter="wipe(left)">
                                      <p:cBhvr>
                                        <p:cTn id="39" dur="500"/>
                                        <p:tgtEl>
                                          <p:spTgt spid="46"/>
                                        </p:tgtEl>
                                      </p:cBhvr>
                                    </p:animEffect>
                                  </p:childTnLst>
                                </p:cTn>
                              </p:par>
                            </p:childTnLst>
                          </p:cTn>
                        </p:par>
                        <p:par>
                          <p:cTn id="40" fill="hold">
                            <p:stCondLst>
                              <p:cond delay="2000"/>
                            </p:stCondLst>
                            <p:childTnLst>
                              <p:par>
                                <p:cTn id="41" presetID="12" presetClass="entr" presetSubtype="8"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p:tgtEl>
                                          <p:spTgt spid="40"/>
                                        </p:tgtEl>
                                        <p:attrNameLst>
                                          <p:attrName>ppt_x</p:attrName>
                                        </p:attrNameLst>
                                      </p:cBhvr>
                                      <p:tavLst>
                                        <p:tav tm="0">
                                          <p:val>
                                            <p:strVal val="#ppt_x-#ppt_w*1.125000"/>
                                          </p:val>
                                        </p:tav>
                                        <p:tav tm="100000">
                                          <p:val>
                                            <p:strVal val="#ppt_x"/>
                                          </p:val>
                                        </p:tav>
                                      </p:tavLst>
                                    </p:anim>
                                    <p:animEffect transition="in" filter="wipe(right)">
                                      <p:cBhvr>
                                        <p:cTn id="44" dur="500"/>
                                        <p:tgtEl>
                                          <p:spTgt spid="40"/>
                                        </p:tgtEl>
                                      </p:cBhvr>
                                    </p:animEffect>
                                  </p:childTnLst>
                                </p:cTn>
                              </p:par>
                            </p:childTnLst>
                          </p:cTn>
                        </p:par>
                        <p:par>
                          <p:cTn id="45" fill="hold">
                            <p:stCondLst>
                              <p:cond delay="2500"/>
                            </p:stCondLst>
                            <p:childTnLst>
                              <p:par>
                                <p:cTn id="46" presetID="12" presetClass="entr" presetSubtype="8"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p:tgtEl>
                                          <p:spTgt spid="43"/>
                                        </p:tgtEl>
                                        <p:attrNameLst>
                                          <p:attrName>ppt_x</p:attrName>
                                        </p:attrNameLst>
                                      </p:cBhvr>
                                      <p:tavLst>
                                        <p:tav tm="0">
                                          <p:val>
                                            <p:strVal val="#ppt_x-#ppt_w*1.125000"/>
                                          </p:val>
                                        </p:tav>
                                        <p:tav tm="100000">
                                          <p:val>
                                            <p:strVal val="#ppt_x"/>
                                          </p:val>
                                        </p:tav>
                                      </p:tavLst>
                                    </p:anim>
                                    <p:animEffect transition="in" filter="wipe(right)">
                                      <p:cBhvr>
                                        <p:cTn id="4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E8A243"/>
                </a:solidFill>
                <a:cs typeface="+mn-ea"/>
                <a:sym typeface="+mn-lt"/>
              </a:rPr>
              <a:t>二</a:t>
            </a:r>
            <a:r>
              <a:rPr kumimoji="0" lang="zh-CN" altLang="en-US" sz="2400" b="0" i="0" u="none" strike="noStrike" kern="1200" cap="none" spc="0" normalizeH="0" baseline="0" noProof="0" dirty="0">
                <a:ln>
                  <a:noFill/>
                </a:ln>
                <a:solidFill>
                  <a:srgbClr val="E8A243"/>
                </a:solidFill>
                <a:effectLst/>
                <a:uLnTx/>
                <a:uFillTx/>
                <a:cs typeface="+mn-ea"/>
                <a:sym typeface="+mn-lt"/>
              </a:rPr>
              <a:t>、添加内容标题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grpSp>
        <p:nvGrpSpPr>
          <p:cNvPr id="6" name="组合 5">
            <a:extLst>
              <a:ext uri="{FF2B5EF4-FFF2-40B4-BE49-F238E27FC236}">
                <a16:creationId xmlns="" xmlns:a16="http://schemas.microsoft.com/office/drawing/2014/main" id="{462F4AF9-000A-4AF8-A7FC-D0D9AB6FCE9D}"/>
              </a:ext>
            </a:extLst>
          </p:cNvPr>
          <p:cNvGrpSpPr/>
          <p:nvPr/>
        </p:nvGrpSpPr>
        <p:grpSpPr>
          <a:xfrm>
            <a:off x="4408898" y="1738257"/>
            <a:ext cx="3652717" cy="3658598"/>
            <a:chOff x="4408898" y="1738257"/>
            <a:chExt cx="3652717" cy="3658598"/>
          </a:xfrm>
          <a:solidFill>
            <a:srgbClr val="E8A243"/>
          </a:solidFill>
        </p:grpSpPr>
        <p:sp>
          <p:nvSpPr>
            <p:cNvPr id="7" name="空心弧 1">
              <a:extLst>
                <a:ext uri="{FF2B5EF4-FFF2-40B4-BE49-F238E27FC236}">
                  <a16:creationId xmlns="" xmlns:a16="http://schemas.microsoft.com/office/drawing/2014/main" id="{F5E6199D-3B5E-4159-B90E-5DF9D26CEB83}"/>
                </a:ext>
              </a:extLst>
            </p:cNvPr>
            <p:cNvSpPr/>
            <p:nvPr/>
          </p:nvSpPr>
          <p:spPr>
            <a:xfrm>
              <a:off x="6261726" y="2355866"/>
              <a:ext cx="1207769" cy="1180319"/>
            </a:xfrm>
            <a:custGeom>
              <a:avLst/>
              <a:gdLst/>
              <a:ahLst/>
              <a:cxnLst/>
              <a:rect l="l" t="t" r="r" b="b"/>
              <a:pathLst>
                <a:path w="978456" h="955826">
                  <a:moveTo>
                    <a:pt x="42653" y="0"/>
                  </a:moveTo>
                  <a:cubicBezTo>
                    <a:pt x="284662" y="4226"/>
                    <a:pt x="516263" y="101210"/>
                    <a:pt x="690165" y="271115"/>
                  </a:cubicBezTo>
                  <a:cubicBezTo>
                    <a:pt x="874522" y="451234"/>
                    <a:pt x="978456" y="698085"/>
                    <a:pt x="978456" y="955826"/>
                  </a:cubicBezTo>
                  <a:lnTo>
                    <a:pt x="968905" y="955826"/>
                  </a:lnTo>
                  <a:lnTo>
                    <a:pt x="926017" y="912938"/>
                  </a:lnTo>
                  <a:lnTo>
                    <a:pt x="883130" y="955825"/>
                  </a:lnTo>
                  <a:lnTo>
                    <a:pt x="876181" y="955825"/>
                  </a:lnTo>
                  <a:cubicBezTo>
                    <a:pt x="876181" y="725621"/>
                    <a:pt x="783351" y="505144"/>
                    <a:pt x="618691" y="344269"/>
                  </a:cubicBezTo>
                  <a:cubicBezTo>
                    <a:pt x="465575" y="194673"/>
                    <a:pt x="262380" y="108369"/>
                    <a:pt x="49555" y="102368"/>
                  </a:cubicBezTo>
                  <a:lnTo>
                    <a:pt x="392" y="61401"/>
                  </a:lnTo>
                  <a:lnTo>
                    <a:pt x="0" y="4453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dirty="0">
                <a:solidFill>
                  <a:schemeClr val="bg1"/>
                </a:solidFill>
                <a:cs typeface="+mn-ea"/>
                <a:sym typeface="+mn-lt"/>
              </a:endParaRPr>
            </a:p>
          </p:txBody>
        </p:sp>
        <p:sp>
          <p:nvSpPr>
            <p:cNvPr id="8" name="空心弧 1">
              <a:extLst>
                <a:ext uri="{FF2B5EF4-FFF2-40B4-BE49-F238E27FC236}">
                  <a16:creationId xmlns="" xmlns:a16="http://schemas.microsoft.com/office/drawing/2014/main" id="{01151E19-705D-4FA5-90E2-7C89BE4466CF}"/>
                </a:ext>
              </a:extLst>
            </p:cNvPr>
            <p:cNvSpPr/>
            <p:nvPr/>
          </p:nvSpPr>
          <p:spPr>
            <a:xfrm rot="16200000">
              <a:off x="5032390" y="2377433"/>
              <a:ext cx="1207769" cy="1180319"/>
            </a:xfrm>
            <a:custGeom>
              <a:avLst/>
              <a:gdLst/>
              <a:ahLst/>
              <a:cxnLst/>
              <a:rect l="l" t="t" r="r" b="b"/>
              <a:pathLst>
                <a:path w="978456" h="955826">
                  <a:moveTo>
                    <a:pt x="42653" y="0"/>
                  </a:moveTo>
                  <a:cubicBezTo>
                    <a:pt x="284662" y="4226"/>
                    <a:pt x="516263" y="101210"/>
                    <a:pt x="690165" y="271115"/>
                  </a:cubicBezTo>
                  <a:cubicBezTo>
                    <a:pt x="874522" y="451234"/>
                    <a:pt x="978456" y="698085"/>
                    <a:pt x="978456" y="955826"/>
                  </a:cubicBezTo>
                  <a:lnTo>
                    <a:pt x="968905" y="955826"/>
                  </a:lnTo>
                  <a:lnTo>
                    <a:pt x="926017" y="912938"/>
                  </a:lnTo>
                  <a:lnTo>
                    <a:pt x="883130" y="955825"/>
                  </a:lnTo>
                  <a:lnTo>
                    <a:pt x="876181" y="955825"/>
                  </a:lnTo>
                  <a:cubicBezTo>
                    <a:pt x="876181" y="725621"/>
                    <a:pt x="783351" y="505144"/>
                    <a:pt x="618691" y="344269"/>
                  </a:cubicBezTo>
                  <a:cubicBezTo>
                    <a:pt x="465575" y="194673"/>
                    <a:pt x="262380" y="108369"/>
                    <a:pt x="49555" y="102368"/>
                  </a:cubicBezTo>
                  <a:lnTo>
                    <a:pt x="392" y="61401"/>
                  </a:lnTo>
                  <a:lnTo>
                    <a:pt x="0" y="44539"/>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schemeClr val="bg1"/>
                </a:solidFill>
                <a:cs typeface="+mn-ea"/>
                <a:sym typeface="+mn-lt"/>
              </a:endParaRPr>
            </a:p>
          </p:txBody>
        </p:sp>
        <p:sp>
          <p:nvSpPr>
            <p:cNvPr id="9" name="空心弧 1">
              <a:extLst>
                <a:ext uri="{FF2B5EF4-FFF2-40B4-BE49-F238E27FC236}">
                  <a16:creationId xmlns="" xmlns:a16="http://schemas.microsoft.com/office/drawing/2014/main" id="{B1719690-3965-4E37-99D3-B109E908A691}"/>
                </a:ext>
              </a:extLst>
            </p:cNvPr>
            <p:cNvSpPr/>
            <p:nvPr/>
          </p:nvSpPr>
          <p:spPr>
            <a:xfrm rot="10800000">
              <a:off x="5044153" y="3610691"/>
              <a:ext cx="1207769" cy="1182279"/>
            </a:xfrm>
            <a:custGeom>
              <a:avLst/>
              <a:gdLst/>
              <a:ahLst/>
              <a:cxnLst/>
              <a:rect l="l" t="t" r="r" b="b"/>
              <a:pathLst>
                <a:path w="978456" h="955826">
                  <a:moveTo>
                    <a:pt x="42653" y="0"/>
                  </a:moveTo>
                  <a:cubicBezTo>
                    <a:pt x="284662" y="4226"/>
                    <a:pt x="516263" y="101210"/>
                    <a:pt x="690165" y="271115"/>
                  </a:cubicBezTo>
                  <a:cubicBezTo>
                    <a:pt x="874522" y="451234"/>
                    <a:pt x="978456" y="698085"/>
                    <a:pt x="978456" y="955826"/>
                  </a:cubicBezTo>
                  <a:lnTo>
                    <a:pt x="968905" y="955826"/>
                  </a:lnTo>
                  <a:lnTo>
                    <a:pt x="926017" y="912938"/>
                  </a:lnTo>
                  <a:lnTo>
                    <a:pt x="883130" y="955825"/>
                  </a:lnTo>
                  <a:lnTo>
                    <a:pt x="876181" y="955825"/>
                  </a:lnTo>
                  <a:cubicBezTo>
                    <a:pt x="876181" y="725621"/>
                    <a:pt x="783351" y="505144"/>
                    <a:pt x="618691" y="344269"/>
                  </a:cubicBezTo>
                  <a:cubicBezTo>
                    <a:pt x="465575" y="194673"/>
                    <a:pt x="262380" y="108369"/>
                    <a:pt x="49555" y="102368"/>
                  </a:cubicBezTo>
                  <a:lnTo>
                    <a:pt x="392" y="61401"/>
                  </a:lnTo>
                  <a:lnTo>
                    <a:pt x="0" y="4453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schemeClr val="bg1"/>
                </a:solidFill>
                <a:cs typeface="+mn-ea"/>
                <a:sym typeface="+mn-lt"/>
              </a:endParaRPr>
            </a:p>
          </p:txBody>
        </p:sp>
        <p:sp>
          <p:nvSpPr>
            <p:cNvPr id="10" name="空心弧 1">
              <a:extLst>
                <a:ext uri="{FF2B5EF4-FFF2-40B4-BE49-F238E27FC236}">
                  <a16:creationId xmlns="" xmlns:a16="http://schemas.microsoft.com/office/drawing/2014/main" id="{AB08FB41-4353-4A59-B93B-846ACBB468E9}"/>
                </a:ext>
              </a:extLst>
            </p:cNvPr>
            <p:cNvSpPr/>
            <p:nvPr/>
          </p:nvSpPr>
          <p:spPr>
            <a:xfrm rot="5400000">
              <a:off x="6272509" y="3597946"/>
              <a:ext cx="1209729" cy="1180319"/>
            </a:xfrm>
            <a:custGeom>
              <a:avLst/>
              <a:gdLst/>
              <a:ahLst/>
              <a:cxnLst/>
              <a:rect l="l" t="t" r="r" b="b"/>
              <a:pathLst>
                <a:path w="978456" h="955826">
                  <a:moveTo>
                    <a:pt x="42653" y="0"/>
                  </a:moveTo>
                  <a:cubicBezTo>
                    <a:pt x="284662" y="4226"/>
                    <a:pt x="516263" y="101210"/>
                    <a:pt x="690165" y="271115"/>
                  </a:cubicBezTo>
                  <a:cubicBezTo>
                    <a:pt x="874522" y="451234"/>
                    <a:pt x="978456" y="698085"/>
                    <a:pt x="978456" y="955826"/>
                  </a:cubicBezTo>
                  <a:lnTo>
                    <a:pt x="968905" y="955826"/>
                  </a:lnTo>
                  <a:lnTo>
                    <a:pt x="926017" y="912938"/>
                  </a:lnTo>
                  <a:lnTo>
                    <a:pt x="883130" y="955825"/>
                  </a:lnTo>
                  <a:lnTo>
                    <a:pt x="876181" y="955825"/>
                  </a:lnTo>
                  <a:cubicBezTo>
                    <a:pt x="876181" y="725621"/>
                    <a:pt x="783351" y="505144"/>
                    <a:pt x="618691" y="344269"/>
                  </a:cubicBezTo>
                  <a:cubicBezTo>
                    <a:pt x="465575" y="194673"/>
                    <a:pt x="262380" y="108369"/>
                    <a:pt x="49555" y="102368"/>
                  </a:cubicBezTo>
                  <a:lnTo>
                    <a:pt x="392" y="61401"/>
                  </a:lnTo>
                  <a:lnTo>
                    <a:pt x="0" y="44539"/>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dirty="0">
                <a:solidFill>
                  <a:schemeClr val="bg1"/>
                </a:solidFill>
                <a:cs typeface="+mn-ea"/>
                <a:sym typeface="+mn-lt"/>
              </a:endParaRPr>
            </a:p>
          </p:txBody>
        </p:sp>
        <p:cxnSp>
          <p:nvCxnSpPr>
            <p:cNvPr id="11" name="直接连接符 10">
              <a:extLst>
                <a:ext uri="{FF2B5EF4-FFF2-40B4-BE49-F238E27FC236}">
                  <a16:creationId xmlns="" xmlns:a16="http://schemas.microsoft.com/office/drawing/2014/main" id="{C4ECDC95-0580-4753-89C9-E16D2713931A}"/>
                </a:ext>
              </a:extLst>
            </p:cNvPr>
            <p:cNvCxnSpPr/>
            <p:nvPr/>
          </p:nvCxnSpPr>
          <p:spPr>
            <a:xfrm>
              <a:off x="4814756" y="2185288"/>
              <a:ext cx="552907" cy="552907"/>
            </a:xfrm>
            <a:prstGeom prst="line">
              <a:avLst/>
            </a:prstGeom>
            <a:grp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a:extLst>
                <a:ext uri="{FF2B5EF4-FFF2-40B4-BE49-F238E27FC236}">
                  <a16:creationId xmlns="" xmlns:a16="http://schemas.microsoft.com/office/drawing/2014/main" id="{39B0E824-6AFF-4D37-8F1B-814E7911647F}"/>
                </a:ext>
              </a:extLst>
            </p:cNvPr>
            <p:cNvCxnSpPr/>
            <p:nvPr/>
          </p:nvCxnSpPr>
          <p:spPr>
            <a:xfrm>
              <a:off x="7073440" y="4436130"/>
              <a:ext cx="576435" cy="576435"/>
            </a:xfrm>
            <a:prstGeom prst="line">
              <a:avLst/>
            </a:prstGeom>
            <a:grp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a:extLst>
                <a:ext uri="{FF2B5EF4-FFF2-40B4-BE49-F238E27FC236}">
                  <a16:creationId xmlns="" xmlns:a16="http://schemas.microsoft.com/office/drawing/2014/main" id="{228C7595-0FB1-408E-96B4-7EB7E5E75543}"/>
                </a:ext>
              </a:extLst>
            </p:cNvPr>
            <p:cNvCxnSpPr/>
            <p:nvPr/>
          </p:nvCxnSpPr>
          <p:spPr>
            <a:xfrm flipH="1">
              <a:off x="7073440" y="2306849"/>
              <a:ext cx="433306" cy="435267"/>
            </a:xfrm>
            <a:prstGeom prst="line">
              <a:avLst/>
            </a:prstGeom>
            <a:grp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a:extLst>
                <a:ext uri="{FF2B5EF4-FFF2-40B4-BE49-F238E27FC236}">
                  <a16:creationId xmlns="" xmlns:a16="http://schemas.microsoft.com/office/drawing/2014/main" id="{40BB1C05-87AD-424D-BF14-E13A227C92C6}"/>
                </a:ext>
              </a:extLst>
            </p:cNvPr>
            <p:cNvCxnSpPr/>
            <p:nvPr/>
          </p:nvCxnSpPr>
          <p:spPr>
            <a:xfrm flipH="1">
              <a:off x="4799071" y="4440051"/>
              <a:ext cx="576435" cy="576435"/>
            </a:xfrm>
            <a:prstGeom prst="line">
              <a:avLst/>
            </a:prstGeom>
            <a:grp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15" name="椭圆 14">
              <a:extLst>
                <a:ext uri="{FF2B5EF4-FFF2-40B4-BE49-F238E27FC236}">
                  <a16:creationId xmlns="" xmlns:a16="http://schemas.microsoft.com/office/drawing/2014/main" id="{B6D3CF68-5EA5-40C0-95A5-7D023381AFAC}"/>
                </a:ext>
              </a:extLst>
            </p:cNvPr>
            <p:cNvSpPr/>
            <p:nvPr/>
          </p:nvSpPr>
          <p:spPr>
            <a:xfrm>
              <a:off x="4408898" y="1738257"/>
              <a:ext cx="635255" cy="63525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dirty="0">
                <a:solidFill>
                  <a:schemeClr val="bg1"/>
                </a:solidFill>
                <a:cs typeface="+mn-ea"/>
                <a:sym typeface="+mn-lt"/>
              </a:endParaRPr>
            </a:p>
          </p:txBody>
        </p:sp>
        <p:sp>
          <p:nvSpPr>
            <p:cNvPr id="16" name="椭圆 15">
              <a:extLst>
                <a:ext uri="{FF2B5EF4-FFF2-40B4-BE49-F238E27FC236}">
                  <a16:creationId xmlns="" xmlns:a16="http://schemas.microsoft.com/office/drawing/2014/main" id="{94F65D20-E664-41D7-9CDA-4FC2F04476A9}"/>
                </a:ext>
              </a:extLst>
            </p:cNvPr>
            <p:cNvSpPr/>
            <p:nvPr/>
          </p:nvSpPr>
          <p:spPr>
            <a:xfrm>
              <a:off x="7426360" y="1769628"/>
              <a:ext cx="635255" cy="6352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schemeClr val="bg1"/>
                </a:solidFill>
                <a:cs typeface="+mn-ea"/>
                <a:sym typeface="+mn-lt"/>
              </a:endParaRPr>
            </a:p>
          </p:txBody>
        </p:sp>
        <p:sp>
          <p:nvSpPr>
            <p:cNvPr id="17" name="椭圆 16">
              <a:extLst>
                <a:ext uri="{FF2B5EF4-FFF2-40B4-BE49-F238E27FC236}">
                  <a16:creationId xmlns="" xmlns:a16="http://schemas.microsoft.com/office/drawing/2014/main" id="{A1A52059-B83A-4202-B67B-5830B58B8888}"/>
                </a:ext>
              </a:extLst>
            </p:cNvPr>
            <p:cNvSpPr/>
            <p:nvPr/>
          </p:nvSpPr>
          <p:spPr>
            <a:xfrm>
              <a:off x="7408713" y="4761600"/>
              <a:ext cx="635255" cy="63525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schemeClr val="bg1"/>
                </a:solidFill>
                <a:cs typeface="+mn-ea"/>
                <a:sym typeface="+mn-lt"/>
              </a:endParaRPr>
            </a:p>
          </p:txBody>
        </p:sp>
        <p:sp>
          <p:nvSpPr>
            <p:cNvPr id="18" name="椭圆 17">
              <a:extLst>
                <a:ext uri="{FF2B5EF4-FFF2-40B4-BE49-F238E27FC236}">
                  <a16:creationId xmlns="" xmlns:a16="http://schemas.microsoft.com/office/drawing/2014/main" id="{45E85FD7-C871-4D43-A832-E0DA44A31F05}"/>
                </a:ext>
              </a:extLst>
            </p:cNvPr>
            <p:cNvSpPr/>
            <p:nvPr/>
          </p:nvSpPr>
          <p:spPr>
            <a:xfrm>
              <a:off x="4416741" y="4761600"/>
              <a:ext cx="635255" cy="6352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dirty="0">
                <a:solidFill>
                  <a:schemeClr val="bg1"/>
                </a:solidFill>
                <a:cs typeface="+mn-ea"/>
                <a:sym typeface="+mn-lt"/>
              </a:endParaRPr>
            </a:p>
          </p:txBody>
        </p:sp>
        <p:grpSp>
          <p:nvGrpSpPr>
            <p:cNvPr id="19" name="组 7">
              <a:extLst>
                <a:ext uri="{FF2B5EF4-FFF2-40B4-BE49-F238E27FC236}">
                  <a16:creationId xmlns="" xmlns:a16="http://schemas.microsoft.com/office/drawing/2014/main" id="{C7D55A4B-621A-4D43-9EC0-5014D4F694FE}"/>
                </a:ext>
              </a:extLst>
            </p:cNvPr>
            <p:cNvGrpSpPr/>
            <p:nvPr/>
          </p:nvGrpSpPr>
          <p:grpSpPr>
            <a:xfrm>
              <a:off x="5681435" y="2817394"/>
              <a:ext cx="1229974" cy="1437581"/>
              <a:chOff x="4333875" y="882650"/>
              <a:chExt cx="996950" cy="1165225"/>
            </a:xfrm>
            <a:grpFill/>
          </p:grpSpPr>
          <p:sp>
            <p:nvSpPr>
              <p:cNvPr id="24" name="Freeform 67">
                <a:extLst>
                  <a:ext uri="{FF2B5EF4-FFF2-40B4-BE49-F238E27FC236}">
                    <a16:creationId xmlns="" xmlns:a16="http://schemas.microsoft.com/office/drawing/2014/main" id="{2AA3AEDD-7BD9-4354-AE86-B82396E14958}"/>
                  </a:ext>
                </a:extLst>
              </p:cNvPr>
              <p:cNvSpPr>
                <a:spLocks/>
              </p:cNvSpPr>
              <p:nvPr/>
            </p:nvSpPr>
            <p:spPr bwMode="auto">
              <a:xfrm>
                <a:off x="4724400" y="1838325"/>
                <a:ext cx="219075" cy="41275"/>
              </a:xfrm>
              <a:custGeom>
                <a:avLst/>
                <a:gdLst/>
                <a:ahLst/>
                <a:cxnLst>
                  <a:cxn ang="0">
                    <a:pos x="138" y="14"/>
                  </a:cxn>
                  <a:cxn ang="0">
                    <a:pos x="138" y="14"/>
                  </a:cxn>
                  <a:cxn ang="0">
                    <a:pos x="136" y="18"/>
                  </a:cxn>
                  <a:cxn ang="0">
                    <a:pos x="134" y="22"/>
                  </a:cxn>
                  <a:cxn ang="0">
                    <a:pos x="130" y="26"/>
                  </a:cxn>
                  <a:cxn ang="0">
                    <a:pos x="126" y="26"/>
                  </a:cxn>
                  <a:cxn ang="0">
                    <a:pos x="10" y="26"/>
                  </a:cxn>
                  <a:cxn ang="0">
                    <a:pos x="10" y="26"/>
                  </a:cxn>
                  <a:cxn ang="0">
                    <a:pos x="6" y="26"/>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6"/>
                    </a:lnTo>
                    <a:lnTo>
                      <a:pt x="126" y="26"/>
                    </a:lnTo>
                    <a:lnTo>
                      <a:pt x="10" y="26"/>
                    </a:lnTo>
                    <a:lnTo>
                      <a:pt x="10" y="26"/>
                    </a:lnTo>
                    <a:lnTo>
                      <a:pt x="6" y="26"/>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25" name="Freeform 68">
                <a:extLst>
                  <a:ext uri="{FF2B5EF4-FFF2-40B4-BE49-F238E27FC236}">
                    <a16:creationId xmlns="" xmlns:a16="http://schemas.microsoft.com/office/drawing/2014/main" id="{B0D0F1FC-CDC7-43ED-9115-F64F5C180DF4}"/>
                  </a:ext>
                </a:extLst>
              </p:cNvPr>
              <p:cNvSpPr>
                <a:spLocks/>
              </p:cNvSpPr>
              <p:nvPr/>
            </p:nvSpPr>
            <p:spPr bwMode="auto">
              <a:xfrm>
                <a:off x="4724400" y="1898650"/>
                <a:ext cx="219075" cy="41275"/>
              </a:xfrm>
              <a:custGeom>
                <a:avLst/>
                <a:gdLst/>
                <a:ahLst/>
                <a:cxnLst>
                  <a:cxn ang="0">
                    <a:pos x="138" y="14"/>
                  </a:cxn>
                  <a:cxn ang="0">
                    <a:pos x="138" y="14"/>
                  </a:cxn>
                  <a:cxn ang="0">
                    <a:pos x="136" y="18"/>
                  </a:cxn>
                  <a:cxn ang="0">
                    <a:pos x="134" y="22"/>
                  </a:cxn>
                  <a:cxn ang="0">
                    <a:pos x="130" y="24"/>
                  </a:cxn>
                  <a:cxn ang="0">
                    <a:pos x="126" y="26"/>
                  </a:cxn>
                  <a:cxn ang="0">
                    <a:pos x="10" y="26"/>
                  </a:cxn>
                  <a:cxn ang="0">
                    <a:pos x="10" y="26"/>
                  </a:cxn>
                  <a:cxn ang="0">
                    <a:pos x="6" y="24"/>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4"/>
                    </a:lnTo>
                    <a:lnTo>
                      <a:pt x="126" y="26"/>
                    </a:lnTo>
                    <a:lnTo>
                      <a:pt x="10" y="26"/>
                    </a:lnTo>
                    <a:lnTo>
                      <a:pt x="10" y="26"/>
                    </a:lnTo>
                    <a:lnTo>
                      <a:pt x="6" y="24"/>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26" name="Freeform 69">
                <a:extLst>
                  <a:ext uri="{FF2B5EF4-FFF2-40B4-BE49-F238E27FC236}">
                    <a16:creationId xmlns="" xmlns:a16="http://schemas.microsoft.com/office/drawing/2014/main" id="{2FA19EC3-C776-4326-B1A6-CACD5BA4FECD}"/>
                  </a:ext>
                </a:extLst>
              </p:cNvPr>
              <p:cNvSpPr>
                <a:spLocks/>
              </p:cNvSpPr>
              <p:nvPr/>
            </p:nvSpPr>
            <p:spPr bwMode="auto">
              <a:xfrm>
                <a:off x="4724400" y="1958975"/>
                <a:ext cx="219075" cy="41275"/>
              </a:xfrm>
              <a:custGeom>
                <a:avLst/>
                <a:gdLst/>
                <a:ahLst/>
                <a:cxnLst>
                  <a:cxn ang="0">
                    <a:pos x="138" y="12"/>
                  </a:cxn>
                  <a:cxn ang="0">
                    <a:pos x="138" y="12"/>
                  </a:cxn>
                  <a:cxn ang="0">
                    <a:pos x="136" y="18"/>
                  </a:cxn>
                  <a:cxn ang="0">
                    <a:pos x="134" y="22"/>
                  </a:cxn>
                  <a:cxn ang="0">
                    <a:pos x="130" y="24"/>
                  </a:cxn>
                  <a:cxn ang="0">
                    <a:pos x="126" y="26"/>
                  </a:cxn>
                  <a:cxn ang="0">
                    <a:pos x="10" y="26"/>
                  </a:cxn>
                  <a:cxn ang="0">
                    <a:pos x="10" y="26"/>
                  </a:cxn>
                  <a:cxn ang="0">
                    <a:pos x="6" y="24"/>
                  </a:cxn>
                  <a:cxn ang="0">
                    <a:pos x="2" y="22"/>
                  </a:cxn>
                  <a:cxn ang="0">
                    <a:pos x="0" y="18"/>
                  </a:cxn>
                  <a:cxn ang="0">
                    <a:pos x="0" y="12"/>
                  </a:cxn>
                  <a:cxn ang="0">
                    <a:pos x="0" y="12"/>
                  </a:cxn>
                  <a:cxn ang="0">
                    <a:pos x="0" y="12"/>
                  </a:cxn>
                  <a:cxn ang="0">
                    <a:pos x="0" y="8"/>
                  </a:cxn>
                  <a:cxn ang="0">
                    <a:pos x="2" y="4"/>
                  </a:cxn>
                  <a:cxn ang="0">
                    <a:pos x="6" y="2"/>
                  </a:cxn>
                  <a:cxn ang="0">
                    <a:pos x="10" y="0"/>
                  </a:cxn>
                  <a:cxn ang="0">
                    <a:pos x="126" y="0"/>
                  </a:cxn>
                  <a:cxn ang="0">
                    <a:pos x="126" y="0"/>
                  </a:cxn>
                  <a:cxn ang="0">
                    <a:pos x="130" y="2"/>
                  </a:cxn>
                  <a:cxn ang="0">
                    <a:pos x="134" y="4"/>
                  </a:cxn>
                  <a:cxn ang="0">
                    <a:pos x="136" y="8"/>
                  </a:cxn>
                  <a:cxn ang="0">
                    <a:pos x="138" y="12"/>
                  </a:cxn>
                  <a:cxn ang="0">
                    <a:pos x="138" y="12"/>
                  </a:cxn>
                </a:cxnLst>
                <a:rect l="0" t="0" r="r" b="b"/>
                <a:pathLst>
                  <a:path w="138" h="26">
                    <a:moveTo>
                      <a:pt x="138" y="12"/>
                    </a:moveTo>
                    <a:lnTo>
                      <a:pt x="138" y="12"/>
                    </a:lnTo>
                    <a:lnTo>
                      <a:pt x="136" y="18"/>
                    </a:lnTo>
                    <a:lnTo>
                      <a:pt x="134" y="22"/>
                    </a:lnTo>
                    <a:lnTo>
                      <a:pt x="130" y="24"/>
                    </a:lnTo>
                    <a:lnTo>
                      <a:pt x="126" y="26"/>
                    </a:lnTo>
                    <a:lnTo>
                      <a:pt x="10" y="26"/>
                    </a:lnTo>
                    <a:lnTo>
                      <a:pt x="10" y="26"/>
                    </a:lnTo>
                    <a:lnTo>
                      <a:pt x="6" y="24"/>
                    </a:lnTo>
                    <a:lnTo>
                      <a:pt x="2" y="22"/>
                    </a:lnTo>
                    <a:lnTo>
                      <a:pt x="0" y="18"/>
                    </a:lnTo>
                    <a:lnTo>
                      <a:pt x="0" y="12"/>
                    </a:lnTo>
                    <a:lnTo>
                      <a:pt x="0" y="12"/>
                    </a:lnTo>
                    <a:lnTo>
                      <a:pt x="0" y="12"/>
                    </a:lnTo>
                    <a:lnTo>
                      <a:pt x="0" y="8"/>
                    </a:lnTo>
                    <a:lnTo>
                      <a:pt x="2" y="4"/>
                    </a:lnTo>
                    <a:lnTo>
                      <a:pt x="6" y="2"/>
                    </a:lnTo>
                    <a:lnTo>
                      <a:pt x="10" y="0"/>
                    </a:lnTo>
                    <a:lnTo>
                      <a:pt x="126" y="0"/>
                    </a:lnTo>
                    <a:lnTo>
                      <a:pt x="126" y="0"/>
                    </a:lnTo>
                    <a:lnTo>
                      <a:pt x="130" y="2"/>
                    </a:lnTo>
                    <a:lnTo>
                      <a:pt x="134" y="4"/>
                    </a:lnTo>
                    <a:lnTo>
                      <a:pt x="136" y="8"/>
                    </a:lnTo>
                    <a:lnTo>
                      <a:pt x="138" y="12"/>
                    </a:lnTo>
                    <a:lnTo>
                      <a:pt x="138" y="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27" name="Freeform 70">
                <a:extLst>
                  <a:ext uri="{FF2B5EF4-FFF2-40B4-BE49-F238E27FC236}">
                    <a16:creationId xmlns="" xmlns:a16="http://schemas.microsoft.com/office/drawing/2014/main" id="{24D5B2C5-7424-4F71-A6B1-098403403552}"/>
                  </a:ext>
                </a:extLst>
              </p:cNvPr>
              <p:cNvSpPr>
                <a:spLocks/>
              </p:cNvSpPr>
              <p:nvPr/>
            </p:nvSpPr>
            <p:spPr bwMode="auto">
              <a:xfrm>
                <a:off x="4772025" y="2019300"/>
                <a:ext cx="120650" cy="28575"/>
              </a:xfrm>
              <a:custGeom>
                <a:avLst/>
                <a:gdLst/>
                <a:ahLst/>
                <a:cxnLst>
                  <a:cxn ang="0">
                    <a:pos x="0" y="0"/>
                  </a:cxn>
                  <a:cxn ang="0">
                    <a:pos x="0" y="6"/>
                  </a:cxn>
                  <a:cxn ang="0">
                    <a:pos x="0" y="6"/>
                  </a:cxn>
                  <a:cxn ang="0">
                    <a:pos x="2" y="12"/>
                  </a:cxn>
                  <a:cxn ang="0">
                    <a:pos x="6" y="16"/>
                  </a:cxn>
                  <a:cxn ang="0">
                    <a:pos x="10" y="18"/>
                  </a:cxn>
                  <a:cxn ang="0">
                    <a:pos x="18" y="18"/>
                  </a:cxn>
                  <a:cxn ang="0">
                    <a:pos x="58" y="18"/>
                  </a:cxn>
                  <a:cxn ang="0">
                    <a:pos x="58" y="18"/>
                  </a:cxn>
                  <a:cxn ang="0">
                    <a:pos x="66" y="18"/>
                  </a:cxn>
                  <a:cxn ang="0">
                    <a:pos x="70" y="16"/>
                  </a:cxn>
                  <a:cxn ang="0">
                    <a:pos x="74" y="12"/>
                  </a:cxn>
                  <a:cxn ang="0">
                    <a:pos x="76" y="6"/>
                  </a:cxn>
                  <a:cxn ang="0">
                    <a:pos x="76" y="0"/>
                  </a:cxn>
                  <a:cxn ang="0">
                    <a:pos x="0" y="0"/>
                  </a:cxn>
                </a:cxnLst>
                <a:rect l="0" t="0" r="r" b="b"/>
                <a:pathLst>
                  <a:path w="76" h="18">
                    <a:moveTo>
                      <a:pt x="0" y="0"/>
                    </a:moveTo>
                    <a:lnTo>
                      <a:pt x="0" y="6"/>
                    </a:lnTo>
                    <a:lnTo>
                      <a:pt x="0" y="6"/>
                    </a:lnTo>
                    <a:lnTo>
                      <a:pt x="2" y="12"/>
                    </a:lnTo>
                    <a:lnTo>
                      <a:pt x="6" y="16"/>
                    </a:lnTo>
                    <a:lnTo>
                      <a:pt x="10" y="18"/>
                    </a:lnTo>
                    <a:lnTo>
                      <a:pt x="18" y="18"/>
                    </a:lnTo>
                    <a:lnTo>
                      <a:pt x="58" y="18"/>
                    </a:lnTo>
                    <a:lnTo>
                      <a:pt x="58" y="18"/>
                    </a:lnTo>
                    <a:lnTo>
                      <a:pt x="66" y="18"/>
                    </a:lnTo>
                    <a:lnTo>
                      <a:pt x="70" y="16"/>
                    </a:lnTo>
                    <a:lnTo>
                      <a:pt x="74" y="12"/>
                    </a:lnTo>
                    <a:lnTo>
                      <a:pt x="76" y="6"/>
                    </a:lnTo>
                    <a:lnTo>
                      <a:pt x="76"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28" name="Freeform 71">
                <a:extLst>
                  <a:ext uri="{FF2B5EF4-FFF2-40B4-BE49-F238E27FC236}">
                    <a16:creationId xmlns="" xmlns:a16="http://schemas.microsoft.com/office/drawing/2014/main" id="{1C03619E-FC82-4458-B8BA-5F51D65B867C}"/>
                  </a:ext>
                </a:extLst>
              </p:cNvPr>
              <p:cNvSpPr>
                <a:spLocks noEditPoints="1"/>
              </p:cNvSpPr>
              <p:nvPr/>
            </p:nvSpPr>
            <p:spPr bwMode="auto">
              <a:xfrm>
                <a:off x="4514850" y="1063625"/>
                <a:ext cx="635000" cy="755650"/>
              </a:xfrm>
              <a:custGeom>
                <a:avLst/>
                <a:gdLst/>
                <a:ahLst/>
                <a:cxnLst>
                  <a:cxn ang="0">
                    <a:pos x="342" y="58"/>
                  </a:cxn>
                  <a:cxn ang="0">
                    <a:pos x="312" y="34"/>
                  </a:cxn>
                  <a:cxn ang="0">
                    <a:pos x="278" y="16"/>
                  </a:cxn>
                  <a:cxn ang="0">
                    <a:pos x="240" y="4"/>
                  </a:cxn>
                  <a:cxn ang="0">
                    <a:pos x="200" y="0"/>
                  </a:cxn>
                  <a:cxn ang="0">
                    <a:pos x="180" y="0"/>
                  </a:cxn>
                  <a:cxn ang="0">
                    <a:pos x="140" y="8"/>
                  </a:cxn>
                  <a:cxn ang="0">
                    <a:pos x="104" y="24"/>
                  </a:cxn>
                  <a:cxn ang="0">
                    <a:pos x="72" y="46"/>
                  </a:cxn>
                  <a:cxn ang="0">
                    <a:pos x="58" y="58"/>
                  </a:cxn>
                  <a:cxn ang="0">
                    <a:pos x="34" y="88"/>
                  </a:cxn>
                  <a:cxn ang="0">
                    <a:pos x="16" y="122"/>
                  </a:cxn>
                  <a:cxn ang="0">
                    <a:pos x="4" y="160"/>
                  </a:cxn>
                  <a:cxn ang="0">
                    <a:pos x="0" y="200"/>
                  </a:cxn>
                  <a:cxn ang="0">
                    <a:pos x="0" y="214"/>
                  </a:cxn>
                  <a:cxn ang="0">
                    <a:pos x="10" y="254"/>
                  </a:cxn>
                  <a:cxn ang="0">
                    <a:pos x="34" y="306"/>
                  </a:cxn>
                  <a:cxn ang="0">
                    <a:pos x="66" y="354"/>
                  </a:cxn>
                  <a:cxn ang="0">
                    <a:pos x="100" y="402"/>
                  </a:cxn>
                  <a:cxn ang="0">
                    <a:pos x="124" y="444"/>
                  </a:cxn>
                  <a:cxn ang="0">
                    <a:pos x="138" y="470"/>
                  </a:cxn>
                  <a:cxn ang="0">
                    <a:pos x="142" y="474"/>
                  </a:cxn>
                  <a:cxn ang="0">
                    <a:pos x="150" y="476"/>
                  </a:cxn>
                  <a:cxn ang="0">
                    <a:pos x="250" y="476"/>
                  </a:cxn>
                  <a:cxn ang="0">
                    <a:pos x="258" y="474"/>
                  </a:cxn>
                  <a:cxn ang="0">
                    <a:pos x="262" y="470"/>
                  </a:cxn>
                  <a:cxn ang="0">
                    <a:pos x="276" y="444"/>
                  </a:cxn>
                  <a:cxn ang="0">
                    <a:pos x="300" y="402"/>
                  </a:cxn>
                  <a:cxn ang="0">
                    <a:pos x="334" y="354"/>
                  </a:cxn>
                  <a:cxn ang="0">
                    <a:pos x="366" y="306"/>
                  </a:cxn>
                  <a:cxn ang="0">
                    <a:pos x="392" y="254"/>
                  </a:cxn>
                  <a:cxn ang="0">
                    <a:pos x="400" y="214"/>
                  </a:cxn>
                  <a:cxn ang="0">
                    <a:pos x="400" y="200"/>
                  </a:cxn>
                  <a:cxn ang="0">
                    <a:pos x="396" y="160"/>
                  </a:cxn>
                  <a:cxn ang="0">
                    <a:pos x="386" y="122"/>
                  </a:cxn>
                  <a:cxn ang="0">
                    <a:pos x="366" y="88"/>
                  </a:cxn>
                  <a:cxn ang="0">
                    <a:pos x="342" y="58"/>
                  </a:cxn>
                  <a:cxn ang="0">
                    <a:pos x="200" y="38"/>
                  </a:cxn>
                  <a:cxn ang="0">
                    <a:pos x="220" y="40"/>
                  </a:cxn>
                  <a:cxn ang="0">
                    <a:pos x="254" y="50"/>
                  </a:cxn>
                  <a:cxn ang="0">
                    <a:pos x="282" y="62"/>
                  </a:cxn>
                  <a:cxn ang="0">
                    <a:pos x="314" y="88"/>
                  </a:cxn>
                  <a:cxn ang="0">
                    <a:pos x="322" y="98"/>
                  </a:cxn>
                  <a:cxn ang="0">
                    <a:pos x="338" y="120"/>
                  </a:cxn>
                  <a:cxn ang="0">
                    <a:pos x="352" y="150"/>
                  </a:cxn>
                  <a:cxn ang="0">
                    <a:pos x="360" y="182"/>
                  </a:cxn>
                  <a:cxn ang="0">
                    <a:pos x="364" y="200"/>
                  </a:cxn>
                  <a:cxn ang="0">
                    <a:pos x="346" y="164"/>
                  </a:cxn>
                  <a:cxn ang="0">
                    <a:pos x="314" y="116"/>
                  </a:cxn>
                  <a:cxn ang="0">
                    <a:pos x="300" y="100"/>
                  </a:cxn>
                  <a:cxn ang="0">
                    <a:pos x="270" y="76"/>
                  </a:cxn>
                  <a:cxn ang="0">
                    <a:pos x="210" y="42"/>
                  </a:cxn>
                  <a:cxn ang="0">
                    <a:pos x="200" y="38"/>
                  </a:cxn>
                </a:cxnLst>
                <a:rect l="0" t="0" r="r" b="b"/>
                <a:pathLst>
                  <a:path w="400" h="476">
                    <a:moveTo>
                      <a:pt x="342" y="58"/>
                    </a:moveTo>
                    <a:lnTo>
                      <a:pt x="342" y="58"/>
                    </a:lnTo>
                    <a:lnTo>
                      <a:pt x="328" y="46"/>
                    </a:lnTo>
                    <a:lnTo>
                      <a:pt x="312" y="34"/>
                    </a:lnTo>
                    <a:lnTo>
                      <a:pt x="296" y="24"/>
                    </a:lnTo>
                    <a:lnTo>
                      <a:pt x="278" y="16"/>
                    </a:lnTo>
                    <a:lnTo>
                      <a:pt x="260" y="8"/>
                    </a:lnTo>
                    <a:lnTo>
                      <a:pt x="240" y="4"/>
                    </a:lnTo>
                    <a:lnTo>
                      <a:pt x="220" y="0"/>
                    </a:lnTo>
                    <a:lnTo>
                      <a:pt x="200" y="0"/>
                    </a:lnTo>
                    <a:lnTo>
                      <a:pt x="200" y="0"/>
                    </a:lnTo>
                    <a:lnTo>
                      <a:pt x="180" y="0"/>
                    </a:lnTo>
                    <a:lnTo>
                      <a:pt x="160" y="4"/>
                    </a:lnTo>
                    <a:lnTo>
                      <a:pt x="140" y="8"/>
                    </a:lnTo>
                    <a:lnTo>
                      <a:pt x="122" y="16"/>
                    </a:lnTo>
                    <a:lnTo>
                      <a:pt x="104" y="24"/>
                    </a:lnTo>
                    <a:lnTo>
                      <a:pt x="88" y="34"/>
                    </a:lnTo>
                    <a:lnTo>
                      <a:pt x="72" y="46"/>
                    </a:lnTo>
                    <a:lnTo>
                      <a:pt x="58" y="58"/>
                    </a:lnTo>
                    <a:lnTo>
                      <a:pt x="58" y="58"/>
                    </a:lnTo>
                    <a:lnTo>
                      <a:pt x="46" y="72"/>
                    </a:lnTo>
                    <a:lnTo>
                      <a:pt x="34" y="88"/>
                    </a:lnTo>
                    <a:lnTo>
                      <a:pt x="24" y="104"/>
                    </a:lnTo>
                    <a:lnTo>
                      <a:pt x="16" y="122"/>
                    </a:lnTo>
                    <a:lnTo>
                      <a:pt x="8" y="140"/>
                    </a:lnTo>
                    <a:lnTo>
                      <a:pt x="4" y="160"/>
                    </a:lnTo>
                    <a:lnTo>
                      <a:pt x="0" y="180"/>
                    </a:lnTo>
                    <a:lnTo>
                      <a:pt x="0" y="200"/>
                    </a:lnTo>
                    <a:lnTo>
                      <a:pt x="0" y="200"/>
                    </a:lnTo>
                    <a:lnTo>
                      <a:pt x="0" y="214"/>
                    </a:lnTo>
                    <a:lnTo>
                      <a:pt x="2" y="228"/>
                    </a:lnTo>
                    <a:lnTo>
                      <a:pt x="10" y="254"/>
                    </a:lnTo>
                    <a:lnTo>
                      <a:pt x="20" y="280"/>
                    </a:lnTo>
                    <a:lnTo>
                      <a:pt x="34" y="306"/>
                    </a:lnTo>
                    <a:lnTo>
                      <a:pt x="50" y="330"/>
                    </a:lnTo>
                    <a:lnTo>
                      <a:pt x="66" y="354"/>
                    </a:lnTo>
                    <a:lnTo>
                      <a:pt x="100" y="402"/>
                    </a:lnTo>
                    <a:lnTo>
                      <a:pt x="100" y="402"/>
                    </a:lnTo>
                    <a:lnTo>
                      <a:pt x="114" y="424"/>
                    </a:lnTo>
                    <a:lnTo>
                      <a:pt x="124" y="444"/>
                    </a:lnTo>
                    <a:lnTo>
                      <a:pt x="132" y="462"/>
                    </a:lnTo>
                    <a:lnTo>
                      <a:pt x="138" y="470"/>
                    </a:lnTo>
                    <a:lnTo>
                      <a:pt x="138" y="470"/>
                    </a:lnTo>
                    <a:lnTo>
                      <a:pt x="142" y="474"/>
                    </a:lnTo>
                    <a:lnTo>
                      <a:pt x="146" y="476"/>
                    </a:lnTo>
                    <a:lnTo>
                      <a:pt x="150" y="476"/>
                    </a:lnTo>
                    <a:lnTo>
                      <a:pt x="250" y="476"/>
                    </a:lnTo>
                    <a:lnTo>
                      <a:pt x="250" y="476"/>
                    </a:lnTo>
                    <a:lnTo>
                      <a:pt x="254" y="476"/>
                    </a:lnTo>
                    <a:lnTo>
                      <a:pt x="258" y="474"/>
                    </a:lnTo>
                    <a:lnTo>
                      <a:pt x="262" y="470"/>
                    </a:lnTo>
                    <a:lnTo>
                      <a:pt x="262" y="470"/>
                    </a:lnTo>
                    <a:lnTo>
                      <a:pt x="268" y="462"/>
                    </a:lnTo>
                    <a:lnTo>
                      <a:pt x="276" y="444"/>
                    </a:lnTo>
                    <a:lnTo>
                      <a:pt x="286" y="424"/>
                    </a:lnTo>
                    <a:lnTo>
                      <a:pt x="300" y="402"/>
                    </a:lnTo>
                    <a:lnTo>
                      <a:pt x="300" y="402"/>
                    </a:lnTo>
                    <a:lnTo>
                      <a:pt x="334" y="354"/>
                    </a:lnTo>
                    <a:lnTo>
                      <a:pt x="350" y="330"/>
                    </a:lnTo>
                    <a:lnTo>
                      <a:pt x="366" y="306"/>
                    </a:lnTo>
                    <a:lnTo>
                      <a:pt x="380" y="280"/>
                    </a:lnTo>
                    <a:lnTo>
                      <a:pt x="392" y="254"/>
                    </a:lnTo>
                    <a:lnTo>
                      <a:pt x="398" y="228"/>
                    </a:lnTo>
                    <a:lnTo>
                      <a:pt x="400" y="214"/>
                    </a:lnTo>
                    <a:lnTo>
                      <a:pt x="400" y="200"/>
                    </a:lnTo>
                    <a:lnTo>
                      <a:pt x="400" y="200"/>
                    </a:lnTo>
                    <a:lnTo>
                      <a:pt x="400" y="180"/>
                    </a:lnTo>
                    <a:lnTo>
                      <a:pt x="396" y="160"/>
                    </a:lnTo>
                    <a:lnTo>
                      <a:pt x="392" y="140"/>
                    </a:lnTo>
                    <a:lnTo>
                      <a:pt x="386" y="122"/>
                    </a:lnTo>
                    <a:lnTo>
                      <a:pt x="376" y="104"/>
                    </a:lnTo>
                    <a:lnTo>
                      <a:pt x="366" y="88"/>
                    </a:lnTo>
                    <a:lnTo>
                      <a:pt x="356" y="72"/>
                    </a:lnTo>
                    <a:lnTo>
                      <a:pt x="342" y="58"/>
                    </a:lnTo>
                    <a:lnTo>
                      <a:pt x="342" y="58"/>
                    </a:lnTo>
                    <a:close/>
                    <a:moveTo>
                      <a:pt x="200" y="38"/>
                    </a:moveTo>
                    <a:lnTo>
                      <a:pt x="200" y="38"/>
                    </a:lnTo>
                    <a:lnTo>
                      <a:pt x="220" y="40"/>
                    </a:lnTo>
                    <a:lnTo>
                      <a:pt x="238" y="44"/>
                    </a:lnTo>
                    <a:lnTo>
                      <a:pt x="254" y="50"/>
                    </a:lnTo>
                    <a:lnTo>
                      <a:pt x="268" y="56"/>
                    </a:lnTo>
                    <a:lnTo>
                      <a:pt x="282" y="62"/>
                    </a:lnTo>
                    <a:lnTo>
                      <a:pt x="292" y="70"/>
                    </a:lnTo>
                    <a:lnTo>
                      <a:pt x="314" y="88"/>
                    </a:lnTo>
                    <a:lnTo>
                      <a:pt x="314" y="88"/>
                    </a:lnTo>
                    <a:lnTo>
                      <a:pt x="322" y="98"/>
                    </a:lnTo>
                    <a:lnTo>
                      <a:pt x="330" y="108"/>
                    </a:lnTo>
                    <a:lnTo>
                      <a:pt x="338" y="120"/>
                    </a:lnTo>
                    <a:lnTo>
                      <a:pt x="346" y="134"/>
                    </a:lnTo>
                    <a:lnTo>
                      <a:pt x="352" y="150"/>
                    </a:lnTo>
                    <a:lnTo>
                      <a:pt x="356" y="166"/>
                    </a:lnTo>
                    <a:lnTo>
                      <a:pt x="360" y="182"/>
                    </a:lnTo>
                    <a:lnTo>
                      <a:pt x="364" y="200"/>
                    </a:lnTo>
                    <a:lnTo>
                      <a:pt x="364" y="200"/>
                    </a:lnTo>
                    <a:lnTo>
                      <a:pt x="358" y="190"/>
                    </a:lnTo>
                    <a:lnTo>
                      <a:pt x="346" y="164"/>
                    </a:lnTo>
                    <a:lnTo>
                      <a:pt x="326" y="132"/>
                    </a:lnTo>
                    <a:lnTo>
                      <a:pt x="314" y="116"/>
                    </a:lnTo>
                    <a:lnTo>
                      <a:pt x="300" y="100"/>
                    </a:lnTo>
                    <a:lnTo>
                      <a:pt x="300" y="100"/>
                    </a:lnTo>
                    <a:lnTo>
                      <a:pt x="286" y="88"/>
                    </a:lnTo>
                    <a:lnTo>
                      <a:pt x="270" y="76"/>
                    </a:lnTo>
                    <a:lnTo>
                      <a:pt x="238" y="56"/>
                    </a:lnTo>
                    <a:lnTo>
                      <a:pt x="210" y="42"/>
                    </a:lnTo>
                    <a:lnTo>
                      <a:pt x="200" y="38"/>
                    </a:lnTo>
                    <a:lnTo>
                      <a:pt x="200"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29" name="Freeform 72">
                <a:extLst>
                  <a:ext uri="{FF2B5EF4-FFF2-40B4-BE49-F238E27FC236}">
                    <a16:creationId xmlns="" xmlns:a16="http://schemas.microsoft.com/office/drawing/2014/main" id="{53C86D18-D063-401F-9FD3-986534C166D6}"/>
                  </a:ext>
                </a:extLst>
              </p:cNvPr>
              <p:cNvSpPr>
                <a:spLocks/>
              </p:cNvSpPr>
              <p:nvPr/>
            </p:nvSpPr>
            <p:spPr bwMode="auto">
              <a:xfrm>
                <a:off x="4810125" y="882650"/>
                <a:ext cx="41275" cy="120650"/>
              </a:xfrm>
              <a:custGeom>
                <a:avLst/>
                <a:gdLst/>
                <a:ahLst/>
                <a:cxnLst>
                  <a:cxn ang="0">
                    <a:pos x="14" y="0"/>
                  </a:cxn>
                  <a:cxn ang="0">
                    <a:pos x="14" y="0"/>
                  </a:cxn>
                  <a:cxn ang="0">
                    <a:pos x="8" y="0"/>
                  </a:cxn>
                  <a:cxn ang="0">
                    <a:pos x="4" y="4"/>
                  </a:cxn>
                  <a:cxn ang="0">
                    <a:pos x="2" y="6"/>
                  </a:cxn>
                  <a:cxn ang="0">
                    <a:pos x="0" y="12"/>
                  </a:cxn>
                  <a:cxn ang="0">
                    <a:pos x="0" y="38"/>
                  </a:cxn>
                  <a:cxn ang="0">
                    <a:pos x="0" y="64"/>
                  </a:cxn>
                  <a:cxn ang="0">
                    <a:pos x="0" y="64"/>
                  </a:cxn>
                  <a:cxn ang="0">
                    <a:pos x="2" y="68"/>
                  </a:cxn>
                  <a:cxn ang="0">
                    <a:pos x="4" y="72"/>
                  </a:cxn>
                  <a:cxn ang="0">
                    <a:pos x="8" y="74"/>
                  </a:cxn>
                  <a:cxn ang="0">
                    <a:pos x="14" y="76"/>
                  </a:cxn>
                  <a:cxn ang="0">
                    <a:pos x="14" y="76"/>
                  </a:cxn>
                  <a:cxn ang="0">
                    <a:pos x="18" y="74"/>
                  </a:cxn>
                  <a:cxn ang="0">
                    <a:pos x="22" y="72"/>
                  </a:cxn>
                  <a:cxn ang="0">
                    <a:pos x="26" y="68"/>
                  </a:cxn>
                  <a:cxn ang="0">
                    <a:pos x="26" y="64"/>
                  </a:cxn>
                  <a:cxn ang="0">
                    <a:pos x="26" y="38"/>
                  </a:cxn>
                  <a:cxn ang="0">
                    <a:pos x="26" y="12"/>
                  </a:cxn>
                  <a:cxn ang="0">
                    <a:pos x="26" y="12"/>
                  </a:cxn>
                  <a:cxn ang="0">
                    <a:pos x="26" y="6"/>
                  </a:cxn>
                  <a:cxn ang="0">
                    <a:pos x="22" y="4"/>
                  </a:cxn>
                  <a:cxn ang="0">
                    <a:pos x="18" y="0"/>
                  </a:cxn>
                  <a:cxn ang="0">
                    <a:pos x="14" y="0"/>
                  </a:cxn>
                  <a:cxn ang="0">
                    <a:pos x="14" y="0"/>
                  </a:cxn>
                </a:cxnLst>
                <a:rect l="0" t="0" r="r" b="b"/>
                <a:pathLst>
                  <a:path w="26" h="76">
                    <a:moveTo>
                      <a:pt x="14" y="0"/>
                    </a:moveTo>
                    <a:lnTo>
                      <a:pt x="14" y="0"/>
                    </a:lnTo>
                    <a:lnTo>
                      <a:pt x="8" y="0"/>
                    </a:lnTo>
                    <a:lnTo>
                      <a:pt x="4" y="4"/>
                    </a:lnTo>
                    <a:lnTo>
                      <a:pt x="2" y="6"/>
                    </a:lnTo>
                    <a:lnTo>
                      <a:pt x="0" y="12"/>
                    </a:lnTo>
                    <a:lnTo>
                      <a:pt x="0" y="38"/>
                    </a:lnTo>
                    <a:lnTo>
                      <a:pt x="0" y="64"/>
                    </a:lnTo>
                    <a:lnTo>
                      <a:pt x="0" y="64"/>
                    </a:lnTo>
                    <a:lnTo>
                      <a:pt x="2" y="68"/>
                    </a:lnTo>
                    <a:lnTo>
                      <a:pt x="4" y="72"/>
                    </a:lnTo>
                    <a:lnTo>
                      <a:pt x="8" y="74"/>
                    </a:lnTo>
                    <a:lnTo>
                      <a:pt x="14" y="76"/>
                    </a:lnTo>
                    <a:lnTo>
                      <a:pt x="14" y="76"/>
                    </a:lnTo>
                    <a:lnTo>
                      <a:pt x="18" y="74"/>
                    </a:lnTo>
                    <a:lnTo>
                      <a:pt x="22" y="72"/>
                    </a:lnTo>
                    <a:lnTo>
                      <a:pt x="26" y="68"/>
                    </a:lnTo>
                    <a:lnTo>
                      <a:pt x="26" y="64"/>
                    </a:lnTo>
                    <a:lnTo>
                      <a:pt x="26" y="38"/>
                    </a:lnTo>
                    <a:lnTo>
                      <a:pt x="26" y="12"/>
                    </a:lnTo>
                    <a:lnTo>
                      <a:pt x="26" y="12"/>
                    </a:lnTo>
                    <a:lnTo>
                      <a:pt x="26" y="6"/>
                    </a:lnTo>
                    <a:lnTo>
                      <a:pt x="22" y="4"/>
                    </a:lnTo>
                    <a:lnTo>
                      <a:pt x="18"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30" name="Freeform 73">
                <a:extLst>
                  <a:ext uri="{FF2B5EF4-FFF2-40B4-BE49-F238E27FC236}">
                    <a16:creationId xmlns="" xmlns:a16="http://schemas.microsoft.com/office/drawing/2014/main" id="{A3E654B5-C761-4569-8427-9E712F46E73D}"/>
                  </a:ext>
                </a:extLst>
              </p:cNvPr>
              <p:cNvSpPr>
                <a:spLocks/>
              </p:cNvSpPr>
              <p:nvPr/>
            </p:nvSpPr>
            <p:spPr bwMode="auto">
              <a:xfrm>
                <a:off x="5010150" y="946150"/>
                <a:ext cx="79375" cy="107950"/>
              </a:xfrm>
              <a:custGeom>
                <a:avLst/>
                <a:gdLst/>
                <a:ahLst/>
                <a:cxnLst>
                  <a:cxn ang="0">
                    <a:pos x="44" y="2"/>
                  </a:cxn>
                  <a:cxn ang="0">
                    <a:pos x="44" y="2"/>
                  </a:cxn>
                  <a:cxn ang="0">
                    <a:pos x="40" y="0"/>
                  </a:cxn>
                  <a:cxn ang="0">
                    <a:pos x="34" y="0"/>
                  </a:cxn>
                  <a:cxn ang="0">
                    <a:pos x="30" y="2"/>
                  </a:cxn>
                  <a:cxn ang="0">
                    <a:pos x="28" y="6"/>
                  </a:cxn>
                  <a:cxn ang="0">
                    <a:pos x="14" y="28"/>
                  </a:cxn>
                  <a:cxn ang="0">
                    <a:pos x="2" y="50"/>
                  </a:cxn>
                  <a:cxn ang="0">
                    <a:pos x="2" y="50"/>
                  </a:cxn>
                  <a:cxn ang="0">
                    <a:pos x="0" y="56"/>
                  </a:cxn>
                  <a:cxn ang="0">
                    <a:pos x="0" y="60"/>
                  </a:cxn>
                  <a:cxn ang="0">
                    <a:pos x="2" y="64"/>
                  </a:cxn>
                  <a:cxn ang="0">
                    <a:pos x="6" y="68"/>
                  </a:cxn>
                  <a:cxn ang="0">
                    <a:pos x="6" y="68"/>
                  </a:cxn>
                  <a:cxn ang="0">
                    <a:pos x="12" y="68"/>
                  </a:cxn>
                  <a:cxn ang="0">
                    <a:pos x="16" y="68"/>
                  </a:cxn>
                  <a:cxn ang="0">
                    <a:pos x="20" y="66"/>
                  </a:cxn>
                  <a:cxn ang="0">
                    <a:pos x="24" y="64"/>
                  </a:cxn>
                  <a:cxn ang="0">
                    <a:pos x="36" y="40"/>
                  </a:cxn>
                  <a:cxn ang="0">
                    <a:pos x="50" y="18"/>
                  </a:cxn>
                  <a:cxn ang="0">
                    <a:pos x="50" y="18"/>
                  </a:cxn>
                  <a:cxn ang="0">
                    <a:pos x="50" y="14"/>
                  </a:cxn>
                  <a:cxn ang="0">
                    <a:pos x="50" y="10"/>
                  </a:cxn>
                  <a:cxn ang="0">
                    <a:pos x="48" y="6"/>
                  </a:cxn>
                  <a:cxn ang="0">
                    <a:pos x="44" y="2"/>
                  </a:cxn>
                  <a:cxn ang="0">
                    <a:pos x="44" y="2"/>
                  </a:cxn>
                </a:cxnLst>
                <a:rect l="0" t="0" r="r" b="b"/>
                <a:pathLst>
                  <a:path w="50" h="68">
                    <a:moveTo>
                      <a:pt x="44" y="2"/>
                    </a:moveTo>
                    <a:lnTo>
                      <a:pt x="44" y="2"/>
                    </a:lnTo>
                    <a:lnTo>
                      <a:pt x="40" y="0"/>
                    </a:lnTo>
                    <a:lnTo>
                      <a:pt x="34" y="0"/>
                    </a:lnTo>
                    <a:lnTo>
                      <a:pt x="30" y="2"/>
                    </a:lnTo>
                    <a:lnTo>
                      <a:pt x="28" y="6"/>
                    </a:lnTo>
                    <a:lnTo>
                      <a:pt x="14" y="28"/>
                    </a:lnTo>
                    <a:lnTo>
                      <a:pt x="2" y="50"/>
                    </a:lnTo>
                    <a:lnTo>
                      <a:pt x="2" y="50"/>
                    </a:lnTo>
                    <a:lnTo>
                      <a:pt x="0" y="56"/>
                    </a:lnTo>
                    <a:lnTo>
                      <a:pt x="0" y="60"/>
                    </a:lnTo>
                    <a:lnTo>
                      <a:pt x="2" y="64"/>
                    </a:lnTo>
                    <a:lnTo>
                      <a:pt x="6" y="68"/>
                    </a:lnTo>
                    <a:lnTo>
                      <a:pt x="6" y="68"/>
                    </a:lnTo>
                    <a:lnTo>
                      <a:pt x="12" y="68"/>
                    </a:lnTo>
                    <a:lnTo>
                      <a:pt x="16" y="68"/>
                    </a:lnTo>
                    <a:lnTo>
                      <a:pt x="20" y="66"/>
                    </a:lnTo>
                    <a:lnTo>
                      <a:pt x="24" y="64"/>
                    </a:lnTo>
                    <a:lnTo>
                      <a:pt x="36" y="40"/>
                    </a:lnTo>
                    <a:lnTo>
                      <a:pt x="50" y="18"/>
                    </a:lnTo>
                    <a:lnTo>
                      <a:pt x="50" y="18"/>
                    </a:lnTo>
                    <a:lnTo>
                      <a:pt x="50" y="14"/>
                    </a:lnTo>
                    <a:lnTo>
                      <a:pt x="50" y="10"/>
                    </a:lnTo>
                    <a:lnTo>
                      <a:pt x="48" y="6"/>
                    </a:lnTo>
                    <a:lnTo>
                      <a:pt x="44" y="2"/>
                    </a:lnTo>
                    <a:lnTo>
                      <a:pt x="44"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31" name="Freeform 74">
                <a:extLst>
                  <a:ext uri="{FF2B5EF4-FFF2-40B4-BE49-F238E27FC236}">
                    <a16:creationId xmlns="" xmlns:a16="http://schemas.microsoft.com/office/drawing/2014/main" id="{1B2B2763-7845-4F10-A106-F0437CA5A7E9}"/>
                  </a:ext>
                </a:extLst>
              </p:cNvPr>
              <p:cNvSpPr>
                <a:spLocks/>
              </p:cNvSpPr>
              <p:nvPr/>
            </p:nvSpPr>
            <p:spPr bwMode="auto">
              <a:xfrm>
                <a:off x="5156200" y="1120775"/>
                <a:ext cx="107950" cy="79375"/>
              </a:xfrm>
              <a:custGeom>
                <a:avLst/>
                <a:gdLst/>
                <a:ahLst/>
                <a:cxnLst>
                  <a:cxn ang="0">
                    <a:pos x="68" y="6"/>
                  </a:cxn>
                  <a:cxn ang="0">
                    <a:pos x="68" y="6"/>
                  </a:cxn>
                  <a:cxn ang="0">
                    <a:pos x="64" y="2"/>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6" y="48"/>
                  </a:cxn>
                  <a:cxn ang="0">
                    <a:pos x="10" y="50"/>
                  </a:cxn>
                  <a:cxn ang="0">
                    <a:pos x="14" y="50"/>
                  </a:cxn>
                  <a:cxn ang="0">
                    <a:pos x="18" y="50"/>
                  </a:cxn>
                  <a:cxn ang="0">
                    <a:pos x="40" y="36"/>
                  </a:cxn>
                  <a:cxn ang="0">
                    <a:pos x="64" y="24"/>
                  </a:cxn>
                  <a:cxn ang="0">
                    <a:pos x="64" y="24"/>
                  </a:cxn>
                  <a:cxn ang="0">
                    <a:pos x="66" y="20"/>
                  </a:cxn>
                  <a:cxn ang="0">
                    <a:pos x="68" y="16"/>
                  </a:cxn>
                  <a:cxn ang="0">
                    <a:pos x="68" y="12"/>
                  </a:cxn>
                  <a:cxn ang="0">
                    <a:pos x="68" y="6"/>
                  </a:cxn>
                  <a:cxn ang="0">
                    <a:pos x="68" y="6"/>
                  </a:cxn>
                </a:cxnLst>
                <a:rect l="0" t="0" r="r" b="b"/>
                <a:pathLst>
                  <a:path w="68" h="50">
                    <a:moveTo>
                      <a:pt x="68" y="6"/>
                    </a:moveTo>
                    <a:lnTo>
                      <a:pt x="68" y="6"/>
                    </a:lnTo>
                    <a:lnTo>
                      <a:pt x="64" y="2"/>
                    </a:lnTo>
                    <a:lnTo>
                      <a:pt x="60" y="0"/>
                    </a:lnTo>
                    <a:lnTo>
                      <a:pt x="56" y="0"/>
                    </a:lnTo>
                    <a:lnTo>
                      <a:pt x="50" y="2"/>
                    </a:lnTo>
                    <a:lnTo>
                      <a:pt x="28" y="14"/>
                    </a:lnTo>
                    <a:lnTo>
                      <a:pt x="6" y="28"/>
                    </a:lnTo>
                    <a:lnTo>
                      <a:pt x="6" y="28"/>
                    </a:lnTo>
                    <a:lnTo>
                      <a:pt x="2" y="30"/>
                    </a:lnTo>
                    <a:lnTo>
                      <a:pt x="0" y="36"/>
                    </a:lnTo>
                    <a:lnTo>
                      <a:pt x="0" y="40"/>
                    </a:lnTo>
                    <a:lnTo>
                      <a:pt x="2" y="44"/>
                    </a:lnTo>
                    <a:lnTo>
                      <a:pt x="2" y="44"/>
                    </a:lnTo>
                    <a:lnTo>
                      <a:pt x="6" y="48"/>
                    </a:lnTo>
                    <a:lnTo>
                      <a:pt x="10" y="50"/>
                    </a:lnTo>
                    <a:lnTo>
                      <a:pt x="14" y="50"/>
                    </a:lnTo>
                    <a:lnTo>
                      <a:pt x="18" y="50"/>
                    </a:lnTo>
                    <a:lnTo>
                      <a:pt x="40" y="36"/>
                    </a:lnTo>
                    <a:lnTo>
                      <a:pt x="64" y="24"/>
                    </a:lnTo>
                    <a:lnTo>
                      <a:pt x="64" y="24"/>
                    </a:lnTo>
                    <a:lnTo>
                      <a:pt x="66" y="20"/>
                    </a:lnTo>
                    <a:lnTo>
                      <a:pt x="68" y="16"/>
                    </a:lnTo>
                    <a:lnTo>
                      <a:pt x="68" y="12"/>
                    </a:lnTo>
                    <a:lnTo>
                      <a:pt x="68" y="6"/>
                    </a:lnTo>
                    <a:lnTo>
                      <a:pt x="68"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32" name="Freeform 75">
                <a:extLst>
                  <a:ext uri="{FF2B5EF4-FFF2-40B4-BE49-F238E27FC236}">
                    <a16:creationId xmlns="" xmlns:a16="http://schemas.microsoft.com/office/drawing/2014/main" id="{7BEC9D36-D12F-4880-81A3-B9C2AB09BF6B}"/>
                  </a:ext>
                </a:extLst>
              </p:cNvPr>
              <p:cNvSpPr>
                <a:spLocks/>
              </p:cNvSpPr>
              <p:nvPr/>
            </p:nvSpPr>
            <p:spPr bwMode="auto">
              <a:xfrm>
                <a:off x="52101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33" name="Freeform 76">
                <a:extLst>
                  <a:ext uri="{FF2B5EF4-FFF2-40B4-BE49-F238E27FC236}">
                    <a16:creationId xmlns="" xmlns:a16="http://schemas.microsoft.com/office/drawing/2014/main" id="{89976B26-BB14-4268-AED2-59452F19D3ED}"/>
                  </a:ext>
                </a:extLst>
              </p:cNvPr>
              <p:cNvSpPr>
                <a:spLocks/>
              </p:cNvSpPr>
              <p:nvPr/>
            </p:nvSpPr>
            <p:spPr bwMode="auto">
              <a:xfrm>
                <a:off x="5156200" y="1558925"/>
                <a:ext cx="107950" cy="79375"/>
              </a:xfrm>
              <a:custGeom>
                <a:avLst/>
                <a:gdLst/>
                <a:ahLst/>
                <a:cxnLst>
                  <a:cxn ang="0">
                    <a:pos x="64" y="28"/>
                  </a:cxn>
                  <a:cxn ang="0">
                    <a:pos x="40" y="14"/>
                  </a:cxn>
                  <a:cxn ang="0">
                    <a:pos x="18" y="2"/>
                  </a:cxn>
                  <a:cxn ang="0">
                    <a:pos x="18" y="2"/>
                  </a:cxn>
                  <a:cxn ang="0">
                    <a:pos x="14" y="0"/>
                  </a:cxn>
                  <a:cxn ang="0">
                    <a:pos x="10" y="0"/>
                  </a:cxn>
                  <a:cxn ang="0">
                    <a:pos x="6" y="4"/>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8" y="44"/>
                  </a:cxn>
                  <a:cxn ang="0">
                    <a:pos x="68"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6" y="4"/>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8" y="44"/>
                    </a:lnTo>
                    <a:lnTo>
                      <a:pt x="68" y="44"/>
                    </a:lnTo>
                    <a:lnTo>
                      <a:pt x="68" y="40"/>
                    </a:lnTo>
                    <a:lnTo>
                      <a:pt x="68" y="36"/>
                    </a:lnTo>
                    <a:lnTo>
                      <a:pt x="66" y="30"/>
                    </a:lnTo>
                    <a:lnTo>
                      <a:pt x="64" y="28"/>
                    </a:lnTo>
                    <a:lnTo>
                      <a:pt x="64"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34" name="Freeform 77">
                <a:extLst>
                  <a:ext uri="{FF2B5EF4-FFF2-40B4-BE49-F238E27FC236}">
                    <a16:creationId xmlns="" xmlns:a16="http://schemas.microsoft.com/office/drawing/2014/main" id="{5C63CAD2-3AEC-4CCD-877D-60D6644F7D0D}"/>
                  </a:ext>
                </a:extLst>
              </p:cNvPr>
              <p:cNvSpPr>
                <a:spLocks/>
              </p:cNvSpPr>
              <p:nvPr/>
            </p:nvSpPr>
            <p:spPr bwMode="auto">
              <a:xfrm>
                <a:off x="4572000" y="946150"/>
                <a:ext cx="79375" cy="107950"/>
              </a:xfrm>
              <a:custGeom>
                <a:avLst/>
                <a:gdLst/>
                <a:ahLst/>
                <a:cxnLst>
                  <a:cxn ang="0">
                    <a:pos x="50" y="50"/>
                  </a:cxn>
                  <a:cxn ang="0">
                    <a:pos x="36" y="28"/>
                  </a:cxn>
                  <a:cxn ang="0">
                    <a:pos x="24" y="6"/>
                  </a:cxn>
                  <a:cxn ang="0">
                    <a:pos x="24" y="6"/>
                  </a:cxn>
                  <a:cxn ang="0">
                    <a:pos x="20" y="2"/>
                  </a:cxn>
                  <a:cxn ang="0">
                    <a:pos x="16" y="0"/>
                  </a:cxn>
                  <a:cxn ang="0">
                    <a:pos x="12" y="0"/>
                  </a:cxn>
                  <a:cxn ang="0">
                    <a:pos x="6" y="2"/>
                  </a:cxn>
                  <a:cxn ang="0">
                    <a:pos x="6" y="2"/>
                  </a:cxn>
                  <a:cxn ang="0">
                    <a:pos x="2" y="6"/>
                  </a:cxn>
                  <a:cxn ang="0">
                    <a:pos x="0" y="10"/>
                  </a:cxn>
                  <a:cxn ang="0">
                    <a:pos x="0" y="14"/>
                  </a:cxn>
                  <a:cxn ang="0">
                    <a:pos x="2" y="18"/>
                  </a:cxn>
                  <a:cxn ang="0">
                    <a:pos x="14" y="40"/>
                  </a:cxn>
                  <a:cxn ang="0">
                    <a:pos x="28" y="64"/>
                  </a:cxn>
                  <a:cxn ang="0">
                    <a:pos x="28" y="64"/>
                  </a:cxn>
                  <a:cxn ang="0">
                    <a:pos x="30" y="66"/>
                  </a:cxn>
                  <a:cxn ang="0">
                    <a:pos x="34" y="68"/>
                  </a:cxn>
                  <a:cxn ang="0">
                    <a:pos x="40" y="68"/>
                  </a:cxn>
                  <a:cxn ang="0">
                    <a:pos x="44" y="68"/>
                  </a:cxn>
                  <a:cxn ang="0">
                    <a:pos x="44" y="68"/>
                  </a:cxn>
                  <a:cxn ang="0">
                    <a:pos x="48" y="64"/>
                  </a:cxn>
                  <a:cxn ang="0">
                    <a:pos x="50" y="60"/>
                  </a:cxn>
                  <a:cxn ang="0">
                    <a:pos x="50" y="56"/>
                  </a:cxn>
                  <a:cxn ang="0">
                    <a:pos x="50" y="50"/>
                  </a:cxn>
                  <a:cxn ang="0">
                    <a:pos x="50" y="50"/>
                  </a:cxn>
                </a:cxnLst>
                <a:rect l="0" t="0" r="r" b="b"/>
                <a:pathLst>
                  <a:path w="50" h="68">
                    <a:moveTo>
                      <a:pt x="50" y="50"/>
                    </a:moveTo>
                    <a:lnTo>
                      <a:pt x="36" y="28"/>
                    </a:lnTo>
                    <a:lnTo>
                      <a:pt x="24" y="6"/>
                    </a:lnTo>
                    <a:lnTo>
                      <a:pt x="24" y="6"/>
                    </a:lnTo>
                    <a:lnTo>
                      <a:pt x="20" y="2"/>
                    </a:lnTo>
                    <a:lnTo>
                      <a:pt x="16" y="0"/>
                    </a:lnTo>
                    <a:lnTo>
                      <a:pt x="12" y="0"/>
                    </a:lnTo>
                    <a:lnTo>
                      <a:pt x="6" y="2"/>
                    </a:lnTo>
                    <a:lnTo>
                      <a:pt x="6" y="2"/>
                    </a:lnTo>
                    <a:lnTo>
                      <a:pt x="2" y="6"/>
                    </a:lnTo>
                    <a:lnTo>
                      <a:pt x="0" y="10"/>
                    </a:lnTo>
                    <a:lnTo>
                      <a:pt x="0" y="14"/>
                    </a:lnTo>
                    <a:lnTo>
                      <a:pt x="2" y="18"/>
                    </a:lnTo>
                    <a:lnTo>
                      <a:pt x="14" y="40"/>
                    </a:lnTo>
                    <a:lnTo>
                      <a:pt x="28" y="64"/>
                    </a:lnTo>
                    <a:lnTo>
                      <a:pt x="28" y="64"/>
                    </a:lnTo>
                    <a:lnTo>
                      <a:pt x="30" y="66"/>
                    </a:lnTo>
                    <a:lnTo>
                      <a:pt x="34" y="68"/>
                    </a:lnTo>
                    <a:lnTo>
                      <a:pt x="40" y="68"/>
                    </a:lnTo>
                    <a:lnTo>
                      <a:pt x="44" y="68"/>
                    </a:lnTo>
                    <a:lnTo>
                      <a:pt x="44" y="68"/>
                    </a:lnTo>
                    <a:lnTo>
                      <a:pt x="48" y="64"/>
                    </a:lnTo>
                    <a:lnTo>
                      <a:pt x="50" y="60"/>
                    </a:lnTo>
                    <a:lnTo>
                      <a:pt x="50" y="56"/>
                    </a:lnTo>
                    <a:lnTo>
                      <a:pt x="50" y="50"/>
                    </a:lnTo>
                    <a:lnTo>
                      <a:pt x="50" y="5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35" name="Freeform 78">
                <a:extLst>
                  <a:ext uri="{FF2B5EF4-FFF2-40B4-BE49-F238E27FC236}">
                    <a16:creationId xmlns="" xmlns:a16="http://schemas.microsoft.com/office/drawing/2014/main" id="{E52F2046-A824-4378-8D4D-7B891E685702}"/>
                  </a:ext>
                </a:extLst>
              </p:cNvPr>
              <p:cNvSpPr>
                <a:spLocks/>
              </p:cNvSpPr>
              <p:nvPr/>
            </p:nvSpPr>
            <p:spPr bwMode="auto">
              <a:xfrm>
                <a:off x="4397375" y="1120775"/>
                <a:ext cx="107950" cy="79375"/>
              </a:xfrm>
              <a:custGeom>
                <a:avLst/>
                <a:gdLst/>
                <a:ahLst/>
                <a:cxnLst>
                  <a:cxn ang="0">
                    <a:pos x="64" y="28"/>
                  </a:cxn>
                  <a:cxn ang="0">
                    <a:pos x="40" y="14"/>
                  </a:cxn>
                  <a:cxn ang="0">
                    <a:pos x="18" y="2"/>
                  </a:cxn>
                  <a:cxn ang="0">
                    <a:pos x="18" y="2"/>
                  </a:cxn>
                  <a:cxn ang="0">
                    <a:pos x="14" y="0"/>
                  </a:cxn>
                  <a:cxn ang="0">
                    <a:pos x="10" y="0"/>
                  </a:cxn>
                  <a:cxn ang="0">
                    <a:pos x="4" y="2"/>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6" y="44"/>
                  </a:cxn>
                  <a:cxn ang="0">
                    <a:pos x="66"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4" y="2"/>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6" y="44"/>
                    </a:lnTo>
                    <a:lnTo>
                      <a:pt x="66" y="44"/>
                    </a:lnTo>
                    <a:lnTo>
                      <a:pt x="68" y="40"/>
                    </a:lnTo>
                    <a:lnTo>
                      <a:pt x="68" y="36"/>
                    </a:lnTo>
                    <a:lnTo>
                      <a:pt x="66" y="30"/>
                    </a:lnTo>
                    <a:lnTo>
                      <a:pt x="64" y="28"/>
                    </a:lnTo>
                    <a:lnTo>
                      <a:pt x="64"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36" name="Freeform 79">
                <a:extLst>
                  <a:ext uri="{FF2B5EF4-FFF2-40B4-BE49-F238E27FC236}">
                    <a16:creationId xmlns="" xmlns:a16="http://schemas.microsoft.com/office/drawing/2014/main" id="{A17D60E1-7FB9-4806-B236-896F16E2A78B}"/>
                  </a:ext>
                </a:extLst>
              </p:cNvPr>
              <p:cNvSpPr>
                <a:spLocks/>
              </p:cNvSpPr>
              <p:nvPr/>
            </p:nvSpPr>
            <p:spPr bwMode="auto">
              <a:xfrm>
                <a:off x="43338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sp>
            <p:nvSpPr>
              <p:cNvPr id="37" name="Freeform 80">
                <a:extLst>
                  <a:ext uri="{FF2B5EF4-FFF2-40B4-BE49-F238E27FC236}">
                    <a16:creationId xmlns="" xmlns:a16="http://schemas.microsoft.com/office/drawing/2014/main" id="{E2FB1992-2C50-4585-AFD2-57084B8013FE}"/>
                  </a:ext>
                </a:extLst>
              </p:cNvPr>
              <p:cNvSpPr>
                <a:spLocks/>
              </p:cNvSpPr>
              <p:nvPr/>
            </p:nvSpPr>
            <p:spPr bwMode="auto">
              <a:xfrm>
                <a:off x="4397375" y="1558925"/>
                <a:ext cx="107950" cy="79375"/>
              </a:xfrm>
              <a:custGeom>
                <a:avLst/>
                <a:gdLst/>
                <a:ahLst/>
                <a:cxnLst>
                  <a:cxn ang="0">
                    <a:pos x="66" y="6"/>
                  </a:cxn>
                  <a:cxn ang="0">
                    <a:pos x="66" y="6"/>
                  </a:cxn>
                  <a:cxn ang="0">
                    <a:pos x="64" y="4"/>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4" y="48"/>
                  </a:cxn>
                  <a:cxn ang="0">
                    <a:pos x="10" y="50"/>
                  </a:cxn>
                  <a:cxn ang="0">
                    <a:pos x="14" y="50"/>
                  </a:cxn>
                  <a:cxn ang="0">
                    <a:pos x="18" y="50"/>
                  </a:cxn>
                  <a:cxn ang="0">
                    <a:pos x="40" y="36"/>
                  </a:cxn>
                  <a:cxn ang="0">
                    <a:pos x="64" y="24"/>
                  </a:cxn>
                  <a:cxn ang="0">
                    <a:pos x="64" y="24"/>
                  </a:cxn>
                  <a:cxn ang="0">
                    <a:pos x="66" y="20"/>
                  </a:cxn>
                  <a:cxn ang="0">
                    <a:pos x="68" y="16"/>
                  </a:cxn>
                  <a:cxn ang="0">
                    <a:pos x="68" y="12"/>
                  </a:cxn>
                  <a:cxn ang="0">
                    <a:pos x="66" y="6"/>
                  </a:cxn>
                  <a:cxn ang="0">
                    <a:pos x="66" y="6"/>
                  </a:cxn>
                </a:cxnLst>
                <a:rect l="0" t="0" r="r" b="b"/>
                <a:pathLst>
                  <a:path w="68" h="50">
                    <a:moveTo>
                      <a:pt x="66" y="6"/>
                    </a:moveTo>
                    <a:lnTo>
                      <a:pt x="66" y="6"/>
                    </a:lnTo>
                    <a:lnTo>
                      <a:pt x="64" y="4"/>
                    </a:lnTo>
                    <a:lnTo>
                      <a:pt x="60" y="0"/>
                    </a:lnTo>
                    <a:lnTo>
                      <a:pt x="56" y="0"/>
                    </a:lnTo>
                    <a:lnTo>
                      <a:pt x="50" y="2"/>
                    </a:lnTo>
                    <a:lnTo>
                      <a:pt x="28" y="14"/>
                    </a:lnTo>
                    <a:lnTo>
                      <a:pt x="6" y="28"/>
                    </a:lnTo>
                    <a:lnTo>
                      <a:pt x="6" y="28"/>
                    </a:lnTo>
                    <a:lnTo>
                      <a:pt x="2" y="30"/>
                    </a:lnTo>
                    <a:lnTo>
                      <a:pt x="0" y="36"/>
                    </a:lnTo>
                    <a:lnTo>
                      <a:pt x="0" y="40"/>
                    </a:lnTo>
                    <a:lnTo>
                      <a:pt x="2" y="44"/>
                    </a:lnTo>
                    <a:lnTo>
                      <a:pt x="2" y="44"/>
                    </a:lnTo>
                    <a:lnTo>
                      <a:pt x="4" y="48"/>
                    </a:lnTo>
                    <a:lnTo>
                      <a:pt x="10" y="50"/>
                    </a:lnTo>
                    <a:lnTo>
                      <a:pt x="14" y="50"/>
                    </a:lnTo>
                    <a:lnTo>
                      <a:pt x="18" y="50"/>
                    </a:lnTo>
                    <a:lnTo>
                      <a:pt x="40" y="36"/>
                    </a:lnTo>
                    <a:lnTo>
                      <a:pt x="64" y="24"/>
                    </a:lnTo>
                    <a:lnTo>
                      <a:pt x="64" y="24"/>
                    </a:lnTo>
                    <a:lnTo>
                      <a:pt x="66" y="20"/>
                    </a:lnTo>
                    <a:lnTo>
                      <a:pt x="68" y="16"/>
                    </a:lnTo>
                    <a:lnTo>
                      <a:pt x="68" y="12"/>
                    </a:lnTo>
                    <a:lnTo>
                      <a:pt x="66" y="6"/>
                    </a:lnTo>
                    <a:lnTo>
                      <a:pt x="66"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schemeClr val="bg1"/>
                  </a:solidFill>
                  <a:cs typeface="+mn-ea"/>
                  <a:sym typeface="+mn-lt"/>
                </a:endParaRPr>
              </a:p>
            </p:txBody>
          </p:sp>
        </p:grpSp>
        <p:sp>
          <p:nvSpPr>
            <p:cNvPr id="20" name="TextBox 18">
              <a:extLst>
                <a:ext uri="{FF2B5EF4-FFF2-40B4-BE49-F238E27FC236}">
                  <a16:creationId xmlns="" xmlns:a16="http://schemas.microsoft.com/office/drawing/2014/main" id="{E70E2886-73EF-4579-9CF8-B1FE3EC07CE4}"/>
                </a:ext>
              </a:extLst>
            </p:cNvPr>
            <p:cNvSpPr txBox="1">
              <a:spLocks noChangeArrowheads="1"/>
            </p:cNvSpPr>
            <p:nvPr/>
          </p:nvSpPr>
          <p:spPr bwMode="auto">
            <a:xfrm>
              <a:off x="4496746" y="1746100"/>
              <a:ext cx="465192"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eaLnBrk="1" fontAlgn="base" hangingPunct="1">
                <a:spcBef>
                  <a:spcPct val="0"/>
                </a:spcBef>
                <a:spcAft>
                  <a:spcPct val="0"/>
                </a:spcAft>
              </a:pPr>
              <a:r>
                <a:rPr lang="en-US" altLang="zh-CN" sz="3200" b="1" dirty="0">
                  <a:solidFill>
                    <a:schemeClr val="bg1"/>
                  </a:solidFill>
                  <a:latin typeface="+mn-lt"/>
                  <a:ea typeface="+mn-ea"/>
                  <a:cs typeface="+mn-ea"/>
                  <a:sym typeface="+mn-lt"/>
                </a:rPr>
                <a:t>A</a:t>
              </a:r>
              <a:endParaRPr lang="zh-CN" altLang="en-US" sz="3200" b="1" dirty="0">
                <a:solidFill>
                  <a:schemeClr val="bg1"/>
                </a:solidFill>
                <a:latin typeface="+mn-lt"/>
                <a:ea typeface="+mn-ea"/>
                <a:cs typeface="+mn-ea"/>
                <a:sym typeface="+mn-lt"/>
              </a:endParaRPr>
            </a:p>
          </p:txBody>
        </p:sp>
        <p:sp>
          <p:nvSpPr>
            <p:cNvPr id="21" name="TextBox 18">
              <a:extLst>
                <a:ext uri="{FF2B5EF4-FFF2-40B4-BE49-F238E27FC236}">
                  <a16:creationId xmlns="" xmlns:a16="http://schemas.microsoft.com/office/drawing/2014/main" id="{E51D3548-C7A2-4B58-BDD3-A42BB271E041}"/>
                </a:ext>
              </a:extLst>
            </p:cNvPr>
            <p:cNvSpPr txBox="1">
              <a:spLocks noChangeArrowheads="1"/>
            </p:cNvSpPr>
            <p:nvPr/>
          </p:nvSpPr>
          <p:spPr bwMode="auto">
            <a:xfrm>
              <a:off x="7496561" y="1802959"/>
              <a:ext cx="412292"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eaLnBrk="1" fontAlgn="base" hangingPunct="1">
                <a:spcBef>
                  <a:spcPct val="0"/>
                </a:spcBef>
                <a:spcAft>
                  <a:spcPct val="0"/>
                </a:spcAft>
              </a:pPr>
              <a:r>
                <a:rPr lang="en-US" altLang="zh-CN" sz="3200" b="1">
                  <a:solidFill>
                    <a:schemeClr val="bg1"/>
                  </a:solidFill>
                  <a:latin typeface="+mn-lt"/>
                  <a:ea typeface="+mn-ea"/>
                  <a:cs typeface="+mn-ea"/>
                  <a:sym typeface="+mn-lt"/>
                </a:rPr>
                <a:t>B</a:t>
              </a:r>
              <a:endParaRPr lang="zh-CN" altLang="en-US" sz="3200" b="1">
                <a:solidFill>
                  <a:schemeClr val="bg1"/>
                </a:solidFill>
                <a:latin typeface="+mn-lt"/>
                <a:ea typeface="+mn-ea"/>
                <a:cs typeface="+mn-ea"/>
                <a:sym typeface="+mn-lt"/>
              </a:endParaRPr>
            </a:p>
          </p:txBody>
        </p:sp>
        <p:sp>
          <p:nvSpPr>
            <p:cNvPr id="22" name="TextBox 18">
              <a:extLst>
                <a:ext uri="{FF2B5EF4-FFF2-40B4-BE49-F238E27FC236}">
                  <a16:creationId xmlns="" xmlns:a16="http://schemas.microsoft.com/office/drawing/2014/main" id="{B099AEA1-6A0D-4D4F-B14C-14D227ACEDFB}"/>
                </a:ext>
              </a:extLst>
            </p:cNvPr>
            <p:cNvSpPr txBox="1">
              <a:spLocks noChangeArrowheads="1"/>
            </p:cNvSpPr>
            <p:nvPr/>
          </p:nvSpPr>
          <p:spPr bwMode="auto">
            <a:xfrm>
              <a:off x="7535774" y="4787089"/>
              <a:ext cx="437940"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eaLnBrk="1" fontAlgn="base" hangingPunct="1">
                <a:spcBef>
                  <a:spcPct val="0"/>
                </a:spcBef>
                <a:spcAft>
                  <a:spcPct val="0"/>
                </a:spcAft>
              </a:pPr>
              <a:r>
                <a:rPr lang="en-US" altLang="zh-CN" sz="3200" b="1" dirty="0">
                  <a:solidFill>
                    <a:schemeClr val="bg1"/>
                  </a:solidFill>
                  <a:latin typeface="+mn-lt"/>
                  <a:ea typeface="+mn-ea"/>
                  <a:cs typeface="+mn-ea"/>
                  <a:sym typeface="+mn-lt"/>
                </a:rPr>
                <a:t>C</a:t>
              </a:r>
              <a:endParaRPr lang="zh-CN" altLang="en-US" sz="3200" b="1" dirty="0">
                <a:solidFill>
                  <a:schemeClr val="bg1"/>
                </a:solidFill>
                <a:latin typeface="+mn-lt"/>
                <a:ea typeface="+mn-ea"/>
                <a:cs typeface="+mn-ea"/>
                <a:sym typeface="+mn-lt"/>
              </a:endParaRPr>
            </a:p>
          </p:txBody>
        </p:sp>
        <p:sp>
          <p:nvSpPr>
            <p:cNvPr id="23" name="TextBox 18">
              <a:extLst>
                <a:ext uri="{FF2B5EF4-FFF2-40B4-BE49-F238E27FC236}">
                  <a16:creationId xmlns="" xmlns:a16="http://schemas.microsoft.com/office/drawing/2014/main" id="{FE550B55-9674-44B6-90E5-C15A03EE5C92}"/>
                </a:ext>
              </a:extLst>
            </p:cNvPr>
            <p:cNvSpPr txBox="1">
              <a:spLocks noChangeArrowheads="1"/>
            </p:cNvSpPr>
            <p:nvPr/>
          </p:nvSpPr>
          <p:spPr bwMode="auto">
            <a:xfrm>
              <a:off x="4506550" y="4802774"/>
              <a:ext cx="420308"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eaLnBrk="1" fontAlgn="base" hangingPunct="1">
                <a:spcBef>
                  <a:spcPct val="0"/>
                </a:spcBef>
                <a:spcAft>
                  <a:spcPct val="0"/>
                </a:spcAft>
              </a:pPr>
              <a:r>
                <a:rPr lang="en-US" altLang="zh-CN" sz="3200" b="1" dirty="0">
                  <a:solidFill>
                    <a:schemeClr val="bg1"/>
                  </a:solidFill>
                  <a:latin typeface="+mn-lt"/>
                  <a:ea typeface="+mn-ea"/>
                  <a:cs typeface="+mn-ea"/>
                  <a:sym typeface="+mn-lt"/>
                </a:rPr>
                <a:t>D</a:t>
              </a:r>
              <a:endParaRPr lang="zh-CN" altLang="en-US" sz="3200" b="1" dirty="0">
                <a:solidFill>
                  <a:schemeClr val="bg1"/>
                </a:solidFill>
                <a:latin typeface="+mn-lt"/>
                <a:ea typeface="+mn-ea"/>
                <a:cs typeface="+mn-ea"/>
                <a:sym typeface="+mn-lt"/>
              </a:endParaRPr>
            </a:p>
          </p:txBody>
        </p:sp>
      </p:grpSp>
      <p:sp>
        <p:nvSpPr>
          <p:cNvPr id="38" name="文本框 37">
            <a:extLst>
              <a:ext uri="{FF2B5EF4-FFF2-40B4-BE49-F238E27FC236}">
                <a16:creationId xmlns="" xmlns:a16="http://schemas.microsoft.com/office/drawing/2014/main" id="{E8CF1C21-226C-4E43-83B9-702843C3F775}"/>
              </a:ext>
            </a:extLst>
          </p:cNvPr>
          <p:cNvSpPr txBox="1"/>
          <p:nvPr/>
        </p:nvSpPr>
        <p:spPr>
          <a:xfrm>
            <a:off x="2009720" y="1738257"/>
            <a:ext cx="2299023" cy="400110"/>
          </a:xfrm>
          <a:prstGeom prst="rect">
            <a:avLst/>
          </a:prstGeom>
        </p:spPr>
        <p:txBody>
          <a:bodyPr wrap="square" rtlCol="0">
            <a:spAutoFit/>
          </a:bodyPr>
          <a:lstStyle/>
          <a:p>
            <a:pPr algn="just"/>
            <a:r>
              <a:rPr lang="zh-CN" altLang="en-US" sz="2000" b="1" dirty="0">
                <a:solidFill>
                  <a:schemeClr val="tx1">
                    <a:lumMod val="75000"/>
                    <a:lumOff val="25000"/>
                  </a:schemeClr>
                </a:solidFill>
                <a:cs typeface="+mn-ea"/>
                <a:sym typeface="+mn-lt"/>
              </a:rPr>
              <a:t>在此输入您的标题</a:t>
            </a:r>
          </a:p>
        </p:txBody>
      </p:sp>
      <p:sp>
        <p:nvSpPr>
          <p:cNvPr id="39" name="文本框 38">
            <a:extLst>
              <a:ext uri="{FF2B5EF4-FFF2-40B4-BE49-F238E27FC236}">
                <a16:creationId xmlns="" xmlns:a16="http://schemas.microsoft.com/office/drawing/2014/main" id="{F7879DA2-EAA6-4620-A1F0-FF0379DA1C72}"/>
              </a:ext>
            </a:extLst>
          </p:cNvPr>
          <p:cNvSpPr txBox="1"/>
          <p:nvPr/>
        </p:nvSpPr>
        <p:spPr>
          <a:xfrm>
            <a:off x="1346066" y="2180322"/>
            <a:ext cx="2856115" cy="977191"/>
          </a:xfrm>
          <a:prstGeom prst="rect">
            <a:avLst/>
          </a:prstGeom>
        </p:spPr>
        <p:txBody>
          <a:bodyPr wrap="square" rtlCol="0">
            <a:spAutoFit/>
          </a:bodyPr>
          <a:lstStyle>
            <a:defPPr>
              <a:defRPr lang="zh-CN"/>
            </a:defPPr>
            <a:lvl1pPr algn="ctr">
              <a:defRPr sz="1600">
                <a:solidFill>
                  <a:schemeClr val="tx1">
                    <a:lumMod val="75000"/>
                    <a:lumOff val="25000"/>
                  </a:schemeClr>
                </a:solidFill>
              </a:defRPr>
            </a:lvl1pPr>
          </a:lstStyle>
          <a:p>
            <a:pPr algn="r">
              <a:lnSpc>
                <a:spcPts val="2300"/>
              </a:lnSpc>
            </a:pPr>
            <a:r>
              <a:rPr lang="zh-CN" altLang="en-US" sz="1400" dirty="0">
                <a:solidFill>
                  <a:schemeClr val="tx1">
                    <a:lumMod val="85000"/>
                    <a:lumOff val="15000"/>
                  </a:schemeClr>
                </a:solidFill>
                <a:cs typeface="+mn-ea"/>
                <a:sym typeface="+mn-lt"/>
              </a:rPr>
              <a:t>点击输入简要文字内容，文字内容需概括精炼，言简意赅的说明分项内容言简意赅的说明分项内容</a:t>
            </a:r>
            <a:endParaRPr lang="zh-CN" altLang="en-US" sz="1400" dirty="0">
              <a:cs typeface="+mn-ea"/>
              <a:sym typeface="+mn-lt"/>
            </a:endParaRPr>
          </a:p>
        </p:txBody>
      </p:sp>
      <p:sp>
        <p:nvSpPr>
          <p:cNvPr id="40" name="文本框 39">
            <a:extLst>
              <a:ext uri="{FF2B5EF4-FFF2-40B4-BE49-F238E27FC236}">
                <a16:creationId xmlns="" xmlns:a16="http://schemas.microsoft.com/office/drawing/2014/main" id="{ACD888EB-1FA4-4C37-9299-E8A17A87F7BB}"/>
              </a:ext>
            </a:extLst>
          </p:cNvPr>
          <p:cNvSpPr txBox="1"/>
          <p:nvPr/>
        </p:nvSpPr>
        <p:spPr>
          <a:xfrm>
            <a:off x="8252124" y="1738257"/>
            <a:ext cx="2299023" cy="400110"/>
          </a:xfrm>
          <a:prstGeom prst="rect">
            <a:avLst/>
          </a:prstGeom>
        </p:spPr>
        <p:txBody>
          <a:bodyPr wrap="square" rtlCol="0">
            <a:spAutoFit/>
          </a:bodyPr>
          <a:lstStyle/>
          <a:p>
            <a:pPr algn="just"/>
            <a:r>
              <a:rPr lang="zh-CN" altLang="en-US" sz="2000" b="1" dirty="0">
                <a:solidFill>
                  <a:schemeClr val="tx1">
                    <a:lumMod val="75000"/>
                    <a:lumOff val="25000"/>
                  </a:schemeClr>
                </a:solidFill>
                <a:cs typeface="+mn-ea"/>
                <a:sym typeface="+mn-lt"/>
              </a:rPr>
              <a:t>在此输入您的标题</a:t>
            </a:r>
          </a:p>
        </p:txBody>
      </p:sp>
      <p:sp>
        <p:nvSpPr>
          <p:cNvPr id="41" name="文本框 40">
            <a:extLst>
              <a:ext uri="{FF2B5EF4-FFF2-40B4-BE49-F238E27FC236}">
                <a16:creationId xmlns="" xmlns:a16="http://schemas.microsoft.com/office/drawing/2014/main" id="{6756CD9E-DC17-4451-AF67-ED4727B15C4A}"/>
              </a:ext>
            </a:extLst>
          </p:cNvPr>
          <p:cNvSpPr txBox="1"/>
          <p:nvPr/>
        </p:nvSpPr>
        <p:spPr>
          <a:xfrm>
            <a:off x="8263915" y="2142222"/>
            <a:ext cx="2856115" cy="977191"/>
          </a:xfrm>
          <a:prstGeom prst="rect">
            <a:avLst/>
          </a:prstGeom>
        </p:spPr>
        <p:txBody>
          <a:bodyPr wrap="square" rtlCol="0">
            <a:spAutoFit/>
          </a:bodyPr>
          <a:lstStyle>
            <a:defPPr>
              <a:defRPr lang="zh-CN"/>
            </a:defPPr>
            <a:lvl1pPr algn="ctr">
              <a:defRPr sz="1600">
                <a:solidFill>
                  <a:schemeClr val="tx1">
                    <a:lumMod val="75000"/>
                    <a:lumOff val="25000"/>
                  </a:schemeClr>
                </a:solidFill>
              </a:defRPr>
            </a:lvl1pPr>
          </a:lstStyle>
          <a:p>
            <a:pPr algn="just">
              <a:lnSpc>
                <a:spcPts val="2300"/>
              </a:lnSpc>
            </a:pPr>
            <a:r>
              <a:rPr lang="zh-CN" altLang="en-US" sz="1400" dirty="0">
                <a:solidFill>
                  <a:schemeClr val="tx1">
                    <a:lumMod val="85000"/>
                    <a:lumOff val="15000"/>
                  </a:schemeClr>
                </a:solidFill>
                <a:cs typeface="+mn-ea"/>
                <a:sym typeface="+mn-lt"/>
              </a:rPr>
              <a:t>点击输入简要文字内容，文字内容需概括精炼，言简意赅的说明分项内容言简意赅的说明分项内容</a:t>
            </a:r>
            <a:endParaRPr lang="zh-CN" altLang="en-US" sz="1400" dirty="0">
              <a:cs typeface="+mn-ea"/>
              <a:sym typeface="+mn-lt"/>
            </a:endParaRPr>
          </a:p>
        </p:txBody>
      </p:sp>
      <p:sp>
        <p:nvSpPr>
          <p:cNvPr id="42" name="文本框 41">
            <a:extLst>
              <a:ext uri="{FF2B5EF4-FFF2-40B4-BE49-F238E27FC236}">
                <a16:creationId xmlns="" xmlns:a16="http://schemas.microsoft.com/office/drawing/2014/main" id="{555B239D-1649-4F39-A9DD-23339CBACC25}"/>
              </a:ext>
            </a:extLst>
          </p:cNvPr>
          <p:cNvSpPr txBox="1"/>
          <p:nvPr/>
        </p:nvSpPr>
        <p:spPr>
          <a:xfrm>
            <a:off x="8252124" y="4783006"/>
            <a:ext cx="2299023" cy="400110"/>
          </a:xfrm>
          <a:prstGeom prst="rect">
            <a:avLst/>
          </a:prstGeom>
        </p:spPr>
        <p:txBody>
          <a:bodyPr wrap="square" rtlCol="0">
            <a:spAutoFit/>
          </a:bodyPr>
          <a:lstStyle/>
          <a:p>
            <a:pPr algn="just"/>
            <a:r>
              <a:rPr lang="zh-CN" altLang="en-US" sz="2000" b="1" dirty="0">
                <a:solidFill>
                  <a:schemeClr val="tx1">
                    <a:lumMod val="75000"/>
                    <a:lumOff val="25000"/>
                  </a:schemeClr>
                </a:solidFill>
                <a:cs typeface="+mn-ea"/>
                <a:sym typeface="+mn-lt"/>
              </a:rPr>
              <a:t>在此输入您的标题</a:t>
            </a:r>
          </a:p>
        </p:txBody>
      </p:sp>
      <p:sp>
        <p:nvSpPr>
          <p:cNvPr id="43" name="文本框 42">
            <a:extLst>
              <a:ext uri="{FF2B5EF4-FFF2-40B4-BE49-F238E27FC236}">
                <a16:creationId xmlns="" xmlns:a16="http://schemas.microsoft.com/office/drawing/2014/main" id="{72D73853-D8B6-40E2-967E-0DE6D73E7EAA}"/>
              </a:ext>
            </a:extLst>
          </p:cNvPr>
          <p:cNvSpPr txBox="1"/>
          <p:nvPr/>
        </p:nvSpPr>
        <p:spPr>
          <a:xfrm>
            <a:off x="8263915" y="5174271"/>
            <a:ext cx="2856115" cy="977191"/>
          </a:xfrm>
          <a:prstGeom prst="rect">
            <a:avLst/>
          </a:prstGeom>
        </p:spPr>
        <p:txBody>
          <a:bodyPr wrap="square" rtlCol="0">
            <a:spAutoFit/>
          </a:bodyPr>
          <a:lstStyle>
            <a:defPPr>
              <a:defRPr lang="zh-CN"/>
            </a:defPPr>
            <a:lvl1pPr algn="ctr">
              <a:defRPr sz="1600">
                <a:solidFill>
                  <a:schemeClr val="tx1">
                    <a:lumMod val="75000"/>
                    <a:lumOff val="25000"/>
                  </a:schemeClr>
                </a:solidFill>
              </a:defRPr>
            </a:lvl1pPr>
          </a:lstStyle>
          <a:p>
            <a:pPr algn="just">
              <a:lnSpc>
                <a:spcPts val="2300"/>
              </a:lnSpc>
            </a:pPr>
            <a:r>
              <a:rPr lang="zh-CN" altLang="en-US" sz="1400" dirty="0">
                <a:solidFill>
                  <a:schemeClr val="tx1">
                    <a:lumMod val="85000"/>
                    <a:lumOff val="15000"/>
                  </a:schemeClr>
                </a:solidFill>
                <a:cs typeface="+mn-ea"/>
                <a:sym typeface="+mn-lt"/>
              </a:rPr>
              <a:t>点击输入简要文字内容，文字内容需概括精炼，言简意赅的说明分项内容言简意赅的说明分项内容</a:t>
            </a:r>
            <a:endParaRPr lang="zh-CN" altLang="en-US" sz="1400" dirty="0">
              <a:cs typeface="+mn-ea"/>
              <a:sym typeface="+mn-lt"/>
            </a:endParaRPr>
          </a:p>
        </p:txBody>
      </p:sp>
      <p:sp>
        <p:nvSpPr>
          <p:cNvPr id="44" name="文本框 43">
            <a:extLst>
              <a:ext uri="{FF2B5EF4-FFF2-40B4-BE49-F238E27FC236}">
                <a16:creationId xmlns="" xmlns:a16="http://schemas.microsoft.com/office/drawing/2014/main" id="{73D33755-6CA2-476D-9CD0-4E2DF745C822}"/>
              </a:ext>
            </a:extLst>
          </p:cNvPr>
          <p:cNvSpPr txBox="1"/>
          <p:nvPr/>
        </p:nvSpPr>
        <p:spPr>
          <a:xfrm>
            <a:off x="2034713" y="4783006"/>
            <a:ext cx="2299023" cy="400110"/>
          </a:xfrm>
          <a:prstGeom prst="rect">
            <a:avLst/>
          </a:prstGeom>
        </p:spPr>
        <p:txBody>
          <a:bodyPr wrap="square" rtlCol="0">
            <a:spAutoFit/>
          </a:bodyPr>
          <a:lstStyle/>
          <a:p>
            <a:pPr algn="just"/>
            <a:r>
              <a:rPr lang="zh-CN" altLang="en-US" sz="2000" b="1" dirty="0">
                <a:solidFill>
                  <a:schemeClr val="tx1">
                    <a:lumMod val="75000"/>
                    <a:lumOff val="25000"/>
                  </a:schemeClr>
                </a:solidFill>
                <a:cs typeface="+mn-ea"/>
                <a:sym typeface="+mn-lt"/>
              </a:rPr>
              <a:t>在此输入您的标题</a:t>
            </a:r>
          </a:p>
        </p:txBody>
      </p:sp>
      <p:sp>
        <p:nvSpPr>
          <p:cNvPr id="45" name="文本框 44">
            <a:extLst>
              <a:ext uri="{FF2B5EF4-FFF2-40B4-BE49-F238E27FC236}">
                <a16:creationId xmlns="" xmlns:a16="http://schemas.microsoft.com/office/drawing/2014/main" id="{97750EE8-2E6E-465E-A9A9-277F6F30B8C9}"/>
              </a:ext>
            </a:extLst>
          </p:cNvPr>
          <p:cNvSpPr txBox="1"/>
          <p:nvPr/>
        </p:nvSpPr>
        <p:spPr>
          <a:xfrm>
            <a:off x="1438803" y="5225071"/>
            <a:ext cx="2856115" cy="977191"/>
          </a:xfrm>
          <a:prstGeom prst="rect">
            <a:avLst/>
          </a:prstGeom>
        </p:spPr>
        <p:txBody>
          <a:bodyPr wrap="square" rtlCol="0">
            <a:spAutoFit/>
          </a:bodyPr>
          <a:lstStyle>
            <a:defPPr>
              <a:defRPr lang="zh-CN"/>
            </a:defPPr>
            <a:lvl1pPr algn="ctr">
              <a:defRPr sz="1600">
                <a:solidFill>
                  <a:schemeClr val="tx1">
                    <a:lumMod val="75000"/>
                    <a:lumOff val="25000"/>
                  </a:schemeClr>
                </a:solidFill>
              </a:defRPr>
            </a:lvl1pPr>
          </a:lstStyle>
          <a:p>
            <a:pPr algn="r">
              <a:lnSpc>
                <a:spcPts val="2300"/>
              </a:lnSpc>
            </a:pPr>
            <a:r>
              <a:rPr lang="zh-CN" altLang="en-US" sz="1400" dirty="0">
                <a:solidFill>
                  <a:schemeClr val="tx1">
                    <a:lumMod val="85000"/>
                    <a:lumOff val="15000"/>
                  </a:schemeClr>
                </a:solidFill>
                <a:cs typeface="+mn-ea"/>
                <a:sym typeface="+mn-lt"/>
              </a:rPr>
              <a:t>点击输入简要文字内容，文字内容需概括精炼，言简意赅的说明分项内容言简意赅的说明分项内容</a:t>
            </a:r>
            <a:endParaRPr lang="zh-CN" altLang="en-US" sz="1400" dirty="0">
              <a:cs typeface="+mn-ea"/>
              <a:sym typeface="+mn-lt"/>
            </a:endParaRPr>
          </a:p>
        </p:txBody>
      </p:sp>
    </p:spTree>
    <p:extLst>
      <p:ext uri="{BB962C8B-B14F-4D97-AF65-F5344CB8AC3E}">
        <p14:creationId xmlns:p14="http://schemas.microsoft.com/office/powerpoint/2010/main" val="319781564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41" presetClass="entr" presetSubtype="0" fill="hold" grpId="0" nodeType="withEffect">
                                  <p:stCondLst>
                                    <p:cond delay="0"/>
                                  </p:stCondLst>
                                  <p:iterate type="wd">
                                    <p:tmPct val="10000"/>
                                  </p:iterate>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8"/>
                                        </p:tgtEl>
                                        <p:attrNameLst>
                                          <p:attrName>ppt_y</p:attrName>
                                        </p:attrNameLst>
                                      </p:cBhvr>
                                      <p:tavLst>
                                        <p:tav tm="0">
                                          <p:val>
                                            <p:strVal val="#ppt_y"/>
                                          </p:val>
                                        </p:tav>
                                        <p:tav tm="100000">
                                          <p:val>
                                            <p:strVal val="#ppt_y"/>
                                          </p:val>
                                        </p:tav>
                                      </p:tavLst>
                                    </p:anim>
                                    <p:anim calcmode="lin" valueType="num">
                                      <p:cBhvr>
                                        <p:cTn id="15"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8"/>
                                        </p:tgtEl>
                                      </p:cBhvr>
                                    </p:animEffect>
                                  </p:childTnLst>
                                </p:cTn>
                              </p:par>
                              <p:par>
                                <p:cTn id="18" presetID="41" presetClass="entr" presetSubtype="0" fill="hold" grpId="0" nodeType="withEffect">
                                  <p:stCondLst>
                                    <p:cond delay="0"/>
                                  </p:stCondLst>
                                  <p:iterate type="wd">
                                    <p:tmPct val="10000"/>
                                  </p:iterate>
                                  <p:childTnLst>
                                    <p:set>
                                      <p:cBhvr>
                                        <p:cTn id="19" dur="1" fill="hold">
                                          <p:stCondLst>
                                            <p:cond delay="0"/>
                                          </p:stCondLst>
                                        </p:cTn>
                                        <p:tgtEl>
                                          <p:spTgt spid="39"/>
                                        </p:tgtEl>
                                        <p:attrNameLst>
                                          <p:attrName>style.visibility</p:attrName>
                                        </p:attrNameLst>
                                      </p:cBhvr>
                                      <p:to>
                                        <p:strVal val="visible"/>
                                      </p:to>
                                    </p:set>
                                    <p:anim calcmode="lin" valueType="num">
                                      <p:cBhvr>
                                        <p:cTn id="20"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9"/>
                                        </p:tgtEl>
                                        <p:attrNameLst>
                                          <p:attrName>ppt_y</p:attrName>
                                        </p:attrNameLst>
                                      </p:cBhvr>
                                      <p:tavLst>
                                        <p:tav tm="0">
                                          <p:val>
                                            <p:strVal val="#ppt_y"/>
                                          </p:val>
                                        </p:tav>
                                        <p:tav tm="100000">
                                          <p:val>
                                            <p:strVal val="#ppt_y"/>
                                          </p:val>
                                        </p:tav>
                                      </p:tavLst>
                                    </p:anim>
                                    <p:anim calcmode="lin" valueType="num">
                                      <p:cBhvr>
                                        <p:cTn id="22"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9"/>
                                        </p:tgtEl>
                                      </p:cBhvr>
                                    </p:animEffect>
                                  </p:childTnLst>
                                </p:cTn>
                              </p:par>
                              <p:par>
                                <p:cTn id="25" presetID="41" presetClass="entr" presetSubtype="0" fill="hold" grpId="0" nodeType="withEffect">
                                  <p:stCondLst>
                                    <p:cond delay="0"/>
                                  </p:stCondLst>
                                  <p:iterate type="wd">
                                    <p:tmPct val="10000"/>
                                  </p:iterate>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0"/>
                                        </p:tgtEl>
                                        <p:attrNameLst>
                                          <p:attrName>ppt_y</p:attrName>
                                        </p:attrNameLst>
                                      </p:cBhvr>
                                      <p:tavLst>
                                        <p:tav tm="0">
                                          <p:val>
                                            <p:strVal val="#ppt_y"/>
                                          </p:val>
                                        </p:tav>
                                        <p:tav tm="100000">
                                          <p:val>
                                            <p:strVal val="#ppt_y"/>
                                          </p:val>
                                        </p:tav>
                                      </p:tavLst>
                                    </p:anim>
                                    <p:anim calcmode="lin" valueType="num">
                                      <p:cBhvr>
                                        <p:cTn id="2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0"/>
                                        </p:tgtEl>
                                      </p:cBhvr>
                                    </p:animEffect>
                                  </p:childTnLst>
                                </p:cTn>
                              </p:par>
                              <p:par>
                                <p:cTn id="32" presetID="41" presetClass="entr" presetSubtype="0" fill="hold" grpId="0" nodeType="withEffect">
                                  <p:stCondLst>
                                    <p:cond delay="0"/>
                                  </p:stCondLst>
                                  <p:iterate type="wd">
                                    <p:tmPct val="10000"/>
                                  </p:iterate>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41"/>
                                        </p:tgtEl>
                                        <p:attrNameLst>
                                          <p:attrName>ppt_y</p:attrName>
                                        </p:attrNameLst>
                                      </p:cBhvr>
                                      <p:tavLst>
                                        <p:tav tm="0">
                                          <p:val>
                                            <p:strVal val="#ppt_y"/>
                                          </p:val>
                                        </p:tav>
                                        <p:tav tm="100000">
                                          <p:val>
                                            <p:strVal val="#ppt_y"/>
                                          </p:val>
                                        </p:tav>
                                      </p:tavLst>
                                    </p:anim>
                                    <p:anim calcmode="lin" valueType="num">
                                      <p:cBhvr>
                                        <p:cTn id="36"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41"/>
                                        </p:tgtEl>
                                      </p:cBhvr>
                                    </p:animEffect>
                                  </p:childTnLst>
                                </p:cTn>
                              </p:par>
                              <p:par>
                                <p:cTn id="39" presetID="41" presetClass="entr" presetSubtype="0" fill="hold" grpId="0" nodeType="withEffect">
                                  <p:stCondLst>
                                    <p:cond delay="0"/>
                                  </p:stCondLst>
                                  <p:iterate type="wd">
                                    <p:tmPct val="10000"/>
                                  </p:iterate>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2"/>
                                        </p:tgtEl>
                                        <p:attrNameLst>
                                          <p:attrName>ppt_y</p:attrName>
                                        </p:attrNameLst>
                                      </p:cBhvr>
                                      <p:tavLst>
                                        <p:tav tm="0">
                                          <p:val>
                                            <p:strVal val="#ppt_y"/>
                                          </p:val>
                                        </p:tav>
                                        <p:tav tm="100000">
                                          <p:val>
                                            <p:strVal val="#ppt_y"/>
                                          </p:val>
                                        </p:tav>
                                      </p:tavLst>
                                    </p:anim>
                                    <p:anim calcmode="lin" valueType="num">
                                      <p:cBhvr>
                                        <p:cTn id="43"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2"/>
                                        </p:tgtEl>
                                      </p:cBhvr>
                                    </p:animEffect>
                                  </p:childTnLst>
                                </p:cTn>
                              </p:par>
                              <p:par>
                                <p:cTn id="46" presetID="41" presetClass="entr" presetSubtype="0" fill="hold" grpId="0" nodeType="withEffect">
                                  <p:stCondLst>
                                    <p:cond delay="0"/>
                                  </p:stCondLst>
                                  <p:iterate type="wd">
                                    <p:tmPct val="10000"/>
                                  </p:iterate>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43"/>
                                        </p:tgtEl>
                                        <p:attrNameLst>
                                          <p:attrName>ppt_y</p:attrName>
                                        </p:attrNameLst>
                                      </p:cBhvr>
                                      <p:tavLst>
                                        <p:tav tm="0">
                                          <p:val>
                                            <p:strVal val="#ppt_y"/>
                                          </p:val>
                                        </p:tav>
                                        <p:tav tm="100000">
                                          <p:val>
                                            <p:strVal val="#ppt_y"/>
                                          </p:val>
                                        </p:tav>
                                      </p:tavLst>
                                    </p:anim>
                                    <p:anim calcmode="lin" valueType="num">
                                      <p:cBhvr>
                                        <p:cTn id="50"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43"/>
                                        </p:tgtEl>
                                      </p:cBhvr>
                                    </p:animEffect>
                                  </p:childTnLst>
                                </p:cTn>
                              </p:par>
                              <p:par>
                                <p:cTn id="53" presetID="41" presetClass="entr" presetSubtype="0" fill="hold" grpId="0" nodeType="withEffect">
                                  <p:stCondLst>
                                    <p:cond delay="0"/>
                                  </p:stCondLst>
                                  <p:iterate type="wd">
                                    <p:tmPct val="10000"/>
                                  </p:iterate>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44"/>
                                        </p:tgtEl>
                                        <p:attrNameLst>
                                          <p:attrName>ppt_y</p:attrName>
                                        </p:attrNameLst>
                                      </p:cBhvr>
                                      <p:tavLst>
                                        <p:tav tm="0">
                                          <p:val>
                                            <p:strVal val="#ppt_y"/>
                                          </p:val>
                                        </p:tav>
                                        <p:tav tm="100000">
                                          <p:val>
                                            <p:strVal val="#ppt_y"/>
                                          </p:val>
                                        </p:tav>
                                      </p:tavLst>
                                    </p:anim>
                                    <p:anim calcmode="lin" valueType="num">
                                      <p:cBhvr>
                                        <p:cTn id="57"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44"/>
                                        </p:tgtEl>
                                      </p:cBhvr>
                                    </p:animEffect>
                                  </p:childTnLst>
                                </p:cTn>
                              </p:par>
                              <p:par>
                                <p:cTn id="60" presetID="41" presetClass="entr" presetSubtype="0" fill="hold" grpId="0" nodeType="withEffect">
                                  <p:stCondLst>
                                    <p:cond delay="0"/>
                                  </p:stCondLst>
                                  <p:iterate type="wd">
                                    <p:tmPct val="10000"/>
                                  </p:iterate>
                                  <p:childTnLst>
                                    <p:set>
                                      <p:cBhvr>
                                        <p:cTn id="61" dur="1" fill="hold">
                                          <p:stCondLst>
                                            <p:cond delay="0"/>
                                          </p:stCondLst>
                                        </p:cTn>
                                        <p:tgtEl>
                                          <p:spTgt spid="45"/>
                                        </p:tgtEl>
                                        <p:attrNameLst>
                                          <p:attrName>style.visibility</p:attrName>
                                        </p:attrNameLst>
                                      </p:cBhvr>
                                      <p:to>
                                        <p:strVal val="visible"/>
                                      </p:to>
                                    </p:set>
                                    <p:anim calcmode="lin" valueType="num">
                                      <p:cBhvr>
                                        <p:cTn id="62"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45"/>
                                        </p:tgtEl>
                                        <p:attrNameLst>
                                          <p:attrName>ppt_y</p:attrName>
                                        </p:attrNameLst>
                                      </p:cBhvr>
                                      <p:tavLst>
                                        <p:tav tm="0">
                                          <p:val>
                                            <p:strVal val="#ppt_y"/>
                                          </p:val>
                                        </p:tav>
                                        <p:tav tm="100000">
                                          <p:val>
                                            <p:strVal val="#ppt_y"/>
                                          </p:val>
                                        </p:tav>
                                      </p:tavLst>
                                    </p:anim>
                                    <p:anim calcmode="lin" valueType="num">
                                      <p:cBhvr>
                                        <p:cTn id="64"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02F3A8ED-D0BA-4B6E-A1A3-970F3A28B637}"/>
              </a:ext>
            </a:extLst>
          </p:cNvPr>
          <p:cNvSpPr txBox="1"/>
          <p:nvPr/>
        </p:nvSpPr>
        <p:spPr>
          <a:xfrm>
            <a:off x="4664362" y="1299107"/>
            <a:ext cx="2863284"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E8A243"/>
                </a:solidFill>
                <a:effectLst/>
                <a:uLnTx/>
                <a:uFillTx/>
                <a:cs typeface="+mn-ea"/>
                <a:sym typeface="+mn-lt"/>
              </a:rPr>
              <a:t>PART 03</a:t>
            </a:r>
            <a:endParaRPr kumimoji="0" lang="zh-CN" altLang="en-US" sz="6000" b="1" i="0" u="none" strike="noStrike" kern="1200" cap="none" spc="0" normalizeH="0" baseline="0" noProof="0" dirty="0">
              <a:ln>
                <a:noFill/>
              </a:ln>
              <a:solidFill>
                <a:srgbClr val="E8A243"/>
              </a:solidFill>
              <a:effectLst/>
              <a:uLnTx/>
              <a:uFillTx/>
              <a:cs typeface="+mn-ea"/>
              <a:sym typeface="+mn-lt"/>
            </a:endParaRPr>
          </a:p>
        </p:txBody>
      </p:sp>
      <p:cxnSp>
        <p:nvCxnSpPr>
          <p:cNvPr id="6" name="直接连接符 5">
            <a:extLst>
              <a:ext uri="{FF2B5EF4-FFF2-40B4-BE49-F238E27FC236}">
                <a16:creationId xmlns="" xmlns:a16="http://schemas.microsoft.com/office/drawing/2014/main" id="{09F92D49-648F-415D-82E8-2BC0671F69F1}"/>
              </a:ext>
            </a:extLst>
          </p:cNvPr>
          <p:cNvCxnSpPr/>
          <p:nvPr/>
        </p:nvCxnSpPr>
        <p:spPr>
          <a:xfrm>
            <a:off x="5727700" y="2408954"/>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CC1AB410-3964-48D1-BD6C-2C4E66175B2A}"/>
              </a:ext>
            </a:extLst>
          </p:cNvPr>
          <p:cNvGrpSpPr/>
          <p:nvPr/>
        </p:nvGrpSpPr>
        <p:grpSpPr>
          <a:xfrm>
            <a:off x="2743200" y="2571446"/>
            <a:ext cx="6705600" cy="1198477"/>
            <a:chOff x="2755900" y="322045"/>
            <a:chExt cx="6705600" cy="1198477"/>
          </a:xfrm>
        </p:grpSpPr>
        <p:sp>
          <p:nvSpPr>
            <p:cNvPr id="8" name="文本框 7">
              <a:extLst>
                <a:ext uri="{FF2B5EF4-FFF2-40B4-BE49-F238E27FC236}">
                  <a16:creationId xmlns="" xmlns:a16="http://schemas.microsoft.com/office/drawing/2014/main" id="{E742B850-A029-457C-A3F1-CD489ABFFCBA}"/>
                </a:ext>
              </a:extLst>
            </p:cNvPr>
            <p:cNvSpPr txBox="1"/>
            <p:nvPr/>
          </p:nvSpPr>
          <p:spPr>
            <a:xfrm>
              <a:off x="4400541" y="322045"/>
              <a:ext cx="3416320"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b="1" dirty="0">
                  <a:solidFill>
                    <a:schemeClr val="tx1">
                      <a:lumMod val="75000"/>
                      <a:lumOff val="25000"/>
                    </a:schemeClr>
                  </a:solidFill>
                  <a:cs typeface="+mn-ea"/>
                  <a:sym typeface="+mn-lt"/>
                </a:rPr>
                <a:t>研究内容与展示</a:t>
              </a:r>
              <a:endParaRPr kumimoji="0" lang="zh-CN" altLang="en-US" sz="3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9" name="文本框 8">
              <a:extLst>
                <a:ext uri="{FF2B5EF4-FFF2-40B4-BE49-F238E27FC236}">
                  <a16:creationId xmlns="" xmlns:a16="http://schemas.microsoft.com/office/drawing/2014/main" id="{29F1FACF-A4A8-49A8-982B-556D1529F190}"/>
                </a:ext>
              </a:extLst>
            </p:cNvPr>
            <p:cNvSpPr txBox="1"/>
            <p:nvPr/>
          </p:nvSpPr>
          <p:spPr>
            <a:xfrm>
              <a:off x="2755900" y="874191"/>
              <a:ext cx="6705600" cy="64633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kumimoji="0" lang="en-US" altLang="zh-CN" sz="1200" b="0" i="0" u="none" strike="noStrike" kern="1200" cap="none" spc="0" normalizeH="0" baseline="0" noProof="0" dirty="0">
                  <a:ln>
                    <a:noFill/>
                  </a:ln>
                  <a:solidFill>
                    <a:schemeClr val="tx1">
                      <a:lumMod val="75000"/>
                      <a:lumOff val="25000"/>
                    </a:schemeClr>
                  </a:solidFill>
                  <a:effectLst/>
                  <a:uLnTx/>
                  <a:uFillTx/>
                  <a:cs typeface="+mn-ea"/>
                  <a:sym typeface="+mn-lt"/>
                </a:rPr>
                <a:t>presentation and make it into a film to wider </a:t>
              </a:r>
              <a:r>
                <a:rPr lang="en-US" altLang="zh-CN" sz="1200" dirty="0" err="1">
                  <a:solidFill>
                    <a:schemeClr val="tx1">
                      <a:lumMod val="75000"/>
                      <a:lumOff val="25000"/>
                    </a:schemeClr>
                  </a:solidFill>
                  <a:cs typeface="+mn-ea"/>
                  <a:sym typeface="+mn-lt"/>
                </a:rPr>
                <a:t>fielpresentation</a:t>
              </a:r>
              <a:r>
                <a:rPr lang="en-US" altLang="zh-CN" sz="1200" dirty="0">
                  <a:solidFill>
                    <a:schemeClr val="tx1">
                      <a:lumMod val="75000"/>
                      <a:lumOff val="25000"/>
                    </a:schemeClr>
                  </a:solidFill>
                  <a:cs typeface="+mn-ea"/>
                  <a:sym typeface="+mn-lt"/>
                </a:rPr>
                <a:t> and make it into a film to wider </a:t>
              </a:r>
              <a:r>
                <a:rPr lang="en-US" altLang="zh-CN" sz="1200" dirty="0" err="1">
                  <a:solidFill>
                    <a:schemeClr val="tx1">
                      <a:lumMod val="75000"/>
                      <a:lumOff val="25000"/>
                    </a:schemeClr>
                  </a:solidFill>
                  <a:cs typeface="+mn-ea"/>
                  <a:sym typeface="+mn-lt"/>
                </a:rPr>
                <a:t>fieldpresentation</a:t>
              </a:r>
              <a:r>
                <a:rPr lang="en-US" altLang="zh-CN" sz="1200" dirty="0">
                  <a:solidFill>
                    <a:schemeClr val="tx1">
                      <a:lumMod val="75000"/>
                      <a:lumOff val="25000"/>
                    </a:schemeClr>
                  </a:solidFill>
                  <a:cs typeface="+mn-ea"/>
                  <a:sym typeface="+mn-lt"/>
                </a:rPr>
                <a:t> and make it into a film to wider field</a:t>
              </a:r>
            </a:p>
          </p:txBody>
        </p:sp>
      </p:grpSp>
      <p:pic>
        <p:nvPicPr>
          <p:cNvPr id="10" name="图片 9">
            <a:extLst>
              <a:ext uri="{FF2B5EF4-FFF2-40B4-BE49-F238E27FC236}">
                <a16:creationId xmlns="" xmlns:a16="http://schemas.microsoft.com/office/drawing/2014/main" id="{FC3BC7E0-42C8-4CD1-ACB4-F323637FCF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8728" y="3769923"/>
            <a:ext cx="3593207" cy="2946459"/>
          </a:xfrm>
          <a:prstGeom prst="rect">
            <a:avLst/>
          </a:prstGeom>
        </p:spPr>
      </p:pic>
    </p:spTree>
    <p:extLst>
      <p:ext uri="{BB962C8B-B14F-4D97-AF65-F5344CB8AC3E}">
        <p14:creationId xmlns:p14="http://schemas.microsoft.com/office/powerpoint/2010/main" val="396012014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8A243"/>
                </a:solidFill>
                <a:effectLst/>
                <a:uLnTx/>
                <a:uFillTx/>
                <a:cs typeface="+mn-ea"/>
                <a:sym typeface="+mn-lt"/>
              </a:rPr>
              <a:t>三、添加内容标题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25" name="椭圆 24">
            <a:extLst>
              <a:ext uri="{FF2B5EF4-FFF2-40B4-BE49-F238E27FC236}">
                <a16:creationId xmlns="" xmlns:a16="http://schemas.microsoft.com/office/drawing/2014/main" id="{DF3A2403-5B43-4411-9F4D-9374579FE804}"/>
              </a:ext>
            </a:extLst>
          </p:cNvPr>
          <p:cNvSpPr/>
          <p:nvPr/>
        </p:nvSpPr>
        <p:spPr>
          <a:xfrm>
            <a:off x="1888672" y="1959431"/>
            <a:ext cx="2017485" cy="2017485"/>
          </a:xfrm>
          <a:prstGeom prst="ellipse">
            <a:avLst/>
          </a:prstGeom>
          <a:solidFill>
            <a:schemeClr val="tx1">
              <a:lumMod val="50000"/>
              <a:lumOff val="50000"/>
            </a:schemeClr>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a:extLst>
              <a:ext uri="{FF2B5EF4-FFF2-40B4-BE49-F238E27FC236}">
                <a16:creationId xmlns="" xmlns:a16="http://schemas.microsoft.com/office/drawing/2014/main" id="{D09B18FC-C742-48C7-8929-6581BA588C4D}"/>
              </a:ext>
            </a:extLst>
          </p:cNvPr>
          <p:cNvSpPr/>
          <p:nvPr/>
        </p:nvSpPr>
        <p:spPr>
          <a:xfrm>
            <a:off x="5089072" y="1959431"/>
            <a:ext cx="2017485" cy="2017485"/>
          </a:xfrm>
          <a:prstGeom prst="ellipse">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a:extLst>
              <a:ext uri="{FF2B5EF4-FFF2-40B4-BE49-F238E27FC236}">
                <a16:creationId xmlns="" xmlns:a16="http://schemas.microsoft.com/office/drawing/2014/main" id="{889771FC-4C6C-4349-A9AC-D6644C874833}"/>
              </a:ext>
            </a:extLst>
          </p:cNvPr>
          <p:cNvSpPr/>
          <p:nvPr/>
        </p:nvSpPr>
        <p:spPr>
          <a:xfrm>
            <a:off x="8289472" y="1959431"/>
            <a:ext cx="2017485" cy="2017485"/>
          </a:xfrm>
          <a:prstGeom prst="ellipse">
            <a:avLst/>
          </a:prstGeom>
          <a:solidFill>
            <a:schemeClr val="tx1">
              <a:lumMod val="50000"/>
              <a:lumOff val="50000"/>
            </a:schemeClr>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8" name="图片占位符 42">
            <a:extLst>
              <a:ext uri="{FF2B5EF4-FFF2-40B4-BE49-F238E27FC236}">
                <a16:creationId xmlns="" xmlns:a16="http://schemas.microsoft.com/office/drawing/2014/main" id="{DDE53C2C-09C8-4D73-935E-2DEC8171B999}"/>
              </a:ext>
            </a:extLst>
          </p:cNvPr>
          <p:cNvPicPr>
            <a:picLocks noChangeAspect="1"/>
          </p:cNvPicPr>
          <p:nvPr/>
        </p:nvPicPr>
        <p:blipFill>
          <a:blip r:embed="rId3" cstate="print">
            <a:extLst>
              <a:ext uri="{28A0092B-C50C-407E-A947-70E740481C1C}">
                <a14:useLocalDpi xmlns:a14="http://schemas.microsoft.com/office/drawing/2010/main" val="0"/>
              </a:ext>
            </a:extLst>
          </a:blip>
          <a:srcRect l="16663" r="16663"/>
          <a:stretch>
            <a:fillRect/>
          </a:stretch>
        </p:blipFill>
        <p:spPr>
          <a:xfrm>
            <a:off x="2135654" y="2229681"/>
            <a:ext cx="1523519" cy="1476983"/>
          </a:xfrm>
          <a:custGeom>
            <a:avLst/>
            <a:gdLst>
              <a:gd name="connsiteX0" fmla="*/ 662888 w 1325776"/>
              <a:gd name="connsiteY0" fmla="*/ 0 h 1325776"/>
              <a:gd name="connsiteX1" fmla="*/ 1325776 w 1325776"/>
              <a:gd name="connsiteY1" fmla="*/ 662888 h 1325776"/>
              <a:gd name="connsiteX2" fmla="*/ 662888 w 1325776"/>
              <a:gd name="connsiteY2" fmla="*/ 1325776 h 1325776"/>
              <a:gd name="connsiteX3" fmla="*/ 0 w 1325776"/>
              <a:gd name="connsiteY3" fmla="*/ 662888 h 1325776"/>
              <a:gd name="connsiteX4" fmla="*/ 662888 w 1325776"/>
              <a:gd name="connsiteY4" fmla="*/ 0 h 132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776" h="1325776">
                <a:moveTo>
                  <a:pt x="662888" y="0"/>
                </a:moveTo>
                <a:cubicBezTo>
                  <a:pt x="1028991" y="0"/>
                  <a:pt x="1325776" y="296785"/>
                  <a:pt x="1325776" y="662888"/>
                </a:cubicBezTo>
                <a:cubicBezTo>
                  <a:pt x="1325776" y="1028991"/>
                  <a:pt x="1028991" y="1325776"/>
                  <a:pt x="662888" y="1325776"/>
                </a:cubicBezTo>
                <a:cubicBezTo>
                  <a:pt x="296785" y="1325776"/>
                  <a:pt x="0" y="1028991"/>
                  <a:pt x="0" y="662888"/>
                </a:cubicBezTo>
                <a:cubicBezTo>
                  <a:pt x="0" y="296785"/>
                  <a:pt x="296785" y="0"/>
                  <a:pt x="662888" y="0"/>
                </a:cubicBezTo>
                <a:close/>
              </a:path>
            </a:pathLst>
          </a:custGeom>
        </p:spPr>
      </p:pic>
      <p:pic>
        <p:nvPicPr>
          <p:cNvPr id="29" name="图片占位符 43">
            <a:extLst>
              <a:ext uri="{FF2B5EF4-FFF2-40B4-BE49-F238E27FC236}">
                <a16:creationId xmlns="" xmlns:a16="http://schemas.microsoft.com/office/drawing/2014/main" id="{0E122870-61A4-4B50-B1F3-CBB0EB84B50D}"/>
              </a:ext>
            </a:extLst>
          </p:cNvPr>
          <p:cNvPicPr>
            <a:picLocks noChangeAspect="1"/>
          </p:cNvPicPr>
          <p:nvPr/>
        </p:nvPicPr>
        <p:blipFill>
          <a:blip r:embed="rId4" cstate="print">
            <a:extLst>
              <a:ext uri="{28A0092B-C50C-407E-A947-70E740481C1C}">
                <a14:useLocalDpi xmlns:a14="http://schemas.microsoft.com/office/drawing/2010/main" val="0"/>
              </a:ext>
            </a:extLst>
          </a:blip>
          <a:srcRect l="16667" r="16667"/>
          <a:stretch>
            <a:fillRect/>
          </a:stretch>
        </p:blipFill>
        <p:spPr>
          <a:xfrm>
            <a:off x="5353948" y="2229681"/>
            <a:ext cx="1484103" cy="1476983"/>
          </a:xfrm>
          <a:custGeom>
            <a:avLst/>
            <a:gdLst>
              <a:gd name="connsiteX0" fmla="*/ 662888 w 1325776"/>
              <a:gd name="connsiteY0" fmla="*/ 0 h 1325776"/>
              <a:gd name="connsiteX1" fmla="*/ 1325776 w 1325776"/>
              <a:gd name="connsiteY1" fmla="*/ 662888 h 1325776"/>
              <a:gd name="connsiteX2" fmla="*/ 662888 w 1325776"/>
              <a:gd name="connsiteY2" fmla="*/ 1325776 h 1325776"/>
              <a:gd name="connsiteX3" fmla="*/ 0 w 1325776"/>
              <a:gd name="connsiteY3" fmla="*/ 662888 h 1325776"/>
              <a:gd name="connsiteX4" fmla="*/ 662888 w 1325776"/>
              <a:gd name="connsiteY4" fmla="*/ 0 h 132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776" h="1325776">
                <a:moveTo>
                  <a:pt x="662888" y="0"/>
                </a:moveTo>
                <a:cubicBezTo>
                  <a:pt x="1028991" y="0"/>
                  <a:pt x="1325776" y="296785"/>
                  <a:pt x="1325776" y="662888"/>
                </a:cubicBezTo>
                <a:cubicBezTo>
                  <a:pt x="1325776" y="1028991"/>
                  <a:pt x="1028991" y="1325776"/>
                  <a:pt x="662888" y="1325776"/>
                </a:cubicBezTo>
                <a:cubicBezTo>
                  <a:pt x="296785" y="1325776"/>
                  <a:pt x="0" y="1028991"/>
                  <a:pt x="0" y="662888"/>
                </a:cubicBezTo>
                <a:cubicBezTo>
                  <a:pt x="0" y="296785"/>
                  <a:pt x="296785" y="0"/>
                  <a:pt x="662888" y="0"/>
                </a:cubicBezTo>
                <a:close/>
              </a:path>
            </a:pathLst>
          </a:custGeom>
        </p:spPr>
      </p:pic>
      <p:pic>
        <p:nvPicPr>
          <p:cNvPr id="30" name="图片占位符 44">
            <a:extLst>
              <a:ext uri="{FF2B5EF4-FFF2-40B4-BE49-F238E27FC236}">
                <a16:creationId xmlns="" xmlns:a16="http://schemas.microsoft.com/office/drawing/2014/main" id="{B4DF4380-352F-4BE1-BAB9-270386912C67}"/>
              </a:ext>
            </a:extLst>
          </p:cNvPr>
          <p:cNvPicPr>
            <a:picLocks noChangeAspect="1"/>
          </p:cNvPicPr>
          <p:nvPr/>
        </p:nvPicPr>
        <p:blipFill>
          <a:blip r:embed="rId5" cstate="print">
            <a:extLst>
              <a:ext uri="{28A0092B-C50C-407E-A947-70E740481C1C}">
                <a14:useLocalDpi xmlns:a14="http://schemas.microsoft.com/office/drawing/2010/main" val="0"/>
              </a:ext>
            </a:extLst>
          </a:blip>
          <a:srcRect l="16667" r="16667"/>
          <a:stretch>
            <a:fillRect/>
          </a:stretch>
        </p:blipFill>
        <p:spPr>
          <a:xfrm>
            <a:off x="8560012" y="2229681"/>
            <a:ext cx="1476403" cy="1476983"/>
          </a:xfrm>
          <a:custGeom>
            <a:avLst/>
            <a:gdLst>
              <a:gd name="connsiteX0" fmla="*/ 662888 w 1325776"/>
              <a:gd name="connsiteY0" fmla="*/ 0 h 1325776"/>
              <a:gd name="connsiteX1" fmla="*/ 1325776 w 1325776"/>
              <a:gd name="connsiteY1" fmla="*/ 662888 h 1325776"/>
              <a:gd name="connsiteX2" fmla="*/ 662888 w 1325776"/>
              <a:gd name="connsiteY2" fmla="*/ 1325776 h 1325776"/>
              <a:gd name="connsiteX3" fmla="*/ 0 w 1325776"/>
              <a:gd name="connsiteY3" fmla="*/ 662888 h 1325776"/>
              <a:gd name="connsiteX4" fmla="*/ 662888 w 1325776"/>
              <a:gd name="connsiteY4" fmla="*/ 0 h 132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776" h="1325776">
                <a:moveTo>
                  <a:pt x="662888" y="0"/>
                </a:moveTo>
                <a:cubicBezTo>
                  <a:pt x="1028991" y="0"/>
                  <a:pt x="1325776" y="296785"/>
                  <a:pt x="1325776" y="662888"/>
                </a:cubicBezTo>
                <a:cubicBezTo>
                  <a:pt x="1325776" y="1028991"/>
                  <a:pt x="1028991" y="1325776"/>
                  <a:pt x="662888" y="1325776"/>
                </a:cubicBezTo>
                <a:cubicBezTo>
                  <a:pt x="296785" y="1325776"/>
                  <a:pt x="0" y="1028991"/>
                  <a:pt x="0" y="662888"/>
                </a:cubicBezTo>
                <a:cubicBezTo>
                  <a:pt x="0" y="296785"/>
                  <a:pt x="296785" y="0"/>
                  <a:pt x="662888" y="0"/>
                </a:cubicBezTo>
                <a:close/>
              </a:path>
            </a:pathLst>
          </a:custGeom>
        </p:spPr>
      </p:pic>
      <p:grpSp>
        <p:nvGrpSpPr>
          <p:cNvPr id="31" name="组合 30">
            <a:extLst>
              <a:ext uri="{FF2B5EF4-FFF2-40B4-BE49-F238E27FC236}">
                <a16:creationId xmlns="" xmlns:a16="http://schemas.microsoft.com/office/drawing/2014/main" id="{0849D8BB-5DC2-47C1-8BCB-229A0423CA09}"/>
              </a:ext>
            </a:extLst>
          </p:cNvPr>
          <p:cNvGrpSpPr/>
          <p:nvPr/>
        </p:nvGrpSpPr>
        <p:grpSpPr>
          <a:xfrm>
            <a:off x="1776427" y="4177628"/>
            <a:ext cx="2241974" cy="1090704"/>
            <a:chOff x="1181795" y="3344238"/>
            <a:chExt cx="2241974" cy="1090704"/>
          </a:xfrm>
        </p:grpSpPr>
        <p:sp>
          <p:nvSpPr>
            <p:cNvPr id="32" name="矩形 31">
              <a:extLst>
                <a:ext uri="{FF2B5EF4-FFF2-40B4-BE49-F238E27FC236}">
                  <a16:creationId xmlns="" xmlns:a16="http://schemas.microsoft.com/office/drawing/2014/main" id="{54E01856-A8E5-4157-8546-C0A56D6EED38}"/>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33" name="矩形 32">
              <a:extLst>
                <a:ext uri="{FF2B5EF4-FFF2-40B4-BE49-F238E27FC236}">
                  <a16:creationId xmlns="" xmlns:a16="http://schemas.microsoft.com/office/drawing/2014/main" id="{77CE807B-7280-4F9B-B8AF-6F551C195F96}"/>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34" name="组合 33">
            <a:extLst>
              <a:ext uri="{FF2B5EF4-FFF2-40B4-BE49-F238E27FC236}">
                <a16:creationId xmlns="" xmlns:a16="http://schemas.microsoft.com/office/drawing/2014/main" id="{A66997A6-3C49-4756-BE91-E88818599F3B}"/>
              </a:ext>
            </a:extLst>
          </p:cNvPr>
          <p:cNvGrpSpPr/>
          <p:nvPr/>
        </p:nvGrpSpPr>
        <p:grpSpPr>
          <a:xfrm>
            <a:off x="4987712" y="4177628"/>
            <a:ext cx="2241974" cy="1090704"/>
            <a:chOff x="1181795" y="3344238"/>
            <a:chExt cx="2241974" cy="1090704"/>
          </a:xfrm>
        </p:grpSpPr>
        <p:sp>
          <p:nvSpPr>
            <p:cNvPr id="35" name="矩形 34">
              <a:extLst>
                <a:ext uri="{FF2B5EF4-FFF2-40B4-BE49-F238E27FC236}">
                  <a16:creationId xmlns="" xmlns:a16="http://schemas.microsoft.com/office/drawing/2014/main" id="{AD9476A5-8958-4D83-B8F7-703CB2CB1E78}"/>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36" name="矩形 35">
              <a:extLst>
                <a:ext uri="{FF2B5EF4-FFF2-40B4-BE49-F238E27FC236}">
                  <a16:creationId xmlns="" xmlns:a16="http://schemas.microsoft.com/office/drawing/2014/main" id="{FE798FDA-55B3-4A69-A5AB-0C92D9F6EBAC}"/>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37" name="组合 36">
            <a:extLst>
              <a:ext uri="{FF2B5EF4-FFF2-40B4-BE49-F238E27FC236}">
                <a16:creationId xmlns="" xmlns:a16="http://schemas.microsoft.com/office/drawing/2014/main" id="{214DAD1A-9B59-4BD8-97DB-11D6F58040B3}"/>
              </a:ext>
            </a:extLst>
          </p:cNvPr>
          <p:cNvGrpSpPr/>
          <p:nvPr/>
        </p:nvGrpSpPr>
        <p:grpSpPr>
          <a:xfrm>
            <a:off x="8177227" y="4177628"/>
            <a:ext cx="2241974" cy="1090704"/>
            <a:chOff x="1181795" y="3344238"/>
            <a:chExt cx="2241974" cy="1090704"/>
          </a:xfrm>
        </p:grpSpPr>
        <p:sp>
          <p:nvSpPr>
            <p:cNvPr id="38" name="矩形 37">
              <a:extLst>
                <a:ext uri="{FF2B5EF4-FFF2-40B4-BE49-F238E27FC236}">
                  <a16:creationId xmlns="" xmlns:a16="http://schemas.microsoft.com/office/drawing/2014/main" id="{7236D6A3-3CA2-4F84-AA99-FFDDE9C29482}"/>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39" name="矩形 38">
              <a:extLst>
                <a:ext uri="{FF2B5EF4-FFF2-40B4-BE49-F238E27FC236}">
                  <a16:creationId xmlns="" xmlns:a16="http://schemas.microsoft.com/office/drawing/2014/main" id="{E2FDE41B-14D5-4964-8EDD-89ABB08B336D}"/>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123447757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childTnLst>
                          </p:cTn>
                        </p:par>
                        <p:par>
                          <p:cTn id="35" fill="hold">
                            <p:stCondLst>
                              <p:cond delay="500"/>
                            </p:stCondLst>
                            <p:childTnLst>
                              <p:par>
                                <p:cTn id="36" presetID="50" presetClass="entr" presetSubtype="0" decel="100000"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1000" fill="hold"/>
                                        <p:tgtEl>
                                          <p:spTgt spid="31"/>
                                        </p:tgtEl>
                                        <p:attrNameLst>
                                          <p:attrName>ppt_w</p:attrName>
                                        </p:attrNameLst>
                                      </p:cBhvr>
                                      <p:tavLst>
                                        <p:tav tm="0">
                                          <p:val>
                                            <p:strVal val="#ppt_w+.3"/>
                                          </p:val>
                                        </p:tav>
                                        <p:tav tm="100000">
                                          <p:val>
                                            <p:strVal val="#ppt_w"/>
                                          </p:val>
                                        </p:tav>
                                      </p:tavLst>
                                    </p:anim>
                                    <p:anim calcmode="lin" valueType="num">
                                      <p:cBhvr>
                                        <p:cTn id="39" dur="1000" fill="hold"/>
                                        <p:tgtEl>
                                          <p:spTgt spid="31"/>
                                        </p:tgtEl>
                                        <p:attrNameLst>
                                          <p:attrName>ppt_h</p:attrName>
                                        </p:attrNameLst>
                                      </p:cBhvr>
                                      <p:tavLst>
                                        <p:tav tm="0">
                                          <p:val>
                                            <p:strVal val="#ppt_h"/>
                                          </p:val>
                                        </p:tav>
                                        <p:tav tm="100000">
                                          <p:val>
                                            <p:strVal val="#ppt_h"/>
                                          </p:val>
                                        </p:tav>
                                      </p:tavLst>
                                    </p:anim>
                                    <p:animEffect transition="in" filter="fade">
                                      <p:cBhvr>
                                        <p:cTn id="40" dur="1000"/>
                                        <p:tgtEl>
                                          <p:spTgt spid="31"/>
                                        </p:tgtEl>
                                      </p:cBhvr>
                                    </p:animEffect>
                                  </p:childTnLst>
                                </p:cTn>
                              </p:par>
                            </p:childTnLst>
                          </p:cTn>
                        </p:par>
                        <p:par>
                          <p:cTn id="41" fill="hold">
                            <p:stCondLst>
                              <p:cond delay="1500"/>
                            </p:stCondLst>
                            <p:childTnLst>
                              <p:par>
                                <p:cTn id="42" presetID="50" presetClass="entr" presetSubtype="0" decel="100000"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1000" fill="hold"/>
                                        <p:tgtEl>
                                          <p:spTgt spid="34"/>
                                        </p:tgtEl>
                                        <p:attrNameLst>
                                          <p:attrName>ppt_w</p:attrName>
                                        </p:attrNameLst>
                                      </p:cBhvr>
                                      <p:tavLst>
                                        <p:tav tm="0">
                                          <p:val>
                                            <p:strVal val="#ppt_w+.3"/>
                                          </p:val>
                                        </p:tav>
                                        <p:tav tm="100000">
                                          <p:val>
                                            <p:strVal val="#ppt_w"/>
                                          </p:val>
                                        </p:tav>
                                      </p:tavLst>
                                    </p:anim>
                                    <p:anim calcmode="lin" valueType="num">
                                      <p:cBhvr>
                                        <p:cTn id="45" dur="1000" fill="hold"/>
                                        <p:tgtEl>
                                          <p:spTgt spid="34"/>
                                        </p:tgtEl>
                                        <p:attrNameLst>
                                          <p:attrName>ppt_h</p:attrName>
                                        </p:attrNameLst>
                                      </p:cBhvr>
                                      <p:tavLst>
                                        <p:tav tm="0">
                                          <p:val>
                                            <p:strVal val="#ppt_h"/>
                                          </p:val>
                                        </p:tav>
                                        <p:tav tm="100000">
                                          <p:val>
                                            <p:strVal val="#ppt_h"/>
                                          </p:val>
                                        </p:tav>
                                      </p:tavLst>
                                    </p:anim>
                                    <p:animEffect transition="in" filter="fade">
                                      <p:cBhvr>
                                        <p:cTn id="46" dur="1000"/>
                                        <p:tgtEl>
                                          <p:spTgt spid="34"/>
                                        </p:tgtEl>
                                      </p:cBhvr>
                                    </p:animEffect>
                                  </p:childTnLst>
                                </p:cTn>
                              </p:par>
                            </p:childTnLst>
                          </p:cTn>
                        </p:par>
                        <p:par>
                          <p:cTn id="47" fill="hold">
                            <p:stCondLst>
                              <p:cond delay="2500"/>
                            </p:stCondLst>
                            <p:childTnLst>
                              <p:par>
                                <p:cTn id="48" presetID="50" presetClass="entr" presetSubtype="0" decel="100000" fill="hold" nodeType="after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1000" fill="hold"/>
                                        <p:tgtEl>
                                          <p:spTgt spid="37"/>
                                        </p:tgtEl>
                                        <p:attrNameLst>
                                          <p:attrName>ppt_w</p:attrName>
                                        </p:attrNameLst>
                                      </p:cBhvr>
                                      <p:tavLst>
                                        <p:tav tm="0">
                                          <p:val>
                                            <p:strVal val="#ppt_w+.3"/>
                                          </p:val>
                                        </p:tav>
                                        <p:tav tm="100000">
                                          <p:val>
                                            <p:strVal val="#ppt_w"/>
                                          </p:val>
                                        </p:tav>
                                      </p:tavLst>
                                    </p:anim>
                                    <p:anim calcmode="lin" valueType="num">
                                      <p:cBhvr>
                                        <p:cTn id="51" dur="1000" fill="hold"/>
                                        <p:tgtEl>
                                          <p:spTgt spid="37"/>
                                        </p:tgtEl>
                                        <p:attrNameLst>
                                          <p:attrName>ppt_h</p:attrName>
                                        </p:attrNameLst>
                                      </p:cBhvr>
                                      <p:tavLst>
                                        <p:tav tm="0">
                                          <p:val>
                                            <p:strVal val="#ppt_h"/>
                                          </p:val>
                                        </p:tav>
                                        <p:tav tm="100000">
                                          <p:val>
                                            <p:strVal val="#ppt_h"/>
                                          </p:val>
                                        </p:tav>
                                      </p:tavLst>
                                    </p:anim>
                                    <p:animEffect transition="in" filter="fade">
                                      <p:cBhvr>
                                        <p:cTn id="5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8A243"/>
                </a:solidFill>
                <a:effectLst/>
                <a:uLnTx/>
                <a:uFillTx/>
                <a:cs typeface="+mn-ea"/>
                <a:sym typeface="+mn-lt"/>
              </a:rPr>
              <a:t>三、添加内容标题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pic>
        <p:nvPicPr>
          <p:cNvPr id="6" name="图片占位符 53">
            <a:extLst>
              <a:ext uri="{FF2B5EF4-FFF2-40B4-BE49-F238E27FC236}">
                <a16:creationId xmlns="" xmlns:a16="http://schemas.microsoft.com/office/drawing/2014/main" id="{353AF0C0-F83A-43E6-9672-AE627570DF5F}"/>
              </a:ext>
            </a:extLst>
          </p:cNvPr>
          <p:cNvPicPr>
            <a:picLocks noChangeAspect="1"/>
          </p:cNvPicPr>
          <p:nvPr/>
        </p:nvPicPr>
        <p:blipFill>
          <a:blip r:embed="rId3" cstate="print">
            <a:extLst>
              <a:ext uri="{28A0092B-C50C-407E-A947-70E740481C1C}">
                <a14:useLocalDpi xmlns:a14="http://schemas.microsoft.com/office/drawing/2010/main" val="0"/>
              </a:ext>
            </a:extLst>
          </a:blip>
          <a:srcRect l="16631" r="16631"/>
          <a:stretch>
            <a:fillRect/>
          </a:stretch>
        </p:blipFill>
        <p:spPr>
          <a:xfrm>
            <a:off x="5246309" y="2787493"/>
            <a:ext cx="1674000" cy="1672627"/>
          </a:xfrm>
          <a:custGeom>
            <a:avLst/>
            <a:gdLst>
              <a:gd name="connsiteX0" fmla="*/ 837000 w 1674000"/>
              <a:gd name="connsiteY0" fmla="*/ 0 h 1674002"/>
              <a:gd name="connsiteX1" fmla="*/ 1674000 w 1674000"/>
              <a:gd name="connsiteY1" fmla="*/ 837001 h 1674002"/>
              <a:gd name="connsiteX2" fmla="*/ 837000 w 1674000"/>
              <a:gd name="connsiteY2" fmla="*/ 1674002 h 1674002"/>
              <a:gd name="connsiteX3" fmla="*/ 0 w 1674000"/>
              <a:gd name="connsiteY3" fmla="*/ 837001 h 1674002"/>
              <a:gd name="connsiteX4" fmla="*/ 837000 w 1674000"/>
              <a:gd name="connsiteY4" fmla="*/ 0 h 1674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000" h="1674002">
                <a:moveTo>
                  <a:pt x="837000" y="0"/>
                </a:moveTo>
                <a:cubicBezTo>
                  <a:pt x="1299262" y="0"/>
                  <a:pt x="1674000" y="374738"/>
                  <a:pt x="1674000" y="837001"/>
                </a:cubicBezTo>
                <a:cubicBezTo>
                  <a:pt x="1674000" y="1299264"/>
                  <a:pt x="1299262" y="1674002"/>
                  <a:pt x="837000" y="1674002"/>
                </a:cubicBezTo>
                <a:cubicBezTo>
                  <a:pt x="374738" y="1674002"/>
                  <a:pt x="0" y="1299264"/>
                  <a:pt x="0" y="837001"/>
                </a:cubicBezTo>
                <a:cubicBezTo>
                  <a:pt x="0" y="374738"/>
                  <a:pt x="374738" y="0"/>
                  <a:pt x="837000" y="0"/>
                </a:cubicBezTo>
                <a:close/>
              </a:path>
            </a:pathLst>
          </a:custGeom>
        </p:spPr>
      </p:pic>
      <p:grpSp>
        <p:nvGrpSpPr>
          <p:cNvPr id="7" name="组合 6">
            <a:extLst>
              <a:ext uri="{FF2B5EF4-FFF2-40B4-BE49-F238E27FC236}">
                <a16:creationId xmlns="" xmlns:a16="http://schemas.microsoft.com/office/drawing/2014/main" id="{4662F15F-FEA6-44AE-BA63-00F5CF16AA6E}"/>
              </a:ext>
            </a:extLst>
          </p:cNvPr>
          <p:cNvGrpSpPr/>
          <p:nvPr/>
        </p:nvGrpSpPr>
        <p:grpSpPr>
          <a:xfrm>
            <a:off x="4125827" y="1917269"/>
            <a:ext cx="3856594" cy="3355466"/>
            <a:chOff x="4125827" y="1917269"/>
            <a:chExt cx="3856594" cy="3355466"/>
          </a:xfrm>
        </p:grpSpPr>
        <p:sp>
          <p:nvSpPr>
            <p:cNvPr id="8" name="Freeform: Shape 3">
              <a:extLst>
                <a:ext uri="{FF2B5EF4-FFF2-40B4-BE49-F238E27FC236}">
                  <a16:creationId xmlns="" xmlns:a16="http://schemas.microsoft.com/office/drawing/2014/main" id="{313E56F1-D1F4-437F-AF40-5D5C964043EE}"/>
                </a:ext>
              </a:extLst>
            </p:cNvPr>
            <p:cNvSpPr>
              <a:spLocks/>
            </p:cNvSpPr>
            <p:nvPr/>
          </p:nvSpPr>
          <p:spPr bwMode="gray">
            <a:xfrm rot="20615408" flipH="1">
              <a:off x="4940332" y="4362028"/>
              <a:ext cx="2161276"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tx1">
                <a:lumMod val="50000"/>
                <a:lumOff val="50000"/>
              </a:schemeClr>
            </a:soli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9" name="Freeform: Shape 4">
              <a:extLst>
                <a:ext uri="{FF2B5EF4-FFF2-40B4-BE49-F238E27FC236}">
                  <a16:creationId xmlns="" xmlns:a16="http://schemas.microsoft.com/office/drawing/2014/main" id="{03CB201F-CC9C-4A37-8455-E5FA4FDF31CA}"/>
                </a:ext>
              </a:extLst>
            </p:cNvPr>
            <p:cNvSpPr>
              <a:spLocks/>
            </p:cNvSpPr>
            <p:nvPr/>
          </p:nvSpPr>
          <p:spPr bwMode="gray">
            <a:xfrm rot="17015408" flipH="1">
              <a:off x="5868169" y="3855528"/>
              <a:ext cx="2159883"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E8A243"/>
            </a:soli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0" name="Freeform: Shape 5">
              <a:extLst>
                <a:ext uri="{FF2B5EF4-FFF2-40B4-BE49-F238E27FC236}">
                  <a16:creationId xmlns="" xmlns:a16="http://schemas.microsoft.com/office/drawing/2014/main" id="{DE913ADA-BEE5-4416-BF61-48ACAAFA621E}"/>
                </a:ext>
              </a:extLst>
            </p:cNvPr>
            <p:cNvSpPr>
              <a:spLocks/>
            </p:cNvSpPr>
            <p:nvPr/>
          </p:nvSpPr>
          <p:spPr bwMode="gray">
            <a:xfrm rot="13415408" flipH="1">
              <a:off x="5822537" y="2681546"/>
              <a:ext cx="2159884" cy="674529"/>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tx1">
                <a:lumMod val="50000"/>
                <a:lumOff val="50000"/>
              </a:schemeClr>
            </a:soli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1" name="Freeform: Shape 6">
              <a:extLst>
                <a:ext uri="{FF2B5EF4-FFF2-40B4-BE49-F238E27FC236}">
                  <a16:creationId xmlns="" xmlns:a16="http://schemas.microsoft.com/office/drawing/2014/main" id="{EEBAB55D-3813-40BF-AA17-F81D8BA2B800}"/>
                </a:ext>
              </a:extLst>
            </p:cNvPr>
            <p:cNvSpPr>
              <a:spLocks/>
            </p:cNvSpPr>
            <p:nvPr/>
          </p:nvSpPr>
          <p:spPr bwMode="gray">
            <a:xfrm rot="9815408" flipH="1">
              <a:off x="5080764" y="2102383"/>
              <a:ext cx="2161276"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E8A243"/>
            </a:soli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2" name="Freeform: Shape 7">
              <a:extLst>
                <a:ext uri="{FF2B5EF4-FFF2-40B4-BE49-F238E27FC236}">
                  <a16:creationId xmlns="" xmlns:a16="http://schemas.microsoft.com/office/drawing/2014/main" id="{5D45B276-F024-45B9-8A14-89A818C553F7}"/>
                </a:ext>
              </a:extLst>
            </p:cNvPr>
            <p:cNvSpPr>
              <a:spLocks/>
            </p:cNvSpPr>
            <p:nvPr/>
          </p:nvSpPr>
          <p:spPr bwMode="gray">
            <a:xfrm rot="6215408" flipH="1">
              <a:off x="4103916" y="2659945"/>
              <a:ext cx="2159884"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tx1">
                <a:lumMod val="50000"/>
                <a:lumOff val="50000"/>
              </a:schemeClr>
            </a:soli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3" name="Freeform: Shape 8">
              <a:extLst>
                <a:ext uri="{FF2B5EF4-FFF2-40B4-BE49-F238E27FC236}">
                  <a16:creationId xmlns="" xmlns:a16="http://schemas.microsoft.com/office/drawing/2014/main" id="{EA778717-F468-44C7-8CB6-5DBEFBB53E09}"/>
                </a:ext>
              </a:extLst>
            </p:cNvPr>
            <p:cNvSpPr>
              <a:spLocks/>
            </p:cNvSpPr>
            <p:nvPr/>
          </p:nvSpPr>
          <p:spPr bwMode="gray">
            <a:xfrm rot="2615408" flipH="1">
              <a:off x="4125827" y="3762444"/>
              <a:ext cx="2161274"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E8A243"/>
            </a:soli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4" name="组合 13">
            <a:extLst>
              <a:ext uri="{FF2B5EF4-FFF2-40B4-BE49-F238E27FC236}">
                <a16:creationId xmlns="" xmlns:a16="http://schemas.microsoft.com/office/drawing/2014/main" id="{45F24688-ACB9-4CEE-BE14-B9508E89236B}"/>
              </a:ext>
            </a:extLst>
          </p:cNvPr>
          <p:cNvGrpSpPr/>
          <p:nvPr/>
        </p:nvGrpSpPr>
        <p:grpSpPr>
          <a:xfrm>
            <a:off x="7917213" y="1800317"/>
            <a:ext cx="3489617" cy="869105"/>
            <a:chOff x="874712" y="3344238"/>
            <a:chExt cx="3489617" cy="869105"/>
          </a:xfrm>
        </p:grpSpPr>
        <p:sp>
          <p:nvSpPr>
            <p:cNvPr id="15" name="矩形 14">
              <a:extLst>
                <a:ext uri="{FF2B5EF4-FFF2-40B4-BE49-F238E27FC236}">
                  <a16:creationId xmlns="" xmlns:a16="http://schemas.microsoft.com/office/drawing/2014/main" id="{C913988F-F417-4258-919A-5A0B90BAE271}"/>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16" name="矩形 15">
              <a:extLst>
                <a:ext uri="{FF2B5EF4-FFF2-40B4-BE49-F238E27FC236}">
                  <a16:creationId xmlns="" xmlns:a16="http://schemas.microsoft.com/office/drawing/2014/main" id="{FAE8FCA8-6184-4A80-AB4C-00204975E1AF}"/>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17" name="组合 16">
            <a:extLst>
              <a:ext uri="{FF2B5EF4-FFF2-40B4-BE49-F238E27FC236}">
                <a16:creationId xmlns="" xmlns:a16="http://schemas.microsoft.com/office/drawing/2014/main" id="{9A0BF649-F774-4130-8B25-668A51746008}"/>
              </a:ext>
            </a:extLst>
          </p:cNvPr>
          <p:cNvGrpSpPr/>
          <p:nvPr/>
        </p:nvGrpSpPr>
        <p:grpSpPr>
          <a:xfrm>
            <a:off x="7917213" y="3111740"/>
            <a:ext cx="3489617" cy="869105"/>
            <a:chOff x="874712" y="3344238"/>
            <a:chExt cx="3489617" cy="869105"/>
          </a:xfrm>
        </p:grpSpPr>
        <p:sp>
          <p:nvSpPr>
            <p:cNvPr id="18" name="矩形 17">
              <a:extLst>
                <a:ext uri="{FF2B5EF4-FFF2-40B4-BE49-F238E27FC236}">
                  <a16:creationId xmlns="" xmlns:a16="http://schemas.microsoft.com/office/drawing/2014/main" id="{8AE92751-D5FB-49F1-8D16-8DC5496911D5}"/>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19" name="矩形 18">
              <a:extLst>
                <a:ext uri="{FF2B5EF4-FFF2-40B4-BE49-F238E27FC236}">
                  <a16:creationId xmlns="" xmlns:a16="http://schemas.microsoft.com/office/drawing/2014/main" id="{7976E5FE-2E29-4851-9DCB-A2E70957BC1D}"/>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0" name="组合 19">
            <a:extLst>
              <a:ext uri="{FF2B5EF4-FFF2-40B4-BE49-F238E27FC236}">
                <a16:creationId xmlns="" xmlns:a16="http://schemas.microsoft.com/office/drawing/2014/main" id="{6256A968-E568-4D2D-B5D1-BC6DA2456B22}"/>
              </a:ext>
            </a:extLst>
          </p:cNvPr>
          <p:cNvGrpSpPr/>
          <p:nvPr/>
        </p:nvGrpSpPr>
        <p:grpSpPr>
          <a:xfrm>
            <a:off x="7917213" y="4423162"/>
            <a:ext cx="3489617" cy="869105"/>
            <a:chOff x="874712" y="3344238"/>
            <a:chExt cx="3489617" cy="869105"/>
          </a:xfrm>
        </p:grpSpPr>
        <p:sp>
          <p:nvSpPr>
            <p:cNvPr id="21" name="矩形 20">
              <a:extLst>
                <a:ext uri="{FF2B5EF4-FFF2-40B4-BE49-F238E27FC236}">
                  <a16:creationId xmlns="" xmlns:a16="http://schemas.microsoft.com/office/drawing/2014/main" id="{16D7377A-09D9-4815-BC87-91E833BBE218}"/>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22" name="矩形 21">
              <a:extLst>
                <a:ext uri="{FF2B5EF4-FFF2-40B4-BE49-F238E27FC236}">
                  <a16:creationId xmlns="" xmlns:a16="http://schemas.microsoft.com/office/drawing/2014/main" id="{CFE51910-BAC6-4B39-8A14-3ED553EF25CF}"/>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3" name="组合 22">
            <a:extLst>
              <a:ext uri="{FF2B5EF4-FFF2-40B4-BE49-F238E27FC236}">
                <a16:creationId xmlns="" xmlns:a16="http://schemas.microsoft.com/office/drawing/2014/main" id="{B9C92F65-D9EF-4BBB-992D-CD9EA63F9FBF}"/>
              </a:ext>
            </a:extLst>
          </p:cNvPr>
          <p:cNvGrpSpPr/>
          <p:nvPr/>
        </p:nvGrpSpPr>
        <p:grpSpPr>
          <a:xfrm>
            <a:off x="806269" y="1800317"/>
            <a:ext cx="3489617" cy="869105"/>
            <a:chOff x="874712" y="3344238"/>
            <a:chExt cx="3489617" cy="869105"/>
          </a:xfrm>
        </p:grpSpPr>
        <p:sp>
          <p:nvSpPr>
            <p:cNvPr id="24" name="矩形 23">
              <a:extLst>
                <a:ext uri="{FF2B5EF4-FFF2-40B4-BE49-F238E27FC236}">
                  <a16:creationId xmlns="" xmlns:a16="http://schemas.microsoft.com/office/drawing/2014/main" id="{9B196C81-5DCA-4595-88B3-B5496B57DD7C}"/>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25" name="矩形 24">
              <a:extLst>
                <a:ext uri="{FF2B5EF4-FFF2-40B4-BE49-F238E27FC236}">
                  <a16:creationId xmlns="" xmlns:a16="http://schemas.microsoft.com/office/drawing/2014/main" id="{F084A7C0-BC37-414A-A656-F58332948302}"/>
                </a:ext>
              </a:extLst>
            </p:cNvPr>
            <p:cNvSpPr/>
            <p:nvPr/>
          </p:nvSpPr>
          <p:spPr>
            <a:xfrm>
              <a:off x="2122355" y="33442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6" name="组合 25">
            <a:extLst>
              <a:ext uri="{FF2B5EF4-FFF2-40B4-BE49-F238E27FC236}">
                <a16:creationId xmlns="" xmlns:a16="http://schemas.microsoft.com/office/drawing/2014/main" id="{E728E227-ADDB-406A-A78D-182D5F3B8B11}"/>
              </a:ext>
            </a:extLst>
          </p:cNvPr>
          <p:cNvGrpSpPr/>
          <p:nvPr/>
        </p:nvGrpSpPr>
        <p:grpSpPr>
          <a:xfrm>
            <a:off x="806269" y="3111740"/>
            <a:ext cx="3489617" cy="869105"/>
            <a:chOff x="874712" y="3344238"/>
            <a:chExt cx="3489617" cy="869105"/>
          </a:xfrm>
        </p:grpSpPr>
        <p:sp>
          <p:nvSpPr>
            <p:cNvPr id="27" name="矩形 26">
              <a:extLst>
                <a:ext uri="{FF2B5EF4-FFF2-40B4-BE49-F238E27FC236}">
                  <a16:creationId xmlns="" xmlns:a16="http://schemas.microsoft.com/office/drawing/2014/main" id="{70729576-1485-4D66-91AF-45B7E74F97A2}"/>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28" name="矩形 27">
              <a:extLst>
                <a:ext uri="{FF2B5EF4-FFF2-40B4-BE49-F238E27FC236}">
                  <a16:creationId xmlns="" xmlns:a16="http://schemas.microsoft.com/office/drawing/2014/main" id="{444ED8AB-1C25-422C-B848-446B86DAFD67}"/>
                </a:ext>
              </a:extLst>
            </p:cNvPr>
            <p:cNvSpPr/>
            <p:nvPr/>
          </p:nvSpPr>
          <p:spPr>
            <a:xfrm>
              <a:off x="2122355" y="33442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9" name="组合 28">
            <a:extLst>
              <a:ext uri="{FF2B5EF4-FFF2-40B4-BE49-F238E27FC236}">
                <a16:creationId xmlns="" xmlns:a16="http://schemas.microsoft.com/office/drawing/2014/main" id="{CA97A61B-3334-44F5-B8CC-1B57B00FB1BD}"/>
              </a:ext>
            </a:extLst>
          </p:cNvPr>
          <p:cNvGrpSpPr/>
          <p:nvPr/>
        </p:nvGrpSpPr>
        <p:grpSpPr>
          <a:xfrm>
            <a:off x="806269" y="4423162"/>
            <a:ext cx="3489617" cy="869105"/>
            <a:chOff x="874712" y="3344238"/>
            <a:chExt cx="3489617" cy="869105"/>
          </a:xfrm>
        </p:grpSpPr>
        <p:sp>
          <p:nvSpPr>
            <p:cNvPr id="30" name="矩形 29">
              <a:extLst>
                <a:ext uri="{FF2B5EF4-FFF2-40B4-BE49-F238E27FC236}">
                  <a16:creationId xmlns="" xmlns:a16="http://schemas.microsoft.com/office/drawing/2014/main" id="{6B9C84A2-4209-4BB6-A260-178CAE251FCB}"/>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31" name="矩形 30">
              <a:extLst>
                <a:ext uri="{FF2B5EF4-FFF2-40B4-BE49-F238E27FC236}">
                  <a16:creationId xmlns="" xmlns:a16="http://schemas.microsoft.com/office/drawing/2014/main" id="{886B53C3-37DF-4934-B017-660DC339FAA1}"/>
                </a:ext>
              </a:extLst>
            </p:cNvPr>
            <p:cNvSpPr/>
            <p:nvPr/>
          </p:nvSpPr>
          <p:spPr>
            <a:xfrm>
              <a:off x="2122355" y="33442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206011801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500"/>
                            </p:stCondLst>
                            <p:childTnLst>
                              <p:par>
                                <p:cTn id="18" presetID="2" presetClass="entr" presetSubtype="8" decel="10000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1000" fill="hold"/>
                                        <p:tgtEl>
                                          <p:spTgt spid="23"/>
                                        </p:tgtEl>
                                        <p:attrNameLst>
                                          <p:attrName>ppt_x</p:attrName>
                                        </p:attrNameLst>
                                      </p:cBhvr>
                                      <p:tavLst>
                                        <p:tav tm="0">
                                          <p:val>
                                            <p:strVal val="0-#ppt_w/2"/>
                                          </p:val>
                                        </p:tav>
                                        <p:tav tm="100000">
                                          <p:val>
                                            <p:strVal val="#ppt_x"/>
                                          </p:val>
                                        </p:tav>
                                      </p:tavLst>
                                    </p:anim>
                                    <p:anim calcmode="lin" valueType="num">
                                      <p:cBhvr additive="base">
                                        <p:cTn id="21" dur="1000" fill="hold"/>
                                        <p:tgtEl>
                                          <p:spTgt spid="23"/>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1000" fill="hold"/>
                                        <p:tgtEl>
                                          <p:spTgt spid="14"/>
                                        </p:tgtEl>
                                        <p:attrNameLst>
                                          <p:attrName>ppt_x</p:attrName>
                                        </p:attrNameLst>
                                      </p:cBhvr>
                                      <p:tavLst>
                                        <p:tav tm="0">
                                          <p:val>
                                            <p:strVal val="1+#ppt_w/2"/>
                                          </p:val>
                                        </p:tav>
                                        <p:tav tm="100000">
                                          <p:val>
                                            <p:strVal val="#ppt_x"/>
                                          </p:val>
                                        </p:tav>
                                      </p:tavLst>
                                    </p:anim>
                                    <p:anim calcmode="lin" valueType="num">
                                      <p:cBhvr additive="base">
                                        <p:cTn id="25" dur="100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8" decel="100000" fill="hold" nodeType="withEffect">
                                  <p:stCondLst>
                                    <p:cond delay="25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1000" fill="hold"/>
                                        <p:tgtEl>
                                          <p:spTgt spid="26"/>
                                        </p:tgtEl>
                                        <p:attrNameLst>
                                          <p:attrName>ppt_x</p:attrName>
                                        </p:attrNameLst>
                                      </p:cBhvr>
                                      <p:tavLst>
                                        <p:tav tm="0">
                                          <p:val>
                                            <p:strVal val="0-#ppt_w/2"/>
                                          </p:val>
                                        </p:tav>
                                        <p:tav tm="100000">
                                          <p:val>
                                            <p:strVal val="#ppt_x"/>
                                          </p:val>
                                        </p:tav>
                                      </p:tavLst>
                                    </p:anim>
                                    <p:anim calcmode="lin" valueType="num">
                                      <p:cBhvr additive="base">
                                        <p:cTn id="29" dur="1000" fill="hold"/>
                                        <p:tgtEl>
                                          <p:spTgt spid="26"/>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25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fill="hold"/>
                                        <p:tgtEl>
                                          <p:spTgt spid="17"/>
                                        </p:tgtEl>
                                        <p:attrNameLst>
                                          <p:attrName>ppt_x</p:attrName>
                                        </p:attrNameLst>
                                      </p:cBhvr>
                                      <p:tavLst>
                                        <p:tav tm="0">
                                          <p:val>
                                            <p:strVal val="1+#ppt_w/2"/>
                                          </p:val>
                                        </p:tav>
                                        <p:tav tm="100000">
                                          <p:val>
                                            <p:strVal val="#ppt_x"/>
                                          </p:val>
                                        </p:tav>
                                      </p:tavLst>
                                    </p:anim>
                                    <p:anim calcmode="lin" valueType="num">
                                      <p:cBhvr additive="base">
                                        <p:cTn id="33" dur="10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8" decel="100000" fill="hold" nodeType="withEffect">
                                  <p:stCondLst>
                                    <p:cond delay="50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1000" fill="hold"/>
                                        <p:tgtEl>
                                          <p:spTgt spid="29"/>
                                        </p:tgtEl>
                                        <p:attrNameLst>
                                          <p:attrName>ppt_x</p:attrName>
                                        </p:attrNameLst>
                                      </p:cBhvr>
                                      <p:tavLst>
                                        <p:tav tm="0">
                                          <p:val>
                                            <p:strVal val="0-#ppt_w/2"/>
                                          </p:val>
                                        </p:tav>
                                        <p:tav tm="100000">
                                          <p:val>
                                            <p:strVal val="#ppt_x"/>
                                          </p:val>
                                        </p:tav>
                                      </p:tavLst>
                                    </p:anim>
                                    <p:anim calcmode="lin" valueType="num">
                                      <p:cBhvr additive="base">
                                        <p:cTn id="37" dur="1000" fill="hold"/>
                                        <p:tgtEl>
                                          <p:spTgt spid="29"/>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50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1+#ppt_w/2"/>
                                          </p:val>
                                        </p:tav>
                                        <p:tav tm="100000">
                                          <p:val>
                                            <p:strVal val="#ppt_x"/>
                                          </p:val>
                                        </p:tav>
                                      </p:tavLst>
                                    </p:anim>
                                    <p:anim calcmode="lin" valueType="num">
                                      <p:cBhvr additive="base">
                                        <p:cTn id="4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8A243"/>
                </a:solidFill>
                <a:effectLst/>
                <a:uLnTx/>
                <a:uFillTx/>
                <a:cs typeface="+mn-ea"/>
                <a:sym typeface="+mn-lt"/>
              </a:rPr>
              <a:t>三、添加内容标题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grpSp>
        <p:nvGrpSpPr>
          <p:cNvPr id="6" name="组合 5">
            <a:extLst>
              <a:ext uri="{FF2B5EF4-FFF2-40B4-BE49-F238E27FC236}">
                <a16:creationId xmlns="" xmlns:a16="http://schemas.microsoft.com/office/drawing/2014/main" id="{20D87A98-00AB-4147-8C03-7698AB3C0666}"/>
              </a:ext>
            </a:extLst>
          </p:cNvPr>
          <p:cNvGrpSpPr/>
          <p:nvPr/>
        </p:nvGrpSpPr>
        <p:grpSpPr>
          <a:xfrm>
            <a:off x="1250342" y="1863072"/>
            <a:ext cx="4376829" cy="3445527"/>
            <a:chOff x="1250342" y="1863072"/>
            <a:chExt cx="4376829" cy="3445527"/>
          </a:xfrm>
        </p:grpSpPr>
        <p:sp>
          <p:nvSpPr>
            <p:cNvPr id="7" name="椭圆 6">
              <a:extLst>
                <a:ext uri="{FF2B5EF4-FFF2-40B4-BE49-F238E27FC236}">
                  <a16:creationId xmlns="" xmlns:a16="http://schemas.microsoft.com/office/drawing/2014/main" id="{8EE68A89-E945-4151-BDAF-15E015D117EB}"/>
                </a:ext>
              </a:extLst>
            </p:cNvPr>
            <p:cNvSpPr/>
            <p:nvPr/>
          </p:nvSpPr>
          <p:spPr>
            <a:xfrm>
              <a:off x="1817196" y="2114681"/>
              <a:ext cx="3193918" cy="3193918"/>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椭圆 7">
              <a:extLst>
                <a:ext uri="{FF2B5EF4-FFF2-40B4-BE49-F238E27FC236}">
                  <a16:creationId xmlns="" xmlns:a16="http://schemas.microsoft.com/office/drawing/2014/main" id="{8D147B1F-1D04-4652-B0DB-5221BC166846}"/>
                </a:ext>
              </a:extLst>
            </p:cNvPr>
            <p:cNvSpPr/>
            <p:nvPr/>
          </p:nvSpPr>
          <p:spPr>
            <a:xfrm>
              <a:off x="2013014" y="2310499"/>
              <a:ext cx="2802283" cy="280228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9" name="椭圆 8">
              <a:extLst>
                <a:ext uri="{FF2B5EF4-FFF2-40B4-BE49-F238E27FC236}">
                  <a16:creationId xmlns="" xmlns:a16="http://schemas.microsoft.com/office/drawing/2014/main" id="{C12855D4-67F9-4D08-96B6-603CF540D6BE}"/>
                </a:ext>
              </a:extLst>
            </p:cNvPr>
            <p:cNvSpPr/>
            <p:nvPr/>
          </p:nvSpPr>
          <p:spPr>
            <a:xfrm>
              <a:off x="2207538" y="2505023"/>
              <a:ext cx="2413233" cy="241323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椭圆 9">
              <a:extLst>
                <a:ext uri="{FF2B5EF4-FFF2-40B4-BE49-F238E27FC236}">
                  <a16:creationId xmlns="" xmlns:a16="http://schemas.microsoft.com/office/drawing/2014/main" id="{69BA68D0-86FC-4ED2-B895-4386B7F723BE}"/>
                </a:ext>
              </a:extLst>
            </p:cNvPr>
            <p:cNvSpPr/>
            <p:nvPr/>
          </p:nvSpPr>
          <p:spPr>
            <a:xfrm>
              <a:off x="2403736" y="2701221"/>
              <a:ext cx="2020837" cy="2020838"/>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 name="弧形 10">
              <a:extLst>
                <a:ext uri="{FF2B5EF4-FFF2-40B4-BE49-F238E27FC236}">
                  <a16:creationId xmlns="" xmlns:a16="http://schemas.microsoft.com/office/drawing/2014/main" id="{0C264508-226D-4ED2-B7C3-A8D5EB790554}"/>
                </a:ext>
              </a:extLst>
            </p:cNvPr>
            <p:cNvSpPr/>
            <p:nvPr/>
          </p:nvSpPr>
          <p:spPr>
            <a:xfrm>
              <a:off x="1817196" y="2114681"/>
              <a:ext cx="3193918" cy="3193918"/>
            </a:xfrm>
            <a:prstGeom prst="arc">
              <a:avLst>
                <a:gd name="adj1" fmla="val 16200000"/>
                <a:gd name="adj2" fmla="val 20886546"/>
              </a:avLst>
            </a:prstGeom>
            <a:noFill/>
            <a:ln w="127000" cap="rnd">
              <a:solidFill>
                <a:srgbClr val="E8A24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弧形 11">
              <a:extLst>
                <a:ext uri="{FF2B5EF4-FFF2-40B4-BE49-F238E27FC236}">
                  <a16:creationId xmlns="" xmlns:a16="http://schemas.microsoft.com/office/drawing/2014/main" id="{25A14561-C93D-465D-8C37-3FCDA22F577E}"/>
                </a:ext>
              </a:extLst>
            </p:cNvPr>
            <p:cNvSpPr/>
            <p:nvPr/>
          </p:nvSpPr>
          <p:spPr>
            <a:xfrm>
              <a:off x="2013014" y="2310498"/>
              <a:ext cx="2802283" cy="2802283"/>
            </a:xfrm>
            <a:prstGeom prst="arc">
              <a:avLst>
                <a:gd name="adj1" fmla="val 12350273"/>
                <a:gd name="adj2" fmla="val 15240146"/>
              </a:avLst>
            </a:prstGeom>
            <a:noFill/>
            <a:ln w="127000" cap="rnd">
              <a:solidFill>
                <a:srgbClr val="E8A24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 name="弧形 12">
              <a:extLst>
                <a:ext uri="{FF2B5EF4-FFF2-40B4-BE49-F238E27FC236}">
                  <a16:creationId xmlns="" xmlns:a16="http://schemas.microsoft.com/office/drawing/2014/main" id="{2EE1A77E-0A0B-4D00-BA85-1F14C8D150B6}"/>
                </a:ext>
              </a:extLst>
            </p:cNvPr>
            <p:cNvSpPr/>
            <p:nvPr/>
          </p:nvSpPr>
          <p:spPr>
            <a:xfrm>
              <a:off x="2207538" y="2505023"/>
              <a:ext cx="2413233" cy="2413233"/>
            </a:xfrm>
            <a:prstGeom prst="arc">
              <a:avLst>
                <a:gd name="adj1" fmla="val 3842578"/>
                <a:gd name="adj2" fmla="val 9752989"/>
              </a:avLst>
            </a:prstGeom>
            <a:noFill/>
            <a:ln w="127000" cap="rnd">
              <a:solidFill>
                <a:srgbClr val="E8A24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 name="弧形 13">
              <a:extLst>
                <a:ext uri="{FF2B5EF4-FFF2-40B4-BE49-F238E27FC236}">
                  <a16:creationId xmlns="" xmlns:a16="http://schemas.microsoft.com/office/drawing/2014/main" id="{8DCB2CC6-1D8C-4C5D-9C44-874119171109}"/>
                </a:ext>
              </a:extLst>
            </p:cNvPr>
            <p:cNvSpPr/>
            <p:nvPr/>
          </p:nvSpPr>
          <p:spPr>
            <a:xfrm>
              <a:off x="2403736" y="2701221"/>
              <a:ext cx="2020837" cy="2020838"/>
            </a:xfrm>
            <a:prstGeom prst="arc">
              <a:avLst>
                <a:gd name="adj1" fmla="val 21482739"/>
                <a:gd name="adj2" fmla="val 2573572"/>
              </a:avLst>
            </a:prstGeom>
            <a:noFill/>
            <a:ln w="127000" cap="rnd">
              <a:solidFill>
                <a:srgbClr val="E8A24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5" name="文本框 6">
              <a:extLst>
                <a:ext uri="{FF2B5EF4-FFF2-40B4-BE49-F238E27FC236}">
                  <a16:creationId xmlns="" xmlns:a16="http://schemas.microsoft.com/office/drawing/2014/main" id="{4F6C5DC8-D486-41E5-AF99-ED7DE41A2CA2}"/>
                </a:ext>
              </a:extLst>
            </p:cNvPr>
            <p:cNvSpPr txBox="1"/>
            <p:nvPr/>
          </p:nvSpPr>
          <p:spPr>
            <a:xfrm>
              <a:off x="5134981" y="3040899"/>
              <a:ext cx="492190" cy="297171"/>
            </a:xfrm>
            <a:prstGeom prst="rect">
              <a:avLst/>
            </a:prstGeom>
            <a:noFill/>
          </p:spPr>
          <p:txBody>
            <a:bodyPr wrap="none">
              <a:noAutofit/>
              <a:scene3d>
                <a:camera prst="orthographicFront"/>
                <a:lightRig rig="threePt" dir="t"/>
              </a:scene3d>
              <a:sp3d contourW="12700"/>
            </a:bodyPr>
            <a:lstStyle/>
            <a:p>
              <a:pPr algn="ctr"/>
              <a:r>
                <a:rPr lang="en-US" sz="1600" dirty="0">
                  <a:solidFill>
                    <a:schemeClr val="tx1">
                      <a:lumMod val="75000"/>
                      <a:lumOff val="25000"/>
                    </a:schemeClr>
                  </a:solidFill>
                  <a:cs typeface="+mn-ea"/>
                  <a:sym typeface="+mn-lt"/>
                </a:rPr>
                <a:t>65%</a:t>
              </a:r>
            </a:p>
          </p:txBody>
        </p:sp>
        <p:sp>
          <p:nvSpPr>
            <p:cNvPr id="16" name="文本框 58">
              <a:extLst>
                <a:ext uri="{FF2B5EF4-FFF2-40B4-BE49-F238E27FC236}">
                  <a16:creationId xmlns="" xmlns:a16="http://schemas.microsoft.com/office/drawing/2014/main" id="{AE573CFF-E202-468F-BC31-6ED712EB97C3}"/>
                </a:ext>
              </a:extLst>
            </p:cNvPr>
            <p:cNvSpPr txBox="1"/>
            <p:nvPr/>
          </p:nvSpPr>
          <p:spPr>
            <a:xfrm>
              <a:off x="5082834" y="4238527"/>
              <a:ext cx="464674" cy="297171"/>
            </a:xfrm>
            <a:prstGeom prst="rect">
              <a:avLst/>
            </a:prstGeom>
            <a:noFill/>
          </p:spPr>
          <p:txBody>
            <a:bodyPr wrap="none">
              <a:noAutofit/>
              <a:scene3d>
                <a:camera prst="orthographicFront"/>
                <a:lightRig rig="threePt" dir="t"/>
              </a:scene3d>
              <a:sp3d contourW="12700"/>
            </a:bodyPr>
            <a:lstStyle/>
            <a:p>
              <a:pPr algn="ctr"/>
              <a:r>
                <a:rPr lang="en-US" sz="1600" dirty="0">
                  <a:solidFill>
                    <a:schemeClr val="tx1">
                      <a:lumMod val="75000"/>
                      <a:lumOff val="25000"/>
                    </a:schemeClr>
                  </a:solidFill>
                  <a:cs typeface="+mn-ea"/>
                  <a:sym typeface="+mn-lt"/>
                </a:rPr>
                <a:t>10%</a:t>
              </a:r>
            </a:p>
          </p:txBody>
        </p:sp>
        <p:sp>
          <p:nvSpPr>
            <p:cNvPr id="17" name="文本框 60">
              <a:extLst>
                <a:ext uri="{FF2B5EF4-FFF2-40B4-BE49-F238E27FC236}">
                  <a16:creationId xmlns="" xmlns:a16="http://schemas.microsoft.com/office/drawing/2014/main" id="{10A9CDE4-06A7-4675-8EB5-70FA2D641794}"/>
                </a:ext>
              </a:extLst>
            </p:cNvPr>
            <p:cNvSpPr txBox="1"/>
            <p:nvPr/>
          </p:nvSpPr>
          <p:spPr>
            <a:xfrm>
              <a:off x="1250342" y="4338331"/>
              <a:ext cx="485311" cy="297171"/>
            </a:xfrm>
            <a:prstGeom prst="rect">
              <a:avLst/>
            </a:prstGeom>
            <a:noFill/>
          </p:spPr>
          <p:txBody>
            <a:bodyPr wrap="none">
              <a:noAutofit/>
              <a:scene3d>
                <a:camera prst="orthographicFront"/>
                <a:lightRig rig="threePt" dir="t"/>
              </a:scene3d>
              <a:sp3d contourW="12700"/>
            </a:bodyPr>
            <a:lstStyle/>
            <a:p>
              <a:pPr algn="ctr"/>
              <a:r>
                <a:rPr lang="en-US" sz="1600">
                  <a:solidFill>
                    <a:schemeClr val="tx1">
                      <a:lumMod val="75000"/>
                      <a:lumOff val="25000"/>
                    </a:schemeClr>
                  </a:solidFill>
                  <a:cs typeface="+mn-ea"/>
                  <a:sym typeface="+mn-lt"/>
                </a:rPr>
                <a:t>45%</a:t>
              </a:r>
            </a:p>
          </p:txBody>
        </p:sp>
        <p:sp>
          <p:nvSpPr>
            <p:cNvPr id="18" name="文本框 61">
              <a:extLst>
                <a:ext uri="{FF2B5EF4-FFF2-40B4-BE49-F238E27FC236}">
                  <a16:creationId xmlns="" xmlns:a16="http://schemas.microsoft.com/office/drawing/2014/main" id="{892F236A-51AE-4C55-B5A8-B7334071AF12}"/>
                </a:ext>
              </a:extLst>
            </p:cNvPr>
            <p:cNvSpPr txBox="1"/>
            <p:nvPr/>
          </p:nvSpPr>
          <p:spPr>
            <a:xfrm>
              <a:off x="2107953" y="1863072"/>
              <a:ext cx="483590" cy="297171"/>
            </a:xfrm>
            <a:prstGeom prst="rect">
              <a:avLst/>
            </a:prstGeom>
            <a:noFill/>
          </p:spPr>
          <p:txBody>
            <a:bodyPr wrap="none">
              <a:noAutofit/>
              <a:scene3d>
                <a:camera prst="orthographicFront"/>
                <a:lightRig rig="threePt" dir="t"/>
              </a:scene3d>
              <a:sp3d contourW="12700"/>
            </a:bodyPr>
            <a:lstStyle/>
            <a:p>
              <a:pPr algn="ctr"/>
              <a:r>
                <a:rPr lang="en-US" sz="1400">
                  <a:solidFill>
                    <a:schemeClr val="tx1">
                      <a:lumMod val="75000"/>
                      <a:lumOff val="25000"/>
                    </a:schemeClr>
                  </a:solidFill>
                  <a:cs typeface="+mn-ea"/>
                  <a:sym typeface="+mn-lt"/>
                </a:rPr>
                <a:t>20%</a:t>
              </a:r>
            </a:p>
          </p:txBody>
        </p:sp>
      </p:grpSp>
      <p:grpSp>
        <p:nvGrpSpPr>
          <p:cNvPr id="19" name="组合 18">
            <a:extLst>
              <a:ext uri="{FF2B5EF4-FFF2-40B4-BE49-F238E27FC236}">
                <a16:creationId xmlns="" xmlns:a16="http://schemas.microsoft.com/office/drawing/2014/main" id="{1C03F699-80D5-4D6E-AB5D-E35FB4820932}"/>
              </a:ext>
            </a:extLst>
          </p:cNvPr>
          <p:cNvGrpSpPr/>
          <p:nvPr/>
        </p:nvGrpSpPr>
        <p:grpSpPr>
          <a:xfrm>
            <a:off x="6457950" y="2020575"/>
            <a:ext cx="4387850" cy="869105"/>
            <a:chOff x="874712" y="3344238"/>
            <a:chExt cx="4268293" cy="869105"/>
          </a:xfrm>
        </p:grpSpPr>
        <p:sp>
          <p:nvSpPr>
            <p:cNvPr id="20" name="矩形 19">
              <a:extLst>
                <a:ext uri="{FF2B5EF4-FFF2-40B4-BE49-F238E27FC236}">
                  <a16:creationId xmlns="" xmlns:a16="http://schemas.microsoft.com/office/drawing/2014/main" id="{D9CAEFC7-0FB5-4192-AC81-AC1B12DD23D5}"/>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21" name="矩形 20">
              <a:extLst>
                <a:ext uri="{FF2B5EF4-FFF2-40B4-BE49-F238E27FC236}">
                  <a16:creationId xmlns="" xmlns:a16="http://schemas.microsoft.com/office/drawing/2014/main" id="{CAFE76FD-7869-47C5-A61E-0334703168C6}"/>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2" name="组合 21">
            <a:extLst>
              <a:ext uri="{FF2B5EF4-FFF2-40B4-BE49-F238E27FC236}">
                <a16:creationId xmlns="" xmlns:a16="http://schemas.microsoft.com/office/drawing/2014/main" id="{4319070D-5862-497D-AE22-8980FE956A7E}"/>
              </a:ext>
            </a:extLst>
          </p:cNvPr>
          <p:cNvGrpSpPr/>
          <p:nvPr/>
        </p:nvGrpSpPr>
        <p:grpSpPr>
          <a:xfrm>
            <a:off x="6457950" y="3223346"/>
            <a:ext cx="4387850" cy="869105"/>
            <a:chOff x="874712" y="3344238"/>
            <a:chExt cx="4268293" cy="869105"/>
          </a:xfrm>
        </p:grpSpPr>
        <p:sp>
          <p:nvSpPr>
            <p:cNvPr id="23" name="矩形 22">
              <a:extLst>
                <a:ext uri="{FF2B5EF4-FFF2-40B4-BE49-F238E27FC236}">
                  <a16:creationId xmlns="" xmlns:a16="http://schemas.microsoft.com/office/drawing/2014/main" id="{D22D2D2E-3D85-4B36-B90F-9263D38DB949}"/>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24" name="矩形 23">
              <a:extLst>
                <a:ext uri="{FF2B5EF4-FFF2-40B4-BE49-F238E27FC236}">
                  <a16:creationId xmlns="" xmlns:a16="http://schemas.microsoft.com/office/drawing/2014/main" id="{E08EA3BC-7844-4872-96F6-8AD56B1F6F5A}"/>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5" name="组合 24">
            <a:extLst>
              <a:ext uri="{FF2B5EF4-FFF2-40B4-BE49-F238E27FC236}">
                <a16:creationId xmlns="" xmlns:a16="http://schemas.microsoft.com/office/drawing/2014/main" id="{D177308B-9F43-4A72-919E-0592DD252563}"/>
              </a:ext>
            </a:extLst>
          </p:cNvPr>
          <p:cNvGrpSpPr/>
          <p:nvPr/>
        </p:nvGrpSpPr>
        <p:grpSpPr>
          <a:xfrm>
            <a:off x="6457950" y="4426116"/>
            <a:ext cx="4387850" cy="869105"/>
            <a:chOff x="874712" y="3344238"/>
            <a:chExt cx="4268293" cy="869105"/>
          </a:xfrm>
        </p:grpSpPr>
        <p:sp>
          <p:nvSpPr>
            <p:cNvPr id="26" name="矩形 25">
              <a:extLst>
                <a:ext uri="{FF2B5EF4-FFF2-40B4-BE49-F238E27FC236}">
                  <a16:creationId xmlns="" xmlns:a16="http://schemas.microsoft.com/office/drawing/2014/main" id="{8A419750-F3F1-4443-8CA3-4DE47CD1E4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27" name="矩形 26">
              <a:extLst>
                <a:ext uri="{FF2B5EF4-FFF2-40B4-BE49-F238E27FC236}">
                  <a16:creationId xmlns="" xmlns:a16="http://schemas.microsoft.com/office/drawing/2014/main" id="{C405F6E0-E54E-40B2-AF10-17063D4E9ED8}"/>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296371150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 presetClass="entr" presetSubtype="2" decel="10000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1000" fill="hold"/>
                                        <p:tgtEl>
                                          <p:spTgt spid="19"/>
                                        </p:tgtEl>
                                        <p:attrNameLst>
                                          <p:attrName>ppt_x</p:attrName>
                                        </p:attrNameLst>
                                      </p:cBhvr>
                                      <p:tavLst>
                                        <p:tav tm="0">
                                          <p:val>
                                            <p:strVal val="1+#ppt_w/2"/>
                                          </p:val>
                                        </p:tav>
                                        <p:tav tm="100000">
                                          <p:val>
                                            <p:strVal val="#ppt_x"/>
                                          </p:val>
                                        </p:tav>
                                      </p:tavLst>
                                    </p:anim>
                                    <p:anim calcmode="lin" valueType="num">
                                      <p:cBhvr additive="base">
                                        <p:cTn id="15" dur="10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25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1000" fill="hold"/>
                                        <p:tgtEl>
                                          <p:spTgt spid="22"/>
                                        </p:tgtEl>
                                        <p:attrNameLst>
                                          <p:attrName>ppt_x</p:attrName>
                                        </p:attrNameLst>
                                      </p:cBhvr>
                                      <p:tavLst>
                                        <p:tav tm="0">
                                          <p:val>
                                            <p:strVal val="1+#ppt_w/2"/>
                                          </p:val>
                                        </p:tav>
                                        <p:tav tm="100000">
                                          <p:val>
                                            <p:strVal val="#ppt_x"/>
                                          </p:val>
                                        </p:tav>
                                      </p:tavLst>
                                    </p:anim>
                                    <p:anim calcmode="lin" valueType="num">
                                      <p:cBhvr additive="base">
                                        <p:cTn id="19" dur="1000" fill="hold"/>
                                        <p:tgtEl>
                                          <p:spTgt spid="22"/>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5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1000" fill="hold"/>
                                        <p:tgtEl>
                                          <p:spTgt spid="25"/>
                                        </p:tgtEl>
                                        <p:attrNameLst>
                                          <p:attrName>ppt_x</p:attrName>
                                        </p:attrNameLst>
                                      </p:cBhvr>
                                      <p:tavLst>
                                        <p:tav tm="0">
                                          <p:val>
                                            <p:strVal val="1+#ppt_w/2"/>
                                          </p:val>
                                        </p:tav>
                                        <p:tav tm="100000">
                                          <p:val>
                                            <p:strVal val="#ppt_x"/>
                                          </p:val>
                                        </p:tav>
                                      </p:tavLst>
                                    </p:anim>
                                    <p:anim calcmode="lin" valueType="num">
                                      <p:cBhvr additive="base">
                                        <p:cTn id="23"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8A243"/>
                </a:solidFill>
                <a:effectLst/>
                <a:uLnTx/>
                <a:uFillTx/>
                <a:cs typeface="+mn-ea"/>
                <a:sym typeface="+mn-lt"/>
              </a:rPr>
              <a:t>三、添加内容标题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6" name="Freeform: Shape 3">
            <a:extLst>
              <a:ext uri="{FF2B5EF4-FFF2-40B4-BE49-F238E27FC236}">
                <a16:creationId xmlns="" xmlns:a16="http://schemas.microsoft.com/office/drawing/2014/main" id="{169F2E34-6F85-4231-9869-0295AEB9C18A}"/>
              </a:ext>
            </a:extLst>
          </p:cNvPr>
          <p:cNvSpPr/>
          <p:nvPr/>
        </p:nvSpPr>
        <p:spPr>
          <a:xfrm>
            <a:off x="4977729" y="2284425"/>
            <a:ext cx="2228892" cy="2529491"/>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rgbClr val="FFFFFF">
              <a:lumMod val="85000"/>
            </a:srgbClr>
          </a:solidFill>
          <a:ln w="12700">
            <a:miter lim="400000"/>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cs typeface="+mn-ea"/>
              <a:sym typeface="+mn-lt"/>
            </a:endParaRPr>
          </a:p>
        </p:txBody>
      </p:sp>
      <p:grpSp>
        <p:nvGrpSpPr>
          <p:cNvPr id="7" name="组合 6">
            <a:extLst>
              <a:ext uri="{FF2B5EF4-FFF2-40B4-BE49-F238E27FC236}">
                <a16:creationId xmlns="" xmlns:a16="http://schemas.microsoft.com/office/drawing/2014/main" id="{28F371DB-755C-4048-BB36-3B217B66A889}"/>
              </a:ext>
            </a:extLst>
          </p:cNvPr>
          <p:cNvGrpSpPr/>
          <p:nvPr/>
        </p:nvGrpSpPr>
        <p:grpSpPr>
          <a:xfrm>
            <a:off x="7047449" y="3150167"/>
            <a:ext cx="780930" cy="780955"/>
            <a:chOff x="7047449" y="3150167"/>
            <a:chExt cx="780930" cy="780955"/>
          </a:xfrm>
        </p:grpSpPr>
        <p:sp>
          <p:nvSpPr>
            <p:cNvPr id="8" name="Freeform: Shape 8">
              <a:extLst>
                <a:ext uri="{FF2B5EF4-FFF2-40B4-BE49-F238E27FC236}">
                  <a16:creationId xmlns="" xmlns:a16="http://schemas.microsoft.com/office/drawing/2014/main" id="{9EBB3770-DFE0-4BF5-9F78-E9D3E7E717FF}"/>
                </a:ext>
              </a:extLst>
            </p:cNvPr>
            <p:cNvSpPr/>
            <p:nvPr/>
          </p:nvSpPr>
          <p:spPr>
            <a:xfrm>
              <a:off x="7047449" y="3150167"/>
              <a:ext cx="780930" cy="78095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rgbClr val="E8A243"/>
            </a:solidFill>
            <a:ln w="12700" cap="flat">
              <a:noFill/>
              <a:miter lim="4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9" name="Freeform: Shape 8">
              <a:extLst>
                <a:ext uri="{FF2B5EF4-FFF2-40B4-BE49-F238E27FC236}">
                  <a16:creationId xmlns="" xmlns:a16="http://schemas.microsoft.com/office/drawing/2014/main" id="{F0631D36-EDE4-44B7-A8A7-0B4A110853D7}"/>
                </a:ext>
              </a:extLst>
            </p:cNvPr>
            <p:cNvSpPr/>
            <p:nvPr/>
          </p:nvSpPr>
          <p:spPr>
            <a:xfrm>
              <a:off x="7266198" y="3369209"/>
              <a:ext cx="343432" cy="342872"/>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rgbClr val="FFFFFF"/>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cs typeface="+mn-ea"/>
                <a:sym typeface="+mn-lt"/>
              </a:endParaRPr>
            </a:p>
          </p:txBody>
        </p:sp>
      </p:grpSp>
      <p:grpSp>
        <p:nvGrpSpPr>
          <p:cNvPr id="10" name="组合 9">
            <a:extLst>
              <a:ext uri="{FF2B5EF4-FFF2-40B4-BE49-F238E27FC236}">
                <a16:creationId xmlns="" xmlns:a16="http://schemas.microsoft.com/office/drawing/2014/main" id="{259CE443-D864-4C91-B558-AD6D2A41BACD}"/>
              </a:ext>
            </a:extLst>
          </p:cNvPr>
          <p:cNvGrpSpPr/>
          <p:nvPr/>
        </p:nvGrpSpPr>
        <p:grpSpPr>
          <a:xfrm>
            <a:off x="6380163" y="4297152"/>
            <a:ext cx="780959" cy="780950"/>
            <a:chOff x="6380163" y="4297152"/>
            <a:chExt cx="780959" cy="780950"/>
          </a:xfrm>
        </p:grpSpPr>
        <p:sp>
          <p:nvSpPr>
            <p:cNvPr id="11" name="Freeform: Shape 11">
              <a:extLst>
                <a:ext uri="{FF2B5EF4-FFF2-40B4-BE49-F238E27FC236}">
                  <a16:creationId xmlns="" xmlns:a16="http://schemas.microsoft.com/office/drawing/2014/main" id="{D46B0385-6EA4-4D5F-AAF4-7F50485D3AFE}"/>
                </a:ext>
              </a:extLst>
            </p:cNvPr>
            <p:cNvSpPr/>
            <p:nvPr/>
          </p:nvSpPr>
          <p:spPr>
            <a:xfrm>
              <a:off x="6380163" y="4297152"/>
              <a:ext cx="780959" cy="78095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tx1">
                <a:lumMod val="50000"/>
                <a:lumOff val="50000"/>
              </a:schemeClr>
            </a:solidFill>
            <a:ln w="12700" cap="flat">
              <a:noFill/>
              <a:miter lim="4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cs typeface="+mn-ea"/>
                <a:sym typeface="+mn-lt"/>
              </a:endParaRPr>
            </a:p>
          </p:txBody>
        </p:sp>
        <p:sp>
          <p:nvSpPr>
            <p:cNvPr id="12" name="Freeform: Shape 11">
              <a:extLst>
                <a:ext uri="{FF2B5EF4-FFF2-40B4-BE49-F238E27FC236}">
                  <a16:creationId xmlns="" xmlns:a16="http://schemas.microsoft.com/office/drawing/2014/main" id="{AE21EE29-BF49-4BCD-9AD9-E3D6E573CB09}"/>
                </a:ext>
              </a:extLst>
            </p:cNvPr>
            <p:cNvSpPr/>
            <p:nvPr/>
          </p:nvSpPr>
          <p:spPr>
            <a:xfrm>
              <a:off x="6614037" y="4515909"/>
              <a:ext cx="313212" cy="343436"/>
            </a:xfrm>
            <a:custGeom>
              <a:avLst/>
              <a:gdLst>
                <a:gd name="connsiteX0" fmla="*/ 257952 w 552598"/>
                <a:gd name="connsiteY0" fmla="*/ 238897 h 605921"/>
                <a:gd name="connsiteX1" fmla="*/ 252845 w 552598"/>
                <a:gd name="connsiteY1" fmla="*/ 243996 h 605921"/>
                <a:gd name="connsiteX2" fmla="*/ 252845 w 552598"/>
                <a:gd name="connsiteY2" fmla="*/ 308986 h 605921"/>
                <a:gd name="connsiteX3" fmla="*/ 228056 w 552598"/>
                <a:gd name="connsiteY3" fmla="*/ 308986 h 605921"/>
                <a:gd name="connsiteX4" fmla="*/ 225642 w 552598"/>
                <a:gd name="connsiteY4" fmla="*/ 314085 h 605921"/>
                <a:gd name="connsiteX5" fmla="*/ 273271 w 552598"/>
                <a:gd name="connsiteY5" fmla="*/ 372123 h 605921"/>
                <a:gd name="connsiteX6" fmla="*/ 279306 w 552598"/>
                <a:gd name="connsiteY6" fmla="*/ 372123 h 605921"/>
                <a:gd name="connsiteX7" fmla="*/ 327027 w 552598"/>
                <a:gd name="connsiteY7" fmla="*/ 314085 h 605921"/>
                <a:gd name="connsiteX8" fmla="*/ 324520 w 552598"/>
                <a:gd name="connsiteY8" fmla="*/ 308986 h 605921"/>
                <a:gd name="connsiteX9" fmla="*/ 299731 w 552598"/>
                <a:gd name="connsiteY9" fmla="*/ 308986 h 605921"/>
                <a:gd name="connsiteX10" fmla="*/ 299731 w 552598"/>
                <a:gd name="connsiteY10" fmla="*/ 243996 h 605921"/>
                <a:gd name="connsiteX11" fmla="*/ 294718 w 552598"/>
                <a:gd name="connsiteY11" fmla="*/ 238897 h 605921"/>
                <a:gd name="connsiteX12" fmla="*/ 260737 w 552598"/>
                <a:gd name="connsiteY12" fmla="*/ 130146 h 605921"/>
                <a:gd name="connsiteX13" fmla="*/ 291932 w 552598"/>
                <a:gd name="connsiteY13" fmla="*/ 130146 h 605921"/>
                <a:gd name="connsiteX14" fmla="*/ 303445 w 552598"/>
                <a:gd name="connsiteY14" fmla="*/ 141642 h 605921"/>
                <a:gd name="connsiteX15" fmla="*/ 303445 w 552598"/>
                <a:gd name="connsiteY15" fmla="*/ 167602 h 605921"/>
                <a:gd name="connsiteX16" fmla="*/ 353580 w 552598"/>
                <a:gd name="connsiteY16" fmla="*/ 188369 h 605921"/>
                <a:gd name="connsiteX17" fmla="*/ 371963 w 552598"/>
                <a:gd name="connsiteY17" fmla="*/ 170012 h 605921"/>
                <a:gd name="connsiteX18" fmla="*/ 388118 w 552598"/>
                <a:gd name="connsiteY18" fmla="*/ 170012 h 605921"/>
                <a:gd name="connsiteX19" fmla="*/ 410215 w 552598"/>
                <a:gd name="connsiteY19" fmla="*/ 192077 h 605921"/>
                <a:gd name="connsiteX20" fmla="*/ 410215 w 552598"/>
                <a:gd name="connsiteY20" fmla="*/ 208209 h 605921"/>
                <a:gd name="connsiteX21" fmla="*/ 391832 w 552598"/>
                <a:gd name="connsiteY21" fmla="*/ 226566 h 605921"/>
                <a:gd name="connsiteX22" fmla="*/ 412628 w 552598"/>
                <a:gd name="connsiteY22" fmla="*/ 276630 h 605921"/>
                <a:gd name="connsiteX23" fmla="*/ 438625 w 552598"/>
                <a:gd name="connsiteY23" fmla="*/ 276630 h 605921"/>
                <a:gd name="connsiteX24" fmla="*/ 450137 w 552598"/>
                <a:gd name="connsiteY24" fmla="*/ 288126 h 605921"/>
                <a:gd name="connsiteX25" fmla="*/ 450137 w 552598"/>
                <a:gd name="connsiteY25" fmla="*/ 319277 h 605921"/>
                <a:gd name="connsiteX26" fmla="*/ 438625 w 552598"/>
                <a:gd name="connsiteY26" fmla="*/ 330773 h 605921"/>
                <a:gd name="connsiteX27" fmla="*/ 412628 w 552598"/>
                <a:gd name="connsiteY27" fmla="*/ 330773 h 605921"/>
                <a:gd name="connsiteX28" fmla="*/ 391832 w 552598"/>
                <a:gd name="connsiteY28" fmla="*/ 380838 h 605921"/>
                <a:gd name="connsiteX29" fmla="*/ 410215 w 552598"/>
                <a:gd name="connsiteY29" fmla="*/ 399102 h 605921"/>
                <a:gd name="connsiteX30" fmla="*/ 410215 w 552598"/>
                <a:gd name="connsiteY30" fmla="*/ 415326 h 605921"/>
                <a:gd name="connsiteX31" fmla="*/ 388118 w 552598"/>
                <a:gd name="connsiteY31" fmla="*/ 437299 h 605921"/>
                <a:gd name="connsiteX32" fmla="*/ 371963 w 552598"/>
                <a:gd name="connsiteY32" fmla="*/ 437299 h 605921"/>
                <a:gd name="connsiteX33" fmla="*/ 353580 w 552598"/>
                <a:gd name="connsiteY33" fmla="*/ 419035 h 605921"/>
                <a:gd name="connsiteX34" fmla="*/ 303445 w 552598"/>
                <a:gd name="connsiteY34" fmla="*/ 439802 h 605921"/>
                <a:gd name="connsiteX35" fmla="*/ 303445 w 552598"/>
                <a:gd name="connsiteY35" fmla="*/ 465761 h 605921"/>
                <a:gd name="connsiteX36" fmla="*/ 291932 w 552598"/>
                <a:gd name="connsiteY36" fmla="*/ 477257 h 605921"/>
                <a:gd name="connsiteX37" fmla="*/ 260737 w 552598"/>
                <a:gd name="connsiteY37" fmla="*/ 477257 h 605921"/>
                <a:gd name="connsiteX38" fmla="*/ 249224 w 552598"/>
                <a:gd name="connsiteY38" fmla="*/ 465761 h 605921"/>
                <a:gd name="connsiteX39" fmla="*/ 249224 w 552598"/>
                <a:gd name="connsiteY39" fmla="*/ 439802 h 605921"/>
                <a:gd name="connsiteX40" fmla="*/ 199089 w 552598"/>
                <a:gd name="connsiteY40" fmla="*/ 419035 h 605921"/>
                <a:gd name="connsiteX41" fmla="*/ 180799 w 552598"/>
                <a:gd name="connsiteY41" fmla="*/ 437299 h 605921"/>
                <a:gd name="connsiteX42" fmla="*/ 164551 w 552598"/>
                <a:gd name="connsiteY42" fmla="*/ 437299 h 605921"/>
                <a:gd name="connsiteX43" fmla="*/ 142547 w 552598"/>
                <a:gd name="connsiteY43" fmla="*/ 415326 h 605921"/>
                <a:gd name="connsiteX44" fmla="*/ 142547 w 552598"/>
                <a:gd name="connsiteY44" fmla="*/ 399102 h 605921"/>
                <a:gd name="connsiteX45" fmla="*/ 160837 w 552598"/>
                <a:gd name="connsiteY45" fmla="*/ 380838 h 605921"/>
                <a:gd name="connsiteX46" fmla="*/ 140041 w 552598"/>
                <a:gd name="connsiteY46" fmla="*/ 330773 h 605921"/>
                <a:gd name="connsiteX47" fmla="*/ 114044 w 552598"/>
                <a:gd name="connsiteY47" fmla="*/ 330773 h 605921"/>
                <a:gd name="connsiteX48" fmla="*/ 102532 w 552598"/>
                <a:gd name="connsiteY48" fmla="*/ 319277 h 605921"/>
                <a:gd name="connsiteX49" fmla="*/ 102532 w 552598"/>
                <a:gd name="connsiteY49" fmla="*/ 288126 h 605921"/>
                <a:gd name="connsiteX50" fmla="*/ 114044 w 552598"/>
                <a:gd name="connsiteY50" fmla="*/ 276630 h 605921"/>
                <a:gd name="connsiteX51" fmla="*/ 140041 w 552598"/>
                <a:gd name="connsiteY51" fmla="*/ 276630 h 605921"/>
                <a:gd name="connsiteX52" fmla="*/ 160837 w 552598"/>
                <a:gd name="connsiteY52" fmla="*/ 226566 h 605921"/>
                <a:gd name="connsiteX53" fmla="*/ 142547 w 552598"/>
                <a:gd name="connsiteY53" fmla="*/ 208209 h 605921"/>
                <a:gd name="connsiteX54" fmla="*/ 142547 w 552598"/>
                <a:gd name="connsiteY54" fmla="*/ 192077 h 605921"/>
                <a:gd name="connsiteX55" fmla="*/ 164551 w 552598"/>
                <a:gd name="connsiteY55" fmla="*/ 170012 h 605921"/>
                <a:gd name="connsiteX56" fmla="*/ 180799 w 552598"/>
                <a:gd name="connsiteY56" fmla="*/ 170012 h 605921"/>
                <a:gd name="connsiteX57" fmla="*/ 199089 w 552598"/>
                <a:gd name="connsiteY57" fmla="*/ 188369 h 605921"/>
                <a:gd name="connsiteX58" fmla="*/ 249224 w 552598"/>
                <a:gd name="connsiteY58" fmla="*/ 167602 h 605921"/>
                <a:gd name="connsiteX59" fmla="*/ 249224 w 552598"/>
                <a:gd name="connsiteY59" fmla="*/ 141642 h 605921"/>
                <a:gd name="connsiteX60" fmla="*/ 260737 w 552598"/>
                <a:gd name="connsiteY60" fmla="*/ 130146 h 605921"/>
                <a:gd name="connsiteX61" fmla="*/ 438507 w 552598"/>
                <a:gd name="connsiteY61" fmla="*/ 79551 h 605921"/>
                <a:gd name="connsiteX62" fmla="*/ 552598 w 552598"/>
                <a:gd name="connsiteY62" fmla="*/ 302952 h 605921"/>
                <a:gd name="connsiteX63" fmla="*/ 276329 w 552598"/>
                <a:gd name="connsiteY63" fmla="*/ 578821 h 605921"/>
                <a:gd name="connsiteX64" fmla="*/ 276329 w 552598"/>
                <a:gd name="connsiteY64" fmla="*/ 602737 h 605921"/>
                <a:gd name="connsiteX65" fmla="*/ 271316 w 552598"/>
                <a:gd name="connsiteY65" fmla="*/ 605332 h 605921"/>
                <a:gd name="connsiteX66" fmla="*/ 206426 w 552598"/>
                <a:gd name="connsiteY66" fmla="*/ 560837 h 605921"/>
                <a:gd name="connsiteX67" fmla="*/ 206426 w 552598"/>
                <a:gd name="connsiteY67" fmla="*/ 555553 h 605921"/>
                <a:gd name="connsiteX68" fmla="*/ 271316 w 552598"/>
                <a:gd name="connsiteY68" fmla="*/ 511059 h 605921"/>
                <a:gd name="connsiteX69" fmla="*/ 276329 w 552598"/>
                <a:gd name="connsiteY69" fmla="*/ 513654 h 605921"/>
                <a:gd name="connsiteX70" fmla="*/ 276329 w 552598"/>
                <a:gd name="connsiteY70" fmla="*/ 537663 h 605921"/>
                <a:gd name="connsiteX71" fmla="*/ 511381 w 552598"/>
                <a:gd name="connsiteY71" fmla="*/ 302952 h 605921"/>
                <a:gd name="connsiteX72" fmla="*/ 414278 w 552598"/>
                <a:gd name="connsiteY72" fmla="*/ 112830 h 605921"/>
                <a:gd name="connsiteX73" fmla="*/ 281414 w 552598"/>
                <a:gd name="connsiteY73" fmla="*/ 589 h 605921"/>
                <a:gd name="connsiteX74" fmla="*/ 346313 w 552598"/>
                <a:gd name="connsiteY74" fmla="*/ 45086 h 605921"/>
                <a:gd name="connsiteX75" fmla="*/ 346313 w 552598"/>
                <a:gd name="connsiteY75" fmla="*/ 50277 h 605921"/>
                <a:gd name="connsiteX76" fmla="*/ 281414 w 552598"/>
                <a:gd name="connsiteY76" fmla="*/ 94775 h 605921"/>
                <a:gd name="connsiteX77" fmla="*/ 276308 w 552598"/>
                <a:gd name="connsiteY77" fmla="*/ 92179 h 605921"/>
                <a:gd name="connsiteX78" fmla="*/ 276308 w 552598"/>
                <a:gd name="connsiteY78" fmla="*/ 68262 h 605921"/>
                <a:gd name="connsiteX79" fmla="*/ 41223 w 552598"/>
                <a:gd name="connsiteY79" fmla="*/ 303077 h 605921"/>
                <a:gd name="connsiteX80" fmla="*/ 138432 w 552598"/>
                <a:gd name="connsiteY80" fmla="*/ 493302 h 605921"/>
                <a:gd name="connsiteX81" fmla="*/ 114200 w 552598"/>
                <a:gd name="connsiteY81" fmla="*/ 526582 h 605921"/>
                <a:gd name="connsiteX82" fmla="*/ 0 w 552598"/>
                <a:gd name="connsiteY82" fmla="*/ 303077 h 605921"/>
                <a:gd name="connsiteX83" fmla="*/ 276308 w 552598"/>
                <a:gd name="connsiteY83" fmla="*/ 27195 h 605921"/>
                <a:gd name="connsiteX84" fmla="*/ 276308 w 552598"/>
                <a:gd name="connsiteY84" fmla="*/ 3185 h 605921"/>
                <a:gd name="connsiteX85" fmla="*/ 281414 w 552598"/>
                <a:gd name="connsiteY85" fmla="*/ 589 h 6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52598" h="605921">
                  <a:moveTo>
                    <a:pt x="257952" y="238897"/>
                  </a:moveTo>
                  <a:cubicBezTo>
                    <a:pt x="255074" y="238897"/>
                    <a:pt x="252845" y="241122"/>
                    <a:pt x="252845" y="243996"/>
                  </a:cubicBezTo>
                  <a:lnTo>
                    <a:pt x="252845" y="308986"/>
                  </a:lnTo>
                  <a:lnTo>
                    <a:pt x="228056" y="308986"/>
                  </a:lnTo>
                  <a:cubicBezTo>
                    <a:pt x="225364" y="308986"/>
                    <a:pt x="223878" y="311953"/>
                    <a:pt x="225642" y="314085"/>
                  </a:cubicBezTo>
                  <a:lnTo>
                    <a:pt x="273271" y="372123"/>
                  </a:lnTo>
                  <a:cubicBezTo>
                    <a:pt x="274849" y="373977"/>
                    <a:pt x="277727" y="373977"/>
                    <a:pt x="279306" y="372123"/>
                  </a:cubicBezTo>
                  <a:lnTo>
                    <a:pt x="327027" y="314085"/>
                  </a:lnTo>
                  <a:cubicBezTo>
                    <a:pt x="328605" y="311953"/>
                    <a:pt x="327213" y="308894"/>
                    <a:pt x="324520" y="308986"/>
                  </a:cubicBezTo>
                  <a:lnTo>
                    <a:pt x="299731" y="308986"/>
                  </a:lnTo>
                  <a:lnTo>
                    <a:pt x="299731" y="243996"/>
                  </a:lnTo>
                  <a:cubicBezTo>
                    <a:pt x="299731" y="241122"/>
                    <a:pt x="297503" y="238897"/>
                    <a:pt x="294718" y="238897"/>
                  </a:cubicBezTo>
                  <a:close/>
                  <a:moveTo>
                    <a:pt x="260737" y="130146"/>
                  </a:moveTo>
                  <a:lnTo>
                    <a:pt x="291932" y="130146"/>
                  </a:lnTo>
                  <a:cubicBezTo>
                    <a:pt x="298431" y="130146"/>
                    <a:pt x="303445" y="135338"/>
                    <a:pt x="303445" y="141642"/>
                  </a:cubicBezTo>
                  <a:lnTo>
                    <a:pt x="303445" y="167602"/>
                  </a:lnTo>
                  <a:cubicBezTo>
                    <a:pt x="321642" y="171125"/>
                    <a:pt x="338632" y="178356"/>
                    <a:pt x="353580" y="188369"/>
                  </a:cubicBezTo>
                  <a:lnTo>
                    <a:pt x="371963" y="170012"/>
                  </a:lnTo>
                  <a:cubicBezTo>
                    <a:pt x="376420" y="165562"/>
                    <a:pt x="383661" y="165562"/>
                    <a:pt x="388118" y="170012"/>
                  </a:cubicBezTo>
                  <a:lnTo>
                    <a:pt x="410215" y="192077"/>
                  </a:lnTo>
                  <a:cubicBezTo>
                    <a:pt x="414671" y="196528"/>
                    <a:pt x="414671" y="203759"/>
                    <a:pt x="410215" y="208209"/>
                  </a:cubicBezTo>
                  <a:lnTo>
                    <a:pt x="391832" y="226566"/>
                  </a:lnTo>
                  <a:cubicBezTo>
                    <a:pt x="401859" y="241400"/>
                    <a:pt x="409100" y="258459"/>
                    <a:pt x="412628" y="276630"/>
                  </a:cubicBezTo>
                  <a:lnTo>
                    <a:pt x="438625" y="276630"/>
                  </a:lnTo>
                  <a:cubicBezTo>
                    <a:pt x="445124" y="276630"/>
                    <a:pt x="450137" y="281822"/>
                    <a:pt x="450137" y="288126"/>
                  </a:cubicBezTo>
                  <a:lnTo>
                    <a:pt x="450137" y="319277"/>
                  </a:lnTo>
                  <a:cubicBezTo>
                    <a:pt x="450137" y="325674"/>
                    <a:pt x="444938" y="330773"/>
                    <a:pt x="438625" y="330773"/>
                  </a:cubicBezTo>
                  <a:lnTo>
                    <a:pt x="412628" y="330773"/>
                  </a:lnTo>
                  <a:cubicBezTo>
                    <a:pt x="409100" y="348945"/>
                    <a:pt x="401859" y="365818"/>
                    <a:pt x="391832" y="380838"/>
                  </a:cubicBezTo>
                  <a:lnTo>
                    <a:pt x="410215" y="399102"/>
                  </a:lnTo>
                  <a:cubicBezTo>
                    <a:pt x="414671" y="403552"/>
                    <a:pt x="414671" y="410876"/>
                    <a:pt x="410215" y="415326"/>
                  </a:cubicBezTo>
                  <a:lnTo>
                    <a:pt x="388118" y="437299"/>
                  </a:lnTo>
                  <a:cubicBezTo>
                    <a:pt x="383661" y="441749"/>
                    <a:pt x="376420" y="441749"/>
                    <a:pt x="371963" y="437299"/>
                  </a:cubicBezTo>
                  <a:lnTo>
                    <a:pt x="353580" y="419035"/>
                  </a:lnTo>
                  <a:cubicBezTo>
                    <a:pt x="338725" y="429047"/>
                    <a:pt x="321642" y="436186"/>
                    <a:pt x="303445" y="439802"/>
                  </a:cubicBezTo>
                  <a:lnTo>
                    <a:pt x="303445" y="465761"/>
                  </a:lnTo>
                  <a:cubicBezTo>
                    <a:pt x="303445" y="472158"/>
                    <a:pt x="298246" y="477257"/>
                    <a:pt x="291932" y="477257"/>
                  </a:cubicBezTo>
                  <a:lnTo>
                    <a:pt x="260737" y="477257"/>
                  </a:lnTo>
                  <a:cubicBezTo>
                    <a:pt x="254331" y="477257"/>
                    <a:pt x="249224" y="472065"/>
                    <a:pt x="249224" y="465761"/>
                  </a:cubicBezTo>
                  <a:lnTo>
                    <a:pt x="249224" y="439802"/>
                  </a:lnTo>
                  <a:cubicBezTo>
                    <a:pt x="231027" y="436186"/>
                    <a:pt x="214130" y="429047"/>
                    <a:pt x="199089" y="419035"/>
                  </a:cubicBezTo>
                  <a:lnTo>
                    <a:pt x="180799" y="437299"/>
                  </a:lnTo>
                  <a:cubicBezTo>
                    <a:pt x="176342" y="441749"/>
                    <a:pt x="169008" y="441749"/>
                    <a:pt x="164551" y="437299"/>
                  </a:cubicBezTo>
                  <a:lnTo>
                    <a:pt x="142547" y="415326"/>
                  </a:lnTo>
                  <a:cubicBezTo>
                    <a:pt x="138091" y="410876"/>
                    <a:pt x="138091" y="403552"/>
                    <a:pt x="142547" y="399102"/>
                  </a:cubicBezTo>
                  <a:lnTo>
                    <a:pt x="160837" y="380838"/>
                  </a:lnTo>
                  <a:cubicBezTo>
                    <a:pt x="150810" y="366004"/>
                    <a:pt x="143661" y="348945"/>
                    <a:pt x="140041" y="330773"/>
                  </a:cubicBezTo>
                  <a:lnTo>
                    <a:pt x="114044" y="330773"/>
                  </a:lnTo>
                  <a:cubicBezTo>
                    <a:pt x="107638" y="330773"/>
                    <a:pt x="102532" y="325582"/>
                    <a:pt x="102532" y="319277"/>
                  </a:cubicBezTo>
                  <a:lnTo>
                    <a:pt x="102532" y="288126"/>
                  </a:lnTo>
                  <a:cubicBezTo>
                    <a:pt x="102532" y="281636"/>
                    <a:pt x="107731" y="276630"/>
                    <a:pt x="114044" y="276630"/>
                  </a:cubicBezTo>
                  <a:lnTo>
                    <a:pt x="140041" y="276630"/>
                  </a:lnTo>
                  <a:cubicBezTo>
                    <a:pt x="143661" y="258459"/>
                    <a:pt x="150810" y="241492"/>
                    <a:pt x="160837" y="226566"/>
                  </a:cubicBezTo>
                  <a:lnTo>
                    <a:pt x="142547" y="208209"/>
                  </a:lnTo>
                  <a:cubicBezTo>
                    <a:pt x="138091" y="203759"/>
                    <a:pt x="138091" y="196528"/>
                    <a:pt x="142547" y="192077"/>
                  </a:cubicBezTo>
                  <a:lnTo>
                    <a:pt x="164551" y="170012"/>
                  </a:lnTo>
                  <a:cubicBezTo>
                    <a:pt x="169008" y="165562"/>
                    <a:pt x="176342" y="165562"/>
                    <a:pt x="180799" y="170012"/>
                  </a:cubicBezTo>
                  <a:lnTo>
                    <a:pt x="199089" y="188369"/>
                  </a:lnTo>
                  <a:cubicBezTo>
                    <a:pt x="213944" y="178356"/>
                    <a:pt x="231027" y="171125"/>
                    <a:pt x="249224" y="167602"/>
                  </a:cubicBezTo>
                  <a:lnTo>
                    <a:pt x="249224" y="141642"/>
                  </a:lnTo>
                  <a:cubicBezTo>
                    <a:pt x="249224" y="135153"/>
                    <a:pt x="254424" y="130146"/>
                    <a:pt x="260737" y="130146"/>
                  </a:cubicBezTo>
                  <a:close/>
                  <a:moveTo>
                    <a:pt x="438507" y="79551"/>
                  </a:moveTo>
                  <a:cubicBezTo>
                    <a:pt x="510081" y="131462"/>
                    <a:pt x="552598" y="214890"/>
                    <a:pt x="552598" y="302952"/>
                  </a:cubicBezTo>
                  <a:cubicBezTo>
                    <a:pt x="552598" y="455069"/>
                    <a:pt x="428760" y="578821"/>
                    <a:pt x="276329" y="578821"/>
                  </a:cubicBezTo>
                  <a:lnTo>
                    <a:pt x="276329" y="602737"/>
                  </a:lnTo>
                  <a:cubicBezTo>
                    <a:pt x="276329" y="605332"/>
                    <a:pt x="273358" y="606815"/>
                    <a:pt x="271316" y="605332"/>
                  </a:cubicBezTo>
                  <a:lnTo>
                    <a:pt x="206426" y="560837"/>
                  </a:lnTo>
                  <a:cubicBezTo>
                    <a:pt x="204569" y="559539"/>
                    <a:pt x="204569" y="556759"/>
                    <a:pt x="206426" y="555553"/>
                  </a:cubicBezTo>
                  <a:lnTo>
                    <a:pt x="271316" y="511059"/>
                  </a:lnTo>
                  <a:cubicBezTo>
                    <a:pt x="273544" y="509575"/>
                    <a:pt x="276329" y="511059"/>
                    <a:pt x="276329" y="513654"/>
                  </a:cubicBezTo>
                  <a:lnTo>
                    <a:pt x="276329" y="537663"/>
                  </a:lnTo>
                  <a:cubicBezTo>
                    <a:pt x="405923" y="537663"/>
                    <a:pt x="511381" y="432358"/>
                    <a:pt x="511381" y="302952"/>
                  </a:cubicBezTo>
                  <a:cubicBezTo>
                    <a:pt x="511381" y="228053"/>
                    <a:pt x="475176" y="156954"/>
                    <a:pt x="414278" y="112830"/>
                  </a:cubicBezTo>
                  <a:close/>
                  <a:moveTo>
                    <a:pt x="281414" y="589"/>
                  </a:moveTo>
                  <a:lnTo>
                    <a:pt x="346313" y="45086"/>
                  </a:lnTo>
                  <a:cubicBezTo>
                    <a:pt x="348170" y="46384"/>
                    <a:pt x="348170" y="49072"/>
                    <a:pt x="346313" y="50277"/>
                  </a:cubicBezTo>
                  <a:lnTo>
                    <a:pt x="281414" y="94775"/>
                  </a:lnTo>
                  <a:cubicBezTo>
                    <a:pt x="279186" y="96258"/>
                    <a:pt x="276308" y="94775"/>
                    <a:pt x="276308" y="92179"/>
                  </a:cubicBezTo>
                  <a:lnTo>
                    <a:pt x="276308" y="68262"/>
                  </a:lnTo>
                  <a:cubicBezTo>
                    <a:pt x="146695" y="68262"/>
                    <a:pt x="41223" y="173665"/>
                    <a:pt x="41223" y="303077"/>
                  </a:cubicBezTo>
                  <a:cubicBezTo>
                    <a:pt x="41223" y="377980"/>
                    <a:pt x="77526" y="449176"/>
                    <a:pt x="138432" y="493302"/>
                  </a:cubicBezTo>
                  <a:lnTo>
                    <a:pt x="114200" y="526582"/>
                  </a:lnTo>
                  <a:cubicBezTo>
                    <a:pt x="42709" y="474762"/>
                    <a:pt x="0" y="391237"/>
                    <a:pt x="0" y="303077"/>
                  </a:cubicBezTo>
                  <a:cubicBezTo>
                    <a:pt x="0" y="150953"/>
                    <a:pt x="123948" y="27195"/>
                    <a:pt x="276308" y="27195"/>
                  </a:cubicBezTo>
                  <a:lnTo>
                    <a:pt x="276308" y="3185"/>
                  </a:lnTo>
                  <a:cubicBezTo>
                    <a:pt x="276308" y="589"/>
                    <a:pt x="279279" y="-894"/>
                    <a:pt x="281414" y="589"/>
                  </a:cubicBezTo>
                  <a:close/>
                </a:path>
              </a:pathLst>
            </a:custGeom>
            <a:solidFill>
              <a:srgbClr val="FFFFFF"/>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cs typeface="+mn-ea"/>
                <a:sym typeface="+mn-lt"/>
              </a:endParaRPr>
            </a:p>
          </p:txBody>
        </p:sp>
      </p:grpSp>
      <p:grpSp>
        <p:nvGrpSpPr>
          <p:cNvPr id="13" name="组合 12">
            <a:extLst>
              <a:ext uri="{FF2B5EF4-FFF2-40B4-BE49-F238E27FC236}">
                <a16:creationId xmlns="" xmlns:a16="http://schemas.microsoft.com/office/drawing/2014/main" id="{7BA1AF50-DEE8-4260-A5F9-196D7EB5EF53}"/>
              </a:ext>
            </a:extLst>
          </p:cNvPr>
          <p:cNvGrpSpPr/>
          <p:nvPr/>
        </p:nvGrpSpPr>
        <p:grpSpPr>
          <a:xfrm>
            <a:off x="4366990" y="3150172"/>
            <a:ext cx="780959" cy="780944"/>
            <a:chOff x="4366990" y="3150172"/>
            <a:chExt cx="780959" cy="780944"/>
          </a:xfrm>
        </p:grpSpPr>
        <p:sp>
          <p:nvSpPr>
            <p:cNvPr id="14" name="Freeform: Shape 20">
              <a:extLst>
                <a:ext uri="{FF2B5EF4-FFF2-40B4-BE49-F238E27FC236}">
                  <a16:creationId xmlns="" xmlns:a16="http://schemas.microsoft.com/office/drawing/2014/main" id="{212160B0-6C39-4682-9686-F9FC9D9C97D2}"/>
                </a:ext>
              </a:extLst>
            </p:cNvPr>
            <p:cNvSpPr/>
            <p:nvPr/>
          </p:nvSpPr>
          <p:spPr>
            <a:xfrm>
              <a:off x="4366990" y="3150172"/>
              <a:ext cx="780959" cy="780944"/>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tx1">
                <a:lumMod val="50000"/>
                <a:lumOff val="50000"/>
              </a:schemeClr>
            </a:solidFill>
            <a:ln w="12700" cap="flat">
              <a:noFill/>
              <a:miter lim="4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5" name="Freeform: Shape 20">
              <a:extLst>
                <a:ext uri="{FF2B5EF4-FFF2-40B4-BE49-F238E27FC236}">
                  <a16:creationId xmlns="" xmlns:a16="http://schemas.microsoft.com/office/drawing/2014/main" id="{5D66AC9F-0DC3-4BEA-8341-15E475B506C5}"/>
                </a:ext>
              </a:extLst>
            </p:cNvPr>
            <p:cNvSpPr/>
            <p:nvPr/>
          </p:nvSpPr>
          <p:spPr>
            <a:xfrm>
              <a:off x="4591312" y="3368926"/>
              <a:ext cx="332315" cy="343436"/>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rgbClr val="FFFFFF"/>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cs typeface="+mn-ea"/>
                <a:sym typeface="+mn-lt"/>
              </a:endParaRPr>
            </a:p>
          </p:txBody>
        </p:sp>
      </p:grpSp>
      <p:grpSp>
        <p:nvGrpSpPr>
          <p:cNvPr id="16" name="组合 15">
            <a:extLst>
              <a:ext uri="{FF2B5EF4-FFF2-40B4-BE49-F238E27FC236}">
                <a16:creationId xmlns="" xmlns:a16="http://schemas.microsoft.com/office/drawing/2014/main" id="{B2E45D75-3D65-45E0-B539-D6CA4D7749F3}"/>
              </a:ext>
            </a:extLst>
          </p:cNvPr>
          <p:cNvGrpSpPr/>
          <p:nvPr/>
        </p:nvGrpSpPr>
        <p:grpSpPr>
          <a:xfrm>
            <a:off x="6368851" y="2022926"/>
            <a:ext cx="780937" cy="780944"/>
            <a:chOff x="6368851" y="2022926"/>
            <a:chExt cx="780937" cy="780944"/>
          </a:xfrm>
        </p:grpSpPr>
        <p:sp>
          <p:nvSpPr>
            <p:cNvPr id="17" name="Freeform: Shape 5">
              <a:extLst>
                <a:ext uri="{FF2B5EF4-FFF2-40B4-BE49-F238E27FC236}">
                  <a16:creationId xmlns="" xmlns:a16="http://schemas.microsoft.com/office/drawing/2014/main" id="{BC91379B-1013-404B-9A38-F4C70B8319EF}"/>
                </a:ext>
              </a:extLst>
            </p:cNvPr>
            <p:cNvSpPr/>
            <p:nvPr/>
          </p:nvSpPr>
          <p:spPr>
            <a:xfrm>
              <a:off x="6368851" y="2022926"/>
              <a:ext cx="780937" cy="780944"/>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tx1">
                <a:lumMod val="50000"/>
                <a:lumOff val="50000"/>
              </a:schemeClr>
            </a:solidFill>
            <a:ln w="12700" cap="flat">
              <a:noFill/>
              <a:miter lim="4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18" name="Freeform: Shape 5">
              <a:extLst>
                <a:ext uri="{FF2B5EF4-FFF2-40B4-BE49-F238E27FC236}">
                  <a16:creationId xmlns="" xmlns:a16="http://schemas.microsoft.com/office/drawing/2014/main" id="{17C5DD93-321A-4D65-901A-658B71A35FAF}"/>
                </a:ext>
              </a:extLst>
            </p:cNvPr>
            <p:cNvSpPr/>
            <p:nvPr/>
          </p:nvSpPr>
          <p:spPr>
            <a:xfrm>
              <a:off x="6602717" y="2241683"/>
              <a:ext cx="313206" cy="343430"/>
            </a:xfrm>
            <a:custGeom>
              <a:avLst/>
              <a:gdLst>
                <a:gd name="connsiteX0" fmla="*/ 130776 w 510187"/>
                <a:gd name="connsiteY0" fmla="*/ 398252 h 559418"/>
                <a:gd name="connsiteX1" fmla="*/ 180826 w 510187"/>
                <a:gd name="connsiteY1" fmla="*/ 398252 h 559418"/>
                <a:gd name="connsiteX2" fmla="*/ 195356 w 510187"/>
                <a:gd name="connsiteY2" fmla="*/ 420815 h 559418"/>
                <a:gd name="connsiteX3" fmla="*/ 140463 w 510187"/>
                <a:gd name="connsiteY3" fmla="*/ 420815 h 559418"/>
                <a:gd name="connsiteX4" fmla="*/ 48435 w 510187"/>
                <a:gd name="connsiteY4" fmla="*/ 535243 h 559418"/>
                <a:gd name="connsiteX5" fmla="*/ 461752 w 510187"/>
                <a:gd name="connsiteY5" fmla="*/ 535243 h 559418"/>
                <a:gd name="connsiteX6" fmla="*/ 369724 w 510187"/>
                <a:gd name="connsiteY6" fmla="*/ 420815 h 559418"/>
                <a:gd name="connsiteX7" fmla="*/ 316445 w 510187"/>
                <a:gd name="connsiteY7" fmla="*/ 420815 h 559418"/>
                <a:gd name="connsiteX8" fmla="*/ 329361 w 510187"/>
                <a:gd name="connsiteY8" fmla="*/ 398252 h 559418"/>
                <a:gd name="connsiteX9" fmla="*/ 381026 w 510187"/>
                <a:gd name="connsiteY9" fmla="*/ 398252 h 559418"/>
                <a:gd name="connsiteX10" fmla="*/ 510187 w 510187"/>
                <a:gd name="connsiteY10" fmla="*/ 559418 h 559418"/>
                <a:gd name="connsiteX11" fmla="*/ 0 w 510187"/>
                <a:gd name="connsiteY11" fmla="*/ 559418 h 559418"/>
                <a:gd name="connsiteX12" fmla="*/ 254964 w 510187"/>
                <a:gd name="connsiteY12" fmla="*/ 79000 h 559418"/>
                <a:gd name="connsiteX13" fmla="*/ 175836 w 510187"/>
                <a:gd name="connsiteY13" fmla="*/ 159612 h 559418"/>
                <a:gd name="connsiteX14" fmla="*/ 254964 w 510187"/>
                <a:gd name="connsiteY14" fmla="*/ 238611 h 559418"/>
                <a:gd name="connsiteX15" fmla="*/ 335706 w 510187"/>
                <a:gd name="connsiteY15" fmla="*/ 159612 h 559418"/>
                <a:gd name="connsiteX16" fmla="*/ 254964 w 510187"/>
                <a:gd name="connsiteY16" fmla="*/ 79000 h 559418"/>
                <a:gd name="connsiteX17" fmla="*/ 254964 w 510187"/>
                <a:gd name="connsiteY17" fmla="*/ 0 h 559418"/>
                <a:gd name="connsiteX18" fmla="*/ 414834 w 510187"/>
                <a:gd name="connsiteY18" fmla="*/ 159612 h 559418"/>
                <a:gd name="connsiteX19" fmla="*/ 254964 w 510187"/>
                <a:gd name="connsiteY19" fmla="*/ 478835 h 559418"/>
                <a:gd name="connsiteX20" fmla="*/ 95093 w 510187"/>
                <a:gd name="connsiteY20" fmla="*/ 159612 h 559418"/>
                <a:gd name="connsiteX21" fmla="*/ 254964 w 510187"/>
                <a:gd name="connsiteY21" fmla="*/ 0 h 55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0187" h="559418">
                  <a:moveTo>
                    <a:pt x="130776" y="398252"/>
                  </a:moveTo>
                  <a:lnTo>
                    <a:pt x="180826" y="398252"/>
                  </a:lnTo>
                  <a:cubicBezTo>
                    <a:pt x="185669" y="404699"/>
                    <a:pt x="190513" y="412757"/>
                    <a:pt x="195356" y="420815"/>
                  </a:cubicBezTo>
                  <a:lnTo>
                    <a:pt x="140463" y="420815"/>
                  </a:lnTo>
                  <a:lnTo>
                    <a:pt x="48435" y="535243"/>
                  </a:lnTo>
                  <a:lnTo>
                    <a:pt x="461752" y="535243"/>
                  </a:lnTo>
                  <a:lnTo>
                    <a:pt x="369724" y="420815"/>
                  </a:lnTo>
                  <a:lnTo>
                    <a:pt x="316445" y="420815"/>
                  </a:lnTo>
                  <a:cubicBezTo>
                    <a:pt x="319674" y="412757"/>
                    <a:pt x="324518" y="404699"/>
                    <a:pt x="329361" y="398252"/>
                  </a:cubicBezTo>
                  <a:lnTo>
                    <a:pt x="381026" y="398252"/>
                  </a:lnTo>
                  <a:lnTo>
                    <a:pt x="510187" y="559418"/>
                  </a:lnTo>
                  <a:lnTo>
                    <a:pt x="0" y="559418"/>
                  </a:lnTo>
                  <a:close/>
                  <a:moveTo>
                    <a:pt x="254964" y="79000"/>
                  </a:moveTo>
                  <a:cubicBezTo>
                    <a:pt x="211363" y="79000"/>
                    <a:pt x="175836" y="116081"/>
                    <a:pt x="175836" y="159612"/>
                  </a:cubicBezTo>
                  <a:cubicBezTo>
                    <a:pt x="175836" y="203142"/>
                    <a:pt x="211363" y="238611"/>
                    <a:pt x="254964" y="238611"/>
                  </a:cubicBezTo>
                  <a:cubicBezTo>
                    <a:pt x="300179" y="238611"/>
                    <a:pt x="335706" y="203142"/>
                    <a:pt x="335706" y="159612"/>
                  </a:cubicBezTo>
                  <a:cubicBezTo>
                    <a:pt x="335706" y="116081"/>
                    <a:pt x="300179" y="79000"/>
                    <a:pt x="254964" y="79000"/>
                  </a:cubicBezTo>
                  <a:close/>
                  <a:moveTo>
                    <a:pt x="254964" y="0"/>
                  </a:moveTo>
                  <a:cubicBezTo>
                    <a:pt x="343781" y="0"/>
                    <a:pt x="414834" y="70939"/>
                    <a:pt x="414834" y="159612"/>
                  </a:cubicBezTo>
                  <a:cubicBezTo>
                    <a:pt x="414834" y="246673"/>
                    <a:pt x="254964" y="478835"/>
                    <a:pt x="254964" y="478835"/>
                  </a:cubicBezTo>
                  <a:cubicBezTo>
                    <a:pt x="254964" y="478835"/>
                    <a:pt x="95093" y="246673"/>
                    <a:pt x="95093" y="159612"/>
                  </a:cubicBezTo>
                  <a:cubicBezTo>
                    <a:pt x="95093" y="70939"/>
                    <a:pt x="167761" y="0"/>
                    <a:pt x="254964" y="0"/>
                  </a:cubicBezTo>
                  <a:close/>
                </a:path>
              </a:pathLst>
            </a:custGeom>
            <a:solidFill>
              <a:srgbClr val="FFFFFF"/>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cs typeface="+mn-ea"/>
                <a:sym typeface="+mn-lt"/>
              </a:endParaRPr>
            </a:p>
          </p:txBody>
        </p:sp>
      </p:grpSp>
      <p:grpSp>
        <p:nvGrpSpPr>
          <p:cNvPr id="19" name="组合 18">
            <a:extLst>
              <a:ext uri="{FF2B5EF4-FFF2-40B4-BE49-F238E27FC236}">
                <a16:creationId xmlns="" xmlns:a16="http://schemas.microsoft.com/office/drawing/2014/main" id="{06050A60-94AF-49D5-99E4-362FA3BADA39}"/>
              </a:ext>
            </a:extLst>
          </p:cNvPr>
          <p:cNvGrpSpPr/>
          <p:nvPr/>
        </p:nvGrpSpPr>
        <p:grpSpPr>
          <a:xfrm>
            <a:off x="5045587" y="4297155"/>
            <a:ext cx="780930" cy="780944"/>
            <a:chOff x="5045587" y="4297155"/>
            <a:chExt cx="780930" cy="780944"/>
          </a:xfrm>
        </p:grpSpPr>
        <p:sp>
          <p:nvSpPr>
            <p:cNvPr id="20" name="Freeform: Shape 14">
              <a:extLst>
                <a:ext uri="{FF2B5EF4-FFF2-40B4-BE49-F238E27FC236}">
                  <a16:creationId xmlns="" xmlns:a16="http://schemas.microsoft.com/office/drawing/2014/main" id="{5FE90FEF-764B-4114-B523-D5D1E4C30BB1}"/>
                </a:ext>
              </a:extLst>
            </p:cNvPr>
            <p:cNvSpPr/>
            <p:nvPr/>
          </p:nvSpPr>
          <p:spPr>
            <a:xfrm>
              <a:off x="5045587" y="4297155"/>
              <a:ext cx="780930" cy="780944"/>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rgbClr val="E8A243"/>
            </a:solidFill>
            <a:ln w="12700" cap="flat">
              <a:noFill/>
              <a:miter lim="4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cs typeface="+mn-ea"/>
                <a:sym typeface="+mn-lt"/>
              </a:endParaRPr>
            </a:p>
          </p:txBody>
        </p:sp>
        <p:sp>
          <p:nvSpPr>
            <p:cNvPr id="21" name="Freeform: Shape 14">
              <a:extLst>
                <a:ext uri="{FF2B5EF4-FFF2-40B4-BE49-F238E27FC236}">
                  <a16:creationId xmlns="" xmlns:a16="http://schemas.microsoft.com/office/drawing/2014/main" id="{47B115C6-3F7E-4ECA-8D7E-61679CB216DF}"/>
                </a:ext>
              </a:extLst>
            </p:cNvPr>
            <p:cNvSpPr/>
            <p:nvPr/>
          </p:nvSpPr>
          <p:spPr>
            <a:xfrm>
              <a:off x="5293130" y="4515913"/>
              <a:ext cx="285844" cy="343428"/>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solidFill>
              <a:srgbClr val="FFFFFF"/>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cs typeface="+mn-ea"/>
                <a:sym typeface="+mn-lt"/>
              </a:endParaRPr>
            </a:p>
          </p:txBody>
        </p:sp>
      </p:grpSp>
      <p:grpSp>
        <p:nvGrpSpPr>
          <p:cNvPr id="22" name="组合 21">
            <a:extLst>
              <a:ext uri="{FF2B5EF4-FFF2-40B4-BE49-F238E27FC236}">
                <a16:creationId xmlns="" xmlns:a16="http://schemas.microsoft.com/office/drawing/2014/main" id="{A65F44E5-CACB-4895-966B-8A1859654AE0}"/>
              </a:ext>
            </a:extLst>
          </p:cNvPr>
          <p:cNvGrpSpPr/>
          <p:nvPr/>
        </p:nvGrpSpPr>
        <p:grpSpPr>
          <a:xfrm>
            <a:off x="5034279" y="2022916"/>
            <a:ext cx="780942" cy="780965"/>
            <a:chOff x="5034279" y="2022916"/>
            <a:chExt cx="780942" cy="780965"/>
          </a:xfrm>
        </p:grpSpPr>
        <p:sp>
          <p:nvSpPr>
            <p:cNvPr id="23" name="Freeform: Shape 17">
              <a:extLst>
                <a:ext uri="{FF2B5EF4-FFF2-40B4-BE49-F238E27FC236}">
                  <a16:creationId xmlns="" xmlns:a16="http://schemas.microsoft.com/office/drawing/2014/main" id="{8D164605-BDFF-413D-BF30-D96DCA0354E2}"/>
                </a:ext>
              </a:extLst>
            </p:cNvPr>
            <p:cNvSpPr/>
            <p:nvPr/>
          </p:nvSpPr>
          <p:spPr>
            <a:xfrm>
              <a:off x="5034279" y="2022916"/>
              <a:ext cx="780942" cy="780965"/>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rgbClr val="E8A243"/>
            </a:solidFill>
            <a:ln w="12700" cap="flat">
              <a:noFill/>
              <a:miter lim="4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cs typeface="+mn-ea"/>
                <a:sym typeface="+mn-lt"/>
              </a:endParaRPr>
            </a:p>
          </p:txBody>
        </p:sp>
        <p:sp>
          <p:nvSpPr>
            <p:cNvPr id="24" name="Freeform: Shape 17">
              <a:extLst>
                <a:ext uri="{FF2B5EF4-FFF2-40B4-BE49-F238E27FC236}">
                  <a16:creationId xmlns="" xmlns:a16="http://schemas.microsoft.com/office/drawing/2014/main" id="{63D4A8AD-E59B-4A58-A3EE-CC7C3741C344}"/>
                </a:ext>
              </a:extLst>
            </p:cNvPr>
            <p:cNvSpPr/>
            <p:nvPr/>
          </p:nvSpPr>
          <p:spPr>
            <a:xfrm>
              <a:off x="5281451" y="2241680"/>
              <a:ext cx="286597" cy="343438"/>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rgbClr val="FFFFFF"/>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cs typeface="+mn-ea"/>
                <a:sym typeface="+mn-lt"/>
              </a:endParaRPr>
            </a:p>
          </p:txBody>
        </p:sp>
      </p:grpSp>
      <p:grpSp>
        <p:nvGrpSpPr>
          <p:cNvPr id="25" name="组合 24">
            <a:extLst>
              <a:ext uri="{FF2B5EF4-FFF2-40B4-BE49-F238E27FC236}">
                <a16:creationId xmlns="" xmlns:a16="http://schemas.microsoft.com/office/drawing/2014/main" id="{55AEA963-DBAE-4FE9-B684-303E6C58BA17}"/>
              </a:ext>
            </a:extLst>
          </p:cNvPr>
          <p:cNvGrpSpPr/>
          <p:nvPr/>
        </p:nvGrpSpPr>
        <p:grpSpPr>
          <a:xfrm>
            <a:off x="7990296" y="1680940"/>
            <a:ext cx="2965476" cy="1134386"/>
            <a:chOff x="8386922" y="2192795"/>
            <a:chExt cx="2965476" cy="1134386"/>
          </a:xfrm>
        </p:grpSpPr>
        <p:sp>
          <p:nvSpPr>
            <p:cNvPr id="26" name="矩形 25">
              <a:extLst>
                <a:ext uri="{FF2B5EF4-FFF2-40B4-BE49-F238E27FC236}">
                  <a16:creationId xmlns="" xmlns:a16="http://schemas.microsoft.com/office/drawing/2014/main" id="{4D17BD2B-24CA-4973-9D8F-2BB198078024}"/>
                </a:ext>
              </a:extLst>
            </p:cNvPr>
            <p:cNvSpPr/>
            <p:nvPr/>
          </p:nvSpPr>
          <p:spPr>
            <a:xfrm>
              <a:off x="8386922" y="2192795"/>
              <a:ext cx="2501951" cy="424732"/>
            </a:xfrm>
            <a:prstGeom prst="rect">
              <a:avLst/>
            </a:prstGeom>
          </p:spPr>
          <p:txBody>
            <a:bodyPr wrap="square">
              <a:spAutoFit/>
              <a:scene3d>
                <a:camera prst="orthographicFront"/>
                <a:lightRig rig="threePt" dir="t"/>
              </a:scene3d>
              <a:sp3d contourW="12700"/>
            </a:bodyPr>
            <a:lstStyle/>
            <a:p>
              <a:pPr marL="0" marR="0" lvl="0" indent="0" defTabSz="4572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lumMod val="75000"/>
                      <a:lumOff val="25000"/>
                    </a:srgbClr>
                  </a:solidFill>
                  <a:effectLst/>
                  <a:uLnTx/>
                  <a:uFillTx/>
                  <a:cs typeface="+mn-ea"/>
                  <a:sym typeface="+mn-lt"/>
                </a:rPr>
                <a:t>标题文字添加</a:t>
              </a:r>
            </a:p>
          </p:txBody>
        </p:sp>
        <p:sp>
          <p:nvSpPr>
            <p:cNvPr id="27" name="文本框 26">
              <a:extLst>
                <a:ext uri="{FF2B5EF4-FFF2-40B4-BE49-F238E27FC236}">
                  <a16:creationId xmlns="" xmlns:a16="http://schemas.microsoft.com/office/drawing/2014/main" id="{74F85765-51EA-4D78-B674-A7CADAE14BCE}"/>
                </a:ext>
              </a:extLst>
            </p:cNvPr>
            <p:cNvSpPr txBox="1"/>
            <p:nvPr/>
          </p:nvSpPr>
          <p:spPr>
            <a:xfrm>
              <a:off x="8386922" y="2542351"/>
              <a:ext cx="2965476" cy="784830"/>
            </a:xfrm>
            <a:prstGeom prst="rect">
              <a:avLst/>
            </a:prstGeom>
            <a:noFill/>
          </p:spPr>
          <p:txBody>
            <a:bodyPr wrap="square" rtlCol="0">
              <a:spAutoFit/>
              <a:scene3d>
                <a:camera prst="orthographicFront"/>
                <a:lightRig rig="threePt" dir="t"/>
              </a:scene3d>
              <a:sp3d contourW="12700"/>
            </a:bodyPr>
            <a:lstStyle>
              <a:defPPr>
                <a:defRPr lang="zh-CN"/>
              </a:defPPr>
              <a:lvl1pPr marR="0" lvl="0" indent="0" algn="r" defTabSz="457200" fontAlgn="auto">
                <a:lnSpc>
                  <a:spcPct val="150000"/>
                </a:lnSpc>
                <a:spcBef>
                  <a:spcPts val="0"/>
                </a:spcBef>
                <a:spcAft>
                  <a:spcPts val="0"/>
                </a:spcAft>
                <a:buClrTx/>
                <a:buSzTx/>
                <a:buFontTx/>
                <a:buNone/>
                <a:tabLst/>
                <a:defRPr kumimoji="0" sz="1000" b="0" i="0" u="none" strike="noStrike" kern="0" cap="none" spc="0" normalizeH="0" baseline="0">
                  <a:ln>
                    <a:noFill/>
                  </a:ln>
                  <a:solidFill>
                    <a:srgbClr val="000000">
                      <a:lumMod val="65000"/>
                      <a:lumOff val="35000"/>
                    </a:srgbClr>
                  </a:solidFill>
                  <a:effectLst/>
                  <a:uLnTx/>
                  <a:uFillTx/>
                  <a:latin typeface="思源黑体 CN Medium" panose="020B0600000000000000" pitchFamily="34" charset="-122"/>
                  <a:ea typeface="思源黑体 CN Medium" panose="020B0600000000000000" pitchFamily="34" charset="-122"/>
                </a:defRPr>
              </a:lvl1pPr>
            </a:lstStyle>
            <a:p>
              <a:pPr algn="l"/>
              <a:r>
                <a:rPr lang="zh-CN" altLang="en-US" dirty="0">
                  <a:latin typeface="+mn-lt"/>
                  <a:ea typeface="+mn-ea"/>
                  <a:cs typeface="+mn-ea"/>
                  <a:sym typeface="+mn-lt"/>
                </a:rPr>
                <a:t>点击输入简要文字内容，文字内容需概括精炼，言简意赅的说明分项内容点击输入简要文字内容，文字内容需概括精炼，言简意赅的说明分项内容</a:t>
              </a:r>
              <a:endParaRPr lang="en-US" altLang="zh-CN" dirty="0">
                <a:latin typeface="+mn-lt"/>
                <a:ea typeface="+mn-ea"/>
                <a:cs typeface="+mn-ea"/>
                <a:sym typeface="+mn-lt"/>
              </a:endParaRPr>
            </a:p>
          </p:txBody>
        </p:sp>
      </p:grpSp>
      <p:grpSp>
        <p:nvGrpSpPr>
          <p:cNvPr id="28" name="组合 27">
            <a:extLst>
              <a:ext uri="{FF2B5EF4-FFF2-40B4-BE49-F238E27FC236}">
                <a16:creationId xmlns="" xmlns:a16="http://schemas.microsoft.com/office/drawing/2014/main" id="{1645389B-EBF2-4C0C-837E-067D7137C11F}"/>
              </a:ext>
            </a:extLst>
          </p:cNvPr>
          <p:cNvGrpSpPr/>
          <p:nvPr/>
        </p:nvGrpSpPr>
        <p:grpSpPr>
          <a:xfrm>
            <a:off x="7990296" y="4774149"/>
            <a:ext cx="2965476" cy="1134386"/>
            <a:chOff x="8386922" y="2192795"/>
            <a:chExt cx="2965476" cy="1134386"/>
          </a:xfrm>
        </p:grpSpPr>
        <p:sp>
          <p:nvSpPr>
            <p:cNvPr id="29" name="矩形 28">
              <a:extLst>
                <a:ext uri="{FF2B5EF4-FFF2-40B4-BE49-F238E27FC236}">
                  <a16:creationId xmlns="" xmlns:a16="http://schemas.microsoft.com/office/drawing/2014/main" id="{B566236C-2C80-4BDF-A150-237E6327EF1B}"/>
                </a:ext>
              </a:extLst>
            </p:cNvPr>
            <p:cNvSpPr/>
            <p:nvPr/>
          </p:nvSpPr>
          <p:spPr>
            <a:xfrm>
              <a:off x="8386922" y="2192795"/>
              <a:ext cx="2501951" cy="424732"/>
            </a:xfrm>
            <a:prstGeom prst="rect">
              <a:avLst/>
            </a:prstGeom>
          </p:spPr>
          <p:txBody>
            <a:bodyPr wrap="square">
              <a:spAutoFit/>
              <a:scene3d>
                <a:camera prst="orthographicFront"/>
                <a:lightRig rig="threePt" dir="t"/>
              </a:scene3d>
              <a:sp3d contourW="12700"/>
            </a:bodyPr>
            <a:lstStyle/>
            <a:p>
              <a:pPr marL="0" marR="0" lvl="0" indent="0" defTabSz="4572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lumMod val="75000"/>
                      <a:lumOff val="25000"/>
                    </a:srgbClr>
                  </a:solidFill>
                  <a:effectLst/>
                  <a:uLnTx/>
                  <a:uFillTx/>
                  <a:cs typeface="+mn-ea"/>
                  <a:sym typeface="+mn-lt"/>
                </a:rPr>
                <a:t>标题文字添加</a:t>
              </a:r>
            </a:p>
          </p:txBody>
        </p:sp>
        <p:sp>
          <p:nvSpPr>
            <p:cNvPr id="30" name="文本框 29">
              <a:extLst>
                <a:ext uri="{FF2B5EF4-FFF2-40B4-BE49-F238E27FC236}">
                  <a16:creationId xmlns="" xmlns:a16="http://schemas.microsoft.com/office/drawing/2014/main" id="{D4002A4F-C56A-44BA-8E3A-17A68C26D0FF}"/>
                </a:ext>
              </a:extLst>
            </p:cNvPr>
            <p:cNvSpPr txBox="1"/>
            <p:nvPr/>
          </p:nvSpPr>
          <p:spPr>
            <a:xfrm>
              <a:off x="8386922" y="2542351"/>
              <a:ext cx="2965476" cy="784830"/>
            </a:xfrm>
            <a:prstGeom prst="rect">
              <a:avLst/>
            </a:prstGeom>
            <a:noFill/>
          </p:spPr>
          <p:txBody>
            <a:bodyPr wrap="square" rtlCol="0">
              <a:spAutoFit/>
              <a:scene3d>
                <a:camera prst="orthographicFront"/>
                <a:lightRig rig="threePt" dir="t"/>
              </a:scene3d>
              <a:sp3d contourW="12700"/>
            </a:bodyPr>
            <a:lstStyle>
              <a:defPPr>
                <a:defRPr lang="zh-CN"/>
              </a:defPPr>
              <a:lvl1pPr marR="0" lvl="0" indent="0" defTabSz="457200" fontAlgn="auto">
                <a:lnSpc>
                  <a:spcPct val="150000"/>
                </a:lnSpc>
                <a:spcBef>
                  <a:spcPts val="0"/>
                </a:spcBef>
                <a:spcAft>
                  <a:spcPts val="0"/>
                </a:spcAft>
                <a:buClrTx/>
                <a:buSzTx/>
                <a:buFontTx/>
                <a:buNone/>
                <a:tabLst/>
                <a:defRPr kumimoji="0" sz="1000" b="0" i="0" u="none" strike="noStrike" kern="0" cap="none" spc="0" normalizeH="0" baseline="0">
                  <a:ln>
                    <a:noFill/>
                  </a:ln>
                  <a:solidFill>
                    <a:srgbClr val="000000">
                      <a:lumMod val="65000"/>
                      <a:lumOff val="35000"/>
                    </a:srgbClr>
                  </a:solidFill>
                  <a:effectLst/>
                  <a:uLnTx/>
                  <a:uFillTx/>
                  <a:latin typeface="思源黑体 CN Medium" panose="020B0600000000000000" pitchFamily="34" charset="-122"/>
                  <a:ea typeface="思源黑体 CN Medium" panose="020B0600000000000000" pitchFamily="34" charset="-122"/>
                </a:defRPr>
              </a:lvl1pPr>
            </a:lstStyle>
            <a:p>
              <a:r>
                <a:rPr lang="zh-CN" altLang="en-US" dirty="0">
                  <a:latin typeface="+mn-lt"/>
                  <a:ea typeface="+mn-ea"/>
                  <a:cs typeface="+mn-ea"/>
                  <a:sym typeface="+mn-lt"/>
                </a:rPr>
                <a:t>点击输入简要文字内容，文字内容需概括精炼，言简意赅的说明分项内容点击输入简要文字内容，文字内容需概括精炼，言简意赅的说明分项内容</a:t>
              </a:r>
              <a:endParaRPr lang="en-US" altLang="zh-CN" dirty="0">
                <a:latin typeface="+mn-lt"/>
                <a:ea typeface="+mn-ea"/>
                <a:cs typeface="+mn-ea"/>
                <a:sym typeface="+mn-lt"/>
              </a:endParaRPr>
            </a:p>
          </p:txBody>
        </p:sp>
      </p:grpSp>
      <p:grpSp>
        <p:nvGrpSpPr>
          <p:cNvPr id="31" name="组合 30">
            <a:extLst>
              <a:ext uri="{FF2B5EF4-FFF2-40B4-BE49-F238E27FC236}">
                <a16:creationId xmlns="" xmlns:a16="http://schemas.microsoft.com/office/drawing/2014/main" id="{11146DA2-7DF2-40D4-9D31-51DDFD4D311C}"/>
              </a:ext>
            </a:extLst>
          </p:cNvPr>
          <p:cNvGrpSpPr/>
          <p:nvPr/>
        </p:nvGrpSpPr>
        <p:grpSpPr>
          <a:xfrm>
            <a:off x="1235671" y="1680940"/>
            <a:ext cx="2965476" cy="1134386"/>
            <a:chOff x="8386922" y="2192795"/>
            <a:chExt cx="2965476" cy="1134386"/>
          </a:xfrm>
        </p:grpSpPr>
        <p:sp>
          <p:nvSpPr>
            <p:cNvPr id="32" name="矩形 31">
              <a:extLst>
                <a:ext uri="{FF2B5EF4-FFF2-40B4-BE49-F238E27FC236}">
                  <a16:creationId xmlns="" xmlns:a16="http://schemas.microsoft.com/office/drawing/2014/main" id="{F3E76C04-ED41-4EF4-8AFA-244A7F5C18E0}"/>
                </a:ext>
              </a:extLst>
            </p:cNvPr>
            <p:cNvSpPr/>
            <p:nvPr/>
          </p:nvSpPr>
          <p:spPr>
            <a:xfrm>
              <a:off x="8850447" y="2192795"/>
              <a:ext cx="2501951" cy="424732"/>
            </a:xfrm>
            <a:prstGeom prst="rect">
              <a:avLst/>
            </a:prstGeom>
          </p:spPr>
          <p:txBody>
            <a:bodyPr wrap="square">
              <a:spAutoFit/>
              <a:scene3d>
                <a:camera prst="orthographicFront"/>
                <a:lightRig rig="threePt" dir="t"/>
              </a:scene3d>
              <a:sp3d contourW="12700"/>
            </a:bodyPr>
            <a:lstStyle/>
            <a:p>
              <a:pPr marL="0" marR="0" lvl="0" indent="0" algn="r" defTabSz="4572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lumMod val="75000"/>
                      <a:lumOff val="25000"/>
                    </a:srgbClr>
                  </a:solidFill>
                  <a:effectLst/>
                  <a:uLnTx/>
                  <a:uFillTx/>
                  <a:cs typeface="+mn-ea"/>
                  <a:sym typeface="+mn-lt"/>
                </a:rPr>
                <a:t>标题文字添加</a:t>
              </a:r>
            </a:p>
          </p:txBody>
        </p:sp>
        <p:sp>
          <p:nvSpPr>
            <p:cNvPr id="33" name="文本框 32">
              <a:extLst>
                <a:ext uri="{FF2B5EF4-FFF2-40B4-BE49-F238E27FC236}">
                  <a16:creationId xmlns="" xmlns:a16="http://schemas.microsoft.com/office/drawing/2014/main" id="{17411B7F-A5FB-4B84-A55B-703E89B0FC0D}"/>
                </a:ext>
              </a:extLst>
            </p:cNvPr>
            <p:cNvSpPr txBox="1"/>
            <p:nvPr/>
          </p:nvSpPr>
          <p:spPr>
            <a:xfrm>
              <a:off x="8386922" y="2542351"/>
              <a:ext cx="2965476" cy="784830"/>
            </a:xfrm>
            <a:prstGeom prst="rect">
              <a:avLst/>
            </a:prstGeom>
            <a:noFill/>
          </p:spPr>
          <p:txBody>
            <a:bodyPr wrap="square" rtlCol="0">
              <a:spAutoFit/>
              <a:scene3d>
                <a:camera prst="orthographicFront"/>
                <a:lightRig rig="threePt" dir="t"/>
              </a:scene3d>
              <a:sp3d contourW="12700"/>
            </a:bodyPr>
            <a:lstStyle/>
            <a:p>
              <a:pPr marL="0" marR="0" lvl="0" indent="0" algn="r" defTabSz="4572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cs typeface="+mn-ea"/>
                  <a:sym typeface="+mn-lt"/>
                </a:rPr>
                <a:t>点击输入简要文字内容，文字内容需概括精炼，言简意赅的说明分项内容点击输入简要文字内容，文字内容需概括精炼，言简意赅的说明分项内容</a:t>
              </a:r>
              <a:endParaRPr kumimoji="0" lang="en-US" altLang="zh-CN" sz="1000" b="0" i="0" u="none" strike="noStrike" kern="0" cap="none" spc="0" normalizeH="0" baseline="0" noProof="0" dirty="0">
                <a:ln>
                  <a:noFill/>
                </a:ln>
                <a:solidFill>
                  <a:srgbClr val="000000">
                    <a:lumMod val="65000"/>
                    <a:lumOff val="35000"/>
                  </a:srgbClr>
                </a:solidFill>
                <a:effectLst/>
                <a:uLnTx/>
                <a:uFillTx/>
                <a:cs typeface="+mn-ea"/>
                <a:sym typeface="+mn-lt"/>
              </a:endParaRPr>
            </a:p>
          </p:txBody>
        </p:sp>
      </p:grpSp>
      <p:grpSp>
        <p:nvGrpSpPr>
          <p:cNvPr id="34" name="组合 33">
            <a:extLst>
              <a:ext uri="{FF2B5EF4-FFF2-40B4-BE49-F238E27FC236}">
                <a16:creationId xmlns="" xmlns:a16="http://schemas.microsoft.com/office/drawing/2014/main" id="{2B817D7B-D774-47A7-A505-4904AE563F27}"/>
              </a:ext>
            </a:extLst>
          </p:cNvPr>
          <p:cNvGrpSpPr/>
          <p:nvPr/>
        </p:nvGrpSpPr>
        <p:grpSpPr>
          <a:xfrm>
            <a:off x="1235671" y="4774149"/>
            <a:ext cx="2965476" cy="1134386"/>
            <a:chOff x="8386922" y="2192795"/>
            <a:chExt cx="2965476" cy="1134386"/>
          </a:xfrm>
        </p:grpSpPr>
        <p:sp>
          <p:nvSpPr>
            <p:cNvPr id="35" name="矩形 34">
              <a:extLst>
                <a:ext uri="{FF2B5EF4-FFF2-40B4-BE49-F238E27FC236}">
                  <a16:creationId xmlns="" xmlns:a16="http://schemas.microsoft.com/office/drawing/2014/main" id="{6B32BF9B-128A-40DD-BB7E-2FB008C5FCC8}"/>
                </a:ext>
              </a:extLst>
            </p:cNvPr>
            <p:cNvSpPr/>
            <p:nvPr/>
          </p:nvSpPr>
          <p:spPr>
            <a:xfrm>
              <a:off x="8850447" y="2192795"/>
              <a:ext cx="2501951" cy="424732"/>
            </a:xfrm>
            <a:prstGeom prst="rect">
              <a:avLst/>
            </a:prstGeom>
          </p:spPr>
          <p:txBody>
            <a:bodyPr wrap="square">
              <a:spAutoFit/>
              <a:scene3d>
                <a:camera prst="orthographicFront"/>
                <a:lightRig rig="threePt" dir="t"/>
              </a:scene3d>
              <a:sp3d contourW="12700"/>
            </a:bodyPr>
            <a:lstStyle/>
            <a:p>
              <a:pPr marL="0" marR="0" lvl="0" indent="0" algn="r" defTabSz="4572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lumMod val="75000"/>
                      <a:lumOff val="25000"/>
                    </a:srgbClr>
                  </a:solidFill>
                  <a:effectLst/>
                  <a:uLnTx/>
                  <a:uFillTx/>
                  <a:cs typeface="+mn-ea"/>
                  <a:sym typeface="+mn-lt"/>
                </a:rPr>
                <a:t>标题文字添加</a:t>
              </a:r>
            </a:p>
          </p:txBody>
        </p:sp>
        <p:sp>
          <p:nvSpPr>
            <p:cNvPr id="36" name="文本框 35">
              <a:extLst>
                <a:ext uri="{FF2B5EF4-FFF2-40B4-BE49-F238E27FC236}">
                  <a16:creationId xmlns="" xmlns:a16="http://schemas.microsoft.com/office/drawing/2014/main" id="{EDC7CCF8-725B-4C35-8BF9-F33555C9F3FF}"/>
                </a:ext>
              </a:extLst>
            </p:cNvPr>
            <p:cNvSpPr txBox="1"/>
            <p:nvPr/>
          </p:nvSpPr>
          <p:spPr>
            <a:xfrm>
              <a:off x="8386922" y="2542351"/>
              <a:ext cx="2965476" cy="784830"/>
            </a:xfrm>
            <a:prstGeom prst="rect">
              <a:avLst/>
            </a:prstGeom>
            <a:noFill/>
          </p:spPr>
          <p:txBody>
            <a:bodyPr wrap="square" rtlCol="0">
              <a:spAutoFit/>
              <a:scene3d>
                <a:camera prst="orthographicFront"/>
                <a:lightRig rig="threePt" dir="t"/>
              </a:scene3d>
              <a:sp3d contourW="12700"/>
            </a:bodyPr>
            <a:lstStyle>
              <a:defPPr>
                <a:defRPr lang="zh-CN"/>
              </a:defPPr>
              <a:lvl1pPr marR="0" lvl="0" indent="0" algn="r" defTabSz="457200" fontAlgn="auto">
                <a:lnSpc>
                  <a:spcPct val="150000"/>
                </a:lnSpc>
                <a:spcBef>
                  <a:spcPts val="0"/>
                </a:spcBef>
                <a:spcAft>
                  <a:spcPts val="0"/>
                </a:spcAft>
                <a:buClrTx/>
                <a:buSzTx/>
                <a:buFontTx/>
                <a:buNone/>
                <a:tabLst/>
                <a:defRPr kumimoji="0" sz="1000" b="0" i="0" u="none" strike="noStrike" kern="0" cap="none" spc="0" normalizeH="0" baseline="0">
                  <a:ln>
                    <a:noFill/>
                  </a:ln>
                  <a:solidFill>
                    <a:srgbClr val="000000">
                      <a:lumMod val="65000"/>
                      <a:lumOff val="35000"/>
                    </a:srgbClr>
                  </a:solidFill>
                  <a:effectLst/>
                  <a:uLnTx/>
                  <a:uFillTx/>
                  <a:latin typeface="思源黑体 CN Medium" panose="020B0600000000000000" pitchFamily="34" charset="-122"/>
                  <a:ea typeface="思源黑体 CN Medium" panose="020B0600000000000000" pitchFamily="34" charset="-122"/>
                </a:defRPr>
              </a:lvl1pPr>
            </a:lstStyle>
            <a:p>
              <a:r>
                <a:rPr lang="zh-CN" altLang="en-US" dirty="0">
                  <a:latin typeface="+mn-lt"/>
                  <a:ea typeface="+mn-ea"/>
                  <a:cs typeface="+mn-ea"/>
                  <a:sym typeface="+mn-lt"/>
                </a:rPr>
                <a:t>点击输入简要文字内容，文字内容需概括精炼，言简意赅的说明分项内容点击输入简要文字内容，文字内容需概括精炼，言简意赅的说明分项内容</a:t>
              </a:r>
              <a:endParaRPr lang="en-US" altLang="zh-CN" dirty="0">
                <a:latin typeface="+mn-lt"/>
                <a:ea typeface="+mn-ea"/>
                <a:cs typeface="+mn-ea"/>
                <a:sym typeface="+mn-lt"/>
              </a:endParaRPr>
            </a:p>
          </p:txBody>
        </p:sp>
      </p:grpSp>
      <p:grpSp>
        <p:nvGrpSpPr>
          <p:cNvPr id="37" name="组合 36">
            <a:extLst>
              <a:ext uri="{FF2B5EF4-FFF2-40B4-BE49-F238E27FC236}">
                <a16:creationId xmlns="" xmlns:a16="http://schemas.microsoft.com/office/drawing/2014/main" id="{2EC04624-2FE3-46A2-9F91-ACC839B2C142}"/>
              </a:ext>
            </a:extLst>
          </p:cNvPr>
          <p:cNvGrpSpPr/>
          <p:nvPr/>
        </p:nvGrpSpPr>
        <p:grpSpPr>
          <a:xfrm>
            <a:off x="7990296" y="3227545"/>
            <a:ext cx="2965476" cy="1134386"/>
            <a:chOff x="8386922" y="2192795"/>
            <a:chExt cx="2965476" cy="1134386"/>
          </a:xfrm>
        </p:grpSpPr>
        <p:sp>
          <p:nvSpPr>
            <p:cNvPr id="38" name="矩形 37">
              <a:extLst>
                <a:ext uri="{FF2B5EF4-FFF2-40B4-BE49-F238E27FC236}">
                  <a16:creationId xmlns="" xmlns:a16="http://schemas.microsoft.com/office/drawing/2014/main" id="{1DD9533D-5E23-48D7-8CF1-4E404563C507}"/>
                </a:ext>
              </a:extLst>
            </p:cNvPr>
            <p:cNvSpPr/>
            <p:nvPr/>
          </p:nvSpPr>
          <p:spPr>
            <a:xfrm>
              <a:off x="8386922" y="2192795"/>
              <a:ext cx="2501951" cy="424732"/>
            </a:xfrm>
            <a:prstGeom prst="rect">
              <a:avLst/>
            </a:prstGeom>
          </p:spPr>
          <p:txBody>
            <a:bodyPr wrap="square">
              <a:spAutoFit/>
              <a:scene3d>
                <a:camera prst="orthographicFront"/>
                <a:lightRig rig="threePt" dir="t"/>
              </a:scene3d>
              <a:sp3d contourW="12700"/>
            </a:bodyPr>
            <a:lstStyle/>
            <a:p>
              <a:pPr marL="0" marR="0" lvl="0" indent="0" defTabSz="4572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lumMod val="75000"/>
                      <a:lumOff val="25000"/>
                    </a:srgbClr>
                  </a:solidFill>
                  <a:effectLst/>
                  <a:uLnTx/>
                  <a:uFillTx/>
                  <a:cs typeface="+mn-ea"/>
                  <a:sym typeface="+mn-lt"/>
                </a:rPr>
                <a:t>标题文字添加</a:t>
              </a:r>
            </a:p>
          </p:txBody>
        </p:sp>
        <p:sp>
          <p:nvSpPr>
            <p:cNvPr id="39" name="文本框 38">
              <a:extLst>
                <a:ext uri="{FF2B5EF4-FFF2-40B4-BE49-F238E27FC236}">
                  <a16:creationId xmlns="" xmlns:a16="http://schemas.microsoft.com/office/drawing/2014/main" id="{E5CBA4DD-4D0D-4578-A13D-9EEB99803CEE}"/>
                </a:ext>
              </a:extLst>
            </p:cNvPr>
            <p:cNvSpPr txBox="1"/>
            <p:nvPr/>
          </p:nvSpPr>
          <p:spPr>
            <a:xfrm>
              <a:off x="8386922" y="2542351"/>
              <a:ext cx="2965476" cy="784830"/>
            </a:xfrm>
            <a:prstGeom prst="rect">
              <a:avLst/>
            </a:prstGeom>
            <a:noFill/>
          </p:spPr>
          <p:txBody>
            <a:bodyPr wrap="square" rtlCol="0">
              <a:spAutoFit/>
              <a:scene3d>
                <a:camera prst="orthographicFront"/>
                <a:lightRig rig="threePt" dir="t"/>
              </a:scene3d>
              <a:sp3d contourW="12700"/>
            </a:bodyPr>
            <a:lstStyle>
              <a:defPPr>
                <a:defRPr lang="zh-CN"/>
              </a:defPPr>
              <a:lvl1pPr marR="0" lvl="0" indent="0" defTabSz="457200" fontAlgn="auto">
                <a:lnSpc>
                  <a:spcPct val="150000"/>
                </a:lnSpc>
                <a:spcBef>
                  <a:spcPts val="0"/>
                </a:spcBef>
                <a:spcAft>
                  <a:spcPts val="0"/>
                </a:spcAft>
                <a:buClrTx/>
                <a:buSzTx/>
                <a:buFontTx/>
                <a:buNone/>
                <a:tabLst/>
                <a:defRPr kumimoji="0" sz="1000" b="0" i="0" u="none" strike="noStrike" kern="0" cap="none" spc="0" normalizeH="0" baseline="0">
                  <a:ln>
                    <a:noFill/>
                  </a:ln>
                  <a:solidFill>
                    <a:srgbClr val="000000">
                      <a:lumMod val="65000"/>
                      <a:lumOff val="35000"/>
                    </a:srgbClr>
                  </a:solidFill>
                  <a:effectLst/>
                  <a:uLnTx/>
                  <a:uFillTx/>
                  <a:latin typeface="思源黑体 CN Medium" panose="020B0600000000000000" pitchFamily="34" charset="-122"/>
                  <a:ea typeface="思源黑体 CN Medium" panose="020B0600000000000000" pitchFamily="34" charset="-122"/>
                </a:defRPr>
              </a:lvl1pPr>
            </a:lstStyle>
            <a:p>
              <a:r>
                <a:rPr lang="zh-CN" altLang="en-US" dirty="0">
                  <a:latin typeface="+mn-lt"/>
                  <a:ea typeface="+mn-ea"/>
                  <a:cs typeface="+mn-ea"/>
                  <a:sym typeface="+mn-lt"/>
                </a:rPr>
                <a:t>点击输入简要文字内容，文字内容需概括精炼，言简意赅的说明分项内容点击输入简要文字内容，文字内容需概括精炼，言简意赅的说明分项内容</a:t>
              </a:r>
              <a:endParaRPr lang="en-US" altLang="zh-CN" dirty="0">
                <a:latin typeface="+mn-lt"/>
                <a:ea typeface="+mn-ea"/>
                <a:cs typeface="+mn-ea"/>
                <a:sym typeface="+mn-lt"/>
              </a:endParaRPr>
            </a:p>
          </p:txBody>
        </p:sp>
      </p:grpSp>
      <p:grpSp>
        <p:nvGrpSpPr>
          <p:cNvPr id="40" name="组合 39">
            <a:extLst>
              <a:ext uri="{FF2B5EF4-FFF2-40B4-BE49-F238E27FC236}">
                <a16:creationId xmlns="" xmlns:a16="http://schemas.microsoft.com/office/drawing/2014/main" id="{63E94385-6EB4-4BC9-9434-13008CC0F860}"/>
              </a:ext>
            </a:extLst>
          </p:cNvPr>
          <p:cNvGrpSpPr/>
          <p:nvPr/>
        </p:nvGrpSpPr>
        <p:grpSpPr>
          <a:xfrm>
            <a:off x="1235671" y="3227545"/>
            <a:ext cx="2965476" cy="1134386"/>
            <a:chOff x="8386922" y="2192795"/>
            <a:chExt cx="2965476" cy="1134386"/>
          </a:xfrm>
        </p:grpSpPr>
        <p:sp>
          <p:nvSpPr>
            <p:cNvPr id="41" name="矩形 40">
              <a:extLst>
                <a:ext uri="{FF2B5EF4-FFF2-40B4-BE49-F238E27FC236}">
                  <a16:creationId xmlns="" xmlns:a16="http://schemas.microsoft.com/office/drawing/2014/main" id="{0C3F467A-4845-4CB2-B4E3-74F52F7D3D2A}"/>
                </a:ext>
              </a:extLst>
            </p:cNvPr>
            <p:cNvSpPr/>
            <p:nvPr/>
          </p:nvSpPr>
          <p:spPr>
            <a:xfrm>
              <a:off x="8850447" y="2192795"/>
              <a:ext cx="2501951" cy="424732"/>
            </a:xfrm>
            <a:prstGeom prst="rect">
              <a:avLst/>
            </a:prstGeom>
          </p:spPr>
          <p:txBody>
            <a:bodyPr wrap="square">
              <a:spAutoFit/>
              <a:scene3d>
                <a:camera prst="orthographicFront"/>
                <a:lightRig rig="threePt" dir="t"/>
              </a:scene3d>
              <a:sp3d contourW="12700"/>
            </a:bodyPr>
            <a:lstStyle/>
            <a:p>
              <a:pPr marL="0" marR="0" lvl="0" indent="0" algn="r" defTabSz="4572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lumMod val="75000"/>
                      <a:lumOff val="25000"/>
                    </a:srgbClr>
                  </a:solidFill>
                  <a:effectLst/>
                  <a:uLnTx/>
                  <a:uFillTx/>
                  <a:cs typeface="+mn-ea"/>
                  <a:sym typeface="+mn-lt"/>
                </a:rPr>
                <a:t>标题文字添加</a:t>
              </a:r>
            </a:p>
          </p:txBody>
        </p:sp>
        <p:sp>
          <p:nvSpPr>
            <p:cNvPr id="42" name="文本框 41">
              <a:extLst>
                <a:ext uri="{FF2B5EF4-FFF2-40B4-BE49-F238E27FC236}">
                  <a16:creationId xmlns="" xmlns:a16="http://schemas.microsoft.com/office/drawing/2014/main" id="{F1BF5F07-40DA-4A5E-95EA-F7909D41E43C}"/>
                </a:ext>
              </a:extLst>
            </p:cNvPr>
            <p:cNvSpPr txBox="1"/>
            <p:nvPr/>
          </p:nvSpPr>
          <p:spPr>
            <a:xfrm>
              <a:off x="8386922" y="2542351"/>
              <a:ext cx="2965476" cy="784830"/>
            </a:xfrm>
            <a:prstGeom prst="rect">
              <a:avLst/>
            </a:prstGeom>
            <a:noFill/>
          </p:spPr>
          <p:txBody>
            <a:bodyPr wrap="square" rtlCol="0">
              <a:spAutoFit/>
              <a:scene3d>
                <a:camera prst="orthographicFront"/>
                <a:lightRig rig="threePt" dir="t"/>
              </a:scene3d>
              <a:sp3d contourW="12700"/>
            </a:bodyPr>
            <a:lstStyle>
              <a:defPPr>
                <a:defRPr lang="zh-CN"/>
              </a:defPPr>
              <a:lvl1pPr marR="0" lvl="0" indent="0" algn="r" defTabSz="457200" fontAlgn="auto">
                <a:lnSpc>
                  <a:spcPct val="150000"/>
                </a:lnSpc>
                <a:spcBef>
                  <a:spcPts val="0"/>
                </a:spcBef>
                <a:spcAft>
                  <a:spcPts val="0"/>
                </a:spcAft>
                <a:buClrTx/>
                <a:buSzTx/>
                <a:buFontTx/>
                <a:buNone/>
                <a:tabLst/>
                <a:defRPr kumimoji="0" sz="1000" b="0" i="0" u="none" strike="noStrike" kern="0" cap="none" spc="0" normalizeH="0" baseline="0">
                  <a:ln>
                    <a:noFill/>
                  </a:ln>
                  <a:solidFill>
                    <a:srgbClr val="000000">
                      <a:lumMod val="65000"/>
                      <a:lumOff val="35000"/>
                    </a:srgbClr>
                  </a:solidFill>
                  <a:effectLst/>
                  <a:uLnTx/>
                  <a:uFillTx/>
                  <a:latin typeface="思源黑体 CN Medium" panose="020B0600000000000000" pitchFamily="34" charset="-122"/>
                  <a:ea typeface="思源黑体 CN Medium" panose="020B0600000000000000" pitchFamily="34" charset="-122"/>
                </a:defRPr>
              </a:lvl1pPr>
            </a:lstStyle>
            <a:p>
              <a:r>
                <a:rPr lang="zh-CN" altLang="en-US" dirty="0">
                  <a:latin typeface="+mn-lt"/>
                  <a:ea typeface="+mn-ea"/>
                  <a:cs typeface="+mn-ea"/>
                  <a:sym typeface="+mn-lt"/>
                </a:rPr>
                <a:t>点击输入简要文字内容，文字内容需概括精炼，言简意赅的说明分项内容点击输入简要文字内容，文字内容需概括精炼，言简意赅的说明分项内容</a:t>
              </a:r>
              <a:endParaRPr lang="en-US" altLang="zh-CN" dirty="0">
                <a:latin typeface="+mn-lt"/>
                <a:ea typeface="+mn-ea"/>
                <a:cs typeface="+mn-ea"/>
                <a:sym typeface="+mn-lt"/>
              </a:endParaRPr>
            </a:p>
          </p:txBody>
        </p:sp>
      </p:grpSp>
      <p:sp>
        <p:nvSpPr>
          <p:cNvPr id="43" name="zoom-tool_72585">
            <a:extLst>
              <a:ext uri="{FF2B5EF4-FFF2-40B4-BE49-F238E27FC236}">
                <a16:creationId xmlns="" xmlns:a16="http://schemas.microsoft.com/office/drawing/2014/main" id="{0666A6E8-9454-4C04-B319-FABF94B8467D}"/>
              </a:ext>
            </a:extLst>
          </p:cNvPr>
          <p:cNvSpPr>
            <a:spLocks noChangeAspect="1"/>
          </p:cNvSpPr>
          <p:nvPr/>
        </p:nvSpPr>
        <p:spPr bwMode="auto">
          <a:xfrm>
            <a:off x="5767224" y="3239547"/>
            <a:ext cx="609685" cy="588572"/>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rgbClr val="000000">
              <a:lumMod val="65000"/>
              <a:lumOff val="35000"/>
            </a:srgbClr>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384098598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53" presetClass="entr" presetSubtype="16"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500"/>
                            </p:stCondLst>
                            <p:childTnLst>
                              <p:par>
                                <p:cTn id="17" presetID="49" presetClass="entr" presetSubtype="0" decel="10000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style.rotation</p:attrName>
                                        </p:attrNameLst>
                                      </p:cBhvr>
                                      <p:tavLst>
                                        <p:tav tm="0">
                                          <p:val>
                                            <p:fltVal val="360"/>
                                          </p:val>
                                        </p:tav>
                                        <p:tav tm="100000">
                                          <p:val>
                                            <p:fltVal val="0"/>
                                          </p:val>
                                        </p:tav>
                                      </p:tavLst>
                                    </p:anim>
                                    <p:animEffect transition="in" filter="fade">
                                      <p:cBhvr>
                                        <p:cTn id="22" dur="500"/>
                                        <p:tgtEl>
                                          <p:spTgt spid="13"/>
                                        </p:tgtEl>
                                      </p:cBhvr>
                                    </p:animEffect>
                                  </p:childTnLst>
                                </p:cTn>
                              </p:par>
                              <p:par>
                                <p:cTn id="23" presetID="53" presetClass="entr" presetSubtype="528"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fltVal val="0.5"/>
                                          </p:val>
                                        </p:tav>
                                        <p:tav tm="100000">
                                          <p:val>
                                            <p:strVal val="#ppt_x"/>
                                          </p:val>
                                        </p:tav>
                                      </p:tavLst>
                                    </p:anim>
                                    <p:anim calcmode="lin" valueType="num">
                                      <p:cBhvr>
                                        <p:cTn id="29" dur="500" fill="hold"/>
                                        <p:tgtEl>
                                          <p:spTgt spid="13"/>
                                        </p:tgtEl>
                                        <p:attrNameLst>
                                          <p:attrName>ppt_y</p:attrName>
                                        </p:attrNameLst>
                                      </p:cBhvr>
                                      <p:tavLst>
                                        <p:tav tm="0">
                                          <p:val>
                                            <p:fltVal val="0.5"/>
                                          </p:val>
                                        </p:tav>
                                        <p:tav tm="100000">
                                          <p:val>
                                            <p:strVal val="#ppt_y"/>
                                          </p:val>
                                        </p:tav>
                                      </p:tavLst>
                                    </p:anim>
                                  </p:childTnLst>
                                </p:cTn>
                              </p:par>
                              <p:par>
                                <p:cTn id="30" presetID="49" presetClass="entr" presetSubtype="0" decel="10000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 calcmode="lin" valueType="num">
                                      <p:cBhvr>
                                        <p:cTn id="34" dur="500" fill="hold"/>
                                        <p:tgtEl>
                                          <p:spTgt spid="22"/>
                                        </p:tgtEl>
                                        <p:attrNameLst>
                                          <p:attrName>style.rotation</p:attrName>
                                        </p:attrNameLst>
                                      </p:cBhvr>
                                      <p:tavLst>
                                        <p:tav tm="0">
                                          <p:val>
                                            <p:fltVal val="360"/>
                                          </p:val>
                                        </p:tav>
                                        <p:tav tm="100000">
                                          <p:val>
                                            <p:fltVal val="0"/>
                                          </p:val>
                                        </p:tav>
                                      </p:tavLst>
                                    </p:anim>
                                    <p:animEffect transition="in" filter="fade">
                                      <p:cBhvr>
                                        <p:cTn id="35" dur="500"/>
                                        <p:tgtEl>
                                          <p:spTgt spid="22"/>
                                        </p:tgtEl>
                                      </p:cBhvr>
                                    </p:animEffect>
                                  </p:childTnLst>
                                </p:cTn>
                              </p:par>
                              <p:par>
                                <p:cTn id="36" presetID="53" presetClass="entr" presetSubtype="528"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anim calcmode="lin" valueType="num">
                                      <p:cBhvr>
                                        <p:cTn id="41" dur="500" fill="hold"/>
                                        <p:tgtEl>
                                          <p:spTgt spid="22"/>
                                        </p:tgtEl>
                                        <p:attrNameLst>
                                          <p:attrName>ppt_x</p:attrName>
                                        </p:attrNameLst>
                                      </p:cBhvr>
                                      <p:tavLst>
                                        <p:tav tm="0">
                                          <p:val>
                                            <p:fltVal val="0.5"/>
                                          </p:val>
                                        </p:tav>
                                        <p:tav tm="100000">
                                          <p:val>
                                            <p:strVal val="#ppt_x"/>
                                          </p:val>
                                        </p:tav>
                                      </p:tavLst>
                                    </p:anim>
                                    <p:anim calcmode="lin" valueType="num">
                                      <p:cBhvr>
                                        <p:cTn id="42" dur="500" fill="hold"/>
                                        <p:tgtEl>
                                          <p:spTgt spid="22"/>
                                        </p:tgtEl>
                                        <p:attrNameLst>
                                          <p:attrName>ppt_y</p:attrName>
                                        </p:attrNameLst>
                                      </p:cBhvr>
                                      <p:tavLst>
                                        <p:tav tm="0">
                                          <p:val>
                                            <p:fltVal val="0.5"/>
                                          </p:val>
                                        </p:tav>
                                        <p:tav tm="100000">
                                          <p:val>
                                            <p:strVal val="#ppt_y"/>
                                          </p:val>
                                        </p:tav>
                                      </p:tavLst>
                                    </p:anim>
                                  </p:childTnLst>
                                </p:cTn>
                              </p:par>
                              <p:par>
                                <p:cTn id="43" presetID="49" presetClass="entr" presetSubtype="0" decel="10000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 calcmode="lin" valueType="num">
                                      <p:cBhvr>
                                        <p:cTn id="47" dur="500" fill="hold"/>
                                        <p:tgtEl>
                                          <p:spTgt spid="16"/>
                                        </p:tgtEl>
                                        <p:attrNameLst>
                                          <p:attrName>style.rotation</p:attrName>
                                        </p:attrNameLst>
                                      </p:cBhvr>
                                      <p:tavLst>
                                        <p:tav tm="0">
                                          <p:val>
                                            <p:fltVal val="360"/>
                                          </p:val>
                                        </p:tav>
                                        <p:tav tm="100000">
                                          <p:val>
                                            <p:fltVal val="0"/>
                                          </p:val>
                                        </p:tav>
                                      </p:tavLst>
                                    </p:anim>
                                    <p:animEffect transition="in" filter="fade">
                                      <p:cBhvr>
                                        <p:cTn id="48" dur="500"/>
                                        <p:tgtEl>
                                          <p:spTgt spid="16"/>
                                        </p:tgtEl>
                                      </p:cBhvr>
                                    </p:animEffect>
                                  </p:childTnLst>
                                </p:cTn>
                              </p:par>
                              <p:par>
                                <p:cTn id="49" presetID="53" presetClass="entr" presetSubtype="528"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anim calcmode="lin" valueType="num">
                                      <p:cBhvr>
                                        <p:cTn id="54" dur="500" fill="hold"/>
                                        <p:tgtEl>
                                          <p:spTgt spid="16"/>
                                        </p:tgtEl>
                                        <p:attrNameLst>
                                          <p:attrName>ppt_x</p:attrName>
                                        </p:attrNameLst>
                                      </p:cBhvr>
                                      <p:tavLst>
                                        <p:tav tm="0">
                                          <p:val>
                                            <p:fltVal val="0.5"/>
                                          </p:val>
                                        </p:tav>
                                        <p:tav tm="100000">
                                          <p:val>
                                            <p:strVal val="#ppt_x"/>
                                          </p:val>
                                        </p:tav>
                                      </p:tavLst>
                                    </p:anim>
                                    <p:anim calcmode="lin" valueType="num">
                                      <p:cBhvr>
                                        <p:cTn id="55" dur="500" fill="hold"/>
                                        <p:tgtEl>
                                          <p:spTgt spid="16"/>
                                        </p:tgtEl>
                                        <p:attrNameLst>
                                          <p:attrName>ppt_y</p:attrName>
                                        </p:attrNameLst>
                                      </p:cBhvr>
                                      <p:tavLst>
                                        <p:tav tm="0">
                                          <p:val>
                                            <p:fltVal val="0.5"/>
                                          </p:val>
                                        </p:tav>
                                        <p:tav tm="100000">
                                          <p:val>
                                            <p:strVal val="#ppt_y"/>
                                          </p:val>
                                        </p:tav>
                                      </p:tavLst>
                                    </p:anim>
                                  </p:childTnLst>
                                </p:cTn>
                              </p:par>
                              <p:par>
                                <p:cTn id="56" presetID="49" presetClass="entr" presetSubtype="0" decel="100000" fill="hold" nodeType="with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 calcmode="lin" valueType="num">
                                      <p:cBhvr>
                                        <p:cTn id="60" dur="500" fill="hold"/>
                                        <p:tgtEl>
                                          <p:spTgt spid="7"/>
                                        </p:tgtEl>
                                        <p:attrNameLst>
                                          <p:attrName>style.rotation</p:attrName>
                                        </p:attrNameLst>
                                      </p:cBhvr>
                                      <p:tavLst>
                                        <p:tav tm="0">
                                          <p:val>
                                            <p:fltVal val="360"/>
                                          </p:val>
                                        </p:tav>
                                        <p:tav tm="100000">
                                          <p:val>
                                            <p:fltVal val="0"/>
                                          </p:val>
                                        </p:tav>
                                      </p:tavLst>
                                    </p:anim>
                                    <p:animEffect transition="in" filter="fade">
                                      <p:cBhvr>
                                        <p:cTn id="61" dur="500"/>
                                        <p:tgtEl>
                                          <p:spTgt spid="7"/>
                                        </p:tgtEl>
                                      </p:cBhvr>
                                    </p:animEffect>
                                  </p:childTnLst>
                                </p:cTn>
                              </p:par>
                              <p:par>
                                <p:cTn id="62" presetID="53" presetClass="entr" presetSubtype="528" fill="hold" nodeType="with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p:cTn id="64" dur="500" fill="hold"/>
                                        <p:tgtEl>
                                          <p:spTgt spid="7"/>
                                        </p:tgtEl>
                                        <p:attrNameLst>
                                          <p:attrName>ppt_w</p:attrName>
                                        </p:attrNameLst>
                                      </p:cBhvr>
                                      <p:tavLst>
                                        <p:tav tm="0">
                                          <p:val>
                                            <p:fltVal val="0"/>
                                          </p:val>
                                        </p:tav>
                                        <p:tav tm="100000">
                                          <p:val>
                                            <p:strVal val="#ppt_w"/>
                                          </p:val>
                                        </p:tav>
                                      </p:tavLst>
                                    </p:anim>
                                    <p:anim calcmode="lin" valueType="num">
                                      <p:cBhvr>
                                        <p:cTn id="65" dur="500" fill="hold"/>
                                        <p:tgtEl>
                                          <p:spTgt spid="7"/>
                                        </p:tgtEl>
                                        <p:attrNameLst>
                                          <p:attrName>ppt_h</p:attrName>
                                        </p:attrNameLst>
                                      </p:cBhvr>
                                      <p:tavLst>
                                        <p:tav tm="0">
                                          <p:val>
                                            <p:fltVal val="0"/>
                                          </p:val>
                                        </p:tav>
                                        <p:tav tm="100000">
                                          <p:val>
                                            <p:strVal val="#ppt_h"/>
                                          </p:val>
                                        </p:tav>
                                      </p:tavLst>
                                    </p:anim>
                                    <p:animEffect transition="in" filter="fade">
                                      <p:cBhvr>
                                        <p:cTn id="66" dur="500"/>
                                        <p:tgtEl>
                                          <p:spTgt spid="7"/>
                                        </p:tgtEl>
                                      </p:cBhvr>
                                    </p:animEffect>
                                    <p:anim calcmode="lin" valueType="num">
                                      <p:cBhvr>
                                        <p:cTn id="67" dur="500" fill="hold"/>
                                        <p:tgtEl>
                                          <p:spTgt spid="7"/>
                                        </p:tgtEl>
                                        <p:attrNameLst>
                                          <p:attrName>ppt_x</p:attrName>
                                        </p:attrNameLst>
                                      </p:cBhvr>
                                      <p:tavLst>
                                        <p:tav tm="0">
                                          <p:val>
                                            <p:fltVal val="0.5"/>
                                          </p:val>
                                        </p:tav>
                                        <p:tav tm="100000">
                                          <p:val>
                                            <p:strVal val="#ppt_x"/>
                                          </p:val>
                                        </p:tav>
                                      </p:tavLst>
                                    </p:anim>
                                    <p:anim calcmode="lin" valueType="num">
                                      <p:cBhvr>
                                        <p:cTn id="68" dur="500" fill="hold"/>
                                        <p:tgtEl>
                                          <p:spTgt spid="7"/>
                                        </p:tgtEl>
                                        <p:attrNameLst>
                                          <p:attrName>ppt_y</p:attrName>
                                        </p:attrNameLst>
                                      </p:cBhvr>
                                      <p:tavLst>
                                        <p:tav tm="0">
                                          <p:val>
                                            <p:fltVal val="0.5"/>
                                          </p:val>
                                        </p:tav>
                                        <p:tav tm="100000">
                                          <p:val>
                                            <p:strVal val="#ppt_y"/>
                                          </p:val>
                                        </p:tav>
                                      </p:tavLst>
                                    </p:anim>
                                  </p:childTnLst>
                                </p:cTn>
                              </p:par>
                              <p:par>
                                <p:cTn id="69" presetID="49" presetClass="entr" presetSubtype="0" decel="100000"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500" fill="hold"/>
                                        <p:tgtEl>
                                          <p:spTgt spid="10"/>
                                        </p:tgtEl>
                                        <p:attrNameLst>
                                          <p:attrName>ppt_w</p:attrName>
                                        </p:attrNameLst>
                                      </p:cBhvr>
                                      <p:tavLst>
                                        <p:tav tm="0">
                                          <p:val>
                                            <p:fltVal val="0"/>
                                          </p:val>
                                        </p:tav>
                                        <p:tav tm="100000">
                                          <p:val>
                                            <p:strVal val="#ppt_w"/>
                                          </p:val>
                                        </p:tav>
                                      </p:tavLst>
                                    </p:anim>
                                    <p:anim calcmode="lin" valueType="num">
                                      <p:cBhvr>
                                        <p:cTn id="72" dur="500" fill="hold"/>
                                        <p:tgtEl>
                                          <p:spTgt spid="10"/>
                                        </p:tgtEl>
                                        <p:attrNameLst>
                                          <p:attrName>ppt_h</p:attrName>
                                        </p:attrNameLst>
                                      </p:cBhvr>
                                      <p:tavLst>
                                        <p:tav tm="0">
                                          <p:val>
                                            <p:fltVal val="0"/>
                                          </p:val>
                                        </p:tav>
                                        <p:tav tm="100000">
                                          <p:val>
                                            <p:strVal val="#ppt_h"/>
                                          </p:val>
                                        </p:tav>
                                      </p:tavLst>
                                    </p:anim>
                                    <p:anim calcmode="lin" valueType="num">
                                      <p:cBhvr>
                                        <p:cTn id="73" dur="500" fill="hold"/>
                                        <p:tgtEl>
                                          <p:spTgt spid="10"/>
                                        </p:tgtEl>
                                        <p:attrNameLst>
                                          <p:attrName>style.rotation</p:attrName>
                                        </p:attrNameLst>
                                      </p:cBhvr>
                                      <p:tavLst>
                                        <p:tav tm="0">
                                          <p:val>
                                            <p:fltVal val="360"/>
                                          </p:val>
                                        </p:tav>
                                        <p:tav tm="100000">
                                          <p:val>
                                            <p:fltVal val="0"/>
                                          </p:val>
                                        </p:tav>
                                      </p:tavLst>
                                    </p:anim>
                                    <p:animEffect transition="in" filter="fade">
                                      <p:cBhvr>
                                        <p:cTn id="74" dur="500"/>
                                        <p:tgtEl>
                                          <p:spTgt spid="10"/>
                                        </p:tgtEl>
                                      </p:cBhvr>
                                    </p:animEffect>
                                  </p:childTnLst>
                                </p:cTn>
                              </p:par>
                              <p:par>
                                <p:cTn id="75" presetID="53" presetClass="entr" presetSubtype="528" fill="hold" nodeType="with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p:cTn id="77" dur="500" fill="hold"/>
                                        <p:tgtEl>
                                          <p:spTgt spid="10"/>
                                        </p:tgtEl>
                                        <p:attrNameLst>
                                          <p:attrName>ppt_w</p:attrName>
                                        </p:attrNameLst>
                                      </p:cBhvr>
                                      <p:tavLst>
                                        <p:tav tm="0">
                                          <p:val>
                                            <p:fltVal val="0"/>
                                          </p:val>
                                        </p:tav>
                                        <p:tav tm="100000">
                                          <p:val>
                                            <p:strVal val="#ppt_w"/>
                                          </p:val>
                                        </p:tav>
                                      </p:tavLst>
                                    </p:anim>
                                    <p:anim calcmode="lin" valueType="num">
                                      <p:cBhvr>
                                        <p:cTn id="78" dur="500" fill="hold"/>
                                        <p:tgtEl>
                                          <p:spTgt spid="10"/>
                                        </p:tgtEl>
                                        <p:attrNameLst>
                                          <p:attrName>ppt_h</p:attrName>
                                        </p:attrNameLst>
                                      </p:cBhvr>
                                      <p:tavLst>
                                        <p:tav tm="0">
                                          <p:val>
                                            <p:fltVal val="0"/>
                                          </p:val>
                                        </p:tav>
                                        <p:tav tm="100000">
                                          <p:val>
                                            <p:strVal val="#ppt_h"/>
                                          </p:val>
                                        </p:tav>
                                      </p:tavLst>
                                    </p:anim>
                                    <p:animEffect transition="in" filter="fade">
                                      <p:cBhvr>
                                        <p:cTn id="79" dur="500"/>
                                        <p:tgtEl>
                                          <p:spTgt spid="10"/>
                                        </p:tgtEl>
                                      </p:cBhvr>
                                    </p:animEffect>
                                    <p:anim calcmode="lin" valueType="num">
                                      <p:cBhvr>
                                        <p:cTn id="80" dur="500" fill="hold"/>
                                        <p:tgtEl>
                                          <p:spTgt spid="10"/>
                                        </p:tgtEl>
                                        <p:attrNameLst>
                                          <p:attrName>ppt_x</p:attrName>
                                        </p:attrNameLst>
                                      </p:cBhvr>
                                      <p:tavLst>
                                        <p:tav tm="0">
                                          <p:val>
                                            <p:fltVal val="0.5"/>
                                          </p:val>
                                        </p:tav>
                                        <p:tav tm="100000">
                                          <p:val>
                                            <p:strVal val="#ppt_x"/>
                                          </p:val>
                                        </p:tav>
                                      </p:tavLst>
                                    </p:anim>
                                    <p:anim calcmode="lin" valueType="num">
                                      <p:cBhvr>
                                        <p:cTn id="81" dur="500" fill="hold"/>
                                        <p:tgtEl>
                                          <p:spTgt spid="10"/>
                                        </p:tgtEl>
                                        <p:attrNameLst>
                                          <p:attrName>ppt_y</p:attrName>
                                        </p:attrNameLst>
                                      </p:cBhvr>
                                      <p:tavLst>
                                        <p:tav tm="0">
                                          <p:val>
                                            <p:fltVal val="0.5"/>
                                          </p:val>
                                        </p:tav>
                                        <p:tav tm="100000">
                                          <p:val>
                                            <p:strVal val="#ppt_y"/>
                                          </p:val>
                                        </p:tav>
                                      </p:tavLst>
                                    </p:anim>
                                  </p:childTnLst>
                                </p:cTn>
                              </p:par>
                              <p:par>
                                <p:cTn id="82" presetID="49" presetClass="entr" presetSubtype="0" decel="10000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500" fill="hold"/>
                                        <p:tgtEl>
                                          <p:spTgt spid="19"/>
                                        </p:tgtEl>
                                        <p:attrNameLst>
                                          <p:attrName>ppt_w</p:attrName>
                                        </p:attrNameLst>
                                      </p:cBhvr>
                                      <p:tavLst>
                                        <p:tav tm="0">
                                          <p:val>
                                            <p:fltVal val="0"/>
                                          </p:val>
                                        </p:tav>
                                        <p:tav tm="100000">
                                          <p:val>
                                            <p:strVal val="#ppt_w"/>
                                          </p:val>
                                        </p:tav>
                                      </p:tavLst>
                                    </p:anim>
                                    <p:anim calcmode="lin" valueType="num">
                                      <p:cBhvr>
                                        <p:cTn id="85" dur="500" fill="hold"/>
                                        <p:tgtEl>
                                          <p:spTgt spid="19"/>
                                        </p:tgtEl>
                                        <p:attrNameLst>
                                          <p:attrName>ppt_h</p:attrName>
                                        </p:attrNameLst>
                                      </p:cBhvr>
                                      <p:tavLst>
                                        <p:tav tm="0">
                                          <p:val>
                                            <p:fltVal val="0"/>
                                          </p:val>
                                        </p:tav>
                                        <p:tav tm="100000">
                                          <p:val>
                                            <p:strVal val="#ppt_h"/>
                                          </p:val>
                                        </p:tav>
                                      </p:tavLst>
                                    </p:anim>
                                    <p:anim calcmode="lin" valueType="num">
                                      <p:cBhvr>
                                        <p:cTn id="86" dur="500" fill="hold"/>
                                        <p:tgtEl>
                                          <p:spTgt spid="19"/>
                                        </p:tgtEl>
                                        <p:attrNameLst>
                                          <p:attrName>style.rotation</p:attrName>
                                        </p:attrNameLst>
                                      </p:cBhvr>
                                      <p:tavLst>
                                        <p:tav tm="0">
                                          <p:val>
                                            <p:fltVal val="360"/>
                                          </p:val>
                                        </p:tav>
                                        <p:tav tm="100000">
                                          <p:val>
                                            <p:fltVal val="0"/>
                                          </p:val>
                                        </p:tav>
                                      </p:tavLst>
                                    </p:anim>
                                    <p:animEffect transition="in" filter="fade">
                                      <p:cBhvr>
                                        <p:cTn id="87" dur="500"/>
                                        <p:tgtEl>
                                          <p:spTgt spid="19"/>
                                        </p:tgtEl>
                                      </p:cBhvr>
                                    </p:animEffect>
                                  </p:childTnLst>
                                </p:cTn>
                              </p:par>
                              <p:par>
                                <p:cTn id="88" presetID="53" presetClass="entr" presetSubtype="528" fill="hold" nodeType="withEffect">
                                  <p:stCondLst>
                                    <p:cond delay="0"/>
                                  </p:stCondLst>
                                  <p:childTnLst>
                                    <p:set>
                                      <p:cBhvr>
                                        <p:cTn id="89" dur="1" fill="hold">
                                          <p:stCondLst>
                                            <p:cond delay="0"/>
                                          </p:stCondLst>
                                        </p:cTn>
                                        <p:tgtEl>
                                          <p:spTgt spid="19"/>
                                        </p:tgtEl>
                                        <p:attrNameLst>
                                          <p:attrName>style.visibility</p:attrName>
                                        </p:attrNameLst>
                                      </p:cBhvr>
                                      <p:to>
                                        <p:strVal val="visible"/>
                                      </p:to>
                                    </p:set>
                                    <p:anim calcmode="lin" valueType="num">
                                      <p:cBhvr>
                                        <p:cTn id="90" dur="500" fill="hold"/>
                                        <p:tgtEl>
                                          <p:spTgt spid="19"/>
                                        </p:tgtEl>
                                        <p:attrNameLst>
                                          <p:attrName>ppt_w</p:attrName>
                                        </p:attrNameLst>
                                      </p:cBhvr>
                                      <p:tavLst>
                                        <p:tav tm="0">
                                          <p:val>
                                            <p:fltVal val="0"/>
                                          </p:val>
                                        </p:tav>
                                        <p:tav tm="100000">
                                          <p:val>
                                            <p:strVal val="#ppt_w"/>
                                          </p:val>
                                        </p:tav>
                                      </p:tavLst>
                                    </p:anim>
                                    <p:anim calcmode="lin" valueType="num">
                                      <p:cBhvr>
                                        <p:cTn id="91" dur="500" fill="hold"/>
                                        <p:tgtEl>
                                          <p:spTgt spid="19"/>
                                        </p:tgtEl>
                                        <p:attrNameLst>
                                          <p:attrName>ppt_h</p:attrName>
                                        </p:attrNameLst>
                                      </p:cBhvr>
                                      <p:tavLst>
                                        <p:tav tm="0">
                                          <p:val>
                                            <p:fltVal val="0"/>
                                          </p:val>
                                        </p:tav>
                                        <p:tav tm="100000">
                                          <p:val>
                                            <p:strVal val="#ppt_h"/>
                                          </p:val>
                                        </p:tav>
                                      </p:tavLst>
                                    </p:anim>
                                    <p:animEffect transition="in" filter="fade">
                                      <p:cBhvr>
                                        <p:cTn id="92" dur="500"/>
                                        <p:tgtEl>
                                          <p:spTgt spid="19"/>
                                        </p:tgtEl>
                                      </p:cBhvr>
                                    </p:animEffect>
                                    <p:anim calcmode="lin" valueType="num">
                                      <p:cBhvr>
                                        <p:cTn id="93" dur="500" fill="hold"/>
                                        <p:tgtEl>
                                          <p:spTgt spid="19"/>
                                        </p:tgtEl>
                                        <p:attrNameLst>
                                          <p:attrName>ppt_x</p:attrName>
                                        </p:attrNameLst>
                                      </p:cBhvr>
                                      <p:tavLst>
                                        <p:tav tm="0">
                                          <p:val>
                                            <p:fltVal val="0.5"/>
                                          </p:val>
                                        </p:tav>
                                        <p:tav tm="100000">
                                          <p:val>
                                            <p:strVal val="#ppt_x"/>
                                          </p:val>
                                        </p:tav>
                                      </p:tavLst>
                                    </p:anim>
                                    <p:anim calcmode="lin" valueType="num">
                                      <p:cBhvr>
                                        <p:cTn id="94" dur="500" fill="hold"/>
                                        <p:tgtEl>
                                          <p:spTgt spid="19"/>
                                        </p:tgtEl>
                                        <p:attrNameLst>
                                          <p:attrName>ppt_y</p:attrName>
                                        </p:attrNameLst>
                                      </p:cBhvr>
                                      <p:tavLst>
                                        <p:tav tm="0">
                                          <p:val>
                                            <p:fltVal val="0.5"/>
                                          </p:val>
                                        </p:tav>
                                        <p:tav tm="100000">
                                          <p:val>
                                            <p:strVal val="#ppt_y"/>
                                          </p:val>
                                        </p:tav>
                                      </p:tavLst>
                                    </p:anim>
                                  </p:childTnLst>
                                </p:cTn>
                              </p:par>
                            </p:childTnLst>
                          </p:cTn>
                        </p:par>
                        <p:par>
                          <p:cTn id="95" fill="hold">
                            <p:stCondLst>
                              <p:cond delay="1000"/>
                            </p:stCondLst>
                            <p:childTnLst>
                              <p:par>
                                <p:cTn id="96" presetID="2" presetClass="entr" presetSubtype="8" fill="hold" nodeType="afterEffect">
                                  <p:stCondLst>
                                    <p:cond delay="0"/>
                                  </p:stCondLst>
                                  <p:childTnLst>
                                    <p:set>
                                      <p:cBhvr>
                                        <p:cTn id="97" dur="1" fill="hold">
                                          <p:stCondLst>
                                            <p:cond delay="0"/>
                                          </p:stCondLst>
                                        </p:cTn>
                                        <p:tgtEl>
                                          <p:spTgt spid="31"/>
                                        </p:tgtEl>
                                        <p:attrNameLst>
                                          <p:attrName>style.visibility</p:attrName>
                                        </p:attrNameLst>
                                      </p:cBhvr>
                                      <p:to>
                                        <p:strVal val="visible"/>
                                      </p:to>
                                    </p:set>
                                    <p:anim calcmode="lin" valueType="num">
                                      <p:cBhvr additive="base">
                                        <p:cTn id="98" dur="500" fill="hold"/>
                                        <p:tgtEl>
                                          <p:spTgt spid="31"/>
                                        </p:tgtEl>
                                        <p:attrNameLst>
                                          <p:attrName>ppt_x</p:attrName>
                                        </p:attrNameLst>
                                      </p:cBhvr>
                                      <p:tavLst>
                                        <p:tav tm="0">
                                          <p:val>
                                            <p:strVal val="0-#ppt_w/2"/>
                                          </p:val>
                                        </p:tav>
                                        <p:tav tm="100000">
                                          <p:val>
                                            <p:strVal val="#ppt_x"/>
                                          </p:val>
                                        </p:tav>
                                      </p:tavLst>
                                    </p:anim>
                                    <p:anim calcmode="lin" valueType="num">
                                      <p:cBhvr additive="base">
                                        <p:cTn id="99" dur="500" fill="hold"/>
                                        <p:tgtEl>
                                          <p:spTgt spid="31"/>
                                        </p:tgtEl>
                                        <p:attrNameLst>
                                          <p:attrName>ppt_y</p:attrName>
                                        </p:attrNameLst>
                                      </p:cBhvr>
                                      <p:tavLst>
                                        <p:tav tm="0">
                                          <p:val>
                                            <p:strVal val="#ppt_y"/>
                                          </p:val>
                                        </p:tav>
                                        <p:tav tm="100000">
                                          <p:val>
                                            <p:strVal val="#ppt_y"/>
                                          </p:val>
                                        </p:tav>
                                      </p:tavLst>
                                    </p:anim>
                                  </p:childTnLst>
                                </p:cTn>
                              </p:par>
                              <p:par>
                                <p:cTn id="100" presetID="2" presetClass="entr" presetSubtype="8" fill="hold" nodeType="with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additive="base">
                                        <p:cTn id="102" dur="500" fill="hold"/>
                                        <p:tgtEl>
                                          <p:spTgt spid="34"/>
                                        </p:tgtEl>
                                        <p:attrNameLst>
                                          <p:attrName>ppt_x</p:attrName>
                                        </p:attrNameLst>
                                      </p:cBhvr>
                                      <p:tavLst>
                                        <p:tav tm="0">
                                          <p:val>
                                            <p:strVal val="0-#ppt_w/2"/>
                                          </p:val>
                                        </p:tav>
                                        <p:tav tm="100000">
                                          <p:val>
                                            <p:strVal val="#ppt_x"/>
                                          </p:val>
                                        </p:tav>
                                      </p:tavLst>
                                    </p:anim>
                                    <p:anim calcmode="lin" valueType="num">
                                      <p:cBhvr additive="base">
                                        <p:cTn id="103" dur="500" fill="hold"/>
                                        <p:tgtEl>
                                          <p:spTgt spid="34"/>
                                        </p:tgtEl>
                                        <p:attrNameLst>
                                          <p:attrName>ppt_y</p:attrName>
                                        </p:attrNameLst>
                                      </p:cBhvr>
                                      <p:tavLst>
                                        <p:tav tm="0">
                                          <p:val>
                                            <p:strVal val="#ppt_y"/>
                                          </p:val>
                                        </p:tav>
                                        <p:tav tm="100000">
                                          <p:val>
                                            <p:strVal val="#ppt_y"/>
                                          </p:val>
                                        </p:tav>
                                      </p:tavLst>
                                    </p:anim>
                                  </p:childTnLst>
                                </p:cTn>
                              </p:par>
                              <p:par>
                                <p:cTn id="104" presetID="2" presetClass="entr" presetSubtype="2" fill="hold"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fill="hold"/>
                                        <p:tgtEl>
                                          <p:spTgt spid="25"/>
                                        </p:tgtEl>
                                        <p:attrNameLst>
                                          <p:attrName>ppt_x</p:attrName>
                                        </p:attrNameLst>
                                      </p:cBhvr>
                                      <p:tavLst>
                                        <p:tav tm="0">
                                          <p:val>
                                            <p:strVal val="1+#ppt_w/2"/>
                                          </p:val>
                                        </p:tav>
                                        <p:tav tm="100000">
                                          <p:val>
                                            <p:strVal val="#ppt_x"/>
                                          </p:val>
                                        </p:tav>
                                      </p:tavLst>
                                    </p:anim>
                                    <p:anim calcmode="lin" valueType="num">
                                      <p:cBhvr additive="base">
                                        <p:cTn id="107" dur="500" fill="hold"/>
                                        <p:tgtEl>
                                          <p:spTgt spid="25"/>
                                        </p:tgtEl>
                                        <p:attrNameLst>
                                          <p:attrName>ppt_y</p:attrName>
                                        </p:attrNameLst>
                                      </p:cBhvr>
                                      <p:tavLst>
                                        <p:tav tm="0">
                                          <p:val>
                                            <p:strVal val="#ppt_y"/>
                                          </p:val>
                                        </p:tav>
                                        <p:tav tm="100000">
                                          <p:val>
                                            <p:strVal val="#ppt_y"/>
                                          </p:val>
                                        </p:tav>
                                      </p:tavLst>
                                    </p:anim>
                                  </p:childTnLst>
                                </p:cTn>
                              </p:par>
                              <p:par>
                                <p:cTn id="108" presetID="2" presetClass="entr" presetSubtype="2" fill="hold" nodeType="withEffect">
                                  <p:stCondLst>
                                    <p:cond delay="0"/>
                                  </p:stCondLst>
                                  <p:childTnLst>
                                    <p:set>
                                      <p:cBhvr>
                                        <p:cTn id="109" dur="1" fill="hold">
                                          <p:stCondLst>
                                            <p:cond delay="0"/>
                                          </p:stCondLst>
                                        </p:cTn>
                                        <p:tgtEl>
                                          <p:spTgt spid="28"/>
                                        </p:tgtEl>
                                        <p:attrNameLst>
                                          <p:attrName>style.visibility</p:attrName>
                                        </p:attrNameLst>
                                      </p:cBhvr>
                                      <p:to>
                                        <p:strVal val="visible"/>
                                      </p:to>
                                    </p:set>
                                    <p:anim calcmode="lin" valueType="num">
                                      <p:cBhvr additive="base">
                                        <p:cTn id="110" dur="500" fill="hold"/>
                                        <p:tgtEl>
                                          <p:spTgt spid="28"/>
                                        </p:tgtEl>
                                        <p:attrNameLst>
                                          <p:attrName>ppt_x</p:attrName>
                                        </p:attrNameLst>
                                      </p:cBhvr>
                                      <p:tavLst>
                                        <p:tav tm="0">
                                          <p:val>
                                            <p:strVal val="1+#ppt_w/2"/>
                                          </p:val>
                                        </p:tav>
                                        <p:tav tm="100000">
                                          <p:val>
                                            <p:strVal val="#ppt_x"/>
                                          </p:val>
                                        </p:tav>
                                      </p:tavLst>
                                    </p:anim>
                                    <p:anim calcmode="lin" valueType="num">
                                      <p:cBhvr additive="base">
                                        <p:cTn id="111" dur="500" fill="hold"/>
                                        <p:tgtEl>
                                          <p:spTgt spid="28"/>
                                        </p:tgtEl>
                                        <p:attrNameLst>
                                          <p:attrName>ppt_y</p:attrName>
                                        </p:attrNameLst>
                                      </p:cBhvr>
                                      <p:tavLst>
                                        <p:tav tm="0">
                                          <p:val>
                                            <p:strVal val="#ppt_y"/>
                                          </p:val>
                                        </p:tav>
                                        <p:tav tm="100000">
                                          <p:val>
                                            <p:strVal val="#ppt_y"/>
                                          </p:val>
                                        </p:tav>
                                      </p:tavLst>
                                    </p:anim>
                                  </p:childTnLst>
                                </p:cTn>
                              </p:par>
                              <p:par>
                                <p:cTn id="112" presetID="2" presetClass="entr" presetSubtype="8" fill="hold" nodeType="withEffect">
                                  <p:stCondLst>
                                    <p:cond delay="0"/>
                                  </p:stCondLst>
                                  <p:childTnLst>
                                    <p:set>
                                      <p:cBhvr>
                                        <p:cTn id="113" dur="1" fill="hold">
                                          <p:stCondLst>
                                            <p:cond delay="0"/>
                                          </p:stCondLst>
                                        </p:cTn>
                                        <p:tgtEl>
                                          <p:spTgt spid="40"/>
                                        </p:tgtEl>
                                        <p:attrNameLst>
                                          <p:attrName>style.visibility</p:attrName>
                                        </p:attrNameLst>
                                      </p:cBhvr>
                                      <p:to>
                                        <p:strVal val="visible"/>
                                      </p:to>
                                    </p:set>
                                    <p:anim calcmode="lin" valueType="num">
                                      <p:cBhvr additive="base">
                                        <p:cTn id="114" dur="500" fill="hold"/>
                                        <p:tgtEl>
                                          <p:spTgt spid="40"/>
                                        </p:tgtEl>
                                        <p:attrNameLst>
                                          <p:attrName>ppt_x</p:attrName>
                                        </p:attrNameLst>
                                      </p:cBhvr>
                                      <p:tavLst>
                                        <p:tav tm="0">
                                          <p:val>
                                            <p:strVal val="0-#ppt_w/2"/>
                                          </p:val>
                                        </p:tav>
                                        <p:tav tm="100000">
                                          <p:val>
                                            <p:strVal val="#ppt_x"/>
                                          </p:val>
                                        </p:tav>
                                      </p:tavLst>
                                    </p:anim>
                                    <p:anim calcmode="lin" valueType="num">
                                      <p:cBhvr additive="base">
                                        <p:cTn id="115" dur="500" fill="hold"/>
                                        <p:tgtEl>
                                          <p:spTgt spid="40"/>
                                        </p:tgtEl>
                                        <p:attrNameLst>
                                          <p:attrName>ppt_y</p:attrName>
                                        </p:attrNameLst>
                                      </p:cBhvr>
                                      <p:tavLst>
                                        <p:tav tm="0">
                                          <p:val>
                                            <p:strVal val="#ppt_y"/>
                                          </p:val>
                                        </p:tav>
                                        <p:tav tm="100000">
                                          <p:val>
                                            <p:strVal val="#ppt_y"/>
                                          </p:val>
                                        </p:tav>
                                      </p:tavLst>
                                    </p:anim>
                                  </p:childTnLst>
                                </p:cTn>
                              </p:par>
                              <p:par>
                                <p:cTn id="116" presetID="2" presetClass="entr" presetSubtype="2" fill="hold" nodeType="withEffect">
                                  <p:stCondLst>
                                    <p:cond delay="0"/>
                                  </p:stCondLst>
                                  <p:childTnLst>
                                    <p:set>
                                      <p:cBhvr>
                                        <p:cTn id="117" dur="1" fill="hold">
                                          <p:stCondLst>
                                            <p:cond delay="0"/>
                                          </p:stCondLst>
                                        </p:cTn>
                                        <p:tgtEl>
                                          <p:spTgt spid="37"/>
                                        </p:tgtEl>
                                        <p:attrNameLst>
                                          <p:attrName>style.visibility</p:attrName>
                                        </p:attrNameLst>
                                      </p:cBhvr>
                                      <p:to>
                                        <p:strVal val="visible"/>
                                      </p:to>
                                    </p:set>
                                    <p:anim calcmode="lin" valueType="num">
                                      <p:cBhvr additive="base">
                                        <p:cTn id="118" dur="500" fill="hold"/>
                                        <p:tgtEl>
                                          <p:spTgt spid="37"/>
                                        </p:tgtEl>
                                        <p:attrNameLst>
                                          <p:attrName>ppt_x</p:attrName>
                                        </p:attrNameLst>
                                      </p:cBhvr>
                                      <p:tavLst>
                                        <p:tav tm="0">
                                          <p:val>
                                            <p:strVal val="1+#ppt_w/2"/>
                                          </p:val>
                                        </p:tav>
                                        <p:tav tm="100000">
                                          <p:val>
                                            <p:strVal val="#ppt_x"/>
                                          </p:val>
                                        </p:tav>
                                      </p:tavLst>
                                    </p:anim>
                                    <p:anim calcmode="lin" valueType="num">
                                      <p:cBhvr additive="base">
                                        <p:cTn id="119"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02F3A8ED-D0BA-4B6E-A1A3-970F3A28B637}"/>
              </a:ext>
            </a:extLst>
          </p:cNvPr>
          <p:cNvSpPr txBox="1"/>
          <p:nvPr/>
        </p:nvSpPr>
        <p:spPr>
          <a:xfrm>
            <a:off x="4659553" y="1299107"/>
            <a:ext cx="2872902"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E8A243"/>
                </a:solidFill>
                <a:effectLst/>
                <a:uLnTx/>
                <a:uFillTx/>
                <a:cs typeface="+mn-ea"/>
                <a:sym typeface="+mn-lt"/>
              </a:rPr>
              <a:t>PART 04</a:t>
            </a:r>
            <a:endParaRPr kumimoji="0" lang="zh-CN" altLang="en-US" sz="6000" b="1" i="0" u="none" strike="noStrike" kern="1200" cap="none" spc="0" normalizeH="0" baseline="0" noProof="0" dirty="0">
              <a:ln>
                <a:noFill/>
              </a:ln>
              <a:solidFill>
                <a:srgbClr val="E8A243"/>
              </a:solidFill>
              <a:effectLst/>
              <a:uLnTx/>
              <a:uFillTx/>
              <a:cs typeface="+mn-ea"/>
              <a:sym typeface="+mn-lt"/>
            </a:endParaRPr>
          </a:p>
        </p:txBody>
      </p:sp>
      <p:cxnSp>
        <p:nvCxnSpPr>
          <p:cNvPr id="6" name="直接连接符 5">
            <a:extLst>
              <a:ext uri="{FF2B5EF4-FFF2-40B4-BE49-F238E27FC236}">
                <a16:creationId xmlns="" xmlns:a16="http://schemas.microsoft.com/office/drawing/2014/main" id="{09F92D49-648F-415D-82E8-2BC0671F69F1}"/>
              </a:ext>
            </a:extLst>
          </p:cNvPr>
          <p:cNvCxnSpPr/>
          <p:nvPr/>
        </p:nvCxnSpPr>
        <p:spPr>
          <a:xfrm>
            <a:off x="5727700" y="2408954"/>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CC1AB410-3964-48D1-BD6C-2C4E66175B2A}"/>
              </a:ext>
            </a:extLst>
          </p:cNvPr>
          <p:cNvGrpSpPr/>
          <p:nvPr/>
        </p:nvGrpSpPr>
        <p:grpSpPr>
          <a:xfrm>
            <a:off x="2743200" y="2571446"/>
            <a:ext cx="6705600" cy="1198477"/>
            <a:chOff x="2755900" y="322045"/>
            <a:chExt cx="6705600" cy="1198477"/>
          </a:xfrm>
        </p:grpSpPr>
        <p:sp>
          <p:nvSpPr>
            <p:cNvPr id="8" name="文本框 7">
              <a:extLst>
                <a:ext uri="{FF2B5EF4-FFF2-40B4-BE49-F238E27FC236}">
                  <a16:creationId xmlns="" xmlns:a16="http://schemas.microsoft.com/office/drawing/2014/main" id="{E742B850-A029-457C-A3F1-CD489ABFFCBA}"/>
                </a:ext>
              </a:extLst>
            </p:cNvPr>
            <p:cNvSpPr txBox="1"/>
            <p:nvPr/>
          </p:nvSpPr>
          <p:spPr>
            <a:xfrm>
              <a:off x="4400540" y="322045"/>
              <a:ext cx="3416320"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chemeClr val="tx1">
                      <a:lumMod val="75000"/>
                      <a:lumOff val="25000"/>
                    </a:schemeClr>
                  </a:solidFill>
                  <a:effectLst/>
                  <a:uLnTx/>
                  <a:uFillTx/>
                  <a:cs typeface="+mn-ea"/>
                  <a:sym typeface="+mn-lt"/>
                </a:rPr>
                <a:t>总结分析与展望</a:t>
              </a:r>
            </a:p>
          </p:txBody>
        </p:sp>
        <p:sp>
          <p:nvSpPr>
            <p:cNvPr id="9" name="文本框 8">
              <a:extLst>
                <a:ext uri="{FF2B5EF4-FFF2-40B4-BE49-F238E27FC236}">
                  <a16:creationId xmlns="" xmlns:a16="http://schemas.microsoft.com/office/drawing/2014/main" id="{29F1FACF-A4A8-49A8-982B-556D1529F190}"/>
                </a:ext>
              </a:extLst>
            </p:cNvPr>
            <p:cNvSpPr txBox="1"/>
            <p:nvPr/>
          </p:nvSpPr>
          <p:spPr>
            <a:xfrm>
              <a:off x="2755900" y="874191"/>
              <a:ext cx="6705600" cy="64633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kumimoji="0" lang="en-US" altLang="zh-CN" sz="1200" b="0" i="0" u="none" strike="noStrike" kern="1200" cap="none" spc="0" normalizeH="0" baseline="0" noProof="0" dirty="0">
                  <a:ln>
                    <a:noFill/>
                  </a:ln>
                  <a:solidFill>
                    <a:schemeClr val="tx1">
                      <a:lumMod val="75000"/>
                      <a:lumOff val="25000"/>
                    </a:schemeClr>
                  </a:solidFill>
                  <a:effectLst/>
                  <a:uLnTx/>
                  <a:uFillTx/>
                  <a:cs typeface="+mn-ea"/>
                  <a:sym typeface="+mn-lt"/>
                </a:rPr>
                <a:t>presentation and make it into a film to wider </a:t>
              </a:r>
              <a:r>
                <a:rPr lang="en-US" altLang="zh-CN" sz="1200" dirty="0" err="1">
                  <a:solidFill>
                    <a:schemeClr val="tx1">
                      <a:lumMod val="75000"/>
                      <a:lumOff val="25000"/>
                    </a:schemeClr>
                  </a:solidFill>
                  <a:cs typeface="+mn-ea"/>
                  <a:sym typeface="+mn-lt"/>
                </a:rPr>
                <a:t>fielpresentation</a:t>
              </a:r>
              <a:r>
                <a:rPr lang="en-US" altLang="zh-CN" sz="1200" dirty="0">
                  <a:solidFill>
                    <a:schemeClr val="tx1">
                      <a:lumMod val="75000"/>
                      <a:lumOff val="25000"/>
                    </a:schemeClr>
                  </a:solidFill>
                  <a:cs typeface="+mn-ea"/>
                  <a:sym typeface="+mn-lt"/>
                </a:rPr>
                <a:t> and make it into a film to wider </a:t>
              </a:r>
              <a:r>
                <a:rPr lang="en-US" altLang="zh-CN" sz="1200" dirty="0" err="1">
                  <a:solidFill>
                    <a:schemeClr val="tx1">
                      <a:lumMod val="75000"/>
                      <a:lumOff val="25000"/>
                    </a:schemeClr>
                  </a:solidFill>
                  <a:cs typeface="+mn-ea"/>
                  <a:sym typeface="+mn-lt"/>
                </a:rPr>
                <a:t>fieldpresentation</a:t>
              </a:r>
              <a:r>
                <a:rPr lang="en-US" altLang="zh-CN" sz="1200" dirty="0">
                  <a:solidFill>
                    <a:schemeClr val="tx1">
                      <a:lumMod val="75000"/>
                      <a:lumOff val="25000"/>
                    </a:schemeClr>
                  </a:solidFill>
                  <a:cs typeface="+mn-ea"/>
                  <a:sym typeface="+mn-lt"/>
                </a:rPr>
                <a:t> and make it into a film to wider field</a:t>
              </a:r>
            </a:p>
          </p:txBody>
        </p:sp>
      </p:grpSp>
      <p:pic>
        <p:nvPicPr>
          <p:cNvPr id="10" name="图片 9">
            <a:extLst>
              <a:ext uri="{FF2B5EF4-FFF2-40B4-BE49-F238E27FC236}">
                <a16:creationId xmlns="" xmlns:a16="http://schemas.microsoft.com/office/drawing/2014/main" id="{FC3BC7E0-42C8-4CD1-ACB4-F323637FCF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8728" y="3769923"/>
            <a:ext cx="3593207" cy="2946459"/>
          </a:xfrm>
          <a:prstGeom prst="rect">
            <a:avLst/>
          </a:prstGeom>
        </p:spPr>
      </p:pic>
    </p:spTree>
    <p:extLst>
      <p:ext uri="{BB962C8B-B14F-4D97-AF65-F5344CB8AC3E}">
        <p14:creationId xmlns:p14="http://schemas.microsoft.com/office/powerpoint/2010/main" val="138211213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8A243"/>
                </a:solidFill>
                <a:effectLst/>
                <a:uLnTx/>
                <a:uFillTx/>
                <a:cs typeface="+mn-ea"/>
                <a:sym typeface="+mn-lt"/>
              </a:rPr>
              <a:t>四、添加内容标题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grpSp>
        <p:nvGrpSpPr>
          <p:cNvPr id="6" name="组合 5">
            <a:extLst>
              <a:ext uri="{FF2B5EF4-FFF2-40B4-BE49-F238E27FC236}">
                <a16:creationId xmlns="" xmlns:a16="http://schemas.microsoft.com/office/drawing/2014/main" id="{BFFB6F4E-D984-4844-9CC8-3DE245A14F6E}"/>
              </a:ext>
            </a:extLst>
          </p:cNvPr>
          <p:cNvGrpSpPr/>
          <p:nvPr/>
        </p:nvGrpSpPr>
        <p:grpSpPr>
          <a:xfrm>
            <a:off x="4347211" y="2116169"/>
            <a:ext cx="3489918" cy="3271438"/>
            <a:chOff x="4326832" y="2425416"/>
            <a:chExt cx="3489918" cy="3271438"/>
          </a:xfrm>
        </p:grpSpPr>
        <p:sp>
          <p:nvSpPr>
            <p:cNvPr id="7" name="任意多边形: 形状 6">
              <a:extLst>
                <a:ext uri="{FF2B5EF4-FFF2-40B4-BE49-F238E27FC236}">
                  <a16:creationId xmlns="" xmlns:a16="http://schemas.microsoft.com/office/drawing/2014/main" id="{9C5F0796-03E8-42F8-BB7C-D9DA34D1B10B}"/>
                </a:ext>
              </a:extLst>
            </p:cNvPr>
            <p:cNvSpPr/>
            <p:nvPr/>
          </p:nvSpPr>
          <p:spPr>
            <a:xfrm>
              <a:off x="4942965" y="3044326"/>
              <a:ext cx="2300891" cy="2300890"/>
            </a:xfrm>
            <a:custGeom>
              <a:avLst/>
              <a:gdLst>
                <a:gd name="connsiteX0" fmla="*/ 0 w 3116791"/>
                <a:gd name="connsiteY0" fmla="*/ 1558396 h 3116791"/>
                <a:gd name="connsiteX1" fmla="*/ 1558396 w 3116791"/>
                <a:gd name="connsiteY1" fmla="*/ 0 h 3116791"/>
                <a:gd name="connsiteX2" fmla="*/ 3116792 w 3116791"/>
                <a:gd name="connsiteY2" fmla="*/ 1558396 h 3116791"/>
                <a:gd name="connsiteX3" fmla="*/ 1558396 w 3116791"/>
                <a:gd name="connsiteY3" fmla="*/ 3116792 h 3116791"/>
                <a:gd name="connsiteX4" fmla="*/ 0 w 3116791"/>
                <a:gd name="connsiteY4" fmla="*/ 1558396 h 311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6791" h="3116791">
                  <a:moveTo>
                    <a:pt x="0" y="1558396"/>
                  </a:moveTo>
                  <a:cubicBezTo>
                    <a:pt x="0" y="697718"/>
                    <a:pt x="697718" y="0"/>
                    <a:pt x="1558396" y="0"/>
                  </a:cubicBezTo>
                  <a:cubicBezTo>
                    <a:pt x="2419074" y="0"/>
                    <a:pt x="3116792" y="697718"/>
                    <a:pt x="3116792" y="1558396"/>
                  </a:cubicBezTo>
                  <a:cubicBezTo>
                    <a:pt x="3116792" y="2419074"/>
                    <a:pt x="2419074" y="3116792"/>
                    <a:pt x="1558396" y="3116792"/>
                  </a:cubicBezTo>
                  <a:cubicBezTo>
                    <a:pt x="697718" y="3116792"/>
                    <a:pt x="0" y="2419074"/>
                    <a:pt x="0" y="1558396"/>
                  </a:cubicBezTo>
                  <a:close/>
                </a:path>
              </a:pathLst>
            </a:custGeom>
            <a:noFill/>
            <a:ln w="38100">
              <a:solidFill>
                <a:schemeClr val="bg1">
                  <a:lumMod val="85000"/>
                </a:schemeClr>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538993" tIns="538993" rIns="538993" bIns="538993" numCol="1" spcCol="1270" anchor="ctr" anchorCtr="0">
              <a:noAutofit/>
            </a:bodyPr>
            <a:lstStyle/>
            <a:p>
              <a:pPr marL="0" lvl="0" indent="0" algn="ctr" defTabSz="2889250">
                <a:lnSpc>
                  <a:spcPct val="90000"/>
                </a:lnSpc>
                <a:spcBef>
                  <a:spcPct val="0"/>
                </a:spcBef>
                <a:spcAft>
                  <a:spcPct val="35000"/>
                </a:spcAft>
                <a:buNone/>
              </a:pPr>
              <a:endParaRPr lang="zh-CN" altLang="en-US" sz="6500" kern="1200">
                <a:cs typeface="+mn-ea"/>
                <a:sym typeface="+mn-lt"/>
              </a:endParaRPr>
            </a:p>
          </p:txBody>
        </p:sp>
        <p:sp>
          <p:nvSpPr>
            <p:cNvPr id="8" name="任意多边形: 形状 7">
              <a:extLst>
                <a:ext uri="{FF2B5EF4-FFF2-40B4-BE49-F238E27FC236}">
                  <a16:creationId xmlns="" xmlns:a16="http://schemas.microsoft.com/office/drawing/2014/main" id="{0D8D2589-8579-40A7-A92F-B46E23A58161}"/>
                </a:ext>
              </a:extLst>
            </p:cNvPr>
            <p:cNvSpPr/>
            <p:nvPr/>
          </p:nvSpPr>
          <p:spPr>
            <a:xfrm rot="19668571">
              <a:off x="4326832" y="3264951"/>
              <a:ext cx="1096428" cy="1032411"/>
            </a:xfrm>
            <a:custGeom>
              <a:avLst/>
              <a:gdLst>
                <a:gd name="connsiteX0" fmla="*/ 29102 w 2763588"/>
                <a:gd name="connsiteY0" fmla="*/ 2298707 h 2602231"/>
                <a:gd name="connsiteX1" fmla="*/ 1388002 w 2763588"/>
                <a:gd name="connsiteY1" fmla="*/ 7 h 2602231"/>
                <a:gd name="connsiteX2" fmla="*/ 2734202 w 2763588"/>
                <a:gd name="connsiteY2" fmla="*/ 2324107 h 2602231"/>
                <a:gd name="connsiteX3" fmla="*/ 29102 w 2763588"/>
                <a:gd name="connsiteY3" fmla="*/ 2298707 h 2602231"/>
              </a:gdLst>
              <a:ahLst/>
              <a:cxnLst>
                <a:cxn ang="0">
                  <a:pos x="connsiteX0" y="connsiteY0"/>
                </a:cxn>
                <a:cxn ang="0">
                  <a:pos x="connsiteX1" y="connsiteY1"/>
                </a:cxn>
                <a:cxn ang="0">
                  <a:pos x="connsiteX2" y="connsiteY2"/>
                </a:cxn>
                <a:cxn ang="0">
                  <a:pos x="connsiteX3" y="connsiteY3"/>
                </a:cxn>
              </a:cxnLst>
              <a:rect l="l" t="t" r="r" b="b"/>
              <a:pathLst>
                <a:path w="2763588" h="2602231">
                  <a:moveTo>
                    <a:pt x="29102" y="2298707"/>
                  </a:moveTo>
                  <a:cubicBezTo>
                    <a:pt x="-195265" y="1911357"/>
                    <a:pt x="937152" y="-4226"/>
                    <a:pt x="1388002" y="7"/>
                  </a:cubicBezTo>
                  <a:cubicBezTo>
                    <a:pt x="1838852" y="4240"/>
                    <a:pt x="2958569" y="1936757"/>
                    <a:pt x="2734202" y="2324107"/>
                  </a:cubicBezTo>
                  <a:cubicBezTo>
                    <a:pt x="2509835" y="2711457"/>
                    <a:pt x="253469" y="2686057"/>
                    <a:pt x="29102" y="2298707"/>
                  </a:cubicBezTo>
                  <a:close/>
                </a:path>
              </a:pathLst>
            </a:custGeom>
            <a:solidFill>
              <a:schemeClr val="tx1">
                <a:lumMod val="50000"/>
                <a:lumOff val="50000"/>
              </a:schemeClr>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形状 8">
              <a:extLst>
                <a:ext uri="{FF2B5EF4-FFF2-40B4-BE49-F238E27FC236}">
                  <a16:creationId xmlns="" xmlns:a16="http://schemas.microsoft.com/office/drawing/2014/main" id="{9D848781-1C76-4C77-A875-592F4EEB063D}"/>
                </a:ext>
              </a:extLst>
            </p:cNvPr>
            <p:cNvSpPr/>
            <p:nvPr/>
          </p:nvSpPr>
          <p:spPr>
            <a:xfrm rot="242365">
              <a:off x="5556539" y="2425416"/>
              <a:ext cx="1096428" cy="1032411"/>
            </a:xfrm>
            <a:custGeom>
              <a:avLst/>
              <a:gdLst>
                <a:gd name="connsiteX0" fmla="*/ 29102 w 2763588"/>
                <a:gd name="connsiteY0" fmla="*/ 2298707 h 2602231"/>
                <a:gd name="connsiteX1" fmla="*/ 1388002 w 2763588"/>
                <a:gd name="connsiteY1" fmla="*/ 7 h 2602231"/>
                <a:gd name="connsiteX2" fmla="*/ 2734202 w 2763588"/>
                <a:gd name="connsiteY2" fmla="*/ 2324107 h 2602231"/>
                <a:gd name="connsiteX3" fmla="*/ 29102 w 2763588"/>
                <a:gd name="connsiteY3" fmla="*/ 2298707 h 2602231"/>
              </a:gdLst>
              <a:ahLst/>
              <a:cxnLst>
                <a:cxn ang="0">
                  <a:pos x="connsiteX0" y="connsiteY0"/>
                </a:cxn>
                <a:cxn ang="0">
                  <a:pos x="connsiteX1" y="connsiteY1"/>
                </a:cxn>
                <a:cxn ang="0">
                  <a:pos x="connsiteX2" y="connsiteY2"/>
                </a:cxn>
                <a:cxn ang="0">
                  <a:pos x="connsiteX3" y="connsiteY3"/>
                </a:cxn>
              </a:cxnLst>
              <a:rect l="l" t="t" r="r" b="b"/>
              <a:pathLst>
                <a:path w="2763588" h="2602231">
                  <a:moveTo>
                    <a:pt x="29102" y="2298707"/>
                  </a:moveTo>
                  <a:cubicBezTo>
                    <a:pt x="-195265" y="1911357"/>
                    <a:pt x="937152" y="-4226"/>
                    <a:pt x="1388002" y="7"/>
                  </a:cubicBezTo>
                  <a:cubicBezTo>
                    <a:pt x="1838852" y="4240"/>
                    <a:pt x="2958569" y="1936757"/>
                    <a:pt x="2734202" y="2324107"/>
                  </a:cubicBezTo>
                  <a:cubicBezTo>
                    <a:pt x="2509835" y="2711457"/>
                    <a:pt x="253469" y="2686057"/>
                    <a:pt x="29102" y="2298707"/>
                  </a:cubicBezTo>
                  <a:close/>
                </a:path>
              </a:pathLst>
            </a:custGeom>
            <a:solidFill>
              <a:srgbClr val="E8A243"/>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形状 9">
              <a:extLst>
                <a:ext uri="{FF2B5EF4-FFF2-40B4-BE49-F238E27FC236}">
                  <a16:creationId xmlns="" xmlns:a16="http://schemas.microsoft.com/office/drawing/2014/main" id="{6890F4AD-5313-43FD-9DAC-E478236D07CF}"/>
                </a:ext>
              </a:extLst>
            </p:cNvPr>
            <p:cNvSpPr/>
            <p:nvPr/>
          </p:nvSpPr>
          <p:spPr>
            <a:xfrm rot="20345498">
              <a:off x="6720322" y="3262688"/>
              <a:ext cx="1096428" cy="1032411"/>
            </a:xfrm>
            <a:custGeom>
              <a:avLst/>
              <a:gdLst>
                <a:gd name="connsiteX0" fmla="*/ 29102 w 2763588"/>
                <a:gd name="connsiteY0" fmla="*/ 2298707 h 2602231"/>
                <a:gd name="connsiteX1" fmla="*/ 1388002 w 2763588"/>
                <a:gd name="connsiteY1" fmla="*/ 7 h 2602231"/>
                <a:gd name="connsiteX2" fmla="*/ 2734202 w 2763588"/>
                <a:gd name="connsiteY2" fmla="*/ 2324107 h 2602231"/>
                <a:gd name="connsiteX3" fmla="*/ 29102 w 2763588"/>
                <a:gd name="connsiteY3" fmla="*/ 2298707 h 2602231"/>
              </a:gdLst>
              <a:ahLst/>
              <a:cxnLst>
                <a:cxn ang="0">
                  <a:pos x="connsiteX0" y="connsiteY0"/>
                </a:cxn>
                <a:cxn ang="0">
                  <a:pos x="connsiteX1" y="connsiteY1"/>
                </a:cxn>
                <a:cxn ang="0">
                  <a:pos x="connsiteX2" y="connsiteY2"/>
                </a:cxn>
                <a:cxn ang="0">
                  <a:pos x="connsiteX3" y="connsiteY3"/>
                </a:cxn>
              </a:cxnLst>
              <a:rect l="l" t="t" r="r" b="b"/>
              <a:pathLst>
                <a:path w="2763588" h="2602231">
                  <a:moveTo>
                    <a:pt x="29102" y="2298707"/>
                  </a:moveTo>
                  <a:cubicBezTo>
                    <a:pt x="-195265" y="1911357"/>
                    <a:pt x="937152" y="-4226"/>
                    <a:pt x="1388002" y="7"/>
                  </a:cubicBezTo>
                  <a:cubicBezTo>
                    <a:pt x="1838852" y="4240"/>
                    <a:pt x="2958569" y="1936757"/>
                    <a:pt x="2734202" y="2324107"/>
                  </a:cubicBezTo>
                  <a:cubicBezTo>
                    <a:pt x="2509835" y="2711457"/>
                    <a:pt x="253469" y="2686057"/>
                    <a:pt x="29102" y="2298707"/>
                  </a:cubicBezTo>
                  <a:close/>
                </a:path>
              </a:pathLst>
            </a:custGeom>
            <a:solidFill>
              <a:schemeClr val="tx1">
                <a:lumMod val="50000"/>
                <a:lumOff val="50000"/>
              </a:schemeClr>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形状 10">
              <a:extLst>
                <a:ext uri="{FF2B5EF4-FFF2-40B4-BE49-F238E27FC236}">
                  <a16:creationId xmlns="" xmlns:a16="http://schemas.microsoft.com/office/drawing/2014/main" id="{C03A2F01-CE4F-4410-95B0-069DB93F4F37}"/>
                </a:ext>
              </a:extLst>
            </p:cNvPr>
            <p:cNvSpPr/>
            <p:nvPr/>
          </p:nvSpPr>
          <p:spPr>
            <a:xfrm rot="19567772">
              <a:off x="6210424" y="4664443"/>
              <a:ext cx="1096428" cy="1032411"/>
            </a:xfrm>
            <a:custGeom>
              <a:avLst/>
              <a:gdLst>
                <a:gd name="connsiteX0" fmla="*/ 29102 w 2763588"/>
                <a:gd name="connsiteY0" fmla="*/ 2298707 h 2602231"/>
                <a:gd name="connsiteX1" fmla="*/ 1388002 w 2763588"/>
                <a:gd name="connsiteY1" fmla="*/ 7 h 2602231"/>
                <a:gd name="connsiteX2" fmla="*/ 2734202 w 2763588"/>
                <a:gd name="connsiteY2" fmla="*/ 2324107 h 2602231"/>
                <a:gd name="connsiteX3" fmla="*/ 29102 w 2763588"/>
                <a:gd name="connsiteY3" fmla="*/ 2298707 h 2602231"/>
              </a:gdLst>
              <a:ahLst/>
              <a:cxnLst>
                <a:cxn ang="0">
                  <a:pos x="connsiteX0" y="connsiteY0"/>
                </a:cxn>
                <a:cxn ang="0">
                  <a:pos x="connsiteX1" y="connsiteY1"/>
                </a:cxn>
                <a:cxn ang="0">
                  <a:pos x="connsiteX2" y="connsiteY2"/>
                </a:cxn>
                <a:cxn ang="0">
                  <a:pos x="connsiteX3" y="connsiteY3"/>
                </a:cxn>
              </a:cxnLst>
              <a:rect l="l" t="t" r="r" b="b"/>
              <a:pathLst>
                <a:path w="2763588" h="2602231">
                  <a:moveTo>
                    <a:pt x="29102" y="2298707"/>
                  </a:moveTo>
                  <a:cubicBezTo>
                    <a:pt x="-195265" y="1911357"/>
                    <a:pt x="937152" y="-4226"/>
                    <a:pt x="1388002" y="7"/>
                  </a:cubicBezTo>
                  <a:cubicBezTo>
                    <a:pt x="1838852" y="4240"/>
                    <a:pt x="2958569" y="1936757"/>
                    <a:pt x="2734202" y="2324107"/>
                  </a:cubicBezTo>
                  <a:cubicBezTo>
                    <a:pt x="2509835" y="2711457"/>
                    <a:pt x="253469" y="2686057"/>
                    <a:pt x="29102" y="2298707"/>
                  </a:cubicBezTo>
                  <a:close/>
                </a:path>
              </a:pathLst>
            </a:custGeom>
            <a:solidFill>
              <a:srgbClr val="E8A243"/>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a:extLst>
                <a:ext uri="{FF2B5EF4-FFF2-40B4-BE49-F238E27FC236}">
                  <a16:creationId xmlns="" xmlns:a16="http://schemas.microsoft.com/office/drawing/2014/main" id="{ABAF9496-2937-4A50-B446-F9752D055632}"/>
                </a:ext>
              </a:extLst>
            </p:cNvPr>
            <p:cNvSpPr/>
            <p:nvPr/>
          </p:nvSpPr>
          <p:spPr>
            <a:xfrm rot="1335812">
              <a:off x="4879971" y="4664443"/>
              <a:ext cx="1096428" cy="1032411"/>
            </a:xfrm>
            <a:custGeom>
              <a:avLst/>
              <a:gdLst>
                <a:gd name="connsiteX0" fmla="*/ 29102 w 2763588"/>
                <a:gd name="connsiteY0" fmla="*/ 2298707 h 2602231"/>
                <a:gd name="connsiteX1" fmla="*/ 1388002 w 2763588"/>
                <a:gd name="connsiteY1" fmla="*/ 7 h 2602231"/>
                <a:gd name="connsiteX2" fmla="*/ 2734202 w 2763588"/>
                <a:gd name="connsiteY2" fmla="*/ 2324107 h 2602231"/>
                <a:gd name="connsiteX3" fmla="*/ 29102 w 2763588"/>
                <a:gd name="connsiteY3" fmla="*/ 2298707 h 2602231"/>
              </a:gdLst>
              <a:ahLst/>
              <a:cxnLst>
                <a:cxn ang="0">
                  <a:pos x="connsiteX0" y="connsiteY0"/>
                </a:cxn>
                <a:cxn ang="0">
                  <a:pos x="connsiteX1" y="connsiteY1"/>
                </a:cxn>
                <a:cxn ang="0">
                  <a:pos x="connsiteX2" y="connsiteY2"/>
                </a:cxn>
                <a:cxn ang="0">
                  <a:pos x="connsiteX3" y="connsiteY3"/>
                </a:cxn>
              </a:cxnLst>
              <a:rect l="l" t="t" r="r" b="b"/>
              <a:pathLst>
                <a:path w="2763588" h="2602231">
                  <a:moveTo>
                    <a:pt x="29102" y="2298707"/>
                  </a:moveTo>
                  <a:cubicBezTo>
                    <a:pt x="-195265" y="1911357"/>
                    <a:pt x="937152" y="-4226"/>
                    <a:pt x="1388002" y="7"/>
                  </a:cubicBezTo>
                  <a:cubicBezTo>
                    <a:pt x="1838852" y="4240"/>
                    <a:pt x="2958569" y="1936757"/>
                    <a:pt x="2734202" y="2324107"/>
                  </a:cubicBezTo>
                  <a:cubicBezTo>
                    <a:pt x="2509835" y="2711457"/>
                    <a:pt x="253469" y="2686057"/>
                    <a:pt x="29102" y="2298707"/>
                  </a:cubicBezTo>
                  <a:close/>
                </a:path>
              </a:pathLst>
            </a:custGeom>
            <a:solidFill>
              <a:srgbClr val="E8A243"/>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形状 12">
              <a:extLst>
                <a:ext uri="{FF2B5EF4-FFF2-40B4-BE49-F238E27FC236}">
                  <a16:creationId xmlns="" xmlns:a16="http://schemas.microsoft.com/office/drawing/2014/main" id="{775C50E7-C1E8-46F2-BEF4-F1EFCFC70A79}"/>
                </a:ext>
              </a:extLst>
            </p:cNvPr>
            <p:cNvSpPr/>
            <p:nvPr/>
          </p:nvSpPr>
          <p:spPr>
            <a:xfrm>
              <a:off x="5859202" y="2770127"/>
              <a:ext cx="468419" cy="467655"/>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72672" tIns="272672" rIns="272672" bIns="272672" numCol="1" spcCol="127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lvl="0" indent="0" algn="ctr" defTabSz="1555750">
                <a:lnSpc>
                  <a:spcPct val="90000"/>
                </a:lnSpc>
                <a:spcBef>
                  <a:spcPct val="0"/>
                </a:spcBef>
                <a:spcAft>
                  <a:spcPct val="35000"/>
                </a:spcAft>
                <a:buNone/>
              </a:pPr>
              <a:endParaRPr lang="zh-CN" altLang="en-US" sz="3500" kern="1200">
                <a:cs typeface="+mn-ea"/>
                <a:sym typeface="+mn-lt"/>
              </a:endParaRPr>
            </a:p>
          </p:txBody>
        </p:sp>
        <p:sp>
          <p:nvSpPr>
            <p:cNvPr id="14" name="任意多边形: 形状 13">
              <a:extLst>
                <a:ext uri="{FF2B5EF4-FFF2-40B4-BE49-F238E27FC236}">
                  <a16:creationId xmlns="" xmlns:a16="http://schemas.microsoft.com/office/drawing/2014/main" id="{6B8CAE85-A456-46FD-B41A-BA4D3B99EEBF}"/>
                </a:ext>
              </a:extLst>
            </p:cNvPr>
            <p:cNvSpPr/>
            <p:nvPr/>
          </p:nvSpPr>
          <p:spPr>
            <a:xfrm>
              <a:off x="7045668" y="3648926"/>
              <a:ext cx="468419" cy="434093"/>
            </a:xfrm>
            <a:custGeom>
              <a:avLst/>
              <a:gdLst>
                <a:gd name="T0" fmla="*/ 5404 w 6827"/>
                <a:gd name="T1" fmla="*/ 0 h 6336"/>
                <a:gd name="T2" fmla="*/ 1422 w 6827"/>
                <a:gd name="T3" fmla="*/ 0 h 6336"/>
                <a:gd name="T4" fmla="*/ 0 w 6827"/>
                <a:gd name="T5" fmla="*/ 1422 h 6336"/>
                <a:gd name="T6" fmla="*/ 0 w 6827"/>
                <a:gd name="T7" fmla="*/ 3698 h 6336"/>
                <a:gd name="T8" fmla="*/ 1422 w 6827"/>
                <a:gd name="T9" fmla="*/ 5120 h 6336"/>
                <a:gd name="T10" fmla="*/ 2276 w 6827"/>
                <a:gd name="T11" fmla="*/ 5120 h 6336"/>
                <a:gd name="T12" fmla="*/ 2560 w 6827"/>
                <a:gd name="T13" fmla="*/ 4836 h 6336"/>
                <a:gd name="T14" fmla="*/ 2276 w 6827"/>
                <a:gd name="T15" fmla="*/ 4551 h 6336"/>
                <a:gd name="T16" fmla="*/ 1422 w 6827"/>
                <a:gd name="T17" fmla="*/ 4551 h 6336"/>
                <a:gd name="T18" fmla="*/ 569 w 6827"/>
                <a:gd name="T19" fmla="*/ 3698 h 6336"/>
                <a:gd name="T20" fmla="*/ 569 w 6827"/>
                <a:gd name="T21" fmla="*/ 1422 h 6336"/>
                <a:gd name="T22" fmla="*/ 1422 w 6827"/>
                <a:gd name="T23" fmla="*/ 569 h 6336"/>
                <a:gd name="T24" fmla="*/ 5404 w 6827"/>
                <a:gd name="T25" fmla="*/ 569 h 6336"/>
                <a:gd name="T26" fmla="*/ 6258 w 6827"/>
                <a:gd name="T27" fmla="*/ 1422 h 6336"/>
                <a:gd name="T28" fmla="*/ 6258 w 6827"/>
                <a:gd name="T29" fmla="*/ 3698 h 6336"/>
                <a:gd name="T30" fmla="*/ 5404 w 6827"/>
                <a:gd name="T31" fmla="*/ 4551 h 6336"/>
                <a:gd name="T32" fmla="*/ 5404 w 6827"/>
                <a:gd name="T33" fmla="*/ 3698 h 6336"/>
                <a:gd name="T34" fmla="*/ 4962 w 6827"/>
                <a:gd name="T35" fmla="*/ 3461 h 6336"/>
                <a:gd name="T36" fmla="*/ 3256 w 6827"/>
                <a:gd name="T37" fmla="*/ 4599 h 6336"/>
                <a:gd name="T38" fmla="*/ 3256 w 6827"/>
                <a:gd name="T39" fmla="*/ 5072 h 6336"/>
                <a:gd name="T40" fmla="*/ 4962 w 6827"/>
                <a:gd name="T41" fmla="*/ 6210 h 6336"/>
                <a:gd name="T42" fmla="*/ 5404 w 6827"/>
                <a:gd name="T43" fmla="*/ 5974 h 6336"/>
                <a:gd name="T44" fmla="*/ 5404 w 6827"/>
                <a:gd name="T45" fmla="*/ 5120 h 6336"/>
                <a:gd name="T46" fmla="*/ 6827 w 6827"/>
                <a:gd name="T47" fmla="*/ 3698 h 6336"/>
                <a:gd name="T48" fmla="*/ 6827 w 6827"/>
                <a:gd name="T49" fmla="*/ 1422 h 6336"/>
                <a:gd name="T50" fmla="*/ 5404 w 6827"/>
                <a:gd name="T51" fmla="*/ 0 h 6336"/>
                <a:gd name="T52" fmla="*/ 4836 w 6827"/>
                <a:gd name="T53" fmla="*/ 5442 h 6336"/>
                <a:gd name="T54" fmla="*/ 3926 w 6827"/>
                <a:gd name="T55" fmla="*/ 4836 h 6336"/>
                <a:gd name="T56" fmla="*/ 4836 w 6827"/>
                <a:gd name="T57" fmla="*/ 4229 h 6336"/>
                <a:gd name="T58" fmla="*/ 4836 w 6827"/>
                <a:gd name="T59" fmla="*/ 5442 h 6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27" h="6336">
                  <a:moveTo>
                    <a:pt x="5404" y="0"/>
                  </a:moveTo>
                  <a:lnTo>
                    <a:pt x="1422" y="0"/>
                  </a:lnTo>
                  <a:cubicBezTo>
                    <a:pt x="637" y="0"/>
                    <a:pt x="0" y="637"/>
                    <a:pt x="0" y="1422"/>
                  </a:cubicBezTo>
                  <a:lnTo>
                    <a:pt x="0" y="3698"/>
                  </a:lnTo>
                  <a:cubicBezTo>
                    <a:pt x="0" y="4483"/>
                    <a:pt x="637" y="5120"/>
                    <a:pt x="1422" y="5120"/>
                  </a:cubicBezTo>
                  <a:lnTo>
                    <a:pt x="2276" y="5120"/>
                  </a:lnTo>
                  <a:cubicBezTo>
                    <a:pt x="2433" y="5120"/>
                    <a:pt x="2560" y="4993"/>
                    <a:pt x="2560" y="4836"/>
                  </a:cubicBezTo>
                  <a:cubicBezTo>
                    <a:pt x="2560" y="4679"/>
                    <a:pt x="2433" y="4551"/>
                    <a:pt x="2276" y="4551"/>
                  </a:cubicBezTo>
                  <a:lnTo>
                    <a:pt x="1422" y="4551"/>
                  </a:lnTo>
                  <a:cubicBezTo>
                    <a:pt x="951" y="4551"/>
                    <a:pt x="569" y="4169"/>
                    <a:pt x="569" y="3698"/>
                  </a:cubicBezTo>
                  <a:lnTo>
                    <a:pt x="569" y="1422"/>
                  </a:lnTo>
                  <a:cubicBezTo>
                    <a:pt x="569" y="951"/>
                    <a:pt x="951" y="569"/>
                    <a:pt x="1422" y="569"/>
                  </a:cubicBezTo>
                  <a:lnTo>
                    <a:pt x="5404" y="569"/>
                  </a:lnTo>
                  <a:cubicBezTo>
                    <a:pt x="5876" y="569"/>
                    <a:pt x="6258" y="951"/>
                    <a:pt x="6258" y="1422"/>
                  </a:cubicBezTo>
                  <a:lnTo>
                    <a:pt x="6258" y="3698"/>
                  </a:lnTo>
                  <a:cubicBezTo>
                    <a:pt x="6258" y="4169"/>
                    <a:pt x="5876" y="4551"/>
                    <a:pt x="5404" y="4551"/>
                  </a:cubicBezTo>
                  <a:lnTo>
                    <a:pt x="5404" y="3698"/>
                  </a:lnTo>
                  <a:cubicBezTo>
                    <a:pt x="5404" y="3471"/>
                    <a:pt x="5151" y="3335"/>
                    <a:pt x="4962" y="3461"/>
                  </a:cubicBezTo>
                  <a:lnTo>
                    <a:pt x="3256" y="4599"/>
                  </a:lnTo>
                  <a:cubicBezTo>
                    <a:pt x="3087" y="4712"/>
                    <a:pt x="3087" y="4960"/>
                    <a:pt x="3256" y="5072"/>
                  </a:cubicBezTo>
                  <a:lnTo>
                    <a:pt x="4962" y="6210"/>
                  </a:lnTo>
                  <a:cubicBezTo>
                    <a:pt x="5151" y="6336"/>
                    <a:pt x="5404" y="6201"/>
                    <a:pt x="5404" y="5974"/>
                  </a:cubicBezTo>
                  <a:lnTo>
                    <a:pt x="5404" y="5120"/>
                  </a:lnTo>
                  <a:cubicBezTo>
                    <a:pt x="6190" y="5120"/>
                    <a:pt x="6827" y="4483"/>
                    <a:pt x="6827" y="3698"/>
                  </a:cubicBezTo>
                  <a:lnTo>
                    <a:pt x="6827" y="1422"/>
                  </a:lnTo>
                  <a:cubicBezTo>
                    <a:pt x="6827" y="637"/>
                    <a:pt x="6190" y="0"/>
                    <a:pt x="5404" y="0"/>
                  </a:cubicBezTo>
                  <a:close/>
                  <a:moveTo>
                    <a:pt x="4836" y="5442"/>
                  </a:moveTo>
                  <a:lnTo>
                    <a:pt x="3926" y="4836"/>
                  </a:lnTo>
                  <a:lnTo>
                    <a:pt x="4836" y="4229"/>
                  </a:lnTo>
                  <a:lnTo>
                    <a:pt x="4836" y="5442"/>
                  </a:lnTo>
                  <a:close/>
                </a:path>
              </a:pathLst>
            </a:custGeom>
            <a:solidFill>
              <a:schemeClr val="bg1"/>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72672" tIns="272672" rIns="272672" bIns="272672" numCol="1" spcCol="127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lvl="0" indent="0" algn="ctr" defTabSz="1555750">
                <a:lnSpc>
                  <a:spcPct val="90000"/>
                </a:lnSpc>
                <a:spcBef>
                  <a:spcPct val="0"/>
                </a:spcBef>
                <a:spcAft>
                  <a:spcPct val="35000"/>
                </a:spcAft>
                <a:buNone/>
              </a:pPr>
              <a:endParaRPr lang="zh-CN" altLang="en-US" sz="3500" kern="1200">
                <a:cs typeface="+mn-ea"/>
                <a:sym typeface="+mn-lt"/>
              </a:endParaRPr>
            </a:p>
          </p:txBody>
        </p:sp>
        <p:sp>
          <p:nvSpPr>
            <p:cNvPr id="15" name="任意多边形: 形状 14">
              <a:extLst>
                <a:ext uri="{FF2B5EF4-FFF2-40B4-BE49-F238E27FC236}">
                  <a16:creationId xmlns="" xmlns:a16="http://schemas.microsoft.com/office/drawing/2014/main" id="{342E244C-F2CE-40FB-ABEB-3D6860D8709E}"/>
                </a:ext>
              </a:extLst>
            </p:cNvPr>
            <p:cNvSpPr/>
            <p:nvPr/>
          </p:nvSpPr>
          <p:spPr>
            <a:xfrm>
              <a:off x="6592479" y="5033589"/>
              <a:ext cx="468419" cy="454317"/>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72672" tIns="272672" rIns="272672" bIns="272672" numCol="1" spcCol="127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lvl="0" indent="0" algn="ctr" defTabSz="1555750">
                <a:lnSpc>
                  <a:spcPct val="90000"/>
                </a:lnSpc>
                <a:spcBef>
                  <a:spcPct val="0"/>
                </a:spcBef>
                <a:spcAft>
                  <a:spcPct val="35000"/>
                </a:spcAft>
                <a:buNone/>
              </a:pPr>
              <a:endParaRPr lang="zh-CN" altLang="en-US" sz="3500" kern="1200">
                <a:cs typeface="+mn-ea"/>
                <a:sym typeface="+mn-lt"/>
              </a:endParaRPr>
            </a:p>
          </p:txBody>
        </p:sp>
        <p:sp>
          <p:nvSpPr>
            <p:cNvPr id="16" name="任意多边形: 形状 15">
              <a:extLst>
                <a:ext uri="{FF2B5EF4-FFF2-40B4-BE49-F238E27FC236}">
                  <a16:creationId xmlns="" xmlns:a16="http://schemas.microsoft.com/office/drawing/2014/main" id="{80770C9A-A5AB-4587-A50C-B26983368849}"/>
                </a:ext>
              </a:extLst>
            </p:cNvPr>
            <p:cNvSpPr/>
            <p:nvPr/>
          </p:nvSpPr>
          <p:spPr>
            <a:xfrm>
              <a:off x="5129511" y="5026539"/>
              <a:ext cx="461248" cy="468419"/>
            </a:xfrm>
            <a:custGeom>
              <a:avLst/>
              <a:gdLst>
                <a:gd name="connsiteX0" fmla="*/ 87620 w 596114"/>
                <a:gd name="connsiteY0" fmla="*/ 437153 h 605381"/>
                <a:gd name="connsiteX1" fmla="*/ 147471 w 596114"/>
                <a:gd name="connsiteY1" fmla="*/ 437153 h 605381"/>
                <a:gd name="connsiteX2" fmla="*/ 155808 w 596114"/>
                <a:gd name="connsiteY2" fmla="*/ 476105 h 605381"/>
                <a:gd name="connsiteX3" fmla="*/ 87620 w 596114"/>
                <a:gd name="connsiteY3" fmla="*/ 476105 h 605381"/>
                <a:gd name="connsiteX4" fmla="*/ 68166 w 596114"/>
                <a:gd name="connsiteY4" fmla="*/ 456679 h 605381"/>
                <a:gd name="connsiteX5" fmla="*/ 87620 w 596114"/>
                <a:gd name="connsiteY5" fmla="*/ 437153 h 605381"/>
                <a:gd name="connsiteX6" fmla="*/ 241113 w 596114"/>
                <a:gd name="connsiteY6" fmla="*/ 372802 h 605381"/>
                <a:gd name="connsiteX7" fmla="*/ 230888 w 596114"/>
                <a:gd name="connsiteY7" fmla="*/ 419692 h 605381"/>
                <a:gd name="connsiteX8" fmla="*/ 277846 w 596114"/>
                <a:gd name="connsiteY8" fmla="*/ 409481 h 605381"/>
                <a:gd name="connsiteX9" fmla="*/ 87625 w 596114"/>
                <a:gd name="connsiteY9" fmla="*/ 339420 h 605381"/>
                <a:gd name="connsiteX10" fmla="*/ 168439 w 596114"/>
                <a:gd name="connsiteY10" fmla="*/ 339420 h 605381"/>
                <a:gd name="connsiteX11" fmla="*/ 160000 w 596114"/>
                <a:gd name="connsiteY11" fmla="*/ 378372 h 605381"/>
                <a:gd name="connsiteX12" fmla="*/ 87625 w 596114"/>
                <a:gd name="connsiteY12" fmla="*/ 378372 h 605381"/>
                <a:gd name="connsiteX13" fmla="*/ 68166 w 596114"/>
                <a:gd name="connsiteY13" fmla="*/ 358946 h 605381"/>
                <a:gd name="connsiteX14" fmla="*/ 87625 w 596114"/>
                <a:gd name="connsiteY14" fmla="*/ 339420 h 605381"/>
                <a:gd name="connsiteX15" fmla="*/ 87622 w 596114"/>
                <a:gd name="connsiteY15" fmla="*/ 241687 h 605381"/>
                <a:gd name="connsiteX16" fmla="*/ 239005 w 596114"/>
                <a:gd name="connsiteY16" fmla="*/ 241687 h 605381"/>
                <a:gd name="connsiteX17" fmla="*/ 199993 w 596114"/>
                <a:gd name="connsiteY17" fmla="*/ 280639 h 605381"/>
                <a:gd name="connsiteX18" fmla="*/ 87622 w 596114"/>
                <a:gd name="connsiteY18" fmla="*/ 280639 h 605381"/>
                <a:gd name="connsiteX19" fmla="*/ 68166 w 596114"/>
                <a:gd name="connsiteY19" fmla="*/ 261213 h 605381"/>
                <a:gd name="connsiteX20" fmla="*/ 87622 w 596114"/>
                <a:gd name="connsiteY20" fmla="*/ 241687 h 605381"/>
                <a:gd name="connsiteX21" fmla="*/ 87627 w 596114"/>
                <a:gd name="connsiteY21" fmla="*/ 143954 h 605381"/>
                <a:gd name="connsiteX22" fmla="*/ 336949 w 596114"/>
                <a:gd name="connsiteY22" fmla="*/ 143954 h 605381"/>
                <a:gd name="connsiteX23" fmla="*/ 297927 w 596114"/>
                <a:gd name="connsiteY23" fmla="*/ 182906 h 605381"/>
                <a:gd name="connsiteX24" fmla="*/ 87627 w 596114"/>
                <a:gd name="connsiteY24" fmla="*/ 182906 h 605381"/>
                <a:gd name="connsiteX25" fmla="*/ 68166 w 596114"/>
                <a:gd name="connsiteY25" fmla="*/ 163480 h 605381"/>
                <a:gd name="connsiteX26" fmla="*/ 87627 w 596114"/>
                <a:gd name="connsiteY26" fmla="*/ 143954 h 605381"/>
                <a:gd name="connsiteX27" fmla="*/ 515787 w 596114"/>
                <a:gd name="connsiteY27" fmla="*/ 93955 h 605381"/>
                <a:gd name="connsiteX28" fmla="*/ 484936 w 596114"/>
                <a:gd name="connsiteY28" fmla="*/ 106334 h 605381"/>
                <a:gd name="connsiteX29" fmla="*/ 257196 w 596114"/>
                <a:gd name="connsiteY29" fmla="*/ 333744 h 605381"/>
                <a:gd name="connsiteX30" fmla="*/ 316961 w 596114"/>
                <a:gd name="connsiteY30" fmla="*/ 393422 h 605381"/>
                <a:gd name="connsiteX31" fmla="*/ 544701 w 596114"/>
                <a:gd name="connsiteY31" fmla="*/ 166012 h 605381"/>
                <a:gd name="connsiteX32" fmla="*/ 546190 w 596114"/>
                <a:gd name="connsiteY32" fmla="*/ 107821 h 605381"/>
                <a:gd name="connsiteX33" fmla="*/ 515787 w 596114"/>
                <a:gd name="connsiteY33" fmla="*/ 93955 h 605381"/>
                <a:gd name="connsiteX34" fmla="*/ 515178 w 596114"/>
                <a:gd name="connsiteY34" fmla="*/ 54984 h 605381"/>
                <a:gd name="connsiteX35" fmla="*/ 573094 w 596114"/>
                <a:gd name="connsiteY35" fmla="*/ 79668 h 605381"/>
                <a:gd name="connsiteX36" fmla="*/ 572300 w 596114"/>
                <a:gd name="connsiteY36" fmla="*/ 193571 h 605381"/>
                <a:gd name="connsiteX37" fmla="*/ 330760 w 596114"/>
                <a:gd name="connsiteY37" fmla="*/ 434760 h 605381"/>
                <a:gd name="connsiteX38" fmla="*/ 321031 w 596114"/>
                <a:gd name="connsiteY38" fmla="*/ 440014 h 605381"/>
                <a:gd name="connsiteX39" fmla="*/ 209543 w 596114"/>
                <a:gd name="connsiteY39" fmla="*/ 464202 h 605381"/>
                <a:gd name="connsiteX40" fmla="*/ 191674 w 596114"/>
                <a:gd name="connsiteY40" fmla="*/ 458849 h 605381"/>
                <a:gd name="connsiteX41" fmla="*/ 186412 w 596114"/>
                <a:gd name="connsiteY41" fmla="*/ 441005 h 605381"/>
                <a:gd name="connsiteX42" fmla="*/ 210536 w 596114"/>
                <a:gd name="connsiteY42" fmla="*/ 329680 h 605381"/>
                <a:gd name="connsiteX43" fmla="*/ 215798 w 596114"/>
                <a:gd name="connsiteY43" fmla="*/ 319965 h 605381"/>
                <a:gd name="connsiteX44" fmla="*/ 457338 w 596114"/>
                <a:gd name="connsiteY44" fmla="*/ 78776 h 605381"/>
                <a:gd name="connsiteX45" fmla="*/ 515178 w 596114"/>
                <a:gd name="connsiteY45" fmla="*/ 54984 h 605381"/>
                <a:gd name="connsiteX46" fmla="*/ 42688 w 596114"/>
                <a:gd name="connsiteY46" fmla="*/ 0 h 605381"/>
                <a:gd name="connsiteX47" fmla="*/ 398388 w 596114"/>
                <a:gd name="connsiteY47" fmla="*/ 0 h 605381"/>
                <a:gd name="connsiteX48" fmla="*/ 441076 w 596114"/>
                <a:gd name="connsiteY48" fmla="*/ 41337 h 605381"/>
                <a:gd name="connsiteX49" fmla="*/ 402160 w 596114"/>
                <a:gd name="connsiteY49" fmla="*/ 78907 h 605381"/>
                <a:gd name="connsiteX50" fmla="*/ 402160 w 596114"/>
                <a:gd name="connsiteY50" fmla="*/ 42625 h 605381"/>
                <a:gd name="connsiteX51" fmla="*/ 398388 w 596114"/>
                <a:gd name="connsiteY51" fmla="*/ 38958 h 605381"/>
                <a:gd name="connsiteX52" fmla="*/ 42688 w 596114"/>
                <a:gd name="connsiteY52" fmla="*/ 38958 h 605381"/>
                <a:gd name="connsiteX53" fmla="*/ 39015 w 596114"/>
                <a:gd name="connsiteY53" fmla="*/ 42625 h 605381"/>
                <a:gd name="connsiteX54" fmla="*/ 39015 w 596114"/>
                <a:gd name="connsiteY54" fmla="*/ 562656 h 605381"/>
                <a:gd name="connsiteX55" fmla="*/ 42688 w 596114"/>
                <a:gd name="connsiteY55" fmla="*/ 566423 h 605381"/>
                <a:gd name="connsiteX56" fmla="*/ 398388 w 596114"/>
                <a:gd name="connsiteY56" fmla="*/ 566423 h 605381"/>
                <a:gd name="connsiteX57" fmla="*/ 402160 w 596114"/>
                <a:gd name="connsiteY57" fmla="*/ 562656 h 605381"/>
                <a:gd name="connsiteX58" fmla="*/ 402160 w 596114"/>
                <a:gd name="connsiteY58" fmla="*/ 418622 h 605381"/>
                <a:gd name="connsiteX59" fmla="*/ 441175 w 596114"/>
                <a:gd name="connsiteY59" fmla="*/ 379664 h 605381"/>
                <a:gd name="connsiteX60" fmla="*/ 441175 w 596114"/>
                <a:gd name="connsiteY60" fmla="*/ 562656 h 605381"/>
                <a:gd name="connsiteX61" fmla="*/ 398388 w 596114"/>
                <a:gd name="connsiteY61" fmla="*/ 605381 h 605381"/>
                <a:gd name="connsiteX62" fmla="*/ 42688 w 596114"/>
                <a:gd name="connsiteY62" fmla="*/ 605381 h 605381"/>
                <a:gd name="connsiteX63" fmla="*/ 0 w 596114"/>
                <a:gd name="connsiteY63" fmla="*/ 562656 h 605381"/>
                <a:gd name="connsiteX64" fmla="*/ 0 w 596114"/>
                <a:gd name="connsiteY64" fmla="*/ 42625 h 605381"/>
                <a:gd name="connsiteX65" fmla="*/ 42688 w 596114"/>
                <a:gd name="connsiteY6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6114" h="605381">
                  <a:moveTo>
                    <a:pt x="87620" y="437153"/>
                  </a:moveTo>
                  <a:lnTo>
                    <a:pt x="147471" y="437153"/>
                  </a:lnTo>
                  <a:cubicBezTo>
                    <a:pt x="145585" y="450930"/>
                    <a:pt x="148562" y="464608"/>
                    <a:pt x="155808" y="476105"/>
                  </a:cubicBezTo>
                  <a:lnTo>
                    <a:pt x="87620" y="476105"/>
                  </a:lnTo>
                  <a:cubicBezTo>
                    <a:pt x="76900" y="476105"/>
                    <a:pt x="68166" y="467383"/>
                    <a:pt x="68166" y="456679"/>
                  </a:cubicBezTo>
                  <a:cubicBezTo>
                    <a:pt x="68166" y="445875"/>
                    <a:pt x="76900" y="437153"/>
                    <a:pt x="87620" y="437153"/>
                  </a:cubicBezTo>
                  <a:close/>
                  <a:moveTo>
                    <a:pt x="241113" y="372802"/>
                  </a:moveTo>
                  <a:lnTo>
                    <a:pt x="230888" y="419692"/>
                  </a:lnTo>
                  <a:lnTo>
                    <a:pt x="277846" y="409481"/>
                  </a:lnTo>
                  <a:close/>
                  <a:moveTo>
                    <a:pt x="87625" y="339420"/>
                  </a:moveTo>
                  <a:lnTo>
                    <a:pt x="168439" y="339420"/>
                  </a:lnTo>
                  <a:lnTo>
                    <a:pt x="160000" y="378372"/>
                  </a:lnTo>
                  <a:lnTo>
                    <a:pt x="87625" y="378372"/>
                  </a:lnTo>
                  <a:cubicBezTo>
                    <a:pt x="76903" y="378372"/>
                    <a:pt x="68166" y="369650"/>
                    <a:pt x="68166" y="358946"/>
                  </a:cubicBezTo>
                  <a:cubicBezTo>
                    <a:pt x="68166" y="348142"/>
                    <a:pt x="76903" y="339420"/>
                    <a:pt x="87625" y="339420"/>
                  </a:cubicBezTo>
                  <a:close/>
                  <a:moveTo>
                    <a:pt x="87622" y="241687"/>
                  </a:moveTo>
                  <a:lnTo>
                    <a:pt x="239005" y="241687"/>
                  </a:lnTo>
                  <a:lnTo>
                    <a:pt x="199993" y="280639"/>
                  </a:lnTo>
                  <a:lnTo>
                    <a:pt x="87622" y="280639"/>
                  </a:lnTo>
                  <a:cubicBezTo>
                    <a:pt x="76902" y="280639"/>
                    <a:pt x="68166" y="271917"/>
                    <a:pt x="68166" y="261213"/>
                  </a:cubicBezTo>
                  <a:cubicBezTo>
                    <a:pt x="68166" y="250409"/>
                    <a:pt x="76902" y="241687"/>
                    <a:pt x="87622" y="241687"/>
                  </a:cubicBezTo>
                  <a:close/>
                  <a:moveTo>
                    <a:pt x="87627" y="143954"/>
                  </a:moveTo>
                  <a:lnTo>
                    <a:pt x="336949" y="143954"/>
                  </a:lnTo>
                  <a:lnTo>
                    <a:pt x="297927" y="182906"/>
                  </a:lnTo>
                  <a:lnTo>
                    <a:pt x="87627" y="182906"/>
                  </a:lnTo>
                  <a:cubicBezTo>
                    <a:pt x="76904" y="182906"/>
                    <a:pt x="68166" y="174184"/>
                    <a:pt x="68166" y="163480"/>
                  </a:cubicBezTo>
                  <a:cubicBezTo>
                    <a:pt x="68166" y="152676"/>
                    <a:pt x="76904" y="143954"/>
                    <a:pt x="87627" y="143954"/>
                  </a:cubicBezTo>
                  <a:close/>
                  <a:moveTo>
                    <a:pt x="515787" y="93955"/>
                  </a:moveTo>
                  <a:cubicBezTo>
                    <a:pt x="504643" y="93695"/>
                    <a:pt x="493425" y="97809"/>
                    <a:pt x="484936" y="106334"/>
                  </a:cubicBezTo>
                  <a:lnTo>
                    <a:pt x="257196" y="333744"/>
                  </a:lnTo>
                  <a:lnTo>
                    <a:pt x="316961" y="393422"/>
                  </a:lnTo>
                  <a:lnTo>
                    <a:pt x="544701" y="166012"/>
                  </a:lnTo>
                  <a:cubicBezTo>
                    <a:pt x="560784" y="149953"/>
                    <a:pt x="561082" y="124376"/>
                    <a:pt x="546190" y="107821"/>
                  </a:cubicBezTo>
                  <a:cubicBezTo>
                    <a:pt x="538000" y="98850"/>
                    <a:pt x="526930" y="94215"/>
                    <a:pt x="515787" y="93955"/>
                  </a:cubicBezTo>
                  <a:close/>
                  <a:moveTo>
                    <a:pt x="515178" y="54984"/>
                  </a:moveTo>
                  <a:cubicBezTo>
                    <a:pt x="536138" y="55083"/>
                    <a:pt x="557110" y="63262"/>
                    <a:pt x="573094" y="79668"/>
                  </a:cubicBezTo>
                  <a:cubicBezTo>
                    <a:pt x="603870" y="111291"/>
                    <a:pt x="603969" y="161948"/>
                    <a:pt x="572300" y="193571"/>
                  </a:cubicBezTo>
                  <a:lnTo>
                    <a:pt x="330760" y="434760"/>
                  </a:lnTo>
                  <a:cubicBezTo>
                    <a:pt x="328179" y="437337"/>
                    <a:pt x="324704" y="439221"/>
                    <a:pt x="321031" y="440014"/>
                  </a:cubicBezTo>
                  <a:lnTo>
                    <a:pt x="209543" y="464202"/>
                  </a:lnTo>
                  <a:cubicBezTo>
                    <a:pt x="203090" y="465590"/>
                    <a:pt x="196340" y="463607"/>
                    <a:pt x="191674" y="458849"/>
                  </a:cubicBezTo>
                  <a:cubicBezTo>
                    <a:pt x="186908" y="454190"/>
                    <a:pt x="185022" y="447350"/>
                    <a:pt x="186412" y="441005"/>
                  </a:cubicBezTo>
                  <a:lnTo>
                    <a:pt x="210536" y="329680"/>
                  </a:lnTo>
                  <a:cubicBezTo>
                    <a:pt x="211330" y="325913"/>
                    <a:pt x="213217" y="322542"/>
                    <a:pt x="215798" y="319965"/>
                  </a:cubicBezTo>
                  <a:cubicBezTo>
                    <a:pt x="225825" y="310051"/>
                    <a:pt x="439369" y="96719"/>
                    <a:pt x="457338" y="78776"/>
                  </a:cubicBezTo>
                  <a:cubicBezTo>
                    <a:pt x="473271" y="62865"/>
                    <a:pt x="494219" y="54885"/>
                    <a:pt x="515178" y="54984"/>
                  </a:cubicBezTo>
                  <a:close/>
                  <a:moveTo>
                    <a:pt x="42688" y="0"/>
                  </a:moveTo>
                  <a:lnTo>
                    <a:pt x="398388" y="0"/>
                  </a:lnTo>
                  <a:cubicBezTo>
                    <a:pt x="421519" y="0"/>
                    <a:pt x="440381" y="18438"/>
                    <a:pt x="441076" y="41337"/>
                  </a:cubicBezTo>
                  <a:lnTo>
                    <a:pt x="402160" y="78907"/>
                  </a:lnTo>
                  <a:lnTo>
                    <a:pt x="402160" y="42625"/>
                  </a:lnTo>
                  <a:cubicBezTo>
                    <a:pt x="402160" y="40643"/>
                    <a:pt x="400473" y="38958"/>
                    <a:pt x="398388" y="38958"/>
                  </a:cubicBezTo>
                  <a:lnTo>
                    <a:pt x="42688" y="38958"/>
                  </a:lnTo>
                  <a:cubicBezTo>
                    <a:pt x="40702" y="38958"/>
                    <a:pt x="39015" y="40643"/>
                    <a:pt x="39015" y="42625"/>
                  </a:cubicBezTo>
                  <a:lnTo>
                    <a:pt x="39015" y="562656"/>
                  </a:lnTo>
                  <a:cubicBezTo>
                    <a:pt x="39015" y="564738"/>
                    <a:pt x="40702" y="566423"/>
                    <a:pt x="42688" y="566423"/>
                  </a:cubicBezTo>
                  <a:lnTo>
                    <a:pt x="398388" y="566423"/>
                  </a:lnTo>
                  <a:cubicBezTo>
                    <a:pt x="400473" y="566423"/>
                    <a:pt x="402160" y="564738"/>
                    <a:pt x="402160" y="562656"/>
                  </a:cubicBezTo>
                  <a:lnTo>
                    <a:pt x="402160" y="418622"/>
                  </a:lnTo>
                  <a:lnTo>
                    <a:pt x="441175" y="379664"/>
                  </a:lnTo>
                  <a:lnTo>
                    <a:pt x="441175" y="562656"/>
                  </a:lnTo>
                  <a:cubicBezTo>
                    <a:pt x="441175" y="586249"/>
                    <a:pt x="422015" y="605381"/>
                    <a:pt x="398388" y="605381"/>
                  </a:cubicBezTo>
                  <a:lnTo>
                    <a:pt x="42688" y="605381"/>
                  </a:lnTo>
                  <a:cubicBezTo>
                    <a:pt x="19160" y="605381"/>
                    <a:pt x="0" y="586249"/>
                    <a:pt x="0" y="562656"/>
                  </a:cubicBezTo>
                  <a:lnTo>
                    <a:pt x="0" y="42625"/>
                  </a:lnTo>
                  <a:cubicBezTo>
                    <a:pt x="0" y="19132"/>
                    <a:pt x="19160" y="0"/>
                    <a:pt x="42688" y="0"/>
                  </a:cubicBezTo>
                  <a:close/>
                </a:path>
              </a:pathLst>
            </a:custGeom>
            <a:solidFill>
              <a:schemeClr val="bg1"/>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72672" tIns="272672" rIns="272672" bIns="272672" numCol="1" spcCol="127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lvl="0" indent="0" algn="ctr" defTabSz="1555750">
                <a:lnSpc>
                  <a:spcPct val="90000"/>
                </a:lnSpc>
                <a:spcBef>
                  <a:spcPct val="0"/>
                </a:spcBef>
                <a:spcAft>
                  <a:spcPct val="35000"/>
                </a:spcAft>
                <a:buNone/>
              </a:pPr>
              <a:endParaRPr lang="zh-CN" altLang="en-US" sz="3500" kern="1200">
                <a:cs typeface="+mn-ea"/>
                <a:sym typeface="+mn-lt"/>
              </a:endParaRPr>
            </a:p>
          </p:txBody>
        </p:sp>
        <p:sp>
          <p:nvSpPr>
            <p:cNvPr id="17" name="任意多边形: 形状 16">
              <a:extLst>
                <a:ext uri="{FF2B5EF4-FFF2-40B4-BE49-F238E27FC236}">
                  <a16:creationId xmlns="" xmlns:a16="http://schemas.microsoft.com/office/drawing/2014/main" id="{3E4D2AF6-449E-490D-B933-76B0C3B945BC}"/>
                </a:ext>
              </a:extLst>
            </p:cNvPr>
            <p:cNvSpPr/>
            <p:nvPr/>
          </p:nvSpPr>
          <p:spPr>
            <a:xfrm>
              <a:off x="4672734" y="3649683"/>
              <a:ext cx="468419" cy="432579"/>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10772" tIns="310772" rIns="310772" bIns="310772" numCol="1" spcCol="127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lvl="0" indent="0" algn="ctr" defTabSz="2889250">
                <a:lnSpc>
                  <a:spcPct val="90000"/>
                </a:lnSpc>
                <a:spcBef>
                  <a:spcPct val="0"/>
                </a:spcBef>
                <a:spcAft>
                  <a:spcPct val="35000"/>
                </a:spcAft>
                <a:buNone/>
              </a:pPr>
              <a:endParaRPr lang="zh-CN" altLang="en-US" sz="6500" kern="1200">
                <a:cs typeface="+mn-ea"/>
                <a:sym typeface="+mn-lt"/>
              </a:endParaRPr>
            </a:p>
          </p:txBody>
        </p:sp>
      </p:grpSp>
      <p:grpSp>
        <p:nvGrpSpPr>
          <p:cNvPr id="18" name="组合 17">
            <a:extLst>
              <a:ext uri="{FF2B5EF4-FFF2-40B4-BE49-F238E27FC236}">
                <a16:creationId xmlns="" xmlns:a16="http://schemas.microsoft.com/office/drawing/2014/main" id="{4B0D1103-2A7F-4495-ABA1-2BC90E5F9A87}"/>
              </a:ext>
            </a:extLst>
          </p:cNvPr>
          <p:cNvGrpSpPr/>
          <p:nvPr/>
        </p:nvGrpSpPr>
        <p:grpSpPr>
          <a:xfrm>
            <a:off x="8276432" y="1793280"/>
            <a:ext cx="2850118" cy="1142344"/>
            <a:chOff x="3159911" y="3408233"/>
            <a:chExt cx="1928395" cy="1142344"/>
          </a:xfrm>
        </p:grpSpPr>
        <p:sp>
          <p:nvSpPr>
            <p:cNvPr id="19" name="矩形 18">
              <a:extLst>
                <a:ext uri="{FF2B5EF4-FFF2-40B4-BE49-F238E27FC236}">
                  <a16:creationId xmlns="" xmlns:a16="http://schemas.microsoft.com/office/drawing/2014/main" id="{469BAEFC-4366-4639-B490-22AB976444F0}"/>
                </a:ext>
              </a:extLst>
            </p:cNvPr>
            <p:cNvSpPr/>
            <p:nvPr/>
          </p:nvSpPr>
          <p:spPr bwMode="auto">
            <a:xfrm>
              <a:off x="3165095" y="3731122"/>
              <a:ext cx="1923211" cy="819455"/>
            </a:xfrm>
            <a:prstGeom prst="rect">
              <a:avLst/>
            </a:prstGeom>
          </p:spPr>
          <p:txBody>
            <a:bodyPr wrap="square">
              <a:spAutoFit/>
              <a:scene3d>
                <a:camera prst="orthographicFront"/>
                <a:lightRig rig="threePt" dir="t"/>
              </a:scene3d>
              <a:sp3d contourW="12700"/>
            </a:bodyPr>
            <a:lstStyle/>
            <a:p>
              <a:pPr>
                <a:lnSpc>
                  <a:spcPct val="150000"/>
                </a:lnSpc>
              </a:pPr>
              <a:r>
                <a:rPr lang="zh-CN" altLang="en-US" sz="1050" dirty="0">
                  <a:solidFill>
                    <a:schemeClr val="tx1">
                      <a:lumMod val="75000"/>
                      <a:lumOff val="25000"/>
                    </a:schemeClr>
                  </a:solidFill>
                  <a:cs typeface="+mn-ea"/>
                  <a:sym typeface="+mn-lt"/>
                </a:rPr>
                <a:t>点击输入简要文字内容，文字内容需概括精炼，言简意赅的说明分项内容言简意赅的说明分项内容点击输入简要文字内容，</a:t>
              </a:r>
            </a:p>
          </p:txBody>
        </p:sp>
        <p:sp>
          <p:nvSpPr>
            <p:cNvPr id="20" name="文本框 19">
              <a:extLst>
                <a:ext uri="{FF2B5EF4-FFF2-40B4-BE49-F238E27FC236}">
                  <a16:creationId xmlns="" xmlns:a16="http://schemas.microsoft.com/office/drawing/2014/main" id="{F7836872-0758-4C0C-ABB8-1F577A31FB78}"/>
                </a:ext>
              </a:extLst>
            </p:cNvPr>
            <p:cNvSpPr txBox="1"/>
            <p:nvPr/>
          </p:nvSpPr>
          <p:spPr>
            <a:xfrm>
              <a:off x="3159911" y="3408233"/>
              <a:ext cx="1706754" cy="338554"/>
            </a:xfrm>
            <a:prstGeom prst="rect">
              <a:avLst/>
            </a:prstGeom>
            <a:noFill/>
          </p:spPr>
          <p:txBody>
            <a:bodyPr wrap="square" rtlCol="0">
              <a:spAutoFit/>
              <a:scene3d>
                <a:camera prst="orthographicFront"/>
                <a:lightRig rig="threePt" dir="t"/>
              </a:scene3d>
              <a:sp3d contourW="12700"/>
            </a:bodyPr>
            <a:lstStyle/>
            <a:p>
              <a:pPr lvl="0"/>
              <a:r>
                <a:rPr lang="zh-CN" altLang="en-US" sz="1600" dirty="0">
                  <a:solidFill>
                    <a:schemeClr val="tx1">
                      <a:lumMod val="75000"/>
                      <a:lumOff val="25000"/>
                    </a:schemeClr>
                  </a:solidFill>
                  <a:cs typeface="+mn-ea"/>
                  <a:sym typeface="+mn-lt"/>
                </a:rPr>
                <a:t>标题文本添加</a:t>
              </a:r>
            </a:p>
          </p:txBody>
        </p:sp>
      </p:grpSp>
      <p:grpSp>
        <p:nvGrpSpPr>
          <p:cNvPr id="21" name="组合 20">
            <a:extLst>
              <a:ext uri="{FF2B5EF4-FFF2-40B4-BE49-F238E27FC236}">
                <a16:creationId xmlns="" xmlns:a16="http://schemas.microsoft.com/office/drawing/2014/main" id="{2D315FB5-2955-4C70-8509-DEEDE0431FA3}"/>
              </a:ext>
            </a:extLst>
          </p:cNvPr>
          <p:cNvGrpSpPr/>
          <p:nvPr/>
        </p:nvGrpSpPr>
        <p:grpSpPr>
          <a:xfrm>
            <a:off x="1140978" y="1793280"/>
            <a:ext cx="2774592" cy="1142344"/>
            <a:chOff x="2989371" y="3408233"/>
            <a:chExt cx="1877294" cy="1142344"/>
          </a:xfrm>
        </p:grpSpPr>
        <p:sp>
          <p:nvSpPr>
            <p:cNvPr id="22" name="矩形 21">
              <a:extLst>
                <a:ext uri="{FF2B5EF4-FFF2-40B4-BE49-F238E27FC236}">
                  <a16:creationId xmlns="" xmlns:a16="http://schemas.microsoft.com/office/drawing/2014/main" id="{07F98B8A-237C-4469-80F6-F04C7F4C99B8}"/>
                </a:ext>
              </a:extLst>
            </p:cNvPr>
            <p:cNvSpPr/>
            <p:nvPr/>
          </p:nvSpPr>
          <p:spPr bwMode="auto">
            <a:xfrm>
              <a:off x="2989371" y="3731122"/>
              <a:ext cx="1877294" cy="819455"/>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050" dirty="0">
                  <a:solidFill>
                    <a:schemeClr val="tx1">
                      <a:lumMod val="75000"/>
                      <a:lumOff val="25000"/>
                    </a:schemeClr>
                  </a:solidFill>
                  <a:cs typeface="+mn-ea"/>
                  <a:sym typeface="+mn-lt"/>
                </a:rPr>
                <a:t>点击输入简要文字内容，文字内容需概括精炼，言简意赅的说明分项内容言简意赅的说明分项内容点击输入简要文字内容，</a:t>
              </a:r>
            </a:p>
          </p:txBody>
        </p:sp>
        <p:sp>
          <p:nvSpPr>
            <p:cNvPr id="23" name="文本框 22">
              <a:extLst>
                <a:ext uri="{FF2B5EF4-FFF2-40B4-BE49-F238E27FC236}">
                  <a16:creationId xmlns="" xmlns:a16="http://schemas.microsoft.com/office/drawing/2014/main" id="{6D142B3F-7354-44C8-BDB0-7ECD762705C1}"/>
                </a:ext>
              </a:extLst>
            </p:cNvPr>
            <p:cNvSpPr txBox="1"/>
            <p:nvPr/>
          </p:nvSpPr>
          <p:spPr>
            <a:xfrm>
              <a:off x="3159911" y="3408233"/>
              <a:ext cx="1706754" cy="338554"/>
            </a:xfrm>
            <a:prstGeom prst="rect">
              <a:avLst/>
            </a:prstGeom>
            <a:noFill/>
          </p:spPr>
          <p:txBody>
            <a:bodyPr wrap="square" rtlCol="0">
              <a:spAutoFit/>
              <a:scene3d>
                <a:camera prst="orthographicFront"/>
                <a:lightRig rig="threePt" dir="t"/>
              </a:scene3d>
              <a:sp3d contourW="12700"/>
            </a:bodyPr>
            <a:lstStyle/>
            <a:p>
              <a:pPr lvl="0" algn="r"/>
              <a:r>
                <a:rPr lang="zh-CN" altLang="en-US" sz="1600" dirty="0">
                  <a:solidFill>
                    <a:schemeClr val="tx1">
                      <a:lumMod val="75000"/>
                      <a:lumOff val="25000"/>
                    </a:schemeClr>
                  </a:solidFill>
                  <a:cs typeface="+mn-ea"/>
                  <a:sym typeface="+mn-lt"/>
                </a:rPr>
                <a:t>标题文本添加</a:t>
              </a:r>
            </a:p>
          </p:txBody>
        </p:sp>
      </p:grpSp>
      <p:grpSp>
        <p:nvGrpSpPr>
          <p:cNvPr id="24" name="组合 23">
            <a:extLst>
              <a:ext uri="{FF2B5EF4-FFF2-40B4-BE49-F238E27FC236}">
                <a16:creationId xmlns="" xmlns:a16="http://schemas.microsoft.com/office/drawing/2014/main" id="{E7E23B5F-D272-4DDD-84A2-55BB5734A848}"/>
              </a:ext>
            </a:extLst>
          </p:cNvPr>
          <p:cNvGrpSpPr/>
          <p:nvPr/>
        </p:nvGrpSpPr>
        <p:grpSpPr>
          <a:xfrm>
            <a:off x="8276432" y="3171492"/>
            <a:ext cx="2850118" cy="1142344"/>
            <a:chOff x="3159911" y="3408233"/>
            <a:chExt cx="1928395" cy="1142344"/>
          </a:xfrm>
        </p:grpSpPr>
        <p:sp>
          <p:nvSpPr>
            <p:cNvPr id="25" name="矩形 24">
              <a:extLst>
                <a:ext uri="{FF2B5EF4-FFF2-40B4-BE49-F238E27FC236}">
                  <a16:creationId xmlns="" xmlns:a16="http://schemas.microsoft.com/office/drawing/2014/main" id="{1B2BB688-07FC-40F5-8E02-1EF2C0738E39}"/>
                </a:ext>
              </a:extLst>
            </p:cNvPr>
            <p:cNvSpPr/>
            <p:nvPr/>
          </p:nvSpPr>
          <p:spPr bwMode="auto">
            <a:xfrm>
              <a:off x="3165095" y="3731122"/>
              <a:ext cx="1923211" cy="819455"/>
            </a:xfrm>
            <a:prstGeom prst="rect">
              <a:avLst/>
            </a:prstGeom>
          </p:spPr>
          <p:txBody>
            <a:bodyPr wrap="square">
              <a:spAutoFit/>
              <a:scene3d>
                <a:camera prst="orthographicFront"/>
                <a:lightRig rig="threePt" dir="t"/>
              </a:scene3d>
              <a:sp3d contourW="12700"/>
            </a:bodyPr>
            <a:lstStyle/>
            <a:p>
              <a:pPr>
                <a:lnSpc>
                  <a:spcPct val="150000"/>
                </a:lnSpc>
              </a:pPr>
              <a:r>
                <a:rPr lang="zh-CN" altLang="en-US" sz="1050" dirty="0">
                  <a:solidFill>
                    <a:schemeClr val="tx1">
                      <a:lumMod val="75000"/>
                      <a:lumOff val="25000"/>
                    </a:schemeClr>
                  </a:solidFill>
                  <a:cs typeface="+mn-ea"/>
                  <a:sym typeface="+mn-lt"/>
                </a:rPr>
                <a:t>点击输入简要文字内容，文字内容需概括精炼，言简意赅的说明分项内容言简意赅的说明分项内容点击输入简要文字内容，</a:t>
              </a:r>
            </a:p>
          </p:txBody>
        </p:sp>
        <p:sp>
          <p:nvSpPr>
            <p:cNvPr id="26" name="文本框 25">
              <a:extLst>
                <a:ext uri="{FF2B5EF4-FFF2-40B4-BE49-F238E27FC236}">
                  <a16:creationId xmlns="" xmlns:a16="http://schemas.microsoft.com/office/drawing/2014/main" id="{18D8C41B-AB12-4EC4-AE42-988FCF4E1252}"/>
                </a:ext>
              </a:extLst>
            </p:cNvPr>
            <p:cNvSpPr txBox="1"/>
            <p:nvPr/>
          </p:nvSpPr>
          <p:spPr>
            <a:xfrm>
              <a:off x="3159911" y="3408233"/>
              <a:ext cx="1706754" cy="338554"/>
            </a:xfrm>
            <a:prstGeom prst="rect">
              <a:avLst/>
            </a:prstGeom>
            <a:noFill/>
          </p:spPr>
          <p:txBody>
            <a:bodyPr wrap="square" rtlCol="0">
              <a:spAutoFit/>
              <a:scene3d>
                <a:camera prst="orthographicFront"/>
                <a:lightRig rig="threePt" dir="t"/>
              </a:scene3d>
              <a:sp3d contourW="12700"/>
            </a:bodyPr>
            <a:lstStyle/>
            <a:p>
              <a:pPr lvl="0"/>
              <a:r>
                <a:rPr lang="zh-CN" altLang="en-US" sz="1600" dirty="0">
                  <a:solidFill>
                    <a:schemeClr val="tx1">
                      <a:lumMod val="75000"/>
                      <a:lumOff val="25000"/>
                    </a:schemeClr>
                  </a:solidFill>
                  <a:cs typeface="+mn-ea"/>
                  <a:sym typeface="+mn-lt"/>
                </a:rPr>
                <a:t>标题文本添加</a:t>
              </a:r>
            </a:p>
          </p:txBody>
        </p:sp>
      </p:grpSp>
      <p:grpSp>
        <p:nvGrpSpPr>
          <p:cNvPr id="27" name="组合 26">
            <a:extLst>
              <a:ext uri="{FF2B5EF4-FFF2-40B4-BE49-F238E27FC236}">
                <a16:creationId xmlns="" xmlns:a16="http://schemas.microsoft.com/office/drawing/2014/main" id="{BC537438-BE0D-49AB-9A56-DD0778BD631B}"/>
              </a:ext>
            </a:extLst>
          </p:cNvPr>
          <p:cNvGrpSpPr/>
          <p:nvPr/>
        </p:nvGrpSpPr>
        <p:grpSpPr>
          <a:xfrm>
            <a:off x="1140978" y="3171492"/>
            <a:ext cx="2774592" cy="1142344"/>
            <a:chOff x="2989371" y="3408233"/>
            <a:chExt cx="1877294" cy="1142344"/>
          </a:xfrm>
        </p:grpSpPr>
        <p:sp>
          <p:nvSpPr>
            <p:cNvPr id="28" name="矩形 27">
              <a:extLst>
                <a:ext uri="{FF2B5EF4-FFF2-40B4-BE49-F238E27FC236}">
                  <a16:creationId xmlns="" xmlns:a16="http://schemas.microsoft.com/office/drawing/2014/main" id="{35A373E0-DDF6-4750-965C-0DE4BAC68334}"/>
                </a:ext>
              </a:extLst>
            </p:cNvPr>
            <p:cNvSpPr/>
            <p:nvPr/>
          </p:nvSpPr>
          <p:spPr bwMode="auto">
            <a:xfrm>
              <a:off x="2989371" y="3731122"/>
              <a:ext cx="1877294" cy="819455"/>
            </a:xfrm>
            <a:prstGeom prst="rect">
              <a:avLst/>
            </a:prstGeom>
          </p:spPr>
          <p:txBody>
            <a:bodyPr wrap="square">
              <a:spAutoFit/>
              <a:scene3d>
                <a:camera prst="orthographicFront"/>
                <a:lightRig rig="threePt" dir="t"/>
              </a:scene3d>
              <a:sp3d contourW="12700"/>
            </a:bodyPr>
            <a:lstStyle/>
            <a:p>
              <a:pPr lvl="0" algn="r">
                <a:lnSpc>
                  <a:spcPct val="150000"/>
                </a:lnSpc>
                <a:defRPr/>
              </a:pPr>
              <a:r>
                <a:rPr lang="zh-CN" altLang="en-US" sz="1050" dirty="0">
                  <a:solidFill>
                    <a:schemeClr val="tx1">
                      <a:lumMod val="75000"/>
                      <a:lumOff val="25000"/>
                    </a:schemeClr>
                  </a:solidFill>
                  <a:cs typeface="+mn-ea"/>
                  <a:sym typeface="+mn-lt"/>
                </a:rPr>
                <a:t>点击输入简要文字内容，文字内容需概括精炼，言简意赅的说明分项内容言简意赅的说明分项内容点击输入简要文字内容，</a:t>
              </a:r>
            </a:p>
          </p:txBody>
        </p:sp>
        <p:sp>
          <p:nvSpPr>
            <p:cNvPr id="29" name="文本框 28">
              <a:extLst>
                <a:ext uri="{FF2B5EF4-FFF2-40B4-BE49-F238E27FC236}">
                  <a16:creationId xmlns="" xmlns:a16="http://schemas.microsoft.com/office/drawing/2014/main" id="{EBC5ED0B-30D4-4BB0-B4C4-993D24D7638F}"/>
                </a:ext>
              </a:extLst>
            </p:cNvPr>
            <p:cNvSpPr txBox="1"/>
            <p:nvPr/>
          </p:nvSpPr>
          <p:spPr>
            <a:xfrm>
              <a:off x="3159911" y="3408233"/>
              <a:ext cx="1706754" cy="338554"/>
            </a:xfrm>
            <a:prstGeom prst="rect">
              <a:avLst/>
            </a:prstGeom>
            <a:noFill/>
          </p:spPr>
          <p:txBody>
            <a:bodyPr wrap="square" rtlCol="0">
              <a:spAutoFit/>
              <a:scene3d>
                <a:camera prst="orthographicFront"/>
                <a:lightRig rig="threePt" dir="t"/>
              </a:scene3d>
              <a:sp3d contourW="12700"/>
            </a:bodyPr>
            <a:lstStyle/>
            <a:p>
              <a:pPr lvl="0" algn="r"/>
              <a:r>
                <a:rPr lang="zh-CN" altLang="en-US" sz="1600" dirty="0">
                  <a:solidFill>
                    <a:schemeClr val="tx1">
                      <a:lumMod val="75000"/>
                      <a:lumOff val="25000"/>
                    </a:schemeClr>
                  </a:solidFill>
                  <a:cs typeface="+mn-ea"/>
                  <a:sym typeface="+mn-lt"/>
                </a:rPr>
                <a:t>标题文本添加</a:t>
              </a:r>
            </a:p>
          </p:txBody>
        </p:sp>
      </p:grpSp>
      <p:grpSp>
        <p:nvGrpSpPr>
          <p:cNvPr id="30" name="组合 29">
            <a:extLst>
              <a:ext uri="{FF2B5EF4-FFF2-40B4-BE49-F238E27FC236}">
                <a16:creationId xmlns="" xmlns:a16="http://schemas.microsoft.com/office/drawing/2014/main" id="{B6BED919-535F-45F1-A132-4F871E69DAF6}"/>
              </a:ext>
            </a:extLst>
          </p:cNvPr>
          <p:cNvGrpSpPr/>
          <p:nvPr/>
        </p:nvGrpSpPr>
        <p:grpSpPr>
          <a:xfrm>
            <a:off x="8276432" y="4549704"/>
            <a:ext cx="2850118" cy="1142344"/>
            <a:chOff x="3159911" y="3408233"/>
            <a:chExt cx="1928395" cy="1142344"/>
          </a:xfrm>
        </p:grpSpPr>
        <p:sp>
          <p:nvSpPr>
            <p:cNvPr id="31" name="矩形 30">
              <a:extLst>
                <a:ext uri="{FF2B5EF4-FFF2-40B4-BE49-F238E27FC236}">
                  <a16:creationId xmlns="" xmlns:a16="http://schemas.microsoft.com/office/drawing/2014/main" id="{43052F0C-F365-45A3-9F12-BAE80F7BE60B}"/>
                </a:ext>
              </a:extLst>
            </p:cNvPr>
            <p:cNvSpPr/>
            <p:nvPr/>
          </p:nvSpPr>
          <p:spPr bwMode="auto">
            <a:xfrm>
              <a:off x="3165095" y="3731122"/>
              <a:ext cx="1923211" cy="819455"/>
            </a:xfrm>
            <a:prstGeom prst="rect">
              <a:avLst/>
            </a:prstGeom>
          </p:spPr>
          <p:txBody>
            <a:bodyPr wrap="square">
              <a:spAutoFit/>
              <a:scene3d>
                <a:camera prst="orthographicFront"/>
                <a:lightRig rig="threePt" dir="t"/>
              </a:scene3d>
              <a:sp3d contourW="12700"/>
            </a:bodyPr>
            <a:lstStyle/>
            <a:p>
              <a:pPr>
                <a:lnSpc>
                  <a:spcPct val="150000"/>
                </a:lnSpc>
              </a:pPr>
              <a:r>
                <a:rPr lang="zh-CN" altLang="en-US" sz="1050" dirty="0">
                  <a:solidFill>
                    <a:schemeClr val="tx1">
                      <a:lumMod val="75000"/>
                      <a:lumOff val="25000"/>
                    </a:schemeClr>
                  </a:solidFill>
                  <a:cs typeface="+mn-ea"/>
                  <a:sym typeface="+mn-lt"/>
                </a:rPr>
                <a:t>点击输入简要文字内容，文字内容需概括精炼，言简意赅的说明分项内容言简意赅的说明分项内容点击输入简要文字内容，</a:t>
              </a:r>
            </a:p>
          </p:txBody>
        </p:sp>
        <p:sp>
          <p:nvSpPr>
            <p:cNvPr id="32" name="文本框 31">
              <a:extLst>
                <a:ext uri="{FF2B5EF4-FFF2-40B4-BE49-F238E27FC236}">
                  <a16:creationId xmlns="" xmlns:a16="http://schemas.microsoft.com/office/drawing/2014/main" id="{C3022428-CFF7-4064-851F-9A8EBFBE43FC}"/>
                </a:ext>
              </a:extLst>
            </p:cNvPr>
            <p:cNvSpPr txBox="1"/>
            <p:nvPr/>
          </p:nvSpPr>
          <p:spPr>
            <a:xfrm>
              <a:off x="3159911" y="3408233"/>
              <a:ext cx="1706754" cy="338554"/>
            </a:xfrm>
            <a:prstGeom prst="rect">
              <a:avLst/>
            </a:prstGeom>
            <a:noFill/>
          </p:spPr>
          <p:txBody>
            <a:bodyPr wrap="square" rtlCol="0">
              <a:spAutoFit/>
              <a:scene3d>
                <a:camera prst="orthographicFront"/>
                <a:lightRig rig="threePt" dir="t"/>
              </a:scene3d>
              <a:sp3d contourW="12700"/>
            </a:bodyPr>
            <a:lstStyle/>
            <a:p>
              <a:pPr lvl="0"/>
              <a:r>
                <a:rPr lang="zh-CN" altLang="en-US" sz="1600" dirty="0">
                  <a:solidFill>
                    <a:schemeClr val="tx1">
                      <a:lumMod val="75000"/>
                      <a:lumOff val="25000"/>
                    </a:schemeClr>
                  </a:solidFill>
                  <a:cs typeface="+mn-ea"/>
                  <a:sym typeface="+mn-lt"/>
                </a:rPr>
                <a:t>标题文本添加</a:t>
              </a:r>
            </a:p>
          </p:txBody>
        </p:sp>
      </p:grpSp>
      <p:grpSp>
        <p:nvGrpSpPr>
          <p:cNvPr id="33" name="组合 32">
            <a:extLst>
              <a:ext uri="{FF2B5EF4-FFF2-40B4-BE49-F238E27FC236}">
                <a16:creationId xmlns="" xmlns:a16="http://schemas.microsoft.com/office/drawing/2014/main" id="{CC74ED49-E621-48DB-96B9-93945E8DAEE0}"/>
              </a:ext>
            </a:extLst>
          </p:cNvPr>
          <p:cNvGrpSpPr/>
          <p:nvPr/>
        </p:nvGrpSpPr>
        <p:grpSpPr>
          <a:xfrm>
            <a:off x="1140978" y="4549704"/>
            <a:ext cx="2774592" cy="1142344"/>
            <a:chOff x="2989371" y="3408233"/>
            <a:chExt cx="1877294" cy="1142344"/>
          </a:xfrm>
        </p:grpSpPr>
        <p:sp>
          <p:nvSpPr>
            <p:cNvPr id="34" name="矩形 33">
              <a:extLst>
                <a:ext uri="{FF2B5EF4-FFF2-40B4-BE49-F238E27FC236}">
                  <a16:creationId xmlns="" xmlns:a16="http://schemas.microsoft.com/office/drawing/2014/main" id="{BF3FE169-FC84-44EF-913A-34401CF465CD}"/>
                </a:ext>
              </a:extLst>
            </p:cNvPr>
            <p:cNvSpPr/>
            <p:nvPr/>
          </p:nvSpPr>
          <p:spPr bwMode="auto">
            <a:xfrm>
              <a:off x="2989371" y="3731122"/>
              <a:ext cx="1877294" cy="819455"/>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050" dirty="0">
                  <a:solidFill>
                    <a:schemeClr val="tx1">
                      <a:lumMod val="75000"/>
                      <a:lumOff val="25000"/>
                    </a:schemeClr>
                  </a:solidFill>
                  <a:cs typeface="+mn-ea"/>
                  <a:sym typeface="+mn-lt"/>
                </a:rPr>
                <a:t>点击输入简要文字内容，文字内容需概括精炼，言简意赅的说明分项内容言简意赅的说明分项内容点击输入简要文字内容，</a:t>
              </a:r>
            </a:p>
          </p:txBody>
        </p:sp>
        <p:sp>
          <p:nvSpPr>
            <p:cNvPr id="35" name="文本框 34">
              <a:extLst>
                <a:ext uri="{FF2B5EF4-FFF2-40B4-BE49-F238E27FC236}">
                  <a16:creationId xmlns="" xmlns:a16="http://schemas.microsoft.com/office/drawing/2014/main" id="{3FA98D1C-BC3C-4811-973B-0DE6226BCFE6}"/>
                </a:ext>
              </a:extLst>
            </p:cNvPr>
            <p:cNvSpPr txBox="1"/>
            <p:nvPr/>
          </p:nvSpPr>
          <p:spPr>
            <a:xfrm>
              <a:off x="3159911" y="3408233"/>
              <a:ext cx="1706754" cy="338554"/>
            </a:xfrm>
            <a:prstGeom prst="rect">
              <a:avLst/>
            </a:prstGeom>
            <a:noFill/>
          </p:spPr>
          <p:txBody>
            <a:bodyPr wrap="square" rtlCol="0">
              <a:spAutoFit/>
              <a:scene3d>
                <a:camera prst="orthographicFront"/>
                <a:lightRig rig="threePt" dir="t"/>
              </a:scene3d>
              <a:sp3d contourW="12700"/>
            </a:bodyPr>
            <a:lstStyle/>
            <a:p>
              <a:pPr lvl="0" algn="r"/>
              <a:r>
                <a:rPr lang="zh-CN" altLang="en-US" sz="1600" dirty="0">
                  <a:solidFill>
                    <a:schemeClr val="tx1">
                      <a:lumMod val="75000"/>
                      <a:lumOff val="25000"/>
                    </a:schemeClr>
                  </a:solidFill>
                  <a:cs typeface="+mn-ea"/>
                  <a:sym typeface="+mn-lt"/>
                </a:rPr>
                <a:t>标题文本添加</a:t>
              </a:r>
            </a:p>
          </p:txBody>
        </p:sp>
      </p:grpSp>
    </p:spTree>
    <p:extLst>
      <p:ext uri="{BB962C8B-B14F-4D97-AF65-F5344CB8AC3E}">
        <p14:creationId xmlns:p14="http://schemas.microsoft.com/office/powerpoint/2010/main" val="357493597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right)">
                                      <p:cBhvr>
                                        <p:cTn id="18" dur="500"/>
                                        <p:tgtEl>
                                          <p:spTgt spid="27"/>
                                        </p:tgtEl>
                                      </p:cBhvr>
                                    </p:animEffect>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right)">
                                      <p:cBhvr>
                                        <p:cTn id="22" dur="500"/>
                                        <p:tgtEl>
                                          <p:spTgt spid="33"/>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E551DF6B-F224-4691-993B-B5EBC0E58FC6}"/>
              </a:ext>
            </a:extLst>
          </p:cNvPr>
          <p:cNvGrpSpPr/>
          <p:nvPr/>
        </p:nvGrpSpPr>
        <p:grpSpPr>
          <a:xfrm>
            <a:off x="6941248" y="1528518"/>
            <a:ext cx="3866451" cy="652001"/>
            <a:chOff x="6915848" y="1685854"/>
            <a:chExt cx="3866451" cy="652001"/>
          </a:xfrm>
        </p:grpSpPr>
        <p:sp>
          <p:nvSpPr>
            <p:cNvPr id="5" name="文本框 4">
              <a:extLst>
                <a:ext uri="{FF2B5EF4-FFF2-40B4-BE49-F238E27FC236}">
                  <a16:creationId xmlns="" xmlns:a16="http://schemas.microsoft.com/office/drawing/2014/main" id="{ACAAD34E-4E05-401F-B8C1-879152D23740}"/>
                </a:ext>
              </a:extLst>
            </p:cNvPr>
            <p:cNvSpPr txBox="1"/>
            <p:nvPr/>
          </p:nvSpPr>
          <p:spPr>
            <a:xfrm>
              <a:off x="6915849" y="1685854"/>
              <a:ext cx="3026791"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一、选题背景与意义</a:t>
              </a:r>
            </a:p>
          </p:txBody>
        </p:sp>
        <p:sp>
          <p:nvSpPr>
            <p:cNvPr id="6" name="文本框 5">
              <a:extLst>
                <a:ext uri="{FF2B5EF4-FFF2-40B4-BE49-F238E27FC236}">
                  <a16:creationId xmlns="" xmlns:a16="http://schemas.microsoft.com/office/drawing/2014/main" id="{6F7B3B32-40E7-4500-95E9-9C26D67666A0}"/>
                </a:ext>
              </a:extLst>
            </p:cNvPr>
            <p:cNvSpPr txBox="1"/>
            <p:nvPr/>
          </p:nvSpPr>
          <p:spPr>
            <a:xfrm>
              <a:off x="6915848" y="2070089"/>
              <a:ext cx="3866451" cy="26776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lumMod val="75000"/>
                      <a:lumOff val="25000"/>
                    </a:schemeClr>
                  </a:solidFill>
                  <a:effectLst/>
                  <a:uLnTx/>
                  <a:uFillTx/>
                  <a:cs typeface="+mn-ea"/>
                  <a:sym typeface="+mn-lt"/>
                </a:rPr>
                <a:t>presentation and make it into a film to used wider field</a:t>
              </a:r>
            </a:p>
          </p:txBody>
        </p:sp>
      </p:grpSp>
      <p:grpSp>
        <p:nvGrpSpPr>
          <p:cNvPr id="7" name="组合 6">
            <a:extLst>
              <a:ext uri="{FF2B5EF4-FFF2-40B4-BE49-F238E27FC236}">
                <a16:creationId xmlns="" xmlns:a16="http://schemas.microsoft.com/office/drawing/2014/main" id="{232C98D0-0A9A-4693-B768-E20C43F36E8F}"/>
              </a:ext>
            </a:extLst>
          </p:cNvPr>
          <p:cNvGrpSpPr/>
          <p:nvPr/>
        </p:nvGrpSpPr>
        <p:grpSpPr>
          <a:xfrm>
            <a:off x="6941248" y="2582618"/>
            <a:ext cx="3866451" cy="652001"/>
            <a:chOff x="6915848" y="1685854"/>
            <a:chExt cx="3866451" cy="652001"/>
          </a:xfrm>
        </p:grpSpPr>
        <p:sp>
          <p:nvSpPr>
            <p:cNvPr id="8" name="文本框 7">
              <a:extLst>
                <a:ext uri="{FF2B5EF4-FFF2-40B4-BE49-F238E27FC236}">
                  <a16:creationId xmlns="" xmlns:a16="http://schemas.microsoft.com/office/drawing/2014/main" id="{692E346F-3216-452A-BC1E-FED5CBD7B29C}"/>
                </a:ext>
              </a:extLst>
            </p:cNvPr>
            <p:cNvSpPr txBox="1"/>
            <p:nvPr/>
          </p:nvSpPr>
          <p:spPr>
            <a:xfrm>
              <a:off x="6915849" y="1685854"/>
              <a:ext cx="3026791"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二、研究思路与理论</a:t>
              </a:r>
            </a:p>
          </p:txBody>
        </p:sp>
        <p:sp>
          <p:nvSpPr>
            <p:cNvPr id="9" name="文本框 8">
              <a:extLst>
                <a:ext uri="{FF2B5EF4-FFF2-40B4-BE49-F238E27FC236}">
                  <a16:creationId xmlns="" xmlns:a16="http://schemas.microsoft.com/office/drawing/2014/main" id="{0FF56410-25B5-4B87-958C-900578D4698E}"/>
                </a:ext>
              </a:extLst>
            </p:cNvPr>
            <p:cNvSpPr txBox="1"/>
            <p:nvPr/>
          </p:nvSpPr>
          <p:spPr>
            <a:xfrm>
              <a:off x="6915848" y="2070089"/>
              <a:ext cx="3866451" cy="26776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lumMod val="75000"/>
                      <a:lumOff val="25000"/>
                    </a:schemeClr>
                  </a:solidFill>
                  <a:effectLst/>
                  <a:uLnTx/>
                  <a:uFillTx/>
                  <a:cs typeface="+mn-ea"/>
                  <a:sym typeface="+mn-lt"/>
                </a:rPr>
                <a:t>presentation and make it into a film to used wider field</a:t>
              </a:r>
            </a:p>
          </p:txBody>
        </p:sp>
      </p:grpSp>
      <p:grpSp>
        <p:nvGrpSpPr>
          <p:cNvPr id="10" name="组合 9">
            <a:extLst>
              <a:ext uri="{FF2B5EF4-FFF2-40B4-BE49-F238E27FC236}">
                <a16:creationId xmlns="" xmlns:a16="http://schemas.microsoft.com/office/drawing/2014/main" id="{0D60B067-98B1-4FB0-97B1-3FF66B3B552B}"/>
              </a:ext>
            </a:extLst>
          </p:cNvPr>
          <p:cNvGrpSpPr/>
          <p:nvPr/>
        </p:nvGrpSpPr>
        <p:grpSpPr>
          <a:xfrm>
            <a:off x="6941248" y="3636718"/>
            <a:ext cx="3866451" cy="652001"/>
            <a:chOff x="6915848" y="1685854"/>
            <a:chExt cx="3866451" cy="652001"/>
          </a:xfrm>
        </p:grpSpPr>
        <p:sp>
          <p:nvSpPr>
            <p:cNvPr id="11" name="文本框 10">
              <a:extLst>
                <a:ext uri="{FF2B5EF4-FFF2-40B4-BE49-F238E27FC236}">
                  <a16:creationId xmlns="" xmlns:a16="http://schemas.microsoft.com/office/drawing/2014/main" id="{52F7AF9A-5078-4E93-B390-EF28275BB7BF}"/>
                </a:ext>
              </a:extLst>
            </p:cNvPr>
            <p:cNvSpPr txBox="1"/>
            <p:nvPr/>
          </p:nvSpPr>
          <p:spPr>
            <a:xfrm>
              <a:off x="6915849" y="1685854"/>
              <a:ext cx="3026791"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三、研究内容与展示</a:t>
              </a:r>
            </a:p>
          </p:txBody>
        </p:sp>
        <p:sp>
          <p:nvSpPr>
            <p:cNvPr id="12" name="文本框 11">
              <a:extLst>
                <a:ext uri="{FF2B5EF4-FFF2-40B4-BE49-F238E27FC236}">
                  <a16:creationId xmlns="" xmlns:a16="http://schemas.microsoft.com/office/drawing/2014/main" id="{9FD6CAD3-ACEB-4AF4-89D9-B3E83034ACE1}"/>
                </a:ext>
              </a:extLst>
            </p:cNvPr>
            <p:cNvSpPr txBox="1"/>
            <p:nvPr/>
          </p:nvSpPr>
          <p:spPr>
            <a:xfrm>
              <a:off x="6915848" y="2070089"/>
              <a:ext cx="3866451" cy="26776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lumMod val="75000"/>
                      <a:lumOff val="25000"/>
                    </a:schemeClr>
                  </a:solidFill>
                  <a:effectLst/>
                  <a:uLnTx/>
                  <a:uFillTx/>
                  <a:cs typeface="+mn-ea"/>
                  <a:sym typeface="+mn-lt"/>
                </a:rPr>
                <a:t>presentation and make it into a film to used wider field</a:t>
              </a:r>
            </a:p>
          </p:txBody>
        </p:sp>
      </p:grpSp>
      <p:grpSp>
        <p:nvGrpSpPr>
          <p:cNvPr id="13" name="组合 12">
            <a:extLst>
              <a:ext uri="{FF2B5EF4-FFF2-40B4-BE49-F238E27FC236}">
                <a16:creationId xmlns="" xmlns:a16="http://schemas.microsoft.com/office/drawing/2014/main" id="{EA3D8F6E-58D7-4D16-B52F-01ADC0A96EE2}"/>
              </a:ext>
            </a:extLst>
          </p:cNvPr>
          <p:cNvGrpSpPr/>
          <p:nvPr/>
        </p:nvGrpSpPr>
        <p:grpSpPr>
          <a:xfrm>
            <a:off x="6941248" y="4690818"/>
            <a:ext cx="3866451" cy="652001"/>
            <a:chOff x="6915848" y="1685854"/>
            <a:chExt cx="3866451" cy="652001"/>
          </a:xfrm>
        </p:grpSpPr>
        <p:sp>
          <p:nvSpPr>
            <p:cNvPr id="14" name="文本框 13">
              <a:extLst>
                <a:ext uri="{FF2B5EF4-FFF2-40B4-BE49-F238E27FC236}">
                  <a16:creationId xmlns="" xmlns:a16="http://schemas.microsoft.com/office/drawing/2014/main" id="{2921ED78-190D-450E-87DA-200A95D4D1B9}"/>
                </a:ext>
              </a:extLst>
            </p:cNvPr>
            <p:cNvSpPr txBox="1"/>
            <p:nvPr/>
          </p:nvSpPr>
          <p:spPr>
            <a:xfrm>
              <a:off x="6915849" y="1685854"/>
              <a:ext cx="3026791"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四、总结分析与展望</a:t>
              </a:r>
            </a:p>
          </p:txBody>
        </p:sp>
        <p:sp>
          <p:nvSpPr>
            <p:cNvPr id="15" name="文本框 14">
              <a:extLst>
                <a:ext uri="{FF2B5EF4-FFF2-40B4-BE49-F238E27FC236}">
                  <a16:creationId xmlns="" xmlns:a16="http://schemas.microsoft.com/office/drawing/2014/main" id="{42DECDB7-D31E-4F44-8FF8-8F1FACA43968}"/>
                </a:ext>
              </a:extLst>
            </p:cNvPr>
            <p:cNvSpPr txBox="1"/>
            <p:nvPr/>
          </p:nvSpPr>
          <p:spPr>
            <a:xfrm>
              <a:off x="6915848" y="2070089"/>
              <a:ext cx="3866451" cy="26776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lumMod val="75000"/>
                      <a:lumOff val="25000"/>
                    </a:schemeClr>
                  </a:solidFill>
                  <a:effectLst/>
                  <a:uLnTx/>
                  <a:uFillTx/>
                  <a:cs typeface="+mn-ea"/>
                  <a:sym typeface="+mn-lt"/>
                </a:rPr>
                <a:t>presentation and make it into a film to used wider field</a:t>
              </a:r>
            </a:p>
          </p:txBody>
        </p:sp>
      </p:grpSp>
      <p:sp>
        <p:nvSpPr>
          <p:cNvPr id="16" name="矩形 15">
            <a:extLst>
              <a:ext uri="{FF2B5EF4-FFF2-40B4-BE49-F238E27FC236}">
                <a16:creationId xmlns="" xmlns:a16="http://schemas.microsoft.com/office/drawing/2014/main" id="{7A03D6A4-F1D1-4846-87EA-259A325C7115}"/>
              </a:ext>
            </a:extLst>
          </p:cNvPr>
          <p:cNvSpPr/>
          <p:nvPr/>
        </p:nvSpPr>
        <p:spPr>
          <a:xfrm>
            <a:off x="6177960" y="1566618"/>
            <a:ext cx="573761" cy="573761"/>
          </a:xfrm>
          <a:prstGeom prst="rect">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7" name="矩形 16">
            <a:extLst>
              <a:ext uri="{FF2B5EF4-FFF2-40B4-BE49-F238E27FC236}">
                <a16:creationId xmlns="" xmlns:a16="http://schemas.microsoft.com/office/drawing/2014/main" id="{5764013A-70EF-4698-AFBD-E16A6E11B13B}"/>
              </a:ext>
            </a:extLst>
          </p:cNvPr>
          <p:cNvSpPr/>
          <p:nvPr/>
        </p:nvSpPr>
        <p:spPr>
          <a:xfrm>
            <a:off x="6177960" y="2620718"/>
            <a:ext cx="573761" cy="573761"/>
          </a:xfrm>
          <a:prstGeom prst="rect">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8" name="矩形 17">
            <a:extLst>
              <a:ext uri="{FF2B5EF4-FFF2-40B4-BE49-F238E27FC236}">
                <a16:creationId xmlns="" xmlns:a16="http://schemas.microsoft.com/office/drawing/2014/main" id="{E133B49A-0A8F-4398-A815-CDBD337EB50D}"/>
              </a:ext>
            </a:extLst>
          </p:cNvPr>
          <p:cNvSpPr/>
          <p:nvPr/>
        </p:nvSpPr>
        <p:spPr>
          <a:xfrm>
            <a:off x="6177960" y="3674818"/>
            <a:ext cx="573761" cy="573761"/>
          </a:xfrm>
          <a:prstGeom prst="rect">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9" name="矩形 18">
            <a:extLst>
              <a:ext uri="{FF2B5EF4-FFF2-40B4-BE49-F238E27FC236}">
                <a16:creationId xmlns="" xmlns:a16="http://schemas.microsoft.com/office/drawing/2014/main" id="{20C9032F-57AD-4842-828F-610164B66181}"/>
              </a:ext>
            </a:extLst>
          </p:cNvPr>
          <p:cNvSpPr/>
          <p:nvPr/>
        </p:nvSpPr>
        <p:spPr>
          <a:xfrm>
            <a:off x="6177960" y="4728918"/>
            <a:ext cx="573761" cy="573761"/>
          </a:xfrm>
          <a:prstGeom prst="rect">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20" name="矩形 29">
            <a:extLst>
              <a:ext uri="{FF2B5EF4-FFF2-40B4-BE49-F238E27FC236}">
                <a16:creationId xmlns="" xmlns:a16="http://schemas.microsoft.com/office/drawing/2014/main" id="{0034E282-91F9-431F-A6CB-6C6B802A2D68}"/>
              </a:ext>
            </a:extLst>
          </p:cNvPr>
          <p:cNvSpPr/>
          <p:nvPr/>
        </p:nvSpPr>
        <p:spPr>
          <a:xfrm>
            <a:off x="6335207" y="1757339"/>
            <a:ext cx="259268" cy="19232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21" name="矩形 30">
            <a:extLst>
              <a:ext uri="{FF2B5EF4-FFF2-40B4-BE49-F238E27FC236}">
                <a16:creationId xmlns="" xmlns:a16="http://schemas.microsoft.com/office/drawing/2014/main" id="{AE9FFA65-E3A9-499B-9752-4A4E759A935B}"/>
              </a:ext>
            </a:extLst>
          </p:cNvPr>
          <p:cNvSpPr/>
          <p:nvPr/>
        </p:nvSpPr>
        <p:spPr>
          <a:xfrm>
            <a:off x="6335207" y="2788595"/>
            <a:ext cx="259268" cy="238009"/>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22" name="矩形 31">
            <a:extLst>
              <a:ext uri="{FF2B5EF4-FFF2-40B4-BE49-F238E27FC236}">
                <a16:creationId xmlns="" xmlns:a16="http://schemas.microsoft.com/office/drawing/2014/main" id="{A6EEF601-874D-46AC-ACF0-1838F4644EA2}"/>
              </a:ext>
            </a:extLst>
          </p:cNvPr>
          <p:cNvSpPr/>
          <p:nvPr/>
        </p:nvSpPr>
        <p:spPr>
          <a:xfrm>
            <a:off x="6335207" y="3832066"/>
            <a:ext cx="259268" cy="259267"/>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23" name="矩形 32">
            <a:extLst>
              <a:ext uri="{FF2B5EF4-FFF2-40B4-BE49-F238E27FC236}">
                <a16:creationId xmlns="" xmlns:a16="http://schemas.microsoft.com/office/drawing/2014/main" id="{0170D457-3B12-46A4-8200-7AD173F2ED9B}"/>
              </a:ext>
            </a:extLst>
          </p:cNvPr>
          <p:cNvSpPr/>
          <p:nvPr/>
        </p:nvSpPr>
        <p:spPr>
          <a:xfrm>
            <a:off x="6357220" y="4886165"/>
            <a:ext cx="215241" cy="259268"/>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pic>
        <p:nvPicPr>
          <p:cNvPr id="24" name="图片 23">
            <a:extLst>
              <a:ext uri="{FF2B5EF4-FFF2-40B4-BE49-F238E27FC236}">
                <a16:creationId xmlns="" xmlns:a16="http://schemas.microsoft.com/office/drawing/2014/main" id="{B26F9DB8-23DF-4D9E-B59C-03FA54FEC0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185" y="2674830"/>
            <a:ext cx="4799992" cy="3936033"/>
          </a:xfrm>
          <a:prstGeom prst="rect">
            <a:avLst/>
          </a:prstGeom>
        </p:spPr>
      </p:pic>
      <p:sp>
        <p:nvSpPr>
          <p:cNvPr id="25" name="文本框 24">
            <a:extLst>
              <a:ext uri="{FF2B5EF4-FFF2-40B4-BE49-F238E27FC236}">
                <a16:creationId xmlns="" xmlns:a16="http://schemas.microsoft.com/office/drawing/2014/main" id="{AD156058-B069-4BD9-815E-2BECED72A6B6}"/>
              </a:ext>
            </a:extLst>
          </p:cNvPr>
          <p:cNvSpPr txBox="1"/>
          <p:nvPr/>
        </p:nvSpPr>
        <p:spPr>
          <a:xfrm>
            <a:off x="1905536" y="1349494"/>
            <a:ext cx="2225289" cy="120032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i="0" u="none" strike="noStrike" kern="1200" cap="none" spc="0" normalizeH="0" baseline="0" noProof="0" dirty="0">
                <a:ln>
                  <a:noFill/>
                </a:ln>
                <a:solidFill>
                  <a:srgbClr val="E8A243"/>
                </a:solidFill>
                <a:effectLst/>
                <a:uLnTx/>
                <a:uFillTx/>
                <a:cs typeface="+mn-ea"/>
                <a:sym typeface="+mn-lt"/>
              </a:rPr>
              <a:t>CONTENTS</a:t>
            </a: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E8A243"/>
                </a:solidFill>
                <a:cs typeface="+mn-ea"/>
                <a:sym typeface="+mn-lt"/>
              </a:rPr>
              <a:t>目录</a:t>
            </a:r>
            <a:endParaRPr kumimoji="0" lang="zh-CN" altLang="en-US" sz="3600" i="0" u="none" strike="noStrike" kern="1200" cap="none" spc="0" normalizeH="0" baseline="0" noProof="0" dirty="0">
              <a:ln>
                <a:noFill/>
              </a:ln>
              <a:solidFill>
                <a:srgbClr val="E8A243"/>
              </a:solidFill>
              <a:effectLst/>
              <a:uLnTx/>
              <a:uFillTx/>
              <a:cs typeface="+mn-ea"/>
              <a:sym typeface="+mn-lt"/>
            </a:endParaRPr>
          </a:p>
        </p:txBody>
      </p:sp>
    </p:spTree>
    <p:extLst>
      <p:ext uri="{BB962C8B-B14F-4D97-AF65-F5344CB8AC3E}">
        <p14:creationId xmlns:p14="http://schemas.microsoft.com/office/powerpoint/2010/main" val="365821367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par>
                          <p:cTn id="45" fill="hold">
                            <p:stCondLst>
                              <p:cond delay="500"/>
                            </p:stCondLst>
                            <p:childTnLst>
                              <p:par>
                                <p:cTn id="46" presetID="12" presetClass="entr" presetSubtype="8"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ppt_x</p:attrName>
                                        </p:attrNameLst>
                                      </p:cBhvr>
                                      <p:tavLst>
                                        <p:tav tm="0">
                                          <p:val>
                                            <p:strVal val="#ppt_x-#ppt_w*1.125000"/>
                                          </p:val>
                                        </p:tav>
                                        <p:tav tm="100000">
                                          <p:val>
                                            <p:strVal val="#ppt_x"/>
                                          </p:val>
                                        </p:tav>
                                      </p:tavLst>
                                    </p:anim>
                                    <p:animEffect transition="in" filter="wipe(right)">
                                      <p:cBhvr>
                                        <p:cTn id="49" dur="500"/>
                                        <p:tgtEl>
                                          <p:spTgt spid="4"/>
                                        </p:tgtEl>
                                      </p:cBhvr>
                                    </p:animEffect>
                                  </p:childTnLst>
                                </p:cTn>
                              </p:par>
                            </p:childTnLst>
                          </p:cTn>
                        </p:par>
                        <p:par>
                          <p:cTn id="50" fill="hold">
                            <p:stCondLst>
                              <p:cond delay="1000"/>
                            </p:stCondLst>
                            <p:childTnLst>
                              <p:par>
                                <p:cTn id="51" presetID="12" presetClass="entr" presetSubtype="8"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p:tgtEl>
                                          <p:spTgt spid="7"/>
                                        </p:tgtEl>
                                        <p:attrNameLst>
                                          <p:attrName>ppt_x</p:attrName>
                                        </p:attrNameLst>
                                      </p:cBhvr>
                                      <p:tavLst>
                                        <p:tav tm="0">
                                          <p:val>
                                            <p:strVal val="#ppt_x-#ppt_w*1.125000"/>
                                          </p:val>
                                        </p:tav>
                                        <p:tav tm="100000">
                                          <p:val>
                                            <p:strVal val="#ppt_x"/>
                                          </p:val>
                                        </p:tav>
                                      </p:tavLst>
                                    </p:anim>
                                    <p:animEffect transition="in" filter="wipe(right)">
                                      <p:cBhvr>
                                        <p:cTn id="54" dur="500"/>
                                        <p:tgtEl>
                                          <p:spTgt spid="7"/>
                                        </p:tgtEl>
                                      </p:cBhvr>
                                    </p:animEffect>
                                  </p:childTnLst>
                                </p:cTn>
                              </p:par>
                            </p:childTnLst>
                          </p:cTn>
                        </p:par>
                        <p:par>
                          <p:cTn id="55" fill="hold">
                            <p:stCondLst>
                              <p:cond delay="1500"/>
                            </p:stCondLst>
                            <p:childTnLst>
                              <p:par>
                                <p:cTn id="56" presetID="12" presetClass="entr" presetSubtype="8"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p:tgtEl>
                                          <p:spTgt spid="10"/>
                                        </p:tgtEl>
                                        <p:attrNameLst>
                                          <p:attrName>ppt_x</p:attrName>
                                        </p:attrNameLst>
                                      </p:cBhvr>
                                      <p:tavLst>
                                        <p:tav tm="0">
                                          <p:val>
                                            <p:strVal val="#ppt_x-#ppt_w*1.125000"/>
                                          </p:val>
                                        </p:tav>
                                        <p:tav tm="100000">
                                          <p:val>
                                            <p:strVal val="#ppt_x"/>
                                          </p:val>
                                        </p:tav>
                                      </p:tavLst>
                                    </p:anim>
                                    <p:animEffect transition="in" filter="wipe(right)">
                                      <p:cBhvr>
                                        <p:cTn id="59" dur="500"/>
                                        <p:tgtEl>
                                          <p:spTgt spid="10"/>
                                        </p:tgtEl>
                                      </p:cBhvr>
                                    </p:animEffect>
                                  </p:childTnLst>
                                </p:cTn>
                              </p:par>
                            </p:childTnLst>
                          </p:cTn>
                        </p:par>
                        <p:par>
                          <p:cTn id="60" fill="hold">
                            <p:stCondLst>
                              <p:cond delay="2000"/>
                            </p:stCondLst>
                            <p:childTnLst>
                              <p:par>
                                <p:cTn id="61" presetID="12" presetClass="entr" presetSubtype="8"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p:tgtEl>
                                          <p:spTgt spid="13"/>
                                        </p:tgtEl>
                                        <p:attrNameLst>
                                          <p:attrName>ppt_x</p:attrName>
                                        </p:attrNameLst>
                                      </p:cBhvr>
                                      <p:tavLst>
                                        <p:tav tm="0">
                                          <p:val>
                                            <p:strVal val="#ppt_x-#ppt_w*1.125000"/>
                                          </p:val>
                                        </p:tav>
                                        <p:tav tm="100000">
                                          <p:val>
                                            <p:strVal val="#ppt_x"/>
                                          </p:val>
                                        </p:tav>
                                      </p:tavLst>
                                    </p:anim>
                                    <p:animEffect transition="in" filter="wipe(right)">
                                      <p:cBhvr>
                                        <p:cTn id="64" dur="500"/>
                                        <p:tgtEl>
                                          <p:spTgt spid="13"/>
                                        </p:tgtEl>
                                      </p:cBhvr>
                                    </p:animEffect>
                                  </p:childTnLst>
                                </p:cTn>
                              </p:par>
                            </p:childTnLst>
                          </p:cTn>
                        </p:par>
                        <p:par>
                          <p:cTn id="65" fill="hold">
                            <p:stCondLst>
                              <p:cond delay="2500"/>
                            </p:stCondLst>
                            <p:childTnLst>
                              <p:par>
                                <p:cTn id="66" presetID="10" presetClass="entr" presetSubtype="0"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8A243"/>
                </a:solidFill>
                <a:effectLst/>
                <a:uLnTx/>
                <a:uFillTx/>
                <a:cs typeface="+mn-ea"/>
                <a:sym typeface="+mn-lt"/>
              </a:rPr>
              <a:t>四、添加内容标题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grpSp>
        <p:nvGrpSpPr>
          <p:cNvPr id="6" name="组合 5">
            <a:extLst>
              <a:ext uri="{FF2B5EF4-FFF2-40B4-BE49-F238E27FC236}">
                <a16:creationId xmlns="" xmlns:a16="http://schemas.microsoft.com/office/drawing/2014/main" id="{2EDA7E15-249B-457F-9AAE-418583653871}"/>
              </a:ext>
            </a:extLst>
          </p:cNvPr>
          <p:cNvGrpSpPr/>
          <p:nvPr/>
        </p:nvGrpSpPr>
        <p:grpSpPr>
          <a:xfrm>
            <a:off x="1392014" y="4789974"/>
            <a:ext cx="9339486" cy="992605"/>
            <a:chOff x="874712" y="3331538"/>
            <a:chExt cx="9339486" cy="992605"/>
          </a:xfrm>
        </p:grpSpPr>
        <p:sp>
          <p:nvSpPr>
            <p:cNvPr id="7" name="矩形 6">
              <a:extLst>
                <a:ext uri="{FF2B5EF4-FFF2-40B4-BE49-F238E27FC236}">
                  <a16:creationId xmlns="" xmlns:a16="http://schemas.microsoft.com/office/drawing/2014/main" id="{2B24D7DD-B68F-4710-A15E-6225750C978F}"/>
                </a:ext>
              </a:extLst>
            </p:cNvPr>
            <p:cNvSpPr/>
            <p:nvPr/>
          </p:nvSpPr>
          <p:spPr>
            <a:xfrm>
              <a:off x="874712" y="3677812"/>
              <a:ext cx="9339486"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8" name="矩形 7">
              <a:extLst>
                <a:ext uri="{FF2B5EF4-FFF2-40B4-BE49-F238E27FC236}">
                  <a16:creationId xmlns="" xmlns:a16="http://schemas.microsoft.com/office/drawing/2014/main" id="{13905EA4-5910-4801-80A2-823AAA3CDC1C}"/>
                </a:ext>
              </a:extLst>
            </p:cNvPr>
            <p:cNvSpPr/>
            <p:nvPr/>
          </p:nvSpPr>
          <p:spPr>
            <a:xfrm>
              <a:off x="874712" y="3331538"/>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nvGrpSpPr>
          <p:cNvPr id="9" name="组合 8">
            <a:extLst>
              <a:ext uri="{FF2B5EF4-FFF2-40B4-BE49-F238E27FC236}">
                <a16:creationId xmlns="" xmlns:a16="http://schemas.microsoft.com/office/drawing/2014/main" id="{F0F4C90F-843D-4DA8-B3C4-0E7CEE633573}"/>
              </a:ext>
            </a:extLst>
          </p:cNvPr>
          <p:cNvGrpSpPr/>
          <p:nvPr/>
        </p:nvGrpSpPr>
        <p:grpSpPr>
          <a:xfrm>
            <a:off x="1962021" y="1683282"/>
            <a:ext cx="8280884" cy="2802881"/>
            <a:chOff x="1962021" y="1683282"/>
            <a:chExt cx="8280884" cy="2802881"/>
          </a:xfrm>
        </p:grpSpPr>
        <p:sp>
          <p:nvSpPr>
            <p:cNvPr id="10" name="ValueShape">
              <a:extLst>
                <a:ext uri="{FF2B5EF4-FFF2-40B4-BE49-F238E27FC236}">
                  <a16:creationId xmlns="" xmlns:a16="http://schemas.microsoft.com/office/drawing/2014/main" id="{02D959CF-F7B2-44D0-82E3-CAB7DB3273A3}"/>
                </a:ext>
              </a:extLst>
            </p:cNvPr>
            <p:cNvSpPr>
              <a:spLocks/>
            </p:cNvSpPr>
            <p:nvPr/>
          </p:nvSpPr>
          <p:spPr bwMode="auto">
            <a:xfrm>
              <a:off x="1962021" y="3086100"/>
              <a:ext cx="2349759" cy="1400063"/>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1" name="ValueShape">
              <a:extLst>
                <a:ext uri="{FF2B5EF4-FFF2-40B4-BE49-F238E27FC236}">
                  <a16:creationId xmlns="" xmlns:a16="http://schemas.microsoft.com/office/drawing/2014/main" id="{D10B6F1E-8DF3-417F-B49B-62D4BC095846}"/>
                </a:ext>
              </a:extLst>
            </p:cNvPr>
            <p:cNvSpPr>
              <a:spLocks/>
            </p:cNvSpPr>
            <p:nvPr/>
          </p:nvSpPr>
          <p:spPr bwMode="auto">
            <a:xfrm>
              <a:off x="3444802" y="2465878"/>
              <a:ext cx="2349759" cy="2020285"/>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chemeClr val="tx1">
                <a:lumMod val="50000"/>
                <a:lumOff val="50000"/>
              </a:schemeClr>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2" name="ValueShape">
              <a:extLst>
                <a:ext uri="{FF2B5EF4-FFF2-40B4-BE49-F238E27FC236}">
                  <a16:creationId xmlns="" xmlns:a16="http://schemas.microsoft.com/office/drawing/2014/main" id="{7F6C540C-B4EB-42EB-B54B-3EBBD479DDC5}"/>
                </a:ext>
              </a:extLst>
            </p:cNvPr>
            <p:cNvSpPr>
              <a:spLocks/>
            </p:cNvSpPr>
            <p:nvPr/>
          </p:nvSpPr>
          <p:spPr bwMode="auto">
            <a:xfrm>
              <a:off x="4927583" y="2127574"/>
              <a:ext cx="2349759" cy="2358589"/>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3" name="ValueShape">
              <a:extLst>
                <a:ext uri="{FF2B5EF4-FFF2-40B4-BE49-F238E27FC236}">
                  <a16:creationId xmlns="" xmlns:a16="http://schemas.microsoft.com/office/drawing/2014/main" id="{AB44E77B-E789-4256-9CBF-81F4B8540C3F}"/>
                </a:ext>
              </a:extLst>
            </p:cNvPr>
            <p:cNvSpPr>
              <a:spLocks/>
            </p:cNvSpPr>
            <p:nvPr/>
          </p:nvSpPr>
          <p:spPr bwMode="auto">
            <a:xfrm>
              <a:off x="6410364" y="3239475"/>
              <a:ext cx="2349759" cy="1246688"/>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chemeClr val="tx1">
                <a:lumMod val="50000"/>
                <a:lumOff val="50000"/>
              </a:schemeClr>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4" name="ValueShape">
              <a:extLst>
                <a:ext uri="{FF2B5EF4-FFF2-40B4-BE49-F238E27FC236}">
                  <a16:creationId xmlns="" xmlns:a16="http://schemas.microsoft.com/office/drawing/2014/main" id="{6BFA89DB-2D08-43AE-A76C-0958B7A6F68D}"/>
                </a:ext>
              </a:extLst>
            </p:cNvPr>
            <p:cNvSpPr>
              <a:spLocks/>
            </p:cNvSpPr>
            <p:nvPr/>
          </p:nvSpPr>
          <p:spPr bwMode="auto">
            <a:xfrm>
              <a:off x="7893146" y="2465877"/>
              <a:ext cx="2349759" cy="2020286"/>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5" name="矩形 14">
              <a:extLst>
                <a:ext uri="{FF2B5EF4-FFF2-40B4-BE49-F238E27FC236}">
                  <a16:creationId xmlns="" xmlns:a16="http://schemas.microsoft.com/office/drawing/2014/main" id="{3E992FF9-4D54-4AC9-8EBF-3FB5C1AC9AAF}"/>
                </a:ext>
              </a:extLst>
            </p:cNvPr>
            <p:cNvSpPr/>
            <p:nvPr/>
          </p:nvSpPr>
          <p:spPr>
            <a:xfrm>
              <a:off x="2668441" y="2576468"/>
              <a:ext cx="936917" cy="46166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cs typeface="+mn-ea"/>
                  <a:sym typeface="+mn-lt"/>
                </a:rPr>
                <a:t>35%</a:t>
              </a:r>
              <a:endParaRPr lang="zh-CN" altLang="en-US" sz="2000" dirty="0">
                <a:solidFill>
                  <a:schemeClr val="tx1">
                    <a:lumMod val="75000"/>
                    <a:lumOff val="25000"/>
                  </a:schemeClr>
                </a:solidFill>
                <a:cs typeface="+mn-ea"/>
                <a:sym typeface="+mn-lt"/>
              </a:endParaRPr>
            </a:p>
          </p:txBody>
        </p:sp>
        <p:sp>
          <p:nvSpPr>
            <p:cNvPr id="16" name="矩形 15">
              <a:extLst>
                <a:ext uri="{FF2B5EF4-FFF2-40B4-BE49-F238E27FC236}">
                  <a16:creationId xmlns="" xmlns:a16="http://schemas.microsoft.com/office/drawing/2014/main" id="{1032C3B8-DE41-4013-80CB-929E4A07823A}"/>
                </a:ext>
              </a:extLst>
            </p:cNvPr>
            <p:cNvSpPr/>
            <p:nvPr/>
          </p:nvSpPr>
          <p:spPr>
            <a:xfrm>
              <a:off x="4167025" y="2015454"/>
              <a:ext cx="936917" cy="46166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cs typeface="+mn-ea"/>
                  <a:sym typeface="+mn-lt"/>
                </a:rPr>
                <a:t>50%</a:t>
              </a:r>
              <a:endParaRPr lang="zh-CN" altLang="en-US" sz="2000" dirty="0">
                <a:solidFill>
                  <a:schemeClr val="tx1">
                    <a:lumMod val="75000"/>
                    <a:lumOff val="25000"/>
                  </a:schemeClr>
                </a:solidFill>
                <a:cs typeface="+mn-ea"/>
                <a:sym typeface="+mn-lt"/>
              </a:endParaRPr>
            </a:p>
          </p:txBody>
        </p:sp>
        <p:sp>
          <p:nvSpPr>
            <p:cNvPr id="17" name="矩形 16">
              <a:extLst>
                <a:ext uri="{FF2B5EF4-FFF2-40B4-BE49-F238E27FC236}">
                  <a16:creationId xmlns="" xmlns:a16="http://schemas.microsoft.com/office/drawing/2014/main" id="{403B2316-8E75-473D-95FC-178FC025E9F2}"/>
                </a:ext>
              </a:extLst>
            </p:cNvPr>
            <p:cNvSpPr/>
            <p:nvPr/>
          </p:nvSpPr>
          <p:spPr>
            <a:xfrm>
              <a:off x="5643343" y="1683282"/>
              <a:ext cx="936917" cy="46166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cs typeface="+mn-ea"/>
                  <a:sym typeface="+mn-lt"/>
                </a:rPr>
                <a:t>68%</a:t>
              </a:r>
              <a:endParaRPr lang="zh-CN" altLang="en-US" sz="2000" dirty="0">
                <a:solidFill>
                  <a:schemeClr val="tx1">
                    <a:lumMod val="75000"/>
                    <a:lumOff val="25000"/>
                  </a:schemeClr>
                </a:solidFill>
                <a:cs typeface="+mn-ea"/>
                <a:sym typeface="+mn-lt"/>
              </a:endParaRPr>
            </a:p>
          </p:txBody>
        </p:sp>
        <p:sp>
          <p:nvSpPr>
            <p:cNvPr id="18" name="矩形 17">
              <a:extLst>
                <a:ext uri="{FF2B5EF4-FFF2-40B4-BE49-F238E27FC236}">
                  <a16:creationId xmlns="" xmlns:a16="http://schemas.microsoft.com/office/drawing/2014/main" id="{2B201B36-978D-46B1-9781-2F8A30D11A21}"/>
                </a:ext>
              </a:extLst>
            </p:cNvPr>
            <p:cNvSpPr/>
            <p:nvPr/>
          </p:nvSpPr>
          <p:spPr>
            <a:xfrm>
              <a:off x="7116784" y="2792368"/>
              <a:ext cx="936917" cy="46166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cs typeface="+mn-ea"/>
                  <a:sym typeface="+mn-lt"/>
                </a:rPr>
                <a:t>30%</a:t>
              </a:r>
              <a:endParaRPr lang="zh-CN" altLang="en-US" sz="2000" dirty="0">
                <a:solidFill>
                  <a:schemeClr val="tx1">
                    <a:lumMod val="75000"/>
                    <a:lumOff val="25000"/>
                  </a:schemeClr>
                </a:solidFill>
                <a:cs typeface="+mn-ea"/>
                <a:sym typeface="+mn-lt"/>
              </a:endParaRPr>
            </a:p>
          </p:txBody>
        </p:sp>
        <p:sp>
          <p:nvSpPr>
            <p:cNvPr id="19" name="矩形 18">
              <a:extLst>
                <a:ext uri="{FF2B5EF4-FFF2-40B4-BE49-F238E27FC236}">
                  <a16:creationId xmlns="" xmlns:a16="http://schemas.microsoft.com/office/drawing/2014/main" id="{C86BE969-80FF-4F58-81B6-2480007784AF}"/>
                </a:ext>
              </a:extLst>
            </p:cNvPr>
            <p:cNvSpPr/>
            <p:nvPr/>
          </p:nvSpPr>
          <p:spPr>
            <a:xfrm>
              <a:off x="8599567" y="2066167"/>
              <a:ext cx="936917" cy="46166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cs typeface="+mn-ea"/>
                  <a:sym typeface="+mn-lt"/>
                </a:rPr>
                <a:t>47%</a:t>
              </a:r>
              <a:endParaRPr lang="zh-CN" altLang="en-US" sz="2000" dirty="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151099311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
                                          </p:val>
                                        </p:tav>
                                        <p:tav tm="100000">
                                          <p:val>
                                            <p:strVal val="#ppt_x"/>
                                          </p:val>
                                        </p:tav>
                                      </p:tavLst>
                                    </p:anim>
                                    <p:anim calcmode="lin" valueType="num">
                                      <p:cBhvr>
                                        <p:cTn id="8" dur="1000" fill="hold"/>
                                        <p:tgtEl>
                                          <p:spTgt spid="9"/>
                                        </p:tgtEl>
                                        <p:attrNameLst>
                                          <p:attrName>ppt_y</p:attrName>
                                        </p:attrNameLst>
                                      </p:cBhvr>
                                      <p:tavLst>
                                        <p:tav tm="0">
                                          <p:val>
                                            <p:strVal val="#ppt_y+#ppt_h/2"/>
                                          </p:val>
                                        </p:tav>
                                        <p:tav tm="100000">
                                          <p:val>
                                            <p:strVal val="#ppt_y"/>
                                          </p:val>
                                        </p:tav>
                                      </p:tavLst>
                                    </p:anim>
                                    <p:anim calcmode="lin" valueType="num">
                                      <p:cBhvr>
                                        <p:cTn id="9" dur="1000" fill="hold"/>
                                        <p:tgtEl>
                                          <p:spTgt spid="9"/>
                                        </p:tgtEl>
                                        <p:attrNameLst>
                                          <p:attrName>ppt_w</p:attrName>
                                        </p:attrNameLst>
                                      </p:cBhvr>
                                      <p:tavLst>
                                        <p:tav tm="0">
                                          <p:val>
                                            <p:strVal val="#ppt_w"/>
                                          </p:val>
                                        </p:tav>
                                        <p:tav tm="100000">
                                          <p:val>
                                            <p:strVal val="#ppt_w"/>
                                          </p:val>
                                        </p:tav>
                                      </p:tavLst>
                                    </p:anim>
                                    <p:anim calcmode="lin" valueType="num">
                                      <p:cBhvr>
                                        <p:cTn id="10" dur="1000" fill="hold"/>
                                        <p:tgtEl>
                                          <p:spTgt spid="9"/>
                                        </p:tgtEl>
                                        <p:attrNameLst>
                                          <p:attrName>ppt_h</p:attrName>
                                        </p:attrNameLst>
                                      </p:cBhvr>
                                      <p:tavLst>
                                        <p:tav tm="0">
                                          <p:val>
                                            <p:fltVal val="0"/>
                                          </p:val>
                                        </p:tav>
                                        <p:tav tm="100000">
                                          <p:val>
                                            <p:strVal val="#ppt_h"/>
                                          </p:val>
                                        </p:tav>
                                      </p:tavLst>
                                    </p:anim>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8A243"/>
                </a:solidFill>
                <a:effectLst/>
                <a:uLnTx/>
                <a:uFillTx/>
                <a:cs typeface="+mn-ea"/>
                <a:sym typeface="+mn-lt"/>
              </a:rPr>
              <a:t>四、添加内容标题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grpSp>
        <p:nvGrpSpPr>
          <p:cNvPr id="6" name="组合 5">
            <a:extLst>
              <a:ext uri="{FF2B5EF4-FFF2-40B4-BE49-F238E27FC236}">
                <a16:creationId xmlns="" xmlns:a16="http://schemas.microsoft.com/office/drawing/2014/main" id="{162F1EC3-DD62-4C8D-8E3E-443FDF104367}"/>
              </a:ext>
            </a:extLst>
          </p:cNvPr>
          <p:cNvGrpSpPr/>
          <p:nvPr/>
        </p:nvGrpSpPr>
        <p:grpSpPr>
          <a:xfrm>
            <a:off x="4175105" y="2568273"/>
            <a:ext cx="1558988" cy="1558988"/>
            <a:chOff x="4175105" y="2104634"/>
            <a:chExt cx="1558988" cy="1558988"/>
          </a:xfrm>
        </p:grpSpPr>
        <p:sp>
          <p:nvSpPr>
            <p:cNvPr id="7" name="Oval 7">
              <a:extLst>
                <a:ext uri="{FF2B5EF4-FFF2-40B4-BE49-F238E27FC236}">
                  <a16:creationId xmlns="" xmlns:a16="http://schemas.microsoft.com/office/drawing/2014/main" id="{D4922F37-B5A8-4BDE-9153-31CD26755B2A}"/>
                </a:ext>
              </a:extLst>
            </p:cNvPr>
            <p:cNvSpPr/>
            <p:nvPr/>
          </p:nvSpPr>
          <p:spPr>
            <a:xfrm>
              <a:off x="4175105"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Arc 8">
              <a:extLst>
                <a:ext uri="{FF2B5EF4-FFF2-40B4-BE49-F238E27FC236}">
                  <a16:creationId xmlns="" xmlns:a16="http://schemas.microsoft.com/office/drawing/2014/main" id="{9BAC9CFB-D4B0-4EAC-9209-ADED2917A977}"/>
                </a:ext>
              </a:extLst>
            </p:cNvPr>
            <p:cNvSpPr/>
            <p:nvPr/>
          </p:nvSpPr>
          <p:spPr>
            <a:xfrm>
              <a:off x="4175105" y="2104634"/>
              <a:ext cx="1558988" cy="1558988"/>
            </a:xfrm>
            <a:prstGeom prst="arc">
              <a:avLst>
                <a:gd name="adj1" fmla="val 16200000"/>
                <a:gd name="adj2" fmla="val 5682519"/>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9" name="TextBox 9">
              <a:extLst>
                <a:ext uri="{FF2B5EF4-FFF2-40B4-BE49-F238E27FC236}">
                  <a16:creationId xmlns="" xmlns:a16="http://schemas.microsoft.com/office/drawing/2014/main" id="{F9A6DB15-3DAA-4F95-8B6A-0CEE4CE70DBC}"/>
                </a:ext>
              </a:extLst>
            </p:cNvPr>
            <p:cNvSpPr txBox="1"/>
            <p:nvPr/>
          </p:nvSpPr>
          <p:spPr>
            <a:xfrm>
              <a:off x="4247894" y="2738041"/>
              <a:ext cx="727253" cy="590329"/>
            </a:xfrm>
            <a:prstGeom prst="rect">
              <a:avLst/>
            </a:prstGeom>
            <a:noFill/>
          </p:spPr>
          <p:txBody>
            <a:bodyPr wrap="none">
              <a:normAutofit/>
              <a:scene3d>
                <a:camera prst="orthographicFront"/>
                <a:lightRig rig="threePt" dir="t"/>
              </a:scene3d>
              <a:sp3d contourW="12700"/>
            </a:bodyPr>
            <a:lstStyle/>
            <a:p>
              <a:pPr algn="ctr"/>
              <a:r>
                <a:rPr lang="en-US" sz="2000" b="1">
                  <a:solidFill>
                    <a:schemeClr val="tx1">
                      <a:lumMod val="65000"/>
                      <a:lumOff val="35000"/>
                    </a:schemeClr>
                  </a:solidFill>
                  <a:cs typeface="+mn-ea"/>
                  <a:sym typeface="+mn-lt"/>
                </a:rPr>
                <a:t>50%</a:t>
              </a:r>
            </a:p>
          </p:txBody>
        </p:sp>
      </p:grpSp>
      <p:grpSp>
        <p:nvGrpSpPr>
          <p:cNvPr id="10" name="组合 9">
            <a:extLst>
              <a:ext uri="{FF2B5EF4-FFF2-40B4-BE49-F238E27FC236}">
                <a16:creationId xmlns="" xmlns:a16="http://schemas.microsoft.com/office/drawing/2014/main" id="{691683E1-ED92-4F88-8B06-AC01A8CE1410}"/>
              </a:ext>
            </a:extLst>
          </p:cNvPr>
          <p:cNvGrpSpPr/>
          <p:nvPr/>
        </p:nvGrpSpPr>
        <p:grpSpPr>
          <a:xfrm>
            <a:off x="6457909" y="2568273"/>
            <a:ext cx="1558988" cy="1558988"/>
            <a:chOff x="6457909" y="2104634"/>
            <a:chExt cx="1558988" cy="1558988"/>
          </a:xfrm>
        </p:grpSpPr>
        <p:sp>
          <p:nvSpPr>
            <p:cNvPr id="11" name="Oval 10">
              <a:extLst>
                <a:ext uri="{FF2B5EF4-FFF2-40B4-BE49-F238E27FC236}">
                  <a16:creationId xmlns="" xmlns:a16="http://schemas.microsoft.com/office/drawing/2014/main" id="{33630B7E-57B5-400A-9200-263A13800CA1}"/>
                </a:ext>
              </a:extLst>
            </p:cNvPr>
            <p:cNvSpPr/>
            <p:nvPr/>
          </p:nvSpPr>
          <p:spPr>
            <a:xfrm>
              <a:off x="6457909"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Arc 11">
              <a:extLst>
                <a:ext uri="{FF2B5EF4-FFF2-40B4-BE49-F238E27FC236}">
                  <a16:creationId xmlns="" xmlns:a16="http://schemas.microsoft.com/office/drawing/2014/main" id="{2A0097BD-703C-48D0-BBE7-5B526637C183}"/>
                </a:ext>
              </a:extLst>
            </p:cNvPr>
            <p:cNvSpPr/>
            <p:nvPr/>
          </p:nvSpPr>
          <p:spPr>
            <a:xfrm>
              <a:off x="6457909" y="2104634"/>
              <a:ext cx="1558988" cy="1558988"/>
            </a:xfrm>
            <a:prstGeom prst="arc">
              <a:avLst>
                <a:gd name="adj1" fmla="val 16200000"/>
                <a:gd name="adj2" fmla="val 19153541"/>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3" name="TextBox 12">
              <a:extLst>
                <a:ext uri="{FF2B5EF4-FFF2-40B4-BE49-F238E27FC236}">
                  <a16:creationId xmlns="" xmlns:a16="http://schemas.microsoft.com/office/drawing/2014/main" id="{CA8694C8-7B18-4029-A232-912C48500AA8}"/>
                </a:ext>
              </a:extLst>
            </p:cNvPr>
            <p:cNvSpPr txBox="1"/>
            <p:nvPr/>
          </p:nvSpPr>
          <p:spPr>
            <a:xfrm>
              <a:off x="6543576" y="2506221"/>
              <a:ext cx="727253" cy="590329"/>
            </a:xfrm>
            <a:prstGeom prst="rect">
              <a:avLst/>
            </a:prstGeom>
            <a:noFill/>
          </p:spPr>
          <p:txBody>
            <a:bodyPr wrap="none">
              <a:normAutofit/>
              <a:scene3d>
                <a:camera prst="orthographicFront"/>
                <a:lightRig rig="threePt" dir="t"/>
              </a:scene3d>
              <a:sp3d contourW="12700"/>
            </a:bodyPr>
            <a:lstStyle/>
            <a:p>
              <a:pPr algn="ctr"/>
              <a:r>
                <a:rPr lang="en-US" sz="2000" b="1">
                  <a:solidFill>
                    <a:schemeClr val="tx1">
                      <a:lumMod val="65000"/>
                      <a:lumOff val="35000"/>
                    </a:schemeClr>
                  </a:solidFill>
                  <a:cs typeface="+mn-ea"/>
                  <a:sym typeface="+mn-lt"/>
                </a:rPr>
                <a:t>10%</a:t>
              </a:r>
            </a:p>
          </p:txBody>
        </p:sp>
      </p:grpSp>
      <p:grpSp>
        <p:nvGrpSpPr>
          <p:cNvPr id="14" name="组合 13">
            <a:extLst>
              <a:ext uri="{FF2B5EF4-FFF2-40B4-BE49-F238E27FC236}">
                <a16:creationId xmlns="" xmlns:a16="http://schemas.microsoft.com/office/drawing/2014/main" id="{9DF59496-F7E2-464B-9FA4-33BBCF4C0CCB}"/>
              </a:ext>
            </a:extLst>
          </p:cNvPr>
          <p:cNvGrpSpPr/>
          <p:nvPr/>
        </p:nvGrpSpPr>
        <p:grpSpPr>
          <a:xfrm>
            <a:off x="8740712" y="2568273"/>
            <a:ext cx="1558988" cy="1558988"/>
            <a:chOff x="8740712" y="2104634"/>
            <a:chExt cx="1558988" cy="1558988"/>
          </a:xfrm>
        </p:grpSpPr>
        <p:sp>
          <p:nvSpPr>
            <p:cNvPr id="15" name="Oval 13">
              <a:extLst>
                <a:ext uri="{FF2B5EF4-FFF2-40B4-BE49-F238E27FC236}">
                  <a16:creationId xmlns="" xmlns:a16="http://schemas.microsoft.com/office/drawing/2014/main" id="{5E573B92-BE1A-43EE-81C6-2BC7F82D570C}"/>
                </a:ext>
              </a:extLst>
            </p:cNvPr>
            <p:cNvSpPr/>
            <p:nvPr/>
          </p:nvSpPr>
          <p:spPr>
            <a:xfrm>
              <a:off x="8740712"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6" name="Arc 14">
              <a:extLst>
                <a:ext uri="{FF2B5EF4-FFF2-40B4-BE49-F238E27FC236}">
                  <a16:creationId xmlns="" xmlns:a16="http://schemas.microsoft.com/office/drawing/2014/main" id="{D7F3B907-688C-4C67-BE99-E1B1FF5C95B4}"/>
                </a:ext>
              </a:extLst>
            </p:cNvPr>
            <p:cNvSpPr/>
            <p:nvPr/>
          </p:nvSpPr>
          <p:spPr>
            <a:xfrm>
              <a:off x="8740712" y="2104634"/>
              <a:ext cx="1558988" cy="1558988"/>
            </a:xfrm>
            <a:prstGeom prst="arc">
              <a:avLst>
                <a:gd name="adj1" fmla="val 16200000"/>
                <a:gd name="adj2" fmla="val 2307478"/>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7" name="TextBox 15">
              <a:extLst>
                <a:ext uri="{FF2B5EF4-FFF2-40B4-BE49-F238E27FC236}">
                  <a16:creationId xmlns="" xmlns:a16="http://schemas.microsoft.com/office/drawing/2014/main" id="{9FC7D05C-DF35-4AB3-A668-AE8BA8BFF8C5}"/>
                </a:ext>
              </a:extLst>
            </p:cNvPr>
            <p:cNvSpPr txBox="1"/>
            <p:nvPr/>
          </p:nvSpPr>
          <p:spPr>
            <a:xfrm>
              <a:off x="8899752" y="2730782"/>
              <a:ext cx="727253" cy="590329"/>
            </a:xfrm>
            <a:prstGeom prst="rect">
              <a:avLst/>
            </a:prstGeom>
            <a:noFill/>
          </p:spPr>
          <p:txBody>
            <a:bodyPr wrap="none">
              <a:normAutofit/>
              <a:scene3d>
                <a:camera prst="orthographicFront"/>
                <a:lightRig rig="threePt" dir="t"/>
              </a:scene3d>
              <a:sp3d contourW="12700"/>
            </a:bodyPr>
            <a:lstStyle/>
            <a:p>
              <a:pPr algn="ctr"/>
              <a:r>
                <a:rPr lang="en-US" sz="2000" b="1" dirty="0">
                  <a:solidFill>
                    <a:schemeClr val="tx1">
                      <a:lumMod val="65000"/>
                      <a:lumOff val="35000"/>
                    </a:schemeClr>
                  </a:solidFill>
                  <a:cs typeface="+mn-ea"/>
                  <a:sym typeface="+mn-lt"/>
                </a:rPr>
                <a:t>40%</a:t>
              </a:r>
            </a:p>
          </p:txBody>
        </p:sp>
      </p:grpSp>
      <p:grpSp>
        <p:nvGrpSpPr>
          <p:cNvPr id="18" name="组合 17">
            <a:extLst>
              <a:ext uri="{FF2B5EF4-FFF2-40B4-BE49-F238E27FC236}">
                <a16:creationId xmlns="" xmlns:a16="http://schemas.microsoft.com/office/drawing/2014/main" id="{6D36996D-DCCF-4F9A-BC24-C0B7485F703C}"/>
              </a:ext>
            </a:extLst>
          </p:cNvPr>
          <p:cNvGrpSpPr/>
          <p:nvPr/>
        </p:nvGrpSpPr>
        <p:grpSpPr>
          <a:xfrm>
            <a:off x="1892302" y="2568273"/>
            <a:ext cx="1558988" cy="1558988"/>
            <a:chOff x="1892302" y="2104634"/>
            <a:chExt cx="1558988" cy="1558988"/>
          </a:xfrm>
        </p:grpSpPr>
        <p:sp>
          <p:nvSpPr>
            <p:cNvPr id="19" name="Oval 4">
              <a:extLst>
                <a:ext uri="{FF2B5EF4-FFF2-40B4-BE49-F238E27FC236}">
                  <a16:creationId xmlns="" xmlns:a16="http://schemas.microsoft.com/office/drawing/2014/main" id="{6DFE9107-E130-4F96-83C9-71FB048F4A2C}"/>
                </a:ext>
              </a:extLst>
            </p:cNvPr>
            <p:cNvSpPr/>
            <p:nvPr/>
          </p:nvSpPr>
          <p:spPr>
            <a:xfrm>
              <a:off x="1892302"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0" name="Arc 5">
              <a:extLst>
                <a:ext uri="{FF2B5EF4-FFF2-40B4-BE49-F238E27FC236}">
                  <a16:creationId xmlns="" xmlns:a16="http://schemas.microsoft.com/office/drawing/2014/main" id="{0188A79A-E1F7-491C-A7D5-469FDC060DDD}"/>
                </a:ext>
              </a:extLst>
            </p:cNvPr>
            <p:cNvSpPr/>
            <p:nvPr/>
          </p:nvSpPr>
          <p:spPr>
            <a:xfrm>
              <a:off x="1892302" y="2104634"/>
              <a:ext cx="1558988" cy="1558988"/>
            </a:xfrm>
            <a:prstGeom prst="arc">
              <a:avLst>
                <a:gd name="adj1" fmla="val 16200000"/>
                <a:gd name="adj2" fmla="val 9362541"/>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21" name="TextBox 6">
              <a:extLst>
                <a:ext uri="{FF2B5EF4-FFF2-40B4-BE49-F238E27FC236}">
                  <a16:creationId xmlns="" xmlns:a16="http://schemas.microsoft.com/office/drawing/2014/main" id="{9384EEAB-A86F-4EB2-9202-78C71072D125}"/>
                </a:ext>
              </a:extLst>
            </p:cNvPr>
            <p:cNvSpPr txBox="1"/>
            <p:nvPr/>
          </p:nvSpPr>
          <p:spPr>
            <a:xfrm>
              <a:off x="1977969" y="2506221"/>
              <a:ext cx="727253" cy="590329"/>
            </a:xfrm>
            <a:prstGeom prst="rect">
              <a:avLst/>
            </a:prstGeom>
            <a:noFill/>
          </p:spPr>
          <p:txBody>
            <a:bodyPr wrap="none">
              <a:normAutofit/>
              <a:scene3d>
                <a:camera prst="orthographicFront"/>
                <a:lightRig rig="threePt" dir="t"/>
              </a:scene3d>
              <a:sp3d contourW="12700"/>
            </a:bodyPr>
            <a:lstStyle/>
            <a:p>
              <a:pPr algn="ctr"/>
              <a:r>
                <a:rPr lang="en-US" sz="2000" b="1" dirty="0">
                  <a:solidFill>
                    <a:schemeClr val="tx1">
                      <a:lumMod val="65000"/>
                      <a:lumOff val="35000"/>
                    </a:schemeClr>
                  </a:solidFill>
                  <a:cs typeface="+mn-ea"/>
                  <a:sym typeface="+mn-lt"/>
                </a:rPr>
                <a:t>75%</a:t>
              </a:r>
            </a:p>
          </p:txBody>
        </p:sp>
      </p:grpSp>
      <p:grpSp>
        <p:nvGrpSpPr>
          <p:cNvPr id="22" name="组合 21">
            <a:extLst>
              <a:ext uri="{FF2B5EF4-FFF2-40B4-BE49-F238E27FC236}">
                <a16:creationId xmlns="" xmlns:a16="http://schemas.microsoft.com/office/drawing/2014/main" id="{195CA255-CDAB-4D95-95F8-03D42F7BD15A}"/>
              </a:ext>
            </a:extLst>
          </p:cNvPr>
          <p:cNvGrpSpPr/>
          <p:nvPr/>
        </p:nvGrpSpPr>
        <p:grpSpPr>
          <a:xfrm>
            <a:off x="1550808" y="4341902"/>
            <a:ext cx="2241974" cy="1090704"/>
            <a:chOff x="1181795" y="3344238"/>
            <a:chExt cx="2241974" cy="1090704"/>
          </a:xfrm>
        </p:grpSpPr>
        <p:sp>
          <p:nvSpPr>
            <p:cNvPr id="23" name="矩形 22">
              <a:extLst>
                <a:ext uri="{FF2B5EF4-FFF2-40B4-BE49-F238E27FC236}">
                  <a16:creationId xmlns="" xmlns:a16="http://schemas.microsoft.com/office/drawing/2014/main" id="{F3362A7B-2C4B-4DC9-B899-A28A121A43BF}"/>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24" name="矩形 23">
              <a:extLst>
                <a:ext uri="{FF2B5EF4-FFF2-40B4-BE49-F238E27FC236}">
                  <a16:creationId xmlns="" xmlns:a16="http://schemas.microsoft.com/office/drawing/2014/main" id="{D95CD017-D42A-4BD8-A27F-DA52B8F87324}"/>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5" name="组合 24">
            <a:extLst>
              <a:ext uri="{FF2B5EF4-FFF2-40B4-BE49-F238E27FC236}">
                <a16:creationId xmlns="" xmlns:a16="http://schemas.microsoft.com/office/drawing/2014/main" id="{1A720A03-F196-4374-8FC9-4DC7B209232E}"/>
              </a:ext>
            </a:extLst>
          </p:cNvPr>
          <p:cNvGrpSpPr/>
          <p:nvPr/>
        </p:nvGrpSpPr>
        <p:grpSpPr>
          <a:xfrm>
            <a:off x="3833612" y="4341902"/>
            <a:ext cx="2241974" cy="1090704"/>
            <a:chOff x="1181795" y="3344238"/>
            <a:chExt cx="2241974" cy="1090704"/>
          </a:xfrm>
        </p:grpSpPr>
        <p:sp>
          <p:nvSpPr>
            <p:cNvPr id="26" name="矩形 25">
              <a:extLst>
                <a:ext uri="{FF2B5EF4-FFF2-40B4-BE49-F238E27FC236}">
                  <a16:creationId xmlns="" xmlns:a16="http://schemas.microsoft.com/office/drawing/2014/main" id="{59E82089-DF45-43F1-B73C-278598B5732D}"/>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27" name="矩形 26">
              <a:extLst>
                <a:ext uri="{FF2B5EF4-FFF2-40B4-BE49-F238E27FC236}">
                  <a16:creationId xmlns="" xmlns:a16="http://schemas.microsoft.com/office/drawing/2014/main" id="{9CEA2A58-5AF3-4D83-8BDF-F95280718EBB}"/>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8" name="组合 27">
            <a:extLst>
              <a:ext uri="{FF2B5EF4-FFF2-40B4-BE49-F238E27FC236}">
                <a16:creationId xmlns="" xmlns:a16="http://schemas.microsoft.com/office/drawing/2014/main" id="{350D0235-C217-4FF2-B0B3-1DE770609547}"/>
              </a:ext>
            </a:extLst>
          </p:cNvPr>
          <p:cNvGrpSpPr/>
          <p:nvPr/>
        </p:nvGrpSpPr>
        <p:grpSpPr>
          <a:xfrm>
            <a:off x="6116416" y="4341902"/>
            <a:ext cx="2241974" cy="1090704"/>
            <a:chOff x="1181795" y="3344238"/>
            <a:chExt cx="2241974" cy="1090704"/>
          </a:xfrm>
        </p:grpSpPr>
        <p:sp>
          <p:nvSpPr>
            <p:cNvPr id="29" name="矩形 28">
              <a:extLst>
                <a:ext uri="{FF2B5EF4-FFF2-40B4-BE49-F238E27FC236}">
                  <a16:creationId xmlns="" xmlns:a16="http://schemas.microsoft.com/office/drawing/2014/main" id="{D624297F-1F80-402B-909F-EB251BBF9940}"/>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30" name="矩形 29">
              <a:extLst>
                <a:ext uri="{FF2B5EF4-FFF2-40B4-BE49-F238E27FC236}">
                  <a16:creationId xmlns="" xmlns:a16="http://schemas.microsoft.com/office/drawing/2014/main" id="{513D1820-FDC5-475E-9D3A-581956EF0F2D}"/>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31" name="组合 30">
            <a:extLst>
              <a:ext uri="{FF2B5EF4-FFF2-40B4-BE49-F238E27FC236}">
                <a16:creationId xmlns="" xmlns:a16="http://schemas.microsoft.com/office/drawing/2014/main" id="{8236E3B2-74FC-4965-93C5-4FDA1AF2F322}"/>
              </a:ext>
            </a:extLst>
          </p:cNvPr>
          <p:cNvGrpSpPr/>
          <p:nvPr/>
        </p:nvGrpSpPr>
        <p:grpSpPr>
          <a:xfrm>
            <a:off x="8399219" y="4341902"/>
            <a:ext cx="2241974" cy="1090704"/>
            <a:chOff x="1181795" y="3344238"/>
            <a:chExt cx="2241974" cy="1090704"/>
          </a:xfrm>
        </p:grpSpPr>
        <p:sp>
          <p:nvSpPr>
            <p:cNvPr id="32" name="矩形 31">
              <a:extLst>
                <a:ext uri="{FF2B5EF4-FFF2-40B4-BE49-F238E27FC236}">
                  <a16:creationId xmlns="" xmlns:a16="http://schemas.microsoft.com/office/drawing/2014/main" id="{C4CE62C3-46B7-40C5-AE74-D47C40DCF1B0}"/>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33" name="矩形 32">
              <a:extLst>
                <a:ext uri="{FF2B5EF4-FFF2-40B4-BE49-F238E27FC236}">
                  <a16:creationId xmlns="" xmlns:a16="http://schemas.microsoft.com/office/drawing/2014/main" id="{522D098E-D8AB-43FC-98CA-9B37A65D14AF}"/>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129208610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par>
                                <p:cTn id="8" presetID="21" presetClass="entr" presetSubtype="1"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par>
                                <p:cTn id="11" presetID="21" presetClass="entr" presetSubtype="1"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par>
                                <p:cTn id="14" presetID="21" presetClass="entr" presetSubtype="1" fill="hold" nodeType="withEffect">
                                  <p:stCondLst>
                                    <p:cond delay="750"/>
                                  </p:stCondLst>
                                  <p:childTnLst>
                                    <p:set>
                                      <p:cBhvr>
                                        <p:cTn id="15" dur="1" fill="hold">
                                          <p:stCondLst>
                                            <p:cond delay="0"/>
                                          </p:stCondLst>
                                        </p:cTn>
                                        <p:tgtEl>
                                          <p:spTgt spid="14"/>
                                        </p:tgtEl>
                                        <p:attrNameLst>
                                          <p:attrName>style.visibility</p:attrName>
                                        </p:attrNameLst>
                                      </p:cBhvr>
                                      <p:to>
                                        <p:strVal val="visible"/>
                                      </p:to>
                                    </p:set>
                                    <p:animEffect transition="in" filter="wheel(1)">
                                      <p:cBhvr>
                                        <p:cTn id="16" dur="2000"/>
                                        <p:tgtEl>
                                          <p:spTgt spid="14"/>
                                        </p:tgtEl>
                                      </p:cBhvr>
                                    </p:animEffect>
                                  </p:childTnLst>
                                </p:cTn>
                              </p:par>
                            </p:childTnLst>
                          </p:cTn>
                        </p:par>
                        <p:par>
                          <p:cTn id="17" fill="hold">
                            <p:stCondLst>
                              <p:cond delay="2750"/>
                            </p:stCondLst>
                            <p:childTnLst>
                              <p:par>
                                <p:cTn id="18" presetID="50" presetClass="entr" presetSubtype="0" decel="10000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strVal val="#ppt_w+.3"/>
                                          </p:val>
                                        </p:tav>
                                        <p:tav tm="100000">
                                          <p:val>
                                            <p:strVal val="#ppt_w"/>
                                          </p:val>
                                        </p:tav>
                                      </p:tavLst>
                                    </p:anim>
                                    <p:anim calcmode="lin" valueType="num">
                                      <p:cBhvr>
                                        <p:cTn id="21" dur="1000" fill="hold"/>
                                        <p:tgtEl>
                                          <p:spTgt spid="22"/>
                                        </p:tgtEl>
                                        <p:attrNameLst>
                                          <p:attrName>ppt_h</p:attrName>
                                        </p:attrNameLst>
                                      </p:cBhvr>
                                      <p:tavLst>
                                        <p:tav tm="0">
                                          <p:val>
                                            <p:strVal val="#ppt_h"/>
                                          </p:val>
                                        </p:tav>
                                        <p:tav tm="100000">
                                          <p:val>
                                            <p:strVal val="#ppt_h"/>
                                          </p:val>
                                        </p:tav>
                                      </p:tavLst>
                                    </p:anim>
                                    <p:animEffect transition="in" filter="fade">
                                      <p:cBhvr>
                                        <p:cTn id="22" dur="1000"/>
                                        <p:tgtEl>
                                          <p:spTgt spid="22"/>
                                        </p:tgtEl>
                                      </p:cBhvr>
                                    </p:animEffect>
                                  </p:childTnLst>
                                </p:cTn>
                              </p:par>
                            </p:childTnLst>
                          </p:cTn>
                        </p:par>
                        <p:par>
                          <p:cTn id="23" fill="hold">
                            <p:stCondLst>
                              <p:cond delay="3750"/>
                            </p:stCondLst>
                            <p:childTnLst>
                              <p:par>
                                <p:cTn id="24" presetID="50" presetClass="entr" presetSubtype="0" decel="10000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ppt_w</p:attrName>
                                        </p:attrNameLst>
                                      </p:cBhvr>
                                      <p:tavLst>
                                        <p:tav tm="0">
                                          <p:val>
                                            <p:strVal val="#ppt_w+.3"/>
                                          </p:val>
                                        </p:tav>
                                        <p:tav tm="100000">
                                          <p:val>
                                            <p:strVal val="#ppt_w"/>
                                          </p:val>
                                        </p:tav>
                                      </p:tavLst>
                                    </p:anim>
                                    <p:anim calcmode="lin" valueType="num">
                                      <p:cBhvr>
                                        <p:cTn id="27" dur="1000" fill="hold"/>
                                        <p:tgtEl>
                                          <p:spTgt spid="25"/>
                                        </p:tgtEl>
                                        <p:attrNameLst>
                                          <p:attrName>ppt_h</p:attrName>
                                        </p:attrNameLst>
                                      </p:cBhvr>
                                      <p:tavLst>
                                        <p:tav tm="0">
                                          <p:val>
                                            <p:strVal val="#ppt_h"/>
                                          </p:val>
                                        </p:tav>
                                        <p:tav tm="100000">
                                          <p:val>
                                            <p:strVal val="#ppt_h"/>
                                          </p:val>
                                        </p:tav>
                                      </p:tavLst>
                                    </p:anim>
                                    <p:animEffect transition="in" filter="fade">
                                      <p:cBhvr>
                                        <p:cTn id="28" dur="1000"/>
                                        <p:tgtEl>
                                          <p:spTgt spid="25"/>
                                        </p:tgtEl>
                                      </p:cBhvr>
                                    </p:animEffect>
                                  </p:childTnLst>
                                </p:cTn>
                              </p:par>
                            </p:childTnLst>
                          </p:cTn>
                        </p:par>
                        <p:par>
                          <p:cTn id="29" fill="hold">
                            <p:stCondLst>
                              <p:cond delay="4750"/>
                            </p:stCondLst>
                            <p:childTnLst>
                              <p:par>
                                <p:cTn id="30" presetID="50" presetClass="entr" presetSubtype="0" decel="10000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1000" fill="hold"/>
                                        <p:tgtEl>
                                          <p:spTgt spid="28"/>
                                        </p:tgtEl>
                                        <p:attrNameLst>
                                          <p:attrName>ppt_w</p:attrName>
                                        </p:attrNameLst>
                                      </p:cBhvr>
                                      <p:tavLst>
                                        <p:tav tm="0">
                                          <p:val>
                                            <p:strVal val="#ppt_w+.3"/>
                                          </p:val>
                                        </p:tav>
                                        <p:tav tm="100000">
                                          <p:val>
                                            <p:strVal val="#ppt_w"/>
                                          </p:val>
                                        </p:tav>
                                      </p:tavLst>
                                    </p:anim>
                                    <p:anim calcmode="lin" valueType="num">
                                      <p:cBhvr>
                                        <p:cTn id="33" dur="1000" fill="hold"/>
                                        <p:tgtEl>
                                          <p:spTgt spid="28"/>
                                        </p:tgtEl>
                                        <p:attrNameLst>
                                          <p:attrName>ppt_h</p:attrName>
                                        </p:attrNameLst>
                                      </p:cBhvr>
                                      <p:tavLst>
                                        <p:tav tm="0">
                                          <p:val>
                                            <p:strVal val="#ppt_h"/>
                                          </p:val>
                                        </p:tav>
                                        <p:tav tm="100000">
                                          <p:val>
                                            <p:strVal val="#ppt_h"/>
                                          </p:val>
                                        </p:tav>
                                      </p:tavLst>
                                    </p:anim>
                                    <p:animEffect transition="in" filter="fade">
                                      <p:cBhvr>
                                        <p:cTn id="34" dur="1000"/>
                                        <p:tgtEl>
                                          <p:spTgt spid="28"/>
                                        </p:tgtEl>
                                      </p:cBhvr>
                                    </p:animEffect>
                                  </p:childTnLst>
                                </p:cTn>
                              </p:par>
                            </p:childTnLst>
                          </p:cTn>
                        </p:par>
                        <p:par>
                          <p:cTn id="35" fill="hold">
                            <p:stCondLst>
                              <p:cond delay="5750"/>
                            </p:stCondLst>
                            <p:childTnLst>
                              <p:par>
                                <p:cTn id="36" presetID="50" presetClass="entr" presetSubtype="0" decel="100000"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1000" fill="hold"/>
                                        <p:tgtEl>
                                          <p:spTgt spid="31"/>
                                        </p:tgtEl>
                                        <p:attrNameLst>
                                          <p:attrName>ppt_w</p:attrName>
                                        </p:attrNameLst>
                                      </p:cBhvr>
                                      <p:tavLst>
                                        <p:tav tm="0">
                                          <p:val>
                                            <p:strVal val="#ppt_w+.3"/>
                                          </p:val>
                                        </p:tav>
                                        <p:tav tm="100000">
                                          <p:val>
                                            <p:strVal val="#ppt_w"/>
                                          </p:val>
                                        </p:tav>
                                      </p:tavLst>
                                    </p:anim>
                                    <p:anim calcmode="lin" valueType="num">
                                      <p:cBhvr>
                                        <p:cTn id="39" dur="1000" fill="hold"/>
                                        <p:tgtEl>
                                          <p:spTgt spid="31"/>
                                        </p:tgtEl>
                                        <p:attrNameLst>
                                          <p:attrName>ppt_h</p:attrName>
                                        </p:attrNameLst>
                                      </p:cBhvr>
                                      <p:tavLst>
                                        <p:tav tm="0">
                                          <p:val>
                                            <p:strVal val="#ppt_h"/>
                                          </p:val>
                                        </p:tav>
                                        <p:tav tm="100000">
                                          <p:val>
                                            <p:strVal val="#ppt_h"/>
                                          </p:val>
                                        </p:tav>
                                      </p:tavLst>
                                    </p:anim>
                                    <p:animEffect transition="in" filter="fade">
                                      <p:cBhvr>
                                        <p:cTn id="4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24630E6E-B2EB-4C15-8EF7-C4F96A2F23E5}"/>
              </a:ext>
            </a:extLst>
          </p:cNvPr>
          <p:cNvCxnSpPr>
            <a:cxnSpLocks/>
          </p:cNvCxnSpPr>
          <p:nvPr/>
        </p:nvCxnSpPr>
        <p:spPr>
          <a:xfrm>
            <a:off x="3575522" y="3827744"/>
            <a:ext cx="4709022" cy="0"/>
          </a:xfrm>
          <a:prstGeom prst="line">
            <a:avLst/>
          </a:prstGeom>
          <a:ln w="15875">
            <a:solidFill>
              <a:srgbClr val="3F3B3A"/>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 xmlns:a16="http://schemas.microsoft.com/office/drawing/2014/main" id="{5F02147C-B5E7-41B2-BDD3-2C9E42532A9B}"/>
              </a:ext>
            </a:extLst>
          </p:cNvPr>
          <p:cNvSpPr txBox="1"/>
          <p:nvPr/>
        </p:nvSpPr>
        <p:spPr>
          <a:xfrm>
            <a:off x="1671265" y="2287464"/>
            <a:ext cx="8747760" cy="1323439"/>
          </a:xfrm>
          <a:prstGeom prst="rect">
            <a:avLst/>
          </a:prstGeom>
          <a:noFill/>
        </p:spPr>
        <p:txBody>
          <a:bodyPr wrap="square" rtlCol="0">
            <a:spAutoFit/>
          </a:bodyPr>
          <a:lstStyle/>
          <a:p>
            <a:pPr algn="ctr"/>
            <a:r>
              <a:rPr lang="zh-CN" altLang="en-US" sz="6600" dirty="0">
                <a:solidFill>
                  <a:srgbClr val="E8A243"/>
                </a:solidFill>
                <a:cs typeface="+mn-ea"/>
                <a:sym typeface="+mn-lt"/>
              </a:rPr>
              <a:t>请各位老师批评指正！</a:t>
            </a:r>
            <a:r>
              <a:rPr lang="en-US" altLang="zh-CN" sz="1400" dirty="0">
                <a:solidFill>
                  <a:srgbClr val="E8A243"/>
                </a:solidFill>
                <a:cs typeface="+mn-ea"/>
                <a:sym typeface="+mn-lt"/>
              </a:rPr>
              <a:t>The user can demonstrate on a projector or computer or print the it into a film to be used</a:t>
            </a:r>
          </a:p>
        </p:txBody>
      </p:sp>
      <p:grpSp>
        <p:nvGrpSpPr>
          <p:cNvPr id="10" name="组合 9">
            <a:extLst>
              <a:ext uri="{FF2B5EF4-FFF2-40B4-BE49-F238E27FC236}">
                <a16:creationId xmlns="" xmlns:a16="http://schemas.microsoft.com/office/drawing/2014/main" id="{9CB888E6-DEBB-40D5-9263-371095D97AF3}"/>
              </a:ext>
            </a:extLst>
          </p:cNvPr>
          <p:cNvGrpSpPr/>
          <p:nvPr/>
        </p:nvGrpSpPr>
        <p:grpSpPr>
          <a:xfrm>
            <a:off x="6542167" y="4039506"/>
            <a:ext cx="1742377" cy="348262"/>
            <a:chOff x="6593022" y="4739377"/>
            <a:chExt cx="1742377" cy="348262"/>
          </a:xfrm>
        </p:grpSpPr>
        <p:sp>
          <p:nvSpPr>
            <p:cNvPr id="11" name="矩形 10">
              <a:extLst>
                <a:ext uri="{FF2B5EF4-FFF2-40B4-BE49-F238E27FC236}">
                  <a16:creationId xmlns="" xmlns:a16="http://schemas.microsoft.com/office/drawing/2014/main" id="{62CEA534-0D25-4735-9D35-F9D7E8C289AA}"/>
                </a:ext>
              </a:extLst>
            </p:cNvPr>
            <p:cNvSpPr/>
            <p:nvPr/>
          </p:nvSpPr>
          <p:spPr>
            <a:xfrm>
              <a:off x="6720571" y="4739377"/>
              <a:ext cx="1614828" cy="348262"/>
            </a:xfrm>
            <a:prstGeom prst="rect">
              <a:avLst/>
            </a:prstGeom>
            <a:noFill/>
            <a:ln w="19050">
              <a:noFill/>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dirty="0">
                  <a:latin typeface="宋体" panose="02010600030101010101" pitchFamily="2" charset="-122"/>
                  <a:ea typeface="宋体" panose="02010600030101010101" pitchFamily="2" charset="-122"/>
                  <a:cs typeface="+mn-ea"/>
                  <a:sym typeface="+mn-lt"/>
                </a:rPr>
                <a:t>指导老师</a:t>
              </a:r>
              <a:r>
                <a:rPr lang="zh-CN" altLang="en-US" sz="1200" dirty="0" smtClean="0">
                  <a:latin typeface="宋体" panose="02010600030101010101" pitchFamily="2" charset="-122"/>
                  <a:ea typeface="宋体" panose="02010600030101010101" pitchFamily="2" charset="-122"/>
                  <a:cs typeface="+mn-ea"/>
                  <a:sym typeface="+mn-lt"/>
                </a:rPr>
                <a:t>：青课</a:t>
              </a:r>
              <a:endParaRPr lang="zh-CN" altLang="en-US" sz="1200" dirty="0">
                <a:latin typeface="宋体" panose="02010600030101010101" pitchFamily="2" charset="-122"/>
                <a:ea typeface="宋体" panose="02010600030101010101" pitchFamily="2" charset="-122"/>
                <a:cs typeface="+mn-ea"/>
                <a:sym typeface="+mn-lt"/>
              </a:endParaRPr>
            </a:p>
          </p:txBody>
        </p:sp>
        <p:sp>
          <p:nvSpPr>
            <p:cNvPr id="12" name="female-instructor-giving-a-lecture-standing-at-the-side-of-a-screen_43195">
              <a:extLst>
                <a:ext uri="{FF2B5EF4-FFF2-40B4-BE49-F238E27FC236}">
                  <a16:creationId xmlns="" xmlns:a16="http://schemas.microsoft.com/office/drawing/2014/main" id="{864B4DF9-60F1-49A4-9421-6F1B05294A66}"/>
                </a:ext>
              </a:extLst>
            </p:cNvPr>
            <p:cNvSpPr>
              <a:spLocks noChangeAspect="1"/>
            </p:cNvSpPr>
            <p:nvPr/>
          </p:nvSpPr>
          <p:spPr bwMode="auto">
            <a:xfrm>
              <a:off x="6593022" y="4787907"/>
              <a:ext cx="292496" cy="251202"/>
            </a:xfrm>
            <a:custGeom>
              <a:avLst/>
              <a:gdLst>
                <a:gd name="connsiteX0" fmla="*/ 45866 w 605777"/>
                <a:gd name="connsiteY0" fmla="*/ 339787 h 520255"/>
                <a:gd name="connsiteX1" fmla="*/ 147937 w 605777"/>
                <a:gd name="connsiteY1" fmla="*/ 341219 h 520255"/>
                <a:gd name="connsiteX2" fmla="*/ 150812 w 605777"/>
                <a:gd name="connsiteY2" fmla="*/ 408537 h 520255"/>
                <a:gd name="connsiteX3" fmla="*/ 130685 w 605777"/>
                <a:gd name="connsiteY3" fmla="*/ 408537 h 520255"/>
                <a:gd name="connsiteX4" fmla="*/ 133561 w 605777"/>
                <a:gd name="connsiteY4" fmla="*/ 447208 h 520255"/>
                <a:gd name="connsiteX5" fmla="*/ 129248 w 605777"/>
                <a:gd name="connsiteY5" fmla="*/ 501635 h 520255"/>
                <a:gd name="connsiteX6" fmla="*/ 150812 w 605777"/>
                <a:gd name="connsiteY6" fmla="*/ 510229 h 520255"/>
                <a:gd name="connsiteX7" fmla="*/ 136436 w 605777"/>
                <a:gd name="connsiteY7" fmla="*/ 520255 h 520255"/>
                <a:gd name="connsiteX8" fmla="*/ 127810 w 605777"/>
                <a:gd name="connsiteY8" fmla="*/ 520255 h 520255"/>
                <a:gd name="connsiteX9" fmla="*/ 104808 w 605777"/>
                <a:gd name="connsiteY9" fmla="*/ 520255 h 520255"/>
                <a:gd name="connsiteX10" fmla="*/ 103371 w 605777"/>
                <a:gd name="connsiteY10" fmla="*/ 520255 h 520255"/>
                <a:gd name="connsiteX11" fmla="*/ 103371 w 605777"/>
                <a:gd name="connsiteY11" fmla="*/ 511661 h 520255"/>
                <a:gd name="connsiteX12" fmla="*/ 106246 w 605777"/>
                <a:gd name="connsiteY12" fmla="*/ 505932 h 520255"/>
                <a:gd name="connsiteX13" fmla="*/ 111996 w 605777"/>
                <a:gd name="connsiteY13" fmla="*/ 447208 h 520255"/>
                <a:gd name="connsiteX14" fmla="*/ 109121 w 605777"/>
                <a:gd name="connsiteY14" fmla="*/ 408537 h 520255"/>
                <a:gd name="connsiteX15" fmla="*/ 96183 w 605777"/>
                <a:gd name="connsiteY15" fmla="*/ 408537 h 520255"/>
                <a:gd name="connsiteX16" fmla="*/ 96183 w 605777"/>
                <a:gd name="connsiteY16" fmla="*/ 507364 h 520255"/>
                <a:gd name="connsiteX17" fmla="*/ 97620 w 605777"/>
                <a:gd name="connsiteY17" fmla="*/ 511661 h 520255"/>
                <a:gd name="connsiteX18" fmla="*/ 97620 w 605777"/>
                <a:gd name="connsiteY18" fmla="*/ 520255 h 520255"/>
                <a:gd name="connsiteX19" fmla="*/ 96183 w 605777"/>
                <a:gd name="connsiteY19" fmla="*/ 520255 h 520255"/>
                <a:gd name="connsiteX20" fmla="*/ 74618 w 605777"/>
                <a:gd name="connsiteY20" fmla="*/ 520255 h 520255"/>
                <a:gd name="connsiteX21" fmla="*/ 65993 w 605777"/>
                <a:gd name="connsiteY21" fmla="*/ 520255 h 520255"/>
                <a:gd name="connsiteX22" fmla="*/ 51617 w 605777"/>
                <a:gd name="connsiteY22" fmla="*/ 510229 h 520255"/>
                <a:gd name="connsiteX23" fmla="*/ 74618 w 605777"/>
                <a:gd name="connsiteY23" fmla="*/ 501635 h 520255"/>
                <a:gd name="connsiteX24" fmla="*/ 74618 w 605777"/>
                <a:gd name="connsiteY24" fmla="*/ 408537 h 520255"/>
                <a:gd name="connsiteX25" fmla="*/ 42991 w 605777"/>
                <a:gd name="connsiteY25" fmla="*/ 408537 h 520255"/>
                <a:gd name="connsiteX26" fmla="*/ 219630 w 605777"/>
                <a:gd name="connsiteY26" fmla="*/ 117545 h 520255"/>
                <a:gd name="connsiteX27" fmla="*/ 219630 w 605777"/>
                <a:gd name="connsiteY27" fmla="*/ 182051 h 520255"/>
                <a:gd name="connsiteX28" fmla="*/ 285663 w 605777"/>
                <a:gd name="connsiteY28" fmla="*/ 197819 h 520255"/>
                <a:gd name="connsiteX29" fmla="*/ 285663 w 605777"/>
                <a:gd name="connsiteY29" fmla="*/ 240823 h 520255"/>
                <a:gd name="connsiteX30" fmla="*/ 219630 w 605777"/>
                <a:gd name="connsiteY30" fmla="*/ 233656 h 520255"/>
                <a:gd name="connsiteX31" fmla="*/ 219630 w 605777"/>
                <a:gd name="connsiteY31" fmla="*/ 341166 h 520255"/>
                <a:gd name="connsiteX32" fmla="*/ 377534 w 605777"/>
                <a:gd name="connsiteY32" fmla="*/ 341166 h 520255"/>
                <a:gd name="connsiteX33" fmla="*/ 403373 w 605777"/>
                <a:gd name="connsiteY33" fmla="*/ 341166 h 520255"/>
                <a:gd name="connsiteX34" fmla="*/ 581374 w 605777"/>
                <a:gd name="connsiteY34" fmla="*/ 341166 h 520255"/>
                <a:gd name="connsiteX35" fmla="*/ 581374 w 605777"/>
                <a:gd name="connsiteY35" fmla="*/ 117545 h 520255"/>
                <a:gd name="connsiteX36" fmla="*/ 107662 w 605777"/>
                <a:gd name="connsiteY36" fmla="*/ 78841 h 520255"/>
                <a:gd name="connsiteX37" fmla="*/ 107662 w 605777"/>
                <a:gd name="connsiteY37" fmla="*/ 98909 h 520255"/>
                <a:gd name="connsiteX38" fmla="*/ 144985 w 605777"/>
                <a:gd name="connsiteY38" fmla="*/ 98909 h 520255"/>
                <a:gd name="connsiteX39" fmla="*/ 144985 w 605777"/>
                <a:gd name="connsiteY39" fmla="*/ 78841 h 520255"/>
                <a:gd name="connsiteX40" fmla="*/ 48807 w 605777"/>
                <a:gd name="connsiteY40" fmla="*/ 78841 h 520255"/>
                <a:gd name="connsiteX41" fmla="*/ 48807 w 605777"/>
                <a:gd name="connsiteY41" fmla="*/ 98909 h 520255"/>
                <a:gd name="connsiteX42" fmla="*/ 87565 w 605777"/>
                <a:gd name="connsiteY42" fmla="*/ 98909 h 520255"/>
                <a:gd name="connsiteX43" fmla="*/ 87565 w 605777"/>
                <a:gd name="connsiteY43" fmla="*/ 78841 h 520255"/>
                <a:gd name="connsiteX44" fmla="*/ 68904 w 605777"/>
                <a:gd name="connsiteY44" fmla="*/ 38704 h 520255"/>
                <a:gd name="connsiteX45" fmla="*/ 24403 w 605777"/>
                <a:gd name="connsiteY45" fmla="*/ 77407 h 520255"/>
                <a:gd name="connsiteX46" fmla="*/ 24403 w 605777"/>
                <a:gd name="connsiteY46" fmla="*/ 81708 h 520255"/>
                <a:gd name="connsiteX47" fmla="*/ 43065 w 605777"/>
                <a:gd name="connsiteY47" fmla="*/ 84575 h 520255"/>
                <a:gd name="connsiteX48" fmla="*/ 43065 w 605777"/>
                <a:gd name="connsiteY48" fmla="*/ 73107 h 520255"/>
                <a:gd name="connsiteX49" fmla="*/ 93307 w 605777"/>
                <a:gd name="connsiteY49" fmla="*/ 73107 h 520255"/>
                <a:gd name="connsiteX50" fmla="*/ 93307 w 605777"/>
                <a:gd name="connsiteY50" fmla="*/ 84575 h 520255"/>
                <a:gd name="connsiteX51" fmla="*/ 101920 w 605777"/>
                <a:gd name="connsiteY51" fmla="*/ 84575 h 520255"/>
                <a:gd name="connsiteX52" fmla="*/ 101920 w 605777"/>
                <a:gd name="connsiteY52" fmla="*/ 73107 h 520255"/>
                <a:gd name="connsiteX53" fmla="*/ 150726 w 605777"/>
                <a:gd name="connsiteY53" fmla="*/ 73107 h 520255"/>
                <a:gd name="connsiteX54" fmla="*/ 150726 w 605777"/>
                <a:gd name="connsiteY54" fmla="*/ 84575 h 520255"/>
                <a:gd name="connsiteX55" fmla="*/ 166517 w 605777"/>
                <a:gd name="connsiteY55" fmla="*/ 81708 h 520255"/>
                <a:gd name="connsiteX56" fmla="*/ 159339 w 605777"/>
                <a:gd name="connsiteY56" fmla="*/ 63073 h 520255"/>
                <a:gd name="connsiteX57" fmla="*/ 68904 w 605777"/>
                <a:gd name="connsiteY57" fmla="*/ 38704 h 520255"/>
                <a:gd name="connsiteX58" fmla="*/ 94742 w 605777"/>
                <a:gd name="connsiteY58" fmla="*/ 0 h 520255"/>
                <a:gd name="connsiteX59" fmla="*/ 180872 w 605777"/>
                <a:gd name="connsiteY59" fmla="*/ 134746 h 520255"/>
                <a:gd name="connsiteX60" fmla="*/ 175130 w 605777"/>
                <a:gd name="connsiteY60" fmla="*/ 172016 h 520255"/>
                <a:gd name="connsiteX61" fmla="*/ 202404 w 605777"/>
                <a:gd name="connsiteY61" fmla="*/ 177750 h 520255"/>
                <a:gd name="connsiteX62" fmla="*/ 202404 w 605777"/>
                <a:gd name="connsiteY62" fmla="*/ 117545 h 520255"/>
                <a:gd name="connsiteX63" fmla="*/ 190920 w 605777"/>
                <a:gd name="connsiteY63" fmla="*/ 117545 h 520255"/>
                <a:gd name="connsiteX64" fmla="*/ 190920 w 605777"/>
                <a:gd name="connsiteY64" fmla="*/ 93176 h 520255"/>
                <a:gd name="connsiteX65" fmla="*/ 202404 w 605777"/>
                <a:gd name="connsiteY65" fmla="*/ 93176 h 520255"/>
                <a:gd name="connsiteX66" fmla="*/ 371792 w 605777"/>
                <a:gd name="connsiteY66" fmla="*/ 93176 h 520255"/>
                <a:gd name="connsiteX67" fmla="*/ 371792 w 605777"/>
                <a:gd name="connsiteY67" fmla="*/ 73107 h 520255"/>
                <a:gd name="connsiteX68" fmla="*/ 420599 w 605777"/>
                <a:gd name="connsiteY68" fmla="*/ 73107 h 520255"/>
                <a:gd name="connsiteX69" fmla="*/ 420599 w 605777"/>
                <a:gd name="connsiteY69" fmla="*/ 93176 h 520255"/>
                <a:gd name="connsiteX70" fmla="*/ 598600 w 605777"/>
                <a:gd name="connsiteY70" fmla="*/ 93176 h 520255"/>
                <a:gd name="connsiteX71" fmla="*/ 605777 w 605777"/>
                <a:gd name="connsiteY71" fmla="*/ 93176 h 520255"/>
                <a:gd name="connsiteX72" fmla="*/ 605777 w 605777"/>
                <a:gd name="connsiteY72" fmla="*/ 117545 h 520255"/>
                <a:gd name="connsiteX73" fmla="*/ 598600 w 605777"/>
                <a:gd name="connsiteY73" fmla="*/ 117545 h 520255"/>
                <a:gd name="connsiteX74" fmla="*/ 598600 w 605777"/>
                <a:gd name="connsiteY74" fmla="*/ 358368 h 520255"/>
                <a:gd name="connsiteX75" fmla="*/ 403373 w 605777"/>
                <a:gd name="connsiteY75" fmla="*/ 358368 h 520255"/>
                <a:gd name="connsiteX76" fmla="*/ 403373 w 605777"/>
                <a:gd name="connsiteY76" fmla="*/ 402805 h 520255"/>
                <a:gd name="connsiteX77" fmla="*/ 500986 w 605777"/>
                <a:gd name="connsiteY77" fmla="*/ 511749 h 520255"/>
                <a:gd name="connsiteX78" fmla="*/ 465099 w 605777"/>
                <a:gd name="connsiteY78" fmla="*/ 511749 h 520255"/>
                <a:gd name="connsiteX79" fmla="*/ 400502 w 605777"/>
                <a:gd name="connsiteY79" fmla="*/ 438642 h 520255"/>
                <a:gd name="connsiteX80" fmla="*/ 400502 w 605777"/>
                <a:gd name="connsiteY80" fmla="*/ 511749 h 520255"/>
                <a:gd name="connsiteX81" fmla="*/ 380405 w 605777"/>
                <a:gd name="connsiteY81" fmla="*/ 511749 h 520255"/>
                <a:gd name="connsiteX82" fmla="*/ 380405 w 605777"/>
                <a:gd name="connsiteY82" fmla="*/ 438642 h 520255"/>
                <a:gd name="connsiteX83" fmla="*/ 315808 w 605777"/>
                <a:gd name="connsiteY83" fmla="*/ 511749 h 520255"/>
                <a:gd name="connsiteX84" fmla="*/ 281356 w 605777"/>
                <a:gd name="connsiteY84" fmla="*/ 511749 h 520255"/>
                <a:gd name="connsiteX85" fmla="*/ 377534 w 605777"/>
                <a:gd name="connsiteY85" fmla="*/ 402805 h 520255"/>
                <a:gd name="connsiteX86" fmla="*/ 377534 w 605777"/>
                <a:gd name="connsiteY86" fmla="*/ 358368 h 520255"/>
                <a:gd name="connsiteX87" fmla="*/ 202404 w 605777"/>
                <a:gd name="connsiteY87" fmla="*/ 358368 h 520255"/>
                <a:gd name="connsiteX88" fmla="*/ 202404 w 605777"/>
                <a:gd name="connsiteY88" fmla="*/ 230789 h 520255"/>
                <a:gd name="connsiteX89" fmla="*/ 147856 w 605777"/>
                <a:gd name="connsiteY89" fmla="*/ 223621 h 520255"/>
                <a:gd name="connsiteX90" fmla="*/ 139243 w 605777"/>
                <a:gd name="connsiteY90" fmla="*/ 273793 h 520255"/>
                <a:gd name="connsiteX91" fmla="*/ 147856 w 605777"/>
                <a:gd name="connsiteY91" fmla="*/ 333999 h 520255"/>
                <a:gd name="connsiteX92" fmla="*/ 123452 w 605777"/>
                <a:gd name="connsiteY92" fmla="*/ 333999 h 520255"/>
                <a:gd name="connsiteX93" fmla="*/ 99049 w 605777"/>
                <a:gd name="connsiteY93" fmla="*/ 333999 h 520255"/>
                <a:gd name="connsiteX94" fmla="*/ 99049 w 605777"/>
                <a:gd name="connsiteY94" fmla="*/ 227922 h 520255"/>
                <a:gd name="connsiteX95" fmla="*/ 123452 w 605777"/>
                <a:gd name="connsiteY95" fmla="*/ 183484 h 520255"/>
                <a:gd name="connsiteX96" fmla="*/ 114839 w 605777"/>
                <a:gd name="connsiteY96" fmla="*/ 179184 h 520255"/>
                <a:gd name="connsiteX97" fmla="*/ 114839 w 605777"/>
                <a:gd name="connsiteY97" fmla="*/ 153381 h 520255"/>
                <a:gd name="connsiteX98" fmla="*/ 166517 w 605777"/>
                <a:gd name="connsiteY98" fmla="*/ 90309 h 520255"/>
                <a:gd name="connsiteX99" fmla="*/ 150726 w 605777"/>
                <a:gd name="connsiteY99" fmla="*/ 93176 h 520255"/>
                <a:gd name="connsiteX100" fmla="*/ 150726 w 605777"/>
                <a:gd name="connsiteY100" fmla="*/ 103210 h 520255"/>
                <a:gd name="connsiteX101" fmla="*/ 101920 w 605777"/>
                <a:gd name="connsiteY101" fmla="*/ 103210 h 520255"/>
                <a:gd name="connsiteX102" fmla="*/ 101920 w 605777"/>
                <a:gd name="connsiteY102" fmla="*/ 96043 h 520255"/>
                <a:gd name="connsiteX103" fmla="*/ 93307 w 605777"/>
                <a:gd name="connsiteY103" fmla="*/ 96043 h 520255"/>
                <a:gd name="connsiteX104" fmla="*/ 93307 w 605777"/>
                <a:gd name="connsiteY104" fmla="*/ 103210 h 520255"/>
                <a:gd name="connsiteX105" fmla="*/ 43065 w 605777"/>
                <a:gd name="connsiteY105" fmla="*/ 103210 h 520255"/>
                <a:gd name="connsiteX106" fmla="*/ 43065 w 605777"/>
                <a:gd name="connsiteY106" fmla="*/ 91742 h 520255"/>
                <a:gd name="connsiteX107" fmla="*/ 24403 w 605777"/>
                <a:gd name="connsiteY107" fmla="*/ 88875 h 520255"/>
                <a:gd name="connsiteX108" fmla="*/ 74646 w 605777"/>
                <a:gd name="connsiteY108" fmla="*/ 151948 h 520255"/>
                <a:gd name="connsiteX109" fmla="*/ 74646 w 605777"/>
                <a:gd name="connsiteY109" fmla="*/ 179184 h 520255"/>
                <a:gd name="connsiteX110" fmla="*/ 67468 w 605777"/>
                <a:gd name="connsiteY110" fmla="*/ 182051 h 520255"/>
                <a:gd name="connsiteX111" fmla="*/ 93307 w 605777"/>
                <a:gd name="connsiteY111" fmla="*/ 229355 h 520255"/>
                <a:gd name="connsiteX112" fmla="*/ 93307 w 605777"/>
                <a:gd name="connsiteY112" fmla="*/ 333999 h 520255"/>
                <a:gd name="connsiteX113" fmla="*/ 45936 w 605777"/>
                <a:gd name="connsiteY113" fmla="*/ 333999 h 520255"/>
                <a:gd name="connsiteX114" fmla="*/ 53113 w 605777"/>
                <a:gd name="connsiteY114" fmla="*/ 276660 h 520255"/>
                <a:gd name="connsiteX115" fmla="*/ 40194 w 605777"/>
                <a:gd name="connsiteY115" fmla="*/ 232222 h 520255"/>
                <a:gd name="connsiteX116" fmla="*/ 28710 w 605777"/>
                <a:gd name="connsiteY116" fmla="*/ 318230 h 520255"/>
                <a:gd name="connsiteX117" fmla="*/ 0 w 605777"/>
                <a:gd name="connsiteY117" fmla="*/ 316797 h 520255"/>
                <a:gd name="connsiteX118" fmla="*/ 12919 w 605777"/>
                <a:gd name="connsiteY118" fmla="*/ 194952 h 520255"/>
                <a:gd name="connsiteX119" fmla="*/ 5742 w 605777"/>
                <a:gd name="connsiteY119" fmla="*/ 87442 h 520255"/>
                <a:gd name="connsiteX120" fmla="*/ 48807 w 605777"/>
                <a:gd name="connsiteY120" fmla="*/ 12901 h 520255"/>
                <a:gd name="connsiteX121" fmla="*/ 60291 w 605777"/>
                <a:gd name="connsiteY121" fmla="*/ 11468 h 520255"/>
                <a:gd name="connsiteX122" fmla="*/ 68904 w 605777"/>
                <a:gd name="connsiteY122" fmla="*/ 2867 h 520255"/>
                <a:gd name="connsiteX123" fmla="*/ 94742 w 605777"/>
                <a:gd name="connsiteY123" fmla="*/ 0 h 5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605777" h="520255">
                  <a:moveTo>
                    <a:pt x="45866" y="339787"/>
                  </a:moveTo>
                  <a:lnTo>
                    <a:pt x="147937" y="341219"/>
                  </a:lnTo>
                  <a:lnTo>
                    <a:pt x="150812" y="408537"/>
                  </a:lnTo>
                  <a:lnTo>
                    <a:pt x="130685" y="408537"/>
                  </a:lnTo>
                  <a:lnTo>
                    <a:pt x="133561" y="447208"/>
                  </a:lnTo>
                  <a:lnTo>
                    <a:pt x="129248" y="501635"/>
                  </a:lnTo>
                  <a:cubicBezTo>
                    <a:pt x="142186" y="501635"/>
                    <a:pt x="150812" y="504500"/>
                    <a:pt x="150812" y="510229"/>
                  </a:cubicBezTo>
                  <a:cubicBezTo>
                    <a:pt x="150812" y="517390"/>
                    <a:pt x="136436" y="520255"/>
                    <a:pt x="136436" y="520255"/>
                  </a:cubicBezTo>
                  <a:lnTo>
                    <a:pt x="127810" y="520255"/>
                  </a:lnTo>
                  <a:lnTo>
                    <a:pt x="104808" y="520255"/>
                  </a:lnTo>
                  <a:lnTo>
                    <a:pt x="103371" y="520255"/>
                  </a:lnTo>
                  <a:lnTo>
                    <a:pt x="103371" y="511661"/>
                  </a:lnTo>
                  <a:cubicBezTo>
                    <a:pt x="103371" y="508797"/>
                    <a:pt x="104808" y="507364"/>
                    <a:pt x="106246" y="505932"/>
                  </a:cubicBezTo>
                  <a:lnTo>
                    <a:pt x="111996" y="447208"/>
                  </a:lnTo>
                  <a:lnTo>
                    <a:pt x="109121" y="408537"/>
                  </a:lnTo>
                  <a:lnTo>
                    <a:pt x="96183" y="408537"/>
                  </a:lnTo>
                  <a:lnTo>
                    <a:pt x="96183" y="507364"/>
                  </a:lnTo>
                  <a:cubicBezTo>
                    <a:pt x="97620" y="508797"/>
                    <a:pt x="97620" y="510229"/>
                    <a:pt x="97620" y="511661"/>
                  </a:cubicBezTo>
                  <a:lnTo>
                    <a:pt x="97620" y="520255"/>
                  </a:lnTo>
                  <a:lnTo>
                    <a:pt x="96183" y="520255"/>
                  </a:lnTo>
                  <a:lnTo>
                    <a:pt x="74618" y="520255"/>
                  </a:lnTo>
                  <a:lnTo>
                    <a:pt x="65993" y="520255"/>
                  </a:lnTo>
                  <a:cubicBezTo>
                    <a:pt x="65993" y="520255"/>
                    <a:pt x="51617" y="517390"/>
                    <a:pt x="51617" y="510229"/>
                  </a:cubicBezTo>
                  <a:cubicBezTo>
                    <a:pt x="51617" y="504500"/>
                    <a:pt x="60242" y="501635"/>
                    <a:pt x="74618" y="501635"/>
                  </a:cubicBezTo>
                  <a:lnTo>
                    <a:pt x="74618" y="408537"/>
                  </a:lnTo>
                  <a:lnTo>
                    <a:pt x="42991" y="408537"/>
                  </a:lnTo>
                  <a:close/>
                  <a:moveTo>
                    <a:pt x="219630" y="117545"/>
                  </a:moveTo>
                  <a:lnTo>
                    <a:pt x="219630" y="182051"/>
                  </a:lnTo>
                  <a:lnTo>
                    <a:pt x="285663" y="197819"/>
                  </a:lnTo>
                  <a:lnTo>
                    <a:pt x="285663" y="240823"/>
                  </a:lnTo>
                  <a:lnTo>
                    <a:pt x="219630" y="233656"/>
                  </a:lnTo>
                  <a:lnTo>
                    <a:pt x="219630" y="341166"/>
                  </a:lnTo>
                  <a:lnTo>
                    <a:pt x="377534" y="341166"/>
                  </a:lnTo>
                  <a:lnTo>
                    <a:pt x="403373" y="341166"/>
                  </a:lnTo>
                  <a:lnTo>
                    <a:pt x="581374" y="341166"/>
                  </a:lnTo>
                  <a:lnTo>
                    <a:pt x="581374" y="117545"/>
                  </a:lnTo>
                  <a:close/>
                  <a:moveTo>
                    <a:pt x="107662" y="78841"/>
                  </a:moveTo>
                  <a:lnTo>
                    <a:pt x="107662" y="98909"/>
                  </a:lnTo>
                  <a:lnTo>
                    <a:pt x="144985" y="98909"/>
                  </a:lnTo>
                  <a:lnTo>
                    <a:pt x="144985" y="78841"/>
                  </a:lnTo>
                  <a:close/>
                  <a:moveTo>
                    <a:pt x="48807" y="78841"/>
                  </a:moveTo>
                  <a:lnTo>
                    <a:pt x="48807" y="98909"/>
                  </a:lnTo>
                  <a:lnTo>
                    <a:pt x="87565" y="98909"/>
                  </a:lnTo>
                  <a:lnTo>
                    <a:pt x="87565" y="78841"/>
                  </a:lnTo>
                  <a:close/>
                  <a:moveTo>
                    <a:pt x="68904" y="38704"/>
                  </a:moveTo>
                  <a:cubicBezTo>
                    <a:pt x="67468" y="60206"/>
                    <a:pt x="44500" y="75974"/>
                    <a:pt x="24403" y="77407"/>
                  </a:cubicBezTo>
                  <a:cubicBezTo>
                    <a:pt x="24403" y="78841"/>
                    <a:pt x="24403" y="80274"/>
                    <a:pt x="24403" y="81708"/>
                  </a:cubicBezTo>
                  <a:lnTo>
                    <a:pt x="43065" y="84575"/>
                  </a:lnTo>
                  <a:lnTo>
                    <a:pt x="43065" y="73107"/>
                  </a:lnTo>
                  <a:lnTo>
                    <a:pt x="93307" y="73107"/>
                  </a:lnTo>
                  <a:lnTo>
                    <a:pt x="93307" y="84575"/>
                  </a:lnTo>
                  <a:lnTo>
                    <a:pt x="101920" y="84575"/>
                  </a:lnTo>
                  <a:lnTo>
                    <a:pt x="101920" y="73107"/>
                  </a:lnTo>
                  <a:lnTo>
                    <a:pt x="150726" y="73107"/>
                  </a:lnTo>
                  <a:lnTo>
                    <a:pt x="150726" y="84575"/>
                  </a:lnTo>
                  <a:lnTo>
                    <a:pt x="166517" y="81708"/>
                  </a:lnTo>
                  <a:cubicBezTo>
                    <a:pt x="166517" y="71674"/>
                    <a:pt x="163646" y="64506"/>
                    <a:pt x="159339" y="63073"/>
                  </a:cubicBezTo>
                  <a:cubicBezTo>
                    <a:pt x="129194" y="60206"/>
                    <a:pt x="93307" y="58772"/>
                    <a:pt x="68904" y="38704"/>
                  </a:cubicBezTo>
                  <a:close/>
                  <a:moveTo>
                    <a:pt x="94742" y="0"/>
                  </a:moveTo>
                  <a:cubicBezTo>
                    <a:pt x="185178" y="0"/>
                    <a:pt x="182307" y="103210"/>
                    <a:pt x="180872" y="134746"/>
                  </a:cubicBezTo>
                  <a:cubicBezTo>
                    <a:pt x="180872" y="153381"/>
                    <a:pt x="176565" y="159115"/>
                    <a:pt x="175130" y="172016"/>
                  </a:cubicBezTo>
                  <a:lnTo>
                    <a:pt x="202404" y="177750"/>
                  </a:lnTo>
                  <a:lnTo>
                    <a:pt x="202404" y="117545"/>
                  </a:lnTo>
                  <a:lnTo>
                    <a:pt x="190920" y="117545"/>
                  </a:lnTo>
                  <a:lnTo>
                    <a:pt x="190920" y="93176"/>
                  </a:lnTo>
                  <a:lnTo>
                    <a:pt x="202404" y="93176"/>
                  </a:lnTo>
                  <a:lnTo>
                    <a:pt x="371792" y="93176"/>
                  </a:lnTo>
                  <a:lnTo>
                    <a:pt x="371792" y="73107"/>
                  </a:lnTo>
                  <a:lnTo>
                    <a:pt x="420599" y="73107"/>
                  </a:lnTo>
                  <a:lnTo>
                    <a:pt x="420599" y="93176"/>
                  </a:lnTo>
                  <a:lnTo>
                    <a:pt x="598600" y="93176"/>
                  </a:lnTo>
                  <a:lnTo>
                    <a:pt x="605777" y="93176"/>
                  </a:lnTo>
                  <a:lnTo>
                    <a:pt x="605777" y="117545"/>
                  </a:lnTo>
                  <a:lnTo>
                    <a:pt x="598600" y="117545"/>
                  </a:lnTo>
                  <a:lnTo>
                    <a:pt x="598600" y="358368"/>
                  </a:lnTo>
                  <a:lnTo>
                    <a:pt x="403373" y="358368"/>
                  </a:lnTo>
                  <a:lnTo>
                    <a:pt x="403373" y="402805"/>
                  </a:lnTo>
                  <a:lnTo>
                    <a:pt x="500986" y="511749"/>
                  </a:lnTo>
                  <a:lnTo>
                    <a:pt x="465099" y="511749"/>
                  </a:lnTo>
                  <a:lnTo>
                    <a:pt x="400502" y="438642"/>
                  </a:lnTo>
                  <a:lnTo>
                    <a:pt x="400502" y="511749"/>
                  </a:lnTo>
                  <a:lnTo>
                    <a:pt x="380405" y="511749"/>
                  </a:lnTo>
                  <a:lnTo>
                    <a:pt x="380405" y="438642"/>
                  </a:lnTo>
                  <a:lnTo>
                    <a:pt x="315808" y="511749"/>
                  </a:lnTo>
                  <a:lnTo>
                    <a:pt x="281356" y="511749"/>
                  </a:lnTo>
                  <a:lnTo>
                    <a:pt x="377534" y="402805"/>
                  </a:lnTo>
                  <a:lnTo>
                    <a:pt x="377534" y="358368"/>
                  </a:lnTo>
                  <a:lnTo>
                    <a:pt x="202404" y="358368"/>
                  </a:lnTo>
                  <a:lnTo>
                    <a:pt x="202404" y="230789"/>
                  </a:lnTo>
                  <a:lnTo>
                    <a:pt x="147856" y="223621"/>
                  </a:lnTo>
                  <a:cubicBezTo>
                    <a:pt x="142114" y="249424"/>
                    <a:pt x="139243" y="273793"/>
                    <a:pt x="139243" y="273793"/>
                  </a:cubicBezTo>
                  <a:lnTo>
                    <a:pt x="147856" y="333999"/>
                  </a:lnTo>
                  <a:lnTo>
                    <a:pt x="123452" y="333999"/>
                  </a:lnTo>
                  <a:lnTo>
                    <a:pt x="99049" y="333999"/>
                  </a:lnTo>
                  <a:lnTo>
                    <a:pt x="99049" y="227922"/>
                  </a:lnTo>
                  <a:lnTo>
                    <a:pt x="123452" y="183484"/>
                  </a:lnTo>
                  <a:lnTo>
                    <a:pt x="114839" y="179184"/>
                  </a:lnTo>
                  <a:lnTo>
                    <a:pt x="114839" y="153381"/>
                  </a:lnTo>
                  <a:cubicBezTo>
                    <a:pt x="153597" y="149081"/>
                    <a:pt x="166517" y="114678"/>
                    <a:pt x="166517" y="90309"/>
                  </a:cubicBezTo>
                  <a:lnTo>
                    <a:pt x="150726" y="93176"/>
                  </a:lnTo>
                  <a:lnTo>
                    <a:pt x="150726" y="103210"/>
                  </a:lnTo>
                  <a:lnTo>
                    <a:pt x="101920" y="103210"/>
                  </a:lnTo>
                  <a:lnTo>
                    <a:pt x="101920" y="96043"/>
                  </a:lnTo>
                  <a:lnTo>
                    <a:pt x="93307" y="96043"/>
                  </a:lnTo>
                  <a:lnTo>
                    <a:pt x="93307" y="103210"/>
                  </a:lnTo>
                  <a:lnTo>
                    <a:pt x="43065" y="103210"/>
                  </a:lnTo>
                  <a:lnTo>
                    <a:pt x="43065" y="91742"/>
                  </a:lnTo>
                  <a:lnTo>
                    <a:pt x="24403" y="88875"/>
                  </a:lnTo>
                  <a:cubicBezTo>
                    <a:pt x="25839" y="118978"/>
                    <a:pt x="47371" y="143347"/>
                    <a:pt x="74646" y="151948"/>
                  </a:cubicBezTo>
                  <a:lnTo>
                    <a:pt x="74646" y="179184"/>
                  </a:lnTo>
                  <a:lnTo>
                    <a:pt x="67468" y="182051"/>
                  </a:lnTo>
                  <a:lnTo>
                    <a:pt x="93307" y="229355"/>
                  </a:lnTo>
                  <a:lnTo>
                    <a:pt x="93307" y="333999"/>
                  </a:lnTo>
                  <a:lnTo>
                    <a:pt x="45936" y="333999"/>
                  </a:lnTo>
                  <a:lnTo>
                    <a:pt x="53113" y="276660"/>
                  </a:lnTo>
                  <a:cubicBezTo>
                    <a:pt x="53113" y="276660"/>
                    <a:pt x="45936" y="255158"/>
                    <a:pt x="40194" y="232222"/>
                  </a:cubicBezTo>
                  <a:lnTo>
                    <a:pt x="28710" y="318230"/>
                  </a:lnTo>
                  <a:lnTo>
                    <a:pt x="0" y="316797"/>
                  </a:lnTo>
                  <a:lnTo>
                    <a:pt x="12919" y="194952"/>
                  </a:lnTo>
                  <a:lnTo>
                    <a:pt x="5742" y="87442"/>
                  </a:lnTo>
                  <a:cubicBezTo>
                    <a:pt x="5742" y="87442"/>
                    <a:pt x="4306" y="34403"/>
                    <a:pt x="48807" y="12901"/>
                  </a:cubicBezTo>
                  <a:cubicBezTo>
                    <a:pt x="51678" y="11468"/>
                    <a:pt x="57420" y="12901"/>
                    <a:pt x="60291" y="11468"/>
                  </a:cubicBezTo>
                  <a:cubicBezTo>
                    <a:pt x="63162" y="10034"/>
                    <a:pt x="64597" y="5734"/>
                    <a:pt x="68904" y="2867"/>
                  </a:cubicBezTo>
                  <a:cubicBezTo>
                    <a:pt x="73210" y="1433"/>
                    <a:pt x="84694" y="0"/>
                    <a:pt x="94742" y="0"/>
                  </a:cubicBezTo>
                  <a:close/>
                </a:path>
              </a:pathLst>
            </a:custGeom>
            <a:solidFill>
              <a:srgbClr val="E8A243"/>
            </a:solidFill>
            <a:ln>
              <a:noFill/>
            </a:ln>
          </p:spPr>
          <p:txBody>
            <a:bodyPr/>
            <a:lstStyle/>
            <a:p>
              <a:endParaRPr lang="zh-CN" altLang="en-US">
                <a:cs typeface="+mn-ea"/>
                <a:sym typeface="+mn-lt"/>
              </a:endParaRPr>
            </a:p>
          </p:txBody>
        </p:sp>
      </p:grpSp>
      <p:grpSp>
        <p:nvGrpSpPr>
          <p:cNvPr id="13" name="组合 12">
            <a:extLst>
              <a:ext uri="{FF2B5EF4-FFF2-40B4-BE49-F238E27FC236}">
                <a16:creationId xmlns="" xmlns:a16="http://schemas.microsoft.com/office/drawing/2014/main" id="{5802DA89-B4A1-42FD-8460-D09331EF93CB}"/>
              </a:ext>
            </a:extLst>
          </p:cNvPr>
          <p:cNvGrpSpPr/>
          <p:nvPr/>
        </p:nvGrpSpPr>
        <p:grpSpPr>
          <a:xfrm>
            <a:off x="4094478" y="3990976"/>
            <a:ext cx="1453647" cy="348262"/>
            <a:chOff x="4145333" y="4690847"/>
            <a:chExt cx="1453647" cy="348262"/>
          </a:xfrm>
        </p:grpSpPr>
        <p:sp>
          <p:nvSpPr>
            <p:cNvPr id="14" name="矩形 13">
              <a:extLst>
                <a:ext uri="{FF2B5EF4-FFF2-40B4-BE49-F238E27FC236}">
                  <a16:creationId xmlns="" xmlns:a16="http://schemas.microsoft.com/office/drawing/2014/main" id="{2E6516C0-305F-4CDA-A326-E3C243B06639}"/>
                </a:ext>
              </a:extLst>
            </p:cNvPr>
            <p:cNvSpPr/>
            <p:nvPr/>
          </p:nvSpPr>
          <p:spPr>
            <a:xfrm>
              <a:off x="4145333" y="4690847"/>
              <a:ext cx="1453647" cy="348262"/>
            </a:xfrm>
            <a:prstGeom prst="rect">
              <a:avLst/>
            </a:prstGeom>
            <a:noFill/>
            <a:ln w="19050">
              <a:noFill/>
              <a:headEnd type="oval"/>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dirty="0">
                  <a:latin typeface="宋体" panose="02010600030101010101" pitchFamily="2" charset="-122"/>
                  <a:ea typeface="宋体" panose="02010600030101010101" pitchFamily="2" charset="-122"/>
                  <a:cs typeface="+mn-ea"/>
                  <a:sym typeface="+mn-lt"/>
                </a:rPr>
                <a:t>答辩人</a:t>
              </a:r>
              <a:r>
                <a:rPr lang="zh-CN" altLang="en-US" sz="1200" dirty="0" smtClean="0">
                  <a:latin typeface="宋体" panose="02010600030101010101" pitchFamily="2" charset="-122"/>
                  <a:ea typeface="宋体" panose="02010600030101010101" pitchFamily="2" charset="-122"/>
                  <a:cs typeface="+mn-ea"/>
                  <a:sym typeface="+mn-lt"/>
                </a:rPr>
                <a:t>：青课</a:t>
              </a:r>
              <a:endParaRPr lang="zh-CN" altLang="en-US" sz="1200" dirty="0">
                <a:latin typeface="宋体" panose="02010600030101010101" pitchFamily="2" charset="-122"/>
                <a:ea typeface="宋体" panose="02010600030101010101" pitchFamily="2" charset="-122"/>
                <a:cs typeface="+mn-ea"/>
                <a:sym typeface="+mn-lt"/>
              </a:endParaRPr>
            </a:p>
          </p:txBody>
        </p:sp>
        <p:sp>
          <p:nvSpPr>
            <p:cNvPr id="15" name="science-conference_68080">
              <a:extLst>
                <a:ext uri="{FF2B5EF4-FFF2-40B4-BE49-F238E27FC236}">
                  <a16:creationId xmlns="" xmlns:a16="http://schemas.microsoft.com/office/drawing/2014/main" id="{27544613-8907-428E-905E-29422EB53E8E}"/>
                </a:ext>
              </a:extLst>
            </p:cNvPr>
            <p:cNvSpPr>
              <a:spLocks noChangeAspect="1"/>
            </p:cNvSpPr>
            <p:nvPr/>
          </p:nvSpPr>
          <p:spPr bwMode="auto">
            <a:xfrm>
              <a:off x="4145333" y="4712556"/>
              <a:ext cx="193015" cy="304843"/>
            </a:xfrm>
            <a:custGeom>
              <a:avLst/>
              <a:gdLst>
                <a:gd name="connsiteX0" fmla="*/ 190764 w 385450"/>
                <a:gd name="connsiteY0" fmla="*/ 514563 h 608768"/>
                <a:gd name="connsiteX1" fmla="*/ 211847 w 385450"/>
                <a:gd name="connsiteY1" fmla="*/ 526418 h 608768"/>
                <a:gd name="connsiteX2" fmla="*/ 210607 w 385450"/>
                <a:gd name="connsiteY2" fmla="*/ 529304 h 608768"/>
                <a:gd name="connsiteX3" fmla="*/ 190764 w 385450"/>
                <a:gd name="connsiteY3" fmla="*/ 548787 h 608768"/>
                <a:gd name="connsiteX4" fmla="*/ 170818 w 385450"/>
                <a:gd name="connsiteY4" fmla="*/ 529304 h 608768"/>
                <a:gd name="connsiteX5" fmla="*/ 169578 w 385450"/>
                <a:gd name="connsiteY5" fmla="*/ 526418 h 608768"/>
                <a:gd name="connsiteX6" fmla="*/ 190764 w 385450"/>
                <a:gd name="connsiteY6" fmla="*/ 514563 h 608768"/>
                <a:gd name="connsiteX7" fmla="*/ 219467 w 385450"/>
                <a:gd name="connsiteY7" fmla="*/ 493887 h 608768"/>
                <a:gd name="connsiteX8" fmla="*/ 215033 w 385450"/>
                <a:gd name="connsiteY8" fmla="*/ 517315 h 608768"/>
                <a:gd name="connsiteX9" fmla="*/ 199568 w 385450"/>
                <a:gd name="connsiteY9" fmla="*/ 508749 h 608768"/>
                <a:gd name="connsiteX10" fmla="*/ 208950 w 385450"/>
                <a:gd name="connsiteY10" fmla="*/ 502041 h 608768"/>
                <a:gd name="connsiteX11" fmla="*/ 219467 w 385450"/>
                <a:gd name="connsiteY11" fmla="*/ 493887 h 608768"/>
                <a:gd name="connsiteX12" fmla="*/ 162098 w 385450"/>
                <a:gd name="connsiteY12" fmla="*/ 493887 h 608768"/>
                <a:gd name="connsiteX13" fmla="*/ 172491 w 385450"/>
                <a:gd name="connsiteY13" fmla="*/ 502041 h 608768"/>
                <a:gd name="connsiteX14" fmla="*/ 181856 w 385450"/>
                <a:gd name="connsiteY14" fmla="*/ 508749 h 608768"/>
                <a:gd name="connsiteX15" fmla="*/ 166523 w 385450"/>
                <a:gd name="connsiteY15" fmla="*/ 517315 h 608768"/>
                <a:gd name="connsiteX16" fmla="*/ 162098 w 385450"/>
                <a:gd name="connsiteY16" fmla="*/ 493887 h 608768"/>
                <a:gd name="connsiteX17" fmla="*/ 230644 w 385450"/>
                <a:gd name="connsiteY17" fmla="*/ 484220 h 608768"/>
                <a:gd name="connsiteX18" fmla="*/ 246720 w 385450"/>
                <a:gd name="connsiteY18" fmla="*/ 502370 h 608768"/>
                <a:gd name="connsiteX19" fmla="*/ 256097 w 385450"/>
                <a:gd name="connsiteY19" fmla="*/ 526294 h 608768"/>
                <a:gd name="connsiteX20" fmla="*/ 249296 w 385450"/>
                <a:gd name="connsiteY20" fmla="*/ 528253 h 608768"/>
                <a:gd name="connsiteX21" fmla="*/ 223842 w 385450"/>
                <a:gd name="connsiteY21" fmla="*/ 521447 h 608768"/>
                <a:gd name="connsiteX22" fmla="*/ 229716 w 385450"/>
                <a:gd name="connsiteY22" fmla="*/ 485045 h 608768"/>
                <a:gd name="connsiteX23" fmla="*/ 230644 w 385450"/>
                <a:gd name="connsiteY23" fmla="*/ 484220 h 608768"/>
                <a:gd name="connsiteX24" fmla="*/ 150811 w 385450"/>
                <a:gd name="connsiteY24" fmla="*/ 484220 h 608768"/>
                <a:gd name="connsiteX25" fmla="*/ 151842 w 385450"/>
                <a:gd name="connsiteY25" fmla="*/ 485045 h 608768"/>
                <a:gd name="connsiteX26" fmla="*/ 157723 w 385450"/>
                <a:gd name="connsiteY26" fmla="*/ 521447 h 608768"/>
                <a:gd name="connsiteX27" fmla="*/ 132137 w 385450"/>
                <a:gd name="connsiteY27" fmla="*/ 528253 h 608768"/>
                <a:gd name="connsiteX28" fmla="*/ 125431 w 385450"/>
                <a:gd name="connsiteY28" fmla="*/ 526294 h 608768"/>
                <a:gd name="connsiteX29" fmla="*/ 134820 w 385450"/>
                <a:gd name="connsiteY29" fmla="*/ 502370 h 608768"/>
                <a:gd name="connsiteX30" fmla="*/ 150811 w 385450"/>
                <a:gd name="connsiteY30" fmla="*/ 484220 h 608768"/>
                <a:gd name="connsiteX31" fmla="*/ 190782 w 385450"/>
                <a:gd name="connsiteY31" fmla="*/ 463115 h 608768"/>
                <a:gd name="connsiteX32" fmla="*/ 176120 w 385450"/>
                <a:gd name="connsiteY32" fmla="*/ 477657 h 608768"/>
                <a:gd name="connsiteX33" fmla="*/ 190782 w 385450"/>
                <a:gd name="connsiteY33" fmla="*/ 492199 h 608768"/>
                <a:gd name="connsiteX34" fmla="*/ 205341 w 385450"/>
                <a:gd name="connsiteY34" fmla="*/ 477657 h 608768"/>
                <a:gd name="connsiteX35" fmla="*/ 190782 w 385450"/>
                <a:gd name="connsiteY35" fmla="*/ 463115 h 608768"/>
                <a:gd name="connsiteX36" fmla="*/ 190782 w 385450"/>
                <a:gd name="connsiteY36" fmla="*/ 452183 h 608768"/>
                <a:gd name="connsiteX37" fmla="*/ 203276 w 385450"/>
                <a:gd name="connsiteY37" fmla="*/ 460949 h 608768"/>
                <a:gd name="connsiteX38" fmla="*/ 220210 w 385450"/>
                <a:gd name="connsiteY38" fmla="*/ 474666 h 608768"/>
                <a:gd name="connsiteX39" fmla="*/ 220314 w 385450"/>
                <a:gd name="connsiteY39" fmla="*/ 477657 h 608768"/>
                <a:gd name="connsiteX40" fmla="*/ 220210 w 385450"/>
                <a:gd name="connsiteY40" fmla="*/ 480751 h 608768"/>
                <a:gd name="connsiteX41" fmla="*/ 203276 w 385450"/>
                <a:gd name="connsiteY41" fmla="*/ 494365 h 608768"/>
                <a:gd name="connsiteX42" fmla="*/ 190782 w 385450"/>
                <a:gd name="connsiteY42" fmla="*/ 503131 h 608768"/>
                <a:gd name="connsiteX43" fmla="*/ 178288 w 385450"/>
                <a:gd name="connsiteY43" fmla="*/ 494365 h 608768"/>
                <a:gd name="connsiteX44" fmla="*/ 161251 w 385450"/>
                <a:gd name="connsiteY44" fmla="*/ 480751 h 608768"/>
                <a:gd name="connsiteX45" fmla="*/ 161251 w 385450"/>
                <a:gd name="connsiteY45" fmla="*/ 477657 h 608768"/>
                <a:gd name="connsiteX46" fmla="*/ 161251 w 385450"/>
                <a:gd name="connsiteY46" fmla="*/ 474666 h 608768"/>
                <a:gd name="connsiteX47" fmla="*/ 178288 w 385450"/>
                <a:gd name="connsiteY47" fmla="*/ 460949 h 608768"/>
                <a:gd name="connsiteX48" fmla="*/ 190782 w 385450"/>
                <a:gd name="connsiteY48" fmla="*/ 452183 h 608768"/>
                <a:gd name="connsiteX49" fmla="*/ 215033 w 385450"/>
                <a:gd name="connsiteY49" fmla="*/ 437929 h 608768"/>
                <a:gd name="connsiteX50" fmla="*/ 219467 w 385450"/>
                <a:gd name="connsiteY50" fmla="*/ 461427 h 608768"/>
                <a:gd name="connsiteX51" fmla="*/ 208950 w 385450"/>
                <a:gd name="connsiteY51" fmla="*/ 453182 h 608768"/>
                <a:gd name="connsiteX52" fmla="*/ 199568 w 385450"/>
                <a:gd name="connsiteY52" fmla="*/ 446483 h 608768"/>
                <a:gd name="connsiteX53" fmla="*/ 215033 w 385450"/>
                <a:gd name="connsiteY53" fmla="*/ 437929 h 608768"/>
                <a:gd name="connsiteX54" fmla="*/ 166523 w 385450"/>
                <a:gd name="connsiteY54" fmla="*/ 437929 h 608768"/>
                <a:gd name="connsiteX55" fmla="*/ 181856 w 385450"/>
                <a:gd name="connsiteY55" fmla="*/ 446483 h 608768"/>
                <a:gd name="connsiteX56" fmla="*/ 172491 w 385450"/>
                <a:gd name="connsiteY56" fmla="*/ 453182 h 608768"/>
                <a:gd name="connsiteX57" fmla="*/ 162098 w 385450"/>
                <a:gd name="connsiteY57" fmla="*/ 461427 h 608768"/>
                <a:gd name="connsiteX58" fmla="*/ 166523 w 385450"/>
                <a:gd name="connsiteY58" fmla="*/ 437929 h 608768"/>
                <a:gd name="connsiteX59" fmla="*/ 249292 w 385450"/>
                <a:gd name="connsiteY59" fmla="*/ 426991 h 608768"/>
                <a:gd name="connsiteX60" fmla="*/ 256092 w 385450"/>
                <a:gd name="connsiteY60" fmla="*/ 429053 h 608768"/>
                <a:gd name="connsiteX61" fmla="*/ 252280 w 385450"/>
                <a:gd name="connsiteY61" fmla="*/ 444418 h 608768"/>
                <a:gd name="connsiteX62" fmla="*/ 252177 w 385450"/>
                <a:gd name="connsiteY62" fmla="*/ 444418 h 608768"/>
                <a:gd name="connsiteX63" fmla="*/ 243110 w 385450"/>
                <a:gd name="connsiteY63" fmla="*/ 453596 h 608768"/>
                <a:gd name="connsiteX64" fmla="*/ 243625 w 385450"/>
                <a:gd name="connsiteY64" fmla="*/ 456793 h 608768"/>
                <a:gd name="connsiteX65" fmla="*/ 230642 w 385450"/>
                <a:gd name="connsiteY65" fmla="*/ 471024 h 608768"/>
                <a:gd name="connsiteX66" fmla="*/ 229715 w 385450"/>
                <a:gd name="connsiteY66" fmla="*/ 470199 h 608768"/>
                <a:gd name="connsiteX67" fmla="*/ 223842 w 385450"/>
                <a:gd name="connsiteY67" fmla="*/ 433797 h 608768"/>
                <a:gd name="connsiteX68" fmla="*/ 249292 w 385450"/>
                <a:gd name="connsiteY68" fmla="*/ 426991 h 608768"/>
                <a:gd name="connsiteX69" fmla="*/ 132137 w 385450"/>
                <a:gd name="connsiteY69" fmla="*/ 426991 h 608768"/>
                <a:gd name="connsiteX70" fmla="*/ 136677 w 385450"/>
                <a:gd name="connsiteY70" fmla="*/ 427300 h 608768"/>
                <a:gd name="connsiteX71" fmla="*/ 145240 w 385450"/>
                <a:gd name="connsiteY71" fmla="*/ 433384 h 608768"/>
                <a:gd name="connsiteX72" fmla="*/ 151120 w 385450"/>
                <a:gd name="connsiteY72" fmla="*/ 431219 h 608768"/>
                <a:gd name="connsiteX73" fmla="*/ 157723 w 385450"/>
                <a:gd name="connsiteY73" fmla="*/ 433797 h 608768"/>
                <a:gd name="connsiteX74" fmla="*/ 151739 w 385450"/>
                <a:gd name="connsiteY74" fmla="*/ 470199 h 608768"/>
                <a:gd name="connsiteX75" fmla="*/ 150811 w 385450"/>
                <a:gd name="connsiteY75" fmla="*/ 471024 h 608768"/>
                <a:gd name="connsiteX76" fmla="*/ 134820 w 385450"/>
                <a:gd name="connsiteY76" fmla="*/ 452874 h 608768"/>
                <a:gd name="connsiteX77" fmla="*/ 125431 w 385450"/>
                <a:gd name="connsiteY77" fmla="*/ 429053 h 608768"/>
                <a:gd name="connsiteX78" fmla="*/ 132137 w 385450"/>
                <a:gd name="connsiteY78" fmla="*/ 426991 h 608768"/>
                <a:gd name="connsiteX79" fmla="*/ 190764 w 385450"/>
                <a:gd name="connsiteY79" fmla="*/ 406527 h 608768"/>
                <a:gd name="connsiteX80" fmla="*/ 210607 w 385450"/>
                <a:gd name="connsiteY80" fmla="*/ 426010 h 608768"/>
                <a:gd name="connsiteX81" fmla="*/ 211847 w 385450"/>
                <a:gd name="connsiteY81" fmla="*/ 428896 h 608768"/>
                <a:gd name="connsiteX82" fmla="*/ 190764 w 385450"/>
                <a:gd name="connsiteY82" fmla="*/ 440751 h 608768"/>
                <a:gd name="connsiteX83" fmla="*/ 169578 w 385450"/>
                <a:gd name="connsiteY83" fmla="*/ 428896 h 608768"/>
                <a:gd name="connsiteX84" fmla="*/ 170818 w 385450"/>
                <a:gd name="connsiteY84" fmla="*/ 426010 h 608768"/>
                <a:gd name="connsiteX85" fmla="*/ 190764 w 385450"/>
                <a:gd name="connsiteY85" fmla="*/ 406527 h 608768"/>
                <a:gd name="connsiteX86" fmla="*/ 190761 w 385450"/>
                <a:gd name="connsiteY86" fmla="*/ 397011 h 608768"/>
                <a:gd name="connsiteX87" fmla="*/ 162059 w 385450"/>
                <a:gd name="connsiteY87" fmla="*/ 421960 h 608768"/>
                <a:gd name="connsiteX88" fmla="*/ 160923 w 385450"/>
                <a:gd name="connsiteY88" fmla="*/ 424846 h 608768"/>
                <a:gd name="connsiteX89" fmla="*/ 154213 w 385450"/>
                <a:gd name="connsiteY89" fmla="*/ 422166 h 608768"/>
                <a:gd name="connsiteX90" fmla="*/ 145230 w 385450"/>
                <a:gd name="connsiteY90" fmla="*/ 415052 h 608768"/>
                <a:gd name="connsiteX91" fmla="*/ 138519 w 385450"/>
                <a:gd name="connsiteY91" fmla="*/ 417939 h 608768"/>
                <a:gd name="connsiteX92" fmla="*/ 132118 w 385450"/>
                <a:gd name="connsiteY92" fmla="*/ 417424 h 608768"/>
                <a:gd name="connsiteX93" fmla="*/ 117664 w 385450"/>
                <a:gd name="connsiteY93" fmla="*/ 423300 h 608768"/>
                <a:gd name="connsiteX94" fmla="*/ 127059 w 385450"/>
                <a:gd name="connsiteY94" fmla="*/ 458662 h 608768"/>
                <a:gd name="connsiteX95" fmla="*/ 143888 w 385450"/>
                <a:gd name="connsiteY95" fmla="*/ 477631 h 608768"/>
                <a:gd name="connsiteX96" fmla="*/ 127059 w 385450"/>
                <a:gd name="connsiteY96" fmla="*/ 496601 h 608768"/>
                <a:gd name="connsiteX97" fmla="*/ 117664 w 385450"/>
                <a:gd name="connsiteY97" fmla="*/ 531963 h 608768"/>
                <a:gd name="connsiteX98" fmla="*/ 132118 w 385450"/>
                <a:gd name="connsiteY98" fmla="*/ 537839 h 608768"/>
                <a:gd name="connsiteX99" fmla="*/ 160923 w 385450"/>
                <a:gd name="connsiteY99" fmla="*/ 530416 h 608768"/>
                <a:gd name="connsiteX100" fmla="*/ 162059 w 385450"/>
                <a:gd name="connsiteY100" fmla="*/ 533303 h 608768"/>
                <a:gd name="connsiteX101" fmla="*/ 190761 w 385450"/>
                <a:gd name="connsiteY101" fmla="*/ 558355 h 608768"/>
                <a:gd name="connsiteX102" fmla="*/ 219360 w 385450"/>
                <a:gd name="connsiteY102" fmla="*/ 533303 h 608768"/>
                <a:gd name="connsiteX103" fmla="*/ 220599 w 385450"/>
                <a:gd name="connsiteY103" fmla="*/ 530416 h 608768"/>
                <a:gd name="connsiteX104" fmla="*/ 249301 w 385450"/>
                <a:gd name="connsiteY104" fmla="*/ 537839 h 608768"/>
                <a:gd name="connsiteX105" fmla="*/ 263755 w 385450"/>
                <a:gd name="connsiteY105" fmla="*/ 531963 h 608768"/>
                <a:gd name="connsiteX106" fmla="*/ 254360 w 385450"/>
                <a:gd name="connsiteY106" fmla="*/ 496601 h 608768"/>
                <a:gd name="connsiteX107" fmla="*/ 237531 w 385450"/>
                <a:gd name="connsiteY107" fmla="*/ 477631 h 608768"/>
                <a:gd name="connsiteX108" fmla="*/ 251160 w 385450"/>
                <a:gd name="connsiteY108" fmla="*/ 462682 h 608768"/>
                <a:gd name="connsiteX109" fmla="*/ 252192 w 385450"/>
                <a:gd name="connsiteY109" fmla="*/ 462785 h 608768"/>
                <a:gd name="connsiteX110" fmla="*/ 261381 w 385450"/>
                <a:gd name="connsiteY110" fmla="*/ 453610 h 608768"/>
                <a:gd name="connsiteX111" fmla="*/ 260452 w 385450"/>
                <a:gd name="connsiteY111" fmla="*/ 449589 h 608768"/>
                <a:gd name="connsiteX112" fmla="*/ 263755 w 385450"/>
                <a:gd name="connsiteY112" fmla="*/ 423300 h 608768"/>
                <a:gd name="connsiteX113" fmla="*/ 249301 w 385450"/>
                <a:gd name="connsiteY113" fmla="*/ 417424 h 608768"/>
                <a:gd name="connsiteX114" fmla="*/ 220599 w 385450"/>
                <a:gd name="connsiteY114" fmla="*/ 424846 h 608768"/>
                <a:gd name="connsiteX115" fmla="*/ 219360 w 385450"/>
                <a:gd name="connsiteY115" fmla="*/ 421960 h 608768"/>
                <a:gd name="connsiteX116" fmla="*/ 190761 w 385450"/>
                <a:gd name="connsiteY116" fmla="*/ 397011 h 608768"/>
                <a:gd name="connsiteX117" fmla="*/ 15246 w 385450"/>
                <a:gd name="connsiteY117" fmla="*/ 352474 h 608768"/>
                <a:gd name="connsiteX118" fmla="*/ 370304 w 385450"/>
                <a:gd name="connsiteY118" fmla="*/ 352474 h 608768"/>
                <a:gd name="connsiteX119" fmla="*/ 381557 w 385450"/>
                <a:gd name="connsiteY119" fmla="*/ 357422 h 608768"/>
                <a:gd name="connsiteX120" fmla="*/ 385377 w 385450"/>
                <a:gd name="connsiteY120" fmla="*/ 369072 h 608768"/>
                <a:gd name="connsiteX121" fmla="*/ 355023 w 385450"/>
                <a:gd name="connsiteY121" fmla="*/ 595057 h 608768"/>
                <a:gd name="connsiteX122" fmla="*/ 339950 w 385450"/>
                <a:gd name="connsiteY122" fmla="*/ 608768 h 608768"/>
                <a:gd name="connsiteX123" fmla="*/ 45600 w 385450"/>
                <a:gd name="connsiteY123" fmla="*/ 608768 h 608768"/>
                <a:gd name="connsiteX124" fmla="*/ 30423 w 385450"/>
                <a:gd name="connsiteY124" fmla="*/ 595057 h 608768"/>
                <a:gd name="connsiteX125" fmla="*/ 69 w 385450"/>
                <a:gd name="connsiteY125" fmla="*/ 369072 h 608768"/>
                <a:gd name="connsiteX126" fmla="*/ 3992 w 385450"/>
                <a:gd name="connsiteY126" fmla="*/ 357422 h 608768"/>
                <a:gd name="connsiteX127" fmla="*/ 15246 w 385450"/>
                <a:gd name="connsiteY127" fmla="*/ 352474 h 608768"/>
                <a:gd name="connsiteX128" fmla="*/ 229886 w 385450"/>
                <a:gd name="connsiteY128" fmla="*/ 196878 h 608768"/>
                <a:gd name="connsiteX129" fmla="*/ 251679 w 385450"/>
                <a:gd name="connsiteY129" fmla="*/ 215230 h 608768"/>
                <a:gd name="connsiteX130" fmla="*/ 297227 w 385450"/>
                <a:gd name="connsiteY130" fmla="*/ 236159 h 608768"/>
                <a:gd name="connsiteX131" fmla="*/ 313855 w 385450"/>
                <a:gd name="connsiteY131" fmla="*/ 250387 h 608768"/>
                <a:gd name="connsiteX132" fmla="*/ 341122 w 385450"/>
                <a:gd name="connsiteY132" fmla="*/ 330599 h 608768"/>
                <a:gd name="connsiteX133" fmla="*/ 209538 w 385450"/>
                <a:gd name="connsiteY133" fmla="*/ 330599 h 608768"/>
                <a:gd name="connsiteX134" fmla="*/ 194769 w 385450"/>
                <a:gd name="connsiteY134" fmla="*/ 231726 h 608768"/>
                <a:gd name="connsiteX135" fmla="*/ 155647 w 385450"/>
                <a:gd name="connsiteY135" fmla="*/ 196878 h 608768"/>
                <a:gd name="connsiteX136" fmla="*/ 190747 w 385450"/>
                <a:gd name="connsiteY136" fmla="*/ 231726 h 608768"/>
                <a:gd name="connsiteX137" fmla="*/ 175881 w 385450"/>
                <a:gd name="connsiteY137" fmla="*/ 330599 h 608768"/>
                <a:gd name="connsiteX138" fmla="*/ 44465 w 385450"/>
                <a:gd name="connsiteY138" fmla="*/ 330599 h 608768"/>
                <a:gd name="connsiteX139" fmla="*/ 71615 w 385450"/>
                <a:gd name="connsiteY139" fmla="*/ 250387 h 608768"/>
                <a:gd name="connsiteX140" fmla="*/ 88339 w 385450"/>
                <a:gd name="connsiteY140" fmla="*/ 236159 h 608768"/>
                <a:gd name="connsiteX141" fmla="*/ 133762 w 385450"/>
                <a:gd name="connsiteY141" fmla="*/ 215230 h 608768"/>
                <a:gd name="connsiteX142" fmla="*/ 160716 w 385450"/>
                <a:gd name="connsiteY142" fmla="*/ 70485 h 608768"/>
                <a:gd name="connsiteX143" fmla="*/ 129130 w 385450"/>
                <a:gd name="connsiteY143" fmla="*/ 98962 h 608768"/>
                <a:gd name="connsiteX144" fmla="*/ 191398 w 385450"/>
                <a:gd name="connsiteY144" fmla="*/ 178647 h 608768"/>
                <a:gd name="connsiteX145" fmla="*/ 253666 w 385450"/>
                <a:gd name="connsiteY145" fmla="*/ 98962 h 608768"/>
                <a:gd name="connsiteX146" fmla="*/ 174876 w 385450"/>
                <a:gd name="connsiteY146" fmla="*/ 100611 h 608768"/>
                <a:gd name="connsiteX147" fmla="*/ 160716 w 385450"/>
                <a:gd name="connsiteY147" fmla="*/ 70485 h 608768"/>
                <a:gd name="connsiteX148" fmla="*/ 191398 w 385450"/>
                <a:gd name="connsiteY148" fmla="*/ 0 h 608768"/>
                <a:gd name="connsiteX149" fmla="*/ 273286 w 385450"/>
                <a:gd name="connsiteY149" fmla="*/ 80407 h 608768"/>
                <a:gd name="connsiteX150" fmla="*/ 191398 w 385450"/>
                <a:gd name="connsiteY150" fmla="*/ 196172 h 608768"/>
                <a:gd name="connsiteX151" fmla="*/ 109407 w 385450"/>
                <a:gd name="connsiteY151" fmla="*/ 80407 h 608768"/>
                <a:gd name="connsiteX152" fmla="*/ 191398 w 385450"/>
                <a:gd name="connsiteY152"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385450" h="608768">
                  <a:moveTo>
                    <a:pt x="190764" y="514563"/>
                  </a:moveTo>
                  <a:cubicBezTo>
                    <a:pt x="197998" y="519099"/>
                    <a:pt x="205026" y="523119"/>
                    <a:pt x="211847" y="526418"/>
                  </a:cubicBezTo>
                  <a:cubicBezTo>
                    <a:pt x="211433" y="527449"/>
                    <a:pt x="211020" y="528480"/>
                    <a:pt x="210607" y="529304"/>
                  </a:cubicBezTo>
                  <a:cubicBezTo>
                    <a:pt x="205026" y="541674"/>
                    <a:pt x="197792" y="548787"/>
                    <a:pt x="190764" y="548787"/>
                  </a:cubicBezTo>
                  <a:cubicBezTo>
                    <a:pt x="183633" y="548787"/>
                    <a:pt x="176399" y="541674"/>
                    <a:pt x="170818" y="529304"/>
                  </a:cubicBezTo>
                  <a:cubicBezTo>
                    <a:pt x="170405" y="528480"/>
                    <a:pt x="169991" y="527449"/>
                    <a:pt x="169578" y="526418"/>
                  </a:cubicBezTo>
                  <a:cubicBezTo>
                    <a:pt x="176399" y="523119"/>
                    <a:pt x="183530" y="519099"/>
                    <a:pt x="190764" y="514563"/>
                  </a:cubicBezTo>
                  <a:close/>
                  <a:moveTo>
                    <a:pt x="219467" y="493887"/>
                  </a:moveTo>
                  <a:cubicBezTo>
                    <a:pt x="218642" y="502247"/>
                    <a:pt x="217095" y="510091"/>
                    <a:pt x="215033" y="517315"/>
                  </a:cubicBezTo>
                  <a:cubicBezTo>
                    <a:pt x="209981" y="514735"/>
                    <a:pt x="204826" y="511948"/>
                    <a:pt x="199568" y="508749"/>
                  </a:cubicBezTo>
                  <a:cubicBezTo>
                    <a:pt x="202764" y="506582"/>
                    <a:pt x="205857" y="504311"/>
                    <a:pt x="208950" y="502041"/>
                  </a:cubicBezTo>
                  <a:cubicBezTo>
                    <a:pt x="212559" y="499357"/>
                    <a:pt x="216064" y="496571"/>
                    <a:pt x="219467" y="493887"/>
                  </a:cubicBezTo>
                  <a:close/>
                  <a:moveTo>
                    <a:pt x="162098" y="493887"/>
                  </a:moveTo>
                  <a:cubicBezTo>
                    <a:pt x="165494" y="496571"/>
                    <a:pt x="168992" y="499357"/>
                    <a:pt x="172491" y="502041"/>
                  </a:cubicBezTo>
                  <a:cubicBezTo>
                    <a:pt x="175578" y="504311"/>
                    <a:pt x="178666" y="506582"/>
                    <a:pt x="181856" y="508749"/>
                  </a:cubicBezTo>
                  <a:cubicBezTo>
                    <a:pt x="176608" y="511948"/>
                    <a:pt x="171462" y="514838"/>
                    <a:pt x="166523" y="517315"/>
                  </a:cubicBezTo>
                  <a:cubicBezTo>
                    <a:pt x="164362" y="510091"/>
                    <a:pt x="162921" y="502247"/>
                    <a:pt x="162098" y="493887"/>
                  </a:cubicBezTo>
                  <a:close/>
                  <a:moveTo>
                    <a:pt x="230644" y="484220"/>
                  </a:moveTo>
                  <a:cubicBezTo>
                    <a:pt x="236930" y="490511"/>
                    <a:pt x="242392" y="496595"/>
                    <a:pt x="246720" y="502370"/>
                  </a:cubicBezTo>
                  <a:cubicBezTo>
                    <a:pt x="257437" y="516704"/>
                    <a:pt x="257643" y="524128"/>
                    <a:pt x="256097" y="526294"/>
                  </a:cubicBezTo>
                  <a:cubicBezTo>
                    <a:pt x="255067" y="527531"/>
                    <a:pt x="252697" y="528253"/>
                    <a:pt x="249296" y="528253"/>
                  </a:cubicBezTo>
                  <a:cubicBezTo>
                    <a:pt x="243010" y="528253"/>
                    <a:pt x="234250" y="525881"/>
                    <a:pt x="223842" y="521447"/>
                  </a:cubicBezTo>
                  <a:cubicBezTo>
                    <a:pt x="227140" y="510619"/>
                    <a:pt x="229201" y="498039"/>
                    <a:pt x="229716" y="485045"/>
                  </a:cubicBezTo>
                  <a:cubicBezTo>
                    <a:pt x="230025" y="484839"/>
                    <a:pt x="230335" y="484530"/>
                    <a:pt x="230644" y="484220"/>
                  </a:cubicBezTo>
                  <a:close/>
                  <a:moveTo>
                    <a:pt x="150811" y="484220"/>
                  </a:moveTo>
                  <a:cubicBezTo>
                    <a:pt x="151120" y="484530"/>
                    <a:pt x="151430" y="484839"/>
                    <a:pt x="151842" y="485045"/>
                  </a:cubicBezTo>
                  <a:cubicBezTo>
                    <a:pt x="152358" y="498039"/>
                    <a:pt x="154421" y="510619"/>
                    <a:pt x="157723" y="521447"/>
                  </a:cubicBezTo>
                  <a:cubicBezTo>
                    <a:pt x="147303" y="525881"/>
                    <a:pt x="138430" y="528253"/>
                    <a:pt x="132137" y="528253"/>
                  </a:cubicBezTo>
                  <a:cubicBezTo>
                    <a:pt x="128733" y="528253"/>
                    <a:pt x="126360" y="527531"/>
                    <a:pt x="125431" y="526294"/>
                  </a:cubicBezTo>
                  <a:cubicBezTo>
                    <a:pt x="123781" y="524128"/>
                    <a:pt x="124090" y="516704"/>
                    <a:pt x="134820" y="502370"/>
                  </a:cubicBezTo>
                  <a:cubicBezTo>
                    <a:pt x="139153" y="496595"/>
                    <a:pt x="144517" y="490511"/>
                    <a:pt x="150811" y="484220"/>
                  </a:cubicBezTo>
                  <a:close/>
                  <a:moveTo>
                    <a:pt x="190782" y="463115"/>
                  </a:moveTo>
                  <a:cubicBezTo>
                    <a:pt x="182728" y="463115"/>
                    <a:pt x="176120" y="469612"/>
                    <a:pt x="176120" y="477657"/>
                  </a:cubicBezTo>
                  <a:cubicBezTo>
                    <a:pt x="176120" y="485702"/>
                    <a:pt x="182728" y="492199"/>
                    <a:pt x="190782" y="492199"/>
                  </a:cubicBezTo>
                  <a:cubicBezTo>
                    <a:pt x="198836" y="492199"/>
                    <a:pt x="205341" y="485702"/>
                    <a:pt x="205341" y="477657"/>
                  </a:cubicBezTo>
                  <a:cubicBezTo>
                    <a:pt x="205341" y="469612"/>
                    <a:pt x="198836" y="463115"/>
                    <a:pt x="190782" y="463115"/>
                  </a:cubicBezTo>
                  <a:close/>
                  <a:moveTo>
                    <a:pt x="190782" y="452183"/>
                  </a:moveTo>
                  <a:cubicBezTo>
                    <a:pt x="194913" y="454967"/>
                    <a:pt x="199146" y="457855"/>
                    <a:pt x="203276" y="460949"/>
                  </a:cubicBezTo>
                  <a:cubicBezTo>
                    <a:pt x="209162" y="465384"/>
                    <a:pt x="214944" y="469922"/>
                    <a:pt x="220210" y="474666"/>
                  </a:cubicBezTo>
                  <a:cubicBezTo>
                    <a:pt x="220210" y="475697"/>
                    <a:pt x="220314" y="476729"/>
                    <a:pt x="220314" y="477657"/>
                  </a:cubicBezTo>
                  <a:cubicBezTo>
                    <a:pt x="220314" y="478688"/>
                    <a:pt x="220210" y="479719"/>
                    <a:pt x="220210" y="480751"/>
                  </a:cubicBezTo>
                  <a:cubicBezTo>
                    <a:pt x="214944" y="485392"/>
                    <a:pt x="209162" y="490033"/>
                    <a:pt x="203276" y="494365"/>
                  </a:cubicBezTo>
                  <a:cubicBezTo>
                    <a:pt x="199146" y="497459"/>
                    <a:pt x="194913" y="500347"/>
                    <a:pt x="190782" y="503131"/>
                  </a:cubicBezTo>
                  <a:cubicBezTo>
                    <a:pt x="186549" y="500347"/>
                    <a:pt x="182315" y="497459"/>
                    <a:pt x="178288" y="494365"/>
                  </a:cubicBezTo>
                  <a:cubicBezTo>
                    <a:pt x="172299" y="490033"/>
                    <a:pt x="166620" y="485392"/>
                    <a:pt x="161251" y="480751"/>
                  </a:cubicBezTo>
                  <a:cubicBezTo>
                    <a:pt x="161251" y="479719"/>
                    <a:pt x="161251" y="478688"/>
                    <a:pt x="161251" y="477657"/>
                  </a:cubicBezTo>
                  <a:cubicBezTo>
                    <a:pt x="161251" y="476729"/>
                    <a:pt x="161251" y="475697"/>
                    <a:pt x="161251" y="474666"/>
                  </a:cubicBezTo>
                  <a:cubicBezTo>
                    <a:pt x="166620" y="469922"/>
                    <a:pt x="172299" y="465384"/>
                    <a:pt x="178288" y="460949"/>
                  </a:cubicBezTo>
                  <a:cubicBezTo>
                    <a:pt x="182315" y="457855"/>
                    <a:pt x="186549" y="454967"/>
                    <a:pt x="190782" y="452183"/>
                  </a:cubicBezTo>
                  <a:close/>
                  <a:moveTo>
                    <a:pt x="215033" y="437929"/>
                  </a:moveTo>
                  <a:cubicBezTo>
                    <a:pt x="217095" y="445143"/>
                    <a:pt x="218642" y="452976"/>
                    <a:pt x="219467" y="461427"/>
                  </a:cubicBezTo>
                  <a:cubicBezTo>
                    <a:pt x="216064" y="458644"/>
                    <a:pt x="212559" y="455861"/>
                    <a:pt x="208950" y="453182"/>
                  </a:cubicBezTo>
                  <a:cubicBezTo>
                    <a:pt x="205960" y="450914"/>
                    <a:pt x="202764" y="448647"/>
                    <a:pt x="199568" y="446483"/>
                  </a:cubicBezTo>
                  <a:cubicBezTo>
                    <a:pt x="204826" y="443288"/>
                    <a:pt x="209981" y="440505"/>
                    <a:pt x="215033" y="437929"/>
                  </a:cubicBezTo>
                  <a:close/>
                  <a:moveTo>
                    <a:pt x="166523" y="437929"/>
                  </a:moveTo>
                  <a:cubicBezTo>
                    <a:pt x="171462" y="440505"/>
                    <a:pt x="176608" y="443391"/>
                    <a:pt x="181856" y="446483"/>
                  </a:cubicBezTo>
                  <a:cubicBezTo>
                    <a:pt x="178666" y="448647"/>
                    <a:pt x="175578" y="450914"/>
                    <a:pt x="172491" y="453182"/>
                  </a:cubicBezTo>
                  <a:cubicBezTo>
                    <a:pt x="168992" y="455861"/>
                    <a:pt x="165494" y="458644"/>
                    <a:pt x="162098" y="461427"/>
                  </a:cubicBezTo>
                  <a:cubicBezTo>
                    <a:pt x="162921" y="452976"/>
                    <a:pt x="164362" y="445143"/>
                    <a:pt x="166523" y="437929"/>
                  </a:cubicBezTo>
                  <a:close/>
                  <a:moveTo>
                    <a:pt x="249292" y="426991"/>
                  </a:moveTo>
                  <a:cubicBezTo>
                    <a:pt x="252692" y="426991"/>
                    <a:pt x="255061" y="427713"/>
                    <a:pt x="256092" y="429053"/>
                  </a:cubicBezTo>
                  <a:cubicBezTo>
                    <a:pt x="257431" y="430806"/>
                    <a:pt x="257225" y="435859"/>
                    <a:pt x="252280" y="444418"/>
                  </a:cubicBezTo>
                  <a:lnTo>
                    <a:pt x="252177" y="444418"/>
                  </a:lnTo>
                  <a:cubicBezTo>
                    <a:pt x="247128" y="444418"/>
                    <a:pt x="243110" y="448543"/>
                    <a:pt x="243110" y="453596"/>
                  </a:cubicBezTo>
                  <a:cubicBezTo>
                    <a:pt x="243110" y="454731"/>
                    <a:pt x="243213" y="455762"/>
                    <a:pt x="243625" y="456793"/>
                  </a:cubicBezTo>
                  <a:cubicBezTo>
                    <a:pt x="239916" y="461433"/>
                    <a:pt x="235588" y="466177"/>
                    <a:pt x="230642" y="471024"/>
                  </a:cubicBezTo>
                  <a:cubicBezTo>
                    <a:pt x="230333" y="470714"/>
                    <a:pt x="230024" y="470405"/>
                    <a:pt x="229715" y="470199"/>
                  </a:cubicBezTo>
                  <a:cubicBezTo>
                    <a:pt x="229200" y="457205"/>
                    <a:pt x="227139" y="444625"/>
                    <a:pt x="223842" y="433797"/>
                  </a:cubicBezTo>
                  <a:cubicBezTo>
                    <a:pt x="234249" y="429363"/>
                    <a:pt x="243007" y="426991"/>
                    <a:pt x="249292" y="426991"/>
                  </a:cubicBezTo>
                  <a:close/>
                  <a:moveTo>
                    <a:pt x="132137" y="426991"/>
                  </a:moveTo>
                  <a:cubicBezTo>
                    <a:pt x="133478" y="426991"/>
                    <a:pt x="135026" y="427094"/>
                    <a:pt x="136677" y="427300"/>
                  </a:cubicBezTo>
                  <a:cubicBezTo>
                    <a:pt x="137915" y="430909"/>
                    <a:pt x="141422" y="433384"/>
                    <a:pt x="145240" y="433384"/>
                  </a:cubicBezTo>
                  <a:cubicBezTo>
                    <a:pt x="147406" y="433384"/>
                    <a:pt x="149469" y="432559"/>
                    <a:pt x="151120" y="431219"/>
                  </a:cubicBezTo>
                  <a:cubicBezTo>
                    <a:pt x="153287" y="432044"/>
                    <a:pt x="155453" y="432869"/>
                    <a:pt x="157723" y="433797"/>
                  </a:cubicBezTo>
                  <a:cubicBezTo>
                    <a:pt x="154421" y="444625"/>
                    <a:pt x="152358" y="457205"/>
                    <a:pt x="151739" y="470199"/>
                  </a:cubicBezTo>
                  <a:cubicBezTo>
                    <a:pt x="151430" y="470405"/>
                    <a:pt x="151120" y="470714"/>
                    <a:pt x="150811" y="471024"/>
                  </a:cubicBezTo>
                  <a:cubicBezTo>
                    <a:pt x="144517" y="464836"/>
                    <a:pt x="139153" y="458752"/>
                    <a:pt x="134820" y="452874"/>
                  </a:cubicBezTo>
                  <a:cubicBezTo>
                    <a:pt x="123987" y="438540"/>
                    <a:pt x="123781" y="431116"/>
                    <a:pt x="125431" y="429053"/>
                  </a:cubicBezTo>
                  <a:cubicBezTo>
                    <a:pt x="126360" y="427713"/>
                    <a:pt x="128733" y="426991"/>
                    <a:pt x="132137" y="426991"/>
                  </a:cubicBezTo>
                  <a:close/>
                  <a:moveTo>
                    <a:pt x="190764" y="406527"/>
                  </a:moveTo>
                  <a:cubicBezTo>
                    <a:pt x="197792" y="406527"/>
                    <a:pt x="205026" y="413640"/>
                    <a:pt x="210607" y="426010"/>
                  </a:cubicBezTo>
                  <a:cubicBezTo>
                    <a:pt x="211020" y="426937"/>
                    <a:pt x="211433" y="427865"/>
                    <a:pt x="211847" y="428896"/>
                  </a:cubicBezTo>
                  <a:cubicBezTo>
                    <a:pt x="205026" y="432195"/>
                    <a:pt x="197998" y="436215"/>
                    <a:pt x="190764" y="440751"/>
                  </a:cubicBezTo>
                  <a:cubicBezTo>
                    <a:pt x="183530" y="436215"/>
                    <a:pt x="176399" y="432195"/>
                    <a:pt x="169578" y="428896"/>
                  </a:cubicBezTo>
                  <a:cubicBezTo>
                    <a:pt x="169991" y="427865"/>
                    <a:pt x="170405" y="426937"/>
                    <a:pt x="170818" y="426010"/>
                  </a:cubicBezTo>
                  <a:cubicBezTo>
                    <a:pt x="176399" y="413640"/>
                    <a:pt x="183633" y="406527"/>
                    <a:pt x="190764" y="406527"/>
                  </a:cubicBezTo>
                  <a:close/>
                  <a:moveTo>
                    <a:pt x="190761" y="397011"/>
                  </a:moveTo>
                  <a:cubicBezTo>
                    <a:pt x="179611" y="397011"/>
                    <a:pt x="169390" y="405877"/>
                    <a:pt x="162059" y="421960"/>
                  </a:cubicBezTo>
                  <a:cubicBezTo>
                    <a:pt x="161646" y="422888"/>
                    <a:pt x="161336" y="423815"/>
                    <a:pt x="160923" y="424846"/>
                  </a:cubicBezTo>
                  <a:cubicBezTo>
                    <a:pt x="158549" y="423815"/>
                    <a:pt x="156381" y="422991"/>
                    <a:pt x="154213" y="422166"/>
                  </a:cubicBezTo>
                  <a:cubicBezTo>
                    <a:pt x="153283" y="418042"/>
                    <a:pt x="149567" y="415052"/>
                    <a:pt x="145230" y="415052"/>
                  </a:cubicBezTo>
                  <a:cubicBezTo>
                    <a:pt x="142752" y="415052"/>
                    <a:pt x="140275" y="416083"/>
                    <a:pt x="138519" y="417939"/>
                  </a:cubicBezTo>
                  <a:cubicBezTo>
                    <a:pt x="136248" y="417630"/>
                    <a:pt x="134080" y="417424"/>
                    <a:pt x="132118" y="417424"/>
                  </a:cubicBezTo>
                  <a:cubicBezTo>
                    <a:pt x="125407" y="417424"/>
                    <a:pt x="120555" y="419382"/>
                    <a:pt x="117664" y="423300"/>
                  </a:cubicBezTo>
                  <a:cubicBezTo>
                    <a:pt x="112089" y="430723"/>
                    <a:pt x="115393" y="442991"/>
                    <a:pt x="127059" y="458662"/>
                  </a:cubicBezTo>
                  <a:cubicBezTo>
                    <a:pt x="131602" y="464744"/>
                    <a:pt x="137281" y="471136"/>
                    <a:pt x="143888" y="477631"/>
                  </a:cubicBezTo>
                  <a:cubicBezTo>
                    <a:pt x="137281" y="484126"/>
                    <a:pt x="131602" y="490518"/>
                    <a:pt x="127059" y="496601"/>
                  </a:cubicBezTo>
                  <a:cubicBezTo>
                    <a:pt x="115393" y="512271"/>
                    <a:pt x="112089" y="524540"/>
                    <a:pt x="117664" y="531963"/>
                  </a:cubicBezTo>
                  <a:cubicBezTo>
                    <a:pt x="120555" y="535880"/>
                    <a:pt x="125407" y="537839"/>
                    <a:pt x="132118" y="537839"/>
                  </a:cubicBezTo>
                  <a:cubicBezTo>
                    <a:pt x="139552" y="537839"/>
                    <a:pt x="149463" y="535365"/>
                    <a:pt x="160923" y="530416"/>
                  </a:cubicBezTo>
                  <a:cubicBezTo>
                    <a:pt x="161336" y="531447"/>
                    <a:pt x="161646" y="532375"/>
                    <a:pt x="162059" y="533303"/>
                  </a:cubicBezTo>
                  <a:cubicBezTo>
                    <a:pt x="169390" y="549386"/>
                    <a:pt x="179611" y="558355"/>
                    <a:pt x="190761" y="558355"/>
                  </a:cubicBezTo>
                  <a:cubicBezTo>
                    <a:pt x="201912" y="558355"/>
                    <a:pt x="212029" y="549386"/>
                    <a:pt x="219360" y="533303"/>
                  </a:cubicBezTo>
                  <a:cubicBezTo>
                    <a:pt x="219773" y="532375"/>
                    <a:pt x="220186" y="531447"/>
                    <a:pt x="220599" y="530416"/>
                  </a:cubicBezTo>
                  <a:cubicBezTo>
                    <a:pt x="231956" y="535365"/>
                    <a:pt x="241971" y="537839"/>
                    <a:pt x="249301" y="537839"/>
                  </a:cubicBezTo>
                  <a:cubicBezTo>
                    <a:pt x="256012" y="537839"/>
                    <a:pt x="260865" y="535880"/>
                    <a:pt x="263755" y="531963"/>
                  </a:cubicBezTo>
                  <a:cubicBezTo>
                    <a:pt x="269331" y="524540"/>
                    <a:pt x="266130" y="512271"/>
                    <a:pt x="254360" y="496601"/>
                  </a:cubicBezTo>
                  <a:cubicBezTo>
                    <a:pt x="249817" y="490518"/>
                    <a:pt x="244139" y="484126"/>
                    <a:pt x="237531" y="477631"/>
                  </a:cubicBezTo>
                  <a:cubicBezTo>
                    <a:pt x="242694" y="472579"/>
                    <a:pt x="247236" y="467528"/>
                    <a:pt x="251160" y="462682"/>
                  </a:cubicBezTo>
                  <a:cubicBezTo>
                    <a:pt x="251573" y="462785"/>
                    <a:pt x="251882" y="462785"/>
                    <a:pt x="252192" y="462785"/>
                  </a:cubicBezTo>
                  <a:cubicBezTo>
                    <a:pt x="257251" y="462785"/>
                    <a:pt x="261381" y="458662"/>
                    <a:pt x="261381" y="453610"/>
                  </a:cubicBezTo>
                  <a:cubicBezTo>
                    <a:pt x="261381" y="452270"/>
                    <a:pt x="261071" y="450826"/>
                    <a:pt x="260452" y="449589"/>
                  </a:cubicBezTo>
                  <a:cubicBezTo>
                    <a:pt x="267162" y="438146"/>
                    <a:pt x="268298" y="429279"/>
                    <a:pt x="263755" y="423300"/>
                  </a:cubicBezTo>
                  <a:cubicBezTo>
                    <a:pt x="260865" y="419382"/>
                    <a:pt x="256012" y="417424"/>
                    <a:pt x="249301" y="417424"/>
                  </a:cubicBezTo>
                  <a:cubicBezTo>
                    <a:pt x="241971" y="417424"/>
                    <a:pt x="231956" y="420001"/>
                    <a:pt x="220599" y="424846"/>
                  </a:cubicBezTo>
                  <a:cubicBezTo>
                    <a:pt x="220186" y="423815"/>
                    <a:pt x="219773" y="422888"/>
                    <a:pt x="219360" y="421960"/>
                  </a:cubicBezTo>
                  <a:cubicBezTo>
                    <a:pt x="212029" y="405877"/>
                    <a:pt x="201912" y="397011"/>
                    <a:pt x="190761" y="397011"/>
                  </a:cubicBezTo>
                  <a:close/>
                  <a:moveTo>
                    <a:pt x="15246" y="352474"/>
                  </a:moveTo>
                  <a:lnTo>
                    <a:pt x="370304" y="352474"/>
                  </a:lnTo>
                  <a:cubicBezTo>
                    <a:pt x="374537" y="352474"/>
                    <a:pt x="378666" y="354329"/>
                    <a:pt x="381557" y="357422"/>
                  </a:cubicBezTo>
                  <a:cubicBezTo>
                    <a:pt x="384448" y="360618"/>
                    <a:pt x="385790" y="364845"/>
                    <a:pt x="385377" y="369072"/>
                  </a:cubicBezTo>
                  <a:lnTo>
                    <a:pt x="355023" y="595057"/>
                  </a:lnTo>
                  <a:cubicBezTo>
                    <a:pt x="354301" y="602789"/>
                    <a:pt x="347796" y="608768"/>
                    <a:pt x="339950" y="608768"/>
                  </a:cubicBezTo>
                  <a:lnTo>
                    <a:pt x="45600" y="608768"/>
                  </a:lnTo>
                  <a:cubicBezTo>
                    <a:pt x="37753" y="608768"/>
                    <a:pt x="31249" y="602789"/>
                    <a:pt x="30423" y="595057"/>
                  </a:cubicBezTo>
                  <a:lnTo>
                    <a:pt x="69" y="369072"/>
                  </a:lnTo>
                  <a:cubicBezTo>
                    <a:pt x="-344" y="364845"/>
                    <a:pt x="1101" y="360618"/>
                    <a:pt x="3992" y="357422"/>
                  </a:cubicBezTo>
                  <a:cubicBezTo>
                    <a:pt x="6883" y="354329"/>
                    <a:pt x="10909" y="352474"/>
                    <a:pt x="15246" y="352474"/>
                  </a:cubicBezTo>
                  <a:close/>
                  <a:moveTo>
                    <a:pt x="229886" y="196878"/>
                  </a:moveTo>
                  <a:lnTo>
                    <a:pt x="251679" y="215230"/>
                  </a:lnTo>
                  <a:lnTo>
                    <a:pt x="297227" y="236159"/>
                  </a:lnTo>
                  <a:cubicBezTo>
                    <a:pt x="303940" y="238943"/>
                    <a:pt x="310963" y="243376"/>
                    <a:pt x="313855" y="250387"/>
                  </a:cubicBezTo>
                  <a:cubicBezTo>
                    <a:pt x="313855" y="250387"/>
                    <a:pt x="333169" y="296163"/>
                    <a:pt x="341122" y="330599"/>
                  </a:cubicBezTo>
                  <a:lnTo>
                    <a:pt x="209538" y="330599"/>
                  </a:lnTo>
                  <a:lnTo>
                    <a:pt x="194769" y="231726"/>
                  </a:lnTo>
                  <a:close/>
                  <a:moveTo>
                    <a:pt x="155647" y="196878"/>
                  </a:moveTo>
                  <a:lnTo>
                    <a:pt x="190747" y="231726"/>
                  </a:lnTo>
                  <a:lnTo>
                    <a:pt x="175881" y="330599"/>
                  </a:lnTo>
                  <a:lnTo>
                    <a:pt x="44465" y="330599"/>
                  </a:lnTo>
                  <a:cubicBezTo>
                    <a:pt x="52414" y="296163"/>
                    <a:pt x="71615" y="250387"/>
                    <a:pt x="71615" y="250387"/>
                  </a:cubicBezTo>
                  <a:cubicBezTo>
                    <a:pt x="75022" y="243067"/>
                    <a:pt x="81629" y="238943"/>
                    <a:pt x="88339" y="236159"/>
                  </a:cubicBezTo>
                  <a:lnTo>
                    <a:pt x="133762" y="215230"/>
                  </a:lnTo>
                  <a:close/>
                  <a:moveTo>
                    <a:pt x="160716" y="70485"/>
                  </a:moveTo>
                  <a:cubicBezTo>
                    <a:pt x="145085" y="69041"/>
                    <a:pt x="126549" y="77366"/>
                    <a:pt x="129130" y="98962"/>
                  </a:cubicBezTo>
                  <a:cubicBezTo>
                    <a:pt x="133777" y="138753"/>
                    <a:pt x="157321" y="178647"/>
                    <a:pt x="191398" y="178647"/>
                  </a:cubicBezTo>
                  <a:cubicBezTo>
                    <a:pt x="223822" y="178647"/>
                    <a:pt x="253253" y="130712"/>
                    <a:pt x="253666" y="98962"/>
                  </a:cubicBezTo>
                  <a:cubicBezTo>
                    <a:pt x="254182" y="45976"/>
                    <a:pt x="217317" y="105147"/>
                    <a:pt x="174876" y="100611"/>
                  </a:cubicBezTo>
                  <a:cubicBezTo>
                    <a:pt x="189075" y="83138"/>
                    <a:pt x="176347" y="71928"/>
                    <a:pt x="160716" y="70485"/>
                  </a:cubicBezTo>
                  <a:close/>
                  <a:moveTo>
                    <a:pt x="191398" y="0"/>
                  </a:moveTo>
                  <a:cubicBezTo>
                    <a:pt x="249845" y="0"/>
                    <a:pt x="273802" y="30101"/>
                    <a:pt x="273286" y="80407"/>
                  </a:cubicBezTo>
                  <a:cubicBezTo>
                    <a:pt x="272563" y="152979"/>
                    <a:pt x="225991" y="196172"/>
                    <a:pt x="191398" y="196172"/>
                  </a:cubicBezTo>
                  <a:cubicBezTo>
                    <a:pt x="150816" y="196172"/>
                    <a:pt x="110130" y="152979"/>
                    <a:pt x="109407" y="80407"/>
                  </a:cubicBezTo>
                  <a:cubicBezTo>
                    <a:pt x="108891" y="30101"/>
                    <a:pt x="132848" y="0"/>
                    <a:pt x="191398" y="0"/>
                  </a:cubicBezTo>
                  <a:close/>
                </a:path>
              </a:pathLst>
            </a:custGeom>
            <a:solidFill>
              <a:srgbClr val="E8A243"/>
            </a:solidFill>
            <a:ln>
              <a:noFill/>
            </a:ln>
          </p:spPr>
          <p:txBody>
            <a:bodyPr/>
            <a:lstStyle/>
            <a:p>
              <a:endParaRPr lang="zh-CN" altLang="en-US">
                <a:cs typeface="+mn-ea"/>
                <a:sym typeface="+mn-lt"/>
              </a:endParaRPr>
            </a:p>
          </p:txBody>
        </p:sp>
      </p:grpSp>
      <p:pic>
        <p:nvPicPr>
          <p:cNvPr id="3" name="图片 2">
            <a:extLst>
              <a:ext uri="{FF2B5EF4-FFF2-40B4-BE49-F238E27FC236}">
                <a16:creationId xmlns="" xmlns:a16="http://schemas.microsoft.com/office/drawing/2014/main" id="{92ECF000-90B0-44B7-A4CB-C6987C453E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1122" y="4428880"/>
            <a:ext cx="2708046" cy="2220620"/>
          </a:xfrm>
          <a:prstGeom prst="rect">
            <a:avLst/>
          </a:prstGeom>
        </p:spPr>
      </p:pic>
      <p:pic>
        <p:nvPicPr>
          <p:cNvPr id="20" name="图片 19">
            <a:extLst>
              <a:ext uri="{FF2B5EF4-FFF2-40B4-BE49-F238E27FC236}">
                <a16:creationId xmlns="" xmlns:a16="http://schemas.microsoft.com/office/drawing/2014/main" id="{003051B5-25AE-4AD2-9F2C-6D9100B8BA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9664" y="-24566"/>
            <a:ext cx="2536508" cy="2536508"/>
          </a:xfrm>
          <a:prstGeom prst="rect">
            <a:avLst/>
          </a:prstGeom>
        </p:spPr>
      </p:pic>
    </p:spTree>
    <p:extLst>
      <p:ext uri="{BB962C8B-B14F-4D97-AF65-F5344CB8AC3E}">
        <p14:creationId xmlns:p14="http://schemas.microsoft.com/office/powerpoint/2010/main" val="359760241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16" presetClass="entr" presetSubtype="37" fill="hold" nodeType="withEffect">
                                  <p:stCondLst>
                                    <p:cond delay="75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1500"/>
                                        <p:tgtEl>
                                          <p:spTgt spid="5"/>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75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8" y="1169377"/>
            <a:ext cx="9024281" cy="4214680"/>
          </a:xfrm>
          <a:prstGeom prst="rect">
            <a:avLst/>
          </a:prstGeom>
          <a:noFill/>
        </p:spPr>
        <p:txBody>
          <a:bodyPr wrap="square" lIns="91440" tIns="45720" rIns="91440" bIns="45720" rtlCol="0">
            <a:spAutoFit/>
          </a:bodyPr>
          <a:lstStyle/>
          <a:p>
            <a:pPr algn="ctr">
              <a:lnSpc>
                <a:spcPct val="150000"/>
              </a:lnSpc>
            </a:pPr>
            <a:r>
              <a:rPr lang="zh-CN" altLang="en-US" sz="2800" b="1" dirty="0">
                <a:solidFill>
                  <a:srgbClr val="0083E6"/>
                </a:solidFill>
                <a:latin typeface="字魂36号-正文宋楷" panose="00000500000000000000" pitchFamily="2" charset="-122"/>
                <a:ea typeface="字魂36号-正文宋楷" panose="00000500000000000000" pitchFamily="2" charset="-122"/>
                <a:cs typeface="+mn-ea"/>
                <a:sym typeface="+mn-lt"/>
              </a:rPr>
              <a:t>版权声明</a:t>
            </a:r>
          </a:p>
          <a:p>
            <a:pPr algn="just">
              <a:lnSpc>
                <a:spcPct val="150000"/>
              </a:lnSpc>
            </a:pPr>
            <a:endParaRPr lang="zh-CN" altLang="en-US" sz="1200" dirty="0">
              <a:solidFill>
                <a:srgbClr val="0083E6"/>
              </a:solidFill>
              <a:latin typeface="字魂36号-正文宋楷" panose="00000500000000000000" pitchFamily="2" charset="-122"/>
              <a:ea typeface="字魂36号-正文宋楷" panose="00000500000000000000" pitchFamily="2" charset="-122"/>
              <a:cs typeface="+mn-ea"/>
              <a:sym typeface="+mn-lt"/>
            </a:endParaRPr>
          </a:p>
          <a:p>
            <a:pPr algn="just">
              <a:lnSpc>
                <a:spcPct val="150000"/>
              </a:lnSpc>
            </a:pP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感谢您下载千库网平台上提供的</a:t>
            </a: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PPT</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作品，为了您和千库网以及原创作者的利益，请勿复制、传播、销售，否则将承担法律责任！千库网将对作品进行维权，按照传播下载次数进行十倍的索取赔偿！</a:t>
            </a:r>
            <a:endPar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endParaRPr>
          </a:p>
          <a:p>
            <a:pPr algn="just">
              <a:lnSpc>
                <a:spcPct val="150000"/>
              </a:lnSpc>
            </a:pPr>
            <a:endPar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endParaRPr>
          </a:p>
          <a:p>
            <a:pPr algn="just">
              <a:lnSpc>
                <a:spcPct val="150000"/>
              </a:lnSpc>
            </a:pP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1.</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在千库网出售的</a:t>
            </a: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PPT</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模板是免版税类（</a:t>
            </a: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RF</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a:t>
            </a: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Royalty-Free</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）正版受</a:t>
            </a: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中国人民共和国著作法</a:t>
            </a: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和</a:t>
            </a: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世界版权公约</a:t>
            </a: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的保护，作品的所有权、版权和著作权归千库网所有，您下载的是</a:t>
            </a: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PPT</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模板素材的使用权。</a:t>
            </a:r>
          </a:p>
          <a:p>
            <a:pPr algn="just">
              <a:lnSpc>
                <a:spcPct val="150000"/>
              </a:lnSpc>
            </a:pP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2.</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不得将千库网的</a:t>
            </a: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PPT</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模板、</a:t>
            </a:r>
            <a:r>
              <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rPr>
              <a:t>PPT</a:t>
            </a:r>
            <a:r>
              <a:rPr lang="zh-CN" altLang="en-US" sz="1600" dirty="0">
                <a:solidFill>
                  <a:srgbClr val="0083E6"/>
                </a:solidFill>
                <a:latin typeface="字魂36号-正文宋楷" panose="00000500000000000000" pitchFamily="2" charset="-122"/>
                <a:ea typeface="字魂36号-正文宋楷" panose="00000500000000000000" pitchFamily="2" charset="-122"/>
                <a:cs typeface="+mn-ea"/>
                <a:sym typeface="+mn-lt"/>
              </a:rPr>
              <a:t>素材，本身用于再出售，或者出租、出借、转让、分销、发布或者作为礼物供他人使用，不得转授权、出卖、转让本协议或者本协议中的权利。</a:t>
            </a:r>
            <a:endParaRPr lang="en-US" altLang="zh-CN" sz="1600" dirty="0">
              <a:solidFill>
                <a:srgbClr val="0083E6"/>
              </a:solidFill>
              <a:latin typeface="字魂36号-正文宋楷" panose="00000500000000000000" pitchFamily="2" charset="-122"/>
              <a:ea typeface="字魂36号-正文宋楷" panose="00000500000000000000" pitchFamily="2" charset="-122"/>
              <a:cs typeface="+mn-ea"/>
              <a:sym typeface="+mn-lt"/>
            </a:endParaRPr>
          </a:p>
          <a:p>
            <a:pPr algn="just">
              <a:lnSpc>
                <a:spcPct val="150000"/>
              </a:lnSpc>
            </a:pPr>
            <a:endParaRPr lang="zh-CN" altLang="en-US" sz="1200" dirty="0">
              <a:solidFill>
                <a:srgbClr val="0083E6"/>
              </a:solidFill>
              <a:latin typeface="字魂36号-正文宋楷" panose="00000500000000000000" pitchFamily="2" charset="-122"/>
              <a:ea typeface="字魂36号-正文宋楷" panose="00000500000000000000" pitchFamily="2" charset="-122"/>
              <a:cs typeface="+mn-ea"/>
              <a:sym typeface="+mn-lt"/>
            </a:endParaRPr>
          </a:p>
        </p:txBody>
      </p:sp>
      <p:sp>
        <p:nvSpPr>
          <p:cNvPr id="9" name="文本框 8"/>
          <p:cNvSpPr txBox="1"/>
          <p:nvPr/>
        </p:nvSpPr>
        <p:spPr>
          <a:xfrm>
            <a:off x="1652958" y="5416694"/>
            <a:ext cx="7297081" cy="461665"/>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rtlCol="0">
            <a:spAutoFit/>
          </a:bodyPr>
          <a:lstStyle/>
          <a:p>
            <a:pPr algn="just"/>
            <a:r>
              <a:rPr lang="zh-CN" altLang="en-US" sz="2400" b="1" dirty="0">
                <a:solidFill>
                  <a:srgbClr val="0083E6"/>
                </a:solidFill>
                <a:latin typeface="字魂36号-正文宋楷" panose="00000500000000000000" pitchFamily="2" charset="-122"/>
                <a:ea typeface="字魂36号-正文宋楷" panose="00000500000000000000" pitchFamily="2" charset="-122"/>
                <a:cs typeface="+mn-ea"/>
                <a:sym typeface="+mn-lt"/>
              </a:rPr>
              <a:t>更多精品</a:t>
            </a:r>
            <a:r>
              <a:rPr lang="en-US" altLang="zh-CN" sz="2400" b="1" dirty="0">
                <a:solidFill>
                  <a:srgbClr val="0083E6"/>
                </a:solidFill>
                <a:latin typeface="字魂36号-正文宋楷" panose="00000500000000000000" pitchFamily="2" charset="-122"/>
                <a:ea typeface="字魂36号-正文宋楷" panose="00000500000000000000" pitchFamily="2" charset="-122"/>
                <a:cs typeface="+mn-ea"/>
                <a:sym typeface="+mn-lt"/>
              </a:rPr>
              <a:t>PPT</a:t>
            </a:r>
            <a:r>
              <a:rPr lang="zh-CN" altLang="en-US" sz="2400" b="1" dirty="0">
                <a:solidFill>
                  <a:srgbClr val="0083E6"/>
                </a:solidFill>
                <a:latin typeface="字魂36号-正文宋楷" panose="00000500000000000000" pitchFamily="2" charset="-122"/>
                <a:ea typeface="字魂36号-正文宋楷" panose="00000500000000000000" pitchFamily="2" charset="-122"/>
                <a:cs typeface="+mn-ea"/>
                <a:sym typeface="+mn-lt"/>
              </a:rPr>
              <a:t>模板：</a:t>
            </a:r>
            <a:r>
              <a:rPr lang="en-US" altLang="zh-CN" sz="2400" b="1" dirty="0">
                <a:solidFill>
                  <a:srgbClr val="0083E6"/>
                </a:solidFill>
                <a:latin typeface="字魂36号-正文宋楷" panose="00000500000000000000" pitchFamily="2" charset="-122"/>
                <a:ea typeface="字魂36号-正文宋楷" panose="00000500000000000000" pitchFamily="2" charset="-122"/>
                <a:cs typeface="+mn-ea"/>
                <a:sym typeface="+mn-lt"/>
              </a:rPr>
              <a:t>http://588ku.com/ppt/</a:t>
            </a:r>
            <a:endParaRPr lang="zh-CN" altLang="en-US" sz="2400" b="1" dirty="0">
              <a:solidFill>
                <a:srgbClr val="0083E6"/>
              </a:solidFill>
              <a:latin typeface="字魂36号-正文宋楷" panose="00000500000000000000" pitchFamily="2" charset="-122"/>
              <a:ea typeface="字魂36号-正文宋楷" panose="00000500000000000000" pitchFamily="2" charset="-122"/>
              <a:cs typeface="+mn-ea"/>
              <a:sym typeface="+mn-lt"/>
            </a:endParaRPr>
          </a:p>
        </p:txBody>
      </p:sp>
    </p:spTree>
    <p:extLst>
      <p:ext uri="{BB962C8B-B14F-4D97-AF65-F5344CB8AC3E}">
        <p14:creationId xmlns:p14="http://schemas.microsoft.com/office/powerpoint/2010/main" val="151918936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02F3A8ED-D0BA-4B6E-A1A3-970F3A28B637}"/>
              </a:ext>
            </a:extLst>
          </p:cNvPr>
          <p:cNvSpPr txBox="1"/>
          <p:nvPr/>
        </p:nvSpPr>
        <p:spPr>
          <a:xfrm>
            <a:off x="4726879" y="1299107"/>
            <a:ext cx="2738250"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E8A243"/>
                </a:solidFill>
                <a:effectLst/>
                <a:uLnTx/>
                <a:uFillTx/>
                <a:cs typeface="+mn-ea"/>
                <a:sym typeface="+mn-lt"/>
              </a:rPr>
              <a:t>PART 01</a:t>
            </a:r>
            <a:endParaRPr kumimoji="0" lang="zh-CN" altLang="en-US" sz="6000" b="1" i="0" u="none" strike="noStrike" kern="1200" cap="none" spc="0" normalizeH="0" baseline="0" noProof="0" dirty="0">
              <a:ln>
                <a:noFill/>
              </a:ln>
              <a:solidFill>
                <a:srgbClr val="E8A243"/>
              </a:solidFill>
              <a:effectLst/>
              <a:uLnTx/>
              <a:uFillTx/>
              <a:cs typeface="+mn-ea"/>
              <a:sym typeface="+mn-lt"/>
            </a:endParaRPr>
          </a:p>
        </p:txBody>
      </p:sp>
      <p:cxnSp>
        <p:nvCxnSpPr>
          <p:cNvPr id="6" name="直接连接符 5">
            <a:extLst>
              <a:ext uri="{FF2B5EF4-FFF2-40B4-BE49-F238E27FC236}">
                <a16:creationId xmlns="" xmlns:a16="http://schemas.microsoft.com/office/drawing/2014/main" id="{09F92D49-648F-415D-82E8-2BC0671F69F1}"/>
              </a:ext>
            </a:extLst>
          </p:cNvPr>
          <p:cNvCxnSpPr/>
          <p:nvPr/>
        </p:nvCxnSpPr>
        <p:spPr>
          <a:xfrm>
            <a:off x="5727700" y="2408954"/>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CC1AB410-3964-48D1-BD6C-2C4E66175B2A}"/>
              </a:ext>
            </a:extLst>
          </p:cNvPr>
          <p:cNvGrpSpPr/>
          <p:nvPr/>
        </p:nvGrpSpPr>
        <p:grpSpPr>
          <a:xfrm>
            <a:off x="2743200" y="2571446"/>
            <a:ext cx="6705600" cy="1198477"/>
            <a:chOff x="2755900" y="322045"/>
            <a:chExt cx="6705600" cy="1198477"/>
          </a:xfrm>
        </p:grpSpPr>
        <p:sp>
          <p:nvSpPr>
            <p:cNvPr id="8" name="文本框 7">
              <a:extLst>
                <a:ext uri="{FF2B5EF4-FFF2-40B4-BE49-F238E27FC236}">
                  <a16:creationId xmlns="" xmlns:a16="http://schemas.microsoft.com/office/drawing/2014/main" id="{E742B850-A029-457C-A3F1-CD489ABFFCBA}"/>
                </a:ext>
              </a:extLst>
            </p:cNvPr>
            <p:cNvSpPr txBox="1"/>
            <p:nvPr/>
          </p:nvSpPr>
          <p:spPr>
            <a:xfrm>
              <a:off x="4400540" y="322045"/>
              <a:ext cx="3416320"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b="1" dirty="0">
                  <a:solidFill>
                    <a:schemeClr val="tx1">
                      <a:lumMod val="75000"/>
                      <a:lumOff val="25000"/>
                    </a:schemeClr>
                  </a:solidFill>
                  <a:cs typeface="+mn-ea"/>
                  <a:sym typeface="+mn-lt"/>
                </a:rPr>
                <a:t>选题背景与意义</a:t>
              </a:r>
              <a:endParaRPr kumimoji="0" lang="zh-CN" altLang="en-US" sz="3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9" name="文本框 8">
              <a:extLst>
                <a:ext uri="{FF2B5EF4-FFF2-40B4-BE49-F238E27FC236}">
                  <a16:creationId xmlns="" xmlns:a16="http://schemas.microsoft.com/office/drawing/2014/main" id="{29F1FACF-A4A8-49A8-982B-556D1529F190}"/>
                </a:ext>
              </a:extLst>
            </p:cNvPr>
            <p:cNvSpPr txBox="1"/>
            <p:nvPr/>
          </p:nvSpPr>
          <p:spPr>
            <a:xfrm>
              <a:off x="2755900" y="874191"/>
              <a:ext cx="6705600" cy="64633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kumimoji="0" lang="en-US" altLang="zh-CN" sz="1200" b="0" i="0" u="none" strike="noStrike" kern="1200" cap="none" spc="0" normalizeH="0" baseline="0" noProof="0" dirty="0">
                  <a:ln>
                    <a:noFill/>
                  </a:ln>
                  <a:solidFill>
                    <a:schemeClr val="tx1">
                      <a:lumMod val="75000"/>
                      <a:lumOff val="25000"/>
                    </a:schemeClr>
                  </a:solidFill>
                  <a:effectLst/>
                  <a:uLnTx/>
                  <a:uFillTx/>
                  <a:cs typeface="+mn-ea"/>
                  <a:sym typeface="+mn-lt"/>
                </a:rPr>
                <a:t>presentation and make it into a film to wider </a:t>
              </a:r>
              <a:r>
                <a:rPr lang="en-US" altLang="zh-CN" sz="1200" dirty="0" err="1">
                  <a:solidFill>
                    <a:schemeClr val="tx1">
                      <a:lumMod val="75000"/>
                      <a:lumOff val="25000"/>
                    </a:schemeClr>
                  </a:solidFill>
                  <a:cs typeface="+mn-ea"/>
                  <a:sym typeface="+mn-lt"/>
                </a:rPr>
                <a:t>fielpresentation</a:t>
              </a:r>
              <a:r>
                <a:rPr lang="en-US" altLang="zh-CN" sz="1200" dirty="0">
                  <a:solidFill>
                    <a:schemeClr val="tx1">
                      <a:lumMod val="75000"/>
                      <a:lumOff val="25000"/>
                    </a:schemeClr>
                  </a:solidFill>
                  <a:cs typeface="+mn-ea"/>
                  <a:sym typeface="+mn-lt"/>
                </a:rPr>
                <a:t> and make it into a film to wider </a:t>
              </a:r>
              <a:r>
                <a:rPr lang="en-US" altLang="zh-CN" sz="1200" dirty="0" err="1">
                  <a:solidFill>
                    <a:schemeClr val="tx1">
                      <a:lumMod val="75000"/>
                      <a:lumOff val="25000"/>
                    </a:schemeClr>
                  </a:solidFill>
                  <a:cs typeface="+mn-ea"/>
                  <a:sym typeface="+mn-lt"/>
                </a:rPr>
                <a:t>fieldpresentation</a:t>
              </a:r>
              <a:r>
                <a:rPr lang="en-US" altLang="zh-CN" sz="1200" dirty="0">
                  <a:solidFill>
                    <a:schemeClr val="tx1">
                      <a:lumMod val="75000"/>
                      <a:lumOff val="25000"/>
                    </a:schemeClr>
                  </a:solidFill>
                  <a:cs typeface="+mn-ea"/>
                  <a:sym typeface="+mn-lt"/>
                </a:rPr>
                <a:t> and make it into a film to wider field</a:t>
              </a:r>
            </a:p>
          </p:txBody>
        </p:sp>
      </p:grpSp>
      <p:pic>
        <p:nvPicPr>
          <p:cNvPr id="10" name="图片 9">
            <a:extLst>
              <a:ext uri="{FF2B5EF4-FFF2-40B4-BE49-F238E27FC236}">
                <a16:creationId xmlns="" xmlns:a16="http://schemas.microsoft.com/office/drawing/2014/main" id="{FC3BC7E0-42C8-4CD1-ACB4-F323637FCF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8728" y="3769923"/>
            <a:ext cx="3593207" cy="2946459"/>
          </a:xfrm>
          <a:prstGeom prst="rect">
            <a:avLst/>
          </a:prstGeom>
        </p:spPr>
      </p:pic>
    </p:spTree>
    <p:extLst>
      <p:ext uri="{BB962C8B-B14F-4D97-AF65-F5344CB8AC3E}">
        <p14:creationId xmlns:p14="http://schemas.microsoft.com/office/powerpoint/2010/main" val="370777644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8A243"/>
                </a:solidFill>
                <a:effectLst/>
                <a:uLnTx/>
                <a:uFillTx/>
                <a:cs typeface="+mn-ea"/>
                <a:sym typeface="+mn-lt"/>
              </a:rPr>
              <a:t>一、添加内容标题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pic>
        <p:nvPicPr>
          <p:cNvPr id="6" name="图片占位符 30">
            <a:extLst>
              <a:ext uri="{FF2B5EF4-FFF2-40B4-BE49-F238E27FC236}">
                <a16:creationId xmlns="" xmlns:a16="http://schemas.microsoft.com/office/drawing/2014/main" id="{EC99A7E1-AC12-4A05-BBC6-6FE843F44FBD}"/>
              </a:ext>
            </a:extLst>
          </p:cNvPr>
          <p:cNvPicPr>
            <a:picLocks noChangeAspect="1"/>
          </p:cNvPicPr>
          <p:nvPr/>
        </p:nvPicPr>
        <p:blipFill>
          <a:blip r:embed="rId3" cstate="print">
            <a:extLst>
              <a:ext uri="{28A0092B-C50C-407E-A947-70E740481C1C}">
                <a14:useLocalDpi xmlns:a14="http://schemas.microsoft.com/office/drawing/2010/main" val="0"/>
              </a:ext>
            </a:extLst>
          </a:blip>
          <a:srcRect l="29608" r="29608"/>
          <a:stretch>
            <a:fillRect/>
          </a:stretch>
        </p:blipFill>
        <p:spPr>
          <a:xfrm>
            <a:off x="1244600" y="1905000"/>
            <a:ext cx="2312730" cy="3781425"/>
          </a:xfrm>
          <a:custGeom>
            <a:avLst/>
            <a:gdLst>
              <a:gd name="connsiteX0" fmla="*/ 0 w 2312730"/>
              <a:gd name="connsiteY0" fmla="*/ 0 h 3781425"/>
              <a:gd name="connsiteX1" fmla="*/ 2312730 w 2312730"/>
              <a:gd name="connsiteY1" fmla="*/ 0 h 3781425"/>
              <a:gd name="connsiteX2" fmla="*/ 2312730 w 2312730"/>
              <a:gd name="connsiteY2" fmla="*/ 3781425 h 3781425"/>
              <a:gd name="connsiteX3" fmla="*/ 0 w 2312730"/>
              <a:gd name="connsiteY3" fmla="*/ 3781425 h 3781425"/>
            </a:gdLst>
            <a:ahLst/>
            <a:cxnLst>
              <a:cxn ang="0">
                <a:pos x="connsiteX0" y="connsiteY0"/>
              </a:cxn>
              <a:cxn ang="0">
                <a:pos x="connsiteX1" y="connsiteY1"/>
              </a:cxn>
              <a:cxn ang="0">
                <a:pos x="connsiteX2" y="connsiteY2"/>
              </a:cxn>
              <a:cxn ang="0">
                <a:pos x="connsiteX3" y="connsiteY3"/>
              </a:cxn>
            </a:cxnLst>
            <a:rect l="l" t="t" r="r" b="b"/>
            <a:pathLst>
              <a:path w="2312730" h="3781425">
                <a:moveTo>
                  <a:pt x="0" y="0"/>
                </a:moveTo>
                <a:lnTo>
                  <a:pt x="2312730" y="0"/>
                </a:lnTo>
                <a:lnTo>
                  <a:pt x="2312730" y="3781425"/>
                </a:lnTo>
                <a:lnTo>
                  <a:pt x="0" y="3781425"/>
                </a:lnTo>
                <a:close/>
              </a:path>
            </a:pathLst>
          </a:custGeom>
        </p:spPr>
      </p:pic>
      <p:pic>
        <p:nvPicPr>
          <p:cNvPr id="7" name="图片占位符 33">
            <a:extLst>
              <a:ext uri="{FF2B5EF4-FFF2-40B4-BE49-F238E27FC236}">
                <a16:creationId xmlns="" xmlns:a16="http://schemas.microsoft.com/office/drawing/2014/main" id="{7F62DDC8-B674-4DFB-B5C0-0ED038E7FA3A}"/>
              </a:ext>
            </a:extLst>
          </p:cNvPr>
          <p:cNvPicPr>
            <a:picLocks noChangeAspect="1"/>
          </p:cNvPicPr>
          <p:nvPr/>
        </p:nvPicPr>
        <p:blipFill>
          <a:blip r:embed="rId4" cstate="print">
            <a:extLst>
              <a:ext uri="{28A0092B-C50C-407E-A947-70E740481C1C}">
                <a14:useLocalDpi xmlns:a14="http://schemas.microsoft.com/office/drawing/2010/main" val="0"/>
              </a:ext>
            </a:extLst>
          </a:blip>
          <a:srcRect l="9048" r="9048"/>
          <a:stretch>
            <a:fillRect/>
          </a:stretch>
        </p:blipFill>
        <p:spPr>
          <a:xfrm>
            <a:off x="3736766" y="3852516"/>
            <a:ext cx="2252918" cy="1833909"/>
          </a:xfrm>
          <a:custGeom>
            <a:avLst/>
            <a:gdLst>
              <a:gd name="connsiteX0" fmla="*/ 0 w 2252918"/>
              <a:gd name="connsiteY0" fmla="*/ 0 h 1833910"/>
              <a:gd name="connsiteX1" fmla="*/ 2252918 w 2252918"/>
              <a:gd name="connsiteY1" fmla="*/ 0 h 1833910"/>
              <a:gd name="connsiteX2" fmla="*/ 2252918 w 2252918"/>
              <a:gd name="connsiteY2" fmla="*/ 1833910 h 1833910"/>
              <a:gd name="connsiteX3" fmla="*/ 0 w 2252918"/>
              <a:gd name="connsiteY3" fmla="*/ 1833910 h 1833910"/>
            </a:gdLst>
            <a:ahLst/>
            <a:cxnLst>
              <a:cxn ang="0">
                <a:pos x="connsiteX0" y="connsiteY0"/>
              </a:cxn>
              <a:cxn ang="0">
                <a:pos x="connsiteX1" y="connsiteY1"/>
              </a:cxn>
              <a:cxn ang="0">
                <a:pos x="connsiteX2" y="connsiteY2"/>
              </a:cxn>
              <a:cxn ang="0">
                <a:pos x="connsiteX3" y="connsiteY3"/>
              </a:cxn>
            </a:cxnLst>
            <a:rect l="l" t="t" r="r" b="b"/>
            <a:pathLst>
              <a:path w="2252918" h="1833910">
                <a:moveTo>
                  <a:pt x="0" y="0"/>
                </a:moveTo>
                <a:lnTo>
                  <a:pt x="2252918" y="0"/>
                </a:lnTo>
                <a:lnTo>
                  <a:pt x="2252918" y="1833910"/>
                </a:lnTo>
                <a:lnTo>
                  <a:pt x="0" y="1833910"/>
                </a:lnTo>
                <a:close/>
              </a:path>
            </a:pathLst>
          </a:custGeom>
        </p:spPr>
      </p:pic>
      <p:pic>
        <p:nvPicPr>
          <p:cNvPr id="8" name="图片占位符 31">
            <a:extLst>
              <a:ext uri="{FF2B5EF4-FFF2-40B4-BE49-F238E27FC236}">
                <a16:creationId xmlns="" xmlns:a16="http://schemas.microsoft.com/office/drawing/2014/main" id="{CECAA1D7-4B74-40B0-9EE9-AC48D0C5C9CE}"/>
              </a:ext>
            </a:extLst>
          </p:cNvPr>
          <p:cNvPicPr>
            <a:picLocks noChangeAspect="1"/>
          </p:cNvPicPr>
          <p:nvPr/>
        </p:nvPicPr>
        <p:blipFill>
          <a:blip r:embed="rId5" cstate="print">
            <a:extLst>
              <a:ext uri="{28A0092B-C50C-407E-A947-70E740481C1C}">
                <a14:useLocalDpi xmlns:a14="http://schemas.microsoft.com/office/drawing/2010/main" val="0"/>
              </a:ext>
            </a:extLst>
          </a:blip>
          <a:srcRect t="21225" b="21225"/>
          <a:stretch>
            <a:fillRect/>
          </a:stretch>
        </p:blipFill>
        <p:spPr>
          <a:xfrm>
            <a:off x="3736766" y="1905001"/>
            <a:ext cx="4778280" cy="1833909"/>
          </a:xfrm>
          <a:custGeom>
            <a:avLst/>
            <a:gdLst>
              <a:gd name="connsiteX0" fmla="*/ 0 w 4778280"/>
              <a:gd name="connsiteY0" fmla="*/ 0 h 1833909"/>
              <a:gd name="connsiteX1" fmla="*/ 4778280 w 4778280"/>
              <a:gd name="connsiteY1" fmla="*/ 0 h 1833909"/>
              <a:gd name="connsiteX2" fmla="*/ 4778280 w 4778280"/>
              <a:gd name="connsiteY2" fmla="*/ 1833909 h 1833909"/>
              <a:gd name="connsiteX3" fmla="*/ 0 w 4778280"/>
              <a:gd name="connsiteY3" fmla="*/ 1833909 h 1833909"/>
            </a:gdLst>
            <a:ahLst/>
            <a:cxnLst>
              <a:cxn ang="0">
                <a:pos x="connsiteX0" y="connsiteY0"/>
              </a:cxn>
              <a:cxn ang="0">
                <a:pos x="connsiteX1" y="connsiteY1"/>
              </a:cxn>
              <a:cxn ang="0">
                <a:pos x="connsiteX2" y="connsiteY2"/>
              </a:cxn>
              <a:cxn ang="0">
                <a:pos x="connsiteX3" y="connsiteY3"/>
              </a:cxn>
            </a:cxnLst>
            <a:rect l="l" t="t" r="r" b="b"/>
            <a:pathLst>
              <a:path w="4778280" h="1833909">
                <a:moveTo>
                  <a:pt x="0" y="0"/>
                </a:moveTo>
                <a:lnTo>
                  <a:pt x="4778280" y="0"/>
                </a:lnTo>
                <a:lnTo>
                  <a:pt x="4778280" y="1833909"/>
                </a:lnTo>
                <a:lnTo>
                  <a:pt x="0" y="1833909"/>
                </a:lnTo>
                <a:close/>
              </a:path>
            </a:pathLst>
          </a:custGeom>
        </p:spPr>
      </p:pic>
      <p:pic>
        <p:nvPicPr>
          <p:cNvPr id="9" name="图片占位符 32">
            <a:extLst>
              <a:ext uri="{FF2B5EF4-FFF2-40B4-BE49-F238E27FC236}">
                <a16:creationId xmlns="" xmlns:a16="http://schemas.microsoft.com/office/drawing/2014/main" id="{BC8FCFB4-8265-4E7C-A451-44045A20CD15}"/>
              </a:ext>
            </a:extLst>
          </p:cNvPr>
          <p:cNvPicPr>
            <a:picLocks noChangeAspect="1"/>
          </p:cNvPicPr>
          <p:nvPr/>
        </p:nvPicPr>
        <p:blipFill>
          <a:blip r:embed="rId6" cstate="print">
            <a:extLst>
              <a:ext uri="{28A0092B-C50C-407E-A947-70E740481C1C}">
                <a14:useLocalDpi xmlns:a14="http://schemas.microsoft.com/office/drawing/2010/main" val="0"/>
              </a:ext>
            </a:extLst>
          </a:blip>
          <a:srcRect l="9314" r="9314"/>
          <a:stretch>
            <a:fillRect/>
          </a:stretch>
        </p:blipFill>
        <p:spPr>
          <a:xfrm>
            <a:off x="8694482" y="1905000"/>
            <a:ext cx="2252918" cy="1833909"/>
          </a:xfrm>
          <a:custGeom>
            <a:avLst/>
            <a:gdLst>
              <a:gd name="connsiteX0" fmla="*/ 0 w 2252918"/>
              <a:gd name="connsiteY0" fmla="*/ 0 h 1833910"/>
              <a:gd name="connsiteX1" fmla="*/ 2252918 w 2252918"/>
              <a:gd name="connsiteY1" fmla="*/ 0 h 1833910"/>
              <a:gd name="connsiteX2" fmla="*/ 2252918 w 2252918"/>
              <a:gd name="connsiteY2" fmla="*/ 1833910 h 1833910"/>
              <a:gd name="connsiteX3" fmla="*/ 0 w 2252918"/>
              <a:gd name="connsiteY3" fmla="*/ 1833910 h 1833910"/>
            </a:gdLst>
            <a:ahLst/>
            <a:cxnLst>
              <a:cxn ang="0">
                <a:pos x="connsiteX0" y="connsiteY0"/>
              </a:cxn>
              <a:cxn ang="0">
                <a:pos x="connsiteX1" y="connsiteY1"/>
              </a:cxn>
              <a:cxn ang="0">
                <a:pos x="connsiteX2" y="connsiteY2"/>
              </a:cxn>
              <a:cxn ang="0">
                <a:pos x="connsiteX3" y="connsiteY3"/>
              </a:cxn>
            </a:cxnLst>
            <a:rect l="l" t="t" r="r" b="b"/>
            <a:pathLst>
              <a:path w="2252918" h="1833910">
                <a:moveTo>
                  <a:pt x="0" y="0"/>
                </a:moveTo>
                <a:lnTo>
                  <a:pt x="2252918" y="0"/>
                </a:lnTo>
                <a:lnTo>
                  <a:pt x="2252918" y="1833910"/>
                </a:lnTo>
                <a:lnTo>
                  <a:pt x="0" y="1833910"/>
                </a:lnTo>
                <a:close/>
              </a:path>
            </a:pathLst>
          </a:custGeom>
        </p:spPr>
      </p:pic>
      <p:grpSp>
        <p:nvGrpSpPr>
          <p:cNvPr id="10" name="组合 9">
            <a:extLst>
              <a:ext uri="{FF2B5EF4-FFF2-40B4-BE49-F238E27FC236}">
                <a16:creationId xmlns="" xmlns:a16="http://schemas.microsoft.com/office/drawing/2014/main" id="{443C1401-BA7A-4BA8-B54F-BABC9EF49C93}"/>
              </a:ext>
            </a:extLst>
          </p:cNvPr>
          <p:cNvGrpSpPr/>
          <p:nvPr/>
        </p:nvGrpSpPr>
        <p:grpSpPr>
          <a:xfrm>
            <a:off x="6169120" y="3852516"/>
            <a:ext cx="4778280" cy="1833909"/>
            <a:chOff x="6169120" y="3852516"/>
            <a:chExt cx="4778280" cy="1833909"/>
          </a:xfrm>
          <a:solidFill>
            <a:srgbClr val="E8A243"/>
          </a:solidFill>
        </p:grpSpPr>
        <p:sp>
          <p:nvSpPr>
            <p:cNvPr id="11" name="Rectangle 4">
              <a:extLst>
                <a:ext uri="{FF2B5EF4-FFF2-40B4-BE49-F238E27FC236}">
                  <a16:creationId xmlns="" xmlns:a16="http://schemas.microsoft.com/office/drawing/2014/main" id="{97A8E5FE-16A2-4081-9661-258E2CC1A41E}"/>
                </a:ext>
              </a:extLst>
            </p:cNvPr>
            <p:cNvSpPr/>
            <p:nvPr/>
          </p:nvSpPr>
          <p:spPr>
            <a:xfrm>
              <a:off x="6169120" y="3852516"/>
              <a:ext cx="4778280" cy="1833909"/>
            </a:xfrm>
            <a:prstGeom prst="rect">
              <a:avLst/>
            </a:pr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nvGrpSpPr>
            <p:cNvPr id="12" name="组合 11">
              <a:extLst>
                <a:ext uri="{FF2B5EF4-FFF2-40B4-BE49-F238E27FC236}">
                  <a16:creationId xmlns="" xmlns:a16="http://schemas.microsoft.com/office/drawing/2014/main" id="{C1A2FE70-F534-4857-BC26-196D9CC4181F}"/>
                </a:ext>
              </a:extLst>
            </p:cNvPr>
            <p:cNvGrpSpPr/>
            <p:nvPr/>
          </p:nvGrpSpPr>
          <p:grpSpPr>
            <a:xfrm>
              <a:off x="6504035" y="4278430"/>
              <a:ext cx="4108450" cy="869105"/>
              <a:chOff x="874712" y="3344238"/>
              <a:chExt cx="4108450" cy="869105"/>
            </a:xfrm>
            <a:grpFill/>
          </p:grpSpPr>
          <p:sp>
            <p:nvSpPr>
              <p:cNvPr id="13" name="矩形 12">
                <a:extLst>
                  <a:ext uri="{FF2B5EF4-FFF2-40B4-BE49-F238E27FC236}">
                    <a16:creationId xmlns="" xmlns:a16="http://schemas.microsoft.com/office/drawing/2014/main" id="{AD5C304E-45FD-4BB0-AA04-472918730FC2}"/>
                  </a:ext>
                </a:extLst>
              </p:cNvPr>
              <p:cNvSpPr/>
              <p:nvPr/>
            </p:nvSpPr>
            <p:spPr>
              <a:xfrm>
                <a:off x="874712" y="3677812"/>
                <a:ext cx="4108450" cy="535531"/>
              </a:xfrm>
              <a:prstGeom prst="rect">
                <a:avLst/>
              </a:prstGeom>
              <a:grpFill/>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cs typeface="+mn-ea"/>
                    <a:sym typeface="+mn-lt"/>
                  </a:rPr>
                  <a:t>用户可以在投影仪或者计算机上进行演示也可以将演示文稿打印出来制作成胶片以便应用到更广泛的领域中</a:t>
                </a:r>
              </a:p>
            </p:txBody>
          </p:sp>
          <p:sp>
            <p:nvSpPr>
              <p:cNvPr id="14" name="矩形 13">
                <a:extLst>
                  <a:ext uri="{FF2B5EF4-FFF2-40B4-BE49-F238E27FC236}">
                    <a16:creationId xmlns="" xmlns:a16="http://schemas.microsoft.com/office/drawing/2014/main" id="{91B5605C-FC24-495A-9B69-0F805B5050F3}"/>
                  </a:ext>
                </a:extLst>
              </p:cNvPr>
              <p:cNvSpPr/>
              <p:nvPr/>
            </p:nvSpPr>
            <p:spPr>
              <a:xfrm>
                <a:off x="874712" y="3344238"/>
                <a:ext cx="2241974" cy="387798"/>
              </a:xfrm>
              <a:prstGeom prst="rect">
                <a:avLst/>
              </a:prstGeom>
              <a:grpFill/>
            </p:spPr>
            <p:txBody>
              <a:bodyPr wrap="square">
                <a:spAutoFit/>
                <a:scene3d>
                  <a:camera prst="orthographicFront"/>
                  <a:lightRig rig="threePt" dir="t"/>
                </a:scene3d>
                <a:sp3d contourW="12700"/>
              </a:bodyPr>
              <a:lstStyle/>
              <a:p>
                <a:pPr>
                  <a:lnSpc>
                    <a:spcPct val="120000"/>
                  </a:lnSpc>
                </a:pPr>
                <a:r>
                  <a:rPr lang="zh-CN" altLang="en-US" sz="1600" b="1" dirty="0">
                    <a:solidFill>
                      <a:schemeClr val="bg1"/>
                    </a:solidFill>
                    <a:cs typeface="+mn-ea"/>
                    <a:sym typeface="+mn-lt"/>
                  </a:rPr>
                  <a:t>标题文字添加</a:t>
                </a:r>
              </a:p>
            </p:txBody>
          </p:sp>
        </p:grpSp>
      </p:grpSp>
    </p:spTree>
    <p:extLst>
      <p:ext uri="{BB962C8B-B14F-4D97-AF65-F5344CB8AC3E}">
        <p14:creationId xmlns:p14="http://schemas.microsoft.com/office/powerpoint/2010/main" val="122059777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8A243"/>
                </a:solidFill>
                <a:effectLst/>
                <a:uLnTx/>
                <a:uFillTx/>
                <a:cs typeface="+mn-ea"/>
                <a:sym typeface="+mn-lt"/>
              </a:rPr>
              <a:t>一、添加内容标题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6" name="圆角右箭头 41">
            <a:extLst>
              <a:ext uri="{FF2B5EF4-FFF2-40B4-BE49-F238E27FC236}">
                <a16:creationId xmlns="" xmlns:a16="http://schemas.microsoft.com/office/drawing/2014/main" id="{62D740AC-20D6-47E3-8EC2-6CA48BBB7213}"/>
              </a:ext>
            </a:extLst>
          </p:cNvPr>
          <p:cNvSpPr/>
          <p:nvPr/>
        </p:nvSpPr>
        <p:spPr>
          <a:xfrm>
            <a:off x="6331849" y="3520337"/>
            <a:ext cx="1185155" cy="3119135"/>
          </a:xfrm>
          <a:prstGeom prst="bentArrow">
            <a:avLst>
              <a:gd name="adj1" fmla="val 25000"/>
              <a:gd name="adj2" fmla="val 25000"/>
              <a:gd name="adj3" fmla="val 25000"/>
              <a:gd name="adj4" fmla="val 75000"/>
            </a:avLst>
          </a:prstGeom>
          <a:solidFill>
            <a:srgbClr val="E8A243"/>
          </a:solidFill>
          <a:ln w="28575" cap="flat">
            <a:solidFill>
              <a:srgbClr val="FFFFFF"/>
            </a:solidFill>
            <a:prstDash val="solid"/>
            <a:miter lim="800000"/>
          </a:ln>
          <a:effectLst/>
        </p:spPr>
        <p:txBody>
          <a:bodyPr vert="horz" wrap="square" lIns="91440" tIns="45720" rIns="91440" bIns="45720" numCol="1" anchor="t" anchorCtr="0" compatLnSpc="1"/>
          <a:lstStyle/>
          <a:p>
            <a:pPr marL="0" marR="0" lvl="0" indent="0" algn="ctr" defTabSz="914400" eaLnBrk="1" fontAlgn="base" latinLnBrk="0" hangingPunct="1">
              <a:lnSpc>
                <a:spcPct val="200000"/>
              </a:lnSpc>
              <a:spcBef>
                <a:spcPct val="2000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srgbClr val="F4F4F4"/>
              </a:solidFill>
              <a:effectLst/>
              <a:uLnTx/>
              <a:uFillTx/>
              <a:cs typeface="+mn-ea"/>
              <a:sym typeface="+mn-lt"/>
            </a:endParaRPr>
          </a:p>
        </p:txBody>
      </p:sp>
      <p:sp>
        <p:nvSpPr>
          <p:cNvPr id="7" name="圆角右箭头 52">
            <a:extLst>
              <a:ext uri="{FF2B5EF4-FFF2-40B4-BE49-F238E27FC236}">
                <a16:creationId xmlns="" xmlns:a16="http://schemas.microsoft.com/office/drawing/2014/main" id="{2EC10641-FDAB-4CDD-9BC2-580EE88424EA}"/>
              </a:ext>
            </a:extLst>
          </p:cNvPr>
          <p:cNvSpPr/>
          <p:nvPr/>
        </p:nvSpPr>
        <p:spPr>
          <a:xfrm flipH="1">
            <a:off x="4647644" y="3520337"/>
            <a:ext cx="1185155" cy="3119135"/>
          </a:xfrm>
          <a:prstGeom prst="bentArrow">
            <a:avLst>
              <a:gd name="adj1" fmla="val 25000"/>
              <a:gd name="adj2" fmla="val 25000"/>
              <a:gd name="adj3" fmla="val 25000"/>
              <a:gd name="adj4" fmla="val 75000"/>
            </a:avLst>
          </a:prstGeom>
          <a:solidFill>
            <a:srgbClr val="E8A243"/>
          </a:solidFill>
          <a:ln w="28575" cap="flat">
            <a:solidFill>
              <a:srgbClr val="FFFFFF"/>
            </a:solidFill>
            <a:prstDash val="solid"/>
            <a:miter lim="800000"/>
          </a:ln>
          <a:effectLst/>
        </p:spPr>
        <p:txBody>
          <a:bodyPr vert="horz" wrap="square" lIns="91440" tIns="45720" rIns="91440" bIns="45720" numCol="1" anchor="t" anchorCtr="0" compatLnSpc="1"/>
          <a:lstStyle/>
          <a:p>
            <a:pPr marL="0" marR="0" lvl="0" indent="0" algn="ctr" defTabSz="914400" eaLnBrk="1" fontAlgn="base" latinLnBrk="0" hangingPunct="1">
              <a:lnSpc>
                <a:spcPct val="200000"/>
              </a:lnSpc>
              <a:spcBef>
                <a:spcPct val="2000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srgbClr val="F4F4F4"/>
              </a:solidFill>
              <a:effectLst/>
              <a:uLnTx/>
              <a:uFillTx/>
              <a:cs typeface="+mn-ea"/>
              <a:sym typeface="+mn-lt"/>
            </a:endParaRPr>
          </a:p>
        </p:txBody>
      </p:sp>
      <p:sp>
        <p:nvSpPr>
          <p:cNvPr id="8" name="圆角右箭头 61">
            <a:extLst>
              <a:ext uri="{FF2B5EF4-FFF2-40B4-BE49-F238E27FC236}">
                <a16:creationId xmlns="" xmlns:a16="http://schemas.microsoft.com/office/drawing/2014/main" id="{F8DA21A7-DBFA-4C7E-8A6F-01F197E2F50C}"/>
              </a:ext>
            </a:extLst>
          </p:cNvPr>
          <p:cNvSpPr/>
          <p:nvPr/>
        </p:nvSpPr>
        <p:spPr>
          <a:xfrm>
            <a:off x="6691523" y="4451952"/>
            <a:ext cx="1179257" cy="2187521"/>
          </a:xfrm>
          <a:prstGeom prst="bentArrow">
            <a:avLst>
              <a:gd name="adj1" fmla="val 25000"/>
              <a:gd name="adj2" fmla="val 25000"/>
              <a:gd name="adj3" fmla="val 25000"/>
              <a:gd name="adj4" fmla="val 75000"/>
            </a:avLst>
          </a:prstGeom>
          <a:solidFill>
            <a:schemeClr val="tx1">
              <a:lumMod val="50000"/>
              <a:lumOff val="50000"/>
            </a:schemeClr>
          </a:solidFill>
          <a:ln w="28575" cap="flat">
            <a:solidFill>
              <a:srgbClr val="FFFFFF"/>
            </a:solidFill>
            <a:prstDash val="solid"/>
            <a:miter lim="800000"/>
          </a:ln>
          <a:effectLst/>
        </p:spPr>
        <p:txBody>
          <a:bodyPr vert="horz" wrap="square" lIns="91440" tIns="45720" rIns="91440" bIns="45720" numCol="1" anchor="t" anchorCtr="0" compatLnSpc="1"/>
          <a:lstStyle/>
          <a:p>
            <a:pPr marL="0" marR="0" lvl="0" indent="0" algn="ctr" defTabSz="914400" eaLnBrk="1" fontAlgn="base" latinLnBrk="0" hangingPunct="1">
              <a:lnSpc>
                <a:spcPct val="200000"/>
              </a:lnSpc>
              <a:spcBef>
                <a:spcPct val="2000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srgbClr val="F4F4F4"/>
              </a:solidFill>
              <a:effectLst/>
              <a:uLnTx/>
              <a:uFillTx/>
              <a:cs typeface="+mn-ea"/>
              <a:sym typeface="+mn-lt"/>
            </a:endParaRPr>
          </a:p>
        </p:txBody>
      </p:sp>
      <p:sp>
        <p:nvSpPr>
          <p:cNvPr id="9" name="圆角右箭头 83">
            <a:extLst>
              <a:ext uri="{FF2B5EF4-FFF2-40B4-BE49-F238E27FC236}">
                <a16:creationId xmlns="" xmlns:a16="http://schemas.microsoft.com/office/drawing/2014/main" id="{61225E23-90DE-43DD-A1B6-AA350DB3257D}"/>
              </a:ext>
            </a:extLst>
          </p:cNvPr>
          <p:cNvSpPr/>
          <p:nvPr/>
        </p:nvSpPr>
        <p:spPr>
          <a:xfrm flipH="1">
            <a:off x="4290920" y="4451952"/>
            <a:ext cx="1179257" cy="2187521"/>
          </a:xfrm>
          <a:prstGeom prst="bentArrow">
            <a:avLst>
              <a:gd name="adj1" fmla="val 25000"/>
              <a:gd name="adj2" fmla="val 25000"/>
              <a:gd name="adj3" fmla="val 25000"/>
              <a:gd name="adj4" fmla="val 75000"/>
            </a:avLst>
          </a:prstGeom>
          <a:solidFill>
            <a:schemeClr val="tx1">
              <a:lumMod val="50000"/>
              <a:lumOff val="50000"/>
            </a:schemeClr>
          </a:solidFill>
          <a:ln w="28575" cap="flat">
            <a:solidFill>
              <a:srgbClr val="FFFFFF"/>
            </a:solidFill>
            <a:prstDash val="solid"/>
            <a:miter lim="800000"/>
          </a:ln>
          <a:effectLst/>
        </p:spPr>
        <p:txBody>
          <a:bodyPr vert="horz" wrap="square" lIns="91440" tIns="45720" rIns="91440" bIns="45720" numCol="1" anchor="t" anchorCtr="0" compatLnSpc="1"/>
          <a:lstStyle/>
          <a:p>
            <a:pPr marL="0" marR="0" lvl="0" indent="0" algn="ctr" defTabSz="914400" eaLnBrk="1" fontAlgn="base" latinLnBrk="0" hangingPunct="1">
              <a:lnSpc>
                <a:spcPct val="200000"/>
              </a:lnSpc>
              <a:spcBef>
                <a:spcPct val="2000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srgbClr val="F4F4F4"/>
              </a:solidFill>
              <a:effectLst/>
              <a:uLnTx/>
              <a:uFillTx/>
              <a:cs typeface="+mn-ea"/>
              <a:sym typeface="+mn-lt"/>
            </a:endParaRPr>
          </a:p>
        </p:txBody>
      </p:sp>
      <p:sp>
        <p:nvSpPr>
          <p:cNvPr id="10" name="上箭头 45">
            <a:extLst>
              <a:ext uri="{FF2B5EF4-FFF2-40B4-BE49-F238E27FC236}">
                <a16:creationId xmlns="" xmlns:a16="http://schemas.microsoft.com/office/drawing/2014/main" id="{3EA40FAF-D142-413C-B65C-B9983E056D0A}"/>
              </a:ext>
            </a:extLst>
          </p:cNvPr>
          <p:cNvSpPr/>
          <p:nvPr/>
        </p:nvSpPr>
        <p:spPr>
          <a:xfrm>
            <a:off x="5795289" y="3082494"/>
            <a:ext cx="601422" cy="3556979"/>
          </a:xfrm>
          <a:prstGeom prst="upArrow">
            <a:avLst/>
          </a:prstGeom>
          <a:solidFill>
            <a:schemeClr val="tx1">
              <a:lumMod val="50000"/>
              <a:lumOff val="50000"/>
            </a:schemeClr>
          </a:solidFill>
          <a:ln w="28575" cap="flat">
            <a:solidFill>
              <a:srgbClr val="FFFFFF"/>
            </a:solidFill>
            <a:prstDash val="solid"/>
            <a:miter lim="800000"/>
          </a:ln>
          <a:effectLst/>
        </p:spPr>
        <p:txBody>
          <a:bodyPr vert="horz" wrap="square" lIns="91440" tIns="45720" rIns="91440" bIns="45720" numCol="1" anchor="t" anchorCtr="0" compatLnSpc="1"/>
          <a:lstStyle/>
          <a:p>
            <a:pPr marL="0" marR="0" lvl="0" indent="0" algn="ctr" defTabSz="914400" eaLnBrk="1" fontAlgn="base" latinLnBrk="0" hangingPunct="1">
              <a:lnSpc>
                <a:spcPct val="200000"/>
              </a:lnSpc>
              <a:spcBef>
                <a:spcPct val="2000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srgbClr val="F4F4F4"/>
              </a:solidFill>
              <a:effectLst/>
              <a:uLnTx/>
              <a:uFillTx/>
              <a:cs typeface="+mn-ea"/>
              <a:sym typeface="+mn-lt"/>
            </a:endParaRPr>
          </a:p>
        </p:txBody>
      </p:sp>
      <p:grpSp>
        <p:nvGrpSpPr>
          <p:cNvPr id="11" name="组合 10">
            <a:extLst>
              <a:ext uri="{FF2B5EF4-FFF2-40B4-BE49-F238E27FC236}">
                <a16:creationId xmlns="" xmlns:a16="http://schemas.microsoft.com/office/drawing/2014/main" id="{CD2F2E7A-342C-4FAD-94D0-FF56D5EADB32}"/>
              </a:ext>
            </a:extLst>
          </p:cNvPr>
          <p:cNvGrpSpPr/>
          <p:nvPr/>
        </p:nvGrpSpPr>
        <p:grpSpPr>
          <a:xfrm>
            <a:off x="2086621" y="4445554"/>
            <a:ext cx="1873161" cy="949027"/>
            <a:chOff x="1546824" y="3892841"/>
            <a:chExt cx="2161186" cy="1094953"/>
          </a:xfrm>
        </p:grpSpPr>
        <p:sp>
          <p:nvSpPr>
            <p:cNvPr id="12" name="TextBox 9">
              <a:extLst>
                <a:ext uri="{FF2B5EF4-FFF2-40B4-BE49-F238E27FC236}">
                  <a16:creationId xmlns="" xmlns:a16="http://schemas.microsoft.com/office/drawing/2014/main" id="{AF8C5004-500A-4A24-82EF-50D028CF1B36}"/>
                </a:ext>
              </a:extLst>
            </p:cNvPr>
            <p:cNvSpPr txBox="1"/>
            <p:nvPr/>
          </p:nvSpPr>
          <p:spPr>
            <a:xfrm>
              <a:off x="2077094" y="3892841"/>
              <a:ext cx="1182192" cy="390611"/>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fontAlgn="base">
                <a:spcBef>
                  <a:spcPct val="0"/>
                </a:spcBef>
                <a:spcAft>
                  <a:spcPct val="0"/>
                </a:spcAft>
                <a:buFont typeface="Arial" panose="020B0604020202020204" pitchFamily="34" charset="0"/>
                <a:buNone/>
              </a:pPr>
              <a:r>
                <a:rPr lang="zh-CN" altLang="en-US" sz="1600" b="1" dirty="0">
                  <a:solidFill>
                    <a:srgbClr val="4D4D4D"/>
                  </a:solidFill>
                  <a:latin typeface="+mn-lt"/>
                  <a:cs typeface="+mn-ea"/>
                  <a:sym typeface="+mn-lt"/>
                </a:rPr>
                <a:t>添加标题</a:t>
              </a:r>
            </a:p>
          </p:txBody>
        </p:sp>
        <p:sp>
          <p:nvSpPr>
            <p:cNvPr id="13" name="TextBox 10">
              <a:extLst>
                <a:ext uri="{FF2B5EF4-FFF2-40B4-BE49-F238E27FC236}">
                  <a16:creationId xmlns="" xmlns:a16="http://schemas.microsoft.com/office/drawing/2014/main" id="{EF9D2413-DC9C-4CD0-A9A1-DB84124812B2}"/>
                </a:ext>
              </a:extLst>
            </p:cNvPr>
            <p:cNvSpPr txBox="1"/>
            <p:nvPr/>
          </p:nvSpPr>
          <p:spPr>
            <a:xfrm>
              <a:off x="1546824" y="4249130"/>
              <a:ext cx="2161186" cy="738664"/>
            </a:xfrm>
            <a:prstGeom prst="rect">
              <a:avLst/>
            </a:prstGeom>
            <a:noFill/>
          </p:spPr>
          <p:txBody>
            <a:bodyPr wrap="square" rtlCol="0">
              <a:spAutoFit/>
            </a:bodyPr>
            <a:lstStyle/>
            <a:p>
              <a:pPr algn="ctr" fontAlgn="base">
                <a:spcBef>
                  <a:spcPct val="0"/>
                </a:spcBef>
                <a:spcAft>
                  <a:spcPct val="0"/>
                </a:spcAft>
                <a:buFont typeface="Arial" panose="020B0604020202020204" pitchFamily="34" charset="0"/>
                <a:buNone/>
              </a:pPr>
              <a:r>
                <a:rPr lang="zh-CN" altLang="en-US" sz="1200" dirty="0">
                  <a:solidFill>
                    <a:srgbClr val="4D4D4D"/>
                  </a:solidFill>
                  <a:cs typeface="+mn-ea"/>
                  <a:sym typeface="+mn-lt"/>
                </a:rPr>
                <a:t>单击此处编辑您要的内容，建议您在展示时采用微软雅黑字体，</a:t>
              </a:r>
              <a:endParaRPr lang="en-US" altLang="zh-CN" sz="1200" dirty="0">
                <a:solidFill>
                  <a:srgbClr val="4D4D4D"/>
                </a:solidFill>
                <a:cs typeface="+mn-ea"/>
                <a:sym typeface="+mn-lt"/>
              </a:endParaRPr>
            </a:p>
          </p:txBody>
        </p:sp>
      </p:grpSp>
      <p:grpSp>
        <p:nvGrpSpPr>
          <p:cNvPr id="14" name="组合 13">
            <a:extLst>
              <a:ext uri="{FF2B5EF4-FFF2-40B4-BE49-F238E27FC236}">
                <a16:creationId xmlns="" xmlns:a16="http://schemas.microsoft.com/office/drawing/2014/main" id="{08F0969E-B60E-4155-A7CC-F8B34E6F979E}"/>
              </a:ext>
            </a:extLst>
          </p:cNvPr>
          <p:cNvGrpSpPr/>
          <p:nvPr/>
        </p:nvGrpSpPr>
        <p:grpSpPr>
          <a:xfrm>
            <a:off x="2646380" y="3031466"/>
            <a:ext cx="1873161" cy="949027"/>
            <a:chOff x="2192654" y="2261317"/>
            <a:chExt cx="2161186" cy="1094953"/>
          </a:xfrm>
        </p:grpSpPr>
        <p:sp>
          <p:nvSpPr>
            <p:cNvPr id="15" name="TextBox 9">
              <a:extLst>
                <a:ext uri="{FF2B5EF4-FFF2-40B4-BE49-F238E27FC236}">
                  <a16:creationId xmlns="" xmlns:a16="http://schemas.microsoft.com/office/drawing/2014/main" id="{001FB53E-8EB3-4BE9-ABF3-F6C254087264}"/>
                </a:ext>
              </a:extLst>
            </p:cNvPr>
            <p:cNvSpPr txBox="1"/>
            <p:nvPr/>
          </p:nvSpPr>
          <p:spPr>
            <a:xfrm>
              <a:off x="2192655" y="2261317"/>
              <a:ext cx="2161185" cy="390611"/>
            </a:xfrm>
            <a:prstGeom prst="rect">
              <a:avLst/>
            </a:prstGeom>
            <a:noFill/>
          </p:spPr>
          <p:txBody>
            <a:bodyPr wrap="square" rtlCol="0">
              <a:spAutoFit/>
            </a:bodyPr>
            <a:lstStyle>
              <a:defPPr>
                <a:defRPr lang="zh-CN"/>
              </a:defPPr>
              <a:lvl1pPr algn="r">
                <a:defRPr sz="1200">
                  <a:solidFill>
                    <a:srgbClr val="232B36"/>
                  </a:solidFill>
                  <a:latin typeface="Arial Rounded MT Bold" panose="020F0704030504030204" pitchFamily="34" charset="0"/>
                </a:defRPr>
              </a:lvl1pPr>
            </a:lstStyle>
            <a:p>
              <a:pPr algn="ctr" fontAlgn="base">
                <a:spcBef>
                  <a:spcPct val="0"/>
                </a:spcBef>
                <a:spcAft>
                  <a:spcPct val="0"/>
                </a:spcAft>
                <a:buFont typeface="Arial" panose="020B0604020202020204" pitchFamily="34" charset="0"/>
                <a:buNone/>
              </a:pPr>
              <a:r>
                <a:rPr lang="zh-CN" altLang="en-US" sz="1600" b="1" dirty="0">
                  <a:solidFill>
                    <a:srgbClr val="4D4D4D"/>
                  </a:solidFill>
                  <a:latin typeface="+mn-lt"/>
                  <a:cs typeface="+mn-ea"/>
                  <a:sym typeface="+mn-lt"/>
                </a:rPr>
                <a:t>添加标题</a:t>
              </a:r>
            </a:p>
          </p:txBody>
        </p:sp>
        <p:sp>
          <p:nvSpPr>
            <p:cNvPr id="16" name="TextBox 10">
              <a:extLst>
                <a:ext uri="{FF2B5EF4-FFF2-40B4-BE49-F238E27FC236}">
                  <a16:creationId xmlns="" xmlns:a16="http://schemas.microsoft.com/office/drawing/2014/main" id="{5D12116C-E084-42C7-9913-9A5FD88EFFCA}"/>
                </a:ext>
              </a:extLst>
            </p:cNvPr>
            <p:cNvSpPr txBox="1"/>
            <p:nvPr/>
          </p:nvSpPr>
          <p:spPr>
            <a:xfrm>
              <a:off x="2192654" y="2617606"/>
              <a:ext cx="2161186" cy="738664"/>
            </a:xfrm>
            <a:prstGeom prst="rect">
              <a:avLst/>
            </a:prstGeom>
            <a:noFill/>
          </p:spPr>
          <p:txBody>
            <a:bodyPr wrap="square" rtlCol="0">
              <a:spAutoFit/>
            </a:bodyPr>
            <a:lstStyle/>
            <a:p>
              <a:pPr algn="ctr" fontAlgn="base">
                <a:spcBef>
                  <a:spcPct val="0"/>
                </a:spcBef>
                <a:spcAft>
                  <a:spcPct val="0"/>
                </a:spcAft>
                <a:buFont typeface="Arial" panose="020B0604020202020204" pitchFamily="34" charset="0"/>
                <a:buNone/>
              </a:pPr>
              <a:r>
                <a:rPr lang="zh-CN" altLang="en-US" sz="1200" dirty="0">
                  <a:solidFill>
                    <a:srgbClr val="4D4D4D"/>
                  </a:solidFill>
                  <a:cs typeface="+mn-ea"/>
                  <a:sym typeface="+mn-lt"/>
                </a:rPr>
                <a:t>单击此处编辑您要的内容，建议您在展示时采用微软雅黑字体，</a:t>
              </a:r>
              <a:endParaRPr lang="en-US" altLang="zh-CN" sz="1200" dirty="0">
                <a:solidFill>
                  <a:srgbClr val="4D4D4D"/>
                </a:solidFill>
                <a:cs typeface="+mn-ea"/>
                <a:sym typeface="+mn-lt"/>
              </a:endParaRPr>
            </a:p>
          </p:txBody>
        </p:sp>
      </p:grpSp>
      <p:grpSp>
        <p:nvGrpSpPr>
          <p:cNvPr id="17" name="组合 16">
            <a:extLst>
              <a:ext uri="{FF2B5EF4-FFF2-40B4-BE49-F238E27FC236}">
                <a16:creationId xmlns="" xmlns:a16="http://schemas.microsoft.com/office/drawing/2014/main" id="{F1D19DDE-6770-4F06-A6D0-6943D47F9AF0}"/>
              </a:ext>
            </a:extLst>
          </p:cNvPr>
          <p:cNvGrpSpPr/>
          <p:nvPr/>
        </p:nvGrpSpPr>
        <p:grpSpPr>
          <a:xfrm>
            <a:off x="5184871" y="1982118"/>
            <a:ext cx="1873161" cy="949027"/>
            <a:chOff x="4973597" y="1050617"/>
            <a:chExt cx="2161186" cy="1094953"/>
          </a:xfrm>
        </p:grpSpPr>
        <p:sp>
          <p:nvSpPr>
            <p:cNvPr id="18" name="TextBox 9">
              <a:extLst>
                <a:ext uri="{FF2B5EF4-FFF2-40B4-BE49-F238E27FC236}">
                  <a16:creationId xmlns="" xmlns:a16="http://schemas.microsoft.com/office/drawing/2014/main" id="{4F753C17-8A43-4AFC-A83B-5C537B35D891}"/>
                </a:ext>
              </a:extLst>
            </p:cNvPr>
            <p:cNvSpPr txBox="1"/>
            <p:nvPr/>
          </p:nvSpPr>
          <p:spPr>
            <a:xfrm>
              <a:off x="5503867" y="1050617"/>
              <a:ext cx="1182192" cy="390611"/>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fontAlgn="base">
                <a:spcBef>
                  <a:spcPct val="0"/>
                </a:spcBef>
                <a:spcAft>
                  <a:spcPct val="0"/>
                </a:spcAft>
                <a:buFont typeface="Arial" panose="020B0604020202020204" pitchFamily="34" charset="0"/>
                <a:buNone/>
              </a:pPr>
              <a:r>
                <a:rPr lang="zh-CN" altLang="en-US" sz="1600" b="1" dirty="0">
                  <a:solidFill>
                    <a:srgbClr val="4D4D4D"/>
                  </a:solidFill>
                  <a:latin typeface="+mn-lt"/>
                  <a:cs typeface="+mn-ea"/>
                  <a:sym typeface="+mn-lt"/>
                </a:rPr>
                <a:t>添加标题</a:t>
              </a:r>
            </a:p>
          </p:txBody>
        </p:sp>
        <p:sp>
          <p:nvSpPr>
            <p:cNvPr id="19" name="TextBox 10">
              <a:extLst>
                <a:ext uri="{FF2B5EF4-FFF2-40B4-BE49-F238E27FC236}">
                  <a16:creationId xmlns="" xmlns:a16="http://schemas.microsoft.com/office/drawing/2014/main" id="{966E5101-67C7-457D-9763-6DBA6AC520C4}"/>
                </a:ext>
              </a:extLst>
            </p:cNvPr>
            <p:cNvSpPr txBox="1"/>
            <p:nvPr/>
          </p:nvSpPr>
          <p:spPr>
            <a:xfrm>
              <a:off x="4973597" y="1406906"/>
              <a:ext cx="2161186" cy="738664"/>
            </a:xfrm>
            <a:prstGeom prst="rect">
              <a:avLst/>
            </a:prstGeom>
            <a:noFill/>
          </p:spPr>
          <p:txBody>
            <a:bodyPr wrap="square" rtlCol="0">
              <a:spAutoFit/>
            </a:bodyPr>
            <a:lstStyle/>
            <a:p>
              <a:pPr algn="ctr" fontAlgn="base">
                <a:spcBef>
                  <a:spcPct val="0"/>
                </a:spcBef>
                <a:spcAft>
                  <a:spcPct val="0"/>
                </a:spcAft>
                <a:buFont typeface="Arial" panose="020B0604020202020204" pitchFamily="34" charset="0"/>
                <a:buNone/>
              </a:pPr>
              <a:r>
                <a:rPr lang="zh-CN" altLang="en-US" sz="1200" dirty="0">
                  <a:solidFill>
                    <a:srgbClr val="4D4D4D"/>
                  </a:solidFill>
                  <a:cs typeface="+mn-ea"/>
                  <a:sym typeface="+mn-lt"/>
                </a:rPr>
                <a:t>单击此处编辑您要的内容，建议您在展示时采用微软雅黑字体，</a:t>
              </a:r>
              <a:endParaRPr lang="en-US" altLang="zh-CN" sz="1200" dirty="0">
                <a:solidFill>
                  <a:srgbClr val="4D4D4D"/>
                </a:solidFill>
                <a:cs typeface="+mn-ea"/>
                <a:sym typeface="+mn-lt"/>
              </a:endParaRPr>
            </a:p>
          </p:txBody>
        </p:sp>
      </p:grpSp>
      <p:grpSp>
        <p:nvGrpSpPr>
          <p:cNvPr id="20" name="组合 19">
            <a:extLst>
              <a:ext uri="{FF2B5EF4-FFF2-40B4-BE49-F238E27FC236}">
                <a16:creationId xmlns="" xmlns:a16="http://schemas.microsoft.com/office/drawing/2014/main" id="{B820F56A-7C12-4B38-B8A6-39F92AD98F57}"/>
              </a:ext>
            </a:extLst>
          </p:cNvPr>
          <p:cNvGrpSpPr/>
          <p:nvPr/>
        </p:nvGrpSpPr>
        <p:grpSpPr>
          <a:xfrm>
            <a:off x="7765938" y="3020161"/>
            <a:ext cx="1873161" cy="949027"/>
            <a:chOff x="7702299" y="2248274"/>
            <a:chExt cx="2161186" cy="1094953"/>
          </a:xfrm>
        </p:grpSpPr>
        <p:sp>
          <p:nvSpPr>
            <p:cNvPr id="21" name="TextBox 9">
              <a:extLst>
                <a:ext uri="{FF2B5EF4-FFF2-40B4-BE49-F238E27FC236}">
                  <a16:creationId xmlns="" xmlns:a16="http://schemas.microsoft.com/office/drawing/2014/main" id="{489BFD29-30B3-49CB-A32D-9C7EC27993F5}"/>
                </a:ext>
              </a:extLst>
            </p:cNvPr>
            <p:cNvSpPr txBox="1"/>
            <p:nvPr/>
          </p:nvSpPr>
          <p:spPr>
            <a:xfrm>
              <a:off x="8232569" y="2248274"/>
              <a:ext cx="1182192" cy="390611"/>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fontAlgn="base">
                <a:spcBef>
                  <a:spcPct val="0"/>
                </a:spcBef>
                <a:spcAft>
                  <a:spcPct val="0"/>
                </a:spcAft>
                <a:buFont typeface="Arial" panose="020B0604020202020204" pitchFamily="34" charset="0"/>
                <a:buNone/>
              </a:pPr>
              <a:r>
                <a:rPr lang="zh-CN" altLang="en-US" sz="1600" b="1" dirty="0">
                  <a:solidFill>
                    <a:srgbClr val="4D4D4D"/>
                  </a:solidFill>
                  <a:latin typeface="+mn-lt"/>
                  <a:cs typeface="+mn-ea"/>
                  <a:sym typeface="+mn-lt"/>
                </a:rPr>
                <a:t>添加标题</a:t>
              </a:r>
            </a:p>
          </p:txBody>
        </p:sp>
        <p:sp>
          <p:nvSpPr>
            <p:cNvPr id="22" name="TextBox 10">
              <a:extLst>
                <a:ext uri="{FF2B5EF4-FFF2-40B4-BE49-F238E27FC236}">
                  <a16:creationId xmlns="" xmlns:a16="http://schemas.microsoft.com/office/drawing/2014/main" id="{1D60D997-F4E0-4E0D-A7EA-9E93D9E30F1E}"/>
                </a:ext>
              </a:extLst>
            </p:cNvPr>
            <p:cNvSpPr txBox="1"/>
            <p:nvPr/>
          </p:nvSpPr>
          <p:spPr>
            <a:xfrm>
              <a:off x="7702299" y="2604563"/>
              <a:ext cx="2161186" cy="738664"/>
            </a:xfrm>
            <a:prstGeom prst="rect">
              <a:avLst/>
            </a:prstGeom>
            <a:noFill/>
          </p:spPr>
          <p:txBody>
            <a:bodyPr wrap="square" rtlCol="0">
              <a:spAutoFit/>
            </a:bodyPr>
            <a:lstStyle/>
            <a:p>
              <a:pPr algn="ctr" fontAlgn="base">
                <a:spcBef>
                  <a:spcPct val="0"/>
                </a:spcBef>
                <a:spcAft>
                  <a:spcPct val="0"/>
                </a:spcAft>
                <a:buFont typeface="Arial" panose="020B0604020202020204" pitchFamily="34" charset="0"/>
                <a:buNone/>
              </a:pPr>
              <a:r>
                <a:rPr lang="zh-CN" altLang="en-US" sz="1200" dirty="0">
                  <a:solidFill>
                    <a:srgbClr val="4D4D4D"/>
                  </a:solidFill>
                  <a:cs typeface="+mn-ea"/>
                  <a:sym typeface="+mn-lt"/>
                </a:rPr>
                <a:t>单击此处编辑您要的内容，建议您在展示时采用微软雅黑字体，</a:t>
              </a:r>
              <a:endParaRPr lang="en-US" altLang="zh-CN" sz="1200" dirty="0">
                <a:solidFill>
                  <a:srgbClr val="4D4D4D"/>
                </a:solidFill>
                <a:cs typeface="+mn-ea"/>
                <a:sym typeface="+mn-lt"/>
              </a:endParaRPr>
            </a:p>
          </p:txBody>
        </p:sp>
      </p:grpSp>
      <p:grpSp>
        <p:nvGrpSpPr>
          <p:cNvPr id="23" name="组合 22">
            <a:extLst>
              <a:ext uri="{FF2B5EF4-FFF2-40B4-BE49-F238E27FC236}">
                <a16:creationId xmlns="" xmlns:a16="http://schemas.microsoft.com/office/drawing/2014/main" id="{78CB5BC9-6416-427F-B3D4-32A82631B42C}"/>
              </a:ext>
            </a:extLst>
          </p:cNvPr>
          <p:cNvGrpSpPr/>
          <p:nvPr/>
        </p:nvGrpSpPr>
        <p:grpSpPr>
          <a:xfrm>
            <a:off x="8350364" y="4445554"/>
            <a:ext cx="1873161" cy="949027"/>
            <a:chOff x="8376589" y="3892841"/>
            <a:chExt cx="2161186" cy="1094953"/>
          </a:xfrm>
        </p:grpSpPr>
        <p:sp>
          <p:nvSpPr>
            <p:cNvPr id="24" name="TextBox 9">
              <a:extLst>
                <a:ext uri="{FF2B5EF4-FFF2-40B4-BE49-F238E27FC236}">
                  <a16:creationId xmlns="" xmlns:a16="http://schemas.microsoft.com/office/drawing/2014/main" id="{3E49BD11-00DD-4FC9-9E89-F6D2F80B0ACD}"/>
                </a:ext>
              </a:extLst>
            </p:cNvPr>
            <p:cNvSpPr txBox="1"/>
            <p:nvPr/>
          </p:nvSpPr>
          <p:spPr>
            <a:xfrm>
              <a:off x="8906859" y="3892841"/>
              <a:ext cx="1182192" cy="390611"/>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fontAlgn="base">
                <a:spcBef>
                  <a:spcPct val="0"/>
                </a:spcBef>
                <a:spcAft>
                  <a:spcPct val="0"/>
                </a:spcAft>
                <a:buFont typeface="Arial" panose="020B0604020202020204" pitchFamily="34" charset="0"/>
                <a:buNone/>
              </a:pPr>
              <a:r>
                <a:rPr lang="zh-CN" altLang="en-US" sz="1600" b="1" dirty="0">
                  <a:solidFill>
                    <a:srgbClr val="4D4D4D"/>
                  </a:solidFill>
                  <a:latin typeface="+mn-lt"/>
                  <a:cs typeface="+mn-ea"/>
                  <a:sym typeface="+mn-lt"/>
                </a:rPr>
                <a:t>添加标题</a:t>
              </a:r>
            </a:p>
          </p:txBody>
        </p:sp>
        <p:sp>
          <p:nvSpPr>
            <p:cNvPr id="25" name="TextBox 10">
              <a:extLst>
                <a:ext uri="{FF2B5EF4-FFF2-40B4-BE49-F238E27FC236}">
                  <a16:creationId xmlns="" xmlns:a16="http://schemas.microsoft.com/office/drawing/2014/main" id="{6F138C68-0B18-44F1-97C1-9A9C60AF08B5}"/>
                </a:ext>
              </a:extLst>
            </p:cNvPr>
            <p:cNvSpPr txBox="1"/>
            <p:nvPr/>
          </p:nvSpPr>
          <p:spPr>
            <a:xfrm>
              <a:off x="8376589" y="4249130"/>
              <a:ext cx="2161186" cy="738664"/>
            </a:xfrm>
            <a:prstGeom prst="rect">
              <a:avLst/>
            </a:prstGeom>
            <a:noFill/>
          </p:spPr>
          <p:txBody>
            <a:bodyPr wrap="square" rtlCol="0">
              <a:spAutoFit/>
            </a:bodyPr>
            <a:lstStyle/>
            <a:p>
              <a:pPr algn="ctr" fontAlgn="base">
                <a:spcBef>
                  <a:spcPct val="0"/>
                </a:spcBef>
                <a:spcAft>
                  <a:spcPct val="0"/>
                </a:spcAft>
                <a:buFont typeface="Arial" panose="020B0604020202020204" pitchFamily="34" charset="0"/>
                <a:buNone/>
              </a:pPr>
              <a:r>
                <a:rPr lang="zh-CN" altLang="en-US" sz="1200" dirty="0">
                  <a:solidFill>
                    <a:srgbClr val="4D4D4D"/>
                  </a:solidFill>
                  <a:cs typeface="+mn-ea"/>
                  <a:sym typeface="+mn-lt"/>
                </a:rPr>
                <a:t>单击此处编辑您要的内容，建议您在展示时采用微软雅黑字体，</a:t>
              </a:r>
              <a:endParaRPr lang="en-US" altLang="zh-CN" sz="1200" dirty="0">
                <a:solidFill>
                  <a:srgbClr val="4D4D4D"/>
                </a:solidFill>
                <a:cs typeface="+mn-ea"/>
                <a:sym typeface="+mn-lt"/>
              </a:endParaRPr>
            </a:p>
          </p:txBody>
        </p:sp>
      </p:grpSp>
    </p:spTree>
    <p:extLst>
      <p:ext uri="{BB962C8B-B14F-4D97-AF65-F5344CB8AC3E}">
        <p14:creationId xmlns:p14="http://schemas.microsoft.com/office/powerpoint/2010/main" val="404411156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500"/>
                            </p:stCondLst>
                            <p:childTnLst>
                              <p:par>
                                <p:cTn id="21" presetID="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0-#ppt_h/2"/>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1+#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1+#ppt_w/2"/>
                                          </p:val>
                                        </p:tav>
                                        <p:tav tm="100000">
                                          <p:val>
                                            <p:strVal val="#ppt_x"/>
                                          </p:val>
                                        </p:tav>
                                      </p:tavLst>
                                    </p:anim>
                                    <p:anim calcmode="lin" valueType="num">
                                      <p:cBhvr additive="base">
                                        <p:cTn id="4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8A243"/>
                </a:solidFill>
                <a:effectLst/>
                <a:uLnTx/>
                <a:uFillTx/>
                <a:cs typeface="+mn-ea"/>
                <a:sym typeface="+mn-lt"/>
              </a:rPr>
              <a:t>一、添加内容标题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grpSp>
        <p:nvGrpSpPr>
          <p:cNvPr id="6" name="组合 5">
            <a:extLst>
              <a:ext uri="{FF2B5EF4-FFF2-40B4-BE49-F238E27FC236}">
                <a16:creationId xmlns="" xmlns:a16="http://schemas.microsoft.com/office/drawing/2014/main" id="{A99D7AF9-0AB9-496D-8AF1-01F920D5A633}"/>
              </a:ext>
            </a:extLst>
          </p:cNvPr>
          <p:cNvGrpSpPr/>
          <p:nvPr/>
        </p:nvGrpSpPr>
        <p:grpSpPr>
          <a:xfrm>
            <a:off x="1469417" y="1816100"/>
            <a:ext cx="2874452" cy="1674433"/>
            <a:chOff x="1469417" y="1816100"/>
            <a:chExt cx="2874452" cy="1674433"/>
          </a:xfrm>
        </p:grpSpPr>
        <p:sp>
          <p:nvSpPr>
            <p:cNvPr id="7" name="矩形 6">
              <a:extLst>
                <a:ext uri="{FF2B5EF4-FFF2-40B4-BE49-F238E27FC236}">
                  <a16:creationId xmlns="" xmlns:a16="http://schemas.microsoft.com/office/drawing/2014/main" id="{9B61C838-00BA-4FD2-A944-E76E047E1D88}"/>
                </a:ext>
              </a:extLst>
            </p:cNvPr>
            <p:cNvSpPr/>
            <p:nvPr/>
          </p:nvSpPr>
          <p:spPr>
            <a:xfrm>
              <a:off x="1469417"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8" name="矩形 7">
              <a:extLst>
                <a:ext uri="{FF2B5EF4-FFF2-40B4-BE49-F238E27FC236}">
                  <a16:creationId xmlns="" xmlns:a16="http://schemas.microsoft.com/office/drawing/2014/main" id="{8D03387D-A97C-48F5-8CD9-7EF626CEEB3A}"/>
                </a:ext>
              </a:extLst>
            </p:cNvPr>
            <p:cNvSpPr/>
            <p:nvPr/>
          </p:nvSpPr>
          <p:spPr>
            <a:xfrm>
              <a:off x="1547542" y="1816100"/>
              <a:ext cx="681652" cy="792776"/>
            </a:xfrm>
            <a:prstGeom prst="rect">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cs typeface="+mn-ea"/>
                  <a:sym typeface="+mn-lt"/>
                </a:rPr>
                <a:t>01</a:t>
              </a:r>
            </a:p>
          </p:txBody>
        </p:sp>
        <p:grpSp>
          <p:nvGrpSpPr>
            <p:cNvPr id="9" name="组合 8">
              <a:extLst>
                <a:ext uri="{FF2B5EF4-FFF2-40B4-BE49-F238E27FC236}">
                  <a16:creationId xmlns="" xmlns:a16="http://schemas.microsoft.com/office/drawing/2014/main" id="{AEF080AF-0FAC-4409-B46E-D42D82AF7563}"/>
                </a:ext>
              </a:extLst>
            </p:cNvPr>
            <p:cNvGrpSpPr/>
            <p:nvPr/>
          </p:nvGrpSpPr>
          <p:grpSpPr>
            <a:xfrm>
              <a:off x="1598343" y="2266725"/>
              <a:ext cx="2630758" cy="1053606"/>
              <a:chOff x="34063" y="3280738"/>
              <a:chExt cx="2630758" cy="1053606"/>
            </a:xfrm>
          </p:grpSpPr>
          <p:sp>
            <p:nvSpPr>
              <p:cNvPr id="10" name="矩形 9">
                <a:extLst>
                  <a:ext uri="{FF2B5EF4-FFF2-40B4-BE49-F238E27FC236}">
                    <a16:creationId xmlns="" xmlns:a16="http://schemas.microsoft.com/office/drawing/2014/main" id="{5B7CACCF-0B58-4F11-8C82-491977E08BB6}"/>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sp>
            <p:nvSpPr>
              <p:cNvPr id="11" name="矩形 10">
                <a:extLst>
                  <a:ext uri="{FF2B5EF4-FFF2-40B4-BE49-F238E27FC236}">
                    <a16:creationId xmlns="" xmlns:a16="http://schemas.microsoft.com/office/drawing/2014/main" id="{6C3C3516-1500-4817-BD14-3A7DD466C9EA}"/>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grpSp>
        <p:nvGrpSpPr>
          <p:cNvPr id="12" name="组合 11">
            <a:extLst>
              <a:ext uri="{FF2B5EF4-FFF2-40B4-BE49-F238E27FC236}">
                <a16:creationId xmlns="" xmlns:a16="http://schemas.microsoft.com/office/drawing/2014/main" id="{594315EE-5507-42E8-828D-A6FCEDBB6DA1}"/>
              </a:ext>
            </a:extLst>
          </p:cNvPr>
          <p:cNvGrpSpPr/>
          <p:nvPr/>
        </p:nvGrpSpPr>
        <p:grpSpPr>
          <a:xfrm>
            <a:off x="4658774" y="1816100"/>
            <a:ext cx="2874452" cy="1674433"/>
            <a:chOff x="4658774" y="1816100"/>
            <a:chExt cx="2874452" cy="1674433"/>
          </a:xfrm>
        </p:grpSpPr>
        <p:sp>
          <p:nvSpPr>
            <p:cNvPr id="13" name="矩形 12">
              <a:extLst>
                <a:ext uri="{FF2B5EF4-FFF2-40B4-BE49-F238E27FC236}">
                  <a16:creationId xmlns="" xmlns:a16="http://schemas.microsoft.com/office/drawing/2014/main" id="{63723CA2-45C5-4E2B-A46A-FE9DFC95ED48}"/>
                </a:ext>
              </a:extLst>
            </p:cNvPr>
            <p:cNvSpPr/>
            <p:nvPr/>
          </p:nvSpPr>
          <p:spPr>
            <a:xfrm>
              <a:off x="4658774"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14" name="矩形 13">
              <a:extLst>
                <a:ext uri="{FF2B5EF4-FFF2-40B4-BE49-F238E27FC236}">
                  <a16:creationId xmlns="" xmlns:a16="http://schemas.microsoft.com/office/drawing/2014/main" id="{A2C6B35A-7268-4560-B7B4-B73C7CA8AB4A}"/>
                </a:ext>
              </a:extLst>
            </p:cNvPr>
            <p:cNvSpPr/>
            <p:nvPr/>
          </p:nvSpPr>
          <p:spPr>
            <a:xfrm>
              <a:off x="4736899" y="1816100"/>
              <a:ext cx="681652" cy="792777"/>
            </a:xfrm>
            <a:prstGeom prst="rect">
              <a:avLst/>
            </a:prstGeom>
            <a:solidFill>
              <a:schemeClr val="tx1">
                <a:lumMod val="50000"/>
                <a:lumOff val="50000"/>
              </a:schemeClr>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cs typeface="+mn-ea"/>
                  <a:sym typeface="+mn-lt"/>
                </a:rPr>
                <a:t>02</a:t>
              </a:r>
              <a:endParaRPr lang="en-US" dirty="0">
                <a:cs typeface="+mn-ea"/>
                <a:sym typeface="+mn-lt"/>
              </a:endParaRPr>
            </a:p>
          </p:txBody>
        </p:sp>
        <p:grpSp>
          <p:nvGrpSpPr>
            <p:cNvPr id="15" name="组合 14">
              <a:extLst>
                <a:ext uri="{FF2B5EF4-FFF2-40B4-BE49-F238E27FC236}">
                  <a16:creationId xmlns="" xmlns:a16="http://schemas.microsoft.com/office/drawing/2014/main" id="{ECDB2323-6068-4587-BA07-54CE97AD236C}"/>
                </a:ext>
              </a:extLst>
            </p:cNvPr>
            <p:cNvGrpSpPr/>
            <p:nvPr/>
          </p:nvGrpSpPr>
          <p:grpSpPr>
            <a:xfrm>
              <a:off x="4793321" y="2266725"/>
              <a:ext cx="2630758" cy="1053606"/>
              <a:chOff x="34063" y="3280738"/>
              <a:chExt cx="2630758" cy="1053606"/>
            </a:xfrm>
          </p:grpSpPr>
          <p:sp>
            <p:nvSpPr>
              <p:cNvPr id="16" name="矩形 15">
                <a:extLst>
                  <a:ext uri="{FF2B5EF4-FFF2-40B4-BE49-F238E27FC236}">
                    <a16:creationId xmlns="" xmlns:a16="http://schemas.microsoft.com/office/drawing/2014/main" id="{92A00E14-D8EC-44F2-BCFF-8E805E26C1FD}"/>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sp>
            <p:nvSpPr>
              <p:cNvPr id="17" name="矩形 16">
                <a:extLst>
                  <a:ext uri="{FF2B5EF4-FFF2-40B4-BE49-F238E27FC236}">
                    <a16:creationId xmlns="" xmlns:a16="http://schemas.microsoft.com/office/drawing/2014/main" id="{5E04BD84-5B0C-4C9F-B373-E64E71AE0DD3}"/>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grpSp>
        <p:nvGrpSpPr>
          <p:cNvPr id="18" name="组合 17">
            <a:extLst>
              <a:ext uri="{FF2B5EF4-FFF2-40B4-BE49-F238E27FC236}">
                <a16:creationId xmlns="" xmlns:a16="http://schemas.microsoft.com/office/drawing/2014/main" id="{C2189451-A1FE-4531-B265-D711B601E22A}"/>
              </a:ext>
            </a:extLst>
          </p:cNvPr>
          <p:cNvGrpSpPr/>
          <p:nvPr/>
        </p:nvGrpSpPr>
        <p:grpSpPr>
          <a:xfrm>
            <a:off x="7848131" y="1816100"/>
            <a:ext cx="2874452" cy="1674433"/>
            <a:chOff x="7848131" y="1816100"/>
            <a:chExt cx="2874452" cy="1674433"/>
          </a:xfrm>
        </p:grpSpPr>
        <p:sp>
          <p:nvSpPr>
            <p:cNvPr id="19" name="矩形 18">
              <a:extLst>
                <a:ext uri="{FF2B5EF4-FFF2-40B4-BE49-F238E27FC236}">
                  <a16:creationId xmlns="" xmlns:a16="http://schemas.microsoft.com/office/drawing/2014/main" id="{24782586-3E96-4D27-9AED-FF814EF11B0E}"/>
                </a:ext>
              </a:extLst>
            </p:cNvPr>
            <p:cNvSpPr/>
            <p:nvPr/>
          </p:nvSpPr>
          <p:spPr>
            <a:xfrm>
              <a:off x="7848131"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20" name="矩形 19">
              <a:extLst>
                <a:ext uri="{FF2B5EF4-FFF2-40B4-BE49-F238E27FC236}">
                  <a16:creationId xmlns="" xmlns:a16="http://schemas.microsoft.com/office/drawing/2014/main" id="{28C7412A-1445-4B3D-8826-12B318201292}"/>
                </a:ext>
              </a:extLst>
            </p:cNvPr>
            <p:cNvSpPr/>
            <p:nvPr/>
          </p:nvSpPr>
          <p:spPr>
            <a:xfrm>
              <a:off x="7926256" y="1816100"/>
              <a:ext cx="681652" cy="792777"/>
            </a:xfrm>
            <a:prstGeom prst="rect">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cs typeface="+mn-ea"/>
                  <a:sym typeface="+mn-lt"/>
                </a:rPr>
                <a:t>03</a:t>
              </a:r>
            </a:p>
          </p:txBody>
        </p:sp>
        <p:grpSp>
          <p:nvGrpSpPr>
            <p:cNvPr id="21" name="组合 20">
              <a:extLst>
                <a:ext uri="{FF2B5EF4-FFF2-40B4-BE49-F238E27FC236}">
                  <a16:creationId xmlns="" xmlns:a16="http://schemas.microsoft.com/office/drawing/2014/main" id="{31DF2409-E7BF-474D-996C-E35DF7BAB9ED}"/>
                </a:ext>
              </a:extLst>
            </p:cNvPr>
            <p:cNvGrpSpPr/>
            <p:nvPr/>
          </p:nvGrpSpPr>
          <p:grpSpPr>
            <a:xfrm>
              <a:off x="7980547" y="2266725"/>
              <a:ext cx="2630758" cy="1053606"/>
              <a:chOff x="34063" y="3280738"/>
              <a:chExt cx="2630758" cy="1053606"/>
            </a:xfrm>
          </p:grpSpPr>
          <p:sp>
            <p:nvSpPr>
              <p:cNvPr id="22" name="矩形 21">
                <a:extLst>
                  <a:ext uri="{FF2B5EF4-FFF2-40B4-BE49-F238E27FC236}">
                    <a16:creationId xmlns="" xmlns:a16="http://schemas.microsoft.com/office/drawing/2014/main" id="{851F3814-ED1B-451B-865A-E0C714D0C160}"/>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sp>
            <p:nvSpPr>
              <p:cNvPr id="23" name="矩形 22">
                <a:extLst>
                  <a:ext uri="{FF2B5EF4-FFF2-40B4-BE49-F238E27FC236}">
                    <a16:creationId xmlns="" xmlns:a16="http://schemas.microsoft.com/office/drawing/2014/main" id="{816BFAF3-9AA3-44D2-BA4F-6E53B9015B14}"/>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grpSp>
        <p:nvGrpSpPr>
          <p:cNvPr id="24" name="组合 23">
            <a:extLst>
              <a:ext uri="{FF2B5EF4-FFF2-40B4-BE49-F238E27FC236}">
                <a16:creationId xmlns="" xmlns:a16="http://schemas.microsoft.com/office/drawing/2014/main" id="{04455264-EE70-4F0F-B363-E8A2435A19C8}"/>
              </a:ext>
            </a:extLst>
          </p:cNvPr>
          <p:cNvGrpSpPr/>
          <p:nvPr/>
        </p:nvGrpSpPr>
        <p:grpSpPr>
          <a:xfrm>
            <a:off x="6368116" y="3757993"/>
            <a:ext cx="2874452" cy="1674433"/>
            <a:chOff x="6368116" y="3757993"/>
            <a:chExt cx="2874452" cy="1674433"/>
          </a:xfrm>
        </p:grpSpPr>
        <p:sp>
          <p:nvSpPr>
            <p:cNvPr id="25" name="矩形 24">
              <a:extLst>
                <a:ext uri="{FF2B5EF4-FFF2-40B4-BE49-F238E27FC236}">
                  <a16:creationId xmlns="" xmlns:a16="http://schemas.microsoft.com/office/drawing/2014/main" id="{F3FE66D3-9658-48E9-BDEF-73FDE13B780F}"/>
                </a:ext>
              </a:extLst>
            </p:cNvPr>
            <p:cNvSpPr/>
            <p:nvPr/>
          </p:nvSpPr>
          <p:spPr>
            <a:xfrm>
              <a:off x="6368116" y="3835208"/>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26" name="矩形 25">
              <a:extLst>
                <a:ext uri="{FF2B5EF4-FFF2-40B4-BE49-F238E27FC236}">
                  <a16:creationId xmlns="" xmlns:a16="http://schemas.microsoft.com/office/drawing/2014/main" id="{DDCE164E-FCCB-4BD9-9BCC-56172FC4F858}"/>
                </a:ext>
              </a:extLst>
            </p:cNvPr>
            <p:cNvSpPr/>
            <p:nvPr/>
          </p:nvSpPr>
          <p:spPr>
            <a:xfrm>
              <a:off x="6446241" y="3757993"/>
              <a:ext cx="681652" cy="792777"/>
            </a:xfrm>
            <a:prstGeom prst="rect">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cs typeface="+mn-ea"/>
                  <a:sym typeface="+mn-lt"/>
                </a:rPr>
                <a:t>05</a:t>
              </a:r>
            </a:p>
          </p:txBody>
        </p:sp>
        <p:grpSp>
          <p:nvGrpSpPr>
            <p:cNvPr id="27" name="组合 26">
              <a:extLst>
                <a:ext uri="{FF2B5EF4-FFF2-40B4-BE49-F238E27FC236}">
                  <a16:creationId xmlns="" xmlns:a16="http://schemas.microsoft.com/office/drawing/2014/main" id="{E5CD7FE9-2842-4328-8085-994F57E6CE81}"/>
                </a:ext>
              </a:extLst>
            </p:cNvPr>
            <p:cNvGrpSpPr/>
            <p:nvPr/>
          </p:nvGrpSpPr>
          <p:grpSpPr>
            <a:xfrm>
              <a:off x="6484341" y="4219299"/>
              <a:ext cx="2630758" cy="1053606"/>
              <a:chOff x="34063" y="3280738"/>
              <a:chExt cx="2630758" cy="1053606"/>
            </a:xfrm>
          </p:grpSpPr>
          <p:sp>
            <p:nvSpPr>
              <p:cNvPr id="28" name="矩形 27">
                <a:extLst>
                  <a:ext uri="{FF2B5EF4-FFF2-40B4-BE49-F238E27FC236}">
                    <a16:creationId xmlns="" xmlns:a16="http://schemas.microsoft.com/office/drawing/2014/main" id="{4CF81C63-6414-47C0-B2C1-F074154893DA}"/>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sp>
            <p:nvSpPr>
              <p:cNvPr id="29" name="矩形 28">
                <a:extLst>
                  <a:ext uri="{FF2B5EF4-FFF2-40B4-BE49-F238E27FC236}">
                    <a16:creationId xmlns="" xmlns:a16="http://schemas.microsoft.com/office/drawing/2014/main" id="{CC6F0F4F-2389-46B4-960F-FCA32CF9D0A2}"/>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grpSp>
        <p:nvGrpSpPr>
          <p:cNvPr id="30" name="组合 29">
            <a:extLst>
              <a:ext uri="{FF2B5EF4-FFF2-40B4-BE49-F238E27FC236}">
                <a16:creationId xmlns="" xmlns:a16="http://schemas.microsoft.com/office/drawing/2014/main" id="{66233B71-2D4B-42AA-96EB-4668ED711001}"/>
              </a:ext>
            </a:extLst>
          </p:cNvPr>
          <p:cNvGrpSpPr/>
          <p:nvPr/>
        </p:nvGrpSpPr>
        <p:grpSpPr>
          <a:xfrm>
            <a:off x="2949432" y="3757993"/>
            <a:ext cx="2874452" cy="1674433"/>
            <a:chOff x="2949432" y="3757993"/>
            <a:chExt cx="2874452" cy="1674433"/>
          </a:xfrm>
        </p:grpSpPr>
        <p:sp>
          <p:nvSpPr>
            <p:cNvPr id="31" name="矩形 30">
              <a:extLst>
                <a:ext uri="{FF2B5EF4-FFF2-40B4-BE49-F238E27FC236}">
                  <a16:creationId xmlns="" xmlns:a16="http://schemas.microsoft.com/office/drawing/2014/main" id="{2569B42C-B546-4DAD-A750-035CF26EC5A0}"/>
                </a:ext>
              </a:extLst>
            </p:cNvPr>
            <p:cNvSpPr/>
            <p:nvPr/>
          </p:nvSpPr>
          <p:spPr>
            <a:xfrm>
              <a:off x="2949432" y="3835208"/>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32" name="矩形 31">
              <a:extLst>
                <a:ext uri="{FF2B5EF4-FFF2-40B4-BE49-F238E27FC236}">
                  <a16:creationId xmlns="" xmlns:a16="http://schemas.microsoft.com/office/drawing/2014/main" id="{247157C6-33C3-407E-8CC1-BB10148F7D80}"/>
                </a:ext>
              </a:extLst>
            </p:cNvPr>
            <p:cNvSpPr/>
            <p:nvPr/>
          </p:nvSpPr>
          <p:spPr>
            <a:xfrm>
              <a:off x="3027557" y="3757993"/>
              <a:ext cx="681652" cy="792777"/>
            </a:xfrm>
            <a:prstGeom prst="rect">
              <a:avLst/>
            </a:prstGeom>
            <a:solidFill>
              <a:schemeClr val="tx1">
                <a:lumMod val="50000"/>
                <a:lumOff val="50000"/>
              </a:schemeClr>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cs typeface="+mn-ea"/>
                  <a:sym typeface="+mn-lt"/>
                </a:rPr>
                <a:t>04</a:t>
              </a:r>
            </a:p>
          </p:txBody>
        </p:sp>
        <p:grpSp>
          <p:nvGrpSpPr>
            <p:cNvPr id="33" name="组合 32">
              <a:extLst>
                <a:ext uri="{FF2B5EF4-FFF2-40B4-BE49-F238E27FC236}">
                  <a16:creationId xmlns="" xmlns:a16="http://schemas.microsoft.com/office/drawing/2014/main" id="{F690CFB1-D709-4FBD-A0E3-FA970C55F234}"/>
                </a:ext>
              </a:extLst>
            </p:cNvPr>
            <p:cNvGrpSpPr/>
            <p:nvPr/>
          </p:nvGrpSpPr>
          <p:grpSpPr>
            <a:xfrm>
              <a:off x="3083979" y="4219299"/>
              <a:ext cx="2630758" cy="1053606"/>
              <a:chOff x="34063" y="3280738"/>
              <a:chExt cx="2630758" cy="1053606"/>
            </a:xfrm>
          </p:grpSpPr>
          <p:sp>
            <p:nvSpPr>
              <p:cNvPr id="34" name="矩形 33">
                <a:extLst>
                  <a:ext uri="{FF2B5EF4-FFF2-40B4-BE49-F238E27FC236}">
                    <a16:creationId xmlns="" xmlns:a16="http://schemas.microsoft.com/office/drawing/2014/main" id="{E1F2BB19-088A-428C-B47A-2A1E5202C10D}"/>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sp>
            <p:nvSpPr>
              <p:cNvPr id="35" name="矩形 34">
                <a:extLst>
                  <a:ext uri="{FF2B5EF4-FFF2-40B4-BE49-F238E27FC236}">
                    <a16:creationId xmlns="" xmlns:a16="http://schemas.microsoft.com/office/drawing/2014/main" id="{1CE500FE-63C2-4CDE-91CF-EE076A40FED1}"/>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spTree>
    <p:extLst>
      <p:ext uri="{BB962C8B-B14F-4D97-AF65-F5344CB8AC3E}">
        <p14:creationId xmlns:p14="http://schemas.microsoft.com/office/powerpoint/2010/main" val="285611265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fltVal val="0"/>
                                          </p:val>
                                        </p:tav>
                                        <p:tav tm="100000">
                                          <p:val>
                                            <p:strVal val="#ppt_w"/>
                                          </p:val>
                                        </p:tav>
                                      </p:tavLst>
                                    </p:anim>
                                    <p:anim calcmode="lin" valueType="num">
                                      <p:cBhvr>
                                        <p:cTn id="15" dur="1000" fill="hold"/>
                                        <p:tgtEl>
                                          <p:spTgt spid="12"/>
                                        </p:tgtEl>
                                        <p:attrNameLst>
                                          <p:attrName>ppt_h</p:attrName>
                                        </p:attrNameLst>
                                      </p:cBhvr>
                                      <p:tavLst>
                                        <p:tav tm="0">
                                          <p:val>
                                            <p:fltVal val="0"/>
                                          </p:val>
                                        </p:tav>
                                        <p:tav tm="100000">
                                          <p:val>
                                            <p:strVal val="#ppt_h"/>
                                          </p:val>
                                        </p:tav>
                                      </p:tavLst>
                                    </p:anim>
                                    <p:anim calcmode="lin" valueType="num">
                                      <p:cBhvr>
                                        <p:cTn id="16" dur="1000" fill="hold"/>
                                        <p:tgtEl>
                                          <p:spTgt spid="12"/>
                                        </p:tgtEl>
                                        <p:attrNameLst>
                                          <p:attrName>style.rotation</p:attrName>
                                        </p:attrNameLst>
                                      </p:cBhvr>
                                      <p:tavLst>
                                        <p:tav tm="0">
                                          <p:val>
                                            <p:fltVal val="90"/>
                                          </p:val>
                                        </p:tav>
                                        <p:tav tm="100000">
                                          <p:val>
                                            <p:fltVal val="0"/>
                                          </p:val>
                                        </p:tav>
                                      </p:tavLst>
                                    </p:anim>
                                    <p:animEffect transition="in" filter="fade">
                                      <p:cBhvr>
                                        <p:cTn id="17" dur="1000"/>
                                        <p:tgtEl>
                                          <p:spTgt spid="12"/>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ppt_w</p:attrName>
                                        </p:attrNameLst>
                                      </p:cBhvr>
                                      <p:tavLst>
                                        <p:tav tm="0">
                                          <p:val>
                                            <p:fltVal val="0"/>
                                          </p:val>
                                        </p:tav>
                                        <p:tav tm="100000">
                                          <p:val>
                                            <p:strVal val="#ppt_w"/>
                                          </p:val>
                                        </p:tav>
                                      </p:tavLst>
                                    </p:anim>
                                    <p:anim calcmode="lin" valueType="num">
                                      <p:cBhvr>
                                        <p:cTn id="22" dur="1000" fill="hold"/>
                                        <p:tgtEl>
                                          <p:spTgt spid="18"/>
                                        </p:tgtEl>
                                        <p:attrNameLst>
                                          <p:attrName>ppt_h</p:attrName>
                                        </p:attrNameLst>
                                      </p:cBhvr>
                                      <p:tavLst>
                                        <p:tav tm="0">
                                          <p:val>
                                            <p:fltVal val="0"/>
                                          </p:val>
                                        </p:tav>
                                        <p:tav tm="100000">
                                          <p:val>
                                            <p:strVal val="#ppt_h"/>
                                          </p:val>
                                        </p:tav>
                                      </p:tavLst>
                                    </p:anim>
                                    <p:anim calcmode="lin" valueType="num">
                                      <p:cBhvr>
                                        <p:cTn id="23" dur="1000" fill="hold"/>
                                        <p:tgtEl>
                                          <p:spTgt spid="18"/>
                                        </p:tgtEl>
                                        <p:attrNameLst>
                                          <p:attrName>style.rotation</p:attrName>
                                        </p:attrNameLst>
                                      </p:cBhvr>
                                      <p:tavLst>
                                        <p:tav tm="0">
                                          <p:val>
                                            <p:fltVal val="90"/>
                                          </p:val>
                                        </p:tav>
                                        <p:tav tm="100000">
                                          <p:val>
                                            <p:fltVal val="0"/>
                                          </p:val>
                                        </p:tav>
                                      </p:tavLst>
                                    </p:anim>
                                    <p:animEffect transition="in" filter="fade">
                                      <p:cBhvr>
                                        <p:cTn id="24" dur="1000"/>
                                        <p:tgtEl>
                                          <p:spTgt spid="18"/>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1000" fill="hold"/>
                                        <p:tgtEl>
                                          <p:spTgt spid="30"/>
                                        </p:tgtEl>
                                        <p:attrNameLst>
                                          <p:attrName>ppt_w</p:attrName>
                                        </p:attrNameLst>
                                      </p:cBhvr>
                                      <p:tavLst>
                                        <p:tav tm="0">
                                          <p:val>
                                            <p:fltVal val="0"/>
                                          </p:val>
                                        </p:tav>
                                        <p:tav tm="100000">
                                          <p:val>
                                            <p:strVal val="#ppt_w"/>
                                          </p:val>
                                        </p:tav>
                                      </p:tavLst>
                                    </p:anim>
                                    <p:anim calcmode="lin" valueType="num">
                                      <p:cBhvr>
                                        <p:cTn id="29" dur="1000" fill="hold"/>
                                        <p:tgtEl>
                                          <p:spTgt spid="30"/>
                                        </p:tgtEl>
                                        <p:attrNameLst>
                                          <p:attrName>ppt_h</p:attrName>
                                        </p:attrNameLst>
                                      </p:cBhvr>
                                      <p:tavLst>
                                        <p:tav tm="0">
                                          <p:val>
                                            <p:fltVal val="0"/>
                                          </p:val>
                                        </p:tav>
                                        <p:tav tm="100000">
                                          <p:val>
                                            <p:strVal val="#ppt_h"/>
                                          </p:val>
                                        </p:tav>
                                      </p:tavLst>
                                    </p:anim>
                                    <p:anim calcmode="lin" valueType="num">
                                      <p:cBhvr>
                                        <p:cTn id="30" dur="1000" fill="hold"/>
                                        <p:tgtEl>
                                          <p:spTgt spid="30"/>
                                        </p:tgtEl>
                                        <p:attrNameLst>
                                          <p:attrName>style.rotation</p:attrName>
                                        </p:attrNameLst>
                                      </p:cBhvr>
                                      <p:tavLst>
                                        <p:tav tm="0">
                                          <p:val>
                                            <p:fltVal val="90"/>
                                          </p:val>
                                        </p:tav>
                                        <p:tav tm="100000">
                                          <p:val>
                                            <p:fltVal val="0"/>
                                          </p:val>
                                        </p:tav>
                                      </p:tavLst>
                                    </p:anim>
                                    <p:animEffect transition="in" filter="fade">
                                      <p:cBhvr>
                                        <p:cTn id="31" dur="1000"/>
                                        <p:tgtEl>
                                          <p:spTgt spid="30"/>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1000" fill="hold"/>
                                        <p:tgtEl>
                                          <p:spTgt spid="24"/>
                                        </p:tgtEl>
                                        <p:attrNameLst>
                                          <p:attrName>ppt_w</p:attrName>
                                        </p:attrNameLst>
                                      </p:cBhvr>
                                      <p:tavLst>
                                        <p:tav tm="0">
                                          <p:val>
                                            <p:fltVal val="0"/>
                                          </p:val>
                                        </p:tav>
                                        <p:tav tm="100000">
                                          <p:val>
                                            <p:strVal val="#ppt_w"/>
                                          </p:val>
                                        </p:tav>
                                      </p:tavLst>
                                    </p:anim>
                                    <p:anim calcmode="lin" valueType="num">
                                      <p:cBhvr>
                                        <p:cTn id="36" dur="1000" fill="hold"/>
                                        <p:tgtEl>
                                          <p:spTgt spid="24"/>
                                        </p:tgtEl>
                                        <p:attrNameLst>
                                          <p:attrName>ppt_h</p:attrName>
                                        </p:attrNameLst>
                                      </p:cBhvr>
                                      <p:tavLst>
                                        <p:tav tm="0">
                                          <p:val>
                                            <p:fltVal val="0"/>
                                          </p:val>
                                        </p:tav>
                                        <p:tav tm="100000">
                                          <p:val>
                                            <p:strVal val="#ppt_h"/>
                                          </p:val>
                                        </p:tav>
                                      </p:tavLst>
                                    </p:anim>
                                    <p:anim calcmode="lin" valueType="num">
                                      <p:cBhvr>
                                        <p:cTn id="37" dur="1000" fill="hold"/>
                                        <p:tgtEl>
                                          <p:spTgt spid="24"/>
                                        </p:tgtEl>
                                        <p:attrNameLst>
                                          <p:attrName>style.rotation</p:attrName>
                                        </p:attrNameLst>
                                      </p:cBhvr>
                                      <p:tavLst>
                                        <p:tav tm="0">
                                          <p:val>
                                            <p:fltVal val="90"/>
                                          </p:val>
                                        </p:tav>
                                        <p:tav tm="100000">
                                          <p:val>
                                            <p:fltVal val="0"/>
                                          </p:val>
                                        </p:tav>
                                      </p:tavLst>
                                    </p:anim>
                                    <p:animEffect transition="in" filter="fade">
                                      <p:cBhvr>
                                        <p:cTn id="3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8A243"/>
                </a:solidFill>
                <a:effectLst/>
                <a:uLnTx/>
                <a:uFillTx/>
                <a:cs typeface="+mn-ea"/>
                <a:sym typeface="+mn-lt"/>
              </a:rPr>
              <a:t>一、添加内容标题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pic>
        <p:nvPicPr>
          <p:cNvPr id="6" name="图片占位符 53">
            <a:extLst>
              <a:ext uri="{FF2B5EF4-FFF2-40B4-BE49-F238E27FC236}">
                <a16:creationId xmlns="" xmlns:a16="http://schemas.microsoft.com/office/drawing/2014/main" id="{A22EC717-40D9-4C70-BF2C-9300FF9110EE}"/>
              </a:ext>
            </a:extLst>
          </p:cNvPr>
          <p:cNvPicPr>
            <a:picLocks noChangeAspect="1"/>
          </p:cNvPicPr>
          <p:nvPr/>
        </p:nvPicPr>
        <p:blipFill>
          <a:blip r:embed="rId3" cstate="print">
            <a:extLst>
              <a:ext uri="{28A0092B-C50C-407E-A947-70E740481C1C}">
                <a14:useLocalDpi xmlns:a14="http://schemas.microsoft.com/office/drawing/2010/main" val="0"/>
              </a:ext>
            </a:extLst>
          </a:blip>
          <a:srcRect l="16706" r="16706"/>
          <a:stretch>
            <a:fillRect/>
          </a:stretch>
        </p:blipFill>
        <p:spPr>
          <a:xfrm>
            <a:off x="2565306" y="3220417"/>
            <a:ext cx="1226392" cy="1215748"/>
          </a:xfrm>
          <a:custGeom>
            <a:avLst/>
            <a:gdLst>
              <a:gd name="connsiteX0" fmla="*/ 613196 w 1226392"/>
              <a:gd name="connsiteY0" fmla="*/ 0 h 1227256"/>
              <a:gd name="connsiteX1" fmla="*/ 1226392 w 1226392"/>
              <a:gd name="connsiteY1" fmla="*/ 613628 h 1227256"/>
              <a:gd name="connsiteX2" fmla="*/ 613196 w 1226392"/>
              <a:gd name="connsiteY2" fmla="*/ 1227256 h 1227256"/>
              <a:gd name="connsiteX3" fmla="*/ 0 w 1226392"/>
              <a:gd name="connsiteY3" fmla="*/ 613628 h 1227256"/>
              <a:gd name="connsiteX4" fmla="*/ 613196 w 1226392"/>
              <a:gd name="connsiteY4" fmla="*/ 0 h 1227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92" h="1227256">
                <a:moveTo>
                  <a:pt x="613196" y="0"/>
                </a:moveTo>
                <a:cubicBezTo>
                  <a:pt x="951855" y="0"/>
                  <a:pt x="1226392" y="274731"/>
                  <a:pt x="1226392" y="613628"/>
                </a:cubicBezTo>
                <a:cubicBezTo>
                  <a:pt x="1226392" y="952525"/>
                  <a:pt x="951855" y="1227256"/>
                  <a:pt x="613196" y="1227256"/>
                </a:cubicBezTo>
                <a:cubicBezTo>
                  <a:pt x="274537" y="1227256"/>
                  <a:pt x="0" y="952525"/>
                  <a:pt x="0" y="613628"/>
                </a:cubicBezTo>
                <a:cubicBezTo>
                  <a:pt x="0" y="274731"/>
                  <a:pt x="274537" y="0"/>
                  <a:pt x="613196" y="0"/>
                </a:cubicBezTo>
                <a:close/>
              </a:path>
            </a:pathLst>
          </a:custGeom>
        </p:spPr>
      </p:pic>
      <p:grpSp>
        <p:nvGrpSpPr>
          <p:cNvPr id="7" name="组合 6">
            <a:extLst>
              <a:ext uri="{FF2B5EF4-FFF2-40B4-BE49-F238E27FC236}">
                <a16:creationId xmlns="" xmlns:a16="http://schemas.microsoft.com/office/drawing/2014/main" id="{972B2E26-6222-4105-8A00-0883CC9D6EBE}"/>
              </a:ext>
            </a:extLst>
          </p:cNvPr>
          <p:cNvGrpSpPr/>
          <p:nvPr/>
        </p:nvGrpSpPr>
        <p:grpSpPr>
          <a:xfrm>
            <a:off x="1346133" y="2066791"/>
            <a:ext cx="3921326" cy="3432266"/>
            <a:chOff x="1565074" y="2073230"/>
            <a:chExt cx="3921326" cy="3432266"/>
          </a:xfrm>
        </p:grpSpPr>
        <p:sp>
          <p:nvSpPr>
            <p:cNvPr id="8" name="Freeform: Shape 3">
              <a:extLst>
                <a:ext uri="{FF2B5EF4-FFF2-40B4-BE49-F238E27FC236}">
                  <a16:creationId xmlns="" xmlns:a16="http://schemas.microsoft.com/office/drawing/2014/main" id="{9BA0B8FC-CF30-485C-8E6E-8E3C5987E270}"/>
                </a:ext>
              </a:extLst>
            </p:cNvPr>
            <p:cNvSpPr/>
            <p:nvPr/>
          </p:nvSpPr>
          <p:spPr>
            <a:xfrm>
              <a:off x="1673500" y="2073230"/>
              <a:ext cx="3812900" cy="3432266"/>
            </a:xfrm>
            <a:custGeom>
              <a:avLst/>
              <a:gdLst/>
              <a:ahLst/>
              <a:cxnLst>
                <a:cxn ang="0">
                  <a:pos x="wd2" y="hd2"/>
                </a:cxn>
                <a:cxn ang="5400000">
                  <a:pos x="wd2" y="hd2"/>
                </a:cxn>
                <a:cxn ang="10800000">
                  <a:pos x="wd2" y="hd2"/>
                </a:cxn>
                <a:cxn ang="16200000">
                  <a:pos x="wd2" y="hd2"/>
                </a:cxn>
              </a:cxnLst>
              <a:rect l="0" t="0" r="r" b="b"/>
              <a:pathLst>
                <a:path w="21600" h="21600" extrusionOk="0">
                  <a:moveTo>
                    <a:pt x="9691" y="0"/>
                  </a:moveTo>
                  <a:cubicBezTo>
                    <a:pt x="14962" y="0"/>
                    <a:pt x="19247" y="4690"/>
                    <a:pt x="19375" y="10530"/>
                  </a:cubicBezTo>
                  <a:lnTo>
                    <a:pt x="21600" y="10530"/>
                  </a:lnTo>
                  <a:lnTo>
                    <a:pt x="18065" y="16006"/>
                  </a:lnTo>
                  <a:lnTo>
                    <a:pt x="14627" y="10530"/>
                  </a:lnTo>
                  <a:lnTo>
                    <a:pt x="16952" y="10530"/>
                  </a:lnTo>
                  <a:cubicBezTo>
                    <a:pt x="16825" y="6181"/>
                    <a:pt x="13624" y="2699"/>
                    <a:pt x="9691" y="2699"/>
                  </a:cubicBezTo>
                  <a:cubicBezTo>
                    <a:pt x="5677" y="2699"/>
                    <a:pt x="2423" y="6327"/>
                    <a:pt x="2423" y="10799"/>
                  </a:cubicBezTo>
                  <a:cubicBezTo>
                    <a:pt x="2423" y="15273"/>
                    <a:pt x="5677" y="18901"/>
                    <a:pt x="9691" y="18901"/>
                  </a:cubicBezTo>
                  <a:cubicBezTo>
                    <a:pt x="11300" y="18901"/>
                    <a:pt x="12788" y="18315"/>
                    <a:pt x="13991" y="17329"/>
                  </a:cubicBezTo>
                  <a:lnTo>
                    <a:pt x="15657" y="19310"/>
                  </a:lnTo>
                  <a:cubicBezTo>
                    <a:pt x="14013" y="20745"/>
                    <a:pt x="11941" y="21600"/>
                    <a:pt x="9691" y="21600"/>
                  </a:cubicBezTo>
                  <a:cubicBezTo>
                    <a:pt x="4339" y="21600"/>
                    <a:pt x="0" y="16766"/>
                    <a:pt x="0" y="10799"/>
                  </a:cubicBezTo>
                  <a:cubicBezTo>
                    <a:pt x="0" y="4836"/>
                    <a:pt x="4339" y="0"/>
                    <a:pt x="9691" y="0"/>
                  </a:cubicBezTo>
                  <a:close/>
                </a:path>
              </a:pathLst>
            </a:custGeom>
            <a:solidFill>
              <a:schemeClr val="bg2"/>
            </a:solidFill>
            <a:ln w="12700">
              <a:miter lim="400000"/>
            </a:ln>
          </p:spPr>
          <p:txBody>
            <a:bodyPr anchor="ctr"/>
            <a:lstStyle/>
            <a:p>
              <a:pPr algn="ctr"/>
              <a:endParaRPr>
                <a:cs typeface="+mn-ea"/>
                <a:sym typeface="+mn-lt"/>
              </a:endParaRPr>
            </a:p>
          </p:txBody>
        </p:sp>
        <p:sp>
          <p:nvSpPr>
            <p:cNvPr id="9" name="Oval 4">
              <a:extLst>
                <a:ext uri="{FF2B5EF4-FFF2-40B4-BE49-F238E27FC236}">
                  <a16:creationId xmlns="" xmlns:a16="http://schemas.microsoft.com/office/drawing/2014/main" id="{59089E65-9A2E-4B06-A7B2-137ADD02E502}"/>
                </a:ext>
              </a:extLst>
            </p:cNvPr>
            <p:cNvSpPr/>
            <p:nvPr/>
          </p:nvSpPr>
          <p:spPr>
            <a:xfrm>
              <a:off x="3924993" y="4660611"/>
              <a:ext cx="673675" cy="673674"/>
            </a:xfrm>
            <a:prstGeom prst="ellipse">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cs typeface="+mn-ea"/>
                  <a:sym typeface="+mn-lt"/>
                </a:rPr>
                <a:t>01</a:t>
              </a:r>
            </a:p>
          </p:txBody>
        </p:sp>
        <p:sp>
          <p:nvSpPr>
            <p:cNvPr id="10" name="Oval 8">
              <a:extLst>
                <a:ext uri="{FF2B5EF4-FFF2-40B4-BE49-F238E27FC236}">
                  <a16:creationId xmlns="" xmlns:a16="http://schemas.microsoft.com/office/drawing/2014/main" id="{515BC376-73FB-4D7A-943D-F2BD53947DE2}"/>
                </a:ext>
              </a:extLst>
            </p:cNvPr>
            <p:cNvSpPr/>
            <p:nvPr/>
          </p:nvSpPr>
          <p:spPr>
            <a:xfrm>
              <a:off x="2196216" y="4676387"/>
              <a:ext cx="673675" cy="673674"/>
            </a:xfrm>
            <a:prstGeom prst="ellipse">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cs typeface="+mn-ea"/>
                  <a:sym typeface="+mn-lt"/>
                </a:rPr>
                <a:t>02</a:t>
              </a:r>
            </a:p>
          </p:txBody>
        </p:sp>
        <p:sp>
          <p:nvSpPr>
            <p:cNvPr id="11" name="Oval 9">
              <a:extLst>
                <a:ext uri="{FF2B5EF4-FFF2-40B4-BE49-F238E27FC236}">
                  <a16:creationId xmlns="" xmlns:a16="http://schemas.microsoft.com/office/drawing/2014/main" id="{6C8F1F36-E11A-4832-BA8D-9C8B26935E8F}"/>
                </a:ext>
              </a:extLst>
            </p:cNvPr>
            <p:cNvSpPr/>
            <p:nvPr/>
          </p:nvSpPr>
          <p:spPr>
            <a:xfrm>
              <a:off x="1565074" y="3348952"/>
              <a:ext cx="673675" cy="673674"/>
            </a:xfrm>
            <a:prstGeom prst="ellipse">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cs typeface="+mn-ea"/>
                  <a:sym typeface="+mn-lt"/>
                </a:rPr>
                <a:t>03</a:t>
              </a:r>
            </a:p>
          </p:txBody>
        </p:sp>
        <p:sp>
          <p:nvSpPr>
            <p:cNvPr id="12" name="Oval 10">
              <a:extLst>
                <a:ext uri="{FF2B5EF4-FFF2-40B4-BE49-F238E27FC236}">
                  <a16:creationId xmlns="" xmlns:a16="http://schemas.microsoft.com/office/drawing/2014/main" id="{5991DA45-D3EC-43E2-968A-F800D8DF544D}"/>
                </a:ext>
              </a:extLst>
            </p:cNvPr>
            <p:cNvSpPr/>
            <p:nvPr/>
          </p:nvSpPr>
          <p:spPr>
            <a:xfrm>
              <a:off x="2447410" y="2087042"/>
              <a:ext cx="673675" cy="673674"/>
            </a:xfrm>
            <a:prstGeom prst="ellipse">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lt1"/>
                  </a:solidFill>
                  <a:cs typeface="+mn-ea"/>
                  <a:sym typeface="+mn-lt"/>
                </a:rPr>
                <a:t>04</a:t>
              </a:r>
            </a:p>
          </p:txBody>
        </p:sp>
        <p:sp>
          <p:nvSpPr>
            <p:cNvPr id="13" name="Oval 11">
              <a:extLst>
                <a:ext uri="{FF2B5EF4-FFF2-40B4-BE49-F238E27FC236}">
                  <a16:creationId xmlns="" xmlns:a16="http://schemas.microsoft.com/office/drawing/2014/main" id="{1B82F7B6-BB98-4772-BBD1-E0A935EB38C3}"/>
                </a:ext>
              </a:extLst>
            </p:cNvPr>
            <p:cNvSpPr/>
            <p:nvPr/>
          </p:nvSpPr>
          <p:spPr>
            <a:xfrm>
              <a:off x="4169425" y="2434796"/>
              <a:ext cx="673675" cy="673674"/>
            </a:xfrm>
            <a:prstGeom prst="ellipse">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cs typeface="+mn-ea"/>
                  <a:sym typeface="+mn-lt"/>
                </a:rPr>
                <a:t>05</a:t>
              </a:r>
            </a:p>
          </p:txBody>
        </p:sp>
      </p:grpSp>
      <p:grpSp>
        <p:nvGrpSpPr>
          <p:cNvPr id="14" name="组合 13">
            <a:extLst>
              <a:ext uri="{FF2B5EF4-FFF2-40B4-BE49-F238E27FC236}">
                <a16:creationId xmlns="" xmlns:a16="http://schemas.microsoft.com/office/drawing/2014/main" id="{8B26EAC8-8B8B-43CC-B963-A394D1A554C8}"/>
              </a:ext>
            </a:extLst>
          </p:cNvPr>
          <p:cNvGrpSpPr/>
          <p:nvPr/>
        </p:nvGrpSpPr>
        <p:grpSpPr>
          <a:xfrm>
            <a:off x="5737359" y="1863688"/>
            <a:ext cx="5067300" cy="609406"/>
            <a:chOff x="874712" y="3344238"/>
            <a:chExt cx="5067300" cy="609406"/>
          </a:xfrm>
        </p:grpSpPr>
        <p:sp>
          <p:nvSpPr>
            <p:cNvPr id="15" name="矩形 14">
              <a:extLst>
                <a:ext uri="{FF2B5EF4-FFF2-40B4-BE49-F238E27FC236}">
                  <a16:creationId xmlns="" xmlns:a16="http://schemas.microsoft.com/office/drawing/2014/main" id="{F67085E2-67B5-4D39-A209-B3203D6F95AA}"/>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a:t>
              </a:r>
            </a:p>
          </p:txBody>
        </p:sp>
        <p:sp>
          <p:nvSpPr>
            <p:cNvPr id="16" name="矩形 15">
              <a:extLst>
                <a:ext uri="{FF2B5EF4-FFF2-40B4-BE49-F238E27FC236}">
                  <a16:creationId xmlns="" xmlns:a16="http://schemas.microsoft.com/office/drawing/2014/main" id="{9B287041-66F1-40B7-8CE3-1FA4F41EFDB0}"/>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17" name="组合 16">
            <a:extLst>
              <a:ext uri="{FF2B5EF4-FFF2-40B4-BE49-F238E27FC236}">
                <a16:creationId xmlns="" xmlns:a16="http://schemas.microsoft.com/office/drawing/2014/main" id="{B8106951-1BA7-496F-AE3C-0D8D35E6732F}"/>
              </a:ext>
            </a:extLst>
          </p:cNvPr>
          <p:cNvGrpSpPr/>
          <p:nvPr/>
        </p:nvGrpSpPr>
        <p:grpSpPr>
          <a:xfrm>
            <a:off x="5737359" y="2610632"/>
            <a:ext cx="5067300" cy="609406"/>
            <a:chOff x="874712" y="3344238"/>
            <a:chExt cx="5067300" cy="609406"/>
          </a:xfrm>
        </p:grpSpPr>
        <p:sp>
          <p:nvSpPr>
            <p:cNvPr id="18" name="矩形 17">
              <a:extLst>
                <a:ext uri="{FF2B5EF4-FFF2-40B4-BE49-F238E27FC236}">
                  <a16:creationId xmlns="" xmlns:a16="http://schemas.microsoft.com/office/drawing/2014/main" id="{86062E52-252C-427F-8262-3B04E9B6E27F}"/>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a:t>
              </a:r>
            </a:p>
          </p:txBody>
        </p:sp>
        <p:sp>
          <p:nvSpPr>
            <p:cNvPr id="19" name="矩形 18">
              <a:extLst>
                <a:ext uri="{FF2B5EF4-FFF2-40B4-BE49-F238E27FC236}">
                  <a16:creationId xmlns="" xmlns:a16="http://schemas.microsoft.com/office/drawing/2014/main" id="{070091D8-9A62-4617-AA6D-103E7DF71D60}"/>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0" name="组合 19">
            <a:extLst>
              <a:ext uri="{FF2B5EF4-FFF2-40B4-BE49-F238E27FC236}">
                <a16:creationId xmlns="" xmlns:a16="http://schemas.microsoft.com/office/drawing/2014/main" id="{5E7117B2-54DF-487F-8103-DB35D4A17F0A}"/>
              </a:ext>
            </a:extLst>
          </p:cNvPr>
          <p:cNvGrpSpPr/>
          <p:nvPr/>
        </p:nvGrpSpPr>
        <p:grpSpPr>
          <a:xfrm>
            <a:off x="5737359" y="3357576"/>
            <a:ext cx="5067300" cy="609406"/>
            <a:chOff x="874712" y="3344238"/>
            <a:chExt cx="5067300" cy="609406"/>
          </a:xfrm>
        </p:grpSpPr>
        <p:sp>
          <p:nvSpPr>
            <p:cNvPr id="21" name="矩形 20">
              <a:extLst>
                <a:ext uri="{FF2B5EF4-FFF2-40B4-BE49-F238E27FC236}">
                  <a16:creationId xmlns="" xmlns:a16="http://schemas.microsoft.com/office/drawing/2014/main" id="{40A234E1-3047-4439-8516-021FF3C8B7EA}"/>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a:t>
              </a:r>
            </a:p>
          </p:txBody>
        </p:sp>
        <p:sp>
          <p:nvSpPr>
            <p:cNvPr id="22" name="矩形 21">
              <a:extLst>
                <a:ext uri="{FF2B5EF4-FFF2-40B4-BE49-F238E27FC236}">
                  <a16:creationId xmlns="" xmlns:a16="http://schemas.microsoft.com/office/drawing/2014/main" id="{BA3985A2-3467-41BF-B20F-4B780BD92B28}"/>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3" name="组合 22">
            <a:extLst>
              <a:ext uri="{FF2B5EF4-FFF2-40B4-BE49-F238E27FC236}">
                <a16:creationId xmlns="" xmlns:a16="http://schemas.microsoft.com/office/drawing/2014/main" id="{12757461-06D3-40BA-9110-2C8AA793606E}"/>
              </a:ext>
            </a:extLst>
          </p:cNvPr>
          <p:cNvGrpSpPr/>
          <p:nvPr/>
        </p:nvGrpSpPr>
        <p:grpSpPr>
          <a:xfrm>
            <a:off x="5737359" y="4104520"/>
            <a:ext cx="5067300" cy="609406"/>
            <a:chOff x="874712" y="3344238"/>
            <a:chExt cx="5067300" cy="609406"/>
          </a:xfrm>
        </p:grpSpPr>
        <p:sp>
          <p:nvSpPr>
            <p:cNvPr id="24" name="矩形 23">
              <a:extLst>
                <a:ext uri="{FF2B5EF4-FFF2-40B4-BE49-F238E27FC236}">
                  <a16:creationId xmlns="" xmlns:a16="http://schemas.microsoft.com/office/drawing/2014/main" id="{87B7C9B9-C73B-4C96-B0BB-7A67CACA64DD}"/>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a:t>
              </a:r>
            </a:p>
          </p:txBody>
        </p:sp>
        <p:sp>
          <p:nvSpPr>
            <p:cNvPr id="25" name="矩形 24">
              <a:extLst>
                <a:ext uri="{FF2B5EF4-FFF2-40B4-BE49-F238E27FC236}">
                  <a16:creationId xmlns="" xmlns:a16="http://schemas.microsoft.com/office/drawing/2014/main" id="{E95F3827-2462-4F7D-B7A7-D625C4513920}"/>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6" name="组合 25">
            <a:extLst>
              <a:ext uri="{FF2B5EF4-FFF2-40B4-BE49-F238E27FC236}">
                <a16:creationId xmlns="" xmlns:a16="http://schemas.microsoft.com/office/drawing/2014/main" id="{88200A4A-1E87-4B74-9715-9D63A9B23FC8}"/>
              </a:ext>
            </a:extLst>
          </p:cNvPr>
          <p:cNvGrpSpPr/>
          <p:nvPr/>
        </p:nvGrpSpPr>
        <p:grpSpPr>
          <a:xfrm>
            <a:off x="5737359" y="4851465"/>
            <a:ext cx="5067300" cy="609406"/>
            <a:chOff x="874712" y="3344238"/>
            <a:chExt cx="5067300" cy="609406"/>
          </a:xfrm>
        </p:grpSpPr>
        <p:sp>
          <p:nvSpPr>
            <p:cNvPr id="27" name="矩形 26">
              <a:extLst>
                <a:ext uri="{FF2B5EF4-FFF2-40B4-BE49-F238E27FC236}">
                  <a16:creationId xmlns="" xmlns:a16="http://schemas.microsoft.com/office/drawing/2014/main" id="{25CEF09D-4C62-4265-9DA0-006169B25BF1}"/>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a:t>
              </a:r>
            </a:p>
          </p:txBody>
        </p:sp>
        <p:sp>
          <p:nvSpPr>
            <p:cNvPr id="28" name="矩形 27">
              <a:extLst>
                <a:ext uri="{FF2B5EF4-FFF2-40B4-BE49-F238E27FC236}">
                  <a16:creationId xmlns="" xmlns:a16="http://schemas.microsoft.com/office/drawing/2014/main" id="{D5FACE63-17EB-4B66-9C67-A793EC7E264E}"/>
                </a:ext>
              </a:extLst>
            </p:cNvPr>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98505458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500"/>
                            </p:stCondLst>
                            <p:childTnLst>
                              <p:par>
                                <p:cTn id="18" presetID="2" presetClass="entr" presetSubtype="2" decel="10000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1000" fill="hold"/>
                                        <p:tgtEl>
                                          <p:spTgt spid="14"/>
                                        </p:tgtEl>
                                        <p:attrNameLst>
                                          <p:attrName>ppt_x</p:attrName>
                                        </p:attrNameLst>
                                      </p:cBhvr>
                                      <p:tavLst>
                                        <p:tav tm="0">
                                          <p:val>
                                            <p:strVal val="1+#ppt_w/2"/>
                                          </p:val>
                                        </p:tav>
                                        <p:tav tm="100000">
                                          <p:val>
                                            <p:strVal val="#ppt_x"/>
                                          </p:val>
                                        </p:tav>
                                      </p:tavLst>
                                    </p:anim>
                                    <p:anim calcmode="lin" valueType="num">
                                      <p:cBhvr additive="base">
                                        <p:cTn id="21" dur="1000" fill="hold"/>
                                        <p:tgtEl>
                                          <p:spTgt spid="14"/>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1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1000" fill="hold"/>
                                        <p:tgtEl>
                                          <p:spTgt spid="17"/>
                                        </p:tgtEl>
                                        <p:attrNameLst>
                                          <p:attrName>ppt_x</p:attrName>
                                        </p:attrNameLst>
                                      </p:cBhvr>
                                      <p:tavLst>
                                        <p:tav tm="0">
                                          <p:val>
                                            <p:strVal val="1+#ppt_w/2"/>
                                          </p:val>
                                        </p:tav>
                                        <p:tav tm="100000">
                                          <p:val>
                                            <p:strVal val="#ppt_x"/>
                                          </p:val>
                                        </p:tav>
                                      </p:tavLst>
                                    </p:anim>
                                    <p:anim calcmode="lin" valueType="num">
                                      <p:cBhvr additive="base">
                                        <p:cTn id="25" dur="1000" fill="hold"/>
                                        <p:tgtEl>
                                          <p:spTgt spid="17"/>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2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1000" fill="hold"/>
                                        <p:tgtEl>
                                          <p:spTgt spid="20"/>
                                        </p:tgtEl>
                                        <p:attrNameLst>
                                          <p:attrName>ppt_x</p:attrName>
                                        </p:attrNameLst>
                                      </p:cBhvr>
                                      <p:tavLst>
                                        <p:tav tm="0">
                                          <p:val>
                                            <p:strVal val="1+#ppt_w/2"/>
                                          </p:val>
                                        </p:tav>
                                        <p:tav tm="100000">
                                          <p:val>
                                            <p:strVal val="#ppt_x"/>
                                          </p:val>
                                        </p:tav>
                                      </p:tavLst>
                                    </p:anim>
                                    <p:anim calcmode="lin" valueType="num">
                                      <p:cBhvr additive="base">
                                        <p:cTn id="29" dur="1000" fill="hold"/>
                                        <p:tgtEl>
                                          <p:spTgt spid="20"/>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3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1000" fill="hold"/>
                                        <p:tgtEl>
                                          <p:spTgt spid="23"/>
                                        </p:tgtEl>
                                        <p:attrNameLst>
                                          <p:attrName>ppt_x</p:attrName>
                                        </p:attrNameLst>
                                      </p:cBhvr>
                                      <p:tavLst>
                                        <p:tav tm="0">
                                          <p:val>
                                            <p:strVal val="1+#ppt_w/2"/>
                                          </p:val>
                                        </p:tav>
                                        <p:tav tm="100000">
                                          <p:val>
                                            <p:strVal val="#ppt_x"/>
                                          </p:val>
                                        </p:tav>
                                      </p:tavLst>
                                    </p:anim>
                                    <p:anim calcmode="lin" valueType="num">
                                      <p:cBhvr additive="base">
                                        <p:cTn id="33" dur="10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4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1000" fill="hold"/>
                                        <p:tgtEl>
                                          <p:spTgt spid="26"/>
                                        </p:tgtEl>
                                        <p:attrNameLst>
                                          <p:attrName>ppt_x</p:attrName>
                                        </p:attrNameLst>
                                      </p:cBhvr>
                                      <p:tavLst>
                                        <p:tav tm="0">
                                          <p:val>
                                            <p:strVal val="1+#ppt_w/2"/>
                                          </p:val>
                                        </p:tav>
                                        <p:tav tm="100000">
                                          <p:val>
                                            <p:strVal val="#ppt_x"/>
                                          </p:val>
                                        </p:tav>
                                      </p:tavLst>
                                    </p:anim>
                                    <p:anim calcmode="lin" valueType="num">
                                      <p:cBhvr additive="base">
                                        <p:cTn id="37"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02F3A8ED-D0BA-4B6E-A1A3-970F3A28B637}"/>
              </a:ext>
            </a:extLst>
          </p:cNvPr>
          <p:cNvSpPr txBox="1"/>
          <p:nvPr/>
        </p:nvSpPr>
        <p:spPr>
          <a:xfrm>
            <a:off x="4661156" y="1299107"/>
            <a:ext cx="2869696"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E8A243"/>
                </a:solidFill>
                <a:effectLst/>
                <a:uLnTx/>
                <a:uFillTx/>
                <a:cs typeface="+mn-ea"/>
                <a:sym typeface="+mn-lt"/>
              </a:rPr>
              <a:t>PART 02</a:t>
            </a:r>
            <a:endParaRPr kumimoji="0" lang="zh-CN" altLang="en-US" sz="6000" b="1" i="0" u="none" strike="noStrike" kern="1200" cap="none" spc="0" normalizeH="0" baseline="0" noProof="0" dirty="0">
              <a:ln>
                <a:noFill/>
              </a:ln>
              <a:solidFill>
                <a:srgbClr val="E8A243"/>
              </a:solidFill>
              <a:effectLst/>
              <a:uLnTx/>
              <a:uFillTx/>
              <a:cs typeface="+mn-ea"/>
              <a:sym typeface="+mn-lt"/>
            </a:endParaRPr>
          </a:p>
        </p:txBody>
      </p:sp>
      <p:cxnSp>
        <p:nvCxnSpPr>
          <p:cNvPr id="6" name="直接连接符 5">
            <a:extLst>
              <a:ext uri="{FF2B5EF4-FFF2-40B4-BE49-F238E27FC236}">
                <a16:creationId xmlns="" xmlns:a16="http://schemas.microsoft.com/office/drawing/2014/main" id="{09F92D49-648F-415D-82E8-2BC0671F69F1}"/>
              </a:ext>
            </a:extLst>
          </p:cNvPr>
          <p:cNvCxnSpPr/>
          <p:nvPr/>
        </p:nvCxnSpPr>
        <p:spPr>
          <a:xfrm>
            <a:off x="5727700" y="2408954"/>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CC1AB410-3964-48D1-BD6C-2C4E66175B2A}"/>
              </a:ext>
            </a:extLst>
          </p:cNvPr>
          <p:cNvGrpSpPr/>
          <p:nvPr/>
        </p:nvGrpSpPr>
        <p:grpSpPr>
          <a:xfrm>
            <a:off x="2743200" y="2571446"/>
            <a:ext cx="6705600" cy="1198477"/>
            <a:chOff x="2755900" y="322045"/>
            <a:chExt cx="6705600" cy="1198477"/>
          </a:xfrm>
        </p:grpSpPr>
        <p:sp>
          <p:nvSpPr>
            <p:cNvPr id="8" name="文本框 7">
              <a:extLst>
                <a:ext uri="{FF2B5EF4-FFF2-40B4-BE49-F238E27FC236}">
                  <a16:creationId xmlns="" xmlns:a16="http://schemas.microsoft.com/office/drawing/2014/main" id="{E742B850-A029-457C-A3F1-CD489ABFFCBA}"/>
                </a:ext>
              </a:extLst>
            </p:cNvPr>
            <p:cNvSpPr txBox="1"/>
            <p:nvPr/>
          </p:nvSpPr>
          <p:spPr>
            <a:xfrm>
              <a:off x="4400541" y="322045"/>
              <a:ext cx="3416320"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b="1" dirty="0">
                  <a:solidFill>
                    <a:schemeClr val="tx1">
                      <a:lumMod val="75000"/>
                      <a:lumOff val="25000"/>
                    </a:schemeClr>
                  </a:solidFill>
                  <a:cs typeface="+mn-ea"/>
                  <a:sym typeface="+mn-lt"/>
                </a:rPr>
                <a:t>研究思路与理论</a:t>
              </a:r>
              <a:endParaRPr kumimoji="0" lang="zh-CN" altLang="en-US" sz="3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9" name="文本框 8">
              <a:extLst>
                <a:ext uri="{FF2B5EF4-FFF2-40B4-BE49-F238E27FC236}">
                  <a16:creationId xmlns="" xmlns:a16="http://schemas.microsoft.com/office/drawing/2014/main" id="{29F1FACF-A4A8-49A8-982B-556D1529F190}"/>
                </a:ext>
              </a:extLst>
            </p:cNvPr>
            <p:cNvSpPr txBox="1"/>
            <p:nvPr/>
          </p:nvSpPr>
          <p:spPr>
            <a:xfrm>
              <a:off x="2755900" y="874191"/>
              <a:ext cx="6705600" cy="64633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kumimoji="0" lang="en-US" altLang="zh-CN" sz="1200" b="0" i="0" u="none" strike="noStrike" kern="1200" cap="none" spc="0" normalizeH="0" baseline="0" noProof="0" dirty="0">
                  <a:ln>
                    <a:noFill/>
                  </a:ln>
                  <a:solidFill>
                    <a:schemeClr val="tx1">
                      <a:lumMod val="75000"/>
                      <a:lumOff val="25000"/>
                    </a:schemeClr>
                  </a:solidFill>
                  <a:effectLst/>
                  <a:uLnTx/>
                  <a:uFillTx/>
                  <a:cs typeface="+mn-ea"/>
                  <a:sym typeface="+mn-lt"/>
                </a:rPr>
                <a:t>presentation and make it into a film to wider </a:t>
              </a:r>
              <a:r>
                <a:rPr lang="en-US" altLang="zh-CN" sz="1200" dirty="0" err="1">
                  <a:solidFill>
                    <a:schemeClr val="tx1">
                      <a:lumMod val="75000"/>
                      <a:lumOff val="25000"/>
                    </a:schemeClr>
                  </a:solidFill>
                  <a:cs typeface="+mn-ea"/>
                  <a:sym typeface="+mn-lt"/>
                </a:rPr>
                <a:t>fielpresentation</a:t>
              </a:r>
              <a:r>
                <a:rPr lang="en-US" altLang="zh-CN" sz="1200" dirty="0">
                  <a:solidFill>
                    <a:schemeClr val="tx1">
                      <a:lumMod val="75000"/>
                      <a:lumOff val="25000"/>
                    </a:schemeClr>
                  </a:solidFill>
                  <a:cs typeface="+mn-ea"/>
                  <a:sym typeface="+mn-lt"/>
                </a:rPr>
                <a:t> and make it into a film to wider </a:t>
              </a:r>
              <a:r>
                <a:rPr lang="en-US" altLang="zh-CN" sz="1200" dirty="0" err="1">
                  <a:solidFill>
                    <a:schemeClr val="tx1">
                      <a:lumMod val="75000"/>
                      <a:lumOff val="25000"/>
                    </a:schemeClr>
                  </a:solidFill>
                  <a:cs typeface="+mn-ea"/>
                  <a:sym typeface="+mn-lt"/>
                </a:rPr>
                <a:t>fieldpresentation</a:t>
              </a:r>
              <a:r>
                <a:rPr lang="en-US" altLang="zh-CN" sz="1200" dirty="0">
                  <a:solidFill>
                    <a:schemeClr val="tx1">
                      <a:lumMod val="75000"/>
                      <a:lumOff val="25000"/>
                    </a:schemeClr>
                  </a:solidFill>
                  <a:cs typeface="+mn-ea"/>
                  <a:sym typeface="+mn-lt"/>
                </a:rPr>
                <a:t> and make it into a film to wider field</a:t>
              </a:r>
            </a:p>
          </p:txBody>
        </p:sp>
      </p:grpSp>
      <p:pic>
        <p:nvPicPr>
          <p:cNvPr id="10" name="图片 9">
            <a:extLst>
              <a:ext uri="{FF2B5EF4-FFF2-40B4-BE49-F238E27FC236}">
                <a16:creationId xmlns="" xmlns:a16="http://schemas.microsoft.com/office/drawing/2014/main" id="{FC3BC7E0-42C8-4CD1-ACB4-F323637FCF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8728" y="3769923"/>
            <a:ext cx="3593207" cy="2946459"/>
          </a:xfrm>
          <a:prstGeom prst="rect">
            <a:avLst/>
          </a:prstGeom>
        </p:spPr>
      </p:pic>
    </p:spTree>
    <p:extLst>
      <p:ext uri="{BB962C8B-B14F-4D97-AF65-F5344CB8AC3E}">
        <p14:creationId xmlns:p14="http://schemas.microsoft.com/office/powerpoint/2010/main" val="36249927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7E581D63-5127-4C55-A652-9CE960AAD948}"/>
              </a:ext>
            </a:extLst>
          </p:cNvPr>
          <p:cNvSpPr txBox="1"/>
          <p:nvPr/>
        </p:nvSpPr>
        <p:spPr>
          <a:xfrm>
            <a:off x="3616336" y="302841"/>
            <a:ext cx="49593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E8A243"/>
                </a:solidFill>
                <a:cs typeface="+mn-ea"/>
                <a:sym typeface="+mn-lt"/>
              </a:rPr>
              <a:t>二</a:t>
            </a:r>
            <a:r>
              <a:rPr kumimoji="0" lang="zh-CN" altLang="en-US" sz="2400" b="0" i="0" u="none" strike="noStrike" kern="1200" cap="none" spc="0" normalizeH="0" baseline="0" noProof="0" dirty="0">
                <a:ln>
                  <a:noFill/>
                </a:ln>
                <a:solidFill>
                  <a:srgbClr val="E8A243"/>
                </a:solidFill>
                <a:effectLst/>
                <a:uLnTx/>
                <a:uFillTx/>
                <a:cs typeface="+mn-ea"/>
                <a:sym typeface="+mn-lt"/>
              </a:rPr>
              <a:t>、添加内容标题</a:t>
            </a:r>
          </a:p>
        </p:txBody>
      </p:sp>
      <p:sp>
        <p:nvSpPr>
          <p:cNvPr id="5" name="文本框 4">
            <a:extLst>
              <a:ext uri="{FF2B5EF4-FFF2-40B4-BE49-F238E27FC236}">
                <a16:creationId xmlns="" xmlns:a16="http://schemas.microsoft.com/office/drawing/2014/main" id="{E52A5C66-EACE-4B55-ACC7-5E1AFBFD69F2}"/>
              </a:ext>
            </a:extLst>
          </p:cNvPr>
          <p:cNvSpPr txBox="1"/>
          <p:nvPr/>
        </p:nvSpPr>
        <p:spPr>
          <a:xfrm>
            <a:off x="2928621" y="752153"/>
            <a:ext cx="633475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Research results and presentations</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pic>
        <p:nvPicPr>
          <p:cNvPr id="6" name="图片占位符 47">
            <a:extLst>
              <a:ext uri="{FF2B5EF4-FFF2-40B4-BE49-F238E27FC236}">
                <a16:creationId xmlns="" xmlns:a16="http://schemas.microsoft.com/office/drawing/2014/main" id="{3FD21B87-173C-4916-8C02-5B0723AFFE29}"/>
              </a:ext>
            </a:extLst>
          </p:cNvPr>
          <p:cNvPicPr>
            <a:picLocks noChangeAspect="1"/>
          </p:cNvPicPr>
          <p:nvPr/>
        </p:nvPicPr>
        <p:blipFill>
          <a:blip r:embed="rId3" cstate="print">
            <a:extLst>
              <a:ext uri="{28A0092B-C50C-407E-A947-70E740481C1C}">
                <a14:useLocalDpi xmlns:a14="http://schemas.microsoft.com/office/drawing/2010/main" val="0"/>
              </a:ext>
            </a:extLst>
          </a:blip>
          <a:srcRect l="18166" r="18166"/>
          <a:stretch>
            <a:fillRect/>
          </a:stretch>
        </p:blipFill>
        <p:spPr>
          <a:xfrm>
            <a:off x="1061767" y="1509242"/>
            <a:ext cx="3733708" cy="3915651"/>
          </a:xfrm>
          <a:custGeom>
            <a:avLst/>
            <a:gdLst>
              <a:gd name="connsiteX0" fmla="*/ 1866854 w 3733708"/>
              <a:gd name="connsiteY0" fmla="*/ 0 h 3731274"/>
              <a:gd name="connsiteX1" fmla="*/ 3733708 w 3733708"/>
              <a:gd name="connsiteY1" fmla="*/ 1865637 h 3731274"/>
              <a:gd name="connsiteX2" fmla="*/ 1866854 w 3733708"/>
              <a:gd name="connsiteY2" fmla="*/ 3731274 h 3731274"/>
              <a:gd name="connsiteX3" fmla="*/ 0 w 3733708"/>
              <a:gd name="connsiteY3" fmla="*/ 1865637 h 3731274"/>
              <a:gd name="connsiteX4" fmla="*/ 1866854 w 3733708"/>
              <a:gd name="connsiteY4" fmla="*/ 0 h 3731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708" h="3731274">
                <a:moveTo>
                  <a:pt x="1866854" y="0"/>
                </a:moveTo>
                <a:cubicBezTo>
                  <a:pt x="2897889" y="0"/>
                  <a:pt x="3733708" y="835274"/>
                  <a:pt x="3733708" y="1865637"/>
                </a:cubicBezTo>
                <a:cubicBezTo>
                  <a:pt x="3733708" y="2896000"/>
                  <a:pt x="2897889" y="3731274"/>
                  <a:pt x="1866854" y="3731274"/>
                </a:cubicBezTo>
                <a:cubicBezTo>
                  <a:pt x="835819" y="3731274"/>
                  <a:pt x="0" y="2896000"/>
                  <a:pt x="0" y="1865637"/>
                </a:cubicBezTo>
                <a:cubicBezTo>
                  <a:pt x="0" y="835274"/>
                  <a:pt x="835819" y="0"/>
                  <a:pt x="1866854" y="0"/>
                </a:cubicBezTo>
                <a:close/>
              </a:path>
            </a:pathLst>
          </a:custGeom>
        </p:spPr>
      </p:pic>
      <p:sp>
        <p:nvSpPr>
          <p:cNvPr id="7" name="椭圆 6">
            <a:extLst>
              <a:ext uri="{FF2B5EF4-FFF2-40B4-BE49-F238E27FC236}">
                <a16:creationId xmlns="" xmlns:a16="http://schemas.microsoft.com/office/drawing/2014/main" id="{E283D07D-0F1A-43F0-A292-A25C774AA8DA}"/>
              </a:ext>
            </a:extLst>
          </p:cNvPr>
          <p:cNvSpPr/>
          <p:nvPr/>
        </p:nvSpPr>
        <p:spPr>
          <a:xfrm>
            <a:off x="3880953" y="3715582"/>
            <a:ext cx="1161708" cy="1161708"/>
          </a:xfrm>
          <a:prstGeom prst="ellipse">
            <a:avLst/>
          </a:prstGeom>
          <a:solidFill>
            <a:schemeClr val="tx1">
              <a:lumMod val="50000"/>
              <a:lumOff val="50000"/>
            </a:schemeClr>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8" name="椭圆 7">
            <a:extLst>
              <a:ext uri="{FF2B5EF4-FFF2-40B4-BE49-F238E27FC236}">
                <a16:creationId xmlns="" xmlns:a16="http://schemas.microsoft.com/office/drawing/2014/main" id="{38617972-0562-4A11-874A-66455985B0D0}"/>
              </a:ext>
            </a:extLst>
          </p:cNvPr>
          <p:cNvSpPr/>
          <p:nvPr/>
        </p:nvSpPr>
        <p:spPr>
          <a:xfrm>
            <a:off x="3688428" y="5119539"/>
            <a:ext cx="385049" cy="385049"/>
          </a:xfrm>
          <a:prstGeom prst="ellipse">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9" name="椭圆 8">
            <a:extLst>
              <a:ext uri="{FF2B5EF4-FFF2-40B4-BE49-F238E27FC236}">
                <a16:creationId xmlns="" xmlns:a16="http://schemas.microsoft.com/office/drawing/2014/main" id="{077C95FD-E2CA-4B46-BC83-4D05815A1E03}"/>
              </a:ext>
            </a:extLst>
          </p:cNvPr>
          <p:cNvSpPr/>
          <p:nvPr/>
        </p:nvSpPr>
        <p:spPr>
          <a:xfrm>
            <a:off x="5570637" y="2120301"/>
            <a:ext cx="451775" cy="451775"/>
          </a:xfrm>
          <a:prstGeom prst="ellipse">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1</a:t>
            </a:r>
          </a:p>
        </p:txBody>
      </p:sp>
      <p:sp>
        <p:nvSpPr>
          <p:cNvPr id="10" name="椭圆 9">
            <a:extLst>
              <a:ext uri="{FF2B5EF4-FFF2-40B4-BE49-F238E27FC236}">
                <a16:creationId xmlns="" xmlns:a16="http://schemas.microsoft.com/office/drawing/2014/main" id="{F34DF603-24E0-4EC2-B36D-107AA74540AC}"/>
              </a:ext>
            </a:extLst>
          </p:cNvPr>
          <p:cNvSpPr/>
          <p:nvPr/>
        </p:nvSpPr>
        <p:spPr>
          <a:xfrm>
            <a:off x="5570637" y="3048909"/>
            <a:ext cx="451775" cy="451775"/>
          </a:xfrm>
          <a:prstGeom prst="ellipse">
            <a:avLst/>
          </a:prstGeom>
          <a:solidFill>
            <a:schemeClr val="tx1">
              <a:lumMod val="50000"/>
              <a:lumOff val="50000"/>
            </a:schemeClr>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2</a:t>
            </a:r>
          </a:p>
        </p:txBody>
      </p:sp>
      <p:sp>
        <p:nvSpPr>
          <p:cNvPr id="11" name="椭圆 10">
            <a:extLst>
              <a:ext uri="{FF2B5EF4-FFF2-40B4-BE49-F238E27FC236}">
                <a16:creationId xmlns="" xmlns:a16="http://schemas.microsoft.com/office/drawing/2014/main" id="{252B5023-F8F7-466D-A6E0-3CCEDC0E3B5E}"/>
              </a:ext>
            </a:extLst>
          </p:cNvPr>
          <p:cNvSpPr/>
          <p:nvPr/>
        </p:nvSpPr>
        <p:spPr>
          <a:xfrm>
            <a:off x="5570637" y="3977516"/>
            <a:ext cx="451775" cy="451775"/>
          </a:xfrm>
          <a:prstGeom prst="ellipse">
            <a:avLst/>
          </a:prstGeom>
          <a:solidFill>
            <a:srgbClr val="E8A24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3</a:t>
            </a:r>
          </a:p>
        </p:txBody>
      </p:sp>
      <p:sp>
        <p:nvSpPr>
          <p:cNvPr id="12" name="椭圆 11">
            <a:extLst>
              <a:ext uri="{FF2B5EF4-FFF2-40B4-BE49-F238E27FC236}">
                <a16:creationId xmlns="" xmlns:a16="http://schemas.microsoft.com/office/drawing/2014/main" id="{F4356DEA-23DE-4A21-82F5-0D7F41217F4C}"/>
              </a:ext>
            </a:extLst>
          </p:cNvPr>
          <p:cNvSpPr/>
          <p:nvPr/>
        </p:nvSpPr>
        <p:spPr>
          <a:xfrm>
            <a:off x="5570637" y="4906123"/>
            <a:ext cx="451775" cy="451775"/>
          </a:xfrm>
          <a:prstGeom prst="ellipse">
            <a:avLst/>
          </a:prstGeom>
          <a:solidFill>
            <a:schemeClr val="tx1">
              <a:lumMod val="50000"/>
              <a:lumOff val="50000"/>
            </a:schemeClr>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4</a:t>
            </a:r>
          </a:p>
        </p:txBody>
      </p:sp>
      <p:grpSp>
        <p:nvGrpSpPr>
          <p:cNvPr id="13" name="组合 12">
            <a:extLst>
              <a:ext uri="{FF2B5EF4-FFF2-40B4-BE49-F238E27FC236}">
                <a16:creationId xmlns="" xmlns:a16="http://schemas.microsoft.com/office/drawing/2014/main" id="{2FADA26A-DB42-4CE8-A451-9E82EAFC8D0D}"/>
              </a:ext>
            </a:extLst>
          </p:cNvPr>
          <p:cNvGrpSpPr/>
          <p:nvPr/>
        </p:nvGrpSpPr>
        <p:grpSpPr>
          <a:xfrm>
            <a:off x="6165056" y="2044206"/>
            <a:ext cx="4791529" cy="603964"/>
            <a:chOff x="874712" y="3387780"/>
            <a:chExt cx="4791529" cy="603964"/>
          </a:xfrm>
        </p:grpSpPr>
        <p:sp>
          <p:nvSpPr>
            <p:cNvPr id="14" name="矩形 13">
              <a:extLst>
                <a:ext uri="{FF2B5EF4-FFF2-40B4-BE49-F238E27FC236}">
                  <a16:creationId xmlns="" xmlns:a16="http://schemas.microsoft.com/office/drawing/2014/main" id="{663D0E5C-EE2E-436A-A6FD-D071A2166456}"/>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用户可以在投影仪或者计算机上进行演示也可以将演示文稿出来</a:t>
              </a:r>
            </a:p>
          </p:txBody>
        </p:sp>
        <p:sp>
          <p:nvSpPr>
            <p:cNvPr id="15" name="矩形 14">
              <a:extLst>
                <a:ext uri="{FF2B5EF4-FFF2-40B4-BE49-F238E27FC236}">
                  <a16:creationId xmlns="" xmlns:a16="http://schemas.microsoft.com/office/drawing/2014/main" id="{3B958E26-E0ED-4B8B-A9F4-B037AA2AB887}"/>
                </a:ext>
              </a:extLst>
            </p:cNvPr>
            <p:cNvSpPr/>
            <p:nvPr/>
          </p:nvSpPr>
          <p:spPr>
            <a:xfrm>
              <a:off x="874712" y="3387780"/>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16" name="组合 15">
            <a:extLst>
              <a:ext uri="{FF2B5EF4-FFF2-40B4-BE49-F238E27FC236}">
                <a16:creationId xmlns="" xmlns:a16="http://schemas.microsoft.com/office/drawing/2014/main" id="{712BFF75-ED2B-4838-BF7E-65288296D102}"/>
              </a:ext>
            </a:extLst>
          </p:cNvPr>
          <p:cNvGrpSpPr/>
          <p:nvPr/>
        </p:nvGrpSpPr>
        <p:grpSpPr>
          <a:xfrm>
            <a:off x="6165056" y="2972814"/>
            <a:ext cx="4791529" cy="603964"/>
            <a:chOff x="874712" y="3387780"/>
            <a:chExt cx="4791529" cy="603964"/>
          </a:xfrm>
        </p:grpSpPr>
        <p:sp>
          <p:nvSpPr>
            <p:cNvPr id="17" name="矩形 16">
              <a:extLst>
                <a:ext uri="{FF2B5EF4-FFF2-40B4-BE49-F238E27FC236}">
                  <a16:creationId xmlns="" xmlns:a16="http://schemas.microsoft.com/office/drawing/2014/main" id="{10785204-54F8-4BC2-805E-EEFC03BF5514}"/>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用户可以在投影仪或者计算机上进行演示也可以将演示文稿出来</a:t>
              </a:r>
            </a:p>
          </p:txBody>
        </p:sp>
        <p:sp>
          <p:nvSpPr>
            <p:cNvPr id="18" name="矩形 17">
              <a:extLst>
                <a:ext uri="{FF2B5EF4-FFF2-40B4-BE49-F238E27FC236}">
                  <a16:creationId xmlns="" xmlns:a16="http://schemas.microsoft.com/office/drawing/2014/main" id="{C7AB59B5-9B6D-4F16-9CE7-8B0AD4477A98}"/>
                </a:ext>
              </a:extLst>
            </p:cNvPr>
            <p:cNvSpPr/>
            <p:nvPr/>
          </p:nvSpPr>
          <p:spPr>
            <a:xfrm>
              <a:off x="874712" y="3387780"/>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19" name="组合 18">
            <a:extLst>
              <a:ext uri="{FF2B5EF4-FFF2-40B4-BE49-F238E27FC236}">
                <a16:creationId xmlns="" xmlns:a16="http://schemas.microsoft.com/office/drawing/2014/main" id="{A9994A09-5A2A-4A46-ACBB-76E97297E784}"/>
              </a:ext>
            </a:extLst>
          </p:cNvPr>
          <p:cNvGrpSpPr/>
          <p:nvPr/>
        </p:nvGrpSpPr>
        <p:grpSpPr>
          <a:xfrm>
            <a:off x="6165056" y="3901421"/>
            <a:ext cx="4791529" cy="603964"/>
            <a:chOff x="874712" y="3387780"/>
            <a:chExt cx="4791529" cy="603964"/>
          </a:xfrm>
        </p:grpSpPr>
        <p:sp>
          <p:nvSpPr>
            <p:cNvPr id="20" name="矩形 19">
              <a:extLst>
                <a:ext uri="{FF2B5EF4-FFF2-40B4-BE49-F238E27FC236}">
                  <a16:creationId xmlns="" xmlns:a16="http://schemas.microsoft.com/office/drawing/2014/main" id="{76A0D60F-C692-4674-97A5-1D828B2941B1}"/>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用户可以在投影仪或者计算机上进行演示也可以将演示文稿出来</a:t>
              </a:r>
            </a:p>
          </p:txBody>
        </p:sp>
        <p:sp>
          <p:nvSpPr>
            <p:cNvPr id="21" name="矩形 20">
              <a:extLst>
                <a:ext uri="{FF2B5EF4-FFF2-40B4-BE49-F238E27FC236}">
                  <a16:creationId xmlns="" xmlns:a16="http://schemas.microsoft.com/office/drawing/2014/main" id="{FE548574-F05D-4305-A600-04938E740457}"/>
                </a:ext>
              </a:extLst>
            </p:cNvPr>
            <p:cNvSpPr/>
            <p:nvPr/>
          </p:nvSpPr>
          <p:spPr>
            <a:xfrm>
              <a:off x="874712" y="3387780"/>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2" name="组合 21">
            <a:extLst>
              <a:ext uri="{FF2B5EF4-FFF2-40B4-BE49-F238E27FC236}">
                <a16:creationId xmlns="" xmlns:a16="http://schemas.microsoft.com/office/drawing/2014/main" id="{862053B7-F886-4AE3-BF78-7CC23DB66F0C}"/>
              </a:ext>
            </a:extLst>
          </p:cNvPr>
          <p:cNvGrpSpPr/>
          <p:nvPr/>
        </p:nvGrpSpPr>
        <p:grpSpPr>
          <a:xfrm>
            <a:off x="6165056" y="4830028"/>
            <a:ext cx="4791529" cy="603964"/>
            <a:chOff x="874712" y="3387780"/>
            <a:chExt cx="4791529" cy="603964"/>
          </a:xfrm>
        </p:grpSpPr>
        <p:sp>
          <p:nvSpPr>
            <p:cNvPr id="23" name="矩形 22">
              <a:extLst>
                <a:ext uri="{FF2B5EF4-FFF2-40B4-BE49-F238E27FC236}">
                  <a16:creationId xmlns="" xmlns:a16="http://schemas.microsoft.com/office/drawing/2014/main" id="{6B1BD099-EDED-4EE2-9D83-4C497D6DDA9A}"/>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用户可以在投影仪或者计算机上进行演示也可以将演示文稿出来</a:t>
              </a:r>
            </a:p>
          </p:txBody>
        </p:sp>
        <p:sp>
          <p:nvSpPr>
            <p:cNvPr id="24" name="矩形 23">
              <a:extLst>
                <a:ext uri="{FF2B5EF4-FFF2-40B4-BE49-F238E27FC236}">
                  <a16:creationId xmlns="" xmlns:a16="http://schemas.microsoft.com/office/drawing/2014/main" id="{FB8572E5-1346-41F4-885C-6CBBB0F4B4CE}"/>
                </a:ext>
              </a:extLst>
            </p:cNvPr>
            <p:cNvSpPr/>
            <p:nvPr/>
          </p:nvSpPr>
          <p:spPr>
            <a:xfrm>
              <a:off x="874712" y="3387780"/>
              <a:ext cx="2241974"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102022275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1+#ppt_w/2"/>
                                          </p:val>
                                        </p:tav>
                                        <p:tav tm="100000">
                                          <p:val>
                                            <p:strVal val="#ppt_x"/>
                                          </p:val>
                                        </p:tav>
                                      </p:tavLst>
                                    </p:anim>
                                    <p:anim calcmode="lin" valueType="num">
                                      <p:cBhvr additive="base">
                                        <p:cTn id="26" dur="10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1000" fill="hold"/>
                                        <p:tgtEl>
                                          <p:spTgt spid="10"/>
                                        </p:tgtEl>
                                        <p:attrNameLst>
                                          <p:attrName>ppt_x</p:attrName>
                                        </p:attrNameLst>
                                      </p:cBhvr>
                                      <p:tavLst>
                                        <p:tav tm="0">
                                          <p:val>
                                            <p:strVal val="1+#ppt_w/2"/>
                                          </p:val>
                                        </p:tav>
                                        <p:tav tm="100000">
                                          <p:val>
                                            <p:strVal val="#ppt_x"/>
                                          </p:val>
                                        </p:tav>
                                      </p:tavLst>
                                    </p:anim>
                                    <p:anim calcmode="lin" valueType="num">
                                      <p:cBhvr additive="base">
                                        <p:cTn id="30" dur="10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1000" fill="hold"/>
                                        <p:tgtEl>
                                          <p:spTgt spid="11"/>
                                        </p:tgtEl>
                                        <p:attrNameLst>
                                          <p:attrName>ppt_x</p:attrName>
                                        </p:attrNameLst>
                                      </p:cBhvr>
                                      <p:tavLst>
                                        <p:tav tm="0">
                                          <p:val>
                                            <p:strVal val="1+#ppt_w/2"/>
                                          </p:val>
                                        </p:tav>
                                        <p:tav tm="100000">
                                          <p:val>
                                            <p:strVal val="#ppt_x"/>
                                          </p:val>
                                        </p:tav>
                                      </p:tavLst>
                                    </p:anim>
                                    <p:anim calcmode="lin" valueType="num">
                                      <p:cBhvr additive="base">
                                        <p:cTn id="34" dur="10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1000" fill="hold"/>
                                        <p:tgtEl>
                                          <p:spTgt spid="12"/>
                                        </p:tgtEl>
                                        <p:attrNameLst>
                                          <p:attrName>ppt_x</p:attrName>
                                        </p:attrNameLst>
                                      </p:cBhvr>
                                      <p:tavLst>
                                        <p:tav tm="0">
                                          <p:val>
                                            <p:strVal val="1+#ppt_w/2"/>
                                          </p:val>
                                        </p:tav>
                                        <p:tav tm="100000">
                                          <p:val>
                                            <p:strVal val="#ppt_x"/>
                                          </p:val>
                                        </p:tav>
                                      </p:tavLst>
                                    </p:anim>
                                    <p:anim calcmode="lin" valueType="num">
                                      <p:cBhvr additive="base">
                                        <p:cTn id="38" dur="10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35" presetClass="path" presetSubtype="0" autoRev="1" fill="hold" grpId="1" nodeType="afterEffect">
                                  <p:stCondLst>
                                    <p:cond delay="0"/>
                                  </p:stCondLst>
                                  <p:childTnLst>
                                    <p:animMotion origin="layout" path="M -6.25E-7 -2.96296E-6 L -0.02969 -2.96296E-6 " pathEditMode="relative" rAng="0" ptsTypes="AA">
                                      <p:cBhvr>
                                        <p:cTn id="41" dur="500" fill="hold"/>
                                        <p:tgtEl>
                                          <p:spTgt spid="11"/>
                                        </p:tgtEl>
                                        <p:attrNameLst>
                                          <p:attrName>ppt_x</p:attrName>
                                          <p:attrName>ppt_y</p:attrName>
                                        </p:attrNameLst>
                                      </p:cBhvr>
                                      <p:rCtr x="-1484" y="0"/>
                                    </p:animMotion>
                                  </p:childTnLst>
                                </p:cTn>
                              </p:par>
                              <p:par>
                                <p:cTn id="42" presetID="35" presetClass="path" presetSubtype="0" autoRev="1" fill="hold" grpId="1" nodeType="withEffect">
                                  <p:stCondLst>
                                    <p:cond delay="0"/>
                                  </p:stCondLst>
                                  <p:childTnLst>
                                    <p:animMotion origin="layout" path="M -6.25E-7 3.7037E-6 L -0.02969 3.7037E-6 " pathEditMode="relative" rAng="0" ptsTypes="AA">
                                      <p:cBhvr>
                                        <p:cTn id="43" dur="500" fill="hold"/>
                                        <p:tgtEl>
                                          <p:spTgt spid="10"/>
                                        </p:tgtEl>
                                        <p:attrNameLst>
                                          <p:attrName>ppt_x</p:attrName>
                                          <p:attrName>ppt_y</p:attrName>
                                        </p:attrNameLst>
                                      </p:cBhvr>
                                      <p:rCtr x="-1484" y="0"/>
                                    </p:animMotion>
                                  </p:childTnLst>
                                </p:cTn>
                              </p:par>
                              <p:par>
                                <p:cTn id="44" presetID="35" presetClass="path" presetSubtype="0" autoRev="1" fill="hold" grpId="1" nodeType="withEffect">
                                  <p:stCondLst>
                                    <p:cond delay="0"/>
                                  </p:stCondLst>
                                  <p:childTnLst>
                                    <p:animMotion origin="layout" path="M -6.25E-7 1.85185E-6 L -0.02969 1.85185E-6 " pathEditMode="relative" rAng="0" ptsTypes="AA">
                                      <p:cBhvr>
                                        <p:cTn id="45" dur="500" fill="hold"/>
                                        <p:tgtEl>
                                          <p:spTgt spid="12"/>
                                        </p:tgtEl>
                                        <p:attrNameLst>
                                          <p:attrName>ppt_x</p:attrName>
                                          <p:attrName>ppt_y</p:attrName>
                                        </p:attrNameLst>
                                      </p:cBhvr>
                                      <p:rCtr x="-1484" y="0"/>
                                    </p:animMotion>
                                  </p:childTnLst>
                                </p:cTn>
                              </p:par>
                              <p:par>
                                <p:cTn id="46" presetID="35" presetClass="path" presetSubtype="0" autoRev="1" fill="hold" grpId="1" nodeType="withEffect">
                                  <p:stCondLst>
                                    <p:cond delay="0"/>
                                  </p:stCondLst>
                                  <p:childTnLst>
                                    <p:animMotion origin="layout" path="M -6.25E-7 3.7037E-7 L -0.02969 3.7037E-7 " pathEditMode="relative" rAng="0" ptsTypes="AA">
                                      <p:cBhvr>
                                        <p:cTn id="47" dur="500" fill="hold"/>
                                        <p:tgtEl>
                                          <p:spTgt spid="9"/>
                                        </p:tgtEl>
                                        <p:attrNameLst>
                                          <p:attrName>ppt_x</p:attrName>
                                          <p:attrName>ppt_y</p:attrName>
                                        </p:attrNameLst>
                                      </p:cBhvr>
                                      <p:rCtr x="-1484" y="0"/>
                                    </p:animMotion>
                                  </p:childTnLst>
                                </p:cTn>
                              </p:par>
                              <p:par>
                                <p:cTn id="48" presetID="22" presetClass="entr" presetSubtype="8" fill="hold" nodeType="withEffect">
                                  <p:stCondLst>
                                    <p:cond delay="50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1000"/>
                                        <p:tgtEl>
                                          <p:spTgt spid="13"/>
                                        </p:tgtEl>
                                      </p:cBhvr>
                                    </p:animEffect>
                                  </p:childTnLst>
                                </p:cTn>
                              </p:par>
                              <p:par>
                                <p:cTn id="51" presetID="22" presetClass="entr" presetSubtype="8" fill="hold" nodeType="withEffect">
                                  <p:stCondLst>
                                    <p:cond delay="50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1000"/>
                                        <p:tgtEl>
                                          <p:spTgt spid="16"/>
                                        </p:tgtEl>
                                      </p:cBhvr>
                                    </p:animEffect>
                                  </p:childTnLst>
                                </p:cTn>
                              </p:par>
                              <p:par>
                                <p:cTn id="54" presetID="22" presetClass="entr" presetSubtype="8" fill="hold" nodeType="withEffect">
                                  <p:stCondLst>
                                    <p:cond delay="50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1000"/>
                                        <p:tgtEl>
                                          <p:spTgt spid="19"/>
                                        </p:tgtEl>
                                      </p:cBhvr>
                                    </p:animEffect>
                                  </p:childTnLst>
                                </p:cTn>
                              </p:par>
                              <p:par>
                                <p:cTn id="57" presetID="22" presetClass="entr" presetSubtype="8" fill="hold" nodeType="withEffect">
                                  <p:stCondLst>
                                    <p:cond delay="50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9" grpId="1" animBg="1"/>
      <p:bldP spid="10" grpId="0" animBg="1"/>
      <p:bldP spid="10" grpId="1" animBg="1"/>
      <p:bldP spid="11" grpId="0" animBg="1"/>
      <p:bldP spid="11" grpId="1" animBg="1"/>
      <p:bldP spid="12" grpId="0" animBg="1"/>
      <p:bldP spid="12"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答辩"/>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f1mrci3">
      <a:majorFont>
        <a:latin typeface="字魂59号-创粗黑" panose="020F0302020204030204"/>
        <a:ea typeface="字魂59号-创粗黑"/>
        <a:cs typeface=""/>
      </a:majorFont>
      <a:minorFont>
        <a:latin typeface="字魂59号-创粗黑" panose="020F0502020204030204"/>
        <a:ea typeface="字魂59号-创粗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TotalTime>
  <Words>2255</Words>
  <Application>Microsoft Office PowerPoint</Application>
  <PresentationFormat>宽屏</PresentationFormat>
  <Paragraphs>240</Paragraphs>
  <Slides>23</Slides>
  <Notes>23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等线</vt:lpstr>
      <vt:lpstr>思源黑体 CN Normal</vt:lpstr>
      <vt:lpstr>宋体</vt:lpstr>
      <vt:lpstr>字魂36号-正文宋楷</vt:lpstr>
      <vt:lpstr>字魂59号-创粗黑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答辩</dc:title>
  <dc:creator>Anzichen</dc:creator>
  <cp:lastModifiedBy>上海维湾3号机</cp:lastModifiedBy>
  <cp:revision>15</cp:revision>
  <dcterms:created xsi:type="dcterms:W3CDTF">2019-04-17T05:56:01Z</dcterms:created>
  <dcterms:modified xsi:type="dcterms:W3CDTF">2019-10-08T09:33:34Z</dcterms:modified>
</cp:coreProperties>
</file>