
<file path=[Content_Types].xml><?xml version="1.0" encoding="utf-8"?>
<Types xmlns="http://schemas.openxmlformats.org/package/2006/content-types">
  <Default Extension="jpeg" ContentType="image/jpeg"/>
  <Default Extension="xlsx" ContentType="application/vnd.openxmlformats-officedocument.spreadsheetml.shee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olors1.xml" ContentType="application/vnd.ms-office.chartcolorstyle+xml"/>
  <Override PartName="/ppt/charts/colors2.xml" ContentType="application/vnd.ms-office.chartcolorstyle+xml"/>
  <Override PartName="/ppt/charts/style1.xml" ContentType="application/vnd.ms-office.chartstyle+xml"/>
  <Override PartName="/ppt/charts/style2.xml" ContentType="application/vnd.ms-office.chartstyle+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2"/>
  </p:notesMasterIdLst>
  <p:sldIdLst>
    <p:sldId id="256" r:id="rId3"/>
    <p:sldId id="257" r:id="rId4"/>
    <p:sldId id="259" r:id="rId5"/>
    <p:sldId id="263" r:id="rId6"/>
    <p:sldId id="270" r:id="rId7"/>
    <p:sldId id="271" r:id="rId8"/>
    <p:sldId id="260" r:id="rId9"/>
    <p:sldId id="272" r:id="rId10"/>
    <p:sldId id="273" r:id="rId11"/>
    <p:sldId id="265" r:id="rId12"/>
    <p:sldId id="261" r:id="rId13"/>
    <p:sldId id="268" r:id="rId14"/>
    <p:sldId id="275" r:id="rId15"/>
    <p:sldId id="274" r:id="rId16"/>
    <p:sldId id="262" r:id="rId17"/>
    <p:sldId id="269" r:id="rId18"/>
    <p:sldId id="276" r:id="rId19"/>
    <p:sldId id="283" r:id="rId20"/>
    <p:sldId id="284" r:id="rId21"/>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CECEA"/>
    <a:srgbClr val="A7806F"/>
    <a:srgbClr val="A387CA"/>
    <a:srgbClr val="BC9DD5"/>
    <a:srgbClr val="D6D5EB"/>
    <a:srgbClr val="DBAD9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showGuides="1">
      <p:cViewPr varScale="1">
        <p:scale>
          <a:sx n="116" d="100"/>
          <a:sy n="116" d="100"/>
        </p:scale>
        <p:origin x="336" y="108"/>
      </p:cViewPr>
      <p:guideLst>
        <p:guide orient="horz" pos="2112"/>
        <p:guide pos="382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notesMaster" Target="notesMasters/notesMaster1.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package" Target="../embeddings/Workbook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0" vertOverflow="ellipsis" vert="horz" wrap="square" anchor="ctr" anchorCtr="1"/>
        <a:lstStyle/>
        <a:p>
          <a:pPr>
            <a:defRPr lang="zh-CN" sz="1400" b="0" i="0" u="none" strike="noStrike" kern="1200" spc="0" baseline="0">
              <a:solidFill>
                <a:srgbClr val="A7806F"/>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c:txPr>
    </c:title>
    <c:autoTitleDeleted val="0"/>
    <c:plotArea>
      <c:layout/>
      <c:barChart>
        <c:barDir val="bar"/>
        <c:grouping val="clustered"/>
        <c:varyColors val="0"/>
        <c:ser>
          <c:idx val="0"/>
          <c:order val="0"/>
          <c:tx>
            <c:strRef>
              <c:f>Sheet1!$B$1</c:f>
              <c:strCache>
                <c:ptCount val="1"/>
                <c:pt idx="0">
                  <c:v>系列 1</c:v>
                </c:pt>
              </c:strCache>
            </c:strRef>
          </c:tx>
          <c:spPr>
            <a:solidFill>
              <a:srgbClr val="D6D5EB"/>
            </a:solidFill>
            <a:ln>
              <a:noFill/>
            </a:ln>
            <a:effectLst/>
          </c:spPr>
          <c:invertIfNegative val="0"/>
          <c:dLbls>
            <c:delete val="1"/>
          </c:dLbls>
          <c:cat>
            <c:strRef>
              <c:f>Sheet1!$A$2:$A$5</c:f>
              <c:strCache>
                <c:ptCount val="4"/>
                <c:pt idx="0">
                  <c:v>类别1</c:v>
                </c:pt>
                <c:pt idx="1">
                  <c:v>类别2</c:v>
                </c:pt>
                <c:pt idx="2">
                  <c:v>类别3</c:v>
                </c:pt>
                <c:pt idx="3">
                  <c:v>类别4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rgbClr val="DBAD94"/>
            </a:solidFill>
            <a:ln>
              <a:noFill/>
            </a:ln>
            <a:effectLst/>
          </c:spPr>
          <c:invertIfNegative val="0"/>
          <c:dLbls>
            <c:delete val="1"/>
          </c:dLbls>
          <c:cat>
            <c:strRef>
              <c:f>Sheet1!$A$2:$A$5</c:f>
              <c:strCache>
                <c:ptCount val="4"/>
                <c:pt idx="0">
                  <c:v>类别1</c:v>
                </c:pt>
                <c:pt idx="1">
                  <c:v>类别2</c:v>
                </c:pt>
                <c:pt idx="2">
                  <c:v>类别3</c:v>
                </c:pt>
                <c:pt idx="3">
                  <c:v>类别4</c:v>
                </c:pt>
              </c:strCache>
            </c:strRef>
          </c:cat>
          <c:val>
            <c:numRef>
              <c:f>Sheet1!$C$2:$C$5</c:f>
              <c:numCache>
                <c:formatCode>General</c:formatCode>
                <c:ptCount val="4"/>
                <c:pt idx="0">
                  <c:v>2.4</c:v>
                </c:pt>
                <c:pt idx="1">
                  <c:v>4.4</c:v>
                </c:pt>
                <c:pt idx="2">
                  <c:v>1.8</c:v>
                </c:pt>
                <c:pt idx="3">
                  <c:v>2.8</c:v>
                </c:pt>
              </c:numCache>
            </c:numRef>
          </c:val>
        </c:ser>
        <c:ser>
          <c:idx val="2"/>
          <c:order val="2"/>
          <c:tx>
            <c:strRef>
              <c:f>Sheet1!$D$1</c:f>
              <c:strCache>
                <c:ptCount val="1"/>
                <c:pt idx="0">
                  <c:v>系列 3</c:v>
                </c:pt>
              </c:strCache>
            </c:strRef>
          </c:tx>
          <c:spPr>
            <a:solidFill>
              <a:srgbClr val="A7806F"/>
            </a:solidFill>
            <a:ln>
              <a:noFill/>
            </a:ln>
            <a:effectLst/>
          </c:spPr>
          <c:invertIfNegative val="0"/>
          <c:dLbls>
            <c:delete val="1"/>
          </c:dLbls>
          <c:cat>
            <c:strRef>
              <c:f>Sheet1!$A$2:$A$5</c:f>
              <c:strCache>
                <c:ptCount val="4"/>
                <c:pt idx="0">
                  <c:v>类别1</c:v>
                </c:pt>
                <c:pt idx="1">
                  <c:v>类别2</c:v>
                </c:pt>
                <c:pt idx="2">
                  <c:v>类别3</c:v>
                </c:pt>
                <c:pt idx="3">
                  <c:v>类别4</c:v>
                </c:pt>
              </c:strCache>
            </c:str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182"/>
        <c:overlap val="0"/>
        <c:axId val="220913454"/>
        <c:axId val="162905049"/>
      </c:barChart>
      <c:catAx>
        <c:axId val="220913454"/>
        <c:scaling>
          <c:orientation val="minMax"/>
        </c:scaling>
        <c:delete val="0"/>
        <c:axPos val="l"/>
        <c:majorTickMark val="none"/>
        <c:minorTickMark val="none"/>
        <c:tickLblPos val="nextTo"/>
        <c:spPr>
          <a:noFill/>
          <a:ln w="9525" cap="flat" cmpd="sng" algn="ctr">
            <a:solidFill>
              <a:schemeClr val="tx1">
                <a:lumMod val="15000"/>
                <a:lumOff val="85000"/>
              </a:schemeClr>
            </a:solidFill>
            <a:round/>
          </a:ln>
          <a:effectLst/>
        </c:spPr>
        <c:txPr>
          <a:bodyPr rot="-60000000" spcFirstLastPara="0" vertOverflow="ellipsis" vert="horz" wrap="square" anchor="ctr" anchorCtr="1"/>
          <a:lstStyle/>
          <a:p>
            <a:pPr>
              <a:defRPr lang="zh-CN" sz="900" b="0" i="0" u="none" strike="noStrike" kern="1200" baseline="0">
                <a:solidFill>
                  <a:srgbClr val="A7806F"/>
                </a:solidFill>
                <a:latin typeface="+mn-lt"/>
                <a:ea typeface="+mn-ea"/>
                <a:cs typeface="+mn-cs"/>
              </a:defRPr>
            </a:pPr>
          </a:p>
        </c:txPr>
        <c:crossAx val="162905049"/>
        <c:crosses val="autoZero"/>
        <c:auto val="1"/>
        <c:lblAlgn val="ctr"/>
        <c:lblOffset val="100"/>
        <c:noMultiLvlLbl val="0"/>
      </c:catAx>
      <c:valAx>
        <c:axId val="162905049"/>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0"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p>
        </c:txPr>
        <c:crossAx val="220913454"/>
        <c:crosses val="autoZero"/>
        <c:crossBetween val="between"/>
      </c:valAx>
      <c:spPr>
        <a:noFill/>
        <a:ln>
          <a:noFill/>
        </a:ln>
        <a:effectLst/>
      </c:spPr>
    </c:plotArea>
    <c:legend>
      <c:legendPos val="b"/>
      <c:legendEntry>
        <c:idx val="0"/>
        <c:txPr>
          <a:bodyPr rot="0" spcFirstLastPara="0" vertOverflow="ellipsis" vert="horz" wrap="square" anchor="ctr" anchorCtr="1"/>
          <a:lstStyle/>
          <a:p>
            <a:pPr>
              <a:defRPr lang="zh-CN" sz="900" b="0" i="0" u="none" strike="noStrike" kern="1200" baseline="0">
                <a:solidFill>
                  <a:srgbClr val="A7806F"/>
                </a:solidFill>
                <a:latin typeface="+mn-lt"/>
                <a:ea typeface="+mn-ea"/>
                <a:cs typeface="+mn-cs"/>
              </a:defRPr>
            </a:pPr>
          </a:p>
        </c:txPr>
      </c:legendEntry>
      <c:legendEntry>
        <c:idx val="1"/>
        <c:txPr>
          <a:bodyPr rot="0" spcFirstLastPara="0" vertOverflow="ellipsis" vert="horz" wrap="square" anchor="ctr" anchorCtr="1"/>
          <a:lstStyle/>
          <a:p>
            <a:pPr>
              <a:defRPr lang="zh-CN" sz="900" b="0" i="0" u="none" strike="noStrike" kern="1200" baseline="0">
                <a:solidFill>
                  <a:srgbClr val="A7806F"/>
                </a:solidFill>
                <a:latin typeface="+mn-lt"/>
                <a:ea typeface="+mn-ea"/>
                <a:cs typeface="+mn-cs"/>
              </a:defRPr>
            </a:pPr>
          </a:p>
        </c:txPr>
      </c:legendEntry>
      <c:legendEntry>
        <c:idx val="2"/>
        <c:txPr>
          <a:bodyPr rot="0" spcFirstLastPara="0" vertOverflow="ellipsis" vert="horz" wrap="square" anchor="ctr" anchorCtr="1"/>
          <a:lstStyle/>
          <a:p>
            <a:pPr>
              <a:defRPr lang="zh-CN" sz="900" b="0" i="0" u="none" strike="noStrike" kern="1200" baseline="0">
                <a:solidFill>
                  <a:srgbClr val="A7806F"/>
                </a:solidFill>
                <a:latin typeface="+mn-lt"/>
                <a:ea typeface="+mn-ea"/>
                <a:cs typeface="+mn-cs"/>
              </a:defRPr>
            </a:pPr>
          </a:p>
        </c:txPr>
      </c:legendEntry>
      <c:layout/>
      <c:overlay val="0"/>
      <c:spPr>
        <a:noFill/>
        <a:ln>
          <a:noFill/>
        </a:ln>
        <a:effectLst/>
      </c:spPr>
      <c:txPr>
        <a:bodyPr rot="0" spcFirstLastPara="0" vertOverflow="ellipsis" vert="horz" wrap="square" anchor="ctr" anchorCtr="1"/>
        <a:lstStyle/>
        <a:p>
          <a:pPr>
            <a:defRPr lang="zh-CN" sz="900" b="0" i="0" u="none" strike="noStrike" kern="1200" baseline="0">
              <a:solidFill>
                <a:srgbClr val="A7806F"/>
              </a:solidFill>
              <a:latin typeface="+mn-lt"/>
              <a:ea typeface="+mn-ea"/>
              <a:cs typeface="+mn-cs"/>
            </a:defRPr>
          </a:pPr>
        </a:p>
      </c:txPr>
    </c:legend>
    <c:plotVisOnly val="1"/>
    <c:dispBlanksAs val="gap"/>
    <c:showDLblsOverMax val="0"/>
  </c:chart>
  <c:spPr>
    <a:noFill/>
    <a:ln>
      <a:noFill/>
    </a:ln>
    <a:effectLst/>
  </c:spPr>
  <c:txPr>
    <a:bodyPr/>
    <a:lstStyle/>
    <a:p>
      <a:pPr>
        <a:defRPr lang="zh-CN"/>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0" vertOverflow="ellipsis" vert="horz" wrap="square" anchor="ctr" anchorCtr="1"/>
        <a:lstStyle/>
        <a:p>
          <a:pPr>
            <a:defRPr lang="zh-CN" sz="1400" b="0" i="0" u="none" strike="noStrike" kern="1200" spc="0" baseline="0">
              <a:solidFill>
                <a:schemeClr val="tx1">
                  <a:lumMod val="65000"/>
                  <a:lumOff val="35000"/>
                </a:schemeClr>
              </a:solidFill>
              <a:latin typeface="+mn-lt"/>
              <a:ea typeface="+mn-ea"/>
              <a:cs typeface="+mn-cs"/>
            </a:defRPr>
          </a:pPr>
        </a:p>
      </c:txPr>
    </c:title>
    <c:autoTitleDeleted val="0"/>
    <c:plotArea>
      <c:layout/>
      <c:barChart>
        <c:barDir val="col"/>
        <c:grouping val="clustered"/>
        <c:varyColors val="0"/>
        <c:ser>
          <c:idx val="0"/>
          <c:order val="0"/>
          <c:tx>
            <c:strRef>
              <c:f>Sheet1!$B$1</c:f>
              <c:strCache>
                <c:ptCount val="1"/>
                <c:pt idx="0">
                  <c:v>系列 1</c:v>
                </c:pt>
              </c:strCache>
            </c:strRef>
          </c:tx>
          <c:spPr>
            <a:solidFill>
              <a:srgbClr val="A7806F"/>
            </a:solidFill>
            <a:ln>
              <a:noFill/>
            </a:ln>
            <a:effectLst/>
          </c:spPr>
          <c:invertIfNegative val="0"/>
          <c:dLbls>
            <c:delete val="1"/>
          </c:dLbls>
          <c:cat>
            <c:strRef>
              <c:f>Sheet1!$A$2:$A$5</c:f>
              <c:strCache>
                <c:ptCount val="4"/>
                <c:pt idx="0">
                  <c:v>类别1</c:v>
                </c:pt>
                <c:pt idx="1">
                  <c:v>类别2</c:v>
                </c:pt>
                <c:pt idx="2">
                  <c:v>类别3</c:v>
                </c:pt>
                <c:pt idx="3">
                  <c:v>类别4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rgbClr val="DBAD94"/>
            </a:solidFill>
            <a:ln>
              <a:noFill/>
            </a:ln>
            <a:effectLst/>
          </c:spPr>
          <c:invertIfNegative val="0"/>
          <c:dLbls>
            <c:delete val="1"/>
          </c:dLbls>
          <c:cat>
            <c:strRef>
              <c:f>Sheet1!$A$2:$A$5</c:f>
              <c:strCache>
                <c:ptCount val="4"/>
                <c:pt idx="0">
                  <c:v>类别1</c:v>
                </c:pt>
                <c:pt idx="1">
                  <c:v>类别2</c:v>
                </c:pt>
                <c:pt idx="2">
                  <c:v>类别3</c:v>
                </c:pt>
                <c:pt idx="3">
                  <c:v>类别4</c:v>
                </c:pt>
              </c:strCache>
            </c:strRef>
          </c:cat>
          <c:val>
            <c:numRef>
              <c:f>Sheet1!$C$2:$C$5</c:f>
              <c:numCache>
                <c:formatCode>General</c:formatCode>
                <c:ptCount val="4"/>
                <c:pt idx="0">
                  <c:v>2.4</c:v>
                </c:pt>
                <c:pt idx="1">
                  <c:v>4.4</c:v>
                </c:pt>
                <c:pt idx="2">
                  <c:v>1.8</c:v>
                </c:pt>
                <c:pt idx="3">
                  <c:v>2.8</c:v>
                </c:pt>
              </c:numCache>
            </c:numRef>
          </c:val>
        </c:ser>
        <c:ser>
          <c:idx val="2"/>
          <c:order val="2"/>
          <c:tx>
            <c:strRef>
              <c:f>Sheet1!$D$1</c:f>
              <c:strCache>
                <c:ptCount val="1"/>
                <c:pt idx="0">
                  <c:v>系列 3</c:v>
                </c:pt>
              </c:strCache>
            </c:strRef>
          </c:tx>
          <c:spPr>
            <a:solidFill>
              <a:srgbClr val="D6D5EB"/>
            </a:solidFill>
            <a:ln>
              <a:noFill/>
            </a:ln>
            <a:effectLst/>
          </c:spPr>
          <c:invertIfNegative val="0"/>
          <c:dLbls>
            <c:delete val="1"/>
          </c:dLbls>
          <c:cat>
            <c:strRef>
              <c:f>Sheet1!$A$2:$A$5</c:f>
              <c:strCache>
                <c:ptCount val="4"/>
                <c:pt idx="0">
                  <c:v>类别1</c:v>
                </c:pt>
                <c:pt idx="1">
                  <c:v>类别2</c:v>
                </c:pt>
                <c:pt idx="2">
                  <c:v>类别3</c:v>
                </c:pt>
                <c:pt idx="3">
                  <c:v>类别4</c:v>
                </c:pt>
              </c:strCache>
            </c:str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219"/>
        <c:overlap val="-27"/>
        <c:axId val="323006406"/>
        <c:axId val="165798171"/>
      </c:barChart>
      <c:catAx>
        <c:axId val="323006406"/>
        <c:scaling>
          <c:orientation val="minMax"/>
        </c:scaling>
        <c:delete val="0"/>
        <c:axPos val="b"/>
        <c:majorTickMark val="none"/>
        <c:minorTickMark val="none"/>
        <c:tickLblPos val="nextTo"/>
        <c:spPr>
          <a:noFill/>
          <a:ln w="9525" cap="flat" cmpd="sng" algn="ctr">
            <a:solidFill>
              <a:schemeClr val="tx1">
                <a:lumMod val="15000"/>
                <a:lumOff val="85000"/>
              </a:schemeClr>
            </a:solidFill>
            <a:round/>
          </a:ln>
          <a:effectLst/>
        </c:spPr>
        <c:txPr>
          <a:bodyPr rot="-60000000" spcFirstLastPara="0"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p>
        </c:txPr>
        <c:crossAx val="165798171"/>
        <c:crosses val="autoZero"/>
        <c:auto val="1"/>
        <c:lblAlgn val="ctr"/>
        <c:lblOffset val="100"/>
        <c:noMultiLvlLbl val="0"/>
      </c:catAx>
      <c:valAx>
        <c:axId val="165798171"/>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0"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p>
        </c:txPr>
        <c:crossAx val="323006406"/>
        <c:crosses val="autoZero"/>
        <c:crossBetween val="between"/>
      </c:valAx>
      <c:spPr>
        <a:noFill/>
        <a:ln>
          <a:noFill/>
        </a:ln>
        <a:effectLst/>
      </c:spPr>
    </c:plotArea>
    <c:legend>
      <c:legendPos val="b"/>
      <c:layout/>
      <c:overlay val="0"/>
      <c:spPr>
        <a:noFill/>
        <a:ln>
          <a:noFill/>
        </a:ln>
        <a:effectLst/>
      </c:spPr>
      <c:txPr>
        <a:bodyPr rot="0" spcFirstLastPara="0"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p>
      </c:txPr>
    </c:legend>
    <c:plotVisOnly val="1"/>
    <c:dispBlanksAs val="gap"/>
    <c:showDLblsOverMax val="0"/>
  </c:chart>
  <c:spPr>
    <a:noFill/>
    <a:ln>
      <a:noFill/>
    </a:ln>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grpSp>
        <p:nvGrpSpPr>
          <p:cNvPr id="12" name="组合 11"/>
          <p:cNvGrpSpPr/>
          <p:nvPr userDrawn="1"/>
        </p:nvGrpSpPr>
        <p:grpSpPr>
          <a:xfrm>
            <a:off x="-2540" y="635"/>
            <a:ext cx="12197715" cy="6857365"/>
            <a:chOff x="-4" y="1"/>
            <a:chExt cx="19209" cy="10799"/>
          </a:xfrm>
        </p:grpSpPr>
        <p:pic>
          <p:nvPicPr>
            <p:cNvPr id="5" name="图片 4" descr="微信图片_20180330174619"/>
            <p:cNvPicPr>
              <a:picLocks noChangeAspect="1"/>
            </p:cNvPicPr>
            <p:nvPr/>
          </p:nvPicPr>
          <p:blipFill>
            <a:blip r:embed="rId2"/>
            <a:srcRect b="1767"/>
            <a:stretch>
              <a:fillRect/>
            </a:stretch>
          </p:blipFill>
          <p:spPr>
            <a:xfrm rot="16200000">
              <a:off x="6000" y="-2400"/>
              <a:ext cx="7196" cy="19204"/>
            </a:xfrm>
            <a:prstGeom prst="rect">
              <a:avLst/>
            </a:prstGeom>
          </p:spPr>
        </p:pic>
        <p:grpSp>
          <p:nvGrpSpPr>
            <p:cNvPr id="8" name="组合 7"/>
            <p:cNvGrpSpPr/>
            <p:nvPr/>
          </p:nvGrpSpPr>
          <p:grpSpPr>
            <a:xfrm>
              <a:off x="1" y="1"/>
              <a:ext cx="19204" cy="9885"/>
              <a:chOff x="1" y="1"/>
              <a:chExt cx="19204" cy="9885"/>
            </a:xfrm>
          </p:grpSpPr>
          <p:pic>
            <p:nvPicPr>
              <p:cNvPr id="6" name="图片 5" descr="微信图片_20180330174619"/>
              <p:cNvPicPr>
                <a:picLocks noChangeAspect="1"/>
              </p:cNvPicPr>
              <p:nvPr/>
            </p:nvPicPr>
            <p:blipFill>
              <a:blip r:embed="rId2"/>
              <a:srcRect b="1767"/>
              <a:stretch>
                <a:fillRect/>
              </a:stretch>
            </p:blipFill>
            <p:spPr>
              <a:xfrm rot="16200000">
                <a:off x="6005" y="-6003"/>
                <a:ext cx="7196" cy="19204"/>
              </a:xfrm>
              <a:prstGeom prst="rect">
                <a:avLst/>
              </a:prstGeom>
            </p:spPr>
          </p:pic>
          <p:sp>
            <p:nvSpPr>
              <p:cNvPr id="7" name="矩形 6"/>
              <p:cNvSpPr/>
              <p:nvPr/>
            </p:nvSpPr>
            <p:spPr>
              <a:xfrm>
                <a:off x="989" y="875"/>
                <a:ext cx="17274" cy="9011"/>
              </a:xfrm>
              <a:prstGeom prst="rect">
                <a:avLst/>
              </a:prstGeom>
              <a:solidFill>
                <a:srgbClr val="ECECEA"/>
              </a:solidFill>
              <a:ln w="28575">
                <a:solidFill>
                  <a:srgbClr val="DBAD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7.xml"/><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chart" Target="../charts/char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28.xml"/><Relationship Id="rId2" Type="http://schemas.openxmlformats.org/officeDocument/2006/relationships/image" Target="../media/image2.png"/><Relationship Id="rId1" Type="http://schemas.openxmlformats.org/officeDocument/2006/relationships/image" Target="../media/image1.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5" Type="http://schemas.openxmlformats.org/officeDocument/2006/relationships/slideLayout" Target="../slideLayouts/slideLayout7.xml"/><Relationship Id="rId24" Type="http://schemas.openxmlformats.org/officeDocument/2006/relationships/tags" Target="../tags/tag24.xml"/><Relationship Id="rId23" Type="http://schemas.openxmlformats.org/officeDocument/2006/relationships/tags" Target="../tags/tag23.xml"/><Relationship Id="rId22" Type="http://schemas.openxmlformats.org/officeDocument/2006/relationships/tags" Target="../tags/tag22.xml"/><Relationship Id="rId21" Type="http://schemas.openxmlformats.org/officeDocument/2006/relationships/tags" Target="../tags/tag21.xml"/><Relationship Id="rId20" Type="http://schemas.openxmlformats.org/officeDocument/2006/relationships/tags" Target="../tags/tag20.xml"/><Relationship Id="rId2" Type="http://schemas.openxmlformats.org/officeDocument/2006/relationships/tags" Target="../tags/tag2.xml"/><Relationship Id="rId19" Type="http://schemas.openxmlformats.org/officeDocument/2006/relationships/tags" Target="../tags/tag19.xml"/><Relationship Id="rId18" Type="http://schemas.openxmlformats.org/officeDocument/2006/relationships/tags" Target="../tags/tag18.xml"/><Relationship Id="rId17" Type="http://schemas.openxmlformats.org/officeDocument/2006/relationships/tags" Target="../tags/tag17.xml"/><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5.xml"/><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chart" Target="../charts/chart1.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6.xml"/><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 name="组合 11"/>
          <p:cNvGrpSpPr/>
          <p:nvPr/>
        </p:nvGrpSpPr>
        <p:grpSpPr>
          <a:xfrm>
            <a:off x="-2540" y="635"/>
            <a:ext cx="12197715" cy="6857365"/>
            <a:chOff x="-4" y="1"/>
            <a:chExt cx="19209" cy="10799"/>
          </a:xfrm>
        </p:grpSpPr>
        <p:pic>
          <p:nvPicPr>
            <p:cNvPr id="5" name="图片 4" descr="微信图片_20180330174619"/>
            <p:cNvPicPr>
              <a:picLocks noChangeAspect="1"/>
            </p:cNvPicPr>
            <p:nvPr/>
          </p:nvPicPr>
          <p:blipFill>
            <a:blip r:embed="rId1"/>
            <a:srcRect b="1767"/>
            <a:stretch>
              <a:fillRect/>
            </a:stretch>
          </p:blipFill>
          <p:spPr>
            <a:xfrm rot="16200000">
              <a:off x="6000" y="-2400"/>
              <a:ext cx="7196" cy="19204"/>
            </a:xfrm>
            <a:prstGeom prst="rect">
              <a:avLst/>
            </a:prstGeom>
          </p:spPr>
        </p:pic>
        <p:grpSp>
          <p:nvGrpSpPr>
            <p:cNvPr id="8" name="组合 7"/>
            <p:cNvGrpSpPr/>
            <p:nvPr/>
          </p:nvGrpSpPr>
          <p:grpSpPr>
            <a:xfrm>
              <a:off x="1" y="1"/>
              <a:ext cx="19204" cy="9885"/>
              <a:chOff x="1" y="1"/>
              <a:chExt cx="19204" cy="9885"/>
            </a:xfrm>
          </p:grpSpPr>
          <p:pic>
            <p:nvPicPr>
              <p:cNvPr id="4" name="图片 3" descr="微信图片_20180330174619"/>
              <p:cNvPicPr>
                <a:picLocks noChangeAspect="1"/>
              </p:cNvPicPr>
              <p:nvPr/>
            </p:nvPicPr>
            <p:blipFill>
              <a:blip r:embed="rId1"/>
              <a:srcRect b="1767"/>
              <a:stretch>
                <a:fillRect/>
              </a:stretch>
            </p:blipFill>
            <p:spPr>
              <a:xfrm rot="16200000">
                <a:off x="6005" y="-6003"/>
                <a:ext cx="7196" cy="19204"/>
              </a:xfrm>
              <a:prstGeom prst="rect">
                <a:avLst/>
              </a:prstGeom>
            </p:spPr>
          </p:pic>
          <p:sp>
            <p:nvSpPr>
              <p:cNvPr id="6" name="矩形 5"/>
              <p:cNvSpPr/>
              <p:nvPr/>
            </p:nvSpPr>
            <p:spPr>
              <a:xfrm>
                <a:off x="989" y="875"/>
                <a:ext cx="17274" cy="9011"/>
              </a:xfrm>
              <a:prstGeom prst="rect">
                <a:avLst/>
              </a:prstGeom>
              <a:solidFill>
                <a:srgbClr val="ECECEA"/>
              </a:solidFill>
              <a:ln w="28575">
                <a:solidFill>
                  <a:srgbClr val="DBAD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9" name="文本框 8"/>
            <p:cNvSpPr txBox="1"/>
            <p:nvPr/>
          </p:nvSpPr>
          <p:spPr>
            <a:xfrm>
              <a:off x="4899" y="3999"/>
              <a:ext cx="9406" cy="2131"/>
            </a:xfrm>
            <a:prstGeom prst="rect">
              <a:avLst/>
            </a:prstGeom>
            <a:noFill/>
          </p:spPr>
          <p:txBody>
            <a:bodyPr wrap="square" rtlCol="0">
              <a:spAutoFit/>
            </a:bodyPr>
            <a:p>
              <a:pPr algn="ctr"/>
              <a:endParaRPr lang="zh-CN" altLang="en-US" sz="5400" spc="300">
                <a:solidFill>
                  <a:srgbClr val="A7806F"/>
                </a:solidFill>
                <a:uFillTx/>
                <a:latin typeface="微软雅黑" panose="020B0503020204020204" charset="-122"/>
                <a:ea typeface="微软雅黑" panose="020B0503020204020204" charset="-122"/>
              </a:endParaRPr>
            </a:p>
            <a:p>
              <a:pPr algn="ctr"/>
              <a:r>
                <a:rPr lang="zh-CN" altLang="en-US" sz="2800" spc="300">
                  <a:solidFill>
                    <a:srgbClr val="A7806F"/>
                  </a:solidFill>
                  <a:uFillTx/>
                  <a:latin typeface="微软雅黑" panose="020B0503020204020204" charset="-122"/>
                  <a:ea typeface="微软雅黑" panose="020B0503020204020204" charset="-122"/>
                </a:rPr>
                <a:t>工作总结计划通用</a:t>
              </a:r>
              <a:r>
                <a:rPr lang="en-US" altLang="zh-CN" sz="2800" spc="300">
                  <a:solidFill>
                    <a:srgbClr val="A7806F"/>
                  </a:solidFill>
                  <a:uFillTx/>
                  <a:latin typeface="微软雅黑" panose="020B0503020204020204" charset="-122"/>
                  <a:ea typeface="微软雅黑" panose="020B0503020204020204" charset="-122"/>
                </a:rPr>
                <a:t>PPT</a:t>
              </a:r>
              <a:r>
                <a:rPr lang="zh-CN" altLang="en-US" sz="2800" spc="300">
                  <a:solidFill>
                    <a:srgbClr val="A7806F"/>
                  </a:solidFill>
                  <a:uFillTx/>
                  <a:latin typeface="微软雅黑" panose="020B0503020204020204" charset="-122"/>
                  <a:ea typeface="微软雅黑" panose="020B0503020204020204" charset="-122"/>
                </a:rPr>
                <a:t>模板</a:t>
              </a:r>
              <a:endParaRPr lang="zh-CN" altLang="en-US" sz="2800" spc="300">
                <a:solidFill>
                  <a:srgbClr val="A7806F"/>
                </a:solidFill>
                <a:uFillTx/>
                <a:latin typeface="微软雅黑" panose="020B0503020204020204" charset="-122"/>
                <a:ea typeface="微软雅黑" panose="020B0503020204020204" charset="-122"/>
              </a:endParaRPr>
            </a:p>
          </p:txBody>
        </p:sp>
        <p:sp>
          <p:nvSpPr>
            <p:cNvPr id="10" name="文本框 9"/>
            <p:cNvSpPr txBox="1"/>
            <p:nvPr/>
          </p:nvSpPr>
          <p:spPr>
            <a:xfrm>
              <a:off x="5796" y="6617"/>
              <a:ext cx="7604" cy="919"/>
            </a:xfrm>
            <a:prstGeom prst="rect">
              <a:avLst/>
            </a:prstGeom>
            <a:noFill/>
          </p:spPr>
          <p:txBody>
            <a:bodyPr wrap="square" rtlCol="0">
              <a:spAutoFit/>
            </a:bodyPr>
            <a:p>
              <a:pPr algn="ctr"/>
              <a:r>
                <a:rPr lang="zh-CN" altLang="en-US" sz="1600">
                  <a:solidFill>
                    <a:srgbClr val="A7806F"/>
                  </a:solidFill>
                  <a:latin typeface="微软雅黑" panose="020B0503020204020204" charset="-122"/>
                  <a:ea typeface="微软雅黑" panose="020B0503020204020204" charset="-122"/>
                </a:rPr>
                <a:t>High end simple wind</a:t>
              </a:r>
              <a:endParaRPr lang="zh-CN" altLang="en-US" sz="1600">
                <a:solidFill>
                  <a:srgbClr val="A7806F"/>
                </a:solidFill>
                <a:latin typeface="微软雅黑" panose="020B0503020204020204" charset="-122"/>
                <a:ea typeface="微软雅黑" panose="020B0503020204020204" charset="-122"/>
              </a:endParaRPr>
            </a:p>
            <a:p>
              <a:pPr algn="ctr"/>
              <a:r>
                <a:rPr lang="zh-CN" altLang="en-US" sz="1600">
                  <a:solidFill>
                    <a:srgbClr val="A7806F"/>
                  </a:solidFill>
                  <a:latin typeface="微软雅黑" panose="020B0503020204020204" charset="-122"/>
                  <a:ea typeface="微软雅黑" panose="020B0503020204020204" charset="-122"/>
                </a:rPr>
                <a:t>Work summary plan general PPT template</a:t>
              </a:r>
              <a:endParaRPr lang="zh-CN" altLang="en-US" sz="1600">
                <a:solidFill>
                  <a:srgbClr val="A7806F"/>
                </a:solidFill>
                <a:latin typeface="微软雅黑" panose="020B0503020204020204" charset="-122"/>
                <a:ea typeface="微软雅黑" panose="020B0503020204020204" charset="-122"/>
              </a:endParaRPr>
            </a:p>
          </p:txBody>
        </p:sp>
        <p:cxnSp>
          <p:nvCxnSpPr>
            <p:cNvPr id="11" name="直接连接符 10"/>
            <p:cNvCxnSpPr/>
            <p:nvPr/>
          </p:nvCxnSpPr>
          <p:spPr>
            <a:xfrm>
              <a:off x="4453" y="6373"/>
              <a:ext cx="10167" cy="0"/>
            </a:xfrm>
            <a:prstGeom prst="line">
              <a:avLst/>
            </a:prstGeom>
            <a:ln w="12700">
              <a:gradFill>
                <a:gsLst>
                  <a:gs pos="0">
                    <a:schemeClr val="accent1">
                      <a:lumMod val="5000"/>
                      <a:lumOff val="95000"/>
                    </a:schemeClr>
                  </a:gs>
                  <a:gs pos="50000">
                    <a:srgbClr val="A7806F"/>
                  </a:gs>
                  <a:gs pos="100000">
                    <a:schemeClr val="bg1"/>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3" name="文本框 12"/>
          <p:cNvSpPr txBox="1"/>
          <p:nvPr/>
        </p:nvSpPr>
        <p:spPr>
          <a:xfrm>
            <a:off x="3582035" y="2395855"/>
            <a:ext cx="5060315" cy="922020"/>
          </a:xfrm>
          <a:prstGeom prst="rect">
            <a:avLst/>
          </a:prstGeom>
          <a:noFill/>
        </p:spPr>
        <p:txBody>
          <a:bodyPr wrap="square" rtlCol="0">
            <a:spAutoFit/>
          </a:bodyPr>
          <a:p>
            <a:pPr algn="ctr"/>
            <a:r>
              <a:rPr lang="zh-CN" altLang="en-US" sz="5400" spc="300">
                <a:solidFill>
                  <a:srgbClr val="A7806F"/>
                </a:solidFill>
                <a:effectLst>
                  <a:outerShdw blurRad="50800" dist="38100" dir="5400000" algn="t" rotWithShape="0">
                    <a:prstClr val="black">
                      <a:alpha val="40000"/>
                    </a:prstClr>
                  </a:outerShdw>
                </a:effectLst>
                <a:uFillTx/>
                <a:latin typeface="微软雅黑" panose="020B0503020204020204" charset="-122"/>
                <a:ea typeface="微软雅黑" panose="020B0503020204020204" charset="-122"/>
                <a:sym typeface="+mn-ea"/>
              </a:rPr>
              <a:t>高端极简风</a:t>
            </a:r>
            <a:endParaRPr lang="zh-CN" altLang="en-US" sz="5400" spc="300">
              <a:solidFill>
                <a:srgbClr val="A7806F"/>
              </a:solidFill>
              <a:effectLst>
                <a:outerShdw blurRad="50800" dist="38100" dir="5400000" algn="t" rotWithShape="0">
                  <a:prstClr val="black">
                    <a:alpha val="40000"/>
                  </a:prstClr>
                </a:outerShdw>
              </a:effectLst>
              <a:uFillTx/>
              <a:latin typeface="微软雅黑" panose="020B0503020204020204" charset="-122"/>
              <a:ea typeface="微软雅黑" panose="020B0503020204020204" charset="-122"/>
              <a:sym typeface="+mn-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1010285" y="908685"/>
            <a:ext cx="10189846" cy="5119485"/>
            <a:chOff x="848" y="924"/>
            <a:chExt cx="17636" cy="8860"/>
          </a:xfrm>
        </p:grpSpPr>
        <p:sp>
          <p:nvSpPr>
            <p:cNvPr id="36" name="矩形 35"/>
            <p:cNvSpPr/>
            <p:nvPr/>
          </p:nvSpPr>
          <p:spPr>
            <a:xfrm>
              <a:off x="10716" y="5669"/>
              <a:ext cx="7768" cy="4115"/>
            </a:xfrm>
            <a:prstGeom prst="rect">
              <a:avLst/>
            </a:prstGeom>
            <a:no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fontAlgn="auto"/>
              <a:endParaRPr lang="zh-CN" altLang="en-US" sz="1600" strike="noStrike" noProof="1">
                <a:solidFill>
                  <a:srgbClr val="A7806F"/>
                </a:solidFill>
                <a:latin typeface="微软雅黑" panose="020B0503020204020204" charset="-122"/>
                <a:ea typeface="微软雅黑" panose="020B0503020204020204" charset="-122"/>
              </a:endParaRPr>
            </a:p>
          </p:txBody>
        </p:sp>
        <p:sp>
          <p:nvSpPr>
            <p:cNvPr id="37" name="矩形 36"/>
            <p:cNvSpPr/>
            <p:nvPr/>
          </p:nvSpPr>
          <p:spPr>
            <a:xfrm>
              <a:off x="848" y="924"/>
              <a:ext cx="7768" cy="4115"/>
            </a:xfrm>
            <a:prstGeom prst="rect">
              <a:avLst/>
            </a:prstGeom>
            <a:noFill/>
            <a:ln w="254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fontAlgn="auto"/>
              <a:endParaRPr lang="zh-CN" altLang="en-US" sz="1600" strike="noStrike" noProof="1">
                <a:solidFill>
                  <a:srgbClr val="A7806F"/>
                </a:solidFill>
                <a:latin typeface="微软雅黑" panose="020B0503020204020204" charset="-122"/>
                <a:ea typeface="微软雅黑" panose="020B0503020204020204" charset="-122"/>
              </a:endParaRPr>
            </a:p>
          </p:txBody>
        </p:sp>
        <p:sp>
          <p:nvSpPr>
            <p:cNvPr id="38" name="矩形 37"/>
            <p:cNvSpPr/>
            <p:nvPr/>
          </p:nvSpPr>
          <p:spPr>
            <a:xfrm>
              <a:off x="848" y="5669"/>
              <a:ext cx="7768" cy="4115"/>
            </a:xfrm>
            <a:prstGeom prst="rect">
              <a:avLst/>
            </a:prstGeom>
            <a:noFill/>
            <a:ln w="254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fontAlgn="auto"/>
              <a:endParaRPr lang="zh-CN" altLang="en-US" sz="1600" strike="noStrike" noProof="1">
                <a:solidFill>
                  <a:srgbClr val="A7806F"/>
                </a:solidFill>
                <a:latin typeface="微软雅黑" panose="020B0503020204020204" charset="-122"/>
                <a:ea typeface="微软雅黑" panose="020B0503020204020204" charset="-122"/>
              </a:endParaRPr>
            </a:p>
          </p:txBody>
        </p:sp>
        <p:sp>
          <p:nvSpPr>
            <p:cNvPr id="35" name="矩形 34"/>
            <p:cNvSpPr/>
            <p:nvPr/>
          </p:nvSpPr>
          <p:spPr>
            <a:xfrm>
              <a:off x="10716" y="924"/>
              <a:ext cx="7768" cy="4115"/>
            </a:xfrm>
            <a:prstGeom prst="rect">
              <a:avLst/>
            </a:prstGeom>
            <a:noFill/>
            <a:ln w="254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fontAlgn="auto"/>
              <a:endParaRPr lang="zh-CN" altLang="en-US" sz="1600" strike="noStrike" noProof="1">
                <a:solidFill>
                  <a:srgbClr val="A7806F"/>
                </a:solidFill>
                <a:latin typeface="微软雅黑" panose="020B0503020204020204" charset="-122"/>
                <a:ea typeface="微软雅黑" panose="020B0503020204020204" charset="-122"/>
              </a:endParaRPr>
            </a:p>
          </p:txBody>
        </p:sp>
        <p:sp>
          <p:nvSpPr>
            <p:cNvPr id="6" name="任意多边形: 形状 5"/>
            <p:cNvSpPr/>
            <p:nvPr/>
          </p:nvSpPr>
          <p:spPr>
            <a:xfrm>
              <a:off x="6433" y="2107"/>
              <a:ext cx="3058" cy="3058"/>
            </a:xfrm>
            <a:custGeom>
              <a:avLst/>
              <a:gdLst>
                <a:gd name="connsiteX0" fmla="*/ 0 w 2346282"/>
                <a:gd name="connsiteY0" fmla="*/ 2346282 h 2346282"/>
                <a:gd name="connsiteX1" fmla="*/ 2346282 w 2346282"/>
                <a:gd name="connsiteY1" fmla="*/ 0 h 2346282"/>
                <a:gd name="connsiteX2" fmla="*/ 2346282 w 2346282"/>
                <a:gd name="connsiteY2" fmla="*/ 2346282 h 2346282"/>
                <a:gd name="connsiteX3" fmla="*/ 0 w 2346282"/>
                <a:gd name="connsiteY3" fmla="*/ 2346282 h 2346282"/>
              </a:gdLst>
              <a:ahLst/>
              <a:cxnLst>
                <a:cxn ang="0">
                  <a:pos x="connsiteX0" y="connsiteY0"/>
                </a:cxn>
                <a:cxn ang="0">
                  <a:pos x="connsiteX1" y="connsiteY1"/>
                </a:cxn>
                <a:cxn ang="0">
                  <a:pos x="connsiteX2" y="connsiteY2"/>
                </a:cxn>
                <a:cxn ang="0">
                  <a:pos x="connsiteX3" y="connsiteY3"/>
                </a:cxn>
              </a:cxnLst>
              <a:rect l="l" t="t" r="r" b="b"/>
              <a:pathLst>
                <a:path w="2346282" h="2346282">
                  <a:moveTo>
                    <a:pt x="0" y="2346282"/>
                  </a:moveTo>
                  <a:cubicBezTo>
                    <a:pt x="0" y="1050466"/>
                    <a:pt x="1050466" y="0"/>
                    <a:pt x="2346282" y="0"/>
                  </a:cubicBezTo>
                  <a:lnTo>
                    <a:pt x="2346282" y="2346282"/>
                  </a:lnTo>
                  <a:lnTo>
                    <a:pt x="0" y="2346282"/>
                  </a:lnTo>
                  <a:close/>
                </a:path>
              </a:pathLst>
            </a:custGeom>
            <a:blipFill rotWithShape="1">
              <a:blip r:embed="rId1"/>
              <a:stretch>
                <a:fillRect/>
              </a:stretch>
            </a:blipFill>
            <a:ln w="63500">
              <a:noFill/>
              <a:round/>
            </a:ln>
            <a:effectLst>
              <a:outerShdw blurRad="127000" sx="101000" sy="101000" algn="ctr" rotWithShape="0">
                <a:srgbClr val="969F98">
                  <a:alpha val="40000"/>
                </a:srgb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36130" tIns="936130" rIns="248920" bIns="248920" numCol="1" spcCol="1270" anchor="ctr" anchorCtr="0">
              <a:noAutofit/>
            </a:bodyPr>
            <a:p>
              <a:pPr marL="0" lvl="0" indent="0" algn="ctr" defTabSz="1555750" fontAlgn="auto">
                <a:lnSpc>
                  <a:spcPct val="90000"/>
                </a:lnSpc>
                <a:spcBef>
                  <a:spcPct val="0"/>
                </a:spcBef>
                <a:spcAft>
                  <a:spcPct val="35000"/>
                </a:spcAft>
                <a:buNone/>
              </a:pPr>
              <a:endParaRPr lang="zh-CN" altLang="en-US" sz="3200" strike="noStrike" kern="1200" noProof="1">
                <a:solidFill>
                  <a:srgbClr val="A7806F"/>
                </a:solidFill>
                <a:latin typeface="微软雅黑" panose="020B0503020204020204" charset="-122"/>
                <a:ea typeface="微软雅黑" panose="020B0503020204020204" charset="-122"/>
              </a:endParaRPr>
            </a:p>
          </p:txBody>
        </p:sp>
        <p:sp>
          <p:nvSpPr>
            <p:cNvPr id="7" name="任意多边形: 形状 6"/>
            <p:cNvSpPr/>
            <p:nvPr/>
          </p:nvSpPr>
          <p:spPr>
            <a:xfrm>
              <a:off x="9838" y="2107"/>
              <a:ext cx="3060" cy="3058"/>
            </a:xfrm>
            <a:custGeom>
              <a:avLst/>
              <a:gdLst>
                <a:gd name="connsiteX0" fmla="*/ 0 w 2346282"/>
                <a:gd name="connsiteY0" fmla="*/ 2346282 h 2346282"/>
                <a:gd name="connsiteX1" fmla="*/ 2346282 w 2346282"/>
                <a:gd name="connsiteY1" fmla="*/ 0 h 2346282"/>
                <a:gd name="connsiteX2" fmla="*/ 2346282 w 2346282"/>
                <a:gd name="connsiteY2" fmla="*/ 2346282 h 2346282"/>
                <a:gd name="connsiteX3" fmla="*/ 0 w 2346282"/>
                <a:gd name="connsiteY3" fmla="*/ 2346282 h 2346282"/>
              </a:gdLst>
              <a:ahLst/>
              <a:cxnLst>
                <a:cxn ang="0">
                  <a:pos x="connsiteX0" y="connsiteY0"/>
                </a:cxn>
                <a:cxn ang="0">
                  <a:pos x="connsiteX1" y="connsiteY1"/>
                </a:cxn>
                <a:cxn ang="0">
                  <a:pos x="connsiteX2" y="connsiteY2"/>
                </a:cxn>
                <a:cxn ang="0">
                  <a:pos x="connsiteX3" y="connsiteY3"/>
                </a:cxn>
              </a:cxnLst>
              <a:rect l="l" t="t" r="r" b="b"/>
              <a:pathLst>
                <a:path w="2346282" h="2346282">
                  <a:moveTo>
                    <a:pt x="0" y="0"/>
                  </a:moveTo>
                  <a:cubicBezTo>
                    <a:pt x="1295816" y="0"/>
                    <a:pt x="2346282" y="1050466"/>
                    <a:pt x="2346282" y="2346282"/>
                  </a:cubicBezTo>
                  <a:lnTo>
                    <a:pt x="0" y="2346282"/>
                  </a:lnTo>
                  <a:lnTo>
                    <a:pt x="0" y="0"/>
                  </a:lnTo>
                  <a:close/>
                </a:path>
              </a:pathLst>
            </a:custGeom>
            <a:blipFill rotWithShape="1">
              <a:blip r:embed="rId1"/>
              <a:stretch>
                <a:fillRect/>
              </a:stretch>
            </a:blipFill>
            <a:ln w="63500">
              <a:noFill/>
              <a:round/>
            </a:ln>
            <a:effectLst>
              <a:outerShdw blurRad="127000" sx="101000" sy="101000" algn="ctr" rotWithShape="0">
                <a:srgbClr val="969F98">
                  <a:alpha val="40000"/>
                </a:srgb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936130" tIns="936130" rIns="248920" bIns="248920" numCol="1" spcCol="1270" rtlCol="0" fromWordArt="0" anchor="ctr" anchorCtr="0" forceAA="0" compatLnSpc="1">
              <a:noAutofit/>
            </a:bodyPr>
            <a:p>
              <a:pPr lvl="0" algn="ctr" defTabSz="1555750">
                <a:lnSpc>
                  <a:spcPct val="90000"/>
                </a:lnSpc>
                <a:spcAft>
                  <a:spcPct val="35000"/>
                </a:spcAft>
              </a:pPr>
              <a:endParaRPr lang="zh-CN" altLang="en-US" sz="3200">
                <a:solidFill>
                  <a:srgbClr val="A7806F"/>
                </a:solidFill>
                <a:latin typeface="微软雅黑" panose="020B0503020204020204" charset="-122"/>
                <a:ea typeface="微软雅黑" panose="020B0503020204020204" charset="-122"/>
                <a:sym typeface="+mn-ea"/>
              </a:endParaRPr>
            </a:p>
          </p:txBody>
        </p:sp>
        <p:sp>
          <p:nvSpPr>
            <p:cNvPr id="8" name="任意多边形: 形状 7"/>
            <p:cNvSpPr/>
            <p:nvPr/>
          </p:nvSpPr>
          <p:spPr>
            <a:xfrm>
              <a:off x="9838" y="5514"/>
              <a:ext cx="3060" cy="3060"/>
            </a:xfrm>
            <a:custGeom>
              <a:avLst/>
              <a:gdLst>
                <a:gd name="connsiteX0" fmla="*/ 0 w 2346282"/>
                <a:gd name="connsiteY0" fmla="*/ 2346282 h 2346282"/>
                <a:gd name="connsiteX1" fmla="*/ 2346282 w 2346282"/>
                <a:gd name="connsiteY1" fmla="*/ 0 h 2346282"/>
                <a:gd name="connsiteX2" fmla="*/ 2346282 w 2346282"/>
                <a:gd name="connsiteY2" fmla="*/ 2346282 h 2346282"/>
                <a:gd name="connsiteX3" fmla="*/ 0 w 2346282"/>
                <a:gd name="connsiteY3" fmla="*/ 2346282 h 2346282"/>
              </a:gdLst>
              <a:ahLst/>
              <a:cxnLst>
                <a:cxn ang="0">
                  <a:pos x="connsiteX0" y="connsiteY0"/>
                </a:cxn>
                <a:cxn ang="0">
                  <a:pos x="connsiteX1" y="connsiteY1"/>
                </a:cxn>
                <a:cxn ang="0">
                  <a:pos x="connsiteX2" y="connsiteY2"/>
                </a:cxn>
                <a:cxn ang="0">
                  <a:pos x="connsiteX3" y="connsiteY3"/>
                </a:cxn>
              </a:cxnLst>
              <a:rect l="l" t="t" r="r" b="b"/>
              <a:pathLst>
                <a:path w="2346282" h="2346282">
                  <a:moveTo>
                    <a:pt x="2346282" y="0"/>
                  </a:moveTo>
                  <a:cubicBezTo>
                    <a:pt x="2346282" y="1295816"/>
                    <a:pt x="1295816" y="2346282"/>
                    <a:pt x="0" y="2346282"/>
                  </a:cubicBezTo>
                  <a:lnTo>
                    <a:pt x="0" y="0"/>
                  </a:lnTo>
                  <a:lnTo>
                    <a:pt x="2346282" y="0"/>
                  </a:lnTo>
                  <a:close/>
                </a:path>
              </a:pathLst>
            </a:custGeom>
            <a:blipFill rotWithShape="1">
              <a:blip r:embed="rId1"/>
              <a:stretch>
                <a:fillRect/>
              </a:stretch>
            </a:blipFill>
            <a:ln w="63500">
              <a:noFill/>
              <a:round/>
            </a:ln>
            <a:effectLst>
              <a:outerShdw blurRad="127000" sx="101000" sy="101000" algn="ctr" rotWithShape="0">
                <a:srgbClr val="969F98">
                  <a:alpha val="40000"/>
                </a:srgb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936130" tIns="936130" rIns="248920" bIns="248920" numCol="1" spcCol="1270" rtlCol="0" fromWordArt="0" anchor="ctr" anchorCtr="0" forceAA="0" compatLnSpc="1">
              <a:noAutofit/>
            </a:bodyPr>
            <a:p>
              <a:pPr lvl="0" algn="ctr" defTabSz="1555750">
                <a:lnSpc>
                  <a:spcPct val="90000"/>
                </a:lnSpc>
                <a:spcAft>
                  <a:spcPct val="35000"/>
                </a:spcAft>
              </a:pPr>
              <a:endParaRPr lang="zh-CN" altLang="en-US" sz="3200">
                <a:solidFill>
                  <a:srgbClr val="A7806F"/>
                </a:solidFill>
                <a:latin typeface="微软雅黑" panose="020B0503020204020204" charset="-122"/>
                <a:ea typeface="微软雅黑" panose="020B0503020204020204" charset="-122"/>
                <a:sym typeface="+mn-ea"/>
              </a:endParaRPr>
            </a:p>
          </p:txBody>
        </p:sp>
        <p:sp>
          <p:nvSpPr>
            <p:cNvPr id="9" name="任意多边形: 形状 8"/>
            <p:cNvSpPr/>
            <p:nvPr/>
          </p:nvSpPr>
          <p:spPr>
            <a:xfrm>
              <a:off x="6433" y="5514"/>
              <a:ext cx="3058" cy="3060"/>
            </a:xfrm>
            <a:custGeom>
              <a:avLst/>
              <a:gdLst>
                <a:gd name="connsiteX0" fmla="*/ 0 w 2346282"/>
                <a:gd name="connsiteY0" fmla="*/ 2346282 h 2346282"/>
                <a:gd name="connsiteX1" fmla="*/ 2346282 w 2346282"/>
                <a:gd name="connsiteY1" fmla="*/ 0 h 2346282"/>
                <a:gd name="connsiteX2" fmla="*/ 2346282 w 2346282"/>
                <a:gd name="connsiteY2" fmla="*/ 2346282 h 2346282"/>
                <a:gd name="connsiteX3" fmla="*/ 0 w 2346282"/>
                <a:gd name="connsiteY3" fmla="*/ 2346282 h 2346282"/>
              </a:gdLst>
              <a:ahLst/>
              <a:cxnLst>
                <a:cxn ang="0">
                  <a:pos x="connsiteX0" y="connsiteY0"/>
                </a:cxn>
                <a:cxn ang="0">
                  <a:pos x="connsiteX1" y="connsiteY1"/>
                </a:cxn>
                <a:cxn ang="0">
                  <a:pos x="connsiteX2" y="connsiteY2"/>
                </a:cxn>
                <a:cxn ang="0">
                  <a:pos x="connsiteX3" y="connsiteY3"/>
                </a:cxn>
              </a:cxnLst>
              <a:rect l="l" t="t" r="r" b="b"/>
              <a:pathLst>
                <a:path w="2346282" h="2346282">
                  <a:moveTo>
                    <a:pt x="2346282" y="2346282"/>
                  </a:moveTo>
                  <a:cubicBezTo>
                    <a:pt x="1050466" y="2346282"/>
                    <a:pt x="0" y="1295816"/>
                    <a:pt x="0" y="0"/>
                  </a:cubicBezTo>
                  <a:lnTo>
                    <a:pt x="2346282" y="0"/>
                  </a:lnTo>
                  <a:lnTo>
                    <a:pt x="2346282" y="2346282"/>
                  </a:lnTo>
                  <a:close/>
                </a:path>
              </a:pathLst>
            </a:custGeom>
            <a:blipFill rotWithShape="1">
              <a:blip r:embed="rId1"/>
              <a:stretch>
                <a:fillRect/>
              </a:stretch>
            </a:blipFill>
            <a:ln w="63500">
              <a:noFill/>
              <a:round/>
            </a:ln>
            <a:effectLst>
              <a:outerShdw blurRad="127000" sx="101000" sy="101000" algn="ctr" rotWithShape="0">
                <a:srgbClr val="969F98">
                  <a:alpha val="40000"/>
                </a:srgb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936130" tIns="936130" rIns="248920" bIns="248920" numCol="1" spcCol="1270" rtlCol="0" fromWordArt="0" anchor="ctr" anchorCtr="0" forceAA="0" compatLnSpc="1">
              <a:noAutofit/>
            </a:bodyPr>
            <a:p>
              <a:pPr lvl="0" algn="ctr" defTabSz="1555750">
                <a:lnSpc>
                  <a:spcPct val="90000"/>
                </a:lnSpc>
                <a:spcAft>
                  <a:spcPct val="35000"/>
                </a:spcAft>
              </a:pPr>
              <a:endParaRPr lang="zh-CN" altLang="en-US" sz="3200">
                <a:solidFill>
                  <a:srgbClr val="A7806F"/>
                </a:solidFill>
                <a:latin typeface="微软雅黑" panose="020B0503020204020204" charset="-122"/>
                <a:ea typeface="微软雅黑" panose="020B0503020204020204" charset="-122"/>
                <a:sym typeface="+mn-ea"/>
              </a:endParaRPr>
            </a:p>
          </p:txBody>
        </p:sp>
        <p:grpSp>
          <p:nvGrpSpPr>
            <p:cNvPr id="10" name="Group 33"/>
            <p:cNvGrpSpPr>
              <a:grpSpLocks noChangeAspect="1"/>
            </p:cNvGrpSpPr>
            <p:nvPr/>
          </p:nvGrpSpPr>
          <p:grpSpPr bwMode="auto">
            <a:xfrm rot="0">
              <a:off x="7645" y="3304"/>
              <a:ext cx="1221" cy="1159"/>
              <a:chOff x="3166" y="403"/>
              <a:chExt cx="348" cy="330"/>
            </a:xfrm>
            <a:solidFill>
              <a:srgbClr val="6992A6"/>
            </a:solidFill>
            <a:effectLst>
              <a:outerShdw blurRad="127000" algn="ctr" rotWithShape="0">
                <a:srgbClr val="969F98">
                  <a:alpha val="20000"/>
                </a:srgbClr>
              </a:outerShdw>
            </a:effectLst>
          </p:grpSpPr>
          <p:sp>
            <p:nvSpPr>
              <p:cNvPr id="11" name="Freeform 34"/>
              <p:cNvSpPr>
                <a:spLocks noEditPoints="1"/>
              </p:cNvSpPr>
              <p:nvPr/>
            </p:nvSpPr>
            <p:spPr bwMode="auto">
              <a:xfrm>
                <a:off x="3166" y="403"/>
                <a:ext cx="348" cy="330"/>
              </a:xfrm>
              <a:custGeom>
                <a:avLst/>
                <a:gdLst>
                  <a:gd name="T0" fmla="*/ 1379 w 1603"/>
                  <a:gd name="T1" fmla="*/ 224 h 1528"/>
                  <a:gd name="T2" fmla="*/ 839 w 1603"/>
                  <a:gd name="T3" fmla="*/ 0 h 1528"/>
                  <a:gd name="T4" fmla="*/ 299 w 1603"/>
                  <a:gd name="T5" fmla="*/ 224 h 1528"/>
                  <a:gd name="T6" fmla="*/ 248 w 1603"/>
                  <a:gd name="T7" fmla="*/ 1249 h 1528"/>
                  <a:gd name="T8" fmla="*/ 128 w 1603"/>
                  <a:gd name="T9" fmla="*/ 1388 h 1528"/>
                  <a:gd name="T10" fmla="*/ 89 w 1603"/>
                  <a:gd name="T11" fmla="*/ 1462 h 1528"/>
                  <a:gd name="T12" fmla="*/ 148 w 1603"/>
                  <a:gd name="T13" fmla="*/ 1522 h 1528"/>
                  <a:gd name="T14" fmla="*/ 202 w 1603"/>
                  <a:gd name="T15" fmla="*/ 1526 h 1528"/>
                  <a:gd name="T16" fmla="*/ 477 w 1603"/>
                  <a:gd name="T17" fmla="*/ 1437 h 1528"/>
                  <a:gd name="T18" fmla="*/ 839 w 1603"/>
                  <a:gd name="T19" fmla="*/ 1528 h 1528"/>
                  <a:gd name="T20" fmla="*/ 1379 w 1603"/>
                  <a:gd name="T21" fmla="*/ 1305 h 1528"/>
                  <a:gd name="T22" fmla="*/ 1603 w 1603"/>
                  <a:gd name="T23" fmla="*/ 764 h 1528"/>
                  <a:gd name="T24" fmla="*/ 1379 w 1603"/>
                  <a:gd name="T25" fmla="*/ 224 h 1528"/>
                  <a:gd name="T26" fmla="*/ 1318 w 1603"/>
                  <a:gd name="T27" fmla="*/ 1243 h 1528"/>
                  <a:gd name="T28" fmla="*/ 839 w 1603"/>
                  <a:gd name="T29" fmla="*/ 1441 h 1528"/>
                  <a:gd name="T30" fmla="*/ 496 w 1603"/>
                  <a:gd name="T31" fmla="*/ 1348 h 1528"/>
                  <a:gd name="T32" fmla="*/ 474 w 1603"/>
                  <a:gd name="T33" fmla="*/ 1342 h 1528"/>
                  <a:gd name="T34" fmla="*/ 447 w 1603"/>
                  <a:gd name="T35" fmla="*/ 1351 h 1528"/>
                  <a:gd name="T36" fmla="*/ 208 w 1603"/>
                  <a:gd name="T37" fmla="*/ 1439 h 1528"/>
                  <a:gd name="T38" fmla="*/ 339 w 1603"/>
                  <a:gd name="T39" fmla="*/ 1258 h 1528"/>
                  <a:gd name="T40" fmla="*/ 331 w 1603"/>
                  <a:gd name="T41" fmla="*/ 1212 h 1528"/>
                  <a:gd name="T42" fmla="*/ 360 w 1603"/>
                  <a:gd name="T43" fmla="*/ 284 h 1528"/>
                  <a:gd name="T44" fmla="*/ 839 w 1603"/>
                  <a:gd name="T45" fmla="*/ 86 h 1528"/>
                  <a:gd name="T46" fmla="*/ 1318 w 1603"/>
                  <a:gd name="T47" fmla="*/ 284 h 1528"/>
                  <a:gd name="T48" fmla="*/ 1318 w 1603"/>
                  <a:gd name="T49" fmla="*/ 1243 h 1528"/>
                  <a:gd name="T50" fmla="*/ 1318 w 1603"/>
                  <a:gd name="T51" fmla="*/ 1243 h 1528"/>
                  <a:gd name="T52" fmla="*/ 1318 w 1603"/>
                  <a:gd name="T53" fmla="*/ 1243 h 1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03" h="1528">
                    <a:moveTo>
                      <a:pt x="1379" y="224"/>
                    </a:moveTo>
                    <a:cubicBezTo>
                      <a:pt x="1235" y="80"/>
                      <a:pt x="1043" y="0"/>
                      <a:pt x="839" y="0"/>
                    </a:cubicBezTo>
                    <a:cubicBezTo>
                      <a:pt x="635" y="0"/>
                      <a:pt x="443" y="80"/>
                      <a:pt x="299" y="224"/>
                    </a:cubicBezTo>
                    <a:cubicBezTo>
                      <a:pt x="20" y="502"/>
                      <a:pt x="0" y="947"/>
                      <a:pt x="248" y="1249"/>
                    </a:cubicBezTo>
                    <a:cubicBezTo>
                      <a:pt x="214" y="1319"/>
                      <a:pt x="173" y="1365"/>
                      <a:pt x="128" y="1388"/>
                    </a:cubicBezTo>
                    <a:cubicBezTo>
                      <a:pt x="100" y="1401"/>
                      <a:pt x="84" y="1432"/>
                      <a:pt x="89" y="1462"/>
                    </a:cubicBezTo>
                    <a:cubicBezTo>
                      <a:pt x="93" y="1493"/>
                      <a:pt x="117" y="1517"/>
                      <a:pt x="148" y="1522"/>
                    </a:cubicBezTo>
                    <a:cubicBezTo>
                      <a:pt x="165" y="1525"/>
                      <a:pt x="183" y="1526"/>
                      <a:pt x="202" y="1526"/>
                    </a:cubicBezTo>
                    <a:cubicBezTo>
                      <a:pt x="296" y="1526"/>
                      <a:pt x="395" y="1494"/>
                      <a:pt x="477" y="1437"/>
                    </a:cubicBezTo>
                    <a:cubicBezTo>
                      <a:pt x="588" y="1497"/>
                      <a:pt x="712" y="1528"/>
                      <a:pt x="839" y="1528"/>
                    </a:cubicBezTo>
                    <a:cubicBezTo>
                      <a:pt x="1043" y="1528"/>
                      <a:pt x="1235" y="1449"/>
                      <a:pt x="1379" y="1305"/>
                    </a:cubicBezTo>
                    <a:cubicBezTo>
                      <a:pt x="1523" y="1160"/>
                      <a:pt x="1603" y="968"/>
                      <a:pt x="1603" y="764"/>
                    </a:cubicBezTo>
                    <a:cubicBezTo>
                      <a:pt x="1603" y="561"/>
                      <a:pt x="1523" y="368"/>
                      <a:pt x="1379" y="224"/>
                    </a:cubicBezTo>
                    <a:close/>
                    <a:moveTo>
                      <a:pt x="1318" y="1243"/>
                    </a:moveTo>
                    <a:cubicBezTo>
                      <a:pt x="1190" y="1371"/>
                      <a:pt x="1020" y="1441"/>
                      <a:pt x="839" y="1441"/>
                    </a:cubicBezTo>
                    <a:cubicBezTo>
                      <a:pt x="718" y="1441"/>
                      <a:pt x="599" y="1409"/>
                      <a:pt x="496" y="1348"/>
                    </a:cubicBezTo>
                    <a:cubicBezTo>
                      <a:pt x="489" y="1345"/>
                      <a:pt x="481" y="1342"/>
                      <a:pt x="474" y="1342"/>
                    </a:cubicBezTo>
                    <a:cubicBezTo>
                      <a:pt x="465" y="1342"/>
                      <a:pt x="455" y="1345"/>
                      <a:pt x="447" y="1351"/>
                    </a:cubicBezTo>
                    <a:cubicBezTo>
                      <a:pt x="349" y="1427"/>
                      <a:pt x="251" y="1438"/>
                      <a:pt x="208" y="1439"/>
                    </a:cubicBezTo>
                    <a:cubicBezTo>
                      <a:pt x="259" y="1401"/>
                      <a:pt x="302" y="1341"/>
                      <a:pt x="339" y="1258"/>
                    </a:cubicBezTo>
                    <a:cubicBezTo>
                      <a:pt x="345" y="1243"/>
                      <a:pt x="342" y="1225"/>
                      <a:pt x="331" y="1212"/>
                    </a:cubicBezTo>
                    <a:cubicBezTo>
                      <a:pt x="94" y="945"/>
                      <a:pt x="107" y="537"/>
                      <a:pt x="360" y="284"/>
                    </a:cubicBezTo>
                    <a:cubicBezTo>
                      <a:pt x="488" y="156"/>
                      <a:pt x="658" y="86"/>
                      <a:pt x="839" y="86"/>
                    </a:cubicBezTo>
                    <a:cubicBezTo>
                      <a:pt x="1020" y="86"/>
                      <a:pt x="1190" y="156"/>
                      <a:pt x="1318" y="284"/>
                    </a:cubicBezTo>
                    <a:cubicBezTo>
                      <a:pt x="1582" y="549"/>
                      <a:pt x="1582" y="979"/>
                      <a:pt x="1318" y="1243"/>
                    </a:cubicBezTo>
                    <a:close/>
                    <a:moveTo>
                      <a:pt x="1318" y="1243"/>
                    </a:moveTo>
                    <a:cubicBezTo>
                      <a:pt x="1318" y="1243"/>
                      <a:pt x="1318" y="1243"/>
                      <a:pt x="1318" y="1243"/>
                    </a:cubicBezTo>
                  </a:path>
                </a:pathLst>
              </a:custGeom>
              <a:solidFill>
                <a:srgbClr val="A7806F"/>
              </a:solidFill>
              <a:ln>
                <a:solidFill>
                  <a:srgbClr val="A7806F"/>
                </a:solid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fontAlgn="auto"/>
                <a:endParaRPr lang="zh-CN" altLang="en-US" sz="1600" strike="noStrike" noProof="1">
                  <a:solidFill>
                    <a:srgbClr val="A7806F"/>
                  </a:solidFill>
                  <a:latin typeface="微软雅黑" panose="020B0503020204020204" charset="-122"/>
                  <a:ea typeface="微软雅黑" panose="020B0503020204020204" charset="-122"/>
                </a:endParaRPr>
              </a:p>
            </p:txBody>
          </p:sp>
          <p:sp>
            <p:nvSpPr>
              <p:cNvPr id="12" name="Freeform 35"/>
              <p:cNvSpPr>
                <a:spLocks noEditPoints="1"/>
              </p:cNvSpPr>
              <p:nvPr/>
            </p:nvSpPr>
            <p:spPr bwMode="auto">
              <a:xfrm>
                <a:off x="3269" y="513"/>
                <a:ext cx="158" cy="19"/>
              </a:xfrm>
              <a:custGeom>
                <a:avLst/>
                <a:gdLst>
                  <a:gd name="T0" fmla="*/ 683 w 726"/>
                  <a:gd name="T1" fmla="*/ 0 h 86"/>
                  <a:gd name="T2" fmla="*/ 43 w 726"/>
                  <a:gd name="T3" fmla="*/ 0 h 86"/>
                  <a:gd name="T4" fmla="*/ 0 w 726"/>
                  <a:gd name="T5" fmla="*/ 43 h 86"/>
                  <a:gd name="T6" fmla="*/ 43 w 726"/>
                  <a:gd name="T7" fmla="*/ 86 h 86"/>
                  <a:gd name="T8" fmla="*/ 683 w 726"/>
                  <a:gd name="T9" fmla="*/ 86 h 86"/>
                  <a:gd name="T10" fmla="*/ 726 w 726"/>
                  <a:gd name="T11" fmla="*/ 43 h 86"/>
                  <a:gd name="T12" fmla="*/ 683 w 726"/>
                  <a:gd name="T13" fmla="*/ 0 h 86"/>
                  <a:gd name="T14" fmla="*/ 683 w 726"/>
                  <a:gd name="T15" fmla="*/ 0 h 86"/>
                  <a:gd name="T16" fmla="*/ 683 w 726"/>
                  <a:gd name="T17"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6" h="86">
                    <a:moveTo>
                      <a:pt x="683" y="0"/>
                    </a:moveTo>
                    <a:cubicBezTo>
                      <a:pt x="43" y="0"/>
                      <a:pt x="43" y="0"/>
                      <a:pt x="43" y="0"/>
                    </a:cubicBezTo>
                    <a:cubicBezTo>
                      <a:pt x="19" y="0"/>
                      <a:pt x="0" y="19"/>
                      <a:pt x="0" y="43"/>
                    </a:cubicBezTo>
                    <a:cubicBezTo>
                      <a:pt x="0" y="67"/>
                      <a:pt x="19" y="86"/>
                      <a:pt x="43" y="86"/>
                    </a:cubicBezTo>
                    <a:cubicBezTo>
                      <a:pt x="683" y="86"/>
                      <a:pt x="683" y="86"/>
                      <a:pt x="683" y="86"/>
                    </a:cubicBezTo>
                    <a:cubicBezTo>
                      <a:pt x="707" y="86"/>
                      <a:pt x="726" y="67"/>
                      <a:pt x="726" y="43"/>
                    </a:cubicBezTo>
                    <a:cubicBezTo>
                      <a:pt x="726" y="19"/>
                      <a:pt x="706" y="0"/>
                      <a:pt x="683" y="0"/>
                    </a:cubicBezTo>
                    <a:close/>
                    <a:moveTo>
                      <a:pt x="683" y="0"/>
                    </a:moveTo>
                    <a:cubicBezTo>
                      <a:pt x="683" y="0"/>
                      <a:pt x="683" y="0"/>
                      <a:pt x="683" y="0"/>
                    </a:cubicBezTo>
                  </a:path>
                </a:pathLst>
              </a:custGeom>
              <a:solidFill>
                <a:srgbClr val="A7806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fontAlgn="auto"/>
                <a:endParaRPr lang="zh-CN" altLang="en-US" sz="1600" strike="noStrike" noProof="1">
                  <a:solidFill>
                    <a:srgbClr val="A7806F"/>
                  </a:solidFill>
                  <a:latin typeface="微软雅黑" panose="020B0503020204020204" charset="-122"/>
                  <a:ea typeface="微软雅黑" panose="020B0503020204020204" charset="-122"/>
                </a:endParaRPr>
              </a:p>
            </p:txBody>
          </p:sp>
          <p:sp>
            <p:nvSpPr>
              <p:cNvPr id="13" name="Freeform 36"/>
              <p:cNvSpPr>
                <a:spLocks noEditPoints="1"/>
              </p:cNvSpPr>
              <p:nvPr/>
            </p:nvSpPr>
            <p:spPr bwMode="auto">
              <a:xfrm>
                <a:off x="3269" y="559"/>
                <a:ext cx="158" cy="18"/>
              </a:xfrm>
              <a:custGeom>
                <a:avLst/>
                <a:gdLst>
                  <a:gd name="T0" fmla="*/ 683 w 726"/>
                  <a:gd name="T1" fmla="*/ 0 h 86"/>
                  <a:gd name="T2" fmla="*/ 43 w 726"/>
                  <a:gd name="T3" fmla="*/ 0 h 86"/>
                  <a:gd name="T4" fmla="*/ 0 w 726"/>
                  <a:gd name="T5" fmla="*/ 43 h 86"/>
                  <a:gd name="T6" fmla="*/ 43 w 726"/>
                  <a:gd name="T7" fmla="*/ 86 h 86"/>
                  <a:gd name="T8" fmla="*/ 683 w 726"/>
                  <a:gd name="T9" fmla="*/ 86 h 86"/>
                  <a:gd name="T10" fmla="*/ 726 w 726"/>
                  <a:gd name="T11" fmla="*/ 43 h 86"/>
                  <a:gd name="T12" fmla="*/ 683 w 726"/>
                  <a:gd name="T13" fmla="*/ 0 h 86"/>
                  <a:gd name="T14" fmla="*/ 683 w 726"/>
                  <a:gd name="T15" fmla="*/ 0 h 86"/>
                  <a:gd name="T16" fmla="*/ 683 w 726"/>
                  <a:gd name="T17"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6" h="86">
                    <a:moveTo>
                      <a:pt x="683" y="0"/>
                    </a:moveTo>
                    <a:cubicBezTo>
                      <a:pt x="43" y="0"/>
                      <a:pt x="43" y="0"/>
                      <a:pt x="43" y="0"/>
                    </a:cubicBezTo>
                    <a:cubicBezTo>
                      <a:pt x="19" y="0"/>
                      <a:pt x="0" y="19"/>
                      <a:pt x="0" y="43"/>
                    </a:cubicBezTo>
                    <a:cubicBezTo>
                      <a:pt x="0" y="67"/>
                      <a:pt x="19" y="86"/>
                      <a:pt x="43" y="86"/>
                    </a:cubicBezTo>
                    <a:cubicBezTo>
                      <a:pt x="683" y="86"/>
                      <a:pt x="683" y="86"/>
                      <a:pt x="683" y="86"/>
                    </a:cubicBezTo>
                    <a:cubicBezTo>
                      <a:pt x="707" y="86"/>
                      <a:pt x="726" y="67"/>
                      <a:pt x="726" y="43"/>
                    </a:cubicBezTo>
                    <a:cubicBezTo>
                      <a:pt x="726" y="19"/>
                      <a:pt x="706" y="0"/>
                      <a:pt x="683" y="0"/>
                    </a:cubicBezTo>
                    <a:close/>
                    <a:moveTo>
                      <a:pt x="683" y="0"/>
                    </a:moveTo>
                    <a:cubicBezTo>
                      <a:pt x="683" y="0"/>
                      <a:pt x="683" y="0"/>
                      <a:pt x="683" y="0"/>
                    </a:cubicBezTo>
                  </a:path>
                </a:pathLst>
              </a:custGeom>
              <a:solidFill>
                <a:srgbClr val="A7806F"/>
              </a:solidFill>
              <a:ln>
                <a:solidFill>
                  <a:srgbClr val="A7806F"/>
                </a:solid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fontAlgn="auto"/>
                <a:endParaRPr lang="zh-CN" altLang="en-US" sz="1600" strike="noStrike" noProof="1">
                  <a:solidFill>
                    <a:srgbClr val="A7806F"/>
                  </a:solidFill>
                  <a:latin typeface="微软雅黑" panose="020B0503020204020204" charset="-122"/>
                  <a:ea typeface="微软雅黑" panose="020B0503020204020204" charset="-122"/>
                </a:endParaRPr>
              </a:p>
            </p:txBody>
          </p:sp>
          <p:sp>
            <p:nvSpPr>
              <p:cNvPr id="14" name="Freeform 37"/>
              <p:cNvSpPr>
                <a:spLocks noEditPoints="1"/>
              </p:cNvSpPr>
              <p:nvPr/>
            </p:nvSpPr>
            <p:spPr bwMode="auto">
              <a:xfrm>
                <a:off x="3269" y="604"/>
                <a:ext cx="158" cy="18"/>
              </a:xfrm>
              <a:custGeom>
                <a:avLst/>
                <a:gdLst>
                  <a:gd name="T0" fmla="*/ 683 w 726"/>
                  <a:gd name="T1" fmla="*/ 0 h 86"/>
                  <a:gd name="T2" fmla="*/ 43 w 726"/>
                  <a:gd name="T3" fmla="*/ 0 h 86"/>
                  <a:gd name="T4" fmla="*/ 0 w 726"/>
                  <a:gd name="T5" fmla="*/ 43 h 86"/>
                  <a:gd name="T6" fmla="*/ 43 w 726"/>
                  <a:gd name="T7" fmla="*/ 86 h 86"/>
                  <a:gd name="T8" fmla="*/ 683 w 726"/>
                  <a:gd name="T9" fmla="*/ 86 h 86"/>
                  <a:gd name="T10" fmla="*/ 726 w 726"/>
                  <a:gd name="T11" fmla="*/ 43 h 86"/>
                  <a:gd name="T12" fmla="*/ 683 w 726"/>
                  <a:gd name="T13" fmla="*/ 0 h 86"/>
                  <a:gd name="T14" fmla="*/ 683 w 726"/>
                  <a:gd name="T15" fmla="*/ 0 h 86"/>
                  <a:gd name="T16" fmla="*/ 683 w 726"/>
                  <a:gd name="T17"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6" h="86">
                    <a:moveTo>
                      <a:pt x="683" y="0"/>
                    </a:moveTo>
                    <a:cubicBezTo>
                      <a:pt x="43" y="0"/>
                      <a:pt x="43" y="0"/>
                      <a:pt x="43" y="0"/>
                    </a:cubicBezTo>
                    <a:cubicBezTo>
                      <a:pt x="19" y="0"/>
                      <a:pt x="0" y="19"/>
                      <a:pt x="0" y="43"/>
                    </a:cubicBezTo>
                    <a:cubicBezTo>
                      <a:pt x="0" y="67"/>
                      <a:pt x="19" y="86"/>
                      <a:pt x="43" y="86"/>
                    </a:cubicBezTo>
                    <a:cubicBezTo>
                      <a:pt x="683" y="86"/>
                      <a:pt x="683" y="86"/>
                      <a:pt x="683" y="86"/>
                    </a:cubicBezTo>
                    <a:cubicBezTo>
                      <a:pt x="707" y="86"/>
                      <a:pt x="726" y="67"/>
                      <a:pt x="726" y="43"/>
                    </a:cubicBezTo>
                    <a:cubicBezTo>
                      <a:pt x="726" y="19"/>
                      <a:pt x="706" y="0"/>
                      <a:pt x="683" y="0"/>
                    </a:cubicBezTo>
                    <a:close/>
                    <a:moveTo>
                      <a:pt x="683" y="0"/>
                    </a:moveTo>
                    <a:cubicBezTo>
                      <a:pt x="683" y="0"/>
                      <a:pt x="683" y="0"/>
                      <a:pt x="683" y="0"/>
                    </a:cubicBezTo>
                  </a:path>
                </a:pathLst>
              </a:custGeom>
              <a:solidFill>
                <a:srgbClr val="A7806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fontAlgn="auto"/>
                <a:endParaRPr lang="zh-CN" altLang="en-US" sz="1600" strike="noStrike" noProof="1">
                  <a:solidFill>
                    <a:srgbClr val="A7806F"/>
                  </a:solidFill>
                  <a:latin typeface="微软雅黑" panose="020B0503020204020204" charset="-122"/>
                  <a:ea typeface="微软雅黑" panose="020B0503020204020204" charset="-122"/>
                </a:endParaRPr>
              </a:p>
            </p:txBody>
          </p:sp>
        </p:grpSp>
        <p:grpSp>
          <p:nvGrpSpPr>
            <p:cNvPr id="15" name="Group 70"/>
            <p:cNvGrpSpPr>
              <a:grpSpLocks noChangeAspect="1"/>
            </p:cNvGrpSpPr>
            <p:nvPr/>
          </p:nvGrpSpPr>
          <p:grpSpPr bwMode="auto">
            <a:xfrm rot="0">
              <a:off x="10556" y="3304"/>
              <a:ext cx="1176" cy="895"/>
              <a:chOff x="2222" y="1083"/>
              <a:chExt cx="335" cy="255"/>
            </a:xfrm>
            <a:solidFill>
              <a:srgbClr val="6992A6"/>
            </a:solidFill>
            <a:effectLst>
              <a:outerShdw blurRad="127000" algn="ctr" rotWithShape="0">
                <a:srgbClr val="969F98">
                  <a:alpha val="20000"/>
                </a:srgbClr>
              </a:outerShdw>
            </a:effectLst>
          </p:grpSpPr>
          <p:sp>
            <p:nvSpPr>
              <p:cNvPr id="16" name="Freeform 71"/>
              <p:cNvSpPr>
                <a:spLocks noEditPoints="1"/>
              </p:cNvSpPr>
              <p:nvPr/>
            </p:nvSpPr>
            <p:spPr bwMode="auto">
              <a:xfrm>
                <a:off x="2222" y="1083"/>
                <a:ext cx="335" cy="255"/>
              </a:xfrm>
              <a:custGeom>
                <a:avLst/>
                <a:gdLst>
                  <a:gd name="T0" fmla="*/ 1358 w 1547"/>
                  <a:gd name="T1" fmla="*/ 0 h 1177"/>
                  <a:gd name="T2" fmla="*/ 189 w 1547"/>
                  <a:gd name="T3" fmla="*/ 0 h 1177"/>
                  <a:gd name="T4" fmla="*/ 0 w 1547"/>
                  <a:gd name="T5" fmla="*/ 189 h 1177"/>
                  <a:gd name="T6" fmla="*/ 0 w 1547"/>
                  <a:gd name="T7" fmla="*/ 988 h 1177"/>
                  <a:gd name="T8" fmla="*/ 189 w 1547"/>
                  <a:gd name="T9" fmla="*/ 1177 h 1177"/>
                  <a:gd name="T10" fmla="*/ 1357 w 1547"/>
                  <a:gd name="T11" fmla="*/ 1177 h 1177"/>
                  <a:gd name="T12" fmla="*/ 1547 w 1547"/>
                  <a:gd name="T13" fmla="*/ 988 h 1177"/>
                  <a:gd name="T14" fmla="*/ 1547 w 1547"/>
                  <a:gd name="T15" fmla="*/ 189 h 1177"/>
                  <a:gd name="T16" fmla="*/ 1358 w 1547"/>
                  <a:gd name="T17" fmla="*/ 0 h 1177"/>
                  <a:gd name="T18" fmla="*/ 1460 w 1547"/>
                  <a:gd name="T19" fmla="*/ 988 h 1177"/>
                  <a:gd name="T20" fmla="*/ 1358 w 1547"/>
                  <a:gd name="T21" fmla="*/ 1091 h 1177"/>
                  <a:gd name="T22" fmla="*/ 189 w 1547"/>
                  <a:gd name="T23" fmla="*/ 1091 h 1177"/>
                  <a:gd name="T24" fmla="*/ 86 w 1547"/>
                  <a:gd name="T25" fmla="*/ 988 h 1177"/>
                  <a:gd name="T26" fmla="*/ 86 w 1547"/>
                  <a:gd name="T27" fmla="*/ 189 h 1177"/>
                  <a:gd name="T28" fmla="*/ 189 w 1547"/>
                  <a:gd name="T29" fmla="*/ 87 h 1177"/>
                  <a:gd name="T30" fmla="*/ 1357 w 1547"/>
                  <a:gd name="T31" fmla="*/ 87 h 1177"/>
                  <a:gd name="T32" fmla="*/ 1460 w 1547"/>
                  <a:gd name="T33" fmla="*/ 189 h 1177"/>
                  <a:gd name="T34" fmla="*/ 1460 w 1547"/>
                  <a:gd name="T35" fmla="*/ 988 h 1177"/>
                  <a:gd name="T36" fmla="*/ 1460 w 1547"/>
                  <a:gd name="T37" fmla="*/ 988 h 1177"/>
                  <a:gd name="T38" fmla="*/ 1460 w 1547"/>
                  <a:gd name="T39" fmla="*/ 988 h 1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47" h="1177">
                    <a:moveTo>
                      <a:pt x="1358" y="0"/>
                    </a:moveTo>
                    <a:cubicBezTo>
                      <a:pt x="189" y="0"/>
                      <a:pt x="189" y="0"/>
                      <a:pt x="189" y="0"/>
                    </a:cubicBezTo>
                    <a:cubicBezTo>
                      <a:pt x="85" y="0"/>
                      <a:pt x="0" y="85"/>
                      <a:pt x="0" y="189"/>
                    </a:cubicBezTo>
                    <a:cubicBezTo>
                      <a:pt x="0" y="988"/>
                      <a:pt x="0" y="988"/>
                      <a:pt x="0" y="988"/>
                    </a:cubicBezTo>
                    <a:cubicBezTo>
                      <a:pt x="0" y="1092"/>
                      <a:pt x="85" y="1177"/>
                      <a:pt x="189" y="1177"/>
                    </a:cubicBezTo>
                    <a:cubicBezTo>
                      <a:pt x="1357" y="1177"/>
                      <a:pt x="1357" y="1177"/>
                      <a:pt x="1357" y="1177"/>
                    </a:cubicBezTo>
                    <a:cubicBezTo>
                      <a:pt x="1462" y="1177"/>
                      <a:pt x="1547" y="1092"/>
                      <a:pt x="1547" y="988"/>
                    </a:cubicBezTo>
                    <a:cubicBezTo>
                      <a:pt x="1547" y="189"/>
                      <a:pt x="1547" y="189"/>
                      <a:pt x="1547" y="189"/>
                    </a:cubicBezTo>
                    <a:cubicBezTo>
                      <a:pt x="1547" y="85"/>
                      <a:pt x="1462" y="0"/>
                      <a:pt x="1358" y="0"/>
                    </a:cubicBezTo>
                    <a:close/>
                    <a:moveTo>
                      <a:pt x="1460" y="988"/>
                    </a:moveTo>
                    <a:cubicBezTo>
                      <a:pt x="1460" y="1044"/>
                      <a:pt x="1414" y="1091"/>
                      <a:pt x="1358" y="1091"/>
                    </a:cubicBezTo>
                    <a:cubicBezTo>
                      <a:pt x="189" y="1091"/>
                      <a:pt x="189" y="1091"/>
                      <a:pt x="189" y="1091"/>
                    </a:cubicBezTo>
                    <a:cubicBezTo>
                      <a:pt x="132" y="1091"/>
                      <a:pt x="86" y="1044"/>
                      <a:pt x="86" y="988"/>
                    </a:cubicBezTo>
                    <a:cubicBezTo>
                      <a:pt x="86" y="189"/>
                      <a:pt x="86" y="189"/>
                      <a:pt x="86" y="189"/>
                    </a:cubicBezTo>
                    <a:cubicBezTo>
                      <a:pt x="86" y="133"/>
                      <a:pt x="132" y="87"/>
                      <a:pt x="189" y="87"/>
                    </a:cubicBezTo>
                    <a:cubicBezTo>
                      <a:pt x="1357" y="87"/>
                      <a:pt x="1357" y="87"/>
                      <a:pt x="1357" y="87"/>
                    </a:cubicBezTo>
                    <a:cubicBezTo>
                      <a:pt x="1414" y="87"/>
                      <a:pt x="1460" y="133"/>
                      <a:pt x="1460" y="189"/>
                    </a:cubicBezTo>
                    <a:cubicBezTo>
                      <a:pt x="1460" y="988"/>
                      <a:pt x="1460" y="988"/>
                      <a:pt x="1460" y="988"/>
                    </a:cubicBezTo>
                    <a:close/>
                    <a:moveTo>
                      <a:pt x="1460" y="988"/>
                    </a:moveTo>
                    <a:cubicBezTo>
                      <a:pt x="1460" y="988"/>
                      <a:pt x="1460" y="988"/>
                      <a:pt x="1460" y="988"/>
                    </a:cubicBezTo>
                  </a:path>
                </a:pathLst>
              </a:custGeom>
              <a:solidFill>
                <a:srgbClr val="A7806F"/>
              </a:solidFill>
              <a:ln>
                <a:solidFill>
                  <a:srgbClr val="A7806F"/>
                </a:solid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fontAlgn="auto"/>
                <a:endParaRPr lang="zh-CN" altLang="en-US" sz="1600" strike="noStrike" noProof="1">
                  <a:solidFill>
                    <a:srgbClr val="A7806F"/>
                  </a:solidFill>
                  <a:latin typeface="微软雅黑" panose="020B0503020204020204" charset="-122"/>
                  <a:ea typeface="微软雅黑" panose="020B0503020204020204" charset="-122"/>
                </a:endParaRPr>
              </a:p>
            </p:txBody>
          </p:sp>
          <p:sp>
            <p:nvSpPr>
              <p:cNvPr id="17" name="Freeform 72"/>
              <p:cNvSpPr>
                <a:spLocks noEditPoints="1"/>
              </p:cNvSpPr>
              <p:nvPr/>
            </p:nvSpPr>
            <p:spPr bwMode="auto">
              <a:xfrm>
                <a:off x="2259" y="1118"/>
                <a:ext cx="260" cy="185"/>
              </a:xfrm>
              <a:custGeom>
                <a:avLst/>
                <a:gdLst>
                  <a:gd name="T0" fmla="*/ 802 w 1200"/>
                  <a:gd name="T1" fmla="*/ 420 h 855"/>
                  <a:gd name="T2" fmla="*/ 1181 w 1200"/>
                  <a:gd name="T3" fmla="*/ 80 h 855"/>
                  <a:gd name="T4" fmla="*/ 1184 w 1200"/>
                  <a:gd name="T5" fmla="*/ 19 h 855"/>
                  <a:gd name="T6" fmla="*/ 1123 w 1200"/>
                  <a:gd name="T7" fmla="*/ 16 h 855"/>
                  <a:gd name="T8" fmla="*/ 601 w 1200"/>
                  <a:gd name="T9" fmla="*/ 484 h 855"/>
                  <a:gd name="T10" fmla="*/ 499 w 1200"/>
                  <a:gd name="T11" fmla="*/ 393 h 855"/>
                  <a:gd name="T12" fmla="*/ 499 w 1200"/>
                  <a:gd name="T13" fmla="*/ 392 h 855"/>
                  <a:gd name="T14" fmla="*/ 492 w 1200"/>
                  <a:gd name="T15" fmla="*/ 386 h 855"/>
                  <a:gd name="T16" fmla="*/ 78 w 1200"/>
                  <a:gd name="T17" fmla="*/ 16 h 855"/>
                  <a:gd name="T18" fmla="*/ 16 w 1200"/>
                  <a:gd name="T19" fmla="*/ 19 h 855"/>
                  <a:gd name="T20" fmla="*/ 20 w 1200"/>
                  <a:gd name="T21" fmla="*/ 80 h 855"/>
                  <a:gd name="T22" fmla="*/ 403 w 1200"/>
                  <a:gd name="T23" fmla="*/ 422 h 855"/>
                  <a:gd name="T24" fmla="*/ 22 w 1200"/>
                  <a:gd name="T25" fmla="*/ 779 h 855"/>
                  <a:gd name="T26" fmla="*/ 20 w 1200"/>
                  <a:gd name="T27" fmla="*/ 840 h 855"/>
                  <a:gd name="T28" fmla="*/ 51 w 1200"/>
                  <a:gd name="T29" fmla="*/ 854 h 855"/>
                  <a:gd name="T30" fmla="*/ 81 w 1200"/>
                  <a:gd name="T31" fmla="*/ 843 h 855"/>
                  <a:gd name="T32" fmla="*/ 468 w 1200"/>
                  <a:gd name="T33" fmla="*/ 481 h 855"/>
                  <a:gd name="T34" fmla="*/ 573 w 1200"/>
                  <a:gd name="T35" fmla="*/ 574 h 855"/>
                  <a:gd name="T36" fmla="*/ 601 w 1200"/>
                  <a:gd name="T37" fmla="*/ 585 h 855"/>
                  <a:gd name="T38" fmla="*/ 630 w 1200"/>
                  <a:gd name="T39" fmla="*/ 574 h 855"/>
                  <a:gd name="T40" fmla="*/ 738 w 1200"/>
                  <a:gd name="T41" fmla="*/ 477 h 855"/>
                  <a:gd name="T42" fmla="*/ 1123 w 1200"/>
                  <a:gd name="T43" fmla="*/ 843 h 855"/>
                  <a:gd name="T44" fmla="*/ 1152 w 1200"/>
                  <a:gd name="T45" fmla="*/ 855 h 855"/>
                  <a:gd name="T46" fmla="*/ 1184 w 1200"/>
                  <a:gd name="T47" fmla="*/ 841 h 855"/>
                  <a:gd name="T48" fmla="*/ 1182 w 1200"/>
                  <a:gd name="T49" fmla="*/ 780 h 855"/>
                  <a:gd name="T50" fmla="*/ 802 w 1200"/>
                  <a:gd name="T51" fmla="*/ 420 h 855"/>
                  <a:gd name="T52" fmla="*/ 802 w 1200"/>
                  <a:gd name="T53" fmla="*/ 420 h 855"/>
                  <a:gd name="T54" fmla="*/ 802 w 1200"/>
                  <a:gd name="T55" fmla="*/ 420 h 8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00" h="855">
                    <a:moveTo>
                      <a:pt x="802" y="420"/>
                    </a:moveTo>
                    <a:cubicBezTo>
                      <a:pt x="1181" y="80"/>
                      <a:pt x="1181" y="80"/>
                      <a:pt x="1181" y="80"/>
                    </a:cubicBezTo>
                    <a:cubicBezTo>
                      <a:pt x="1198" y="64"/>
                      <a:pt x="1200" y="37"/>
                      <a:pt x="1184" y="19"/>
                    </a:cubicBezTo>
                    <a:cubicBezTo>
                      <a:pt x="1168" y="2"/>
                      <a:pt x="1141" y="0"/>
                      <a:pt x="1123" y="16"/>
                    </a:cubicBezTo>
                    <a:cubicBezTo>
                      <a:pt x="601" y="484"/>
                      <a:pt x="601" y="484"/>
                      <a:pt x="601" y="484"/>
                    </a:cubicBezTo>
                    <a:cubicBezTo>
                      <a:pt x="499" y="393"/>
                      <a:pt x="499" y="393"/>
                      <a:pt x="499" y="393"/>
                    </a:cubicBezTo>
                    <a:cubicBezTo>
                      <a:pt x="499" y="393"/>
                      <a:pt x="499" y="393"/>
                      <a:pt x="499" y="392"/>
                    </a:cubicBezTo>
                    <a:cubicBezTo>
                      <a:pt x="496" y="390"/>
                      <a:pt x="494" y="388"/>
                      <a:pt x="492" y="386"/>
                    </a:cubicBezTo>
                    <a:cubicBezTo>
                      <a:pt x="78" y="16"/>
                      <a:pt x="78" y="16"/>
                      <a:pt x="78" y="16"/>
                    </a:cubicBezTo>
                    <a:cubicBezTo>
                      <a:pt x="60" y="0"/>
                      <a:pt x="32" y="1"/>
                      <a:pt x="16" y="19"/>
                    </a:cubicBezTo>
                    <a:cubicBezTo>
                      <a:pt x="0" y="37"/>
                      <a:pt x="2" y="64"/>
                      <a:pt x="20" y="80"/>
                    </a:cubicBezTo>
                    <a:cubicBezTo>
                      <a:pt x="403" y="422"/>
                      <a:pt x="403" y="422"/>
                      <a:pt x="403" y="422"/>
                    </a:cubicBezTo>
                    <a:cubicBezTo>
                      <a:pt x="22" y="779"/>
                      <a:pt x="22" y="779"/>
                      <a:pt x="22" y="779"/>
                    </a:cubicBezTo>
                    <a:cubicBezTo>
                      <a:pt x="4" y="796"/>
                      <a:pt x="3" y="823"/>
                      <a:pt x="20" y="840"/>
                    </a:cubicBezTo>
                    <a:cubicBezTo>
                      <a:pt x="28" y="849"/>
                      <a:pt x="40" y="854"/>
                      <a:pt x="51" y="854"/>
                    </a:cubicBezTo>
                    <a:cubicBezTo>
                      <a:pt x="62" y="854"/>
                      <a:pt x="72" y="850"/>
                      <a:pt x="81" y="843"/>
                    </a:cubicBezTo>
                    <a:cubicBezTo>
                      <a:pt x="468" y="481"/>
                      <a:pt x="468" y="481"/>
                      <a:pt x="468" y="481"/>
                    </a:cubicBezTo>
                    <a:cubicBezTo>
                      <a:pt x="573" y="574"/>
                      <a:pt x="573" y="574"/>
                      <a:pt x="573" y="574"/>
                    </a:cubicBezTo>
                    <a:cubicBezTo>
                      <a:pt x="581" y="582"/>
                      <a:pt x="591" y="585"/>
                      <a:pt x="601" y="585"/>
                    </a:cubicBezTo>
                    <a:cubicBezTo>
                      <a:pt x="612" y="585"/>
                      <a:pt x="622" y="581"/>
                      <a:pt x="630" y="574"/>
                    </a:cubicBezTo>
                    <a:cubicBezTo>
                      <a:pt x="738" y="477"/>
                      <a:pt x="738" y="477"/>
                      <a:pt x="738" y="477"/>
                    </a:cubicBezTo>
                    <a:cubicBezTo>
                      <a:pt x="1123" y="843"/>
                      <a:pt x="1123" y="843"/>
                      <a:pt x="1123" y="843"/>
                    </a:cubicBezTo>
                    <a:cubicBezTo>
                      <a:pt x="1131" y="851"/>
                      <a:pt x="1142" y="855"/>
                      <a:pt x="1152" y="855"/>
                    </a:cubicBezTo>
                    <a:cubicBezTo>
                      <a:pt x="1164" y="855"/>
                      <a:pt x="1175" y="850"/>
                      <a:pt x="1184" y="841"/>
                    </a:cubicBezTo>
                    <a:cubicBezTo>
                      <a:pt x="1200" y="824"/>
                      <a:pt x="1199" y="797"/>
                      <a:pt x="1182" y="780"/>
                    </a:cubicBezTo>
                    <a:lnTo>
                      <a:pt x="802" y="420"/>
                    </a:lnTo>
                    <a:close/>
                    <a:moveTo>
                      <a:pt x="802" y="420"/>
                    </a:moveTo>
                    <a:cubicBezTo>
                      <a:pt x="802" y="420"/>
                      <a:pt x="802" y="420"/>
                      <a:pt x="802" y="420"/>
                    </a:cubicBezTo>
                  </a:path>
                </a:pathLst>
              </a:custGeom>
              <a:solidFill>
                <a:srgbClr val="A7806F"/>
              </a:solidFill>
              <a:ln>
                <a:solidFill>
                  <a:srgbClr val="A7806F"/>
                </a:solid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fontAlgn="auto"/>
                <a:endParaRPr lang="zh-CN" altLang="en-US" sz="1600" strike="noStrike" noProof="1">
                  <a:solidFill>
                    <a:srgbClr val="A7806F"/>
                  </a:solidFill>
                  <a:latin typeface="微软雅黑" panose="020B0503020204020204" charset="-122"/>
                  <a:ea typeface="微软雅黑" panose="020B0503020204020204" charset="-122"/>
                </a:endParaRPr>
              </a:p>
            </p:txBody>
          </p:sp>
        </p:grpSp>
        <p:grpSp>
          <p:nvGrpSpPr>
            <p:cNvPr id="18" name="Group 110"/>
            <p:cNvGrpSpPr>
              <a:grpSpLocks noChangeAspect="1"/>
            </p:cNvGrpSpPr>
            <p:nvPr/>
          </p:nvGrpSpPr>
          <p:grpSpPr bwMode="auto">
            <a:xfrm rot="0">
              <a:off x="7645" y="6216"/>
              <a:ext cx="1173" cy="1113"/>
              <a:chOff x="2222" y="1676"/>
              <a:chExt cx="334" cy="317"/>
            </a:xfrm>
            <a:solidFill>
              <a:srgbClr val="6992A6"/>
            </a:solidFill>
            <a:effectLst>
              <a:outerShdw blurRad="127000" algn="ctr" rotWithShape="0">
                <a:srgbClr val="969F98">
                  <a:alpha val="20000"/>
                </a:srgbClr>
              </a:outerShdw>
            </a:effectLst>
          </p:grpSpPr>
          <p:sp>
            <p:nvSpPr>
              <p:cNvPr id="19" name="Freeform 111"/>
              <p:cNvSpPr>
                <a:spLocks noEditPoints="1"/>
              </p:cNvSpPr>
              <p:nvPr/>
            </p:nvSpPr>
            <p:spPr bwMode="auto">
              <a:xfrm>
                <a:off x="2222" y="1800"/>
                <a:ext cx="212" cy="193"/>
              </a:xfrm>
              <a:custGeom>
                <a:avLst/>
                <a:gdLst>
                  <a:gd name="T0" fmla="*/ 817 w 981"/>
                  <a:gd name="T1" fmla="*/ 72 h 894"/>
                  <a:gd name="T2" fmla="*/ 817 w 981"/>
                  <a:gd name="T3" fmla="*/ 133 h 894"/>
                  <a:gd name="T4" fmla="*/ 817 w 981"/>
                  <a:gd name="T5" fmla="*/ 387 h 894"/>
                  <a:gd name="T6" fmla="*/ 449 w 981"/>
                  <a:gd name="T7" fmla="*/ 755 h 894"/>
                  <a:gd name="T8" fmla="*/ 195 w 981"/>
                  <a:gd name="T9" fmla="*/ 755 h 894"/>
                  <a:gd name="T10" fmla="*/ 139 w 981"/>
                  <a:gd name="T11" fmla="*/ 700 h 894"/>
                  <a:gd name="T12" fmla="*/ 139 w 981"/>
                  <a:gd name="T13" fmla="*/ 446 h 894"/>
                  <a:gd name="T14" fmla="*/ 507 w 981"/>
                  <a:gd name="T15" fmla="*/ 78 h 894"/>
                  <a:gd name="T16" fmla="*/ 507 w 981"/>
                  <a:gd name="T17" fmla="*/ 17 h 894"/>
                  <a:gd name="T18" fmla="*/ 446 w 981"/>
                  <a:gd name="T19" fmla="*/ 17 h 894"/>
                  <a:gd name="T20" fmla="*/ 78 w 981"/>
                  <a:gd name="T21" fmla="*/ 385 h 894"/>
                  <a:gd name="T22" fmla="*/ 0 w 981"/>
                  <a:gd name="T23" fmla="*/ 573 h 894"/>
                  <a:gd name="T24" fmla="*/ 78 w 981"/>
                  <a:gd name="T25" fmla="*/ 761 h 894"/>
                  <a:gd name="T26" fmla="*/ 133 w 981"/>
                  <a:gd name="T27" fmla="*/ 816 h 894"/>
                  <a:gd name="T28" fmla="*/ 322 w 981"/>
                  <a:gd name="T29" fmla="*/ 894 h 894"/>
                  <a:gd name="T30" fmla="*/ 510 w 981"/>
                  <a:gd name="T31" fmla="*/ 816 h 894"/>
                  <a:gd name="T32" fmla="*/ 878 w 981"/>
                  <a:gd name="T33" fmla="*/ 448 h 894"/>
                  <a:gd name="T34" fmla="*/ 878 w 981"/>
                  <a:gd name="T35" fmla="*/ 72 h 894"/>
                  <a:gd name="T36" fmla="*/ 817 w 981"/>
                  <a:gd name="T37" fmla="*/ 72 h 894"/>
                  <a:gd name="T38" fmla="*/ 817 w 981"/>
                  <a:gd name="T39" fmla="*/ 72 h 894"/>
                  <a:gd name="T40" fmla="*/ 817 w 981"/>
                  <a:gd name="T41" fmla="*/ 72 h 8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81" h="894">
                    <a:moveTo>
                      <a:pt x="817" y="72"/>
                    </a:moveTo>
                    <a:cubicBezTo>
                      <a:pt x="800" y="89"/>
                      <a:pt x="800" y="116"/>
                      <a:pt x="817" y="133"/>
                    </a:cubicBezTo>
                    <a:cubicBezTo>
                      <a:pt x="887" y="203"/>
                      <a:pt x="887" y="317"/>
                      <a:pt x="817" y="387"/>
                    </a:cubicBezTo>
                    <a:cubicBezTo>
                      <a:pt x="449" y="755"/>
                      <a:pt x="449" y="755"/>
                      <a:pt x="449" y="755"/>
                    </a:cubicBezTo>
                    <a:cubicBezTo>
                      <a:pt x="379" y="825"/>
                      <a:pt x="265" y="825"/>
                      <a:pt x="195" y="755"/>
                    </a:cubicBezTo>
                    <a:cubicBezTo>
                      <a:pt x="139" y="700"/>
                      <a:pt x="139" y="700"/>
                      <a:pt x="139" y="700"/>
                    </a:cubicBezTo>
                    <a:cubicBezTo>
                      <a:pt x="69" y="630"/>
                      <a:pt x="69" y="516"/>
                      <a:pt x="139" y="446"/>
                    </a:cubicBezTo>
                    <a:cubicBezTo>
                      <a:pt x="507" y="78"/>
                      <a:pt x="507" y="78"/>
                      <a:pt x="507" y="78"/>
                    </a:cubicBezTo>
                    <a:cubicBezTo>
                      <a:pt x="524" y="61"/>
                      <a:pt x="524" y="34"/>
                      <a:pt x="507" y="17"/>
                    </a:cubicBezTo>
                    <a:cubicBezTo>
                      <a:pt x="490" y="0"/>
                      <a:pt x="463" y="0"/>
                      <a:pt x="446" y="17"/>
                    </a:cubicBezTo>
                    <a:cubicBezTo>
                      <a:pt x="78" y="385"/>
                      <a:pt x="78" y="385"/>
                      <a:pt x="78" y="385"/>
                    </a:cubicBezTo>
                    <a:cubicBezTo>
                      <a:pt x="28" y="435"/>
                      <a:pt x="0" y="502"/>
                      <a:pt x="0" y="573"/>
                    </a:cubicBezTo>
                    <a:cubicBezTo>
                      <a:pt x="0" y="644"/>
                      <a:pt x="28" y="711"/>
                      <a:pt x="78" y="761"/>
                    </a:cubicBezTo>
                    <a:cubicBezTo>
                      <a:pt x="133" y="816"/>
                      <a:pt x="133" y="816"/>
                      <a:pt x="133" y="816"/>
                    </a:cubicBezTo>
                    <a:cubicBezTo>
                      <a:pt x="185" y="868"/>
                      <a:pt x="253" y="894"/>
                      <a:pt x="322" y="894"/>
                    </a:cubicBezTo>
                    <a:cubicBezTo>
                      <a:pt x="390" y="894"/>
                      <a:pt x="458" y="868"/>
                      <a:pt x="510" y="816"/>
                    </a:cubicBezTo>
                    <a:cubicBezTo>
                      <a:pt x="878" y="448"/>
                      <a:pt x="878" y="448"/>
                      <a:pt x="878" y="448"/>
                    </a:cubicBezTo>
                    <a:cubicBezTo>
                      <a:pt x="981" y="345"/>
                      <a:pt x="981" y="176"/>
                      <a:pt x="878" y="72"/>
                    </a:cubicBezTo>
                    <a:cubicBezTo>
                      <a:pt x="861" y="55"/>
                      <a:pt x="834" y="55"/>
                      <a:pt x="817" y="72"/>
                    </a:cubicBezTo>
                    <a:close/>
                    <a:moveTo>
                      <a:pt x="817" y="72"/>
                    </a:moveTo>
                    <a:cubicBezTo>
                      <a:pt x="817" y="72"/>
                      <a:pt x="817" y="72"/>
                      <a:pt x="817" y="72"/>
                    </a:cubicBezTo>
                  </a:path>
                </a:pathLst>
              </a:custGeom>
              <a:solidFill>
                <a:srgbClr val="A7806F"/>
              </a:solidFill>
              <a:ln>
                <a:solidFill>
                  <a:srgbClr val="A7806F"/>
                </a:solid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fontAlgn="auto"/>
                <a:endParaRPr lang="zh-CN" altLang="en-US" sz="1600" strike="noStrike" noProof="1">
                  <a:solidFill>
                    <a:srgbClr val="A7806F"/>
                  </a:solidFill>
                  <a:latin typeface="微软雅黑" panose="020B0503020204020204" charset="-122"/>
                  <a:ea typeface="微软雅黑" panose="020B0503020204020204" charset="-122"/>
                </a:endParaRPr>
              </a:p>
            </p:txBody>
          </p:sp>
          <p:sp>
            <p:nvSpPr>
              <p:cNvPr id="20" name="Freeform 112"/>
              <p:cNvSpPr>
                <a:spLocks noEditPoints="1"/>
              </p:cNvSpPr>
              <p:nvPr/>
            </p:nvSpPr>
            <p:spPr bwMode="auto">
              <a:xfrm>
                <a:off x="2344" y="1676"/>
                <a:ext cx="212" cy="199"/>
              </a:xfrm>
              <a:custGeom>
                <a:avLst/>
                <a:gdLst>
                  <a:gd name="T0" fmla="*/ 903 w 981"/>
                  <a:gd name="T1" fmla="*/ 159 h 917"/>
                  <a:gd name="T2" fmla="*/ 848 w 981"/>
                  <a:gd name="T3" fmla="*/ 104 h 917"/>
                  <a:gd name="T4" fmla="*/ 472 w 981"/>
                  <a:gd name="T5" fmla="*/ 104 h 917"/>
                  <a:gd name="T6" fmla="*/ 104 w 981"/>
                  <a:gd name="T7" fmla="*/ 472 h 917"/>
                  <a:gd name="T8" fmla="*/ 104 w 981"/>
                  <a:gd name="T9" fmla="*/ 848 h 917"/>
                  <a:gd name="T10" fmla="*/ 165 w 981"/>
                  <a:gd name="T11" fmla="*/ 848 h 917"/>
                  <a:gd name="T12" fmla="*/ 165 w 981"/>
                  <a:gd name="T13" fmla="*/ 787 h 917"/>
                  <a:gd name="T14" fmla="*/ 165 w 981"/>
                  <a:gd name="T15" fmla="*/ 533 h 917"/>
                  <a:gd name="T16" fmla="*/ 533 w 981"/>
                  <a:gd name="T17" fmla="*/ 165 h 917"/>
                  <a:gd name="T18" fmla="*/ 787 w 981"/>
                  <a:gd name="T19" fmla="*/ 165 h 917"/>
                  <a:gd name="T20" fmla="*/ 842 w 981"/>
                  <a:gd name="T21" fmla="*/ 221 h 917"/>
                  <a:gd name="T22" fmla="*/ 842 w 981"/>
                  <a:gd name="T23" fmla="*/ 475 h 917"/>
                  <a:gd name="T24" fmla="*/ 474 w 981"/>
                  <a:gd name="T25" fmla="*/ 843 h 917"/>
                  <a:gd name="T26" fmla="*/ 474 w 981"/>
                  <a:gd name="T27" fmla="*/ 904 h 917"/>
                  <a:gd name="T28" fmla="*/ 504 w 981"/>
                  <a:gd name="T29" fmla="*/ 917 h 917"/>
                  <a:gd name="T30" fmla="*/ 535 w 981"/>
                  <a:gd name="T31" fmla="*/ 904 h 917"/>
                  <a:gd name="T32" fmla="*/ 903 w 981"/>
                  <a:gd name="T33" fmla="*/ 536 h 917"/>
                  <a:gd name="T34" fmla="*/ 981 w 981"/>
                  <a:gd name="T35" fmla="*/ 348 h 917"/>
                  <a:gd name="T36" fmla="*/ 903 w 981"/>
                  <a:gd name="T37" fmla="*/ 159 h 917"/>
                  <a:gd name="T38" fmla="*/ 903 w 981"/>
                  <a:gd name="T39" fmla="*/ 159 h 917"/>
                  <a:gd name="T40" fmla="*/ 903 w 981"/>
                  <a:gd name="T41" fmla="*/ 159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81" h="917">
                    <a:moveTo>
                      <a:pt x="903" y="159"/>
                    </a:moveTo>
                    <a:cubicBezTo>
                      <a:pt x="848" y="104"/>
                      <a:pt x="848" y="104"/>
                      <a:pt x="848" y="104"/>
                    </a:cubicBezTo>
                    <a:cubicBezTo>
                      <a:pt x="744" y="0"/>
                      <a:pt x="575" y="0"/>
                      <a:pt x="472" y="104"/>
                    </a:cubicBezTo>
                    <a:cubicBezTo>
                      <a:pt x="104" y="472"/>
                      <a:pt x="104" y="472"/>
                      <a:pt x="104" y="472"/>
                    </a:cubicBezTo>
                    <a:cubicBezTo>
                      <a:pt x="0" y="576"/>
                      <a:pt x="0" y="745"/>
                      <a:pt x="104" y="848"/>
                    </a:cubicBezTo>
                    <a:cubicBezTo>
                      <a:pt x="120" y="865"/>
                      <a:pt x="148" y="865"/>
                      <a:pt x="165" y="848"/>
                    </a:cubicBezTo>
                    <a:cubicBezTo>
                      <a:pt x="182" y="831"/>
                      <a:pt x="182" y="804"/>
                      <a:pt x="165" y="787"/>
                    </a:cubicBezTo>
                    <a:cubicBezTo>
                      <a:pt x="95" y="717"/>
                      <a:pt x="95" y="603"/>
                      <a:pt x="165" y="533"/>
                    </a:cubicBezTo>
                    <a:cubicBezTo>
                      <a:pt x="533" y="165"/>
                      <a:pt x="533" y="165"/>
                      <a:pt x="533" y="165"/>
                    </a:cubicBezTo>
                    <a:cubicBezTo>
                      <a:pt x="603" y="95"/>
                      <a:pt x="717" y="95"/>
                      <a:pt x="787" y="165"/>
                    </a:cubicBezTo>
                    <a:cubicBezTo>
                      <a:pt x="842" y="221"/>
                      <a:pt x="842" y="221"/>
                      <a:pt x="842" y="221"/>
                    </a:cubicBezTo>
                    <a:cubicBezTo>
                      <a:pt x="912" y="291"/>
                      <a:pt x="912" y="405"/>
                      <a:pt x="842" y="475"/>
                    </a:cubicBezTo>
                    <a:cubicBezTo>
                      <a:pt x="474" y="843"/>
                      <a:pt x="474" y="843"/>
                      <a:pt x="474" y="843"/>
                    </a:cubicBezTo>
                    <a:cubicBezTo>
                      <a:pt x="457" y="860"/>
                      <a:pt x="457" y="887"/>
                      <a:pt x="474" y="904"/>
                    </a:cubicBezTo>
                    <a:cubicBezTo>
                      <a:pt x="482" y="912"/>
                      <a:pt x="494" y="917"/>
                      <a:pt x="504" y="917"/>
                    </a:cubicBezTo>
                    <a:cubicBezTo>
                      <a:pt x="515" y="917"/>
                      <a:pt x="527" y="912"/>
                      <a:pt x="535" y="904"/>
                    </a:cubicBezTo>
                    <a:cubicBezTo>
                      <a:pt x="903" y="536"/>
                      <a:pt x="903" y="536"/>
                      <a:pt x="903" y="536"/>
                    </a:cubicBezTo>
                    <a:cubicBezTo>
                      <a:pt x="953" y="485"/>
                      <a:pt x="981" y="419"/>
                      <a:pt x="981" y="348"/>
                    </a:cubicBezTo>
                    <a:cubicBezTo>
                      <a:pt x="981" y="277"/>
                      <a:pt x="953" y="210"/>
                      <a:pt x="903" y="159"/>
                    </a:cubicBezTo>
                    <a:close/>
                    <a:moveTo>
                      <a:pt x="903" y="159"/>
                    </a:moveTo>
                    <a:cubicBezTo>
                      <a:pt x="903" y="159"/>
                      <a:pt x="903" y="159"/>
                      <a:pt x="903" y="159"/>
                    </a:cubicBezTo>
                  </a:path>
                </a:pathLst>
              </a:custGeom>
              <a:solidFill>
                <a:srgbClr val="A7806F"/>
              </a:solidFill>
              <a:ln>
                <a:solidFill>
                  <a:srgbClr val="A7806F"/>
                </a:solid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fontAlgn="auto"/>
                <a:endParaRPr lang="zh-CN" altLang="en-US" sz="1600" strike="noStrike" noProof="1">
                  <a:solidFill>
                    <a:srgbClr val="A7806F"/>
                  </a:solidFill>
                  <a:latin typeface="微软雅黑" panose="020B0503020204020204" charset="-122"/>
                  <a:ea typeface="微软雅黑" panose="020B0503020204020204" charset="-122"/>
                </a:endParaRPr>
              </a:p>
            </p:txBody>
          </p:sp>
        </p:grpSp>
        <p:sp>
          <p:nvSpPr>
            <p:cNvPr id="21" name="Freeform 199"/>
            <p:cNvSpPr>
              <a:spLocks noEditPoints="1"/>
            </p:cNvSpPr>
            <p:nvPr/>
          </p:nvSpPr>
          <p:spPr bwMode="auto">
            <a:xfrm>
              <a:off x="10587" y="6217"/>
              <a:ext cx="1108" cy="1168"/>
            </a:xfrm>
            <a:custGeom>
              <a:avLst/>
              <a:gdLst>
                <a:gd name="T0" fmla="*/ 1177 w 1453"/>
                <a:gd name="T1" fmla="*/ 990 h 1541"/>
                <a:gd name="T2" fmla="*/ 959 w 1453"/>
                <a:gd name="T3" fmla="*/ 1098 h 1541"/>
                <a:gd name="T4" fmla="*/ 535 w 1453"/>
                <a:gd name="T5" fmla="*/ 861 h 1541"/>
                <a:gd name="T6" fmla="*/ 551 w 1453"/>
                <a:gd name="T7" fmla="*/ 770 h 1541"/>
                <a:gd name="T8" fmla="*/ 535 w 1453"/>
                <a:gd name="T9" fmla="*/ 679 h 1541"/>
                <a:gd name="T10" fmla="*/ 958 w 1453"/>
                <a:gd name="T11" fmla="*/ 443 h 1541"/>
                <a:gd name="T12" fmla="*/ 1177 w 1453"/>
                <a:gd name="T13" fmla="*/ 551 h 1541"/>
                <a:gd name="T14" fmla="*/ 1452 w 1453"/>
                <a:gd name="T15" fmla="*/ 276 h 1541"/>
                <a:gd name="T16" fmla="*/ 1177 w 1453"/>
                <a:gd name="T17" fmla="*/ 0 h 1541"/>
                <a:gd name="T18" fmla="*/ 901 w 1453"/>
                <a:gd name="T19" fmla="*/ 276 h 1541"/>
                <a:gd name="T20" fmla="*/ 917 w 1453"/>
                <a:gd name="T21" fmla="*/ 367 h 1541"/>
                <a:gd name="T22" fmla="*/ 494 w 1453"/>
                <a:gd name="T23" fmla="*/ 603 h 1541"/>
                <a:gd name="T24" fmla="*/ 276 w 1453"/>
                <a:gd name="T25" fmla="*/ 495 h 1541"/>
                <a:gd name="T26" fmla="*/ 0 w 1453"/>
                <a:gd name="T27" fmla="*/ 770 h 1541"/>
                <a:gd name="T28" fmla="*/ 276 w 1453"/>
                <a:gd name="T29" fmla="*/ 1046 h 1541"/>
                <a:gd name="T30" fmla="*/ 495 w 1453"/>
                <a:gd name="T31" fmla="*/ 937 h 1541"/>
                <a:gd name="T32" fmla="*/ 918 w 1453"/>
                <a:gd name="T33" fmla="*/ 1174 h 1541"/>
                <a:gd name="T34" fmla="*/ 902 w 1453"/>
                <a:gd name="T35" fmla="*/ 1266 h 1541"/>
                <a:gd name="T36" fmla="*/ 1177 w 1453"/>
                <a:gd name="T37" fmla="*/ 1541 h 1541"/>
                <a:gd name="T38" fmla="*/ 1453 w 1453"/>
                <a:gd name="T39" fmla="*/ 1266 h 1541"/>
                <a:gd name="T40" fmla="*/ 1177 w 1453"/>
                <a:gd name="T41" fmla="*/ 990 h 1541"/>
                <a:gd name="T42" fmla="*/ 1177 w 1453"/>
                <a:gd name="T43" fmla="*/ 87 h 1541"/>
                <a:gd name="T44" fmla="*/ 1366 w 1453"/>
                <a:gd name="T45" fmla="*/ 276 h 1541"/>
                <a:gd name="T46" fmla="*/ 1177 w 1453"/>
                <a:gd name="T47" fmla="*/ 465 h 1541"/>
                <a:gd name="T48" fmla="*/ 988 w 1453"/>
                <a:gd name="T49" fmla="*/ 276 h 1541"/>
                <a:gd name="T50" fmla="*/ 1177 w 1453"/>
                <a:gd name="T51" fmla="*/ 87 h 1541"/>
                <a:gd name="T52" fmla="*/ 276 w 1453"/>
                <a:gd name="T53" fmla="*/ 959 h 1541"/>
                <a:gd name="T54" fmla="*/ 87 w 1453"/>
                <a:gd name="T55" fmla="*/ 770 h 1541"/>
                <a:gd name="T56" fmla="*/ 276 w 1453"/>
                <a:gd name="T57" fmla="*/ 581 h 1541"/>
                <a:gd name="T58" fmla="*/ 465 w 1453"/>
                <a:gd name="T59" fmla="*/ 770 h 1541"/>
                <a:gd name="T60" fmla="*/ 276 w 1453"/>
                <a:gd name="T61" fmla="*/ 959 h 1541"/>
                <a:gd name="T62" fmla="*/ 1177 w 1453"/>
                <a:gd name="T63" fmla="*/ 1454 h 1541"/>
                <a:gd name="T64" fmla="*/ 988 w 1453"/>
                <a:gd name="T65" fmla="*/ 1265 h 1541"/>
                <a:gd name="T66" fmla="*/ 1177 w 1453"/>
                <a:gd name="T67" fmla="*/ 1076 h 1541"/>
                <a:gd name="T68" fmla="*/ 1366 w 1453"/>
                <a:gd name="T69" fmla="*/ 1265 h 1541"/>
                <a:gd name="T70" fmla="*/ 1177 w 1453"/>
                <a:gd name="T71" fmla="*/ 1454 h 1541"/>
                <a:gd name="T72" fmla="*/ 1177 w 1453"/>
                <a:gd name="T73" fmla="*/ 1454 h 1541"/>
                <a:gd name="T74" fmla="*/ 1177 w 1453"/>
                <a:gd name="T75" fmla="*/ 1454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53" h="1541">
                  <a:moveTo>
                    <a:pt x="1177" y="990"/>
                  </a:moveTo>
                  <a:cubicBezTo>
                    <a:pt x="1088" y="990"/>
                    <a:pt x="1009" y="1032"/>
                    <a:pt x="959" y="1098"/>
                  </a:cubicBezTo>
                  <a:cubicBezTo>
                    <a:pt x="535" y="861"/>
                    <a:pt x="535" y="861"/>
                    <a:pt x="535" y="861"/>
                  </a:cubicBezTo>
                  <a:cubicBezTo>
                    <a:pt x="545" y="833"/>
                    <a:pt x="551" y="802"/>
                    <a:pt x="551" y="770"/>
                  </a:cubicBezTo>
                  <a:cubicBezTo>
                    <a:pt x="551" y="738"/>
                    <a:pt x="545" y="708"/>
                    <a:pt x="535" y="679"/>
                  </a:cubicBezTo>
                  <a:cubicBezTo>
                    <a:pt x="958" y="443"/>
                    <a:pt x="958" y="443"/>
                    <a:pt x="958" y="443"/>
                  </a:cubicBezTo>
                  <a:cubicBezTo>
                    <a:pt x="1008" y="508"/>
                    <a:pt x="1088" y="551"/>
                    <a:pt x="1177" y="551"/>
                  </a:cubicBezTo>
                  <a:cubicBezTo>
                    <a:pt x="1328" y="551"/>
                    <a:pt x="1452" y="428"/>
                    <a:pt x="1452" y="276"/>
                  </a:cubicBezTo>
                  <a:cubicBezTo>
                    <a:pt x="1452" y="124"/>
                    <a:pt x="1329" y="0"/>
                    <a:pt x="1177" y="0"/>
                  </a:cubicBezTo>
                  <a:cubicBezTo>
                    <a:pt x="1025" y="0"/>
                    <a:pt x="901" y="124"/>
                    <a:pt x="901" y="276"/>
                  </a:cubicBezTo>
                  <a:cubicBezTo>
                    <a:pt x="901" y="308"/>
                    <a:pt x="907" y="338"/>
                    <a:pt x="917" y="367"/>
                  </a:cubicBezTo>
                  <a:cubicBezTo>
                    <a:pt x="494" y="603"/>
                    <a:pt x="494" y="603"/>
                    <a:pt x="494" y="603"/>
                  </a:cubicBezTo>
                  <a:cubicBezTo>
                    <a:pt x="444" y="537"/>
                    <a:pt x="364" y="495"/>
                    <a:pt x="276" y="495"/>
                  </a:cubicBezTo>
                  <a:cubicBezTo>
                    <a:pt x="124" y="495"/>
                    <a:pt x="0" y="618"/>
                    <a:pt x="0" y="770"/>
                  </a:cubicBezTo>
                  <a:cubicBezTo>
                    <a:pt x="0" y="922"/>
                    <a:pt x="124" y="1046"/>
                    <a:pt x="276" y="1046"/>
                  </a:cubicBezTo>
                  <a:cubicBezTo>
                    <a:pt x="365" y="1046"/>
                    <a:pt x="444" y="1003"/>
                    <a:pt x="495" y="937"/>
                  </a:cubicBezTo>
                  <a:cubicBezTo>
                    <a:pt x="918" y="1174"/>
                    <a:pt x="918" y="1174"/>
                    <a:pt x="918" y="1174"/>
                  </a:cubicBezTo>
                  <a:cubicBezTo>
                    <a:pt x="908" y="1203"/>
                    <a:pt x="902" y="1234"/>
                    <a:pt x="902" y="1266"/>
                  </a:cubicBezTo>
                  <a:cubicBezTo>
                    <a:pt x="902" y="1417"/>
                    <a:pt x="1025" y="1541"/>
                    <a:pt x="1177" y="1541"/>
                  </a:cubicBezTo>
                  <a:cubicBezTo>
                    <a:pt x="1329" y="1541"/>
                    <a:pt x="1453" y="1418"/>
                    <a:pt x="1453" y="1266"/>
                  </a:cubicBezTo>
                  <a:cubicBezTo>
                    <a:pt x="1453" y="1114"/>
                    <a:pt x="1329" y="990"/>
                    <a:pt x="1177" y="990"/>
                  </a:cubicBezTo>
                  <a:close/>
                  <a:moveTo>
                    <a:pt x="1177" y="87"/>
                  </a:moveTo>
                  <a:cubicBezTo>
                    <a:pt x="1281" y="87"/>
                    <a:pt x="1366" y="172"/>
                    <a:pt x="1366" y="276"/>
                  </a:cubicBezTo>
                  <a:cubicBezTo>
                    <a:pt x="1366" y="380"/>
                    <a:pt x="1281" y="465"/>
                    <a:pt x="1177" y="465"/>
                  </a:cubicBezTo>
                  <a:cubicBezTo>
                    <a:pt x="1073" y="465"/>
                    <a:pt x="988" y="380"/>
                    <a:pt x="988" y="276"/>
                  </a:cubicBezTo>
                  <a:cubicBezTo>
                    <a:pt x="988" y="172"/>
                    <a:pt x="1073" y="87"/>
                    <a:pt x="1177" y="87"/>
                  </a:cubicBezTo>
                  <a:close/>
                  <a:moveTo>
                    <a:pt x="276" y="959"/>
                  </a:moveTo>
                  <a:cubicBezTo>
                    <a:pt x="172" y="959"/>
                    <a:pt x="87" y="875"/>
                    <a:pt x="87" y="770"/>
                  </a:cubicBezTo>
                  <a:cubicBezTo>
                    <a:pt x="87" y="666"/>
                    <a:pt x="172" y="581"/>
                    <a:pt x="276" y="581"/>
                  </a:cubicBezTo>
                  <a:cubicBezTo>
                    <a:pt x="380" y="581"/>
                    <a:pt x="465" y="666"/>
                    <a:pt x="465" y="770"/>
                  </a:cubicBezTo>
                  <a:cubicBezTo>
                    <a:pt x="465" y="875"/>
                    <a:pt x="380" y="959"/>
                    <a:pt x="276" y="959"/>
                  </a:cubicBezTo>
                  <a:close/>
                  <a:moveTo>
                    <a:pt x="1177" y="1454"/>
                  </a:moveTo>
                  <a:cubicBezTo>
                    <a:pt x="1073" y="1454"/>
                    <a:pt x="988" y="1370"/>
                    <a:pt x="988" y="1265"/>
                  </a:cubicBezTo>
                  <a:cubicBezTo>
                    <a:pt x="988" y="1161"/>
                    <a:pt x="1073" y="1076"/>
                    <a:pt x="1177" y="1076"/>
                  </a:cubicBezTo>
                  <a:cubicBezTo>
                    <a:pt x="1281" y="1076"/>
                    <a:pt x="1366" y="1161"/>
                    <a:pt x="1366" y="1265"/>
                  </a:cubicBezTo>
                  <a:cubicBezTo>
                    <a:pt x="1366" y="1370"/>
                    <a:pt x="1281" y="1454"/>
                    <a:pt x="1177" y="1454"/>
                  </a:cubicBezTo>
                  <a:close/>
                  <a:moveTo>
                    <a:pt x="1177" y="1454"/>
                  </a:moveTo>
                  <a:cubicBezTo>
                    <a:pt x="1177" y="1454"/>
                    <a:pt x="1177" y="1454"/>
                    <a:pt x="1177" y="1454"/>
                  </a:cubicBezTo>
                </a:path>
              </a:pathLst>
            </a:custGeom>
            <a:solidFill>
              <a:srgbClr val="A7806F"/>
            </a:solidFill>
            <a:ln>
              <a:solidFill>
                <a:srgbClr val="A7806F"/>
              </a:solidFill>
            </a:ln>
            <a:effectLst>
              <a:outerShdw blurRad="127000" algn="ctr" rotWithShape="0">
                <a:srgbClr val="969F98">
                  <a:alpha val="20000"/>
                </a:srgbClr>
              </a:outerShdw>
            </a:effectLst>
          </p:spPr>
          <p:txBody>
            <a:bodyPr vert="horz" wrap="square" lIns="91440" tIns="45720" rIns="91440" bIns="45720" numCol="1" anchor="t" anchorCtr="0" compatLnSpc="1"/>
            <a:p>
              <a:pPr fontAlgn="auto"/>
              <a:endParaRPr lang="zh-CN" altLang="en-US" sz="1600" strike="noStrike" noProof="1">
                <a:solidFill>
                  <a:srgbClr val="A7806F"/>
                </a:solidFill>
                <a:latin typeface="微软雅黑" panose="020B0503020204020204" charset="-122"/>
                <a:ea typeface="微软雅黑" panose="020B0503020204020204" charset="-122"/>
              </a:endParaRPr>
            </a:p>
          </p:txBody>
        </p:sp>
        <p:sp>
          <p:nvSpPr>
            <p:cNvPr id="18445" name="文本框 21"/>
            <p:cNvSpPr txBox="1"/>
            <p:nvPr/>
          </p:nvSpPr>
          <p:spPr>
            <a:xfrm>
              <a:off x="1093" y="1914"/>
              <a:ext cx="4313" cy="2555"/>
            </a:xfrm>
            <a:prstGeom prst="rect">
              <a:avLst/>
            </a:prstGeom>
            <a:noFill/>
            <a:ln w="9525">
              <a:noFill/>
            </a:ln>
          </p:spPr>
          <p:txBody>
            <a:bodyPr wrap="square" anchor="t">
              <a:spAutoFit/>
            </a:bodyPr>
            <a:p>
              <a:pPr>
                <a:lnSpc>
                  <a:spcPct val="150000"/>
                </a:lnSpc>
              </a:pPr>
              <a:r>
                <a:rPr lang="zh-CN" altLang="en-US" sz="1200">
                  <a:solidFill>
                    <a:srgbClr val="A7806F"/>
                  </a:solidFill>
                  <a:latin typeface="微软雅黑" panose="020B0503020204020204" charset="-122"/>
                  <a:ea typeface="微软雅黑" panose="020B0503020204020204" charset="-122"/>
                  <a:sym typeface="宋体" panose="02010600030101010101" pitchFamily="2" charset="-122"/>
                </a:rPr>
                <a:t>To complete this work, the role and task of everyone in the team</a:t>
              </a:r>
              <a:r>
                <a:rPr lang="en-US" altLang="zh-CN" sz="1200">
                  <a:solidFill>
                    <a:srgbClr val="A7806F"/>
                  </a:solidFill>
                  <a:latin typeface="微软雅黑" panose="020B0503020204020204" charset="-122"/>
                  <a:ea typeface="微软雅黑" panose="020B0503020204020204" charset="-122"/>
                  <a:sym typeface="宋体" panose="02010600030101010101" pitchFamily="2" charset="-122"/>
                </a:rPr>
                <a:t>,Everyone's role is essential, and it is an important part of the goal.</a:t>
              </a:r>
              <a:endParaRPr lang="en-US" altLang="zh-CN" sz="1200" dirty="0">
                <a:solidFill>
                  <a:srgbClr val="A7806F"/>
                </a:solidFill>
                <a:latin typeface="微软雅黑" panose="020B0503020204020204" charset="-122"/>
                <a:ea typeface="微软雅黑" panose="020B0503020204020204" charset="-122"/>
                <a:sym typeface="宋体" panose="02010600030101010101" pitchFamily="2" charset="-122"/>
              </a:endParaRPr>
            </a:p>
          </p:txBody>
        </p:sp>
        <p:sp>
          <p:nvSpPr>
            <p:cNvPr id="23" name="文本框 22"/>
            <p:cNvSpPr txBox="1"/>
            <p:nvPr/>
          </p:nvSpPr>
          <p:spPr>
            <a:xfrm>
              <a:off x="1094" y="1123"/>
              <a:ext cx="3230" cy="690"/>
            </a:xfrm>
            <a:prstGeom prst="rect">
              <a:avLst/>
            </a:prstGeom>
            <a:noFill/>
            <a:effectLst/>
          </p:spPr>
          <p:txBody>
            <a:bodyPr wrap="square" rtlCol="0">
              <a:spAutoFit/>
              <a:scene3d>
                <a:camera prst="orthographicFront"/>
                <a:lightRig rig="threePt" dir="t"/>
              </a:scene3d>
              <a:sp3d>
                <a:bevelT w="0" h="0"/>
                <a:bevelB w="0" h="0"/>
              </a:sp3d>
            </a:bodyPr>
            <a:p>
              <a:pPr>
                <a:defRPr/>
              </a:pPr>
              <a:r>
                <a:rPr lang="zh-CN" altLang="en-US" sz="2000" b="1" noProof="1">
                  <a:solidFill>
                    <a:srgbClr val="A7806F"/>
                  </a:solidFill>
                  <a:latin typeface="微软雅黑" panose="020B0503020204020204" charset="-122"/>
                  <a:ea typeface="微软雅黑" panose="020B0503020204020204" charset="-122"/>
                  <a:cs typeface="+mn-cs"/>
                  <a:sym typeface="+mn-ea"/>
                </a:rPr>
                <a:t>Title Text</a:t>
              </a:r>
              <a:endParaRPr lang="zh-CN" altLang="en-US" sz="2000" b="1" noProof="1" dirty="0">
                <a:solidFill>
                  <a:srgbClr val="A7806F"/>
                </a:solidFill>
                <a:latin typeface="微软雅黑" panose="020B0503020204020204" charset="-122"/>
                <a:ea typeface="微软雅黑" panose="020B0503020204020204" charset="-122"/>
                <a:cs typeface="+mn-cs"/>
                <a:sym typeface="+mn-ea"/>
              </a:endParaRPr>
            </a:p>
          </p:txBody>
        </p:sp>
        <p:cxnSp>
          <p:nvCxnSpPr>
            <p:cNvPr id="24" name="直接连接符 23"/>
            <p:cNvCxnSpPr/>
            <p:nvPr/>
          </p:nvCxnSpPr>
          <p:spPr>
            <a:xfrm flipH="1">
              <a:off x="1316" y="1912"/>
              <a:ext cx="4053" cy="0"/>
            </a:xfrm>
            <a:prstGeom prst="line">
              <a:avLst/>
            </a:prstGeom>
            <a:ln>
              <a:solidFill>
                <a:schemeClr val="tx1">
                  <a:lumMod val="85000"/>
                  <a:lumOff val="15000"/>
                  <a:alpha val="40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a:off x="1316" y="8829"/>
              <a:ext cx="4053" cy="0"/>
            </a:xfrm>
            <a:prstGeom prst="line">
              <a:avLst/>
            </a:prstGeom>
            <a:ln>
              <a:solidFill>
                <a:schemeClr val="tx1">
                  <a:lumMod val="85000"/>
                  <a:lumOff val="15000"/>
                  <a:alpha val="40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a:off x="14136" y="1912"/>
              <a:ext cx="3890" cy="0"/>
            </a:xfrm>
            <a:prstGeom prst="line">
              <a:avLst/>
            </a:prstGeom>
            <a:ln>
              <a:solidFill>
                <a:schemeClr val="tx1">
                  <a:lumMod val="85000"/>
                  <a:lumOff val="15000"/>
                  <a:alpha val="4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H="1">
              <a:off x="14136" y="8829"/>
              <a:ext cx="3890" cy="0"/>
            </a:xfrm>
            <a:prstGeom prst="line">
              <a:avLst/>
            </a:prstGeom>
            <a:ln>
              <a:solidFill>
                <a:schemeClr val="tx1">
                  <a:lumMod val="85000"/>
                  <a:lumOff val="15000"/>
                  <a:alpha val="40000"/>
                </a:schemeClr>
              </a:solidFill>
            </a:ln>
          </p:spPr>
          <p:style>
            <a:lnRef idx="1">
              <a:schemeClr val="accent1"/>
            </a:lnRef>
            <a:fillRef idx="0">
              <a:schemeClr val="accent1"/>
            </a:fillRef>
            <a:effectRef idx="0">
              <a:schemeClr val="accent1"/>
            </a:effectRef>
            <a:fontRef idx="minor">
              <a:schemeClr val="tx1"/>
            </a:fontRef>
          </p:style>
        </p:cxnSp>
        <p:sp>
          <p:nvSpPr>
            <p:cNvPr id="18451" name="文本框 3"/>
            <p:cNvSpPr txBox="1"/>
            <p:nvPr/>
          </p:nvSpPr>
          <p:spPr>
            <a:xfrm>
              <a:off x="13716" y="2107"/>
              <a:ext cx="4310" cy="2555"/>
            </a:xfrm>
            <a:prstGeom prst="rect">
              <a:avLst/>
            </a:prstGeom>
            <a:noFill/>
            <a:ln w="9525">
              <a:noFill/>
            </a:ln>
          </p:spPr>
          <p:txBody>
            <a:bodyPr wrap="square" anchor="t">
              <a:spAutoFit/>
            </a:bodyPr>
            <a:p>
              <a:pPr algn="r">
                <a:lnSpc>
                  <a:spcPct val="150000"/>
                </a:lnSpc>
              </a:pPr>
              <a:r>
                <a:rPr lang="zh-CN" altLang="en-US" sz="1200">
                  <a:solidFill>
                    <a:srgbClr val="A7806F"/>
                  </a:solidFill>
                  <a:latin typeface="微软雅黑" panose="020B0503020204020204" charset="-122"/>
                  <a:ea typeface="微软雅黑" panose="020B0503020204020204" charset="-122"/>
                  <a:sym typeface="宋体" panose="02010600030101010101" pitchFamily="2" charset="-122"/>
                </a:rPr>
                <a:t>To complete this work, the role and task of everyone in the team</a:t>
              </a:r>
              <a:r>
                <a:rPr lang="en-US" altLang="zh-CN" sz="1200">
                  <a:solidFill>
                    <a:srgbClr val="A7806F"/>
                  </a:solidFill>
                  <a:latin typeface="微软雅黑" panose="020B0503020204020204" charset="-122"/>
                  <a:ea typeface="微软雅黑" panose="020B0503020204020204" charset="-122"/>
                  <a:sym typeface="宋体" panose="02010600030101010101" pitchFamily="2" charset="-122"/>
                </a:rPr>
                <a:t>,Everyone's role is essential, and it is an important part of the goal.</a:t>
              </a:r>
              <a:endParaRPr lang="en-US" altLang="zh-CN" sz="1200" dirty="0">
                <a:solidFill>
                  <a:srgbClr val="A7806F"/>
                </a:solidFill>
                <a:latin typeface="微软雅黑" panose="020B0503020204020204" charset="-122"/>
                <a:ea typeface="微软雅黑" panose="020B0503020204020204" charset="-122"/>
                <a:sym typeface="宋体" panose="02010600030101010101" pitchFamily="2" charset="-122"/>
              </a:endParaRPr>
            </a:p>
          </p:txBody>
        </p:sp>
        <p:sp>
          <p:nvSpPr>
            <p:cNvPr id="5" name="文本框 4"/>
            <p:cNvSpPr txBox="1"/>
            <p:nvPr/>
          </p:nvSpPr>
          <p:spPr>
            <a:xfrm>
              <a:off x="14857" y="1318"/>
              <a:ext cx="3169" cy="690"/>
            </a:xfrm>
            <a:prstGeom prst="rect">
              <a:avLst/>
            </a:prstGeom>
            <a:noFill/>
            <a:effectLst/>
          </p:spPr>
          <p:txBody>
            <a:bodyPr wrap="square" rtlCol="0">
              <a:spAutoFit/>
              <a:scene3d>
                <a:camera prst="orthographicFront"/>
                <a:lightRig rig="threePt" dir="t"/>
              </a:scene3d>
              <a:sp3d>
                <a:bevelT w="0" h="0"/>
                <a:bevelB w="0" h="0"/>
              </a:sp3d>
            </a:bodyPr>
            <a:p>
              <a:pPr algn="r">
                <a:defRPr/>
              </a:pPr>
              <a:r>
                <a:rPr lang="zh-CN" altLang="en-US" sz="2000" b="1" noProof="1">
                  <a:solidFill>
                    <a:srgbClr val="A7806F"/>
                  </a:solidFill>
                  <a:latin typeface="微软雅黑" panose="020B0503020204020204" charset="-122"/>
                  <a:ea typeface="微软雅黑" panose="020B0503020204020204" charset="-122"/>
                  <a:cs typeface="+mn-cs"/>
                  <a:sym typeface="+mn-ea"/>
                </a:rPr>
                <a:t>Title Text</a:t>
              </a:r>
              <a:endParaRPr lang="zh-CN" altLang="en-US" sz="2000" b="1" noProof="1" dirty="0">
                <a:solidFill>
                  <a:srgbClr val="A7806F"/>
                </a:solidFill>
                <a:latin typeface="微软雅黑" panose="020B0503020204020204" charset="-122"/>
                <a:ea typeface="微软雅黑" panose="020B0503020204020204" charset="-122"/>
                <a:cs typeface="+mn-cs"/>
                <a:sym typeface="+mn-ea"/>
              </a:endParaRPr>
            </a:p>
          </p:txBody>
        </p:sp>
        <p:sp>
          <p:nvSpPr>
            <p:cNvPr id="18453" name="文本框 33"/>
            <p:cNvSpPr txBox="1"/>
            <p:nvPr/>
          </p:nvSpPr>
          <p:spPr>
            <a:xfrm>
              <a:off x="13926" y="6177"/>
              <a:ext cx="4310" cy="2555"/>
            </a:xfrm>
            <a:prstGeom prst="rect">
              <a:avLst/>
            </a:prstGeom>
            <a:noFill/>
            <a:ln w="9525">
              <a:noFill/>
            </a:ln>
          </p:spPr>
          <p:txBody>
            <a:bodyPr wrap="square" anchor="t">
              <a:spAutoFit/>
            </a:bodyPr>
            <a:p>
              <a:pPr algn="r">
                <a:lnSpc>
                  <a:spcPct val="150000"/>
                </a:lnSpc>
              </a:pPr>
              <a:r>
                <a:rPr lang="zh-CN" altLang="en-US" sz="1200">
                  <a:solidFill>
                    <a:srgbClr val="A7806F"/>
                  </a:solidFill>
                  <a:latin typeface="微软雅黑" panose="020B0503020204020204" charset="-122"/>
                  <a:ea typeface="微软雅黑" panose="020B0503020204020204" charset="-122"/>
                  <a:sym typeface="宋体" panose="02010600030101010101" pitchFamily="2" charset="-122"/>
                </a:rPr>
                <a:t>To complete this work, the role and task of everyone in the team</a:t>
              </a:r>
              <a:r>
                <a:rPr lang="en-US" altLang="zh-CN" sz="1200">
                  <a:solidFill>
                    <a:srgbClr val="A7806F"/>
                  </a:solidFill>
                  <a:latin typeface="微软雅黑" panose="020B0503020204020204" charset="-122"/>
                  <a:ea typeface="微软雅黑" panose="020B0503020204020204" charset="-122"/>
                  <a:sym typeface="宋体" panose="02010600030101010101" pitchFamily="2" charset="-122"/>
                </a:rPr>
                <a:t>,Everyone's role is essential, and it is an important part of the goal.</a:t>
              </a:r>
              <a:endParaRPr lang="en-US" altLang="zh-CN" sz="1200" dirty="0">
                <a:solidFill>
                  <a:srgbClr val="A7806F"/>
                </a:solidFill>
                <a:latin typeface="微软雅黑" panose="020B0503020204020204" charset="-122"/>
                <a:ea typeface="微软雅黑" panose="020B0503020204020204" charset="-122"/>
                <a:sym typeface="宋体" panose="02010600030101010101" pitchFamily="2" charset="-122"/>
              </a:endParaRPr>
            </a:p>
          </p:txBody>
        </p:sp>
        <p:sp>
          <p:nvSpPr>
            <p:cNvPr id="39" name="文本框 38"/>
            <p:cNvSpPr txBox="1"/>
            <p:nvPr/>
          </p:nvSpPr>
          <p:spPr>
            <a:xfrm>
              <a:off x="15205" y="8827"/>
              <a:ext cx="3031" cy="690"/>
            </a:xfrm>
            <a:prstGeom prst="rect">
              <a:avLst/>
            </a:prstGeom>
            <a:noFill/>
            <a:effectLst/>
          </p:spPr>
          <p:txBody>
            <a:bodyPr wrap="square" rtlCol="0">
              <a:spAutoFit/>
              <a:scene3d>
                <a:camera prst="orthographicFront"/>
                <a:lightRig rig="threePt" dir="t"/>
              </a:scene3d>
              <a:sp3d>
                <a:bevelT w="0" h="0"/>
                <a:bevelB w="0" h="0"/>
              </a:sp3d>
            </a:bodyPr>
            <a:p>
              <a:pPr algn="r">
                <a:defRPr/>
              </a:pPr>
              <a:r>
                <a:rPr lang="zh-CN" altLang="en-US" sz="2000" b="1" noProof="1">
                  <a:solidFill>
                    <a:srgbClr val="A7806F"/>
                  </a:solidFill>
                  <a:latin typeface="微软雅黑" panose="020B0503020204020204" charset="-122"/>
                  <a:ea typeface="微软雅黑" panose="020B0503020204020204" charset="-122"/>
                  <a:cs typeface="+mn-cs"/>
                  <a:sym typeface="+mn-ea"/>
                </a:rPr>
                <a:t>Title Text</a:t>
              </a:r>
              <a:endParaRPr lang="zh-CN" altLang="en-US" sz="2000" b="1" noProof="1" dirty="0">
                <a:solidFill>
                  <a:srgbClr val="A7806F"/>
                </a:solidFill>
                <a:latin typeface="微软雅黑" panose="020B0503020204020204" charset="-122"/>
                <a:ea typeface="微软雅黑" panose="020B0503020204020204" charset="-122"/>
                <a:cs typeface="+mn-cs"/>
                <a:sym typeface="+mn-ea"/>
              </a:endParaRPr>
            </a:p>
          </p:txBody>
        </p:sp>
        <p:sp>
          <p:nvSpPr>
            <p:cNvPr id="18455" name="文本框 39"/>
            <p:cNvSpPr txBox="1"/>
            <p:nvPr/>
          </p:nvSpPr>
          <p:spPr>
            <a:xfrm>
              <a:off x="1094" y="6217"/>
              <a:ext cx="4313" cy="2555"/>
            </a:xfrm>
            <a:prstGeom prst="rect">
              <a:avLst/>
            </a:prstGeom>
            <a:noFill/>
            <a:ln w="9525">
              <a:noFill/>
            </a:ln>
          </p:spPr>
          <p:txBody>
            <a:bodyPr wrap="square" anchor="t">
              <a:spAutoFit/>
            </a:bodyPr>
            <a:p>
              <a:pPr>
                <a:lnSpc>
                  <a:spcPct val="150000"/>
                </a:lnSpc>
              </a:pPr>
              <a:r>
                <a:rPr lang="zh-CN" altLang="en-US" sz="1200">
                  <a:solidFill>
                    <a:srgbClr val="A7806F"/>
                  </a:solidFill>
                  <a:latin typeface="微软雅黑" panose="020B0503020204020204" charset="-122"/>
                  <a:ea typeface="微软雅黑" panose="020B0503020204020204" charset="-122"/>
                  <a:sym typeface="宋体" panose="02010600030101010101" pitchFamily="2" charset="-122"/>
                </a:rPr>
                <a:t>To complete this work, the role and task of everyone in the team</a:t>
              </a:r>
              <a:r>
                <a:rPr lang="en-US" altLang="zh-CN" sz="1200">
                  <a:solidFill>
                    <a:srgbClr val="A7806F"/>
                  </a:solidFill>
                  <a:latin typeface="微软雅黑" panose="020B0503020204020204" charset="-122"/>
                  <a:ea typeface="微软雅黑" panose="020B0503020204020204" charset="-122"/>
                  <a:sym typeface="宋体" panose="02010600030101010101" pitchFamily="2" charset="-122"/>
                </a:rPr>
                <a:t>,Everyone's role is essential, and it is an important part of the goal.</a:t>
              </a:r>
              <a:endParaRPr lang="en-US" altLang="zh-CN" sz="1200" dirty="0">
                <a:solidFill>
                  <a:srgbClr val="A7806F"/>
                </a:solidFill>
                <a:latin typeface="微软雅黑" panose="020B0503020204020204" charset="-122"/>
                <a:ea typeface="微软雅黑" panose="020B0503020204020204" charset="-122"/>
                <a:sym typeface="宋体" panose="02010600030101010101" pitchFamily="2" charset="-122"/>
              </a:endParaRPr>
            </a:p>
          </p:txBody>
        </p:sp>
        <p:sp>
          <p:nvSpPr>
            <p:cNvPr id="41" name="文本框 40"/>
            <p:cNvSpPr txBox="1"/>
            <p:nvPr/>
          </p:nvSpPr>
          <p:spPr>
            <a:xfrm>
              <a:off x="1094" y="9062"/>
              <a:ext cx="3687" cy="690"/>
            </a:xfrm>
            <a:prstGeom prst="rect">
              <a:avLst/>
            </a:prstGeom>
            <a:noFill/>
            <a:effectLst/>
          </p:spPr>
          <p:txBody>
            <a:bodyPr wrap="square" rtlCol="0">
              <a:spAutoFit/>
              <a:scene3d>
                <a:camera prst="orthographicFront"/>
                <a:lightRig rig="threePt" dir="t"/>
              </a:scene3d>
              <a:sp3d>
                <a:bevelT w="0" h="0"/>
                <a:bevelB w="0" h="0"/>
              </a:sp3d>
            </a:bodyPr>
            <a:p>
              <a:pPr>
                <a:defRPr/>
              </a:pPr>
              <a:r>
                <a:rPr lang="zh-CN" altLang="en-US" sz="2000" b="1" noProof="1">
                  <a:solidFill>
                    <a:srgbClr val="A7806F"/>
                  </a:solidFill>
                  <a:latin typeface="微软雅黑" panose="020B0503020204020204" charset="-122"/>
                  <a:ea typeface="微软雅黑" panose="020B0503020204020204" charset="-122"/>
                  <a:cs typeface="+mn-cs"/>
                  <a:sym typeface="+mn-ea"/>
                </a:rPr>
                <a:t>Title Text</a:t>
              </a:r>
              <a:endParaRPr lang="zh-CN" altLang="en-US" sz="2000" b="1" noProof="1" dirty="0">
                <a:solidFill>
                  <a:srgbClr val="A7806F"/>
                </a:solidFill>
                <a:latin typeface="微软雅黑" panose="020B0503020204020204" charset="-122"/>
                <a:ea typeface="微软雅黑" panose="020B0503020204020204" charset="-122"/>
                <a:cs typeface="+mn-cs"/>
                <a:sym typeface="+mn-ea"/>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等腰三角形 2"/>
          <p:cNvSpPr/>
          <p:nvPr/>
        </p:nvSpPr>
        <p:spPr>
          <a:xfrm>
            <a:off x="5793105" y="3895725"/>
            <a:ext cx="805815" cy="522605"/>
          </a:xfrm>
          <a:prstGeom prst="triangle">
            <a:avLst>
              <a:gd name="adj" fmla="val 49104"/>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custDataLst>
              <p:tags r:id="rId2"/>
            </p:custDataLst>
          </p:nvPr>
        </p:nvSpPr>
        <p:spPr>
          <a:xfrm>
            <a:off x="3703955" y="3241675"/>
            <a:ext cx="4996180" cy="388620"/>
          </a:xfrm>
          <a:prstGeom prst="rect">
            <a:avLst/>
          </a:prstGeom>
        </p:spPr>
        <p:txBody>
          <a:bodyPr wrap="square" anchor="ctr" anchorCtr="0">
            <a:noAutofit/>
          </a:bodyPr>
          <a:p>
            <a:pPr lvl="0" algn="ctr"/>
            <a:r>
              <a:rPr sz="3200" spc="400" dirty="0">
                <a:solidFill>
                  <a:srgbClr val="A7806F"/>
                </a:solidFill>
                <a:uFillTx/>
                <a:latin typeface="微软雅黑" panose="020B0503020204020204" charset="-122"/>
                <a:ea typeface="微软雅黑" panose="020B0503020204020204" charset="-122"/>
                <a:sym typeface="+mn-ea"/>
              </a:rPr>
              <a:t>3. 本年度成功案例分析</a:t>
            </a:r>
            <a:endParaRPr sz="3200" spc="400" dirty="0">
              <a:solidFill>
                <a:srgbClr val="A7806F"/>
              </a:solidFill>
              <a:uFillTx/>
              <a:latin typeface="微软雅黑" panose="020B0503020204020204" charset="-122"/>
              <a:ea typeface="微软雅黑" panose="020B0503020204020204" charset="-122"/>
              <a:sym typeface="+mn-ea"/>
            </a:endParaRPr>
          </a:p>
        </p:txBody>
      </p:sp>
      <p:sp>
        <p:nvSpPr>
          <p:cNvPr id="4" name="矩形 3"/>
          <p:cNvSpPr/>
          <p:nvPr/>
        </p:nvSpPr>
        <p:spPr>
          <a:xfrm>
            <a:off x="3683635" y="2976880"/>
            <a:ext cx="5033645" cy="920750"/>
          </a:xfrm>
          <a:prstGeom prst="rect">
            <a:avLst/>
          </a:prstGeom>
          <a:noFill/>
          <a:ln w="19050">
            <a:solidFill>
              <a:srgbClr val="DBAD94"/>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Group 1"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p:nvPr/>
        </p:nvGrpSpPr>
        <p:grpSpPr>
          <a:xfrm>
            <a:off x="1502153" y="1163985"/>
            <a:ext cx="9430594" cy="4658252"/>
            <a:chOff x="1542793" y="1268760"/>
            <a:chExt cx="9430594" cy="4658252"/>
          </a:xfrm>
        </p:grpSpPr>
        <p:grpSp>
          <p:nvGrpSpPr>
            <p:cNvPr id="5" name="îŝḷíḑè"/>
            <p:cNvGrpSpPr/>
            <p:nvPr/>
          </p:nvGrpSpPr>
          <p:grpSpPr>
            <a:xfrm>
              <a:off x="4455984" y="2240868"/>
              <a:ext cx="3637834" cy="3686144"/>
              <a:chOff x="4270257" y="2043241"/>
              <a:chExt cx="3637834" cy="3686144"/>
            </a:xfrm>
          </p:grpSpPr>
          <p:sp>
            <p:nvSpPr>
              <p:cNvPr id="21" name="iṣlíḍé"/>
              <p:cNvSpPr/>
              <p:nvPr/>
            </p:nvSpPr>
            <p:spPr bwMode="auto">
              <a:xfrm flipH="1">
                <a:off x="6336244" y="4124595"/>
                <a:ext cx="1543610" cy="1454194"/>
              </a:xfrm>
              <a:custGeom>
                <a:avLst/>
                <a:gdLst/>
                <a:ahLst/>
                <a:cxnLst>
                  <a:cxn ang="0">
                    <a:pos x="271" y="184"/>
                  </a:cxn>
                  <a:cxn ang="0">
                    <a:pos x="108" y="0"/>
                  </a:cxn>
                  <a:cxn ang="0">
                    <a:pos x="0" y="21"/>
                  </a:cxn>
                  <a:cxn ang="0">
                    <a:pos x="237" y="289"/>
                  </a:cxn>
                  <a:cxn ang="0">
                    <a:pos x="307" y="254"/>
                  </a:cxn>
                  <a:cxn ang="0">
                    <a:pos x="271" y="184"/>
                  </a:cxn>
                </a:cxnLst>
                <a:rect l="0" t="0" r="r" b="b"/>
                <a:pathLst>
                  <a:path w="307" h="289">
                    <a:moveTo>
                      <a:pt x="271" y="184"/>
                    </a:moveTo>
                    <a:cubicBezTo>
                      <a:pt x="184" y="156"/>
                      <a:pt x="125" y="84"/>
                      <a:pt x="108" y="0"/>
                    </a:cubicBezTo>
                    <a:cubicBezTo>
                      <a:pt x="0" y="21"/>
                      <a:pt x="0" y="21"/>
                      <a:pt x="0" y="21"/>
                    </a:cubicBezTo>
                    <a:cubicBezTo>
                      <a:pt x="24" y="143"/>
                      <a:pt x="111" y="248"/>
                      <a:pt x="237" y="289"/>
                    </a:cubicBezTo>
                    <a:cubicBezTo>
                      <a:pt x="307" y="254"/>
                      <a:pt x="307" y="254"/>
                      <a:pt x="307" y="254"/>
                    </a:cubicBezTo>
                    <a:lnTo>
                      <a:pt x="271" y="184"/>
                    </a:lnTo>
                    <a:close/>
                  </a:path>
                </a:pathLst>
              </a:custGeom>
              <a:solidFill>
                <a:srgbClr val="DBAD94"/>
              </a:solidFill>
              <a:ln w="9525">
                <a:noFill/>
                <a:round/>
              </a:ln>
            </p:spPr>
            <p:txBody>
              <a:bodyPr anchor="ctr"/>
              <a:p>
                <a:pPr algn="ctr"/>
                <a:endParaRPr>
                  <a:latin typeface="微软雅黑" panose="020B0503020204020204" charset="-122"/>
                  <a:ea typeface="微软雅黑" panose="020B0503020204020204" charset="-122"/>
                </a:endParaRPr>
              </a:p>
            </p:txBody>
          </p:sp>
          <p:sp>
            <p:nvSpPr>
              <p:cNvPr id="22" name="iślídê"/>
              <p:cNvSpPr/>
              <p:nvPr/>
            </p:nvSpPr>
            <p:spPr bwMode="auto">
              <a:xfrm flipH="1">
                <a:off x="4707925" y="4548146"/>
                <a:ext cx="1647144" cy="1181239"/>
              </a:xfrm>
              <a:custGeom>
                <a:avLst/>
                <a:gdLst/>
                <a:ahLst/>
                <a:cxnLst>
                  <a:cxn ang="0">
                    <a:pos x="316" y="0"/>
                  </a:cxn>
                  <a:cxn ang="0">
                    <a:pos x="239" y="12"/>
                  </a:cxn>
                  <a:cxn ang="0">
                    <a:pos x="14" y="110"/>
                  </a:cxn>
                  <a:cxn ang="0">
                    <a:pos x="0" y="220"/>
                  </a:cxn>
                  <a:cxn ang="0">
                    <a:pos x="328" y="77"/>
                  </a:cxn>
                  <a:cxn ang="0">
                    <a:pos x="316" y="0"/>
                  </a:cxn>
                </a:cxnLst>
                <a:rect l="0" t="0" r="r" b="b"/>
                <a:pathLst>
                  <a:path w="328" h="235">
                    <a:moveTo>
                      <a:pt x="316" y="0"/>
                    </a:moveTo>
                    <a:cubicBezTo>
                      <a:pt x="239" y="12"/>
                      <a:pt x="239" y="12"/>
                      <a:pt x="239" y="12"/>
                    </a:cubicBezTo>
                    <a:cubicBezTo>
                      <a:pt x="186" y="86"/>
                      <a:pt x="98" y="121"/>
                      <a:pt x="14" y="110"/>
                    </a:cubicBezTo>
                    <a:cubicBezTo>
                      <a:pt x="0" y="220"/>
                      <a:pt x="0" y="220"/>
                      <a:pt x="0" y="220"/>
                    </a:cubicBezTo>
                    <a:cubicBezTo>
                      <a:pt x="123" y="235"/>
                      <a:pt x="250" y="184"/>
                      <a:pt x="328" y="77"/>
                    </a:cubicBezTo>
                    <a:lnTo>
                      <a:pt x="316" y="0"/>
                    </a:lnTo>
                    <a:close/>
                  </a:path>
                </a:pathLst>
              </a:custGeom>
              <a:solidFill>
                <a:srgbClr val="5B6E65">
                  <a:alpha val="50000"/>
                </a:srgbClr>
              </a:solidFill>
              <a:ln w="9525">
                <a:noFill/>
                <a:round/>
              </a:ln>
            </p:spPr>
            <p:txBody>
              <a:bodyPr anchor="ctr"/>
              <a:p>
                <a:pPr algn="ctr"/>
                <a:endParaRPr>
                  <a:latin typeface="微软雅黑" panose="020B0503020204020204" charset="-122"/>
                  <a:ea typeface="微软雅黑" panose="020B0503020204020204" charset="-122"/>
                </a:endParaRPr>
              </a:p>
            </p:txBody>
          </p:sp>
          <p:sp>
            <p:nvSpPr>
              <p:cNvPr id="23" name="ï$ļïḓé"/>
              <p:cNvSpPr/>
              <p:nvPr/>
            </p:nvSpPr>
            <p:spPr bwMode="auto">
              <a:xfrm flipH="1">
                <a:off x="4270257" y="2788054"/>
                <a:ext cx="884751" cy="1854213"/>
              </a:xfrm>
              <a:custGeom>
                <a:avLst/>
                <a:gdLst/>
                <a:ahLst/>
                <a:cxnLst>
                  <a:cxn ang="0">
                    <a:pos x="89" y="13"/>
                  </a:cxn>
                  <a:cxn ang="0">
                    <a:pos x="12" y="0"/>
                  </a:cxn>
                  <a:cxn ang="0">
                    <a:pos x="0" y="77"/>
                  </a:cxn>
                  <a:cxn ang="0">
                    <a:pos x="24" y="322"/>
                  </a:cxn>
                  <a:cxn ang="0">
                    <a:pos x="124" y="369"/>
                  </a:cxn>
                  <a:cxn ang="0">
                    <a:pos x="89" y="13"/>
                  </a:cxn>
                </a:cxnLst>
                <a:rect l="0" t="0" r="r" b="b"/>
                <a:pathLst>
                  <a:path w="176" h="369">
                    <a:moveTo>
                      <a:pt x="89" y="13"/>
                    </a:moveTo>
                    <a:cubicBezTo>
                      <a:pt x="12" y="0"/>
                      <a:pt x="12" y="0"/>
                      <a:pt x="12" y="0"/>
                    </a:cubicBezTo>
                    <a:cubicBezTo>
                      <a:pt x="0" y="77"/>
                      <a:pt x="0" y="77"/>
                      <a:pt x="0" y="77"/>
                    </a:cubicBezTo>
                    <a:cubicBezTo>
                      <a:pt x="54" y="151"/>
                      <a:pt x="60" y="245"/>
                      <a:pt x="24" y="322"/>
                    </a:cubicBezTo>
                    <a:cubicBezTo>
                      <a:pt x="124" y="369"/>
                      <a:pt x="124" y="369"/>
                      <a:pt x="124" y="369"/>
                    </a:cubicBezTo>
                    <a:cubicBezTo>
                      <a:pt x="176" y="256"/>
                      <a:pt x="167" y="120"/>
                      <a:pt x="89" y="13"/>
                    </a:cubicBezTo>
                    <a:close/>
                  </a:path>
                </a:pathLst>
              </a:custGeom>
              <a:solidFill>
                <a:srgbClr val="DBAD94"/>
              </a:solidFill>
              <a:ln w="9525">
                <a:noFill/>
                <a:round/>
              </a:ln>
            </p:spPr>
            <p:txBody>
              <a:bodyPr anchor="ctr"/>
              <a:p>
                <a:pPr algn="ctr"/>
                <a:endParaRPr>
                  <a:latin typeface="微软雅黑" panose="020B0503020204020204" charset="-122"/>
                  <a:ea typeface="微软雅黑" panose="020B0503020204020204" charset="-122"/>
                </a:endParaRPr>
              </a:p>
            </p:txBody>
          </p:sp>
          <p:sp>
            <p:nvSpPr>
              <p:cNvPr id="24" name="îṣḻîḑe"/>
              <p:cNvSpPr/>
              <p:nvPr/>
            </p:nvSpPr>
            <p:spPr bwMode="auto">
              <a:xfrm flipH="1">
                <a:off x="4929111" y="2119785"/>
                <a:ext cx="1934219" cy="884751"/>
              </a:xfrm>
              <a:custGeom>
                <a:avLst/>
                <a:gdLst/>
                <a:ahLst/>
                <a:cxnLst>
                  <a:cxn ang="0">
                    <a:pos x="144" y="0"/>
                  </a:cxn>
                  <a:cxn ang="0">
                    <a:pos x="35" y="17"/>
                  </a:cxn>
                  <a:cxn ang="0">
                    <a:pos x="0" y="87"/>
                  </a:cxn>
                  <a:cxn ang="0">
                    <a:pos x="69" y="122"/>
                  </a:cxn>
                  <a:cxn ang="0">
                    <a:pos x="144" y="110"/>
                  </a:cxn>
                  <a:cxn ang="0">
                    <a:pos x="309" y="176"/>
                  </a:cxn>
                  <a:cxn ang="0">
                    <a:pos x="385" y="95"/>
                  </a:cxn>
                  <a:cxn ang="0">
                    <a:pos x="144" y="0"/>
                  </a:cxn>
                </a:cxnLst>
                <a:rect l="0" t="0" r="r" b="b"/>
                <a:pathLst>
                  <a:path w="385" h="176">
                    <a:moveTo>
                      <a:pt x="144" y="0"/>
                    </a:moveTo>
                    <a:cubicBezTo>
                      <a:pt x="108" y="0"/>
                      <a:pt x="71" y="6"/>
                      <a:pt x="35" y="17"/>
                    </a:cubicBezTo>
                    <a:cubicBezTo>
                      <a:pt x="0" y="87"/>
                      <a:pt x="0" y="87"/>
                      <a:pt x="0" y="87"/>
                    </a:cubicBezTo>
                    <a:cubicBezTo>
                      <a:pt x="69" y="122"/>
                      <a:pt x="69" y="122"/>
                      <a:pt x="69" y="122"/>
                    </a:cubicBezTo>
                    <a:cubicBezTo>
                      <a:pt x="94" y="114"/>
                      <a:pt x="119" y="110"/>
                      <a:pt x="144" y="110"/>
                    </a:cubicBezTo>
                    <a:cubicBezTo>
                      <a:pt x="206" y="110"/>
                      <a:pt x="265" y="134"/>
                      <a:pt x="309" y="176"/>
                    </a:cubicBezTo>
                    <a:cubicBezTo>
                      <a:pt x="385" y="95"/>
                      <a:pt x="385" y="95"/>
                      <a:pt x="385" y="95"/>
                    </a:cubicBezTo>
                    <a:cubicBezTo>
                      <a:pt x="320" y="35"/>
                      <a:pt x="234" y="0"/>
                      <a:pt x="144" y="0"/>
                    </a:cubicBezTo>
                    <a:close/>
                  </a:path>
                </a:pathLst>
              </a:custGeom>
              <a:solidFill>
                <a:srgbClr val="DBAD94"/>
              </a:solidFill>
              <a:ln w="9525">
                <a:noFill/>
                <a:round/>
              </a:ln>
            </p:spPr>
            <p:txBody>
              <a:bodyPr anchor="ctr"/>
              <a:p>
                <a:pPr algn="ctr"/>
                <a:endParaRPr>
                  <a:solidFill>
                    <a:srgbClr val="A6D5B5"/>
                  </a:solidFill>
                  <a:latin typeface="微软雅黑" panose="020B0503020204020204" charset="-122"/>
                  <a:ea typeface="微软雅黑" panose="020B0503020204020204" charset="-122"/>
                </a:endParaRPr>
              </a:p>
            </p:txBody>
          </p:sp>
          <p:sp>
            <p:nvSpPr>
              <p:cNvPr id="25" name="iṧḷíḑè"/>
              <p:cNvSpPr/>
              <p:nvPr/>
            </p:nvSpPr>
            <p:spPr bwMode="auto">
              <a:xfrm flipH="1">
                <a:off x="6726852" y="2340971"/>
                <a:ext cx="1181239" cy="1830683"/>
              </a:xfrm>
              <a:custGeom>
                <a:avLst/>
                <a:gdLst/>
                <a:ahLst/>
                <a:cxnLst>
                  <a:cxn ang="0">
                    <a:pos x="0" y="309"/>
                  </a:cxn>
                  <a:cxn ang="0">
                    <a:pos x="55" y="364"/>
                  </a:cxn>
                  <a:cxn ang="0">
                    <a:pos x="110" y="309"/>
                  </a:cxn>
                  <a:cxn ang="0">
                    <a:pos x="235" y="97"/>
                  </a:cxn>
                  <a:cxn ang="0">
                    <a:pos x="181" y="0"/>
                  </a:cxn>
                  <a:cxn ang="0">
                    <a:pos x="0" y="309"/>
                  </a:cxn>
                </a:cxnLst>
                <a:rect l="0" t="0" r="r" b="b"/>
                <a:pathLst>
                  <a:path w="235" h="364">
                    <a:moveTo>
                      <a:pt x="0" y="309"/>
                    </a:moveTo>
                    <a:cubicBezTo>
                      <a:pt x="55" y="364"/>
                      <a:pt x="55" y="364"/>
                      <a:pt x="55" y="364"/>
                    </a:cubicBezTo>
                    <a:cubicBezTo>
                      <a:pt x="110" y="309"/>
                      <a:pt x="110" y="309"/>
                      <a:pt x="110" y="309"/>
                    </a:cubicBezTo>
                    <a:cubicBezTo>
                      <a:pt x="110" y="218"/>
                      <a:pt x="160" y="138"/>
                      <a:pt x="235" y="97"/>
                    </a:cubicBezTo>
                    <a:cubicBezTo>
                      <a:pt x="181" y="0"/>
                      <a:pt x="181" y="0"/>
                      <a:pt x="181" y="0"/>
                    </a:cubicBezTo>
                    <a:cubicBezTo>
                      <a:pt x="73" y="61"/>
                      <a:pt x="0" y="176"/>
                      <a:pt x="0" y="309"/>
                    </a:cubicBezTo>
                    <a:close/>
                  </a:path>
                </a:pathLst>
              </a:custGeom>
              <a:solidFill>
                <a:srgbClr val="5B6E65">
                  <a:alpha val="50000"/>
                </a:srgbClr>
              </a:solidFill>
              <a:ln w="9525">
                <a:noFill/>
                <a:round/>
              </a:ln>
            </p:spPr>
            <p:txBody>
              <a:bodyPr anchor="ctr"/>
              <a:p>
                <a:pPr algn="ctr"/>
                <a:endParaRPr>
                  <a:latin typeface="微软雅黑" panose="020B0503020204020204" charset="-122"/>
                  <a:ea typeface="微软雅黑" panose="020B0503020204020204" charset="-122"/>
                </a:endParaRPr>
              </a:p>
            </p:txBody>
          </p:sp>
          <p:sp>
            <p:nvSpPr>
              <p:cNvPr id="26" name="íṣḷíde"/>
              <p:cNvSpPr/>
              <p:nvPr/>
            </p:nvSpPr>
            <p:spPr bwMode="auto">
              <a:xfrm>
                <a:off x="5486390" y="2043241"/>
                <a:ext cx="741520" cy="741520"/>
              </a:xfrm>
              <a:prstGeom prst="ellipse">
                <a:avLst/>
              </a:prstGeom>
              <a:solidFill>
                <a:srgbClr val="DBAD94">
                  <a:alpha val="64000"/>
                </a:srgbClr>
              </a:solidFill>
              <a:ln w="28575">
                <a:solidFill>
                  <a:schemeClr val="bg1"/>
                </a:solidFill>
                <a:round/>
              </a:ln>
              <a:effectLst/>
            </p:spPr>
            <p:txBody>
              <a:bodyPr vert="horz" wrap="none" lIns="91440" tIns="45720" rIns="91440" bIns="45720" anchor="ctr" anchorCtr="1" compatLnSpc="1">
                <a:normAutofit/>
              </a:bodyPr>
              <a:p>
                <a:pPr algn="ctr"/>
                <a:r>
                  <a:rPr lang="en-US" sz="2000" b="1">
                    <a:solidFill>
                      <a:schemeClr val="bg1"/>
                    </a:solidFill>
                    <a:latin typeface="微软雅黑" panose="020B0503020204020204" charset="-122"/>
                    <a:ea typeface="微软雅黑" panose="020B0503020204020204" charset="-122"/>
                  </a:rPr>
                  <a:t>01</a:t>
                </a:r>
                <a:endParaRPr lang="en-US" sz="2000" b="1">
                  <a:solidFill>
                    <a:schemeClr val="bg1"/>
                  </a:solidFill>
                  <a:latin typeface="微软雅黑" panose="020B0503020204020204" charset="-122"/>
                  <a:ea typeface="微软雅黑" panose="020B0503020204020204" charset="-122"/>
                </a:endParaRPr>
              </a:p>
            </p:txBody>
          </p:sp>
          <p:sp>
            <p:nvSpPr>
              <p:cNvPr id="27" name="ïšḻidè"/>
              <p:cNvSpPr/>
              <p:nvPr/>
            </p:nvSpPr>
            <p:spPr bwMode="auto">
              <a:xfrm>
                <a:off x="7065108" y="2794329"/>
                <a:ext cx="741520" cy="741520"/>
              </a:xfrm>
              <a:prstGeom prst="ellipse">
                <a:avLst/>
              </a:prstGeom>
              <a:solidFill>
                <a:srgbClr val="5B6E65">
                  <a:alpha val="50000"/>
                </a:srgbClr>
              </a:solidFill>
              <a:ln w="28575">
                <a:solidFill>
                  <a:schemeClr val="bg1"/>
                </a:solidFill>
                <a:round/>
              </a:ln>
              <a:effectLst/>
            </p:spPr>
            <p:txBody>
              <a:bodyPr vert="horz" wrap="none" lIns="91440" tIns="45720" rIns="91440" bIns="45720" anchor="ctr" anchorCtr="1" compatLnSpc="1">
                <a:normAutofit/>
              </a:bodyPr>
              <a:p>
                <a:pPr algn="ctr"/>
                <a:r>
                  <a:rPr lang="en-US" sz="2000" b="1">
                    <a:solidFill>
                      <a:schemeClr val="bg1"/>
                    </a:solidFill>
                    <a:latin typeface="微软雅黑" panose="020B0503020204020204" charset="-122"/>
                    <a:ea typeface="微软雅黑" panose="020B0503020204020204" charset="-122"/>
                  </a:rPr>
                  <a:t>02</a:t>
                </a:r>
                <a:endParaRPr lang="en-US" sz="2000" b="1">
                  <a:solidFill>
                    <a:schemeClr val="bg1"/>
                  </a:solidFill>
                  <a:latin typeface="微软雅黑" panose="020B0503020204020204" charset="-122"/>
                  <a:ea typeface="微软雅黑" panose="020B0503020204020204" charset="-122"/>
                </a:endParaRPr>
              </a:p>
            </p:txBody>
          </p:sp>
          <p:sp>
            <p:nvSpPr>
              <p:cNvPr id="28" name="is1íďè"/>
              <p:cNvSpPr/>
              <p:nvPr/>
            </p:nvSpPr>
            <p:spPr bwMode="auto">
              <a:xfrm>
                <a:off x="6873749" y="4526137"/>
                <a:ext cx="741520" cy="741520"/>
              </a:xfrm>
              <a:prstGeom prst="ellipse">
                <a:avLst/>
              </a:prstGeom>
              <a:solidFill>
                <a:srgbClr val="DBAD94">
                  <a:alpha val="68000"/>
                </a:srgbClr>
              </a:solidFill>
              <a:ln w="28575">
                <a:solidFill>
                  <a:schemeClr val="bg1"/>
                </a:solidFill>
                <a:round/>
              </a:ln>
              <a:effectLst/>
            </p:spPr>
            <p:txBody>
              <a:bodyPr vert="horz" wrap="none" lIns="91440" tIns="45720" rIns="91440" bIns="45720" anchor="ctr" anchorCtr="1" compatLnSpc="1">
                <a:normAutofit/>
              </a:bodyPr>
              <a:p>
                <a:pPr algn="ctr"/>
                <a:r>
                  <a:rPr lang="en-US" sz="2000" b="1">
                    <a:solidFill>
                      <a:schemeClr val="bg1"/>
                    </a:solidFill>
                    <a:latin typeface="微软雅黑" panose="020B0503020204020204" charset="-122"/>
                    <a:ea typeface="微软雅黑" panose="020B0503020204020204" charset="-122"/>
                  </a:rPr>
                  <a:t>03</a:t>
                </a:r>
                <a:endParaRPr lang="en-US" sz="2000" b="1">
                  <a:solidFill>
                    <a:schemeClr val="bg1"/>
                  </a:solidFill>
                  <a:latin typeface="微软雅黑" panose="020B0503020204020204" charset="-122"/>
                  <a:ea typeface="微软雅黑" panose="020B0503020204020204" charset="-122"/>
                </a:endParaRPr>
              </a:p>
            </p:txBody>
          </p:sp>
          <p:sp>
            <p:nvSpPr>
              <p:cNvPr id="29" name="ïṧlîḓè"/>
              <p:cNvSpPr/>
              <p:nvPr/>
            </p:nvSpPr>
            <p:spPr bwMode="auto">
              <a:xfrm>
                <a:off x="5084534" y="4846665"/>
                <a:ext cx="741520" cy="741520"/>
              </a:xfrm>
              <a:prstGeom prst="ellipse">
                <a:avLst/>
              </a:prstGeom>
              <a:solidFill>
                <a:srgbClr val="5B6E65">
                  <a:alpha val="50000"/>
                </a:srgbClr>
              </a:solidFill>
              <a:ln w="28575">
                <a:solidFill>
                  <a:schemeClr val="bg1"/>
                </a:solidFill>
                <a:round/>
              </a:ln>
              <a:effectLst/>
            </p:spPr>
            <p:txBody>
              <a:bodyPr vert="horz" wrap="none" lIns="91440" tIns="45720" rIns="91440" bIns="45720" anchor="ctr" anchorCtr="1" compatLnSpc="1">
                <a:normAutofit/>
              </a:bodyPr>
              <a:p>
                <a:pPr algn="ctr"/>
                <a:r>
                  <a:rPr lang="en-US" sz="2000" b="1">
                    <a:solidFill>
                      <a:schemeClr val="bg1"/>
                    </a:solidFill>
                    <a:latin typeface="微软雅黑" panose="020B0503020204020204" charset="-122"/>
                    <a:ea typeface="微软雅黑" panose="020B0503020204020204" charset="-122"/>
                  </a:rPr>
                  <a:t>04</a:t>
                </a:r>
                <a:endParaRPr lang="en-US" sz="2000" b="1">
                  <a:solidFill>
                    <a:schemeClr val="bg1"/>
                  </a:solidFill>
                  <a:latin typeface="微软雅黑" panose="020B0503020204020204" charset="-122"/>
                  <a:ea typeface="微软雅黑" panose="020B0503020204020204" charset="-122"/>
                </a:endParaRPr>
              </a:p>
            </p:txBody>
          </p:sp>
          <p:sp>
            <p:nvSpPr>
              <p:cNvPr id="30" name="îṩ1íḍé"/>
              <p:cNvSpPr/>
              <p:nvPr/>
            </p:nvSpPr>
            <p:spPr bwMode="auto">
              <a:xfrm>
                <a:off x="4299958" y="3277513"/>
                <a:ext cx="741520" cy="741520"/>
              </a:xfrm>
              <a:prstGeom prst="ellipse">
                <a:avLst/>
              </a:prstGeom>
              <a:solidFill>
                <a:srgbClr val="DBAD94">
                  <a:alpha val="64000"/>
                </a:srgbClr>
              </a:solidFill>
              <a:ln w="28575">
                <a:solidFill>
                  <a:schemeClr val="bg1"/>
                </a:solidFill>
                <a:round/>
              </a:ln>
              <a:effectLst/>
            </p:spPr>
            <p:txBody>
              <a:bodyPr vert="horz" wrap="none" lIns="91440" tIns="45720" rIns="91440" bIns="45720" anchor="ctr" anchorCtr="1" compatLnSpc="1">
                <a:normAutofit/>
              </a:bodyPr>
              <a:p>
                <a:pPr algn="ctr"/>
                <a:r>
                  <a:rPr lang="en-US" sz="2000" b="1">
                    <a:solidFill>
                      <a:schemeClr val="bg1"/>
                    </a:solidFill>
                    <a:latin typeface="微软雅黑" panose="020B0503020204020204" charset="-122"/>
                    <a:ea typeface="微软雅黑" panose="020B0503020204020204" charset="-122"/>
                  </a:rPr>
                  <a:t>05</a:t>
                </a:r>
                <a:endParaRPr lang="en-US" sz="2000" b="1">
                  <a:solidFill>
                    <a:schemeClr val="bg1"/>
                  </a:solidFill>
                  <a:latin typeface="微软雅黑" panose="020B0503020204020204" charset="-122"/>
                  <a:ea typeface="微软雅黑" panose="020B0503020204020204" charset="-122"/>
                </a:endParaRPr>
              </a:p>
            </p:txBody>
          </p:sp>
        </p:grpSp>
        <p:grpSp>
          <p:nvGrpSpPr>
            <p:cNvPr id="6" name="íṣlíḓe"/>
            <p:cNvGrpSpPr/>
            <p:nvPr/>
          </p:nvGrpSpPr>
          <p:grpSpPr>
            <a:xfrm>
              <a:off x="1542793" y="3108716"/>
              <a:ext cx="2913191" cy="861656"/>
              <a:chOff x="1415480" y="1238609"/>
              <a:chExt cx="2913191" cy="861656"/>
            </a:xfrm>
          </p:grpSpPr>
          <p:sp>
            <p:nvSpPr>
              <p:cNvPr id="19" name="ïšḷïḓè"/>
              <p:cNvSpPr txBox="1"/>
              <p:nvPr/>
            </p:nvSpPr>
            <p:spPr bwMode="auto">
              <a:xfrm>
                <a:off x="1415480" y="1238609"/>
                <a:ext cx="2913191" cy="309958"/>
              </a:xfrm>
              <a:prstGeom prst="rect">
                <a:avLst/>
              </a:prstGeom>
              <a:noFill/>
            </p:spPr>
            <p:txBody>
              <a:bodyPr wrap="none" lIns="360000" tIns="0" rIns="216000" bIns="0" anchor="ctr" anchorCtr="0">
                <a:normAutofit/>
              </a:bodyPr>
              <a:p>
                <a:pPr algn="l" latinLnBrk="0"/>
                <a:r>
                  <a:rPr lang="zh-CN" altLang="en-US" b="1" smtClean="0">
                    <a:solidFill>
                      <a:srgbClr val="5B6E65"/>
                    </a:solidFill>
                    <a:effectLst/>
                    <a:latin typeface="微软雅黑" panose="020B0503020204020204" charset="-122"/>
                    <a:ea typeface="微软雅黑" panose="020B0503020204020204" charset="-122"/>
                    <a:sym typeface="+mn-ea"/>
                  </a:rPr>
                  <a:t>点击更改文字</a:t>
                </a:r>
                <a:endParaRPr lang="zh-CN" altLang="en-US" b="1" smtClean="0">
                  <a:solidFill>
                    <a:srgbClr val="5B6E65"/>
                  </a:solidFill>
                  <a:effectLst/>
                  <a:latin typeface="微软雅黑" panose="020B0503020204020204" charset="-122"/>
                  <a:ea typeface="微软雅黑" panose="020B0503020204020204" charset="-122"/>
                </a:endParaRPr>
              </a:p>
            </p:txBody>
          </p:sp>
          <p:sp>
            <p:nvSpPr>
              <p:cNvPr id="20" name="iṩ1îďê"/>
              <p:cNvSpPr txBox="1"/>
              <p:nvPr/>
            </p:nvSpPr>
            <p:spPr bwMode="auto">
              <a:xfrm>
                <a:off x="1415480" y="1544086"/>
                <a:ext cx="2913191" cy="556179"/>
              </a:xfrm>
              <a:prstGeom prst="rect">
                <a:avLst/>
              </a:prstGeom>
              <a:noFill/>
            </p:spPr>
            <p:txBody>
              <a:bodyPr wrap="square" lIns="360000" tIns="0" rIns="216000" bIns="0" anchor="t" anchorCtr="0">
                <a:normAutofit/>
              </a:bodyPr>
              <a:p>
                <a:pPr algn="r">
                  <a:lnSpc>
                    <a:spcPct val="120000"/>
                  </a:lnSpc>
                </a:pPr>
                <a:r>
                  <a:rPr lang="zh-CN" altLang="en-US" sz="1100">
                    <a:solidFill>
                      <a:schemeClr val="tx1">
                        <a:lumMod val="85000"/>
                        <a:lumOff val="15000"/>
                      </a:schemeClr>
                    </a:solidFill>
                    <a:latin typeface="微软雅黑" panose="020B0503020204020204" charset="-122"/>
                    <a:ea typeface="微软雅黑" panose="020B0503020204020204" charset="-122"/>
                  </a:rPr>
                  <a:t>请在此处对该内容添加简单的描述和对应的翻译。</a:t>
                </a:r>
                <a:endParaRPr lang="zh-CN" altLang="en-US" sz="1100">
                  <a:solidFill>
                    <a:schemeClr val="tx1">
                      <a:lumMod val="85000"/>
                      <a:lumOff val="15000"/>
                    </a:schemeClr>
                  </a:solidFill>
                  <a:latin typeface="微软雅黑" panose="020B0503020204020204" charset="-122"/>
                  <a:ea typeface="微软雅黑" panose="020B0503020204020204" charset="-122"/>
                </a:endParaRPr>
              </a:p>
            </p:txBody>
          </p:sp>
        </p:grpSp>
        <p:grpSp>
          <p:nvGrpSpPr>
            <p:cNvPr id="7" name="islîdè"/>
            <p:cNvGrpSpPr/>
            <p:nvPr/>
          </p:nvGrpSpPr>
          <p:grpSpPr>
            <a:xfrm>
              <a:off x="8093818" y="2979763"/>
              <a:ext cx="2879569" cy="866137"/>
              <a:chOff x="8601584" y="1451933"/>
              <a:chExt cx="2196245" cy="866137"/>
            </a:xfrm>
          </p:grpSpPr>
          <p:sp>
            <p:nvSpPr>
              <p:cNvPr id="17" name="ïṥļîḍè"/>
              <p:cNvSpPr txBox="1"/>
              <p:nvPr/>
            </p:nvSpPr>
            <p:spPr bwMode="auto">
              <a:xfrm>
                <a:off x="8601584" y="1451933"/>
                <a:ext cx="2196244" cy="309958"/>
              </a:xfrm>
              <a:prstGeom prst="rect">
                <a:avLst/>
              </a:prstGeom>
              <a:noFill/>
            </p:spPr>
            <p:txBody>
              <a:bodyPr wrap="none" lIns="216000" tIns="0" rIns="360000" bIns="0" anchor="ctr" anchorCtr="0">
                <a:normAutofit/>
              </a:bodyPr>
              <a:p>
                <a:pPr algn="l" latinLnBrk="0"/>
                <a:r>
                  <a:rPr lang="zh-CN" altLang="en-US" b="1" smtClean="0">
                    <a:solidFill>
                      <a:srgbClr val="5B6E65"/>
                    </a:solidFill>
                    <a:effectLst/>
                    <a:latin typeface="微软雅黑" panose="020B0503020204020204" charset="-122"/>
                    <a:ea typeface="微软雅黑" panose="020B0503020204020204" charset="-122"/>
                    <a:sym typeface="+mn-ea"/>
                  </a:rPr>
                  <a:t>点击更改文字</a:t>
                </a:r>
                <a:endParaRPr lang="zh-CN" altLang="en-US" b="1" smtClean="0">
                  <a:solidFill>
                    <a:srgbClr val="5B6E65"/>
                  </a:solidFill>
                  <a:effectLst/>
                  <a:latin typeface="微软雅黑" panose="020B0503020204020204" charset="-122"/>
                  <a:ea typeface="微软雅黑" panose="020B0503020204020204" charset="-122"/>
                </a:endParaRPr>
              </a:p>
            </p:txBody>
          </p:sp>
          <p:sp>
            <p:nvSpPr>
              <p:cNvPr id="18" name="ïṥḻíḑé"/>
              <p:cNvSpPr txBox="1"/>
              <p:nvPr/>
            </p:nvSpPr>
            <p:spPr bwMode="auto">
              <a:xfrm>
                <a:off x="8601585" y="1761891"/>
                <a:ext cx="2196244" cy="556179"/>
              </a:xfrm>
              <a:prstGeom prst="rect">
                <a:avLst/>
              </a:prstGeom>
              <a:noFill/>
            </p:spPr>
            <p:txBody>
              <a:bodyPr wrap="square" lIns="216000" tIns="0" rIns="360000" bIns="0">
                <a:normAutofit/>
              </a:bodyPr>
              <a:p>
                <a:pPr>
                  <a:lnSpc>
                    <a:spcPct val="120000"/>
                  </a:lnSpc>
                </a:pPr>
                <a:r>
                  <a:rPr lang="zh-CN" altLang="en-US" sz="1100">
                    <a:solidFill>
                      <a:schemeClr val="tx1">
                        <a:lumMod val="85000"/>
                        <a:lumOff val="15000"/>
                      </a:schemeClr>
                    </a:solidFill>
                    <a:latin typeface="微软雅黑" panose="020B0503020204020204" charset="-122"/>
                    <a:ea typeface="微软雅黑" panose="020B0503020204020204" charset="-122"/>
                  </a:rPr>
                  <a:t>请在此处对该内容添加简单的描述和对应的翻译。</a:t>
                </a:r>
                <a:endParaRPr lang="zh-CN" altLang="en-US" sz="1100">
                  <a:solidFill>
                    <a:schemeClr val="tx1">
                      <a:lumMod val="85000"/>
                      <a:lumOff val="15000"/>
                    </a:schemeClr>
                  </a:solidFill>
                  <a:latin typeface="微软雅黑" panose="020B0503020204020204" charset="-122"/>
                  <a:ea typeface="微软雅黑" panose="020B0503020204020204" charset="-122"/>
                </a:endParaRPr>
              </a:p>
            </p:txBody>
          </p:sp>
        </p:grpSp>
        <p:grpSp>
          <p:nvGrpSpPr>
            <p:cNvPr id="8" name="ïşḻîḑè"/>
            <p:cNvGrpSpPr/>
            <p:nvPr/>
          </p:nvGrpSpPr>
          <p:grpSpPr>
            <a:xfrm>
              <a:off x="8093818" y="4956441"/>
              <a:ext cx="2879569" cy="866137"/>
              <a:chOff x="8601584" y="1451933"/>
              <a:chExt cx="2196245" cy="866137"/>
            </a:xfrm>
          </p:grpSpPr>
          <p:sp>
            <p:nvSpPr>
              <p:cNvPr id="15" name="iŝḻíḑé"/>
              <p:cNvSpPr txBox="1"/>
              <p:nvPr/>
            </p:nvSpPr>
            <p:spPr bwMode="auto">
              <a:xfrm>
                <a:off x="8601584" y="1451933"/>
                <a:ext cx="2196244" cy="309958"/>
              </a:xfrm>
              <a:prstGeom prst="rect">
                <a:avLst/>
              </a:prstGeom>
              <a:noFill/>
            </p:spPr>
            <p:txBody>
              <a:bodyPr wrap="none" lIns="216000" tIns="0" rIns="360000" bIns="0" anchor="ctr" anchorCtr="0">
                <a:normAutofit/>
              </a:bodyPr>
              <a:p>
                <a:pPr algn="l" latinLnBrk="0"/>
                <a:r>
                  <a:rPr lang="zh-CN" altLang="en-US" b="1" smtClean="0">
                    <a:solidFill>
                      <a:srgbClr val="5B6E65"/>
                    </a:solidFill>
                    <a:effectLst/>
                    <a:latin typeface="微软雅黑" panose="020B0503020204020204" charset="-122"/>
                    <a:ea typeface="微软雅黑" panose="020B0503020204020204" charset="-122"/>
                    <a:sym typeface="+mn-ea"/>
                  </a:rPr>
                  <a:t>点击更改文字</a:t>
                </a:r>
                <a:endParaRPr lang="zh-CN" altLang="en-US" b="1" smtClean="0">
                  <a:solidFill>
                    <a:srgbClr val="5B6E65"/>
                  </a:solidFill>
                  <a:effectLst/>
                  <a:latin typeface="微软雅黑" panose="020B0503020204020204" charset="-122"/>
                  <a:ea typeface="微软雅黑" panose="020B0503020204020204" charset="-122"/>
                </a:endParaRPr>
              </a:p>
            </p:txBody>
          </p:sp>
          <p:sp>
            <p:nvSpPr>
              <p:cNvPr id="16" name="ïṣľiḋe"/>
              <p:cNvSpPr txBox="1"/>
              <p:nvPr/>
            </p:nvSpPr>
            <p:spPr bwMode="auto">
              <a:xfrm>
                <a:off x="8601585" y="1761891"/>
                <a:ext cx="2196244" cy="556179"/>
              </a:xfrm>
              <a:prstGeom prst="rect">
                <a:avLst/>
              </a:prstGeom>
              <a:noFill/>
            </p:spPr>
            <p:txBody>
              <a:bodyPr wrap="square" lIns="216000" tIns="0" rIns="360000" bIns="0">
                <a:normAutofit/>
              </a:bodyPr>
              <a:p>
                <a:pPr>
                  <a:lnSpc>
                    <a:spcPct val="120000"/>
                  </a:lnSpc>
                </a:pPr>
                <a:r>
                  <a:rPr lang="zh-CN" altLang="en-US" sz="1100">
                    <a:solidFill>
                      <a:schemeClr val="tx1">
                        <a:lumMod val="85000"/>
                        <a:lumOff val="15000"/>
                      </a:schemeClr>
                    </a:solidFill>
                    <a:latin typeface="微软雅黑" panose="020B0503020204020204" charset="-122"/>
                    <a:ea typeface="微软雅黑" panose="020B0503020204020204" charset="-122"/>
                  </a:rPr>
                  <a:t>请在此处对该内容添加简单的描述和对应的翻译。</a:t>
                </a:r>
                <a:endParaRPr lang="zh-CN" altLang="en-US" sz="1100">
                  <a:solidFill>
                    <a:schemeClr val="tx1">
                      <a:lumMod val="85000"/>
                      <a:lumOff val="15000"/>
                    </a:schemeClr>
                  </a:solidFill>
                  <a:latin typeface="微软雅黑" panose="020B0503020204020204" charset="-122"/>
                  <a:ea typeface="微软雅黑" panose="020B0503020204020204" charset="-122"/>
                </a:endParaRPr>
              </a:p>
            </p:txBody>
          </p:sp>
        </p:grpSp>
        <p:grpSp>
          <p:nvGrpSpPr>
            <p:cNvPr id="9" name="îṡlîḑê"/>
            <p:cNvGrpSpPr/>
            <p:nvPr/>
          </p:nvGrpSpPr>
          <p:grpSpPr>
            <a:xfrm>
              <a:off x="1542793" y="4956441"/>
              <a:ext cx="2913191" cy="866137"/>
              <a:chOff x="1415480" y="1669738"/>
              <a:chExt cx="2913191" cy="866137"/>
            </a:xfrm>
          </p:grpSpPr>
          <p:sp>
            <p:nvSpPr>
              <p:cNvPr id="13" name="îṡlîḍè"/>
              <p:cNvSpPr txBox="1"/>
              <p:nvPr/>
            </p:nvSpPr>
            <p:spPr bwMode="auto">
              <a:xfrm>
                <a:off x="1415480" y="1669738"/>
                <a:ext cx="2913191" cy="309958"/>
              </a:xfrm>
              <a:prstGeom prst="rect">
                <a:avLst/>
              </a:prstGeom>
              <a:noFill/>
            </p:spPr>
            <p:txBody>
              <a:bodyPr wrap="none" lIns="360000" tIns="0" rIns="216000" bIns="0" anchor="ctr" anchorCtr="0">
                <a:normAutofit/>
              </a:bodyPr>
              <a:p>
                <a:pPr algn="l" latinLnBrk="0"/>
                <a:r>
                  <a:rPr lang="zh-CN" altLang="en-US" b="1" smtClean="0">
                    <a:solidFill>
                      <a:srgbClr val="5B6E65"/>
                    </a:solidFill>
                    <a:effectLst/>
                    <a:latin typeface="微软雅黑" panose="020B0503020204020204" charset="-122"/>
                    <a:ea typeface="微软雅黑" panose="020B0503020204020204" charset="-122"/>
                    <a:sym typeface="+mn-ea"/>
                  </a:rPr>
                  <a:t>点击更改文字</a:t>
                </a:r>
                <a:endParaRPr lang="zh-CN" altLang="en-US" b="1" smtClean="0">
                  <a:solidFill>
                    <a:srgbClr val="5B6E65"/>
                  </a:solidFill>
                  <a:effectLst/>
                  <a:latin typeface="微软雅黑" panose="020B0503020204020204" charset="-122"/>
                  <a:ea typeface="微软雅黑" panose="020B0503020204020204" charset="-122"/>
                </a:endParaRPr>
              </a:p>
            </p:txBody>
          </p:sp>
          <p:sp>
            <p:nvSpPr>
              <p:cNvPr id="14" name="í$ḻíďe"/>
              <p:cNvSpPr txBox="1"/>
              <p:nvPr/>
            </p:nvSpPr>
            <p:spPr bwMode="auto">
              <a:xfrm>
                <a:off x="1415480" y="1979696"/>
                <a:ext cx="2913191" cy="556179"/>
              </a:xfrm>
              <a:prstGeom prst="rect">
                <a:avLst/>
              </a:prstGeom>
              <a:noFill/>
            </p:spPr>
            <p:txBody>
              <a:bodyPr wrap="square" lIns="360000" tIns="0" rIns="216000" bIns="0" anchor="t" anchorCtr="0">
                <a:normAutofit/>
              </a:bodyPr>
              <a:p>
                <a:pPr algn="r">
                  <a:lnSpc>
                    <a:spcPct val="120000"/>
                  </a:lnSpc>
                </a:pPr>
                <a:r>
                  <a:rPr lang="zh-CN" altLang="en-US" sz="1100">
                    <a:solidFill>
                      <a:schemeClr val="tx1">
                        <a:lumMod val="85000"/>
                        <a:lumOff val="15000"/>
                      </a:schemeClr>
                    </a:solidFill>
                    <a:latin typeface="微软雅黑" panose="020B0503020204020204" charset="-122"/>
                    <a:ea typeface="微软雅黑" panose="020B0503020204020204" charset="-122"/>
                  </a:rPr>
                  <a:t>请在此处对该内容添加简单的描述和对应的翻译。</a:t>
                </a:r>
                <a:endParaRPr lang="zh-CN" altLang="en-US" sz="1100">
                  <a:solidFill>
                    <a:schemeClr val="tx1">
                      <a:lumMod val="85000"/>
                      <a:lumOff val="15000"/>
                    </a:schemeClr>
                  </a:solidFill>
                  <a:latin typeface="微软雅黑" panose="020B0503020204020204" charset="-122"/>
                  <a:ea typeface="微软雅黑" panose="020B0503020204020204" charset="-122"/>
                </a:endParaRPr>
              </a:p>
            </p:txBody>
          </p:sp>
        </p:grpSp>
        <p:grpSp>
          <p:nvGrpSpPr>
            <p:cNvPr id="10" name="ïṣḷiḋé"/>
            <p:cNvGrpSpPr/>
            <p:nvPr/>
          </p:nvGrpSpPr>
          <p:grpSpPr>
            <a:xfrm>
              <a:off x="5087888" y="1268760"/>
              <a:ext cx="2338632" cy="960709"/>
              <a:chOff x="4945500" y="1069126"/>
              <a:chExt cx="2338632" cy="960709"/>
            </a:xfrm>
          </p:grpSpPr>
          <p:sp>
            <p:nvSpPr>
              <p:cNvPr id="11" name="ï$ḻîḍê"/>
              <p:cNvSpPr txBox="1"/>
              <p:nvPr/>
            </p:nvSpPr>
            <p:spPr bwMode="auto">
              <a:xfrm>
                <a:off x="4952534" y="1069126"/>
                <a:ext cx="2324566" cy="365391"/>
              </a:xfrm>
              <a:prstGeom prst="rect">
                <a:avLst/>
              </a:prstGeom>
              <a:noFill/>
            </p:spPr>
            <p:txBody>
              <a:bodyPr wrap="none" lIns="0" tIns="0" rIns="0" bIns="0" anchor="b" anchorCtr="1">
                <a:normAutofit/>
              </a:bodyPr>
              <a:p>
                <a:pPr latinLnBrk="0"/>
                <a:r>
                  <a:rPr lang="zh-CN" altLang="en-US" b="1" smtClean="0">
                    <a:solidFill>
                      <a:srgbClr val="5B6E65"/>
                    </a:solidFill>
                    <a:effectLst/>
                    <a:latin typeface="微软雅黑" panose="020B0503020204020204" charset="-122"/>
                    <a:ea typeface="微软雅黑" panose="020B0503020204020204" charset="-122"/>
                  </a:rPr>
                  <a:t>点击更改文字</a:t>
                </a:r>
                <a:endParaRPr lang="zh-CN" altLang="en-US" b="1" smtClean="0">
                  <a:solidFill>
                    <a:srgbClr val="5B6E65"/>
                  </a:solidFill>
                  <a:effectLst/>
                  <a:latin typeface="微软雅黑" panose="020B0503020204020204" charset="-122"/>
                  <a:ea typeface="微软雅黑" panose="020B0503020204020204" charset="-122"/>
                </a:endParaRPr>
              </a:p>
            </p:txBody>
          </p:sp>
          <p:sp>
            <p:nvSpPr>
              <p:cNvPr id="12" name="îṩliḑe"/>
              <p:cNvSpPr txBox="1"/>
              <p:nvPr/>
            </p:nvSpPr>
            <p:spPr bwMode="auto">
              <a:xfrm>
                <a:off x="4945500" y="1434518"/>
                <a:ext cx="2338632" cy="595317"/>
              </a:xfrm>
              <a:prstGeom prst="rect">
                <a:avLst/>
              </a:prstGeom>
              <a:noFill/>
            </p:spPr>
            <p:txBody>
              <a:bodyPr wrap="square" lIns="90000" tIns="46800" rIns="90000" bIns="46800">
                <a:normAutofit/>
              </a:bodyPr>
              <a:p>
                <a:pPr latinLnBrk="0">
                  <a:lnSpc>
                    <a:spcPct val="120000"/>
                  </a:lnSpc>
                </a:pPr>
                <a:r>
                  <a:rPr lang="zh-CN" altLang="en-US" sz="1100" b="0" smtClean="0">
                    <a:solidFill>
                      <a:schemeClr val="tx1">
                        <a:lumMod val="85000"/>
                        <a:lumOff val="15000"/>
                      </a:schemeClr>
                    </a:solidFill>
                    <a:effectLst/>
                    <a:latin typeface="微软雅黑" panose="020B0503020204020204" charset="-122"/>
                    <a:ea typeface="微软雅黑" panose="020B0503020204020204" charset="-122"/>
                  </a:rPr>
                  <a:t>请在此处对该内容添加简单的描述和对应的翻译。</a:t>
                </a:r>
                <a:endParaRPr lang="zh-CN" altLang="en-US" sz="1100" b="0" smtClean="0">
                  <a:solidFill>
                    <a:schemeClr val="tx1">
                      <a:lumMod val="85000"/>
                      <a:lumOff val="15000"/>
                    </a:schemeClr>
                  </a:solidFill>
                  <a:effectLst/>
                  <a:latin typeface="微软雅黑" panose="020B0503020204020204" charset="-122"/>
                  <a:ea typeface="微软雅黑" panose="020B0503020204020204" charset="-122"/>
                </a:endParaRPr>
              </a:p>
            </p:txBody>
          </p:sp>
        </p:gr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1055370" y="1632585"/>
            <a:ext cx="9573895" cy="4290695"/>
            <a:chOff x="1662" y="2571"/>
            <a:chExt cx="15077" cy="6757"/>
          </a:xfrm>
        </p:grpSpPr>
        <p:sp>
          <p:nvSpPr>
            <p:cNvPr id="41989" name="AutoShape 5"/>
            <p:cNvSpPr/>
            <p:nvPr/>
          </p:nvSpPr>
          <p:spPr bwMode="auto">
            <a:xfrm>
              <a:off x="1662" y="8565"/>
              <a:ext cx="15077" cy="7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p>
              <a:pPr algn="l">
                <a:lnSpc>
                  <a:spcPct val="150000"/>
                </a:lnSpc>
                <a:defRPr/>
              </a:pPr>
              <a:r>
                <a:rPr lang="en-US" altLang="zh-CN" sz="1000" dirty="0" err="1" smtClean="0">
                  <a:solidFill>
                    <a:srgbClr val="A7806F"/>
                  </a:solidFill>
                  <a:latin typeface="微软雅黑" panose="020B0503020204020204" charset="-122"/>
                  <a:ea typeface="微软雅黑" panose="020B0503020204020204" charset="-122"/>
                  <a:cs typeface="+mn-ea"/>
                  <a:sym typeface="+mn-ea"/>
                </a:rPr>
                <a:t>您的内容打在这里</a:t>
              </a:r>
              <a:r>
                <a:rPr lang="en-US" altLang="zh-CN" sz="1000" dirty="0" err="1">
                  <a:solidFill>
                    <a:srgbClr val="A7806F"/>
                  </a:solidFill>
                  <a:latin typeface="微软雅黑" panose="020B0503020204020204" charset="-122"/>
                  <a:ea typeface="微软雅黑" panose="020B0503020204020204" charset="-122"/>
                  <a:cs typeface="+mn-ea"/>
                  <a:sym typeface="+mn-ea"/>
                </a:rPr>
                <a:t>，或者通过复制您的文本后，在此框中选择粘贴</a:t>
              </a:r>
              <a:r>
                <a:rPr lang="en-US" altLang="zh-CN" sz="1000" dirty="0" smtClean="0">
                  <a:solidFill>
                    <a:srgbClr val="A7806F"/>
                  </a:solidFill>
                  <a:latin typeface="微软雅黑" panose="020B0503020204020204" charset="-122"/>
                  <a:ea typeface="微软雅黑" panose="020B0503020204020204" charset="-122"/>
                  <a:cs typeface="+mn-ea"/>
                  <a:sym typeface="+mn-ea"/>
                </a:rPr>
                <a:t>。</a:t>
              </a:r>
              <a:r>
                <a:rPr lang="en-US" altLang="zh-CN" sz="1000" dirty="0" err="1" smtClean="0">
                  <a:solidFill>
                    <a:srgbClr val="A7806F"/>
                  </a:solidFill>
                  <a:latin typeface="微软雅黑" panose="020B0503020204020204" charset="-122"/>
                  <a:ea typeface="微软雅黑" panose="020B0503020204020204" charset="-122"/>
                  <a:cs typeface="+mn-ea"/>
                  <a:sym typeface="+mn-ea"/>
                </a:rPr>
                <a:t>您的内容打在这里</a:t>
              </a:r>
              <a:r>
                <a:rPr lang="en-US" altLang="zh-CN" sz="1000" dirty="0" err="1">
                  <a:solidFill>
                    <a:srgbClr val="A7806F"/>
                  </a:solidFill>
                  <a:latin typeface="微软雅黑" panose="020B0503020204020204" charset="-122"/>
                  <a:ea typeface="微软雅黑" panose="020B0503020204020204" charset="-122"/>
                  <a:cs typeface="+mn-ea"/>
                  <a:sym typeface="+mn-ea"/>
                </a:rPr>
                <a:t>，或者通过复制您的文本后，在此框中选择粘贴</a:t>
              </a:r>
              <a:r>
                <a:rPr lang="en-US" altLang="zh-CN" sz="1000" dirty="0" smtClean="0">
                  <a:solidFill>
                    <a:srgbClr val="A7806F"/>
                  </a:solidFill>
                  <a:latin typeface="微软雅黑" panose="020B0503020204020204" charset="-122"/>
                  <a:ea typeface="微软雅黑" panose="020B0503020204020204" charset="-122"/>
                  <a:cs typeface="+mn-ea"/>
                  <a:sym typeface="+mn-ea"/>
                </a:rPr>
                <a:t>。</a:t>
              </a:r>
              <a:r>
                <a:rPr lang="en-US" altLang="zh-CN" sz="1000" dirty="0" err="1" smtClean="0">
                  <a:solidFill>
                    <a:srgbClr val="A7806F"/>
                  </a:solidFill>
                  <a:latin typeface="微软雅黑" panose="020B0503020204020204" charset="-122"/>
                  <a:ea typeface="微软雅黑" panose="020B0503020204020204" charset="-122"/>
                  <a:cs typeface="+mn-ea"/>
                  <a:sym typeface="+mn-ea"/>
                </a:rPr>
                <a:t>您的内容打在这里</a:t>
              </a:r>
              <a:r>
                <a:rPr lang="en-US" altLang="zh-CN" sz="1000" dirty="0" err="1">
                  <a:solidFill>
                    <a:srgbClr val="A7806F"/>
                  </a:solidFill>
                  <a:latin typeface="微软雅黑" panose="020B0503020204020204" charset="-122"/>
                  <a:ea typeface="微软雅黑" panose="020B0503020204020204" charset="-122"/>
                  <a:cs typeface="+mn-ea"/>
                  <a:sym typeface="+mn-ea"/>
                </a:rPr>
                <a:t>，或者通过复制您的文本后，在此框中选择粘贴</a:t>
              </a:r>
              <a:r>
                <a:rPr lang="en-US" altLang="zh-CN" sz="1000" dirty="0" smtClean="0">
                  <a:solidFill>
                    <a:srgbClr val="A7806F"/>
                  </a:solidFill>
                  <a:latin typeface="微软雅黑" panose="020B0503020204020204" charset="-122"/>
                  <a:ea typeface="微软雅黑" panose="020B0503020204020204" charset="-122"/>
                  <a:cs typeface="+mn-ea"/>
                  <a:sym typeface="+mn-ea"/>
                </a:rPr>
                <a:t>。</a:t>
              </a:r>
              <a:r>
                <a:rPr lang="en-US" altLang="zh-CN" sz="1000" dirty="0" err="1" smtClean="0">
                  <a:solidFill>
                    <a:srgbClr val="A7806F"/>
                  </a:solidFill>
                  <a:latin typeface="微软雅黑" panose="020B0503020204020204" charset="-122"/>
                  <a:ea typeface="微软雅黑" panose="020B0503020204020204" charset="-122"/>
                  <a:cs typeface="+mn-ea"/>
                  <a:sym typeface="+mn-ea"/>
                </a:rPr>
                <a:t>您的内容打在这里</a:t>
              </a:r>
              <a:r>
                <a:rPr lang="en-US" altLang="zh-CN" sz="1000" dirty="0" err="1">
                  <a:solidFill>
                    <a:srgbClr val="A7806F"/>
                  </a:solidFill>
                  <a:latin typeface="微软雅黑" panose="020B0503020204020204" charset="-122"/>
                  <a:ea typeface="微软雅黑" panose="020B0503020204020204" charset="-122"/>
                  <a:cs typeface="+mn-ea"/>
                  <a:sym typeface="+mn-ea"/>
                </a:rPr>
                <a:t>，或者通过复制您的文本后，在此框中选择粘贴</a:t>
              </a:r>
              <a:r>
                <a:rPr lang="en-US" altLang="zh-CN" sz="1200" dirty="0" smtClean="0">
                  <a:solidFill>
                    <a:srgbClr val="A7806F"/>
                  </a:solidFill>
                  <a:latin typeface="微软雅黑" panose="020B0503020204020204" charset="-122"/>
                  <a:ea typeface="微软雅黑" panose="020B0503020204020204" charset="-122"/>
                  <a:cs typeface="+mn-ea"/>
                  <a:sym typeface="+mn-ea"/>
                </a:rPr>
                <a:t>。</a:t>
              </a:r>
              <a:endParaRPr lang="en-US" altLang="zh-CN" sz="1200" dirty="0" smtClean="0">
                <a:solidFill>
                  <a:srgbClr val="A7806F"/>
                </a:solidFill>
                <a:latin typeface="微软雅黑" panose="020B0503020204020204" charset="-122"/>
                <a:ea typeface="微软雅黑" panose="020B0503020204020204" charset="-122"/>
                <a:cs typeface="+mn-ea"/>
                <a:sym typeface="+mn-ea"/>
              </a:endParaRPr>
            </a:p>
            <a:p>
              <a:pPr algn="l">
                <a:lnSpc>
                  <a:spcPct val="150000"/>
                </a:lnSpc>
                <a:defRPr/>
              </a:pPr>
              <a:endParaRPr lang="en-US" altLang="zh-CN" sz="1200" dirty="0" smtClean="0">
                <a:solidFill>
                  <a:srgbClr val="A7806F"/>
                </a:solidFill>
                <a:latin typeface="微软雅黑" panose="020B0503020204020204" charset="-122"/>
                <a:ea typeface="微软雅黑" panose="020B0503020204020204" charset="-122"/>
                <a:cs typeface="+mn-ea"/>
                <a:sym typeface="+mn-ea"/>
              </a:endParaRPr>
            </a:p>
          </p:txBody>
        </p:sp>
        <p:sp>
          <p:nvSpPr>
            <p:cNvPr id="41996" name="AutoShape 12"/>
            <p:cNvSpPr/>
            <p:nvPr/>
          </p:nvSpPr>
          <p:spPr bwMode="auto">
            <a:xfrm>
              <a:off x="7490" y="6051"/>
              <a:ext cx="854" cy="854"/>
            </a:xfrm>
            <a:custGeom>
              <a:avLst/>
              <a:gdLst>
                <a:gd name="T0" fmla="*/ 532579 w 19679"/>
                <a:gd name="T1" fmla="*/ 584598 h 19679"/>
                <a:gd name="T2" fmla="*/ 532579 w 19679"/>
                <a:gd name="T3" fmla="*/ 584598 h 19679"/>
                <a:gd name="T4" fmla="*/ 532579 w 19679"/>
                <a:gd name="T5" fmla="*/ 584598 h 19679"/>
                <a:gd name="T6" fmla="*/ 532579 w 19679"/>
                <a:gd name="T7" fmla="*/ 584598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DBAD94"/>
            </a:solidFill>
            <a:ln w="25400" cap="flat" cmpd="sng">
              <a:solidFill>
                <a:srgbClr val="000000">
                  <a:alpha val="0"/>
                </a:srgbClr>
              </a:solidFill>
              <a:prstDash val="solid"/>
              <a:miter lim="0"/>
            </a:ln>
            <a:effectLst/>
          </p:spPr>
          <p:txBody>
            <a:bodyPr lIns="0" tIns="0" rIns="0" bIns="0" anchor="ctr"/>
            <a:p>
              <a:endParaRPr lang="zh-CN" altLang="en-US">
                <a:solidFill>
                  <a:srgbClr val="A7806F"/>
                </a:solidFill>
                <a:latin typeface="微软雅黑" panose="020B0503020204020204" charset="-122"/>
                <a:ea typeface="微软雅黑" panose="020B0503020204020204" charset="-122"/>
                <a:cs typeface="+mn-ea"/>
                <a:sym typeface="+mn-lt"/>
              </a:endParaRPr>
            </a:p>
          </p:txBody>
        </p:sp>
        <p:sp>
          <p:nvSpPr>
            <p:cNvPr id="41994" name="AutoShape 10"/>
            <p:cNvSpPr/>
            <p:nvPr/>
          </p:nvSpPr>
          <p:spPr bwMode="auto">
            <a:xfrm>
              <a:off x="1669" y="6051"/>
              <a:ext cx="854" cy="854"/>
            </a:xfrm>
            <a:custGeom>
              <a:avLst/>
              <a:gdLst>
                <a:gd name="T0" fmla="*/ 532579 w 19679"/>
                <a:gd name="T1" fmla="*/ 584598 h 19679"/>
                <a:gd name="T2" fmla="*/ 532579 w 19679"/>
                <a:gd name="T3" fmla="*/ 584598 h 19679"/>
                <a:gd name="T4" fmla="*/ 532579 w 19679"/>
                <a:gd name="T5" fmla="*/ 584598 h 19679"/>
                <a:gd name="T6" fmla="*/ 532579 w 19679"/>
                <a:gd name="T7" fmla="*/ 584598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DBAD94"/>
            </a:solidFill>
            <a:ln w="25400" cap="flat" cmpd="sng">
              <a:solidFill>
                <a:srgbClr val="000000">
                  <a:alpha val="0"/>
                </a:srgbClr>
              </a:solidFill>
              <a:prstDash val="solid"/>
              <a:miter lim="0"/>
            </a:ln>
            <a:effectLst/>
          </p:spPr>
          <p:txBody>
            <a:bodyPr lIns="0" tIns="0" rIns="0" bIns="0" anchor="ctr"/>
            <a:p>
              <a:endParaRPr lang="zh-CN" altLang="en-US">
                <a:solidFill>
                  <a:srgbClr val="A7806F"/>
                </a:solidFill>
                <a:latin typeface="微软雅黑" panose="020B0503020204020204" charset="-122"/>
                <a:ea typeface="微软雅黑" panose="020B0503020204020204" charset="-122"/>
                <a:cs typeface="+mn-ea"/>
                <a:sym typeface="+mn-lt"/>
              </a:endParaRPr>
            </a:p>
          </p:txBody>
        </p:sp>
        <p:sp>
          <p:nvSpPr>
            <p:cNvPr id="41995" name="AutoShape 11"/>
            <p:cNvSpPr/>
            <p:nvPr/>
          </p:nvSpPr>
          <p:spPr bwMode="auto">
            <a:xfrm>
              <a:off x="4599" y="6051"/>
              <a:ext cx="854" cy="854"/>
            </a:xfrm>
            <a:custGeom>
              <a:avLst/>
              <a:gdLst>
                <a:gd name="T0" fmla="*/ 532579 w 19679"/>
                <a:gd name="T1" fmla="*/ 584598 h 19679"/>
                <a:gd name="T2" fmla="*/ 532579 w 19679"/>
                <a:gd name="T3" fmla="*/ 584598 h 19679"/>
                <a:gd name="T4" fmla="*/ 532579 w 19679"/>
                <a:gd name="T5" fmla="*/ 584598 h 19679"/>
                <a:gd name="T6" fmla="*/ 532579 w 19679"/>
                <a:gd name="T7" fmla="*/ 584598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DBAD94"/>
            </a:solidFill>
            <a:ln w="25400" cap="flat" cmpd="sng">
              <a:solidFill>
                <a:srgbClr val="000000">
                  <a:alpha val="0"/>
                </a:srgbClr>
              </a:solidFill>
              <a:prstDash val="solid"/>
              <a:miter lim="0"/>
            </a:ln>
            <a:effectLst/>
          </p:spPr>
          <p:txBody>
            <a:bodyPr lIns="0" tIns="0" rIns="0" bIns="0" anchor="ctr"/>
            <a:p>
              <a:endParaRPr lang="zh-CN" altLang="en-US">
                <a:solidFill>
                  <a:srgbClr val="A7806F"/>
                </a:solidFill>
                <a:latin typeface="微软雅黑" panose="020B0503020204020204" charset="-122"/>
                <a:ea typeface="微软雅黑" panose="020B0503020204020204" charset="-122"/>
                <a:cs typeface="+mn-ea"/>
                <a:sym typeface="+mn-lt"/>
              </a:endParaRPr>
            </a:p>
          </p:txBody>
        </p:sp>
        <p:sp>
          <p:nvSpPr>
            <p:cNvPr id="42001" name="AutoShape 17"/>
            <p:cNvSpPr/>
            <p:nvPr/>
          </p:nvSpPr>
          <p:spPr bwMode="auto">
            <a:xfrm>
              <a:off x="2656" y="6258"/>
              <a:ext cx="1810" cy="4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5" tIns="14285" rIns="14285" bIns="14285" anchor="ctr"/>
            <a:p>
              <a:pPr algn="l"/>
              <a:r>
                <a:rPr lang="zh-CN" altLang="en-US" sz="1000" b="1" dirty="0">
                  <a:solidFill>
                    <a:srgbClr val="A7806F"/>
                  </a:solidFill>
                  <a:latin typeface="微软雅黑" panose="020B0503020204020204" charset="-122"/>
                  <a:ea typeface="微软雅黑" panose="020B0503020204020204" charset="-122"/>
                  <a:sym typeface="+mn-ea"/>
                </a:rPr>
                <a:t>此处输入标题</a:t>
              </a:r>
              <a:endParaRPr lang="zh-CN" altLang="en-US" sz="1000" b="1" dirty="0">
                <a:solidFill>
                  <a:srgbClr val="A7806F"/>
                </a:solidFill>
                <a:latin typeface="微软雅黑" panose="020B0503020204020204" charset="-122"/>
                <a:ea typeface="微软雅黑" panose="020B0503020204020204" charset="-122"/>
                <a:cs typeface="+mn-ea"/>
                <a:sym typeface="+mn-ea"/>
              </a:endParaRPr>
            </a:p>
          </p:txBody>
        </p:sp>
        <p:sp>
          <p:nvSpPr>
            <p:cNvPr id="42002" name="AutoShape 18"/>
            <p:cNvSpPr/>
            <p:nvPr/>
          </p:nvSpPr>
          <p:spPr bwMode="auto">
            <a:xfrm>
              <a:off x="5637" y="6228"/>
              <a:ext cx="1810" cy="4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5" tIns="14285" rIns="14285" bIns="14285" anchor="ctr"/>
            <a:p>
              <a:pPr algn="l"/>
              <a:r>
                <a:rPr lang="zh-CN" altLang="en-US" sz="1000" b="1" dirty="0">
                  <a:solidFill>
                    <a:srgbClr val="A7806F"/>
                  </a:solidFill>
                  <a:latin typeface="微软雅黑" panose="020B0503020204020204" charset="-122"/>
                  <a:ea typeface="微软雅黑" panose="020B0503020204020204" charset="-122"/>
                  <a:sym typeface="+mn-ea"/>
                </a:rPr>
                <a:t>此处输入标题</a:t>
              </a:r>
              <a:endParaRPr lang="zh-CN" altLang="en-US" sz="1000" b="1" dirty="0">
                <a:solidFill>
                  <a:srgbClr val="A7806F"/>
                </a:solidFill>
                <a:latin typeface="微软雅黑" panose="020B0503020204020204" charset="-122"/>
                <a:ea typeface="微软雅黑" panose="020B0503020204020204" charset="-122"/>
                <a:cs typeface="+mn-ea"/>
                <a:sym typeface="+mn-ea"/>
              </a:endParaRPr>
            </a:p>
          </p:txBody>
        </p:sp>
        <p:sp>
          <p:nvSpPr>
            <p:cNvPr id="42003" name="AutoShape 19"/>
            <p:cNvSpPr/>
            <p:nvPr/>
          </p:nvSpPr>
          <p:spPr bwMode="auto">
            <a:xfrm>
              <a:off x="8543" y="6228"/>
              <a:ext cx="1809" cy="4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5" tIns="14285" rIns="14285" bIns="14285" anchor="ctr"/>
            <a:p>
              <a:pPr algn="l"/>
              <a:r>
                <a:rPr lang="zh-CN" altLang="en-US" sz="1000" b="1" dirty="0">
                  <a:solidFill>
                    <a:srgbClr val="A7806F"/>
                  </a:solidFill>
                  <a:latin typeface="微软雅黑" panose="020B0503020204020204" charset="-122"/>
                  <a:ea typeface="微软雅黑" panose="020B0503020204020204" charset="-122"/>
                  <a:sym typeface="+mn-ea"/>
                </a:rPr>
                <a:t>此处输入标题</a:t>
              </a:r>
              <a:endParaRPr lang="zh-CN" altLang="en-US" sz="1000" b="1" dirty="0">
                <a:solidFill>
                  <a:srgbClr val="A7806F"/>
                </a:solidFill>
                <a:latin typeface="微软雅黑" panose="020B0503020204020204" charset="-122"/>
                <a:ea typeface="微软雅黑" panose="020B0503020204020204" charset="-122"/>
                <a:cs typeface="+mn-ea"/>
                <a:sym typeface="+mn-ea"/>
              </a:endParaRPr>
            </a:p>
          </p:txBody>
        </p:sp>
        <p:sp>
          <p:nvSpPr>
            <p:cNvPr id="5" name="TextBox 76"/>
            <p:cNvSpPr txBox="1"/>
            <p:nvPr/>
          </p:nvSpPr>
          <p:spPr>
            <a:xfrm>
              <a:off x="1669" y="2571"/>
              <a:ext cx="2966" cy="483"/>
            </a:xfrm>
            <a:prstGeom prst="rect">
              <a:avLst/>
            </a:prstGeom>
            <a:noFill/>
          </p:spPr>
          <p:txBody>
            <a:bodyPr wrap="square" rtlCol="0">
              <a:spAutoFit/>
            </a:bodyPr>
            <a:p>
              <a:pPr algn="l"/>
              <a:r>
                <a:rPr lang="zh-CN" altLang="en-US" sz="1400" b="1" dirty="0">
                  <a:solidFill>
                    <a:srgbClr val="A7806F"/>
                  </a:solidFill>
                  <a:latin typeface="微软雅黑" panose="020B0503020204020204" charset="-122"/>
                  <a:ea typeface="微软雅黑" panose="020B0503020204020204" charset="-122"/>
                  <a:sym typeface="+mn-ea"/>
                </a:rPr>
                <a:t>此处输入标题</a:t>
              </a:r>
              <a:endParaRPr lang="zh-CN" altLang="en-US" sz="1400" b="1" dirty="0">
                <a:solidFill>
                  <a:srgbClr val="A7806F"/>
                </a:solidFill>
                <a:latin typeface="微软雅黑" panose="020B0503020204020204" charset="-122"/>
                <a:ea typeface="微软雅黑" panose="020B0503020204020204" charset="-122"/>
                <a:sym typeface="+mn-ea"/>
              </a:endParaRPr>
            </a:p>
          </p:txBody>
        </p:sp>
        <p:sp>
          <p:nvSpPr>
            <p:cNvPr id="7" name="文本框 6"/>
            <p:cNvSpPr txBox="1"/>
            <p:nvPr/>
          </p:nvSpPr>
          <p:spPr>
            <a:xfrm>
              <a:off x="1669" y="3054"/>
              <a:ext cx="8055" cy="871"/>
            </a:xfrm>
            <a:prstGeom prst="rect">
              <a:avLst/>
            </a:prstGeom>
            <a:noFill/>
          </p:spPr>
          <p:txBody>
            <a:bodyPr wrap="square" rtlCol="0">
              <a:spAutoFit/>
            </a:bodyPr>
            <a:p>
              <a:pPr algn="l">
                <a:lnSpc>
                  <a:spcPct val="150000"/>
                </a:lnSpc>
                <a:defRPr/>
              </a:pPr>
              <a:r>
                <a:rPr lang="en-US" altLang="zh-CN" sz="1000" dirty="0" err="1" smtClean="0">
                  <a:solidFill>
                    <a:srgbClr val="A7806F"/>
                  </a:solidFill>
                  <a:latin typeface="微软雅黑" panose="020B0503020204020204" charset="-122"/>
                  <a:ea typeface="微软雅黑" panose="020B0503020204020204" charset="-122"/>
                  <a:cs typeface="+mn-ea"/>
                  <a:sym typeface="+mn-ea"/>
                </a:rPr>
                <a:t>您的内容打在这里</a:t>
              </a:r>
              <a:r>
                <a:rPr lang="en-US" altLang="zh-CN" sz="1000" dirty="0" err="1">
                  <a:solidFill>
                    <a:srgbClr val="A7806F"/>
                  </a:solidFill>
                  <a:latin typeface="微软雅黑" panose="020B0503020204020204" charset="-122"/>
                  <a:ea typeface="微软雅黑" panose="020B0503020204020204" charset="-122"/>
                  <a:cs typeface="+mn-ea"/>
                  <a:sym typeface="+mn-ea"/>
                </a:rPr>
                <a:t>，或者通过复制您的文本后，在此框中选择粘贴</a:t>
              </a:r>
              <a:r>
                <a:rPr lang="en-US" altLang="zh-CN" sz="1000" dirty="0" smtClean="0">
                  <a:solidFill>
                    <a:srgbClr val="A7806F"/>
                  </a:solidFill>
                  <a:latin typeface="微软雅黑" panose="020B0503020204020204" charset="-122"/>
                  <a:ea typeface="微软雅黑" panose="020B0503020204020204" charset="-122"/>
                  <a:cs typeface="+mn-ea"/>
                  <a:sym typeface="+mn-ea"/>
                </a:rPr>
                <a:t>。</a:t>
              </a:r>
              <a:r>
                <a:rPr lang="en-US" altLang="zh-CN" sz="1000" dirty="0" err="1" smtClean="0">
                  <a:solidFill>
                    <a:srgbClr val="A7806F"/>
                  </a:solidFill>
                  <a:latin typeface="微软雅黑" panose="020B0503020204020204" charset="-122"/>
                  <a:ea typeface="微软雅黑" panose="020B0503020204020204" charset="-122"/>
                  <a:cs typeface="+mn-ea"/>
                  <a:sym typeface="+mn-ea"/>
                </a:rPr>
                <a:t>您的内容打在这里</a:t>
              </a:r>
              <a:r>
                <a:rPr lang="en-US" altLang="zh-CN" sz="1000" dirty="0" err="1">
                  <a:solidFill>
                    <a:srgbClr val="A7806F"/>
                  </a:solidFill>
                  <a:latin typeface="微软雅黑" panose="020B0503020204020204" charset="-122"/>
                  <a:ea typeface="微软雅黑" panose="020B0503020204020204" charset="-122"/>
                  <a:cs typeface="+mn-ea"/>
                  <a:sym typeface="+mn-ea"/>
                </a:rPr>
                <a:t>，或者通过复制您的文本后，在此框中选择粘贴</a:t>
              </a:r>
              <a:r>
                <a:rPr lang="en-US" altLang="zh-CN" sz="1000" dirty="0" smtClean="0">
                  <a:solidFill>
                    <a:srgbClr val="A7806F"/>
                  </a:solidFill>
                  <a:latin typeface="微软雅黑" panose="020B0503020204020204" charset="-122"/>
                  <a:ea typeface="微软雅黑" panose="020B0503020204020204" charset="-122"/>
                  <a:cs typeface="+mn-ea"/>
                  <a:sym typeface="+mn-ea"/>
                </a:rPr>
                <a:t>。</a:t>
              </a:r>
              <a:endParaRPr lang="en-US" altLang="zh-CN" sz="1000" dirty="0" smtClean="0">
                <a:solidFill>
                  <a:srgbClr val="A7806F"/>
                </a:solidFill>
                <a:latin typeface="微软雅黑" panose="020B0503020204020204" charset="-122"/>
                <a:ea typeface="微软雅黑" panose="020B0503020204020204" charset="-122"/>
                <a:cs typeface="+mn-ea"/>
                <a:sym typeface="+mn-ea"/>
              </a:endParaRPr>
            </a:p>
          </p:txBody>
        </p:sp>
        <p:sp>
          <p:nvSpPr>
            <p:cNvPr id="8" name="文本框 7"/>
            <p:cNvSpPr txBox="1"/>
            <p:nvPr/>
          </p:nvSpPr>
          <p:spPr>
            <a:xfrm>
              <a:off x="1669" y="4318"/>
              <a:ext cx="8055" cy="871"/>
            </a:xfrm>
            <a:prstGeom prst="rect">
              <a:avLst/>
            </a:prstGeom>
            <a:noFill/>
          </p:spPr>
          <p:txBody>
            <a:bodyPr wrap="square" rtlCol="0">
              <a:spAutoFit/>
            </a:bodyPr>
            <a:p>
              <a:pPr algn="l">
                <a:lnSpc>
                  <a:spcPct val="150000"/>
                </a:lnSpc>
                <a:defRPr/>
              </a:pPr>
              <a:r>
                <a:rPr lang="en-US" altLang="zh-CN" sz="1000" dirty="0" err="1" smtClean="0">
                  <a:solidFill>
                    <a:srgbClr val="A7806F"/>
                  </a:solidFill>
                  <a:latin typeface="微软雅黑" panose="020B0503020204020204" charset="-122"/>
                  <a:ea typeface="微软雅黑" panose="020B0503020204020204" charset="-122"/>
                  <a:cs typeface="+mn-ea"/>
                  <a:sym typeface="+mn-ea"/>
                </a:rPr>
                <a:t>您的内容打在这里</a:t>
              </a:r>
              <a:r>
                <a:rPr lang="en-US" altLang="zh-CN" sz="1000" dirty="0" err="1">
                  <a:solidFill>
                    <a:srgbClr val="A7806F"/>
                  </a:solidFill>
                  <a:latin typeface="微软雅黑" panose="020B0503020204020204" charset="-122"/>
                  <a:ea typeface="微软雅黑" panose="020B0503020204020204" charset="-122"/>
                  <a:cs typeface="+mn-ea"/>
                  <a:sym typeface="+mn-ea"/>
                </a:rPr>
                <a:t>，或者通过复制您的文本后，在此框中选择粘贴</a:t>
              </a:r>
              <a:r>
                <a:rPr lang="en-US" altLang="zh-CN" sz="1000" dirty="0" smtClean="0">
                  <a:solidFill>
                    <a:srgbClr val="A7806F"/>
                  </a:solidFill>
                  <a:latin typeface="微软雅黑" panose="020B0503020204020204" charset="-122"/>
                  <a:ea typeface="微软雅黑" panose="020B0503020204020204" charset="-122"/>
                  <a:cs typeface="+mn-ea"/>
                  <a:sym typeface="+mn-ea"/>
                </a:rPr>
                <a:t>。</a:t>
              </a:r>
              <a:r>
                <a:rPr lang="en-US" altLang="zh-CN" sz="1000" dirty="0" err="1" smtClean="0">
                  <a:solidFill>
                    <a:srgbClr val="A7806F"/>
                  </a:solidFill>
                  <a:latin typeface="微软雅黑" panose="020B0503020204020204" charset="-122"/>
                  <a:ea typeface="微软雅黑" panose="020B0503020204020204" charset="-122"/>
                  <a:cs typeface="+mn-ea"/>
                  <a:sym typeface="+mn-ea"/>
                </a:rPr>
                <a:t>您的内容打在这里</a:t>
              </a:r>
              <a:r>
                <a:rPr lang="en-US" altLang="zh-CN" sz="1000" dirty="0" err="1">
                  <a:solidFill>
                    <a:srgbClr val="A7806F"/>
                  </a:solidFill>
                  <a:latin typeface="微软雅黑" panose="020B0503020204020204" charset="-122"/>
                  <a:ea typeface="微软雅黑" panose="020B0503020204020204" charset="-122"/>
                  <a:cs typeface="+mn-ea"/>
                  <a:sym typeface="+mn-ea"/>
                </a:rPr>
                <a:t>，或者通过复制您的文本后，在此框中选择粘贴</a:t>
              </a:r>
              <a:r>
                <a:rPr lang="en-US" altLang="zh-CN" sz="1000" dirty="0" smtClean="0">
                  <a:solidFill>
                    <a:srgbClr val="A7806F"/>
                  </a:solidFill>
                  <a:latin typeface="微软雅黑" panose="020B0503020204020204" charset="-122"/>
                  <a:ea typeface="微软雅黑" panose="020B0503020204020204" charset="-122"/>
                  <a:cs typeface="+mn-ea"/>
                  <a:sym typeface="+mn-ea"/>
                </a:rPr>
                <a:t>。</a:t>
              </a:r>
              <a:endParaRPr lang="en-US" altLang="zh-CN" sz="1000" dirty="0" smtClean="0">
                <a:solidFill>
                  <a:srgbClr val="A7806F"/>
                </a:solidFill>
                <a:latin typeface="微软雅黑" panose="020B0503020204020204" charset="-122"/>
                <a:ea typeface="微软雅黑" panose="020B0503020204020204" charset="-122"/>
                <a:cs typeface="+mn-ea"/>
                <a:sym typeface="+mn-ea"/>
              </a:endParaRPr>
            </a:p>
          </p:txBody>
        </p:sp>
        <p:sp>
          <p:nvSpPr>
            <p:cNvPr id="36" name="Freeform 9"/>
            <p:cNvSpPr/>
            <p:nvPr/>
          </p:nvSpPr>
          <p:spPr bwMode="auto">
            <a:xfrm>
              <a:off x="1995" y="6366"/>
              <a:ext cx="412" cy="315"/>
            </a:xfrm>
            <a:custGeom>
              <a:avLst/>
              <a:gdLst>
                <a:gd name="T0" fmla="*/ 1511 w 1915"/>
                <a:gd name="T1" fmla="*/ 0 h 1465"/>
                <a:gd name="T2" fmla="*/ 1550 w 1915"/>
                <a:gd name="T3" fmla="*/ 238 h 1465"/>
                <a:gd name="T4" fmla="*/ 207 w 1915"/>
                <a:gd name="T5" fmla="*/ 1231 h 1465"/>
                <a:gd name="T6" fmla="*/ 0 w 1915"/>
                <a:gd name="T7" fmla="*/ 1219 h 1465"/>
                <a:gd name="T8" fmla="*/ 796 w 1915"/>
                <a:gd name="T9" fmla="*/ 1465 h 1465"/>
                <a:gd name="T10" fmla="*/ 1915 w 1915"/>
                <a:gd name="T11" fmla="*/ 637 h 1465"/>
                <a:gd name="T12" fmla="*/ 1511 w 1915"/>
                <a:gd name="T13" fmla="*/ 0 h 1465"/>
              </a:gdLst>
              <a:ahLst/>
              <a:cxnLst>
                <a:cxn ang="0">
                  <a:pos x="T0" y="T1"/>
                </a:cxn>
                <a:cxn ang="0">
                  <a:pos x="T2" y="T3"/>
                </a:cxn>
                <a:cxn ang="0">
                  <a:pos x="T4" y="T5"/>
                </a:cxn>
                <a:cxn ang="0">
                  <a:pos x="T6" y="T7"/>
                </a:cxn>
                <a:cxn ang="0">
                  <a:pos x="T8" y="T9"/>
                </a:cxn>
                <a:cxn ang="0">
                  <a:pos x="T10" y="T11"/>
                </a:cxn>
                <a:cxn ang="0">
                  <a:pos x="T12" y="T13"/>
                </a:cxn>
              </a:cxnLst>
              <a:rect l="0" t="0" r="r" b="b"/>
              <a:pathLst>
                <a:path w="1915" h="1465">
                  <a:moveTo>
                    <a:pt x="1511" y="0"/>
                  </a:moveTo>
                  <a:cubicBezTo>
                    <a:pt x="1536" y="76"/>
                    <a:pt x="1550" y="156"/>
                    <a:pt x="1550" y="238"/>
                  </a:cubicBezTo>
                  <a:cubicBezTo>
                    <a:pt x="1550" y="787"/>
                    <a:pt x="949" y="1231"/>
                    <a:pt x="207" y="1231"/>
                  </a:cubicBezTo>
                  <a:cubicBezTo>
                    <a:pt x="137" y="1231"/>
                    <a:pt x="67" y="1227"/>
                    <a:pt x="0" y="1219"/>
                  </a:cubicBezTo>
                  <a:cubicBezTo>
                    <a:pt x="203" y="1371"/>
                    <a:pt x="484" y="1465"/>
                    <a:pt x="796" y="1465"/>
                  </a:cubicBezTo>
                  <a:cubicBezTo>
                    <a:pt x="1414" y="1465"/>
                    <a:pt x="1915" y="1094"/>
                    <a:pt x="1915" y="637"/>
                  </a:cubicBezTo>
                  <a:cubicBezTo>
                    <a:pt x="1915" y="381"/>
                    <a:pt x="1758" y="152"/>
                    <a:pt x="151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th-TH">
                <a:solidFill>
                  <a:srgbClr val="A7806F"/>
                </a:solidFill>
                <a:latin typeface="微软雅黑" panose="020B0503020204020204" charset="-122"/>
                <a:ea typeface="微软雅黑" panose="020B0503020204020204" charset="-122"/>
              </a:endParaRPr>
            </a:p>
          </p:txBody>
        </p:sp>
        <p:sp>
          <p:nvSpPr>
            <p:cNvPr id="37" name="Oval 10"/>
            <p:cNvSpPr>
              <a:spLocks noChangeArrowheads="1"/>
            </p:cNvSpPr>
            <p:nvPr/>
          </p:nvSpPr>
          <p:spPr bwMode="auto">
            <a:xfrm>
              <a:off x="1801" y="6240"/>
              <a:ext cx="481" cy="35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th-TH">
                <a:solidFill>
                  <a:srgbClr val="A7806F"/>
                </a:solidFill>
                <a:latin typeface="微软雅黑" panose="020B0503020204020204" charset="-122"/>
                <a:ea typeface="微软雅黑" panose="020B0503020204020204" charset="-122"/>
              </a:endParaRPr>
            </a:p>
          </p:txBody>
        </p:sp>
        <p:sp>
          <p:nvSpPr>
            <p:cNvPr id="38" name="Freeform 11"/>
            <p:cNvSpPr/>
            <p:nvPr/>
          </p:nvSpPr>
          <p:spPr bwMode="auto">
            <a:xfrm>
              <a:off x="1818" y="6480"/>
              <a:ext cx="211" cy="151"/>
            </a:xfrm>
            <a:custGeom>
              <a:avLst/>
              <a:gdLst>
                <a:gd name="T0" fmla="*/ 407 w 981"/>
                <a:gd name="T1" fmla="*/ 157 h 703"/>
                <a:gd name="T2" fmla="*/ 69 w 981"/>
                <a:gd name="T3" fmla="*/ 611 h 703"/>
                <a:gd name="T4" fmla="*/ 107 w 981"/>
                <a:gd name="T5" fmla="*/ 699 h 703"/>
                <a:gd name="T6" fmla="*/ 764 w 981"/>
                <a:gd name="T7" fmla="*/ 330 h 703"/>
                <a:gd name="T8" fmla="*/ 407 w 981"/>
                <a:gd name="T9" fmla="*/ 157 h 703"/>
              </a:gdLst>
              <a:ahLst/>
              <a:cxnLst>
                <a:cxn ang="0">
                  <a:pos x="T0" y="T1"/>
                </a:cxn>
                <a:cxn ang="0">
                  <a:pos x="T2" y="T3"/>
                </a:cxn>
                <a:cxn ang="0">
                  <a:pos x="T4" y="T5"/>
                </a:cxn>
                <a:cxn ang="0">
                  <a:pos x="T6" y="T7"/>
                </a:cxn>
                <a:cxn ang="0">
                  <a:pos x="T8" y="T9"/>
                </a:cxn>
              </a:cxnLst>
              <a:rect l="0" t="0" r="r" b="b"/>
              <a:pathLst>
                <a:path w="981" h="703">
                  <a:moveTo>
                    <a:pt x="407" y="157"/>
                  </a:moveTo>
                  <a:cubicBezTo>
                    <a:pt x="332" y="348"/>
                    <a:pt x="138" y="567"/>
                    <a:pt x="69" y="611"/>
                  </a:cubicBezTo>
                  <a:cubicBezTo>
                    <a:pt x="0" y="655"/>
                    <a:pt x="31" y="694"/>
                    <a:pt x="107" y="699"/>
                  </a:cubicBezTo>
                  <a:cubicBezTo>
                    <a:pt x="183" y="703"/>
                    <a:pt x="546" y="660"/>
                    <a:pt x="764" y="330"/>
                  </a:cubicBezTo>
                  <a:cubicBezTo>
                    <a:pt x="981" y="0"/>
                    <a:pt x="407" y="157"/>
                    <a:pt x="407" y="15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th-TH">
                <a:solidFill>
                  <a:srgbClr val="A7806F"/>
                </a:solidFill>
                <a:latin typeface="微软雅黑" panose="020B0503020204020204" charset="-122"/>
                <a:ea typeface="微软雅黑" panose="020B0503020204020204" charset="-122"/>
              </a:endParaRPr>
            </a:p>
          </p:txBody>
        </p:sp>
        <p:sp>
          <p:nvSpPr>
            <p:cNvPr id="39" name="Freeform 12"/>
            <p:cNvSpPr/>
            <p:nvPr/>
          </p:nvSpPr>
          <p:spPr bwMode="auto">
            <a:xfrm>
              <a:off x="2177" y="6573"/>
              <a:ext cx="214" cy="146"/>
            </a:xfrm>
            <a:custGeom>
              <a:avLst/>
              <a:gdLst>
                <a:gd name="T0" fmla="*/ 578 w 999"/>
                <a:gd name="T1" fmla="*/ 142 h 680"/>
                <a:gd name="T2" fmla="*/ 929 w 999"/>
                <a:gd name="T3" fmla="*/ 585 h 680"/>
                <a:gd name="T4" fmla="*/ 893 w 999"/>
                <a:gd name="T5" fmla="*/ 674 h 680"/>
                <a:gd name="T6" fmla="*/ 226 w 999"/>
                <a:gd name="T7" fmla="*/ 324 h 680"/>
                <a:gd name="T8" fmla="*/ 578 w 999"/>
                <a:gd name="T9" fmla="*/ 142 h 680"/>
              </a:gdLst>
              <a:ahLst/>
              <a:cxnLst>
                <a:cxn ang="0">
                  <a:pos x="T0" y="T1"/>
                </a:cxn>
                <a:cxn ang="0">
                  <a:pos x="T2" y="T3"/>
                </a:cxn>
                <a:cxn ang="0">
                  <a:pos x="T4" y="T5"/>
                </a:cxn>
                <a:cxn ang="0">
                  <a:pos x="T6" y="T7"/>
                </a:cxn>
                <a:cxn ang="0">
                  <a:pos x="T8" y="T9"/>
                </a:cxn>
              </a:cxnLst>
              <a:rect l="0" t="0" r="r" b="b"/>
              <a:pathLst>
                <a:path w="999" h="680">
                  <a:moveTo>
                    <a:pt x="578" y="142"/>
                  </a:moveTo>
                  <a:cubicBezTo>
                    <a:pt x="659" y="330"/>
                    <a:pt x="859" y="544"/>
                    <a:pt x="929" y="585"/>
                  </a:cubicBezTo>
                  <a:cubicBezTo>
                    <a:pt x="999" y="627"/>
                    <a:pt x="969" y="668"/>
                    <a:pt x="893" y="674"/>
                  </a:cubicBezTo>
                  <a:cubicBezTo>
                    <a:pt x="817" y="680"/>
                    <a:pt x="453" y="648"/>
                    <a:pt x="226" y="324"/>
                  </a:cubicBezTo>
                  <a:cubicBezTo>
                    <a:pt x="0" y="0"/>
                    <a:pt x="578" y="142"/>
                    <a:pt x="578" y="14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th-TH">
                <a:solidFill>
                  <a:srgbClr val="A7806F"/>
                </a:solidFill>
                <a:latin typeface="微软雅黑" panose="020B0503020204020204" charset="-122"/>
                <a:ea typeface="微软雅黑" panose="020B0503020204020204" charset="-122"/>
              </a:endParaRPr>
            </a:p>
          </p:txBody>
        </p:sp>
        <p:sp>
          <p:nvSpPr>
            <p:cNvPr id="40" name="Freeform 82"/>
            <p:cNvSpPr>
              <a:spLocks noEditPoints="1"/>
            </p:cNvSpPr>
            <p:nvPr/>
          </p:nvSpPr>
          <p:spPr bwMode="auto">
            <a:xfrm>
              <a:off x="4828" y="6258"/>
              <a:ext cx="397" cy="469"/>
            </a:xfrm>
            <a:custGeom>
              <a:avLst/>
              <a:gdLst/>
              <a:ahLst/>
              <a:cxnLst>
                <a:cxn ang="0">
                  <a:pos x="61" y="26"/>
                </a:cxn>
                <a:cxn ang="0">
                  <a:pos x="61" y="68"/>
                </a:cxn>
                <a:cxn ang="0">
                  <a:pos x="58" y="72"/>
                </a:cxn>
                <a:cxn ang="0">
                  <a:pos x="4" y="72"/>
                </a:cxn>
                <a:cxn ang="0">
                  <a:pos x="0" y="68"/>
                </a:cxn>
                <a:cxn ang="0">
                  <a:pos x="0" y="4"/>
                </a:cxn>
                <a:cxn ang="0">
                  <a:pos x="4" y="0"/>
                </a:cxn>
                <a:cxn ang="0">
                  <a:pos x="36" y="0"/>
                </a:cxn>
                <a:cxn ang="0">
                  <a:pos x="36" y="22"/>
                </a:cxn>
                <a:cxn ang="0">
                  <a:pos x="40" y="26"/>
                </a:cxn>
                <a:cxn ang="0">
                  <a:pos x="61" y="26"/>
                </a:cxn>
                <a:cxn ang="0">
                  <a:pos x="46" y="32"/>
                </a:cxn>
                <a:cxn ang="0">
                  <a:pos x="45" y="31"/>
                </a:cxn>
                <a:cxn ang="0">
                  <a:pos x="16" y="31"/>
                </a:cxn>
                <a:cxn ang="0">
                  <a:pos x="15" y="32"/>
                </a:cxn>
                <a:cxn ang="0">
                  <a:pos x="15" y="35"/>
                </a:cxn>
                <a:cxn ang="0">
                  <a:pos x="16" y="36"/>
                </a:cxn>
                <a:cxn ang="0">
                  <a:pos x="45" y="36"/>
                </a:cxn>
                <a:cxn ang="0">
                  <a:pos x="46" y="35"/>
                </a:cxn>
                <a:cxn ang="0">
                  <a:pos x="46" y="32"/>
                </a:cxn>
                <a:cxn ang="0">
                  <a:pos x="46" y="43"/>
                </a:cxn>
                <a:cxn ang="0">
                  <a:pos x="45" y="41"/>
                </a:cxn>
                <a:cxn ang="0">
                  <a:pos x="16" y="41"/>
                </a:cxn>
                <a:cxn ang="0">
                  <a:pos x="15" y="43"/>
                </a:cxn>
                <a:cxn ang="0">
                  <a:pos x="15" y="45"/>
                </a:cxn>
                <a:cxn ang="0">
                  <a:pos x="16" y="47"/>
                </a:cxn>
                <a:cxn ang="0">
                  <a:pos x="45" y="47"/>
                </a:cxn>
                <a:cxn ang="0">
                  <a:pos x="46" y="45"/>
                </a:cxn>
                <a:cxn ang="0">
                  <a:pos x="46" y="43"/>
                </a:cxn>
                <a:cxn ang="0">
                  <a:pos x="46" y="53"/>
                </a:cxn>
                <a:cxn ang="0">
                  <a:pos x="45" y="52"/>
                </a:cxn>
                <a:cxn ang="0">
                  <a:pos x="16" y="52"/>
                </a:cxn>
                <a:cxn ang="0">
                  <a:pos x="15" y="53"/>
                </a:cxn>
                <a:cxn ang="0">
                  <a:pos x="15" y="56"/>
                </a:cxn>
                <a:cxn ang="0">
                  <a:pos x="16" y="57"/>
                </a:cxn>
                <a:cxn ang="0">
                  <a:pos x="45" y="57"/>
                </a:cxn>
                <a:cxn ang="0">
                  <a:pos x="46" y="56"/>
                </a:cxn>
                <a:cxn ang="0">
                  <a:pos x="46" y="53"/>
                </a:cxn>
                <a:cxn ang="0">
                  <a:pos x="60" y="21"/>
                </a:cxn>
                <a:cxn ang="0">
                  <a:pos x="41" y="21"/>
                </a:cxn>
                <a:cxn ang="0">
                  <a:pos x="41" y="2"/>
                </a:cxn>
                <a:cxn ang="0">
                  <a:pos x="42" y="3"/>
                </a:cxn>
                <a:cxn ang="0">
                  <a:pos x="59" y="19"/>
                </a:cxn>
                <a:cxn ang="0">
                  <a:pos x="60" y="21"/>
                </a:cxn>
              </a:cxnLst>
              <a:rect l="0" t="0" r="r" b="b"/>
              <a:pathLst>
                <a:path w="61" h="72">
                  <a:moveTo>
                    <a:pt x="61" y="26"/>
                  </a:moveTo>
                  <a:cubicBezTo>
                    <a:pt x="61" y="68"/>
                    <a:pt x="61" y="68"/>
                    <a:pt x="61" y="68"/>
                  </a:cubicBezTo>
                  <a:cubicBezTo>
                    <a:pt x="61" y="71"/>
                    <a:pt x="60" y="72"/>
                    <a:pt x="58" y="72"/>
                  </a:cubicBezTo>
                  <a:cubicBezTo>
                    <a:pt x="4" y="72"/>
                    <a:pt x="4" y="72"/>
                    <a:pt x="4" y="72"/>
                  </a:cubicBezTo>
                  <a:cubicBezTo>
                    <a:pt x="1" y="72"/>
                    <a:pt x="0" y="71"/>
                    <a:pt x="0" y="68"/>
                  </a:cubicBezTo>
                  <a:cubicBezTo>
                    <a:pt x="0" y="4"/>
                    <a:pt x="0" y="4"/>
                    <a:pt x="0" y="4"/>
                  </a:cubicBezTo>
                  <a:cubicBezTo>
                    <a:pt x="0" y="2"/>
                    <a:pt x="1" y="0"/>
                    <a:pt x="4" y="0"/>
                  </a:cubicBezTo>
                  <a:cubicBezTo>
                    <a:pt x="36" y="0"/>
                    <a:pt x="36" y="0"/>
                    <a:pt x="36" y="0"/>
                  </a:cubicBezTo>
                  <a:cubicBezTo>
                    <a:pt x="36" y="22"/>
                    <a:pt x="36" y="22"/>
                    <a:pt x="36" y="22"/>
                  </a:cubicBezTo>
                  <a:cubicBezTo>
                    <a:pt x="36" y="24"/>
                    <a:pt x="37" y="26"/>
                    <a:pt x="40" y="26"/>
                  </a:cubicBezTo>
                  <a:lnTo>
                    <a:pt x="61" y="26"/>
                  </a:lnTo>
                  <a:close/>
                  <a:moveTo>
                    <a:pt x="46" y="32"/>
                  </a:moveTo>
                  <a:cubicBezTo>
                    <a:pt x="46" y="32"/>
                    <a:pt x="45" y="31"/>
                    <a:pt x="45" y="31"/>
                  </a:cubicBezTo>
                  <a:cubicBezTo>
                    <a:pt x="16" y="31"/>
                    <a:pt x="16" y="31"/>
                    <a:pt x="16" y="31"/>
                  </a:cubicBezTo>
                  <a:cubicBezTo>
                    <a:pt x="16" y="31"/>
                    <a:pt x="15" y="32"/>
                    <a:pt x="15" y="32"/>
                  </a:cubicBezTo>
                  <a:cubicBezTo>
                    <a:pt x="15" y="35"/>
                    <a:pt x="15" y="35"/>
                    <a:pt x="15" y="35"/>
                  </a:cubicBezTo>
                  <a:cubicBezTo>
                    <a:pt x="15" y="36"/>
                    <a:pt x="16" y="36"/>
                    <a:pt x="16" y="36"/>
                  </a:cubicBezTo>
                  <a:cubicBezTo>
                    <a:pt x="45" y="36"/>
                    <a:pt x="45" y="36"/>
                    <a:pt x="45" y="36"/>
                  </a:cubicBezTo>
                  <a:cubicBezTo>
                    <a:pt x="45" y="36"/>
                    <a:pt x="46" y="36"/>
                    <a:pt x="46" y="35"/>
                  </a:cubicBezTo>
                  <a:lnTo>
                    <a:pt x="46" y="32"/>
                  </a:lnTo>
                  <a:close/>
                  <a:moveTo>
                    <a:pt x="46" y="43"/>
                  </a:moveTo>
                  <a:cubicBezTo>
                    <a:pt x="46" y="42"/>
                    <a:pt x="45" y="41"/>
                    <a:pt x="45" y="41"/>
                  </a:cubicBezTo>
                  <a:cubicBezTo>
                    <a:pt x="16" y="41"/>
                    <a:pt x="16" y="41"/>
                    <a:pt x="16" y="41"/>
                  </a:cubicBezTo>
                  <a:cubicBezTo>
                    <a:pt x="16" y="41"/>
                    <a:pt x="15" y="42"/>
                    <a:pt x="15" y="43"/>
                  </a:cubicBezTo>
                  <a:cubicBezTo>
                    <a:pt x="15" y="45"/>
                    <a:pt x="15" y="45"/>
                    <a:pt x="15" y="45"/>
                  </a:cubicBezTo>
                  <a:cubicBezTo>
                    <a:pt x="15" y="46"/>
                    <a:pt x="16" y="47"/>
                    <a:pt x="16" y="47"/>
                  </a:cubicBezTo>
                  <a:cubicBezTo>
                    <a:pt x="45" y="47"/>
                    <a:pt x="45" y="47"/>
                    <a:pt x="45" y="47"/>
                  </a:cubicBezTo>
                  <a:cubicBezTo>
                    <a:pt x="45" y="47"/>
                    <a:pt x="46" y="46"/>
                    <a:pt x="46" y="45"/>
                  </a:cubicBezTo>
                  <a:lnTo>
                    <a:pt x="46" y="43"/>
                  </a:lnTo>
                  <a:close/>
                  <a:moveTo>
                    <a:pt x="46" y="53"/>
                  </a:moveTo>
                  <a:cubicBezTo>
                    <a:pt x="46" y="52"/>
                    <a:pt x="45" y="52"/>
                    <a:pt x="45" y="52"/>
                  </a:cubicBezTo>
                  <a:cubicBezTo>
                    <a:pt x="16" y="52"/>
                    <a:pt x="16" y="52"/>
                    <a:pt x="16" y="52"/>
                  </a:cubicBezTo>
                  <a:cubicBezTo>
                    <a:pt x="16" y="52"/>
                    <a:pt x="15" y="52"/>
                    <a:pt x="15" y="53"/>
                  </a:cubicBezTo>
                  <a:cubicBezTo>
                    <a:pt x="15" y="56"/>
                    <a:pt x="15" y="56"/>
                    <a:pt x="15" y="56"/>
                  </a:cubicBezTo>
                  <a:cubicBezTo>
                    <a:pt x="15" y="56"/>
                    <a:pt x="16" y="57"/>
                    <a:pt x="16" y="57"/>
                  </a:cubicBezTo>
                  <a:cubicBezTo>
                    <a:pt x="45" y="57"/>
                    <a:pt x="45" y="57"/>
                    <a:pt x="45" y="57"/>
                  </a:cubicBezTo>
                  <a:cubicBezTo>
                    <a:pt x="45" y="57"/>
                    <a:pt x="46" y="56"/>
                    <a:pt x="46" y="56"/>
                  </a:cubicBezTo>
                  <a:lnTo>
                    <a:pt x="46" y="53"/>
                  </a:lnTo>
                  <a:close/>
                  <a:moveTo>
                    <a:pt x="60" y="21"/>
                  </a:moveTo>
                  <a:cubicBezTo>
                    <a:pt x="41" y="21"/>
                    <a:pt x="41" y="21"/>
                    <a:pt x="41" y="21"/>
                  </a:cubicBezTo>
                  <a:cubicBezTo>
                    <a:pt x="41" y="2"/>
                    <a:pt x="41" y="2"/>
                    <a:pt x="41" y="2"/>
                  </a:cubicBezTo>
                  <a:cubicBezTo>
                    <a:pt x="41" y="2"/>
                    <a:pt x="42" y="3"/>
                    <a:pt x="42" y="3"/>
                  </a:cubicBezTo>
                  <a:cubicBezTo>
                    <a:pt x="59" y="19"/>
                    <a:pt x="59" y="19"/>
                    <a:pt x="59" y="19"/>
                  </a:cubicBezTo>
                  <a:cubicBezTo>
                    <a:pt x="59" y="20"/>
                    <a:pt x="59" y="20"/>
                    <a:pt x="60" y="2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solidFill>
                  <a:srgbClr val="A7806F"/>
                </a:solidFill>
                <a:latin typeface="微软雅黑" panose="020B0503020204020204" charset="-122"/>
                <a:ea typeface="微软雅黑" panose="020B0503020204020204" charset="-122"/>
              </a:endParaRPr>
            </a:p>
          </p:txBody>
        </p:sp>
        <p:sp>
          <p:nvSpPr>
            <p:cNvPr id="41" name="Freeform 148"/>
            <p:cNvSpPr>
              <a:spLocks noEditPoints="1"/>
            </p:cNvSpPr>
            <p:nvPr/>
          </p:nvSpPr>
          <p:spPr bwMode="auto">
            <a:xfrm>
              <a:off x="7670" y="6180"/>
              <a:ext cx="494" cy="477"/>
            </a:xfrm>
            <a:custGeom>
              <a:avLst/>
              <a:gdLst/>
              <a:ahLst/>
              <a:cxnLst>
                <a:cxn ang="0">
                  <a:pos x="16" y="54"/>
                </a:cxn>
                <a:cxn ang="0">
                  <a:pos x="14" y="57"/>
                </a:cxn>
                <a:cxn ang="0">
                  <a:pos x="2" y="57"/>
                </a:cxn>
                <a:cxn ang="0">
                  <a:pos x="0" y="54"/>
                </a:cxn>
                <a:cxn ang="0">
                  <a:pos x="0" y="29"/>
                </a:cxn>
                <a:cxn ang="0">
                  <a:pos x="2" y="26"/>
                </a:cxn>
                <a:cxn ang="0">
                  <a:pos x="14" y="26"/>
                </a:cxn>
                <a:cxn ang="0">
                  <a:pos x="16" y="29"/>
                </a:cxn>
                <a:cxn ang="0">
                  <a:pos x="16" y="54"/>
                </a:cxn>
                <a:cxn ang="0">
                  <a:pos x="7" y="47"/>
                </a:cxn>
                <a:cxn ang="0">
                  <a:pos x="5" y="49"/>
                </a:cxn>
                <a:cxn ang="0">
                  <a:pos x="7" y="52"/>
                </a:cxn>
                <a:cxn ang="0">
                  <a:pos x="10" y="49"/>
                </a:cxn>
                <a:cxn ang="0">
                  <a:pos x="7" y="47"/>
                </a:cxn>
                <a:cxn ang="0">
                  <a:pos x="62" y="35"/>
                </a:cxn>
                <a:cxn ang="0">
                  <a:pos x="62" y="38"/>
                </a:cxn>
                <a:cxn ang="0">
                  <a:pos x="61" y="43"/>
                </a:cxn>
                <a:cxn ang="0">
                  <a:pos x="61" y="48"/>
                </a:cxn>
                <a:cxn ang="0">
                  <a:pos x="59" y="52"/>
                </a:cxn>
                <a:cxn ang="0">
                  <a:pos x="57" y="59"/>
                </a:cxn>
                <a:cxn ang="0">
                  <a:pos x="49" y="62"/>
                </a:cxn>
                <a:cxn ang="0">
                  <a:pos x="47" y="62"/>
                </a:cxn>
                <a:cxn ang="0">
                  <a:pos x="44" y="62"/>
                </a:cxn>
                <a:cxn ang="0">
                  <a:pos x="43" y="62"/>
                </a:cxn>
                <a:cxn ang="0">
                  <a:pos x="28" y="59"/>
                </a:cxn>
                <a:cxn ang="0">
                  <a:pos x="22" y="57"/>
                </a:cxn>
                <a:cxn ang="0">
                  <a:pos x="19" y="54"/>
                </a:cxn>
                <a:cxn ang="0">
                  <a:pos x="19" y="29"/>
                </a:cxn>
                <a:cxn ang="0">
                  <a:pos x="21" y="26"/>
                </a:cxn>
                <a:cxn ang="0">
                  <a:pos x="29" y="19"/>
                </a:cxn>
                <a:cxn ang="0">
                  <a:pos x="33" y="14"/>
                </a:cxn>
                <a:cxn ang="0">
                  <a:pos x="35" y="8"/>
                </a:cxn>
                <a:cxn ang="0">
                  <a:pos x="38" y="1"/>
                </a:cxn>
                <a:cxn ang="0">
                  <a:pos x="40" y="0"/>
                </a:cxn>
                <a:cxn ang="0">
                  <a:pos x="49" y="11"/>
                </a:cxn>
                <a:cxn ang="0">
                  <a:pos x="46" y="18"/>
                </a:cxn>
                <a:cxn ang="0">
                  <a:pos x="45" y="21"/>
                </a:cxn>
                <a:cxn ang="0">
                  <a:pos x="56" y="21"/>
                </a:cxn>
                <a:cxn ang="0">
                  <a:pos x="64" y="29"/>
                </a:cxn>
                <a:cxn ang="0">
                  <a:pos x="62" y="35"/>
                </a:cxn>
              </a:cxnLst>
              <a:rect l="0" t="0" r="r" b="b"/>
              <a:pathLst>
                <a:path w="64" h="62">
                  <a:moveTo>
                    <a:pt x="16" y="54"/>
                  </a:moveTo>
                  <a:cubicBezTo>
                    <a:pt x="16" y="56"/>
                    <a:pt x="15" y="57"/>
                    <a:pt x="14" y="57"/>
                  </a:cubicBezTo>
                  <a:cubicBezTo>
                    <a:pt x="2" y="57"/>
                    <a:pt x="2" y="57"/>
                    <a:pt x="2" y="57"/>
                  </a:cubicBezTo>
                  <a:cubicBezTo>
                    <a:pt x="1" y="57"/>
                    <a:pt x="0" y="56"/>
                    <a:pt x="0" y="54"/>
                  </a:cubicBezTo>
                  <a:cubicBezTo>
                    <a:pt x="0" y="29"/>
                    <a:pt x="0" y="29"/>
                    <a:pt x="0" y="29"/>
                  </a:cubicBezTo>
                  <a:cubicBezTo>
                    <a:pt x="0" y="27"/>
                    <a:pt x="1" y="26"/>
                    <a:pt x="2" y="26"/>
                  </a:cubicBezTo>
                  <a:cubicBezTo>
                    <a:pt x="14" y="26"/>
                    <a:pt x="14" y="26"/>
                    <a:pt x="14" y="26"/>
                  </a:cubicBezTo>
                  <a:cubicBezTo>
                    <a:pt x="15" y="26"/>
                    <a:pt x="16" y="27"/>
                    <a:pt x="16" y="29"/>
                  </a:cubicBezTo>
                  <a:lnTo>
                    <a:pt x="16" y="54"/>
                  </a:lnTo>
                  <a:close/>
                  <a:moveTo>
                    <a:pt x="7" y="47"/>
                  </a:moveTo>
                  <a:cubicBezTo>
                    <a:pt x="6" y="47"/>
                    <a:pt x="5" y="48"/>
                    <a:pt x="5" y="49"/>
                  </a:cubicBezTo>
                  <a:cubicBezTo>
                    <a:pt x="5" y="51"/>
                    <a:pt x="6" y="52"/>
                    <a:pt x="7" y="52"/>
                  </a:cubicBezTo>
                  <a:cubicBezTo>
                    <a:pt x="9" y="52"/>
                    <a:pt x="10" y="51"/>
                    <a:pt x="10" y="49"/>
                  </a:cubicBezTo>
                  <a:cubicBezTo>
                    <a:pt x="10" y="48"/>
                    <a:pt x="9" y="47"/>
                    <a:pt x="7" y="47"/>
                  </a:cubicBezTo>
                  <a:close/>
                  <a:moveTo>
                    <a:pt x="62" y="35"/>
                  </a:moveTo>
                  <a:cubicBezTo>
                    <a:pt x="62" y="36"/>
                    <a:pt x="62" y="37"/>
                    <a:pt x="62" y="38"/>
                  </a:cubicBezTo>
                  <a:cubicBezTo>
                    <a:pt x="62" y="40"/>
                    <a:pt x="62" y="42"/>
                    <a:pt x="61" y="43"/>
                  </a:cubicBezTo>
                  <a:cubicBezTo>
                    <a:pt x="61" y="45"/>
                    <a:pt x="61" y="46"/>
                    <a:pt x="61" y="48"/>
                  </a:cubicBezTo>
                  <a:cubicBezTo>
                    <a:pt x="60" y="49"/>
                    <a:pt x="60" y="51"/>
                    <a:pt x="59" y="52"/>
                  </a:cubicBezTo>
                  <a:cubicBezTo>
                    <a:pt x="59" y="55"/>
                    <a:pt x="58" y="57"/>
                    <a:pt x="57" y="59"/>
                  </a:cubicBezTo>
                  <a:cubicBezTo>
                    <a:pt x="55" y="61"/>
                    <a:pt x="52" y="62"/>
                    <a:pt x="49" y="62"/>
                  </a:cubicBezTo>
                  <a:cubicBezTo>
                    <a:pt x="48" y="62"/>
                    <a:pt x="48" y="62"/>
                    <a:pt x="47" y="62"/>
                  </a:cubicBezTo>
                  <a:cubicBezTo>
                    <a:pt x="44" y="62"/>
                    <a:pt x="44" y="62"/>
                    <a:pt x="44" y="62"/>
                  </a:cubicBezTo>
                  <a:cubicBezTo>
                    <a:pt x="43" y="62"/>
                    <a:pt x="43" y="62"/>
                    <a:pt x="43" y="62"/>
                  </a:cubicBezTo>
                  <a:cubicBezTo>
                    <a:pt x="38" y="62"/>
                    <a:pt x="32" y="60"/>
                    <a:pt x="28" y="59"/>
                  </a:cubicBezTo>
                  <a:cubicBezTo>
                    <a:pt x="25" y="58"/>
                    <a:pt x="23" y="57"/>
                    <a:pt x="22" y="57"/>
                  </a:cubicBezTo>
                  <a:cubicBezTo>
                    <a:pt x="20" y="57"/>
                    <a:pt x="19" y="56"/>
                    <a:pt x="19" y="54"/>
                  </a:cubicBezTo>
                  <a:cubicBezTo>
                    <a:pt x="19" y="29"/>
                    <a:pt x="19" y="29"/>
                    <a:pt x="19" y="29"/>
                  </a:cubicBezTo>
                  <a:cubicBezTo>
                    <a:pt x="19" y="27"/>
                    <a:pt x="20" y="26"/>
                    <a:pt x="21" y="26"/>
                  </a:cubicBezTo>
                  <a:cubicBezTo>
                    <a:pt x="23" y="26"/>
                    <a:pt x="27" y="21"/>
                    <a:pt x="29" y="19"/>
                  </a:cubicBezTo>
                  <a:cubicBezTo>
                    <a:pt x="30" y="17"/>
                    <a:pt x="31" y="15"/>
                    <a:pt x="33" y="14"/>
                  </a:cubicBezTo>
                  <a:cubicBezTo>
                    <a:pt x="34" y="13"/>
                    <a:pt x="35" y="10"/>
                    <a:pt x="35" y="8"/>
                  </a:cubicBezTo>
                  <a:cubicBezTo>
                    <a:pt x="36" y="5"/>
                    <a:pt x="36" y="3"/>
                    <a:pt x="38" y="1"/>
                  </a:cubicBezTo>
                  <a:cubicBezTo>
                    <a:pt x="38" y="1"/>
                    <a:pt x="39" y="0"/>
                    <a:pt x="40" y="0"/>
                  </a:cubicBezTo>
                  <a:cubicBezTo>
                    <a:pt x="49" y="0"/>
                    <a:pt x="49" y="8"/>
                    <a:pt x="49" y="11"/>
                  </a:cubicBezTo>
                  <a:cubicBezTo>
                    <a:pt x="49" y="14"/>
                    <a:pt x="47" y="16"/>
                    <a:pt x="46" y="18"/>
                  </a:cubicBezTo>
                  <a:cubicBezTo>
                    <a:pt x="46" y="19"/>
                    <a:pt x="46" y="20"/>
                    <a:pt x="45" y="21"/>
                  </a:cubicBezTo>
                  <a:cubicBezTo>
                    <a:pt x="56" y="21"/>
                    <a:pt x="56" y="21"/>
                    <a:pt x="56" y="21"/>
                  </a:cubicBezTo>
                  <a:cubicBezTo>
                    <a:pt x="60" y="21"/>
                    <a:pt x="64" y="25"/>
                    <a:pt x="64" y="29"/>
                  </a:cubicBezTo>
                  <a:cubicBezTo>
                    <a:pt x="64" y="31"/>
                    <a:pt x="63" y="33"/>
                    <a:pt x="62" y="3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solidFill>
                  <a:srgbClr val="A7806F"/>
                </a:solidFill>
                <a:latin typeface="微软雅黑" panose="020B0503020204020204" charset="-122"/>
                <a:ea typeface="微软雅黑" panose="020B0503020204020204" charset="-122"/>
              </a:endParaRPr>
            </a:p>
          </p:txBody>
        </p:sp>
      </p:grpSp>
      <p:graphicFrame>
        <p:nvGraphicFramePr>
          <p:cNvPr id="3" name="图表 2"/>
          <p:cNvGraphicFramePr/>
          <p:nvPr/>
        </p:nvGraphicFramePr>
        <p:xfrm>
          <a:off x="6573520" y="1632585"/>
          <a:ext cx="4561205" cy="3597275"/>
        </p:xfrm>
        <a:graphic>
          <a:graphicData uri="http://schemas.openxmlformats.org/drawingml/2006/chart">
            <c:chart xmlns:c="http://schemas.openxmlformats.org/drawingml/2006/chart" xmlns:r="http://schemas.openxmlformats.org/officeDocument/2006/relationships" r:id="rId1"/>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1125855" y="1226185"/>
            <a:ext cx="10003155" cy="4914265"/>
            <a:chOff x="1773" y="1931"/>
            <a:chExt cx="15753" cy="7739"/>
          </a:xfrm>
        </p:grpSpPr>
        <p:sp>
          <p:nvSpPr>
            <p:cNvPr id="49" name="Freeform 130"/>
            <p:cNvSpPr>
              <a:spLocks noEditPoints="1"/>
            </p:cNvSpPr>
            <p:nvPr/>
          </p:nvSpPr>
          <p:spPr bwMode="auto">
            <a:xfrm>
              <a:off x="6350" y="3710"/>
              <a:ext cx="6274" cy="5960"/>
            </a:xfrm>
            <a:custGeom>
              <a:avLst/>
              <a:gdLst/>
              <a:ahLst/>
              <a:cxnLst>
                <a:cxn ang="0">
                  <a:pos x="275" y="12"/>
                </a:cxn>
                <a:cxn ang="0">
                  <a:pos x="297" y="7"/>
                </a:cxn>
                <a:cxn ang="0">
                  <a:pos x="237" y="26"/>
                </a:cxn>
                <a:cxn ang="0">
                  <a:pos x="731" y="474"/>
                </a:cxn>
                <a:cxn ang="0">
                  <a:pos x="724" y="482"/>
                </a:cxn>
                <a:cxn ang="0">
                  <a:pos x="470" y="13"/>
                </a:cxn>
                <a:cxn ang="0">
                  <a:pos x="454" y="10"/>
                </a:cxn>
                <a:cxn ang="0">
                  <a:pos x="470" y="32"/>
                </a:cxn>
                <a:cxn ang="0">
                  <a:pos x="475" y="26"/>
                </a:cxn>
                <a:cxn ang="0">
                  <a:pos x="432" y="9"/>
                </a:cxn>
                <a:cxn ang="0">
                  <a:pos x="423" y="8"/>
                </a:cxn>
                <a:cxn ang="0">
                  <a:pos x="397" y="9"/>
                </a:cxn>
                <a:cxn ang="0">
                  <a:pos x="386" y="10"/>
                </a:cxn>
                <a:cxn ang="0">
                  <a:pos x="390" y="18"/>
                </a:cxn>
                <a:cxn ang="0">
                  <a:pos x="538" y="408"/>
                </a:cxn>
                <a:cxn ang="0">
                  <a:pos x="730" y="264"/>
                </a:cxn>
                <a:cxn ang="0">
                  <a:pos x="478" y="71"/>
                </a:cxn>
                <a:cxn ang="0">
                  <a:pos x="418" y="50"/>
                </a:cxn>
                <a:cxn ang="0">
                  <a:pos x="363" y="88"/>
                </a:cxn>
                <a:cxn ang="0">
                  <a:pos x="418" y="83"/>
                </a:cxn>
                <a:cxn ang="0">
                  <a:pos x="389" y="134"/>
                </a:cxn>
                <a:cxn ang="0">
                  <a:pos x="366" y="141"/>
                </a:cxn>
                <a:cxn ang="0">
                  <a:pos x="283" y="212"/>
                </a:cxn>
                <a:cxn ang="0">
                  <a:pos x="375" y="215"/>
                </a:cxn>
                <a:cxn ang="0">
                  <a:pos x="451" y="261"/>
                </a:cxn>
                <a:cxn ang="0">
                  <a:pos x="492" y="285"/>
                </a:cxn>
                <a:cxn ang="0">
                  <a:pos x="500" y="23"/>
                </a:cxn>
                <a:cxn ang="0">
                  <a:pos x="512" y="40"/>
                </a:cxn>
                <a:cxn ang="0">
                  <a:pos x="514" y="62"/>
                </a:cxn>
                <a:cxn ang="0">
                  <a:pos x="671" y="360"/>
                </a:cxn>
                <a:cxn ang="0">
                  <a:pos x="733" y="432"/>
                </a:cxn>
                <a:cxn ang="0">
                  <a:pos x="314" y="123"/>
                </a:cxn>
                <a:cxn ang="0">
                  <a:pos x="291" y="165"/>
                </a:cxn>
                <a:cxn ang="0">
                  <a:pos x="288" y="153"/>
                </a:cxn>
                <a:cxn ang="0">
                  <a:pos x="460" y="297"/>
                </a:cxn>
                <a:cxn ang="0">
                  <a:pos x="364" y="533"/>
                </a:cxn>
                <a:cxn ang="0">
                  <a:pos x="48" y="434"/>
                </a:cxn>
                <a:cxn ang="0">
                  <a:pos x="126" y="647"/>
                </a:cxn>
                <a:cxn ang="0">
                  <a:pos x="166" y="674"/>
                </a:cxn>
                <a:cxn ang="0">
                  <a:pos x="11" y="348"/>
                </a:cxn>
                <a:cxn ang="0">
                  <a:pos x="290" y="70"/>
                </a:cxn>
                <a:cxn ang="0">
                  <a:pos x="88" y="161"/>
                </a:cxn>
                <a:cxn ang="0">
                  <a:pos x="351" y="3"/>
                </a:cxn>
                <a:cxn ang="0">
                  <a:pos x="352" y="1"/>
                </a:cxn>
                <a:cxn ang="0">
                  <a:pos x="347" y="1"/>
                </a:cxn>
                <a:cxn ang="0">
                  <a:pos x="341" y="2"/>
                </a:cxn>
                <a:cxn ang="0">
                  <a:pos x="322" y="4"/>
                </a:cxn>
                <a:cxn ang="0">
                  <a:pos x="281" y="13"/>
                </a:cxn>
                <a:cxn ang="0">
                  <a:pos x="270" y="17"/>
                </a:cxn>
                <a:cxn ang="0">
                  <a:pos x="242" y="33"/>
                </a:cxn>
                <a:cxn ang="0">
                  <a:pos x="175" y="96"/>
                </a:cxn>
                <a:cxn ang="0">
                  <a:pos x="299" y="35"/>
                </a:cxn>
                <a:cxn ang="0">
                  <a:pos x="351" y="0"/>
                </a:cxn>
                <a:cxn ang="0">
                  <a:pos x="330" y="2"/>
                </a:cxn>
                <a:cxn ang="0">
                  <a:pos x="271" y="14"/>
                </a:cxn>
                <a:cxn ang="0">
                  <a:pos x="319" y="3"/>
                </a:cxn>
                <a:cxn ang="0">
                  <a:pos x="186" y="52"/>
                </a:cxn>
                <a:cxn ang="0">
                  <a:pos x="208" y="42"/>
                </a:cxn>
                <a:cxn ang="0">
                  <a:pos x="179" y="53"/>
                </a:cxn>
                <a:cxn ang="0">
                  <a:pos x="193" y="48"/>
                </a:cxn>
                <a:cxn ang="0">
                  <a:pos x="108" y="138"/>
                </a:cxn>
                <a:cxn ang="0">
                  <a:pos x="86" y="134"/>
                </a:cxn>
                <a:cxn ang="0">
                  <a:pos x="66" y="186"/>
                </a:cxn>
              </a:cxnLst>
              <a:rect l="0" t="0" r="r" b="b"/>
              <a:pathLst>
                <a:path w="746" h="719">
                  <a:moveTo>
                    <a:pt x="713" y="218"/>
                  </a:moveTo>
                  <a:cubicBezTo>
                    <a:pt x="709" y="210"/>
                    <a:pt x="709" y="210"/>
                    <a:pt x="709" y="210"/>
                  </a:cubicBezTo>
                  <a:cubicBezTo>
                    <a:pt x="711" y="213"/>
                    <a:pt x="712" y="216"/>
                    <a:pt x="713" y="218"/>
                  </a:cubicBezTo>
                  <a:cubicBezTo>
                    <a:pt x="713" y="218"/>
                    <a:pt x="713" y="218"/>
                    <a:pt x="713" y="218"/>
                  </a:cubicBezTo>
                  <a:moveTo>
                    <a:pt x="709" y="210"/>
                  </a:moveTo>
                  <a:cubicBezTo>
                    <a:pt x="706" y="203"/>
                    <a:pt x="701" y="194"/>
                    <a:pt x="697" y="187"/>
                  </a:cubicBezTo>
                  <a:cubicBezTo>
                    <a:pt x="697" y="186"/>
                    <a:pt x="697" y="186"/>
                    <a:pt x="697" y="186"/>
                  </a:cubicBezTo>
                  <a:cubicBezTo>
                    <a:pt x="702" y="195"/>
                    <a:pt x="704" y="199"/>
                    <a:pt x="709" y="210"/>
                  </a:cubicBezTo>
                  <a:cubicBezTo>
                    <a:pt x="709" y="210"/>
                    <a:pt x="709" y="210"/>
                    <a:pt x="709" y="210"/>
                  </a:cubicBezTo>
                  <a:moveTo>
                    <a:pt x="696" y="186"/>
                  </a:moveTo>
                  <a:cubicBezTo>
                    <a:pt x="697" y="186"/>
                    <a:pt x="697" y="186"/>
                    <a:pt x="697" y="186"/>
                  </a:cubicBezTo>
                  <a:cubicBezTo>
                    <a:pt x="697" y="187"/>
                    <a:pt x="697" y="187"/>
                    <a:pt x="697" y="187"/>
                  </a:cubicBezTo>
                  <a:cubicBezTo>
                    <a:pt x="697" y="186"/>
                    <a:pt x="697" y="186"/>
                    <a:pt x="696" y="186"/>
                  </a:cubicBezTo>
                  <a:moveTo>
                    <a:pt x="746" y="352"/>
                  </a:moveTo>
                  <a:cubicBezTo>
                    <a:pt x="745" y="351"/>
                    <a:pt x="745" y="350"/>
                    <a:pt x="745" y="348"/>
                  </a:cubicBezTo>
                  <a:cubicBezTo>
                    <a:pt x="745" y="350"/>
                    <a:pt x="745" y="351"/>
                    <a:pt x="746" y="352"/>
                  </a:cubicBezTo>
                  <a:cubicBezTo>
                    <a:pt x="746" y="352"/>
                    <a:pt x="746" y="352"/>
                    <a:pt x="746" y="352"/>
                  </a:cubicBezTo>
                  <a:moveTo>
                    <a:pt x="745" y="347"/>
                  </a:moveTo>
                  <a:cubicBezTo>
                    <a:pt x="745" y="346"/>
                    <a:pt x="745" y="344"/>
                    <a:pt x="745" y="343"/>
                  </a:cubicBezTo>
                  <a:cubicBezTo>
                    <a:pt x="745" y="345"/>
                    <a:pt x="745" y="347"/>
                    <a:pt x="745" y="348"/>
                  </a:cubicBezTo>
                  <a:cubicBezTo>
                    <a:pt x="745" y="348"/>
                    <a:pt x="745" y="348"/>
                    <a:pt x="745" y="347"/>
                  </a:cubicBezTo>
                  <a:moveTo>
                    <a:pt x="743" y="327"/>
                  </a:moveTo>
                  <a:cubicBezTo>
                    <a:pt x="743" y="321"/>
                    <a:pt x="743" y="321"/>
                    <a:pt x="743" y="321"/>
                  </a:cubicBezTo>
                  <a:cubicBezTo>
                    <a:pt x="743" y="324"/>
                    <a:pt x="743" y="326"/>
                    <a:pt x="743" y="329"/>
                  </a:cubicBezTo>
                  <a:cubicBezTo>
                    <a:pt x="743" y="328"/>
                    <a:pt x="743" y="327"/>
                    <a:pt x="743" y="327"/>
                  </a:cubicBezTo>
                  <a:moveTo>
                    <a:pt x="309" y="4"/>
                  </a:moveTo>
                  <a:cubicBezTo>
                    <a:pt x="309" y="5"/>
                    <a:pt x="309" y="5"/>
                    <a:pt x="309" y="5"/>
                  </a:cubicBezTo>
                  <a:cubicBezTo>
                    <a:pt x="313" y="4"/>
                    <a:pt x="313" y="4"/>
                    <a:pt x="313" y="4"/>
                  </a:cubicBezTo>
                  <a:cubicBezTo>
                    <a:pt x="313" y="4"/>
                    <a:pt x="313" y="4"/>
                    <a:pt x="313" y="4"/>
                  </a:cubicBezTo>
                  <a:cubicBezTo>
                    <a:pt x="312" y="4"/>
                    <a:pt x="311" y="4"/>
                    <a:pt x="309" y="4"/>
                  </a:cubicBezTo>
                  <a:moveTo>
                    <a:pt x="307" y="5"/>
                  </a:moveTo>
                  <a:cubicBezTo>
                    <a:pt x="304" y="5"/>
                    <a:pt x="304" y="5"/>
                    <a:pt x="304" y="5"/>
                  </a:cubicBezTo>
                  <a:cubicBezTo>
                    <a:pt x="305" y="5"/>
                    <a:pt x="305" y="5"/>
                    <a:pt x="305" y="5"/>
                  </a:cubicBezTo>
                  <a:cubicBezTo>
                    <a:pt x="306" y="5"/>
                    <a:pt x="306" y="5"/>
                    <a:pt x="307" y="5"/>
                  </a:cubicBezTo>
                  <a:moveTo>
                    <a:pt x="259" y="17"/>
                  </a:moveTo>
                  <a:cubicBezTo>
                    <a:pt x="259" y="17"/>
                    <a:pt x="258" y="17"/>
                    <a:pt x="258" y="17"/>
                  </a:cubicBezTo>
                  <a:cubicBezTo>
                    <a:pt x="258" y="17"/>
                    <a:pt x="259" y="17"/>
                    <a:pt x="259" y="17"/>
                  </a:cubicBezTo>
                  <a:moveTo>
                    <a:pt x="266" y="15"/>
                  </a:moveTo>
                  <a:cubicBezTo>
                    <a:pt x="267" y="14"/>
                    <a:pt x="267" y="14"/>
                    <a:pt x="268" y="14"/>
                  </a:cubicBezTo>
                  <a:cubicBezTo>
                    <a:pt x="268" y="14"/>
                    <a:pt x="268" y="14"/>
                    <a:pt x="268" y="14"/>
                  </a:cubicBezTo>
                  <a:cubicBezTo>
                    <a:pt x="267" y="14"/>
                    <a:pt x="267" y="14"/>
                    <a:pt x="267" y="14"/>
                  </a:cubicBezTo>
                  <a:cubicBezTo>
                    <a:pt x="267" y="14"/>
                    <a:pt x="267" y="14"/>
                    <a:pt x="267" y="14"/>
                  </a:cubicBezTo>
                  <a:cubicBezTo>
                    <a:pt x="266" y="15"/>
                    <a:pt x="266" y="15"/>
                    <a:pt x="266" y="15"/>
                  </a:cubicBezTo>
                  <a:cubicBezTo>
                    <a:pt x="266" y="15"/>
                    <a:pt x="266" y="15"/>
                    <a:pt x="266" y="15"/>
                  </a:cubicBezTo>
                  <a:moveTo>
                    <a:pt x="269" y="14"/>
                  </a:moveTo>
                  <a:cubicBezTo>
                    <a:pt x="269" y="14"/>
                    <a:pt x="269" y="14"/>
                    <a:pt x="269" y="14"/>
                  </a:cubicBezTo>
                  <a:cubicBezTo>
                    <a:pt x="269" y="14"/>
                    <a:pt x="269" y="14"/>
                    <a:pt x="268" y="14"/>
                  </a:cubicBezTo>
                  <a:cubicBezTo>
                    <a:pt x="267" y="14"/>
                    <a:pt x="267" y="14"/>
                    <a:pt x="266" y="15"/>
                  </a:cubicBezTo>
                  <a:cubicBezTo>
                    <a:pt x="269" y="14"/>
                    <a:pt x="269" y="14"/>
                    <a:pt x="269" y="14"/>
                  </a:cubicBezTo>
                  <a:moveTo>
                    <a:pt x="267" y="14"/>
                  </a:moveTo>
                  <a:cubicBezTo>
                    <a:pt x="268" y="14"/>
                    <a:pt x="268" y="14"/>
                    <a:pt x="268" y="14"/>
                  </a:cubicBezTo>
                  <a:cubicBezTo>
                    <a:pt x="269" y="14"/>
                    <a:pt x="269" y="14"/>
                    <a:pt x="270" y="13"/>
                  </a:cubicBezTo>
                  <a:cubicBezTo>
                    <a:pt x="269" y="14"/>
                    <a:pt x="268" y="14"/>
                    <a:pt x="268" y="14"/>
                  </a:cubicBezTo>
                  <a:cubicBezTo>
                    <a:pt x="267" y="14"/>
                    <a:pt x="267" y="14"/>
                    <a:pt x="267" y="14"/>
                  </a:cubicBezTo>
                  <a:cubicBezTo>
                    <a:pt x="267" y="14"/>
                    <a:pt x="267" y="14"/>
                    <a:pt x="267" y="14"/>
                  </a:cubicBezTo>
                  <a:moveTo>
                    <a:pt x="270" y="13"/>
                  </a:moveTo>
                  <a:cubicBezTo>
                    <a:pt x="274" y="12"/>
                    <a:pt x="274" y="12"/>
                    <a:pt x="274" y="12"/>
                  </a:cubicBezTo>
                  <a:cubicBezTo>
                    <a:pt x="274" y="12"/>
                    <a:pt x="274" y="12"/>
                    <a:pt x="274" y="12"/>
                  </a:cubicBezTo>
                  <a:cubicBezTo>
                    <a:pt x="275" y="12"/>
                    <a:pt x="275" y="12"/>
                    <a:pt x="275" y="12"/>
                  </a:cubicBezTo>
                  <a:cubicBezTo>
                    <a:pt x="275" y="12"/>
                    <a:pt x="275" y="12"/>
                    <a:pt x="275" y="12"/>
                  </a:cubicBezTo>
                  <a:cubicBezTo>
                    <a:pt x="273" y="13"/>
                    <a:pt x="272" y="13"/>
                    <a:pt x="270" y="13"/>
                  </a:cubicBezTo>
                  <a:cubicBezTo>
                    <a:pt x="269" y="14"/>
                    <a:pt x="269" y="14"/>
                    <a:pt x="268" y="14"/>
                  </a:cubicBezTo>
                  <a:cubicBezTo>
                    <a:pt x="270" y="13"/>
                    <a:pt x="270" y="13"/>
                    <a:pt x="270" y="13"/>
                  </a:cubicBezTo>
                  <a:moveTo>
                    <a:pt x="279" y="11"/>
                  </a:moveTo>
                  <a:cubicBezTo>
                    <a:pt x="279" y="11"/>
                    <a:pt x="279" y="11"/>
                    <a:pt x="279" y="11"/>
                  </a:cubicBezTo>
                  <a:cubicBezTo>
                    <a:pt x="280" y="11"/>
                    <a:pt x="281" y="11"/>
                    <a:pt x="281" y="10"/>
                  </a:cubicBezTo>
                  <a:cubicBezTo>
                    <a:pt x="284" y="10"/>
                    <a:pt x="284" y="10"/>
                    <a:pt x="284" y="10"/>
                  </a:cubicBezTo>
                  <a:cubicBezTo>
                    <a:pt x="284" y="10"/>
                    <a:pt x="284" y="10"/>
                    <a:pt x="284" y="10"/>
                  </a:cubicBezTo>
                  <a:cubicBezTo>
                    <a:pt x="283" y="10"/>
                    <a:pt x="283" y="10"/>
                    <a:pt x="283" y="10"/>
                  </a:cubicBezTo>
                  <a:cubicBezTo>
                    <a:pt x="282" y="10"/>
                    <a:pt x="281" y="10"/>
                    <a:pt x="280" y="11"/>
                  </a:cubicBezTo>
                  <a:cubicBezTo>
                    <a:pt x="280" y="11"/>
                    <a:pt x="280" y="11"/>
                    <a:pt x="280" y="11"/>
                  </a:cubicBezTo>
                  <a:cubicBezTo>
                    <a:pt x="279" y="11"/>
                    <a:pt x="279" y="11"/>
                    <a:pt x="279" y="11"/>
                  </a:cubicBezTo>
                  <a:moveTo>
                    <a:pt x="286" y="9"/>
                  </a:moveTo>
                  <a:cubicBezTo>
                    <a:pt x="287" y="9"/>
                    <a:pt x="287" y="9"/>
                    <a:pt x="287" y="9"/>
                  </a:cubicBezTo>
                  <a:cubicBezTo>
                    <a:pt x="289" y="9"/>
                    <a:pt x="289" y="9"/>
                    <a:pt x="289" y="9"/>
                  </a:cubicBezTo>
                  <a:cubicBezTo>
                    <a:pt x="290" y="8"/>
                    <a:pt x="290" y="8"/>
                    <a:pt x="290" y="8"/>
                  </a:cubicBezTo>
                  <a:cubicBezTo>
                    <a:pt x="288" y="9"/>
                    <a:pt x="288" y="9"/>
                    <a:pt x="288" y="9"/>
                  </a:cubicBezTo>
                  <a:cubicBezTo>
                    <a:pt x="287" y="9"/>
                    <a:pt x="287" y="9"/>
                    <a:pt x="287" y="9"/>
                  </a:cubicBezTo>
                  <a:cubicBezTo>
                    <a:pt x="286" y="9"/>
                    <a:pt x="286" y="9"/>
                    <a:pt x="286" y="9"/>
                  </a:cubicBezTo>
                  <a:cubicBezTo>
                    <a:pt x="286" y="9"/>
                    <a:pt x="286" y="9"/>
                    <a:pt x="286" y="9"/>
                  </a:cubicBezTo>
                  <a:moveTo>
                    <a:pt x="293" y="8"/>
                  </a:moveTo>
                  <a:cubicBezTo>
                    <a:pt x="294" y="7"/>
                    <a:pt x="294" y="7"/>
                    <a:pt x="294" y="7"/>
                  </a:cubicBezTo>
                  <a:cubicBezTo>
                    <a:pt x="298" y="7"/>
                    <a:pt x="298" y="7"/>
                    <a:pt x="298" y="7"/>
                  </a:cubicBezTo>
                  <a:cubicBezTo>
                    <a:pt x="298" y="7"/>
                    <a:pt x="298" y="7"/>
                    <a:pt x="298" y="7"/>
                  </a:cubicBezTo>
                  <a:cubicBezTo>
                    <a:pt x="296" y="7"/>
                    <a:pt x="296" y="7"/>
                    <a:pt x="296" y="7"/>
                  </a:cubicBezTo>
                  <a:cubicBezTo>
                    <a:pt x="293" y="8"/>
                    <a:pt x="293" y="8"/>
                    <a:pt x="293" y="8"/>
                  </a:cubicBezTo>
                  <a:cubicBezTo>
                    <a:pt x="292" y="8"/>
                    <a:pt x="292" y="8"/>
                    <a:pt x="292" y="8"/>
                  </a:cubicBezTo>
                  <a:cubicBezTo>
                    <a:pt x="292" y="8"/>
                    <a:pt x="291" y="8"/>
                    <a:pt x="291" y="8"/>
                  </a:cubicBezTo>
                  <a:cubicBezTo>
                    <a:pt x="293" y="8"/>
                    <a:pt x="293" y="8"/>
                    <a:pt x="293" y="8"/>
                  </a:cubicBezTo>
                  <a:moveTo>
                    <a:pt x="298" y="7"/>
                  </a:moveTo>
                  <a:cubicBezTo>
                    <a:pt x="298" y="7"/>
                    <a:pt x="298" y="7"/>
                    <a:pt x="298" y="7"/>
                  </a:cubicBezTo>
                  <a:cubicBezTo>
                    <a:pt x="298" y="7"/>
                    <a:pt x="298" y="7"/>
                    <a:pt x="298" y="7"/>
                  </a:cubicBezTo>
                  <a:cubicBezTo>
                    <a:pt x="298" y="7"/>
                    <a:pt x="298" y="7"/>
                    <a:pt x="298" y="7"/>
                  </a:cubicBezTo>
                  <a:moveTo>
                    <a:pt x="309" y="5"/>
                  </a:moveTo>
                  <a:cubicBezTo>
                    <a:pt x="314" y="4"/>
                    <a:pt x="314" y="4"/>
                    <a:pt x="314" y="4"/>
                  </a:cubicBezTo>
                  <a:cubicBezTo>
                    <a:pt x="315" y="4"/>
                    <a:pt x="315" y="4"/>
                    <a:pt x="315" y="4"/>
                  </a:cubicBezTo>
                  <a:cubicBezTo>
                    <a:pt x="314" y="4"/>
                    <a:pt x="313" y="4"/>
                    <a:pt x="312" y="4"/>
                  </a:cubicBezTo>
                  <a:cubicBezTo>
                    <a:pt x="311" y="4"/>
                    <a:pt x="311" y="4"/>
                    <a:pt x="311" y="4"/>
                  </a:cubicBezTo>
                  <a:cubicBezTo>
                    <a:pt x="308" y="5"/>
                    <a:pt x="308" y="5"/>
                    <a:pt x="308" y="5"/>
                  </a:cubicBezTo>
                  <a:cubicBezTo>
                    <a:pt x="309" y="5"/>
                    <a:pt x="309" y="5"/>
                    <a:pt x="309" y="5"/>
                  </a:cubicBezTo>
                  <a:moveTo>
                    <a:pt x="315" y="4"/>
                  </a:moveTo>
                  <a:cubicBezTo>
                    <a:pt x="315" y="4"/>
                    <a:pt x="315" y="4"/>
                    <a:pt x="315" y="4"/>
                  </a:cubicBezTo>
                  <a:cubicBezTo>
                    <a:pt x="315" y="4"/>
                    <a:pt x="315" y="4"/>
                    <a:pt x="315" y="4"/>
                  </a:cubicBezTo>
                  <a:cubicBezTo>
                    <a:pt x="315" y="4"/>
                    <a:pt x="315" y="4"/>
                    <a:pt x="315" y="4"/>
                  </a:cubicBezTo>
                  <a:moveTo>
                    <a:pt x="295" y="7"/>
                  </a:moveTo>
                  <a:cubicBezTo>
                    <a:pt x="295" y="7"/>
                    <a:pt x="295" y="7"/>
                    <a:pt x="295" y="7"/>
                  </a:cubicBezTo>
                  <a:cubicBezTo>
                    <a:pt x="295" y="7"/>
                    <a:pt x="295" y="7"/>
                    <a:pt x="294" y="8"/>
                  </a:cubicBezTo>
                  <a:cubicBezTo>
                    <a:pt x="295" y="7"/>
                    <a:pt x="295" y="7"/>
                    <a:pt x="295" y="7"/>
                  </a:cubicBezTo>
                  <a:moveTo>
                    <a:pt x="295" y="7"/>
                  </a:moveTo>
                  <a:cubicBezTo>
                    <a:pt x="296" y="7"/>
                    <a:pt x="296" y="7"/>
                    <a:pt x="296" y="7"/>
                  </a:cubicBezTo>
                  <a:cubicBezTo>
                    <a:pt x="298" y="7"/>
                    <a:pt x="298" y="7"/>
                    <a:pt x="298" y="7"/>
                  </a:cubicBezTo>
                  <a:cubicBezTo>
                    <a:pt x="301" y="6"/>
                    <a:pt x="301" y="6"/>
                    <a:pt x="301" y="6"/>
                  </a:cubicBezTo>
                  <a:cubicBezTo>
                    <a:pt x="300" y="6"/>
                    <a:pt x="300" y="6"/>
                    <a:pt x="300" y="6"/>
                  </a:cubicBezTo>
                  <a:cubicBezTo>
                    <a:pt x="303" y="6"/>
                    <a:pt x="303" y="6"/>
                    <a:pt x="303" y="6"/>
                  </a:cubicBezTo>
                  <a:cubicBezTo>
                    <a:pt x="305" y="5"/>
                    <a:pt x="305" y="5"/>
                    <a:pt x="305" y="5"/>
                  </a:cubicBezTo>
                  <a:cubicBezTo>
                    <a:pt x="305" y="5"/>
                    <a:pt x="305" y="5"/>
                    <a:pt x="305" y="5"/>
                  </a:cubicBezTo>
                  <a:cubicBezTo>
                    <a:pt x="305" y="5"/>
                    <a:pt x="305" y="5"/>
                    <a:pt x="305" y="5"/>
                  </a:cubicBezTo>
                  <a:cubicBezTo>
                    <a:pt x="302" y="6"/>
                    <a:pt x="300" y="6"/>
                    <a:pt x="297" y="7"/>
                  </a:cubicBezTo>
                  <a:cubicBezTo>
                    <a:pt x="296" y="7"/>
                    <a:pt x="296" y="7"/>
                    <a:pt x="295" y="7"/>
                  </a:cubicBezTo>
                  <a:cubicBezTo>
                    <a:pt x="295" y="7"/>
                    <a:pt x="295" y="7"/>
                    <a:pt x="295" y="7"/>
                  </a:cubicBezTo>
                  <a:moveTo>
                    <a:pt x="2" y="405"/>
                  </a:moveTo>
                  <a:cubicBezTo>
                    <a:pt x="2" y="405"/>
                    <a:pt x="2" y="405"/>
                    <a:pt x="2" y="405"/>
                  </a:cubicBezTo>
                  <a:cubicBezTo>
                    <a:pt x="2" y="406"/>
                    <a:pt x="2" y="406"/>
                    <a:pt x="2" y="406"/>
                  </a:cubicBezTo>
                  <a:cubicBezTo>
                    <a:pt x="2" y="405"/>
                    <a:pt x="2" y="405"/>
                    <a:pt x="2" y="405"/>
                  </a:cubicBezTo>
                  <a:moveTo>
                    <a:pt x="2" y="404"/>
                  </a:moveTo>
                  <a:cubicBezTo>
                    <a:pt x="2" y="403"/>
                    <a:pt x="2" y="402"/>
                    <a:pt x="1" y="401"/>
                  </a:cubicBezTo>
                  <a:cubicBezTo>
                    <a:pt x="2" y="401"/>
                    <a:pt x="2" y="401"/>
                    <a:pt x="2" y="402"/>
                  </a:cubicBezTo>
                  <a:cubicBezTo>
                    <a:pt x="2" y="405"/>
                    <a:pt x="2" y="405"/>
                    <a:pt x="2" y="405"/>
                  </a:cubicBezTo>
                  <a:cubicBezTo>
                    <a:pt x="2" y="404"/>
                    <a:pt x="2" y="404"/>
                    <a:pt x="2" y="404"/>
                  </a:cubicBezTo>
                  <a:moveTo>
                    <a:pt x="1" y="383"/>
                  </a:moveTo>
                  <a:cubicBezTo>
                    <a:pt x="1" y="385"/>
                    <a:pt x="1" y="386"/>
                    <a:pt x="1" y="388"/>
                  </a:cubicBezTo>
                  <a:cubicBezTo>
                    <a:pt x="1" y="392"/>
                    <a:pt x="1" y="395"/>
                    <a:pt x="1" y="398"/>
                  </a:cubicBezTo>
                  <a:cubicBezTo>
                    <a:pt x="1" y="399"/>
                    <a:pt x="1" y="399"/>
                    <a:pt x="1" y="399"/>
                  </a:cubicBezTo>
                  <a:cubicBezTo>
                    <a:pt x="1" y="394"/>
                    <a:pt x="1" y="388"/>
                    <a:pt x="1" y="383"/>
                  </a:cubicBezTo>
                  <a:moveTo>
                    <a:pt x="23" y="243"/>
                  </a:moveTo>
                  <a:cubicBezTo>
                    <a:pt x="24" y="240"/>
                    <a:pt x="26" y="236"/>
                    <a:pt x="27" y="232"/>
                  </a:cubicBezTo>
                  <a:cubicBezTo>
                    <a:pt x="26" y="235"/>
                    <a:pt x="25" y="237"/>
                    <a:pt x="25" y="239"/>
                  </a:cubicBezTo>
                  <a:cubicBezTo>
                    <a:pt x="23" y="243"/>
                    <a:pt x="23" y="243"/>
                    <a:pt x="23" y="243"/>
                  </a:cubicBezTo>
                  <a:cubicBezTo>
                    <a:pt x="23" y="243"/>
                    <a:pt x="23" y="243"/>
                    <a:pt x="23" y="243"/>
                  </a:cubicBezTo>
                  <a:moveTo>
                    <a:pt x="33" y="217"/>
                  </a:moveTo>
                  <a:cubicBezTo>
                    <a:pt x="33" y="218"/>
                    <a:pt x="33" y="218"/>
                    <a:pt x="33" y="219"/>
                  </a:cubicBezTo>
                  <a:cubicBezTo>
                    <a:pt x="31" y="224"/>
                    <a:pt x="29" y="228"/>
                    <a:pt x="27" y="232"/>
                  </a:cubicBezTo>
                  <a:cubicBezTo>
                    <a:pt x="26" y="236"/>
                    <a:pt x="24" y="240"/>
                    <a:pt x="23" y="243"/>
                  </a:cubicBezTo>
                  <a:cubicBezTo>
                    <a:pt x="27" y="232"/>
                    <a:pt x="29" y="227"/>
                    <a:pt x="33" y="217"/>
                  </a:cubicBezTo>
                  <a:moveTo>
                    <a:pt x="33" y="217"/>
                  </a:moveTo>
                  <a:cubicBezTo>
                    <a:pt x="33" y="217"/>
                    <a:pt x="33" y="217"/>
                    <a:pt x="33" y="217"/>
                  </a:cubicBezTo>
                  <a:cubicBezTo>
                    <a:pt x="33" y="218"/>
                    <a:pt x="33" y="218"/>
                    <a:pt x="33" y="218"/>
                  </a:cubicBezTo>
                  <a:cubicBezTo>
                    <a:pt x="33" y="219"/>
                    <a:pt x="33" y="219"/>
                    <a:pt x="33" y="219"/>
                  </a:cubicBezTo>
                  <a:cubicBezTo>
                    <a:pt x="33" y="218"/>
                    <a:pt x="33" y="218"/>
                    <a:pt x="33" y="217"/>
                  </a:cubicBezTo>
                  <a:moveTo>
                    <a:pt x="47" y="190"/>
                  </a:moveTo>
                  <a:cubicBezTo>
                    <a:pt x="47" y="190"/>
                    <a:pt x="48" y="189"/>
                    <a:pt x="48" y="188"/>
                  </a:cubicBezTo>
                  <a:cubicBezTo>
                    <a:pt x="48" y="189"/>
                    <a:pt x="48" y="189"/>
                    <a:pt x="47" y="190"/>
                  </a:cubicBezTo>
                  <a:cubicBezTo>
                    <a:pt x="47" y="190"/>
                    <a:pt x="47" y="190"/>
                    <a:pt x="47" y="190"/>
                  </a:cubicBezTo>
                  <a:cubicBezTo>
                    <a:pt x="47" y="190"/>
                    <a:pt x="47" y="190"/>
                    <a:pt x="47" y="190"/>
                  </a:cubicBezTo>
                  <a:moveTo>
                    <a:pt x="47" y="190"/>
                  </a:moveTo>
                  <a:cubicBezTo>
                    <a:pt x="47" y="190"/>
                    <a:pt x="48" y="189"/>
                    <a:pt x="48" y="188"/>
                  </a:cubicBezTo>
                  <a:cubicBezTo>
                    <a:pt x="48" y="189"/>
                    <a:pt x="47" y="190"/>
                    <a:pt x="47" y="190"/>
                  </a:cubicBezTo>
                  <a:cubicBezTo>
                    <a:pt x="52" y="181"/>
                    <a:pt x="55" y="177"/>
                    <a:pt x="59" y="170"/>
                  </a:cubicBezTo>
                  <a:cubicBezTo>
                    <a:pt x="55" y="176"/>
                    <a:pt x="52" y="182"/>
                    <a:pt x="48" y="188"/>
                  </a:cubicBezTo>
                  <a:cubicBezTo>
                    <a:pt x="48" y="189"/>
                    <a:pt x="47" y="190"/>
                    <a:pt x="47" y="190"/>
                  </a:cubicBezTo>
                  <a:cubicBezTo>
                    <a:pt x="47" y="190"/>
                    <a:pt x="47" y="190"/>
                    <a:pt x="47" y="190"/>
                  </a:cubicBezTo>
                  <a:moveTo>
                    <a:pt x="135" y="87"/>
                  </a:moveTo>
                  <a:cubicBezTo>
                    <a:pt x="136" y="86"/>
                    <a:pt x="136" y="85"/>
                    <a:pt x="137" y="85"/>
                  </a:cubicBezTo>
                  <a:cubicBezTo>
                    <a:pt x="138" y="84"/>
                    <a:pt x="139" y="83"/>
                    <a:pt x="140" y="82"/>
                  </a:cubicBezTo>
                  <a:cubicBezTo>
                    <a:pt x="140" y="82"/>
                    <a:pt x="140" y="82"/>
                    <a:pt x="140" y="82"/>
                  </a:cubicBezTo>
                  <a:cubicBezTo>
                    <a:pt x="138" y="83"/>
                    <a:pt x="138" y="83"/>
                    <a:pt x="138" y="83"/>
                  </a:cubicBezTo>
                  <a:cubicBezTo>
                    <a:pt x="134" y="87"/>
                    <a:pt x="134" y="87"/>
                    <a:pt x="134" y="87"/>
                  </a:cubicBezTo>
                  <a:cubicBezTo>
                    <a:pt x="134" y="87"/>
                    <a:pt x="134" y="87"/>
                    <a:pt x="134" y="87"/>
                  </a:cubicBezTo>
                  <a:cubicBezTo>
                    <a:pt x="135" y="87"/>
                    <a:pt x="135" y="87"/>
                    <a:pt x="135" y="87"/>
                  </a:cubicBezTo>
                  <a:moveTo>
                    <a:pt x="140" y="81"/>
                  </a:moveTo>
                  <a:cubicBezTo>
                    <a:pt x="141" y="81"/>
                    <a:pt x="141" y="81"/>
                    <a:pt x="141" y="81"/>
                  </a:cubicBezTo>
                  <a:cubicBezTo>
                    <a:pt x="143" y="79"/>
                    <a:pt x="143" y="79"/>
                    <a:pt x="143" y="79"/>
                  </a:cubicBezTo>
                  <a:cubicBezTo>
                    <a:pt x="140" y="81"/>
                    <a:pt x="137" y="83"/>
                    <a:pt x="137" y="84"/>
                  </a:cubicBezTo>
                  <a:cubicBezTo>
                    <a:pt x="137" y="84"/>
                    <a:pt x="139" y="82"/>
                    <a:pt x="140" y="81"/>
                  </a:cubicBezTo>
                  <a:moveTo>
                    <a:pt x="231" y="28"/>
                  </a:moveTo>
                  <a:cubicBezTo>
                    <a:pt x="233" y="28"/>
                    <a:pt x="233" y="28"/>
                    <a:pt x="233" y="28"/>
                  </a:cubicBezTo>
                  <a:cubicBezTo>
                    <a:pt x="237" y="26"/>
                    <a:pt x="237" y="26"/>
                    <a:pt x="237" y="26"/>
                  </a:cubicBezTo>
                  <a:cubicBezTo>
                    <a:pt x="237" y="26"/>
                    <a:pt x="237" y="26"/>
                    <a:pt x="237" y="26"/>
                  </a:cubicBezTo>
                  <a:cubicBezTo>
                    <a:pt x="236" y="25"/>
                    <a:pt x="236" y="25"/>
                    <a:pt x="236" y="25"/>
                  </a:cubicBezTo>
                  <a:cubicBezTo>
                    <a:pt x="231" y="28"/>
                    <a:pt x="231" y="28"/>
                    <a:pt x="231" y="28"/>
                  </a:cubicBezTo>
                  <a:cubicBezTo>
                    <a:pt x="228" y="29"/>
                    <a:pt x="228" y="29"/>
                    <a:pt x="228" y="29"/>
                  </a:cubicBezTo>
                  <a:cubicBezTo>
                    <a:pt x="228" y="30"/>
                    <a:pt x="228" y="30"/>
                    <a:pt x="228" y="30"/>
                  </a:cubicBezTo>
                  <a:cubicBezTo>
                    <a:pt x="231" y="28"/>
                    <a:pt x="231" y="28"/>
                    <a:pt x="231" y="28"/>
                  </a:cubicBezTo>
                  <a:moveTo>
                    <a:pt x="695" y="448"/>
                  </a:moveTo>
                  <a:cubicBezTo>
                    <a:pt x="695" y="447"/>
                    <a:pt x="695" y="446"/>
                    <a:pt x="695" y="445"/>
                  </a:cubicBezTo>
                  <a:cubicBezTo>
                    <a:pt x="695" y="445"/>
                    <a:pt x="695" y="444"/>
                    <a:pt x="695" y="444"/>
                  </a:cubicBezTo>
                  <a:cubicBezTo>
                    <a:pt x="695" y="443"/>
                    <a:pt x="696" y="443"/>
                    <a:pt x="696" y="443"/>
                  </a:cubicBezTo>
                  <a:cubicBezTo>
                    <a:pt x="696" y="443"/>
                    <a:pt x="696" y="440"/>
                    <a:pt x="694" y="436"/>
                  </a:cubicBezTo>
                  <a:cubicBezTo>
                    <a:pt x="694" y="436"/>
                    <a:pt x="694" y="436"/>
                    <a:pt x="694" y="433"/>
                  </a:cubicBezTo>
                  <a:cubicBezTo>
                    <a:pt x="694" y="432"/>
                    <a:pt x="694" y="432"/>
                    <a:pt x="694" y="432"/>
                  </a:cubicBezTo>
                  <a:cubicBezTo>
                    <a:pt x="693" y="433"/>
                    <a:pt x="693" y="433"/>
                    <a:pt x="693" y="433"/>
                  </a:cubicBezTo>
                  <a:cubicBezTo>
                    <a:pt x="692" y="435"/>
                    <a:pt x="692" y="435"/>
                    <a:pt x="692" y="435"/>
                  </a:cubicBezTo>
                  <a:cubicBezTo>
                    <a:pt x="692" y="435"/>
                    <a:pt x="692" y="437"/>
                    <a:pt x="692" y="438"/>
                  </a:cubicBezTo>
                  <a:cubicBezTo>
                    <a:pt x="692" y="438"/>
                    <a:pt x="692" y="438"/>
                    <a:pt x="692" y="439"/>
                  </a:cubicBezTo>
                  <a:cubicBezTo>
                    <a:pt x="692" y="439"/>
                    <a:pt x="692" y="439"/>
                    <a:pt x="692" y="439"/>
                  </a:cubicBezTo>
                  <a:cubicBezTo>
                    <a:pt x="692" y="440"/>
                    <a:pt x="692" y="441"/>
                    <a:pt x="692" y="441"/>
                  </a:cubicBezTo>
                  <a:cubicBezTo>
                    <a:pt x="691" y="444"/>
                    <a:pt x="691" y="444"/>
                    <a:pt x="691" y="444"/>
                  </a:cubicBezTo>
                  <a:cubicBezTo>
                    <a:pt x="690" y="447"/>
                    <a:pt x="690" y="449"/>
                    <a:pt x="690" y="450"/>
                  </a:cubicBezTo>
                  <a:cubicBezTo>
                    <a:pt x="690" y="451"/>
                    <a:pt x="691" y="453"/>
                    <a:pt x="691" y="453"/>
                  </a:cubicBezTo>
                  <a:cubicBezTo>
                    <a:pt x="692" y="453"/>
                    <a:pt x="692" y="453"/>
                    <a:pt x="694" y="453"/>
                  </a:cubicBezTo>
                  <a:cubicBezTo>
                    <a:pt x="694" y="451"/>
                    <a:pt x="695" y="449"/>
                    <a:pt x="695" y="448"/>
                  </a:cubicBezTo>
                  <a:moveTo>
                    <a:pt x="711" y="529"/>
                  </a:moveTo>
                  <a:cubicBezTo>
                    <a:pt x="714" y="522"/>
                    <a:pt x="714" y="522"/>
                    <a:pt x="714" y="522"/>
                  </a:cubicBezTo>
                  <a:cubicBezTo>
                    <a:pt x="714" y="522"/>
                    <a:pt x="715" y="520"/>
                    <a:pt x="715" y="520"/>
                  </a:cubicBezTo>
                  <a:cubicBezTo>
                    <a:pt x="714" y="521"/>
                    <a:pt x="713" y="521"/>
                    <a:pt x="712" y="522"/>
                  </a:cubicBezTo>
                  <a:cubicBezTo>
                    <a:pt x="712" y="522"/>
                    <a:pt x="712" y="522"/>
                    <a:pt x="711" y="523"/>
                  </a:cubicBezTo>
                  <a:cubicBezTo>
                    <a:pt x="712" y="523"/>
                    <a:pt x="712" y="523"/>
                    <a:pt x="712" y="523"/>
                  </a:cubicBezTo>
                  <a:cubicBezTo>
                    <a:pt x="711" y="524"/>
                    <a:pt x="711" y="525"/>
                    <a:pt x="711" y="525"/>
                  </a:cubicBezTo>
                  <a:cubicBezTo>
                    <a:pt x="711" y="525"/>
                    <a:pt x="711" y="525"/>
                    <a:pt x="711" y="525"/>
                  </a:cubicBezTo>
                  <a:cubicBezTo>
                    <a:pt x="711" y="526"/>
                    <a:pt x="711" y="526"/>
                    <a:pt x="710" y="527"/>
                  </a:cubicBezTo>
                  <a:cubicBezTo>
                    <a:pt x="710" y="528"/>
                    <a:pt x="710" y="528"/>
                    <a:pt x="710" y="528"/>
                  </a:cubicBezTo>
                  <a:cubicBezTo>
                    <a:pt x="710" y="528"/>
                    <a:pt x="710" y="528"/>
                    <a:pt x="710" y="528"/>
                  </a:cubicBezTo>
                  <a:cubicBezTo>
                    <a:pt x="710" y="528"/>
                    <a:pt x="711" y="527"/>
                    <a:pt x="711" y="527"/>
                  </a:cubicBezTo>
                  <a:cubicBezTo>
                    <a:pt x="711" y="527"/>
                    <a:pt x="711" y="526"/>
                    <a:pt x="712" y="527"/>
                  </a:cubicBezTo>
                  <a:cubicBezTo>
                    <a:pt x="711" y="527"/>
                    <a:pt x="711" y="528"/>
                    <a:pt x="711" y="529"/>
                  </a:cubicBezTo>
                  <a:cubicBezTo>
                    <a:pt x="711" y="528"/>
                    <a:pt x="711" y="528"/>
                    <a:pt x="711" y="528"/>
                  </a:cubicBezTo>
                  <a:cubicBezTo>
                    <a:pt x="711" y="528"/>
                    <a:pt x="711" y="528"/>
                    <a:pt x="711" y="528"/>
                  </a:cubicBezTo>
                  <a:cubicBezTo>
                    <a:pt x="711" y="529"/>
                    <a:pt x="710" y="530"/>
                    <a:pt x="710" y="531"/>
                  </a:cubicBezTo>
                  <a:cubicBezTo>
                    <a:pt x="710" y="531"/>
                    <a:pt x="710" y="531"/>
                    <a:pt x="710" y="531"/>
                  </a:cubicBezTo>
                  <a:cubicBezTo>
                    <a:pt x="710" y="531"/>
                    <a:pt x="710" y="531"/>
                    <a:pt x="710" y="531"/>
                  </a:cubicBezTo>
                  <a:cubicBezTo>
                    <a:pt x="710" y="530"/>
                    <a:pt x="710" y="530"/>
                    <a:pt x="711" y="529"/>
                  </a:cubicBezTo>
                  <a:moveTo>
                    <a:pt x="712" y="517"/>
                  </a:moveTo>
                  <a:cubicBezTo>
                    <a:pt x="712" y="517"/>
                    <a:pt x="712" y="516"/>
                    <a:pt x="712" y="516"/>
                  </a:cubicBezTo>
                  <a:cubicBezTo>
                    <a:pt x="712" y="515"/>
                    <a:pt x="712" y="515"/>
                    <a:pt x="712" y="515"/>
                  </a:cubicBezTo>
                  <a:cubicBezTo>
                    <a:pt x="713" y="515"/>
                    <a:pt x="713" y="514"/>
                    <a:pt x="713" y="514"/>
                  </a:cubicBezTo>
                  <a:cubicBezTo>
                    <a:pt x="713" y="514"/>
                    <a:pt x="713" y="515"/>
                    <a:pt x="712" y="515"/>
                  </a:cubicBezTo>
                  <a:cubicBezTo>
                    <a:pt x="712" y="515"/>
                    <a:pt x="712" y="516"/>
                    <a:pt x="712" y="516"/>
                  </a:cubicBezTo>
                  <a:cubicBezTo>
                    <a:pt x="712" y="517"/>
                    <a:pt x="712" y="517"/>
                    <a:pt x="712" y="517"/>
                  </a:cubicBezTo>
                  <a:moveTo>
                    <a:pt x="728" y="487"/>
                  </a:moveTo>
                  <a:cubicBezTo>
                    <a:pt x="734" y="465"/>
                    <a:pt x="734" y="465"/>
                    <a:pt x="734" y="465"/>
                  </a:cubicBezTo>
                  <a:cubicBezTo>
                    <a:pt x="733" y="469"/>
                    <a:pt x="733" y="469"/>
                    <a:pt x="733" y="469"/>
                  </a:cubicBezTo>
                  <a:cubicBezTo>
                    <a:pt x="732" y="471"/>
                    <a:pt x="732" y="473"/>
                    <a:pt x="731" y="475"/>
                  </a:cubicBezTo>
                  <a:cubicBezTo>
                    <a:pt x="731" y="476"/>
                    <a:pt x="731" y="476"/>
                    <a:pt x="731" y="476"/>
                  </a:cubicBezTo>
                  <a:cubicBezTo>
                    <a:pt x="731" y="475"/>
                    <a:pt x="731" y="475"/>
                    <a:pt x="731" y="474"/>
                  </a:cubicBezTo>
                  <a:cubicBezTo>
                    <a:pt x="731" y="473"/>
                    <a:pt x="731" y="473"/>
                    <a:pt x="731" y="473"/>
                  </a:cubicBezTo>
                  <a:cubicBezTo>
                    <a:pt x="731" y="474"/>
                    <a:pt x="731" y="474"/>
                    <a:pt x="731" y="474"/>
                  </a:cubicBezTo>
                  <a:cubicBezTo>
                    <a:pt x="728" y="480"/>
                    <a:pt x="727" y="486"/>
                    <a:pt x="725" y="493"/>
                  </a:cubicBezTo>
                  <a:cubicBezTo>
                    <a:pt x="725" y="493"/>
                    <a:pt x="725" y="493"/>
                    <a:pt x="725" y="493"/>
                  </a:cubicBezTo>
                  <a:cubicBezTo>
                    <a:pt x="725" y="494"/>
                    <a:pt x="725" y="494"/>
                    <a:pt x="725" y="494"/>
                  </a:cubicBezTo>
                  <a:cubicBezTo>
                    <a:pt x="723" y="498"/>
                    <a:pt x="723" y="498"/>
                    <a:pt x="722" y="501"/>
                  </a:cubicBezTo>
                  <a:cubicBezTo>
                    <a:pt x="722" y="504"/>
                    <a:pt x="721" y="504"/>
                    <a:pt x="721" y="504"/>
                  </a:cubicBezTo>
                  <a:cubicBezTo>
                    <a:pt x="722" y="504"/>
                    <a:pt x="722" y="504"/>
                    <a:pt x="722" y="504"/>
                  </a:cubicBezTo>
                  <a:cubicBezTo>
                    <a:pt x="728" y="487"/>
                    <a:pt x="728" y="487"/>
                    <a:pt x="728" y="487"/>
                  </a:cubicBezTo>
                  <a:moveTo>
                    <a:pt x="714" y="506"/>
                  </a:moveTo>
                  <a:cubicBezTo>
                    <a:pt x="715" y="505"/>
                    <a:pt x="715" y="503"/>
                    <a:pt x="716" y="502"/>
                  </a:cubicBezTo>
                  <a:cubicBezTo>
                    <a:pt x="716" y="501"/>
                    <a:pt x="716" y="501"/>
                    <a:pt x="716" y="501"/>
                  </a:cubicBezTo>
                  <a:cubicBezTo>
                    <a:pt x="716" y="500"/>
                    <a:pt x="716" y="500"/>
                    <a:pt x="716" y="500"/>
                  </a:cubicBezTo>
                  <a:cubicBezTo>
                    <a:pt x="716" y="500"/>
                    <a:pt x="716" y="500"/>
                    <a:pt x="716" y="500"/>
                  </a:cubicBezTo>
                  <a:cubicBezTo>
                    <a:pt x="716" y="500"/>
                    <a:pt x="716" y="499"/>
                    <a:pt x="716" y="496"/>
                  </a:cubicBezTo>
                  <a:cubicBezTo>
                    <a:pt x="718" y="491"/>
                    <a:pt x="718" y="491"/>
                    <a:pt x="718" y="491"/>
                  </a:cubicBezTo>
                  <a:cubicBezTo>
                    <a:pt x="715" y="496"/>
                    <a:pt x="715" y="502"/>
                    <a:pt x="715" y="503"/>
                  </a:cubicBezTo>
                  <a:cubicBezTo>
                    <a:pt x="715" y="503"/>
                    <a:pt x="715" y="503"/>
                    <a:pt x="715" y="504"/>
                  </a:cubicBezTo>
                  <a:cubicBezTo>
                    <a:pt x="714" y="505"/>
                    <a:pt x="714" y="506"/>
                    <a:pt x="714" y="506"/>
                  </a:cubicBezTo>
                  <a:cubicBezTo>
                    <a:pt x="714" y="506"/>
                    <a:pt x="714" y="506"/>
                    <a:pt x="714" y="506"/>
                  </a:cubicBezTo>
                  <a:moveTo>
                    <a:pt x="719" y="481"/>
                  </a:moveTo>
                  <a:cubicBezTo>
                    <a:pt x="719" y="480"/>
                    <a:pt x="719" y="480"/>
                    <a:pt x="719" y="480"/>
                  </a:cubicBezTo>
                  <a:cubicBezTo>
                    <a:pt x="719" y="480"/>
                    <a:pt x="719" y="480"/>
                    <a:pt x="719" y="481"/>
                  </a:cubicBezTo>
                  <a:cubicBezTo>
                    <a:pt x="719" y="481"/>
                    <a:pt x="719" y="481"/>
                    <a:pt x="719" y="481"/>
                  </a:cubicBezTo>
                  <a:moveTo>
                    <a:pt x="719" y="485"/>
                  </a:moveTo>
                  <a:cubicBezTo>
                    <a:pt x="719" y="484"/>
                    <a:pt x="719" y="484"/>
                    <a:pt x="719" y="484"/>
                  </a:cubicBezTo>
                  <a:cubicBezTo>
                    <a:pt x="719" y="483"/>
                    <a:pt x="719" y="482"/>
                    <a:pt x="719" y="482"/>
                  </a:cubicBezTo>
                  <a:cubicBezTo>
                    <a:pt x="720" y="479"/>
                    <a:pt x="720" y="479"/>
                    <a:pt x="720" y="479"/>
                  </a:cubicBezTo>
                  <a:cubicBezTo>
                    <a:pt x="719" y="478"/>
                    <a:pt x="719" y="478"/>
                    <a:pt x="719" y="478"/>
                  </a:cubicBezTo>
                  <a:cubicBezTo>
                    <a:pt x="719" y="479"/>
                    <a:pt x="719" y="479"/>
                    <a:pt x="719" y="479"/>
                  </a:cubicBezTo>
                  <a:cubicBezTo>
                    <a:pt x="719" y="480"/>
                    <a:pt x="719" y="480"/>
                    <a:pt x="719" y="482"/>
                  </a:cubicBezTo>
                  <a:cubicBezTo>
                    <a:pt x="719" y="485"/>
                    <a:pt x="719" y="485"/>
                    <a:pt x="718" y="486"/>
                  </a:cubicBezTo>
                  <a:cubicBezTo>
                    <a:pt x="719" y="485"/>
                    <a:pt x="719" y="485"/>
                    <a:pt x="719" y="485"/>
                  </a:cubicBezTo>
                  <a:moveTo>
                    <a:pt x="720" y="475"/>
                  </a:moveTo>
                  <a:cubicBezTo>
                    <a:pt x="720" y="475"/>
                    <a:pt x="720" y="474"/>
                    <a:pt x="720" y="474"/>
                  </a:cubicBezTo>
                  <a:cubicBezTo>
                    <a:pt x="720" y="473"/>
                    <a:pt x="720" y="473"/>
                    <a:pt x="720" y="473"/>
                  </a:cubicBezTo>
                  <a:cubicBezTo>
                    <a:pt x="720" y="472"/>
                    <a:pt x="720" y="471"/>
                    <a:pt x="720" y="471"/>
                  </a:cubicBezTo>
                  <a:cubicBezTo>
                    <a:pt x="720" y="470"/>
                    <a:pt x="720" y="470"/>
                    <a:pt x="720" y="470"/>
                  </a:cubicBezTo>
                  <a:cubicBezTo>
                    <a:pt x="720" y="470"/>
                    <a:pt x="720" y="471"/>
                    <a:pt x="720" y="471"/>
                  </a:cubicBezTo>
                  <a:cubicBezTo>
                    <a:pt x="720" y="472"/>
                    <a:pt x="720" y="472"/>
                    <a:pt x="719" y="473"/>
                  </a:cubicBezTo>
                  <a:cubicBezTo>
                    <a:pt x="719" y="474"/>
                    <a:pt x="719" y="474"/>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20" y="475"/>
                    <a:pt x="720" y="475"/>
                    <a:pt x="720" y="475"/>
                  </a:cubicBezTo>
                  <a:moveTo>
                    <a:pt x="721" y="502"/>
                  </a:moveTo>
                  <a:cubicBezTo>
                    <a:pt x="721" y="502"/>
                    <a:pt x="723" y="495"/>
                    <a:pt x="723" y="494"/>
                  </a:cubicBezTo>
                  <a:cubicBezTo>
                    <a:pt x="722" y="495"/>
                    <a:pt x="722" y="495"/>
                    <a:pt x="721" y="497"/>
                  </a:cubicBezTo>
                  <a:cubicBezTo>
                    <a:pt x="721" y="497"/>
                    <a:pt x="721" y="497"/>
                    <a:pt x="721" y="497"/>
                  </a:cubicBezTo>
                  <a:cubicBezTo>
                    <a:pt x="723" y="492"/>
                    <a:pt x="723" y="492"/>
                    <a:pt x="723" y="492"/>
                  </a:cubicBezTo>
                  <a:cubicBezTo>
                    <a:pt x="723" y="492"/>
                    <a:pt x="723" y="492"/>
                    <a:pt x="723" y="492"/>
                  </a:cubicBezTo>
                  <a:cubicBezTo>
                    <a:pt x="722" y="491"/>
                    <a:pt x="722" y="491"/>
                    <a:pt x="722" y="491"/>
                  </a:cubicBezTo>
                  <a:cubicBezTo>
                    <a:pt x="723" y="490"/>
                    <a:pt x="723" y="489"/>
                    <a:pt x="723" y="488"/>
                  </a:cubicBezTo>
                  <a:cubicBezTo>
                    <a:pt x="724" y="486"/>
                    <a:pt x="724" y="484"/>
                    <a:pt x="725" y="482"/>
                  </a:cubicBezTo>
                  <a:cubicBezTo>
                    <a:pt x="724" y="482"/>
                    <a:pt x="724" y="482"/>
                    <a:pt x="724" y="482"/>
                  </a:cubicBezTo>
                  <a:cubicBezTo>
                    <a:pt x="724" y="482"/>
                    <a:pt x="724" y="482"/>
                    <a:pt x="724" y="482"/>
                  </a:cubicBezTo>
                  <a:cubicBezTo>
                    <a:pt x="724" y="480"/>
                    <a:pt x="725" y="477"/>
                    <a:pt x="726" y="474"/>
                  </a:cubicBezTo>
                  <a:cubicBezTo>
                    <a:pt x="725" y="475"/>
                    <a:pt x="725" y="475"/>
                    <a:pt x="725" y="475"/>
                  </a:cubicBezTo>
                  <a:cubicBezTo>
                    <a:pt x="725" y="475"/>
                    <a:pt x="725" y="475"/>
                    <a:pt x="725" y="475"/>
                  </a:cubicBezTo>
                  <a:cubicBezTo>
                    <a:pt x="725" y="475"/>
                    <a:pt x="724" y="474"/>
                    <a:pt x="725" y="473"/>
                  </a:cubicBezTo>
                  <a:cubicBezTo>
                    <a:pt x="725" y="472"/>
                    <a:pt x="725" y="472"/>
                    <a:pt x="725" y="472"/>
                  </a:cubicBezTo>
                  <a:cubicBezTo>
                    <a:pt x="725" y="471"/>
                    <a:pt x="725" y="464"/>
                    <a:pt x="725" y="461"/>
                  </a:cubicBezTo>
                  <a:cubicBezTo>
                    <a:pt x="725" y="461"/>
                    <a:pt x="725" y="461"/>
                    <a:pt x="725" y="457"/>
                  </a:cubicBezTo>
                  <a:cubicBezTo>
                    <a:pt x="725" y="457"/>
                    <a:pt x="724" y="458"/>
                    <a:pt x="724" y="458"/>
                  </a:cubicBezTo>
                  <a:cubicBezTo>
                    <a:pt x="724" y="458"/>
                    <a:pt x="723" y="456"/>
                    <a:pt x="723" y="455"/>
                  </a:cubicBezTo>
                  <a:cubicBezTo>
                    <a:pt x="722" y="455"/>
                    <a:pt x="722" y="456"/>
                    <a:pt x="722" y="458"/>
                  </a:cubicBezTo>
                  <a:cubicBezTo>
                    <a:pt x="722" y="461"/>
                    <a:pt x="722" y="461"/>
                    <a:pt x="722" y="465"/>
                  </a:cubicBezTo>
                  <a:cubicBezTo>
                    <a:pt x="723" y="468"/>
                    <a:pt x="721" y="470"/>
                    <a:pt x="721" y="473"/>
                  </a:cubicBezTo>
                  <a:cubicBezTo>
                    <a:pt x="721" y="473"/>
                    <a:pt x="721" y="473"/>
                    <a:pt x="721" y="473"/>
                  </a:cubicBezTo>
                  <a:cubicBezTo>
                    <a:pt x="722" y="474"/>
                    <a:pt x="722" y="474"/>
                    <a:pt x="722" y="474"/>
                  </a:cubicBezTo>
                  <a:cubicBezTo>
                    <a:pt x="722" y="475"/>
                    <a:pt x="721" y="478"/>
                    <a:pt x="721" y="481"/>
                  </a:cubicBezTo>
                  <a:cubicBezTo>
                    <a:pt x="721" y="481"/>
                    <a:pt x="720" y="481"/>
                    <a:pt x="720" y="482"/>
                  </a:cubicBezTo>
                  <a:cubicBezTo>
                    <a:pt x="720" y="485"/>
                    <a:pt x="720" y="488"/>
                    <a:pt x="719" y="491"/>
                  </a:cubicBezTo>
                  <a:cubicBezTo>
                    <a:pt x="719" y="494"/>
                    <a:pt x="718" y="497"/>
                    <a:pt x="717" y="500"/>
                  </a:cubicBezTo>
                  <a:cubicBezTo>
                    <a:pt x="716" y="506"/>
                    <a:pt x="715" y="512"/>
                    <a:pt x="713" y="517"/>
                  </a:cubicBezTo>
                  <a:cubicBezTo>
                    <a:pt x="714" y="516"/>
                    <a:pt x="715" y="515"/>
                    <a:pt x="715" y="514"/>
                  </a:cubicBezTo>
                  <a:cubicBezTo>
                    <a:pt x="715" y="514"/>
                    <a:pt x="716" y="513"/>
                    <a:pt x="716" y="513"/>
                  </a:cubicBezTo>
                  <a:cubicBezTo>
                    <a:pt x="716" y="513"/>
                    <a:pt x="718" y="508"/>
                    <a:pt x="719" y="506"/>
                  </a:cubicBezTo>
                  <a:cubicBezTo>
                    <a:pt x="719" y="506"/>
                    <a:pt x="719" y="506"/>
                    <a:pt x="719" y="505"/>
                  </a:cubicBezTo>
                  <a:cubicBezTo>
                    <a:pt x="720" y="503"/>
                    <a:pt x="720" y="503"/>
                    <a:pt x="720" y="503"/>
                  </a:cubicBezTo>
                  <a:cubicBezTo>
                    <a:pt x="720" y="504"/>
                    <a:pt x="720" y="504"/>
                    <a:pt x="720" y="504"/>
                  </a:cubicBezTo>
                  <a:cubicBezTo>
                    <a:pt x="720" y="503"/>
                    <a:pt x="720" y="503"/>
                    <a:pt x="721" y="502"/>
                  </a:cubicBezTo>
                  <a:moveTo>
                    <a:pt x="482" y="16"/>
                  </a:moveTo>
                  <a:cubicBezTo>
                    <a:pt x="480" y="15"/>
                    <a:pt x="479" y="15"/>
                    <a:pt x="479" y="15"/>
                  </a:cubicBezTo>
                  <a:cubicBezTo>
                    <a:pt x="479" y="15"/>
                    <a:pt x="479" y="15"/>
                    <a:pt x="479" y="15"/>
                  </a:cubicBezTo>
                  <a:cubicBezTo>
                    <a:pt x="478" y="15"/>
                    <a:pt x="478" y="15"/>
                    <a:pt x="478" y="15"/>
                  </a:cubicBezTo>
                  <a:cubicBezTo>
                    <a:pt x="478" y="15"/>
                    <a:pt x="478" y="15"/>
                    <a:pt x="478" y="15"/>
                  </a:cubicBezTo>
                  <a:cubicBezTo>
                    <a:pt x="478" y="15"/>
                    <a:pt x="478" y="15"/>
                    <a:pt x="478" y="15"/>
                  </a:cubicBezTo>
                  <a:cubicBezTo>
                    <a:pt x="479" y="15"/>
                    <a:pt x="479" y="15"/>
                    <a:pt x="479" y="15"/>
                  </a:cubicBezTo>
                  <a:cubicBezTo>
                    <a:pt x="480" y="15"/>
                    <a:pt x="480" y="15"/>
                    <a:pt x="481" y="15"/>
                  </a:cubicBezTo>
                  <a:cubicBezTo>
                    <a:pt x="481" y="15"/>
                    <a:pt x="481" y="15"/>
                    <a:pt x="481" y="15"/>
                  </a:cubicBezTo>
                  <a:cubicBezTo>
                    <a:pt x="481" y="16"/>
                    <a:pt x="482" y="16"/>
                    <a:pt x="482" y="16"/>
                  </a:cubicBezTo>
                  <a:cubicBezTo>
                    <a:pt x="483" y="16"/>
                    <a:pt x="483" y="16"/>
                    <a:pt x="483" y="16"/>
                  </a:cubicBezTo>
                  <a:cubicBezTo>
                    <a:pt x="483" y="16"/>
                    <a:pt x="483" y="16"/>
                    <a:pt x="483" y="16"/>
                  </a:cubicBezTo>
                  <a:cubicBezTo>
                    <a:pt x="483" y="16"/>
                    <a:pt x="482" y="16"/>
                    <a:pt x="482" y="16"/>
                  </a:cubicBezTo>
                  <a:moveTo>
                    <a:pt x="492" y="21"/>
                  </a:moveTo>
                  <a:cubicBezTo>
                    <a:pt x="492" y="20"/>
                    <a:pt x="488" y="19"/>
                    <a:pt x="488" y="19"/>
                  </a:cubicBezTo>
                  <a:cubicBezTo>
                    <a:pt x="488" y="19"/>
                    <a:pt x="488" y="19"/>
                    <a:pt x="488" y="19"/>
                  </a:cubicBezTo>
                  <a:cubicBezTo>
                    <a:pt x="489" y="20"/>
                    <a:pt x="490" y="20"/>
                    <a:pt x="490" y="20"/>
                  </a:cubicBezTo>
                  <a:cubicBezTo>
                    <a:pt x="491" y="20"/>
                    <a:pt x="491" y="20"/>
                    <a:pt x="491" y="21"/>
                  </a:cubicBezTo>
                  <a:cubicBezTo>
                    <a:pt x="491" y="20"/>
                    <a:pt x="491" y="20"/>
                    <a:pt x="491" y="20"/>
                  </a:cubicBezTo>
                  <a:cubicBezTo>
                    <a:pt x="491" y="20"/>
                    <a:pt x="492" y="21"/>
                    <a:pt x="492" y="21"/>
                  </a:cubicBezTo>
                  <a:cubicBezTo>
                    <a:pt x="492" y="21"/>
                    <a:pt x="492" y="21"/>
                    <a:pt x="492" y="21"/>
                  </a:cubicBezTo>
                  <a:moveTo>
                    <a:pt x="476" y="14"/>
                  </a:moveTo>
                  <a:cubicBezTo>
                    <a:pt x="475" y="14"/>
                    <a:pt x="475" y="14"/>
                    <a:pt x="474" y="14"/>
                  </a:cubicBezTo>
                  <a:cubicBezTo>
                    <a:pt x="474" y="13"/>
                    <a:pt x="473" y="13"/>
                    <a:pt x="473" y="13"/>
                  </a:cubicBezTo>
                  <a:cubicBezTo>
                    <a:pt x="473" y="13"/>
                    <a:pt x="473" y="13"/>
                    <a:pt x="473" y="13"/>
                  </a:cubicBezTo>
                  <a:cubicBezTo>
                    <a:pt x="469" y="12"/>
                    <a:pt x="468" y="12"/>
                    <a:pt x="467" y="12"/>
                  </a:cubicBezTo>
                  <a:cubicBezTo>
                    <a:pt x="468" y="12"/>
                    <a:pt x="469" y="12"/>
                    <a:pt x="469" y="12"/>
                  </a:cubicBezTo>
                  <a:cubicBezTo>
                    <a:pt x="469" y="12"/>
                    <a:pt x="469" y="12"/>
                    <a:pt x="469" y="12"/>
                  </a:cubicBezTo>
                  <a:cubicBezTo>
                    <a:pt x="467" y="12"/>
                    <a:pt x="465" y="11"/>
                    <a:pt x="463" y="11"/>
                  </a:cubicBezTo>
                  <a:cubicBezTo>
                    <a:pt x="463" y="11"/>
                    <a:pt x="463" y="11"/>
                    <a:pt x="463" y="11"/>
                  </a:cubicBezTo>
                  <a:cubicBezTo>
                    <a:pt x="465" y="12"/>
                    <a:pt x="468" y="12"/>
                    <a:pt x="470" y="13"/>
                  </a:cubicBezTo>
                  <a:cubicBezTo>
                    <a:pt x="470" y="13"/>
                    <a:pt x="470" y="13"/>
                    <a:pt x="470" y="13"/>
                  </a:cubicBezTo>
                  <a:cubicBezTo>
                    <a:pt x="482" y="17"/>
                    <a:pt x="482" y="17"/>
                    <a:pt x="483" y="17"/>
                  </a:cubicBezTo>
                  <a:cubicBezTo>
                    <a:pt x="482" y="16"/>
                    <a:pt x="480" y="16"/>
                    <a:pt x="479" y="15"/>
                  </a:cubicBezTo>
                  <a:cubicBezTo>
                    <a:pt x="480" y="16"/>
                    <a:pt x="480" y="16"/>
                    <a:pt x="480" y="16"/>
                  </a:cubicBezTo>
                  <a:cubicBezTo>
                    <a:pt x="480" y="16"/>
                    <a:pt x="480" y="16"/>
                    <a:pt x="480" y="16"/>
                  </a:cubicBezTo>
                  <a:cubicBezTo>
                    <a:pt x="479" y="15"/>
                    <a:pt x="479" y="15"/>
                    <a:pt x="478" y="15"/>
                  </a:cubicBezTo>
                  <a:cubicBezTo>
                    <a:pt x="479" y="15"/>
                    <a:pt x="479" y="15"/>
                    <a:pt x="479" y="15"/>
                  </a:cubicBezTo>
                  <a:cubicBezTo>
                    <a:pt x="478" y="15"/>
                    <a:pt x="478" y="15"/>
                    <a:pt x="478" y="15"/>
                  </a:cubicBezTo>
                  <a:cubicBezTo>
                    <a:pt x="478" y="15"/>
                    <a:pt x="478" y="15"/>
                    <a:pt x="478" y="15"/>
                  </a:cubicBezTo>
                  <a:cubicBezTo>
                    <a:pt x="478" y="15"/>
                    <a:pt x="477" y="14"/>
                    <a:pt x="476" y="14"/>
                  </a:cubicBezTo>
                  <a:moveTo>
                    <a:pt x="460" y="10"/>
                  </a:moveTo>
                  <a:cubicBezTo>
                    <a:pt x="455" y="9"/>
                    <a:pt x="455" y="9"/>
                    <a:pt x="455" y="9"/>
                  </a:cubicBezTo>
                  <a:cubicBezTo>
                    <a:pt x="455" y="9"/>
                    <a:pt x="456" y="9"/>
                    <a:pt x="457" y="10"/>
                  </a:cubicBezTo>
                  <a:cubicBezTo>
                    <a:pt x="457" y="10"/>
                    <a:pt x="457" y="10"/>
                    <a:pt x="455" y="9"/>
                  </a:cubicBezTo>
                  <a:cubicBezTo>
                    <a:pt x="454" y="9"/>
                    <a:pt x="454" y="9"/>
                    <a:pt x="453" y="9"/>
                  </a:cubicBezTo>
                  <a:cubicBezTo>
                    <a:pt x="453" y="9"/>
                    <a:pt x="453" y="9"/>
                    <a:pt x="453" y="9"/>
                  </a:cubicBezTo>
                  <a:cubicBezTo>
                    <a:pt x="454" y="9"/>
                    <a:pt x="455" y="9"/>
                    <a:pt x="456" y="10"/>
                  </a:cubicBezTo>
                  <a:cubicBezTo>
                    <a:pt x="455" y="10"/>
                    <a:pt x="455" y="10"/>
                    <a:pt x="455" y="10"/>
                  </a:cubicBezTo>
                  <a:cubicBezTo>
                    <a:pt x="456" y="10"/>
                    <a:pt x="457" y="10"/>
                    <a:pt x="458" y="10"/>
                  </a:cubicBezTo>
                  <a:cubicBezTo>
                    <a:pt x="457" y="10"/>
                    <a:pt x="457" y="10"/>
                    <a:pt x="457" y="10"/>
                  </a:cubicBezTo>
                  <a:cubicBezTo>
                    <a:pt x="458" y="11"/>
                    <a:pt x="459" y="11"/>
                    <a:pt x="460" y="11"/>
                  </a:cubicBezTo>
                  <a:cubicBezTo>
                    <a:pt x="461" y="11"/>
                    <a:pt x="461" y="11"/>
                    <a:pt x="461" y="11"/>
                  </a:cubicBezTo>
                  <a:cubicBezTo>
                    <a:pt x="462" y="11"/>
                    <a:pt x="462" y="11"/>
                    <a:pt x="466" y="13"/>
                  </a:cubicBezTo>
                  <a:cubicBezTo>
                    <a:pt x="467" y="13"/>
                    <a:pt x="467" y="13"/>
                    <a:pt x="467" y="13"/>
                  </a:cubicBezTo>
                  <a:cubicBezTo>
                    <a:pt x="468" y="13"/>
                    <a:pt x="469" y="13"/>
                    <a:pt x="470" y="13"/>
                  </a:cubicBezTo>
                  <a:cubicBezTo>
                    <a:pt x="470" y="13"/>
                    <a:pt x="470" y="13"/>
                    <a:pt x="470" y="13"/>
                  </a:cubicBezTo>
                  <a:cubicBezTo>
                    <a:pt x="471" y="13"/>
                    <a:pt x="471" y="13"/>
                    <a:pt x="471" y="13"/>
                  </a:cubicBezTo>
                  <a:cubicBezTo>
                    <a:pt x="471" y="13"/>
                    <a:pt x="471" y="13"/>
                    <a:pt x="471" y="13"/>
                  </a:cubicBezTo>
                  <a:cubicBezTo>
                    <a:pt x="470" y="13"/>
                    <a:pt x="470" y="13"/>
                    <a:pt x="469" y="13"/>
                  </a:cubicBezTo>
                  <a:cubicBezTo>
                    <a:pt x="468" y="12"/>
                    <a:pt x="467" y="12"/>
                    <a:pt x="466" y="12"/>
                  </a:cubicBezTo>
                  <a:cubicBezTo>
                    <a:pt x="464" y="12"/>
                    <a:pt x="462" y="11"/>
                    <a:pt x="460" y="10"/>
                  </a:cubicBezTo>
                  <a:moveTo>
                    <a:pt x="445" y="7"/>
                  </a:moveTo>
                  <a:cubicBezTo>
                    <a:pt x="444" y="7"/>
                    <a:pt x="444" y="7"/>
                    <a:pt x="444" y="7"/>
                  </a:cubicBezTo>
                  <a:cubicBezTo>
                    <a:pt x="444" y="7"/>
                    <a:pt x="444" y="7"/>
                    <a:pt x="444" y="7"/>
                  </a:cubicBezTo>
                  <a:cubicBezTo>
                    <a:pt x="443" y="7"/>
                    <a:pt x="443" y="7"/>
                    <a:pt x="443" y="7"/>
                  </a:cubicBezTo>
                  <a:cubicBezTo>
                    <a:pt x="440" y="6"/>
                    <a:pt x="439" y="6"/>
                    <a:pt x="438" y="6"/>
                  </a:cubicBezTo>
                  <a:cubicBezTo>
                    <a:pt x="440" y="6"/>
                    <a:pt x="441" y="6"/>
                    <a:pt x="442" y="7"/>
                  </a:cubicBezTo>
                  <a:cubicBezTo>
                    <a:pt x="442" y="7"/>
                    <a:pt x="442" y="7"/>
                    <a:pt x="442" y="7"/>
                  </a:cubicBezTo>
                  <a:cubicBezTo>
                    <a:pt x="444" y="7"/>
                    <a:pt x="445" y="7"/>
                    <a:pt x="447" y="8"/>
                  </a:cubicBezTo>
                  <a:cubicBezTo>
                    <a:pt x="447" y="8"/>
                    <a:pt x="447" y="8"/>
                    <a:pt x="447" y="8"/>
                  </a:cubicBezTo>
                  <a:cubicBezTo>
                    <a:pt x="450" y="9"/>
                    <a:pt x="450" y="9"/>
                    <a:pt x="450" y="9"/>
                  </a:cubicBezTo>
                  <a:cubicBezTo>
                    <a:pt x="450" y="9"/>
                    <a:pt x="450" y="9"/>
                    <a:pt x="450" y="9"/>
                  </a:cubicBezTo>
                  <a:cubicBezTo>
                    <a:pt x="450" y="9"/>
                    <a:pt x="450" y="9"/>
                    <a:pt x="450" y="9"/>
                  </a:cubicBezTo>
                  <a:cubicBezTo>
                    <a:pt x="451" y="9"/>
                    <a:pt x="452" y="9"/>
                    <a:pt x="452" y="9"/>
                  </a:cubicBezTo>
                  <a:cubicBezTo>
                    <a:pt x="454" y="9"/>
                    <a:pt x="454" y="9"/>
                    <a:pt x="454" y="9"/>
                  </a:cubicBezTo>
                  <a:cubicBezTo>
                    <a:pt x="454" y="9"/>
                    <a:pt x="453" y="9"/>
                    <a:pt x="452" y="9"/>
                  </a:cubicBezTo>
                  <a:cubicBezTo>
                    <a:pt x="453" y="9"/>
                    <a:pt x="453" y="9"/>
                    <a:pt x="453" y="9"/>
                  </a:cubicBezTo>
                  <a:cubicBezTo>
                    <a:pt x="452" y="9"/>
                    <a:pt x="452" y="9"/>
                    <a:pt x="451" y="9"/>
                  </a:cubicBezTo>
                  <a:cubicBezTo>
                    <a:pt x="451" y="8"/>
                    <a:pt x="451" y="8"/>
                    <a:pt x="451" y="8"/>
                  </a:cubicBezTo>
                  <a:cubicBezTo>
                    <a:pt x="451" y="8"/>
                    <a:pt x="451" y="8"/>
                    <a:pt x="449" y="8"/>
                  </a:cubicBezTo>
                  <a:cubicBezTo>
                    <a:pt x="448" y="8"/>
                    <a:pt x="447" y="7"/>
                    <a:pt x="446" y="7"/>
                  </a:cubicBezTo>
                  <a:cubicBezTo>
                    <a:pt x="446" y="7"/>
                    <a:pt x="446" y="7"/>
                    <a:pt x="446" y="7"/>
                  </a:cubicBezTo>
                  <a:cubicBezTo>
                    <a:pt x="446" y="7"/>
                    <a:pt x="445" y="7"/>
                    <a:pt x="445" y="7"/>
                  </a:cubicBezTo>
                  <a:moveTo>
                    <a:pt x="459" y="11"/>
                  </a:moveTo>
                  <a:cubicBezTo>
                    <a:pt x="458" y="10"/>
                    <a:pt x="458" y="10"/>
                    <a:pt x="458" y="10"/>
                  </a:cubicBezTo>
                  <a:cubicBezTo>
                    <a:pt x="457" y="10"/>
                    <a:pt x="457" y="10"/>
                    <a:pt x="457" y="10"/>
                  </a:cubicBezTo>
                  <a:cubicBezTo>
                    <a:pt x="456" y="10"/>
                    <a:pt x="456" y="10"/>
                    <a:pt x="456" y="10"/>
                  </a:cubicBezTo>
                  <a:cubicBezTo>
                    <a:pt x="456" y="10"/>
                    <a:pt x="456" y="10"/>
                    <a:pt x="456" y="10"/>
                  </a:cubicBezTo>
                  <a:cubicBezTo>
                    <a:pt x="455" y="10"/>
                    <a:pt x="454" y="10"/>
                    <a:pt x="454" y="10"/>
                  </a:cubicBezTo>
                  <a:cubicBezTo>
                    <a:pt x="454" y="10"/>
                    <a:pt x="454" y="10"/>
                    <a:pt x="454" y="10"/>
                  </a:cubicBezTo>
                  <a:cubicBezTo>
                    <a:pt x="453" y="9"/>
                    <a:pt x="453" y="9"/>
                    <a:pt x="453" y="9"/>
                  </a:cubicBezTo>
                  <a:cubicBezTo>
                    <a:pt x="454" y="10"/>
                    <a:pt x="454" y="10"/>
                    <a:pt x="454" y="10"/>
                  </a:cubicBezTo>
                  <a:cubicBezTo>
                    <a:pt x="454" y="10"/>
                    <a:pt x="454" y="10"/>
                    <a:pt x="454" y="10"/>
                  </a:cubicBezTo>
                  <a:cubicBezTo>
                    <a:pt x="454" y="10"/>
                    <a:pt x="454" y="10"/>
                    <a:pt x="454" y="10"/>
                  </a:cubicBezTo>
                  <a:cubicBezTo>
                    <a:pt x="457" y="10"/>
                    <a:pt x="457" y="10"/>
                    <a:pt x="458" y="11"/>
                  </a:cubicBezTo>
                  <a:cubicBezTo>
                    <a:pt x="458" y="11"/>
                    <a:pt x="458" y="11"/>
                    <a:pt x="458" y="11"/>
                  </a:cubicBezTo>
                  <a:cubicBezTo>
                    <a:pt x="458" y="11"/>
                    <a:pt x="459" y="11"/>
                    <a:pt x="460" y="11"/>
                  </a:cubicBezTo>
                  <a:cubicBezTo>
                    <a:pt x="460" y="11"/>
                    <a:pt x="460" y="11"/>
                    <a:pt x="460" y="11"/>
                  </a:cubicBezTo>
                  <a:cubicBezTo>
                    <a:pt x="460" y="11"/>
                    <a:pt x="459" y="11"/>
                    <a:pt x="459" y="11"/>
                  </a:cubicBezTo>
                  <a:moveTo>
                    <a:pt x="440" y="6"/>
                  </a:moveTo>
                  <a:cubicBezTo>
                    <a:pt x="440" y="6"/>
                    <a:pt x="437" y="6"/>
                    <a:pt x="436" y="6"/>
                  </a:cubicBezTo>
                  <a:cubicBezTo>
                    <a:pt x="437" y="6"/>
                    <a:pt x="437" y="6"/>
                    <a:pt x="437" y="6"/>
                  </a:cubicBezTo>
                  <a:cubicBezTo>
                    <a:pt x="437" y="6"/>
                    <a:pt x="436" y="6"/>
                    <a:pt x="436" y="6"/>
                  </a:cubicBezTo>
                  <a:cubicBezTo>
                    <a:pt x="437" y="6"/>
                    <a:pt x="437" y="6"/>
                    <a:pt x="437" y="6"/>
                  </a:cubicBezTo>
                  <a:cubicBezTo>
                    <a:pt x="438" y="6"/>
                    <a:pt x="439" y="6"/>
                    <a:pt x="440" y="6"/>
                  </a:cubicBezTo>
                  <a:cubicBezTo>
                    <a:pt x="440" y="7"/>
                    <a:pt x="441" y="7"/>
                    <a:pt x="442" y="7"/>
                  </a:cubicBezTo>
                  <a:cubicBezTo>
                    <a:pt x="442" y="7"/>
                    <a:pt x="442" y="7"/>
                    <a:pt x="442" y="7"/>
                  </a:cubicBezTo>
                  <a:cubicBezTo>
                    <a:pt x="441" y="7"/>
                    <a:pt x="441" y="7"/>
                    <a:pt x="440" y="6"/>
                  </a:cubicBezTo>
                  <a:moveTo>
                    <a:pt x="487" y="60"/>
                  </a:moveTo>
                  <a:cubicBezTo>
                    <a:pt x="487" y="59"/>
                    <a:pt x="487" y="59"/>
                    <a:pt x="486" y="59"/>
                  </a:cubicBezTo>
                  <a:cubicBezTo>
                    <a:pt x="485" y="59"/>
                    <a:pt x="485" y="59"/>
                    <a:pt x="485" y="59"/>
                  </a:cubicBezTo>
                  <a:cubicBezTo>
                    <a:pt x="484" y="58"/>
                    <a:pt x="484" y="58"/>
                    <a:pt x="484" y="58"/>
                  </a:cubicBezTo>
                  <a:cubicBezTo>
                    <a:pt x="483" y="58"/>
                    <a:pt x="482" y="58"/>
                    <a:pt x="480" y="58"/>
                  </a:cubicBezTo>
                  <a:cubicBezTo>
                    <a:pt x="481" y="58"/>
                    <a:pt x="481" y="58"/>
                    <a:pt x="481" y="58"/>
                  </a:cubicBezTo>
                  <a:cubicBezTo>
                    <a:pt x="482" y="59"/>
                    <a:pt x="482" y="59"/>
                    <a:pt x="482" y="59"/>
                  </a:cubicBezTo>
                  <a:cubicBezTo>
                    <a:pt x="483" y="60"/>
                    <a:pt x="483" y="61"/>
                    <a:pt x="484" y="62"/>
                  </a:cubicBezTo>
                  <a:cubicBezTo>
                    <a:pt x="485" y="62"/>
                    <a:pt x="485" y="62"/>
                    <a:pt x="486" y="62"/>
                  </a:cubicBezTo>
                  <a:cubicBezTo>
                    <a:pt x="487" y="62"/>
                    <a:pt x="486" y="62"/>
                    <a:pt x="486" y="61"/>
                  </a:cubicBezTo>
                  <a:cubicBezTo>
                    <a:pt x="486" y="61"/>
                    <a:pt x="486" y="61"/>
                    <a:pt x="486" y="61"/>
                  </a:cubicBezTo>
                  <a:cubicBezTo>
                    <a:pt x="486" y="61"/>
                    <a:pt x="486" y="61"/>
                    <a:pt x="486" y="61"/>
                  </a:cubicBezTo>
                  <a:cubicBezTo>
                    <a:pt x="487" y="61"/>
                    <a:pt x="487" y="61"/>
                    <a:pt x="487" y="61"/>
                  </a:cubicBezTo>
                  <a:cubicBezTo>
                    <a:pt x="487" y="61"/>
                    <a:pt x="487" y="61"/>
                    <a:pt x="487" y="61"/>
                  </a:cubicBezTo>
                  <a:cubicBezTo>
                    <a:pt x="487" y="60"/>
                    <a:pt x="487" y="60"/>
                    <a:pt x="487" y="60"/>
                  </a:cubicBezTo>
                  <a:moveTo>
                    <a:pt x="473" y="23"/>
                  </a:moveTo>
                  <a:cubicBezTo>
                    <a:pt x="471" y="22"/>
                    <a:pt x="471" y="22"/>
                    <a:pt x="468" y="21"/>
                  </a:cubicBezTo>
                  <a:cubicBezTo>
                    <a:pt x="468" y="21"/>
                    <a:pt x="468" y="21"/>
                    <a:pt x="468" y="21"/>
                  </a:cubicBezTo>
                  <a:cubicBezTo>
                    <a:pt x="468" y="21"/>
                    <a:pt x="468" y="21"/>
                    <a:pt x="468" y="21"/>
                  </a:cubicBezTo>
                  <a:cubicBezTo>
                    <a:pt x="468" y="21"/>
                    <a:pt x="468" y="21"/>
                    <a:pt x="467" y="21"/>
                  </a:cubicBezTo>
                  <a:cubicBezTo>
                    <a:pt x="468" y="22"/>
                    <a:pt x="469" y="22"/>
                    <a:pt x="470" y="23"/>
                  </a:cubicBezTo>
                  <a:cubicBezTo>
                    <a:pt x="470" y="23"/>
                    <a:pt x="470" y="23"/>
                    <a:pt x="470" y="23"/>
                  </a:cubicBezTo>
                  <a:cubicBezTo>
                    <a:pt x="469" y="23"/>
                    <a:pt x="469" y="23"/>
                    <a:pt x="469" y="23"/>
                  </a:cubicBezTo>
                  <a:cubicBezTo>
                    <a:pt x="469" y="23"/>
                    <a:pt x="470" y="23"/>
                    <a:pt x="470" y="23"/>
                  </a:cubicBezTo>
                  <a:cubicBezTo>
                    <a:pt x="469" y="23"/>
                    <a:pt x="469" y="23"/>
                    <a:pt x="469" y="23"/>
                  </a:cubicBezTo>
                  <a:cubicBezTo>
                    <a:pt x="469" y="24"/>
                    <a:pt x="469" y="24"/>
                    <a:pt x="469" y="24"/>
                  </a:cubicBezTo>
                  <a:cubicBezTo>
                    <a:pt x="469" y="24"/>
                    <a:pt x="469" y="24"/>
                    <a:pt x="469" y="24"/>
                  </a:cubicBezTo>
                  <a:cubicBezTo>
                    <a:pt x="469" y="24"/>
                    <a:pt x="469" y="24"/>
                    <a:pt x="469" y="24"/>
                  </a:cubicBezTo>
                  <a:cubicBezTo>
                    <a:pt x="468" y="24"/>
                    <a:pt x="468" y="24"/>
                    <a:pt x="467" y="24"/>
                  </a:cubicBezTo>
                  <a:cubicBezTo>
                    <a:pt x="467" y="24"/>
                    <a:pt x="467" y="24"/>
                    <a:pt x="467" y="24"/>
                  </a:cubicBezTo>
                  <a:cubicBezTo>
                    <a:pt x="467" y="24"/>
                    <a:pt x="467" y="24"/>
                    <a:pt x="467" y="24"/>
                  </a:cubicBezTo>
                  <a:cubicBezTo>
                    <a:pt x="466" y="24"/>
                    <a:pt x="466" y="24"/>
                    <a:pt x="466" y="24"/>
                  </a:cubicBezTo>
                  <a:cubicBezTo>
                    <a:pt x="466" y="24"/>
                    <a:pt x="466" y="24"/>
                    <a:pt x="466" y="24"/>
                  </a:cubicBezTo>
                  <a:cubicBezTo>
                    <a:pt x="466" y="25"/>
                    <a:pt x="466" y="25"/>
                    <a:pt x="468" y="26"/>
                  </a:cubicBezTo>
                  <a:cubicBezTo>
                    <a:pt x="467" y="26"/>
                    <a:pt x="466" y="26"/>
                    <a:pt x="466" y="26"/>
                  </a:cubicBezTo>
                  <a:cubicBezTo>
                    <a:pt x="466" y="26"/>
                    <a:pt x="466" y="26"/>
                    <a:pt x="467" y="27"/>
                  </a:cubicBezTo>
                  <a:cubicBezTo>
                    <a:pt x="467" y="27"/>
                    <a:pt x="467" y="27"/>
                    <a:pt x="467" y="27"/>
                  </a:cubicBezTo>
                  <a:cubicBezTo>
                    <a:pt x="467" y="27"/>
                    <a:pt x="467" y="27"/>
                    <a:pt x="466" y="28"/>
                  </a:cubicBezTo>
                  <a:cubicBezTo>
                    <a:pt x="466" y="28"/>
                    <a:pt x="466" y="28"/>
                    <a:pt x="469" y="30"/>
                  </a:cubicBezTo>
                  <a:cubicBezTo>
                    <a:pt x="468" y="30"/>
                    <a:pt x="467" y="29"/>
                    <a:pt x="467" y="30"/>
                  </a:cubicBezTo>
                  <a:cubicBezTo>
                    <a:pt x="468" y="30"/>
                    <a:pt x="469" y="31"/>
                    <a:pt x="470" y="32"/>
                  </a:cubicBezTo>
                  <a:cubicBezTo>
                    <a:pt x="470" y="33"/>
                    <a:pt x="470" y="33"/>
                    <a:pt x="470" y="33"/>
                  </a:cubicBezTo>
                  <a:cubicBezTo>
                    <a:pt x="471" y="33"/>
                    <a:pt x="471" y="33"/>
                    <a:pt x="472" y="34"/>
                  </a:cubicBezTo>
                  <a:cubicBezTo>
                    <a:pt x="471" y="34"/>
                    <a:pt x="471" y="33"/>
                    <a:pt x="470" y="34"/>
                  </a:cubicBezTo>
                  <a:cubicBezTo>
                    <a:pt x="470" y="34"/>
                    <a:pt x="470" y="34"/>
                    <a:pt x="470" y="35"/>
                  </a:cubicBezTo>
                  <a:cubicBezTo>
                    <a:pt x="470" y="35"/>
                    <a:pt x="472" y="37"/>
                    <a:pt x="472" y="36"/>
                  </a:cubicBezTo>
                  <a:cubicBezTo>
                    <a:pt x="472" y="36"/>
                    <a:pt x="472" y="36"/>
                    <a:pt x="474" y="37"/>
                  </a:cubicBezTo>
                  <a:cubicBezTo>
                    <a:pt x="474" y="37"/>
                    <a:pt x="474" y="37"/>
                    <a:pt x="474" y="37"/>
                  </a:cubicBezTo>
                  <a:cubicBezTo>
                    <a:pt x="475" y="37"/>
                    <a:pt x="475" y="37"/>
                    <a:pt x="475" y="37"/>
                  </a:cubicBezTo>
                  <a:cubicBezTo>
                    <a:pt x="474" y="38"/>
                    <a:pt x="473" y="37"/>
                    <a:pt x="473" y="38"/>
                  </a:cubicBezTo>
                  <a:cubicBezTo>
                    <a:pt x="473" y="38"/>
                    <a:pt x="474" y="39"/>
                    <a:pt x="475" y="39"/>
                  </a:cubicBezTo>
                  <a:cubicBezTo>
                    <a:pt x="474" y="39"/>
                    <a:pt x="473" y="39"/>
                    <a:pt x="473" y="40"/>
                  </a:cubicBezTo>
                  <a:cubicBezTo>
                    <a:pt x="474" y="41"/>
                    <a:pt x="475" y="41"/>
                    <a:pt x="475" y="42"/>
                  </a:cubicBezTo>
                  <a:cubicBezTo>
                    <a:pt x="475" y="42"/>
                    <a:pt x="475" y="42"/>
                    <a:pt x="476" y="43"/>
                  </a:cubicBezTo>
                  <a:cubicBezTo>
                    <a:pt x="475" y="43"/>
                    <a:pt x="475" y="43"/>
                    <a:pt x="475" y="43"/>
                  </a:cubicBezTo>
                  <a:cubicBezTo>
                    <a:pt x="475" y="43"/>
                    <a:pt x="475" y="43"/>
                    <a:pt x="476" y="44"/>
                  </a:cubicBezTo>
                  <a:cubicBezTo>
                    <a:pt x="476" y="44"/>
                    <a:pt x="476" y="44"/>
                    <a:pt x="476" y="44"/>
                  </a:cubicBezTo>
                  <a:cubicBezTo>
                    <a:pt x="477" y="46"/>
                    <a:pt x="478" y="46"/>
                    <a:pt x="479" y="47"/>
                  </a:cubicBezTo>
                  <a:cubicBezTo>
                    <a:pt x="479" y="47"/>
                    <a:pt x="480" y="47"/>
                    <a:pt x="480" y="47"/>
                  </a:cubicBezTo>
                  <a:cubicBezTo>
                    <a:pt x="480" y="47"/>
                    <a:pt x="480" y="47"/>
                    <a:pt x="480" y="47"/>
                  </a:cubicBezTo>
                  <a:cubicBezTo>
                    <a:pt x="480" y="47"/>
                    <a:pt x="480" y="47"/>
                    <a:pt x="480" y="47"/>
                  </a:cubicBezTo>
                  <a:cubicBezTo>
                    <a:pt x="481" y="47"/>
                    <a:pt x="481" y="47"/>
                    <a:pt x="482" y="48"/>
                  </a:cubicBezTo>
                  <a:cubicBezTo>
                    <a:pt x="482" y="47"/>
                    <a:pt x="482" y="47"/>
                    <a:pt x="481" y="47"/>
                  </a:cubicBezTo>
                  <a:cubicBezTo>
                    <a:pt x="484" y="48"/>
                    <a:pt x="485" y="48"/>
                    <a:pt x="486" y="49"/>
                  </a:cubicBezTo>
                  <a:cubicBezTo>
                    <a:pt x="486" y="50"/>
                    <a:pt x="486" y="50"/>
                    <a:pt x="486" y="50"/>
                  </a:cubicBezTo>
                  <a:cubicBezTo>
                    <a:pt x="487" y="51"/>
                    <a:pt x="487" y="51"/>
                    <a:pt x="487" y="51"/>
                  </a:cubicBezTo>
                  <a:cubicBezTo>
                    <a:pt x="488" y="51"/>
                    <a:pt x="488" y="51"/>
                    <a:pt x="488" y="51"/>
                  </a:cubicBezTo>
                  <a:cubicBezTo>
                    <a:pt x="488" y="51"/>
                    <a:pt x="489" y="51"/>
                    <a:pt x="490" y="51"/>
                  </a:cubicBezTo>
                  <a:cubicBezTo>
                    <a:pt x="492" y="51"/>
                    <a:pt x="494" y="52"/>
                    <a:pt x="495" y="52"/>
                  </a:cubicBezTo>
                  <a:cubicBezTo>
                    <a:pt x="495" y="52"/>
                    <a:pt x="496" y="52"/>
                    <a:pt x="496" y="52"/>
                  </a:cubicBezTo>
                  <a:cubicBezTo>
                    <a:pt x="496" y="52"/>
                    <a:pt x="496" y="52"/>
                    <a:pt x="497" y="52"/>
                  </a:cubicBezTo>
                  <a:cubicBezTo>
                    <a:pt x="496" y="52"/>
                    <a:pt x="496" y="51"/>
                    <a:pt x="495" y="51"/>
                  </a:cubicBezTo>
                  <a:cubicBezTo>
                    <a:pt x="495" y="51"/>
                    <a:pt x="495" y="51"/>
                    <a:pt x="487" y="46"/>
                  </a:cubicBezTo>
                  <a:cubicBezTo>
                    <a:pt x="486" y="45"/>
                    <a:pt x="484" y="44"/>
                    <a:pt x="483" y="43"/>
                  </a:cubicBezTo>
                  <a:cubicBezTo>
                    <a:pt x="483" y="43"/>
                    <a:pt x="483" y="43"/>
                    <a:pt x="483" y="43"/>
                  </a:cubicBezTo>
                  <a:cubicBezTo>
                    <a:pt x="483" y="42"/>
                    <a:pt x="483" y="42"/>
                    <a:pt x="481" y="41"/>
                  </a:cubicBezTo>
                  <a:cubicBezTo>
                    <a:pt x="480" y="40"/>
                    <a:pt x="480" y="40"/>
                    <a:pt x="480" y="40"/>
                  </a:cubicBezTo>
                  <a:cubicBezTo>
                    <a:pt x="480" y="40"/>
                    <a:pt x="480" y="40"/>
                    <a:pt x="480" y="40"/>
                  </a:cubicBezTo>
                  <a:cubicBezTo>
                    <a:pt x="480" y="39"/>
                    <a:pt x="480" y="39"/>
                    <a:pt x="479" y="39"/>
                  </a:cubicBezTo>
                  <a:cubicBezTo>
                    <a:pt x="479" y="38"/>
                    <a:pt x="479" y="38"/>
                    <a:pt x="479" y="38"/>
                  </a:cubicBezTo>
                  <a:cubicBezTo>
                    <a:pt x="479" y="38"/>
                    <a:pt x="479" y="38"/>
                    <a:pt x="479" y="38"/>
                  </a:cubicBezTo>
                  <a:cubicBezTo>
                    <a:pt x="479" y="38"/>
                    <a:pt x="479" y="38"/>
                    <a:pt x="479" y="38"/>
                  </a:cubicBezTo>
                  <a:cubicBezTo>
                    <a:pt x="479" y="37"/>
                    <a:pt x="479" y="37"/>
                    <a:pt x="479" y="37"/>
                  </a:cubicBezTo>
                  <a:cubicBezTo>
                    <a:pt x="479" y="37"/>
                    <a:pt x="479" y="37"/>
                    <a:pt x="479" y="37"/>
                  </a:cubicBezTo>
                  <a:cubicBezTo>
                    <a:pt x="479" y="37"/>
                    <a:pt x="479" y="37"/>
                    <a:pt x="478" y="36"/>
                  </a:cubicBezTo>
                  <a:cubicBezTo>
                    <a:pt x="478" y="35"/>
                    <a:pt x="477" y="35"/>
                    <a:pt x="477" y="35"/>
                  </a:cubicBezTo>
                  <a:cubicBezTo>
                    <a:pt x="477" y="35"/>
                    <a:pt x="477" y="35"/>
                    <a:pt x="477" y="35"/>
                  </a:cubicBezTo>
                  <a:cubicBezTo>
                    <a:pt x="477" y="34"/>
                    <a:pt x="475" y="33"/>
                    <a:pt x="474" y="32"/>
                  </a:cubicBezTo>
                  <a:cubicBezTo>
                    <a:pt x="475" y="32"/>
                    <a:pt x="475" y="32"/>
                    <a:pt x="476" y="32"/>
                  </a:cubicBezTo>
                  <a:cubicBezTo>
                    <a:pt x="475" y="31"/>
                    <a:pt x="475" y="31"/>
                    <a:pt x="475" y="31"/>
                  </a:cubicBezTo>
                  <a:cubicBezTo>
                    <a:pt x="476" y="31"/>
                    <a:pt x="476" y="31"/>
                    <a:pt x="476" y="31"/>
                  </a:cubicBezTo>
                  <a:cubicBezTo>
                    <a:pt x="475" y="31"/>
                    <a:pt x="475" y="31"/>
                    <a:pt x="475" y="31"/>
                  </a:cubicBezTo>
                  <a:cubicBezTo>
                    <a:pt x="475" y="30"/>
                    <a:pt x="475" y="30"/>
                    <a:pt x="475" y="30"/>
                  </a:cubicBezTo>
                  <a:cubicBezTo>
                    <a:pt x="475" y="30"/>
                    <a:pt x="475" y="30"/>
                    <a:pt x="475" y="30"/>
                  </a:cubicBezTo>
                  <a:cubicBezTo>
                    <a:pt x="475" y="29"/>
                    <a:pt x="473" y="29"/>
                    <a:pt x="472" y="28"/>
                  </a:cubicBezTo>
                  <a:cubicBezTo>
                    <a:pt x="473" y="27"/>
                    <a:pt x="473" y="28"/>
                    <a:pt x="474" y="28"/>
                  </a:cubicBezTo>
                  <a:cubicBezTo>
                    <a:pt x="474" y="27"/>
                    <a:pt x="473" y="27"/>
                    <a:pt x="473" y="27"/>
                  </a:cubicBezTo>
                  <a:cubicBezTo>
                    <a:pt x="473" y="27"/>
                    <a:pt x="473" y="27"/>
                    <a:pt x="473" y="27"/>
                  </a:cubicBezTo>
                  <a:cubicBezTo>
                    <a:pt x="473" y="26"/>
                    <a:pt x="473" y="26"/>
                    <a:pt x="473" y="26"/>
                  </a:cubicBezTo>
                  <a:cubicBezTo>
                    <a:pt x="474" y="26"/>
                    <a:pt x="474" y="26"/>
                    <a:pt x="475" y="26"/>
                  </a:cubicBezTo>
                  <a:cubicBezTo>
                    <a:pt x="475" y="26"/>
                    <a:pt x="474" y="26"/>
                    <a:pt x="474" y="26"/>
                  </a:cubicBezTo>
                  <a:cubicBezTo>
                    <a:pt x="475" y="25"/>
                    <a:pt x="475" y="25"/>
                    <a:pt x="475" y="25"/>
                  </a:cubicBezTo>
                  <a:cubicBezTo>
                    <a:pt x="474" y="25"/>
                    <a:pt x="474" y="25"/>
                    <a:pt x="474" y="25"/>
                  </a:cubicBezTo>
                  <a:cubicBezTo>
                    <a:pt x="475" y="25"/>
                    <a:pt x="475" y="25"/>
                    <a:pt x="476" y="25"/>
                  </a:cubicBezTo>
                  <a:cubicBezTo>
                    <a:pt x="475" y="24"/>
                    <a:pt x="475" y="24"/>
                    <a:pt x="473" y="23"/>
                  </a:cubicBezTo>
                  <a:cubicBezTo>
                    <a:pt x="473" y="23"/>
                    <a:pt x="473" y="23"/>
                    <a:pt x="473" y="23"/>
                  </a:cubicBezTo>
                  <a:cubicBezTo>
                    <a:pt x="474" y="23"/>
                    <a:pt x="474" y="23"/>
                    <a:pt x="474" y="23"/>
                  </a:cubicBezTo>
                  <a:cubicBezTo>
                    <a:pt x="474" y="23"/>
                    <a:pt x="473" y="23"/>
                    <a:pt x="473" y="23"/>
                  </a:cubicBezTo>
                  <a:moveTo>
                    <a:pt x="504" y="38"/>
                  </a:moveTo>
                  <a:cubicBezTo>
                    <a:pt x="503" y="37"/>
                    <a:pt x="501" y="36"/>
                    <a:pt x="501" y="36"/>
                  </a:cubicBezTo>
                  <a:cubicBezTo>
                    <a:pt x="500" y="36"/>
                    <a:pt x="500" y="36"/>
                    <a:pt x="500" y="36"/>
                  </a:cubicBezTo>
                  <a:cubicBezTo>
                    <a:pt x="500" y="36"/>
                    <a:pt x="500" y="36"/>
                    <a:pt x="500" y="36"/>
                  </a:cubicBezTo>
                  <a:cubicBezTo>
                    <a:pt x="501" y="37"/>
                    <a:pt x="501" y="37"/>
                    <a:pt x="501" y="37"/>
                  </a:cubicBezTo>
                  <a:cubicBezTo>
                    <a:pt x="502" y="38"/>
                    <a:pt x="502" y="38"/>
                    <a:pt x="502" y="38"/>
                  </a:cubicBezTo>
                  <a:cubicBezTo>
                    <a:pt x="503" y="39"/>
                    <a:pt x="503" y="39"/>
                    <a:pt x="503" y="39"/>
                  </a:cubicBezTo>
                  <a:cubicBezTo>
                    <a:pt x="504" y="39"/>
                    <a:pt x="504" y="39"/>
                    <a:pt x="504" y="39"/>
                  </a:cubicBezTo>
                  <a:cubicBezTo>
                    <a:pt x="504" y="39"/>
                    <a:pt x="504" y="39"/>
                    <a:pt x="504" y="39"/>
                  </a:cubicBezTo>
                  <a:cubicBezTo>
                    <a:pt x="504" y="39"/>
                    <a:pt x="504" y="39"/>
                    <a:pt x="504" y="39"/>
                  </a:cubicBezTo>
                  <a:cubicBezTo>
                    <a:pt x="504" y="38"/>
                    <a:pt x="504" y="38"/>
                    <a:pt x="504" y="38"/>
                  </a:cubicBezTo>
                  <a:cubicBezTo>
                    <a:pt x="504" y="38"/>
                    <a:pt x="504" y="38"/>
                    <a:pt x="504" y="38"/>
                  </a:cubicBezTo>
                  <a:cubicBezTo>
                    <a:pt x="504" y="38"/>
                    <a:pt x="504" y="38"/>
                    <a:pt x="504" y="38"/>
                  </a:cubicBezTo>
                  <a:cubicBezTo>
                    <a:pt x="505" y="38"/>
                    <a:pt x="505" y="38"/>
                    <a:pt x="505" y="38"/>
                  </a:cubicBezTo>
                  <a:cubicBezTo>
                    <a:pt x="505" y="38"/>
                    <a:pt x="504" y="38"/>
                    <a:pt x="504" y="38"/>
                  </a:cubicBezTo>
                  <a:moveTo>
                    <a:pt x="428" y="7"/>
                  </a:moveTo>
                  <a:cubicBezTo>
                    <a:pt x="428" y="7"/>
                    <a:pt x="428" y="7"/>
                    <a:pt x="428" y="7"/>
                  </a:cubicBezTo>
                  <a:cubicBezTo>
                    <a:pt x="428" y="7"/>
                    <a:pt x="427" y="6"/>
                    <a:pt x="426" y="6"/>
                  </a:cubicBezTo>
                  <a:cubicBezTo>
                    <a:pt x="426" y="6"/>
                    <a:pt x="426" y="6"/>
                    <a:pt x="426" y="6"/>
                  </a:cubicBezTo>
                  <a:cubicBezTo>
                    <a:pt x="426" y="6"/>
                    <a:pt x="426" y="6"/>
                    <a:pt x="426" y="6"/>
                  </a:cubicBezTo>
                  <a:cubicBezTo>
                    <a:pt x="426" y="6"/>
                    <a:pt x="426" y="6"/>
                    <a:pt x="426" y="6"/>
                  </a:cubicBezTo>
                  <a:cubicBezTo>
                    <a:pt x="427" y="7"/>
                    <a:pt x="427" y="7"/>
                    <a:pt x="427" y="7"/>
                  </a:cubicBezTo>
                  <a:cubicBezTo>
                    <a:pt x="426" y="7"/>
                    <a:pt x="426" y="7"/>
                    <a:pt x="426" y="7"/>
                  </a:cubicBezTo>
                  <a:cubicBezTo>
                    <a:pt x="426" y="7"/>
                    <a:pt x="427" y="7"/>
                    <a:pt x="427" y="7"/>
                  </a:cubicBezTo>
                  <a:cubicBezTo>
                    <a:pt x="427" y="7"/>
                    <a:pt x="427" y="7"/>
                    <a:pt x="427" y="7"/>
                  </a:cubicBezTo>
                  <a:cubicBezTo>
                    <a:pt x="427" y="7"/>
                    <a:pt x="431" y="8"/>
                    <a:pt x="431" y="8"/>
                  </a:cubicBezTo>
                  <a:cubicBezTo>
                    <a:pt x="431" y="8"/>
                    <a:pt x="431" y="8"/>
                    <a:pt x="431" y="8"/>
                  </a:cubicBezTo>
                  <a:cubicBezTo>
                    <a:pt x="431" y="8"/>
                    <a:pt x="431" y="8"/>
                    <a:pt x="429" y="7"/>
                  </a:cubicBezTo>
                  <a:cubicBezTo>
                    <a:pt x="429" y="7"/>
                    <a:pt x="429" y="7"/>
                    <a:pt x="429" y="7"/>
                  </a:cubicBezTo>
                  <a:cubicBezTo>
                    <a:pt x="428" y="7"/>
                    <a:pt x="428" y="7"/>
                    <a:pt x="428" y="7"/>
                  </a:cubicBezTo>
                  <a:moveTo>
                    <a:pt x="431" y="8"/>
                  </a:moveTo>
                  <a:cubicBezTo>
                    <a:pt x="430" y="8"/>
                    <a:pt x="430" y="8"/>
                    <a:pt x="429" y="8"/>
                  </a:cubicBezTo>
                  <a:cubicBezTo>
                    <a:pt x="429" y="8"/>
                    <a:pt x="429" y="8"/>
                    <a:pt x="428" y="8"/>
                  </a:cubicBezTo>
                  <a:cubicBezTo>
                    <a:pt x="427" y="7"/>
                    <a:pt x="426" y="7"/>
                    <a:pt x="425" y="7"/>
                  </a:cubicBezTo>
                  <a:cubicBezTo>
                    <a:pt x="424" y="6"/>
                    <a:pt x="424" y="6"/>
                    <a:pt x="424" y="6"/>
                  </a:cubicBezTo>
                  <a:cubicBezTo>
                    <a:pt x="424" y="6"/>
                    <a:pt x="424" y="6"/>
                    <a:pt x="424" y="6"/>
                  </a:cubicBezTo>
                  <a:cubicBezTo>
                    <a:pt x="424" y="6"/>
                    <a:pt x="424" y="6"/>
                    <a:pt x="424" y="7"/>
                  </a:cubicBezTo>
                  <a:cubicBezTo>
                    <a:pt x="425" y="7"/>
                    <a:pt x="425" y="7"/>
                    <a:pt x="426" y="7"/>
                  </a:cubicBezTo>
                  <a:cubicBezTo>
                    <a:pt x="425" y="7"/>
                    <a:pt x="425" y="7"/>
                    <a:pt x="425" y="7"/>
                  </a:cubicBezTo>
                  <a:cubicBezTo>
                    <a:pt x="425" y="7"/>
                    <a:pt x="426" y="7"/>
                    <a:pt x="426" y="7"/>
                  </a:cubicBezTo>
                  <a:cubicBezTo>
                    <a:pt x="426" y="7"/>
                    <a:pt x="426" y="7"/>
                    <a:pt x="426" y="7"/>
                  </a:cubicBezTo>
                  <a:cubicBezTo>
                    <a:pt x="427" y="8"/>
                    <a:pt x="427" y="8"/>
                    <a:pt x="428" y="8"/>
                  </a:cubicBezTo>
                  <a:cubicBezTo>
                    <a:pt x="428" y="8"/>
                    <a:pt x="429" y="8"/>
                    <a:pt x="430" y="9"/>
                  </a:cubicBezTo>
                  <a:cubicBezTo>
                    <a:pt x="430" y="8"/>
                    <a:pt x="430" y="8"/>
                    <a:pt x="430" y="8"/>
                  </a:cubicBezTo>
                  <a:cubicBezTo>
                    <a:pt x="429" y="8"/>
                    <a:pt x="429" y="8"/>
                    <a:pt x="429" y="8"/>
                  </a:cubicBezTo>
                  <a:cubicBezTo>
                    <a:pt x="430" y="8"/>
                    <a:pt x="430" y="8"/>
                    <a:pt x="430" y="8"/>
                  </a:cubicBezTo>
                  <a:cubicBezTo>
                    <a:pt x="430" y="8"/>
                    <a:pt x="430" y="8"/>
                    <a:pt x="430" y="8"/>
                  </a:cubicBezTo>
                  <a:cubicBezTo>
                    <a:pt x="430" y="8"/>
                    <a:pt x="430" y="8"/>
                    <a:pt x="431" y="8"/>
                  </a:cubicBezTo>
                  <a:cubicBezTo>
                    <a:pt x="431" y="8"/>
                    <a:pt x="431" y="8"/>
                    <a:pt x="431" y="8"/>
                  </a:cubicBezTo>
                  <a:moveTo>
                    <a:pt x="433" y="10"/>
                  </a:moveTo>
                  <a:cubicBezTo>
                    <a:pt x="433" y="10"/>
                    <a:pt x="432" y="9"/>
                    <a:pt x="432" y="9"/>
                  </a:cubicBezTo>
                  <a:cubicBezTo>
                    <a:pt x="432" y="9"/>
                    <a:pt x="432" y="9"/>
                    <a:pt x="432" y="9"/>
                  </a:cubicBezTo>
                  <a:cubicBezTo>
                    <a:pt x="432" y="9"/>
                    <a:pt x="432" y="9"/>
                    <a:pt x="432" y="9"/>
                  </a:cubicBezTo>
                  <a:cubicBezTo>
                    <a:pt x="432" y="9"/>
                    <a:pt x="432" y="9"/>
                    <a:pt x="432" y="9"/>
                  </a:cubicBezTo>
                  <a:cubicBezTo>
                    <a:pt x="432" y="9"/>
                    <a:pt x="432" y="9"/>
                    <a:pt x="432" y="9"/>
                  </a:cubicBezTo>
                  <a:cubicBezTo>
                    <a:pt x="432" y="10"/>
                    <a:pt x="432" y="10"/>
                    <a:pt x="432" y="10"/>
                  </a:cubicBezTo>
                  <a:cubicBezTo>
                    <a:pt x="432" y="10"/>
                    <a:pt x="432" y="10"/>
                    <a:pt x="432" y="10"/>
                  </a:cubicBezTo>
                  <a:cubicBezTo>
                    <a:pt x="432" y="10"/>
                    <a:pt x="432" y="10"/>
                    <a:pt x="432" y="10"/>
                  </a:cubicBezTo>
                  <a:cubicBezTo>
                    <a:pt x="432" y="10"/>
                    <a:pt x="432" y="10"/>
                    <a:pt x="432" y="10"/>
                  </a:cubicBezTo>
                  <a:cubicBezTo>
                    <a:pt x="432" y="10"/>
                    <a:pt x="432" y="10"/>
                    <a:pt x="432" y="10"/>
                  </a:cubicBezTo>
                  <a:cubicBezTo>
                    <a:pt x="433" y="10"/>
                    <a:pt x="433" y="10"/>
                    <a:pt x="433" y="10"/>
                  </a:cubicBezTo>
                  <a:cubicBezTo>
                    <a:pt x="434" y="10"/>
                    <a:pt x="434" y="10"/>
                    <a:pt x="434" y="10"/>
                  </a:cubicBezTo>
                  <a:cubicBezTo>
                    <a:pt x="434" y="10"/>
                    <a:pt x="434" y="10"/>
                    <a:pt x="434" y="10"/>
                  </a:cubicBezTo>
                  <a:cubicBezTo>
                    <a:pt x="433" y="10"/>
                    <a:pt x="433" y="10"/>
                    <a:pt x="433" y="10"/>
                  </a:cubicBezTo>
                  <a:cubicBezTo>
                    <a:pt x="433" y="10"/>
                    <a:pt x="433" y="10"/>
                    <a:pt x="433" y="10"/>
                  </a:cubicBezTo>
                  <a:moveTo>
                    <a:pt x="430" y="9"/>
                  </a:moveTo>
                  <a:cubicBezTo>
                    <a:pt x="429" y="9"/>
                    <a:pt x="429" y="9"/>
                    <a:pt x="429" y="9"/>
                  </a:cubicBezTo>
                  <a:cubicBezTo>
                    <a:pt x="428" y="8"/>
                    <a:pt x="428" y="8"/>
                    <a:pt x="428" y="8"/>
                  </a:cubicBezTo>
                  <a:cubicBezTo>
                    <a:pt x="428" y="8"/>
                    <a:pt x="428" y="8"/>
                    <a:pt x="427" y="8"/>
                  </a:cubicBezTo>
                  <a:cubicBezTo>
                    <a:pt x="427" y="8"/>
                    <a:pt x="427" y="8"/>
                    <a:pt x="427" y="8"/>
                  </a:cubicBezTo>
                  <a:cubicBezTo>
                    <a:pt x="428" y="9"/>
                    <a:pt x="428" y="9"/>
                    <a:pt x="428" y="9"/>
                  </a:cubicBezTo>
                  <a:cubicBezTo>
                    <a:pt x="428" y="9"/>
                    <a:pt x="428" y="9"/>
                    <a:pt x="428" y="9"/>
                  </a:cubicBezTo>
                  <a:cubicBezTo>
                    <a:pt x="429" y="9"/>
                    <a:pt x="429" y="10"/>
                    <a:pt x="430" y="10"/>
                  </a:cubicBezTo>
                  <a:cubicBezTo>
                    <a:pt x="431" y="10"/>
                    <a:pt x="431" y="10"/>
                    <a:pt x="431" y="10"/>
                  </a:cubicBezTo>
                  <a:cubicBezTo>
                    <a:pt x="430" y="9"/>
                    <a:pt x="429" y="9"/>
                    <a:pt x="429" y="9"/>
                  </a:cubicBezTo>
                  <a:cubicBezTo>
                    <a:pt x="430" y="10"/>
                    <a:pt x="431" y="10"/>
                    <a:pt x="432" y="10"/>
                  </a:cubicBezTo>
                  <a:cubicBezTo>
                    <a:pt x="431" y="10"/>
                    <a:pt x="431" y="10"/>
                    <a:pt x="431" y="10"/>
                  </a:cubicBezTo>
                  <a:cubicBezTo>
                    <a:pt x="432" y="10"/>
                    <a:pt x="432" y="10"/>
                    <a:pt x="432" y="10"/>
                  </a:cubicBezTo>
                  <a:cubicBezTo>
                    <a:pt x="431" y="10"/>
                    <a:pt x="430" y="9"/>
                    <a:pt x="429" y="9"/>
                  </a:cubicBezTo>
                  <a:cubicBezTo>
                    <a:pt x="430" y="9"/>
                    <a:pt x="430" y="9"/>
                    <a:pt x="430" y="9"/>
                  </a:cubicBezTo>
                  <a:moveTo>
                    <a:pt x="425" y="7"/>
                  </a:moveTo>
                  <a:cubicBezTo>
                    <a:pt x="424" y="7"/>
                    <a:pt x="424" y="7"/>
                    <a:pt x="424" y="7"/>
                  </a:cubicBezTo>
                  <a:cubicBezTo>
                    <a:pt x="423" y="7"/>
                    <a:pt x="423" y="7"/>
                    <a:pt x="423" y="6"/>
                  </a:cubicBezTo>
                  <a:cubicBezTo>
                    <a:pt x="422" y="6"/>
                    <a:pt x="422" y="6"/>
                    <a:pt x="422" y="6"/>
                  </a:cubicBezTo>
                  <a:cubicBezTo>
                    <a:pt x="422" y="7"/>
                    <a:pt x="422" y="7"/>
                    <a:pt x="422" y="7"/>
                  </a:cubicBezTo>
                  <a:cubicBezTo>
                    <a:pt x="422" y="7"/>
                    <a:pt x="422" y="7"/>
                    <a:pt x="419" y="6"/>
                  </a:cubicBezTo>
                  <a:cubicBezTo>
                    <a:pt x="419" y="5"/>
                    <a:pt x="418" y="5"/>
                    <a:pt x="418" y="5"/>
                  </a:cubicBezTo>
                  <a:cubicBezTo>
                    <a:pt x="418" y="5"/>
                    <a:pt x="418" y="5"/>
                    <a:pt x="418" y="5"/>
                  </a:cubicBezTo>
                  <a:cubicBezTo>
                    <a:pt x="418" y="5"/>
                    <a:pt x="418" y="5"/>
                    <a:pt x="418" y="5"/>
                  </a:cubicBezTo>
                  <a:cubicBezTo>
                    <a:pt x="418" y="5"/>
                    <a:pt x="418" y="5"/>
                    <a:pt x="418" y="5"/>
                  </a:cubicBezTo>
                  <a:cubicBezTo>
                    <a:pt x="418" y="6"/>
                    <a:pt x="418" y="6"/>
                    <a:pt x="418" y="6"/>
                  </a:cubicBezTo>
                  <a:cubicBezTo>
                    <a:pt x="419" y="6"/>
                    <a:pt x="420" y="6"/>
                    <a:pt x="421" y="7"/>
                  </a:cubicBezTo>
                  <a:cubicBezTo>
                    <a:pt x="420" y="6"/>
                    <a:pt x="420" y="6"/>
                    <a:pt x="420" y="6"/>
                  </a:cubicBezTo>
                  <a:cubicBezTo>
                    <a:pt x="420" y="6"/>
                    <a:pt x="420" y="6"/>
                    <a:pt x="420" y="6"/>
                  </a:cubicBezTo>
                  <a:cubicBezTo>
                    <a:pt x="420" y="6"/>
                    <a:pt x="420" y="6"/>
                    <a:pt x="420" y="6"/>
                  </a:cubicBezTo>
                  <a:cubicBezTo>
                    <a:pt x="420" y="6"/>
                    <a:pt x="420" y="6"/>
                    <a:pt x="420" y="6"/>
                  </a:cubicBezTo>
                  <a:cubicBezTo>
                    <a:pt x="420" y="7"/>
                    <a:pt x="421" y="7"/>
                    <a:pt x="421" y="7"/>
                  </a:cubicBezTo>
                  <a:cubicBezTo>
                    <a:pt x="421" y="7"/>
                    <a:pt x="421" y="7"/>
                    <a:pt x="421" y="7"/>
                  </a:cubicBezTo>
                  <a:cubicBezTo>
                    <a:pt x="422" y="7"/>
                    <a:pt x="422" y="7"/>
                    <a:pt x="422" y="7"/>
                  </a:cubicBezTo>
                  <a:cubicBezTo>
                    <a:pt x="423" y="7"/>
                    <a:pt x="423" y="8"/>
                    <a:pt x="424"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4" y="9"/>
                  </a:cubicBezTo>
                  <a:cubicBezTo>
                    <a:pt x="424" y="9"/>
                    <a:pt x="424" y="9"/>
                    <a:pt x="424" y="9"/>
                  </a:cubicBezTo>
                  <a:cubicBezTo>
                    <a:pt x="425" y="9"/>
                    <a:pt x="425" y="9"/>
                    <a:pt x="425" y="9"/>
                  </a:cubicBezTo>
                  <a:cubicBezTo>
                    <a:pt x="425" y="9"/>
                    <a:pt x="425" y="9"/>
                    <a:pt x="425" y="9"/>
                  </a:cubicBezTo>
                  <a:cubicBezTo>
                    <a:pt x="425" y="9"/>
                    <a:pt x="425" y="9"/>
                    <a:pt x="425" y="9"/>
                  </a:cubicBezTo>
                  <a:cubicBezTo>
                    <a:pt x="425" y="9"/>
                    <a:pt x="424" y="9"/>
                    <a:pt x="423" y="8"/>
                  </a:cubicBezTo>
                  <a:cubicBezTo>
                    <a:pt x="424" y="8"/>
                    <a:pt x="424" y="8"/>
                    <a:pt x="424" y="8"/>
                  </a:cubicBezTo>
                  <a:cubicBezTo>
                    <a:pt x="424" y="8"/>
                    <a:pt x="424" y="8"/>
                    <a:pt x="424" y="8"/>
                  </a:cubicBezTo>
                  <a:cubicBezTo>
                    <a:pt x="424" y="8"/>
                    <a:pt x="424" y="8"/>
                    <a:pt x="424" y="8"/>
                  </a:cubicBezTo>
                  <a:cubicBezTo>
                    <a:pt x="424" y="8"/>
                    <a:pt x="424" y="8"/>
                    <a:pt x="424" y="8"/>
                  </a:cubicBezTo>
                  <a:cubicBezTo>
                    <a:pt x="424" y="8"/>
                    <a:pt x="424" y="8"/>
                    <a:pt x="424" y="8"/>
                  </a:cubicBezTo>
                  <a:cubicBezTo>
                    <a:pt x="424" y="8"/>
                    <a:pt x="424" y="8"/>
                    <a:pt x="423" y="8"/>
                  </a:cubicBezTo>
                  <a:cubicBezTo>
                    <a:pt x="423" y="7"/>
                    <a:pt x="423" y="7"/>
                    <a:pt x="423" y="7"/>
                  </a:cubicBezTo>
                  <a:cubicBezTo>
                    <a:pt x="424" y="8"/>
                    <a:pt x="424" y="8"/>
                    <a:pt x="425" y="8"/>
                  </a:cubicBezTo>
                  <a:cubicBezTo>
                    <a:pt x="425" y="8"/>
                    <a:pt x="425" y="8"/>
                    <a:pt x="425" y="8"/>
                  </a:cubicBezTo>
                  <a:cubicBezTo>
                    <a:pt x="422" y="7"/>
                    <a:pt x="422" y="7"/>
                    <a:pt x="422" y="7"/>
                  </a:cubicBezTo>
                  <a:cubicBezTo>
                    <a:pt x="423" y="7"/>
                    <a:pt x="423" y="7"/>
                    <a:pt x="423" y="7"/>
                  </a:cubicBezTo>
                  <a:cubicBezTo>
                    <a:pt x="425" y="7"/>
                    <a:pt x="425" y="7"/>
                    <a:pt x="425" y="7"/>
                  </a:cubicBezTo>
                  <a:cubicBezTo>
                    <a:pt x="425" y="7"/>
                    <a:pt x="425" y="7"/>
                    <a:pt x="425" y="7"/>
                  </a:cubicBezTo>
                  <a:moveTo>
                    <a:pt x="421" y="8"/>
                  </a:moveTo>
                  <a:cubicBezTo>
                    <a:pt x="420" y="8"/>
                    <a:pt x="420" y="8"/>
                    <a:pt x="419" y="7"/>
                  </a:cubicBezTo>
                  <a:cubicBezTo>
                    <a:pt x="419" y="7"/>
                    <a:pt x="419" y="7"/>
                    <a:pt x="419" y="7"/>
                  </a:cubicBezTo>
                  <a:cubicBezTo>
                    <a:pt x="418" y="7"/>
                    <a:pt x="417" y="7"/>
                    <a:pt x="417" y="7"/>
                  </a:cubicBezTo>
                  <a:cubicBezTo>
                    <a:pt x="416" y="6"/>
                    <a:pt x="416" y="6"/>
                    <a:pt x="416" y="6"/>
                  </a:cubicBezTo>
                  <a:cubicBezTo>
                    <a:pt x="416" y="6"/>
                    <a:pt x="416" y="6"/>
                    <a:pt x="416" y="6"/>
                  </a:cubicBezTo>
                  <a:cubicBezTo>
                    <a:pt x="416" y="6"/>
                    <a:pt x="416" y="6"/>
                    <a:pt x="416" y="6"/>
                  </a:cubicBezTo>
                  <a:cubicBezTo>
                    <a:pt x="416" y="6"/>
                    <a:pt x="416" y="6"/>
                    <a:pt x="416" y="6"/>
                  </a:cubicBezTo>
                  <a:cubicBezTo>
                    <a:pt x="416" y="7"/>
                    <a:pt x="416" y="7"/>
                    <a:pt x="416" y="7"/>
                  </a:cubicBezTo>
                  <a:cubicBezTo>
                    <a:pt x="416" y="7"/>
                    <a:pt x="417" y="7"/>
                    <a:pt x="417" y="7"/>
                  </a:cubicBezTo>
                  <a:cubicBezTo>
                    <a:pt x="417" y="7"/>
                    <a:pt x="417" y="7"/>
                    <a:pt x="416" y="7"/>
                  </a:cubicBezTo>
                  <a:cubicBezTo>
                    <a:pt x="416" y="7"/>
                    <a:pt x="416" y="7"/>
                    <a:pt x="416" y="7"/>
                  </a:cubicBezTo>
                  <a:cubicBezTo>
                    <a:pt x="417" y="7"/>
                    <a:pt x="417" y="7"/>
                    <a:pt x="417" y="7"/>
                  </a:cubicBezTo>
                  <a:cubicBezTo>
                    <a:pt x="416" y="7"/>
                    <a:pt x="416" y="7"/>
                    <a:pt x="416" y="7"/>
                  </a:cubicBezTo>
                  <a:cubicBezTo>
                    <a:pt x="416" y="7"/>
                    <a:pt x="416" y="7"/>
                    <a:pt x="415" y="7"/>
                  </a:cubicBezTo>
                  <a:cubicBezTo>
                    <a:pt x="416" y="8"/>
                    <a:pt x="416" y="8"/>
                    <a:pt x="416" y="8"/>
                  </a:cubicBezTo>
                  <a:cubicBezTo>
                    <a:pt x="416" y="8"/>
                    <a:pt x="415" y="7"/>
                    <a:pt x="415" y="7"/>
                  </a:cubicBezTo>
                  <a:cubicBezTo>
                    <a:pt x="414" y="7"/>
                    <a:pt x="414" y="7"/>
                    <a:pt x="414" y="7"/>
                  </a:cubicBezTo>
                  <a:cubicBezTo>
                    <a:pt x="416" y="8"/>
                    <a:pt x="417" y="9"/>
                    <a:pt x="417" y="8"/>
                  </a:cubicBezTo>
                  <a:cubicBezTo>
                    <a:pt x="417" y="8"/>
                    <a:pt x="417" y="8"/>
                    <a:pt x="417" y="8"/>
                  </a:cubicBezTo>
                  <a:cubicBezTo>
                    <a:pt x="417" y="8"/>
                    <a:pt x="417" y="8"/>
                    <a:pt x="417" y="8"/>
                  </a:cubicBezTo>
                  <a:cubicBezTo>
                    <a:pt x="417" y="8"/>
                    <a:pt x="417" y="8"/>
                    <a:pt x="417" y="8"/>
                  </a:cubicBezTo>
                  <a:cubicBezTo>
                    <a:pt x="417" y="8"/>
                    <a:pt x="418" y="8"/>
                    <a:pt x="418" y="8"/>
                  </a:cubicBezTo>
                  <a:cubicBezTo>
                    <a:pt x="418" y="8"/>
                    <a:pt x="418" y="8"/>
                    <a:pt x="418" y="8"/>
                  </a:cubicBezTo>
                  <a:cubicBezTo>
                    <a:pt x="419" y="8"/>
                    <a:pt x="419" y="8"/>
                    <a:pt x="420" y="9"/>
                  </a:cubicBezTo>
                  <a:cubicBezTo>
                    <a:pt x="419" y="9"/>
                    <a:pt x="419" y="9"/>
                    <a:pt x="419" y="9"/>
                  </a:cubicBezTo>
                  <a:cubicBezTo>
                    <a:pt x="420" y="9"/>
                    <a:pt x="420" y="9"/>
                    <a:pt x="420" y="9"/>
                  </a:cubicBezTo>
                  <a:cubicBezTo>
                    <a:pt x="421" y="9"/>
                    <a:pt x="421" y="10"/>
                    <a:pt x="422" y="10"/>
                  </a:cubicBezTo>
                  <a:cubicBezTo>
                    <a:pt x="424" y="10"/>
                    <a:pt x="424" y="10"/>
                    <a:pt x="424" y="10"/>
                  </a:cubicBezTo>
                  <a:cubicBezTo>
                    <a:pt x="424" y="10"/>
                    <a:pt x="423" y="9"/>
                    <a:pt x="421" y="9"/>
                  </a:cubicBezTo>
                  <a:cubicBezTo>
                    <a:pt x="421" y="9"/>
                    <a:pt x="421" y="9"/>
                    <a:pt x="421" y="9"/>
                  </a:cubicBezTo>
                  <a:cubicBezTo>
                    <a:pt x="421" y="9"/>
                    <a:pt x="421" y="9"/>
                    <a:pt x="422" y="9"/>
                  </a:cubicBezTo>
                  <a:cubicBezTo>
                    <a:pt x="422" y="9"/>
                    <a:pt x="422" y="9"/>
                    <a:pt x="422" y="9"/>
                  </a:cubicBezTo>
                  <a:cubicBezTo>
                    <a:pt x="422" y="9"/>
                    <a:pt x="422" y="9"/>
                    <a:pt x="422" y="9"/>
                  </a:cubicBezTo>
                  <a:cubicBezTo>
                    <a:pt x="422" y="8"/>
                    <a:pt x="421" y="8"/>
                    <a:pt x="421" y="8"/>
                  </a:cubicBezTo>
                  <a:moveTo>
                    <a:pt x="399" y="10"/>
                  </a:moveTo>
                  <a:cubicBezTo>
                    <a:pt x="399" y="9"/>
                    <a:pt x="399" y="9"/>
                    <a:pt x="399" y="9"/>
                  </a:cubicBezTo>
                  <a:cubicBezTo>
                    <a:pt x="398" y="9"/>
                    <a:pt x="398" y="9"/>
                    <a:pt x="398" y="9"/>
                  </a:cubicBezTo>
                  <a:cubicBezTo>
                    <a:pt x="397" y="9"/>
                    <a:pt x="397" y="9"/>
                    <a:pt x="397" y="9"/>
                  </a:cubicBezTo>
                  <a:cubicBezTo>
                    <a:pt x="397" y="9"/>
                    <a:pt x="397" y="9"/>
                    <a:pt x="397" y="9"/>
                  </a:cubicBezTo>
                  <a:cubicBezTo>
                    <a:pt x="397" y="9"/>
                    <a:pt x="397" y="9"/>
                    <a:pt x="397" y="9"/>
                  </a:cubicBezTo>
                  <a:cubicBezTo>
                    <a:pt x="396" y="8"/>
                    <a:pt x="395" y="8"/>
                    <a:pt x="395" y="8"/>
                  </a:cubicBezTo>
                  <a:cubicBezTo>
                    <a:pt x="395" y="9"/>
                    <a:pt x="395" y="9"/>
                    <a:pt x="394" y="9"/>
                  </a:cubicBezTo>
                  <a:cubicBezTo>
                    <a:pt x="394" y="8"/>
                    <a:pt x="394" y="8"/>
                    <a:pt x="394" y="8"/>
                  </a:cubicBezTo>
                  <a:cubicBezTo>
                    <a:pt x="394" y="8"/>
                    <a:pt x="394" y="8"/>
                    <a:pt x="394" y="8"/>
                  </a:cubicBezTo>
                  <a:cubicBezTo>
                    <a:pt x="394" y="8"/>
                    <a:pt x="394" y="8"/>
                    <a:pt x="394" y="8"/>
                  </a:cubicBezTo>
                  <a:cubicBezTo>
                    <a:pt x="394" y="8"/>
                    <a:pt x="394" y="8"/>
                    <a:pt x="394" y="8"/>
                  </a:cubicBezTo>
                  <a:cubicBezTo>
                    <a:pt x="394" y="8"/>
                    <a:pt x="394" y="8"/>
                    <a:pt x="394" y="8"/>
                  </a:cubicBezTo>
                  <a:cubicBezTo>
                    <a:pt x="394" y="8"/>
                    <a:pt x="394" y="8"/>
                    <a:pt x="394" y="8"/>
                  </a:cubicBezTo>
                  <a:cubicBezTo>
                    <a:pt x="394" y="8"/>
                    <a:pt x="394" y="8"/>
                    <a:pt x="394" y="8"/>
                  </a:cubicBezTo>
                  <a:cubicBezTo>
                    <a:pt x="394" y="8"/>
                    <a:pt x="394" y="8"/>
                    <a:pt x="394" y="8"/>
                  </a:cubicBezTo>
                  <a:cubicBezTo>
                    <a:pt x="393" y="8"/>
                    <a:pt x="393" y="8"/>
                    <a:pt x="393" y="8"/>
                  </a:cubicBezTo>
                  <a:cubicBezTo>
                    <a:pt x="393" y="8"/>
                    <a:pt x="393" y="8"/>
                    <a:pt x="393" y="8"/>
                  </a:cubicBezTo>
                  <a:cubicBezTo>
                    <a:pt x="393" y="9"/>
                    <a:pt x="393" y="9"/>
                    <a:pt x="393" y="9"/>
                  </a:cubicBezTo>
                  <a:cubicBezTo>
                    <a:pt x="393" y="9"/>
                    <a:pt x="393" y="9"/>
                    <a:pt x="393" y="9"/>
                  </a:cubicBezTo>
                  <a:cubicBezTo>
                    <a:pt x="393" y="9"/>
                    <a:pt x="392" y="8"/>
                    <a:pt x="392" y="8"/>
                  </a:cubicBezTo>
                  <a:cubicBezTo>
                    <a:pt x="392" y="8"/>
                    <a:pt x="390" y="8"/>
                    <a:pt x="389" y="8"/>
                  </a:cubicBezTo>
                  <a:cubicBezTo>
                    <a:pt x="389" y="8"/>
                    <a:pt x="388" y="9"/>
                    <a:pt x="390" y="9"/>
                  </a:cubicBezTo>
                  <a:cubicBezTo>
                    <a:pt x="390" y="9"/>
                    <a:pt x="390" y="9"/>
                    <a:pt x="390" y="9"/>
                  </a:cubicBezTo>
                  <a:cubicBezTo>
                    <a:pt x="391" y="9"/>
                    <a:pt x="391" y="9"/>
                    <a:pt x="391" y="9"/>
                  </a:cubicBezTo>
                  <a:cubicBezTo>
                    <a:pt x="391" y="9"/>
                    <a:pt x="391" y="9"/>
                    <a:pt x="392" y="9"/>
                  </a:cubicBezTo>
                  <a:cubicBezTo>
                    <a:pt x="392" y="9"/>
                    <a:pt x="392" y="10"/>
                    <a:pt x="393" y="10"/>
                  </a:cubicBezTo>
                  <a:cubicBezTo>
                    <a:pt x="392" y="10"/>
                    <a:pt x="391" y="10"/>
                    <a:pt x="391" y="10"/>
                  </a:cubicBezTo>
                  <a:cubicBezTo>
                    <a:pt x="391" y="10"/>
                    <a:pt x="391" y="10"/>
                    <a:pt x="391" y="10"/>
                  </a:cubicBezTo>
                  <a:cubicBezTo>
                    <a:pt x="391" y="11"/>
                    <a:pt x="392" y="11"/>
                    <a:pt x="392" y="11"/>
                  </a:cubicBezTo>
                  <a:cubicBezTo>
                    <a:pt x="393" y="11"/>
                    <a:pt x="393" y="11"/>
                    <a:pt x="394" y="11"/>
                  </a:cubicBezTo>
                  <a:cubicBezTo>
                    <a:pt x="394" y="11"/>
                    <a:pt x="394" y="11"/>
                    <a:pt x="394" y="11"/>
                  </a:cubicBezTo>
                  <a:cubicBezTo>
                    <a:pt x="395" y="11"/>
                    <a:pt x="395" y="11"/>
                    <a:pt x="395" y="11"/>
                  </a:cubicBezTo>
                  <a:cubicBezTo>
                    <a:pt x="396" y="12"/>
                    <a:pt x="396" y="12"/>
                    <a:pt x="396" y="12"/>
                  </a:cubicBezTo>
                  <a:cubicBezTo>
                    <a:pt x="397" y="12"/>
                    <a:pt x="397" y="11"/>
                    <a:pt x="397" y="11"/>
                  </a:cubicBezTo>
                  <a:cubicBezTo>
                    <a:pt x="398" y="11"/>
                    <a:pt x="398" y="11"/>
                    <a:pt x="399" y="11"/>
                  </a:cubicBezTo>
                  <a:cubicBezTo>
                    <a:pt x="398" y="11"/>
                    <a:pt x="398" y="11"/>
                    <a:pt x="398" y="11"/>
                  </a:cubicBezTo>
                  <a:cubicBezTo>
                    <a:pt x="398" y="10"/>
                    <a:pt x="398" y="10"/>
                    <a:pt x="398" y="10"/>
                  </a:cubicBezTo>
                  <a:cubicBezTo>
                    <a:pt x="398" y="10"/>
                    <a:pt x="399" y="10"/>
                    <a:pt x="399" y="10"/>
                  </a:cubicBezTo>
                  <a:moveTo>
                    <a:pt x="390" y="11"/>
                  </a:moveTo>
                  <a:cubicBezTo>
                    <a:pt x="390" y="11"/>
                    <a:pt x="390" y="11"/>
                    <a:pt x="390" y="11"/>
                  </a:cubicBezTo>
                  <a:cubicBezTo>
                    <a:pt x="390" y="11"/>
                    <a:pt x="390" y="11"/>
                    <a:pt x="390" y="11"/>
                  </a:cubicBezTo>
                  <a:cubicBezTo>
                    <a:pt x="390" y="11"/>
                    <a:pt x="390" y="11"/>
                    <a:pt x="390" y="11"/>
                  </a:cubicBezTo>
                  <a:cubicBezTo>
                    <a:pt x="390" y="11"/>
                    <a:pt x="390" y="11"/>
                    <a:pt x="390" y="11"/>
                  </a:cubicBezTo>
                  <a:moveTo>
                    <a:pt x="401" y="18"/>
                  </a:moveTo>
                  <a:cubicBezTo>
                    <a:pt x="401" y="17"/>
                    <a:pt x="401" y="17"/>
                    <a:pt x="401" y="17"/>
                  </a:cubicBezTo>
                  <a:cubicBezTo>
                    <a:pt x="401" y="17"/>
                    <a:pt x="401" y="17"/>
                    <a:pt x="399" y="17"/>
                  </a:cubicBezTo>
                  <a:cubicBezTo>
                    <a:pt x="398" y="16"/>
                    <a:pt x="398" y="16"/>
                    <a:pt x="398" y="16"/>
                  </a:cubicBezTo>
                  <a:cubicBezTo>
                    <a:pt x="398" y="15"/>
                    <a:pt x="397" y="15"/>
                    <a:pt x="396" y="15"/>
                  </a:cubicBezTo>
                  <a:cubicBezTo>
                    <a:pt x="396" y="15"/>
                    <a:pt x="396" y="14"/>
                    <a:pt x="395" y="14"/>
                  </a:cubicBezTo>
                  <a:cubicBezTo>
                    <a:pt x="395" y="14"/>
                    <a:pt x="395" y="14"/>
                    <a:pt x="394" y="13"/>
                  </a:cubicBezTo>
                  <a:cubicBezTo>
                    <a:pt x="394" y="13"/>
                    <a:pt x="394" y="13"/>
                    <a:pt x="393" y="13"/>
                  </a:cubicBezTo>
                  <a:cubicBezTo>
                    <a:pt x="393" y="13"/>
                    <a:pt x="393" y="12"/>
                    <a:pt x="392" y="12"/>
                  </a:cubicBezTo>
                  <a:cubicBezTo>
                    <a:pt x="392" y="12"/>
                    <a:pt x="392" y="12"/>
                    <a:pt x="392" y="12"/>
                  </a:cubicBezTo>
                  <a:cubicBezTo>
                    <a:pt x="392" y="12"/>
                    <a:pt x="392" y="12"/>
                    <a:pt x="391" y="12"/>
                  </a:cubicBezTo>
                  <a:cubicBezTo>
                    <a:pt x="390" y="12"/>
                    <a:pt x="390" y="12"/>
                    <a:pt x="390" y="12"/>
                  </a:cubicBezTo>
                  <a:cubicBezTo>
                    <a:pt x="390" y="11"/>
                    <a:pt x="390" y="11"/>
                    <a:pt x="390" y="11"/>
                  </a:cubicBezTo>
                  <a:cubicBezTo>
                    <a:pt x="389" y="11"/>
                    <a:pt x="389" y="11"/>
                    <a:pt x="389" y="11"/>
                  </a:cubicBezTo>
                  <a:cubicBezTo>
                    <a:pt x="389" y="10"/>
                    <a:pt x="389" y="10"/>
                    <a:pt x="389" y="10"/>
                  </a:cubicBezTo>
                  <a:cubicBezTo>
                    <a:pt x="388" y="10"/>
                    <a:pt x="387" y="9"/>
                    <a:pt x="387" y="9"/>
                  </a:cubicBezTo>
                  <a:cubicBezTo>
                    <a:pt x="387" y="9"/>
                    <a:pt x="387" y="9"/>
                    <a:pt x="387" y="9"/>
                  </a:cubicBezTo>
                  <a:cubicBezTo>
                    <a:pt x="386" y="9"/>
                    <a:pt x="386" y="9"/>
                    <a:pt x="386" y="10"/>
                  </a:cubicBezTo>
                  <a:cubicBezTo>
                    <a:pt x="386" y="10"/>
                    <a:pt x="386" y="10"/>
                    <a:pt x="386" y="10"/>
                  </a:cubicBezTo>
                  <a:cubicBezTo>
                    <a:pt x="386" y="11"/>
                    <a:pt x="387" y="11"/>
                    <a:pt x="387" y="11"/>
                  </a:cubicBezTo>
                  <a:cubicBezTo>
                    <a:pt x="386" y="12"/>
                    <a:pt x="386" y="12"/>
                    <a:pt x="386" y="12"/>
                  </a:cubicBezTo>
                  <a:cubicBezTo>
                    <a:pt x="385" y="11"/>
                    <a:pt x="385" y="11"/>
                    <a:pt x="385" y="11"/>
                  </a:cubicBezTo>
                  <a:cubicBezTo>
                    <a:pt x="385" y="11"/>
                    <a:pt x="385" y="11"/>
                    <a:pt x="385" y="11"/>
                  </a:cubicBezTo>
                  <a:cubicBezTo>
                    <a:pt x="385" y="10"/>
                    <a:pt x="385" y="10"/>
                    <a:pt x="385" y="10"/>
                  </a:cubicBezTo>
                  <a:cubicBezTo>
                    <a:pt x="385" y="10"/>
                    <a:pt x="385" y="10"/>
                    <a:pt x="385" y="10"/>
                  </a:cubicBezTo>
                  <a:cubicBezTo>
                    <a:pt x="385" y="10"/>
                    <a:pt x="385" y="10"/>
                    <a:pt x="385" y="10"/>
                  </a:cubicBezTo>
                  <a:cubicBezTo>
                    <a:pt x="385" y="9"/>
                    <a:pt x="385" y="9"/>
                    <a:pt x="385" y="9"/>
                  </a:cubicBezTo>
                  <a:cubicBezTo>
                    <a:pt x="384" y="10"/>
                    <a:pt x="384" y="10"/>
                    <a:pt x="384" y="10"/>
                  </a:cubicBezTo>
                  <a:cubicBezTo>
                    <a:pt x="383" y="10"/>
                    <a:pt x="383" y="10"/>
                    <a:pt x="383" y="10"/>
                  </a:cubicBezTo>
                  <a:cubicBezTo>
                    <a:pt x="383" y="10"/>
                    <a:pt x="383" y="10"/>
                    <a:pt x="383" y="10"/>
                  </a:cubicBezTo>
                  <a:cubicBezTo>
                    <a:pt x="383" y="9"/>
                    <a:pt x="383" y="9"/>
                    <a:pt x="383" y="9"/>
                  </a:cubicBezTo>
                  <a:cubicBezTo>
                    <a:pt x="383" y="9"/>
                    <a:pt x="383" y="9"/>
                    <a:pt x="383" y="9"/>
                  </a:cubicBezTo>
                  <a:cubicBezTo>
                    <a:pt x="383" y="9"/>
                    <a:pt x="383" y="9"/>
                    <a:pt x="382" y="10"/>
                  </a:cubicBezTo>
                  <a:cubicBezTo>
                    <a:pt x="382" y="10"/>
                    <a:pt x="381" y="10"/>
                    <a:pt x="381" y="10"/>
                  </a:cubicBezTo>
                  <a:cubicBezTo>
                    <a:pt x="378" y="10"/>
                    <a:pt x="380" y="11"/>
                    <a:pt x="380" y="11"/>
                  </a:cubicBezTo>
                  <a:cubicBezTo>
                    <a:pt x="380" y="11"/>
                    <a:pt x="381" y="11"/>
                    <a:pt x="381" y="11"/>
                  </a:cubicBezTo>
                  <a:cubicBezTo>
                    <a:pt x="381" y="11"/>
                    <a:pt x="381" y="12"/>
                    <a:pt x="381" y="12"/>
                  </a:cubicBezTo>
                  <a:cubicBezTo>
                    <a:pt x="380" y="13"/>
                    <a:pt x="381" y="13"/>
                    <a:pt x="381" y="14"/>
                  </a:cubicBezTo>
                  <a:cubicBezTo>
                    <a:pt x="380" y="14"/>
                    <a:pt x="380" y="12"/>
                    <a:pt x="379" y="12"/>
                  </a:cubicBezTo>
                  <a:cubicBezTo>
                    <a:pt x="379" y="13"/>
                    <a:pt x="379" y="13"/>
                    <a:pt x="379" y="14"/>
                  </a:cubicBezTo>
                  <a:cubicBezTo>
                    <a:pt x="380" y="15"/>
                    <a:pt x="381" y="15"/>
                    <a:pt x="381" y="15"/>
                  </a:cubicBezTo>
                  <a:cubicBezTo>
                    <a:pt x="381" y="14"/>
                    <a:pt x="381" y="14"/>
                    <a:pt x="381" y="14"/>
                  </a:cubicBezTo>
                  <a:cubicBezTo>
                    <a:pt x="381" y="14"/>
                    <a:pt x="381" y="14"/>
                    <a:pt x="381" y="14"/>
                  </a:cubicBezTo>
                  <a:cubicBezTo>
                    <a:pt x="382" y="15"/>
                    <a:pt x="382" y="15"/>
                    <a:pt x="382" y="15"/>
                  </a:cubicBezTo>
                  <a:cubicBezTo>
                    <a:pt x="382" y="15"/>
                    <a:pt x="382" y="15"/>
                    <a:pt x="383" y="15"/>
                  </a:cubicBezTo>
                  <a:cubicBezTo>
                    <a:pt x="383" y="15"/>
                    <a:pt x="383" y="15"/>
                    <a:pt x="383" y="15"/>
                  </a:cubicBezTo>
                  <a:cubicBezTo>
                    <a:pt x="384" y="15"/>
                    <a:pt x="384" y="14"/>
                    <a:pt x="384" y="14"/>
                  </a:cubicBezTo>
                  <a:cubicBezTo>
                    <a:pt x="384" y="14"/>
                    <a:pt x="384" y="14"/>
                    <a:pt x="385" y="14"/>
                  </a:cubicBezTo>
                  <a:cubicBezTo>
                    <a:pt x="385" y="14"/>
                    <a:pt x="385" y="14"/>
                    <a:pt x="385" y="14"/>
                  </a:cubicBezTo>
                  <a:cubicBezTo>
                    <a:pt x="385" y="13"/>
                    <a:pt x="385" y="13"/>
                    <a:pt x="385" y="13"/>
                  </a:cubicBezTo>
                  <a:cubicBezTo>
                    <a:pt x="385" y="13"/>
                    <a:pt x="385" y="13"/>
                    <a:pt x="385" y="13"/>
                  </a:cubicBezTo>
                  <a:cubicBezTo>
                    <a:pt x="385" y="13"/>
                    <a:pt x="385" y="13"/>
                    <a:pt x="385" y="14"/>
                  </a:cubicBezTo>
                  <a:cubicBezTo>
                    <a:pt x="386" y="14"/>
                    <a:pt x="386" y="14"/>
                    <a:pt x="387" y="14"/>
                  </a:cubicBezTo>
                  <a:cubicBezTo>
                    <a:pt x="387" y="14"/>
                    <a:pt x="387" y="14"/>
                    <a:pt x="387" y="14"/>
                  </a:cubicBezTo>
                  <a:cubicBezTo>
                    <a:pt x="388" y="14"/>
                    <a:pt x="388" y="14"/>
                    <a:pt x="388" y="14"/>
                  </a:cubicBezTo>
                  <a:cubicBezTo>
                    <a:pt x="388" y="15"/>
                    <a:pt x="388" y="15"/>
                    <a:pt x="388" y="15"/>
                  </a:cubicBezTo>
                  <a:cubicBezTo>
                    <a:pt x="388" y="15"/>
                    <a:pt x="388" y="15"/>
                    <a:pt x="388" y="15"/>
                  </a:cubicBezTo>
                  <a:cubicBezTo>
                    <a:pt x="388" y="15"/>
                    <a:pt x="388" y="15"/>
                    <a:pt x="387" y="15"/>
                  </a:cubicBezTo>
                  <a:cubicBezTo>
                    <a:pt x="387" y="15"/>
                    <a:pt x="387" y="15"/>
                    <a:pt x="387" y="15"/>
                  </a:cubicBezTo>
                  <a:cubicBezTo>
                    <a:pt x="387" y="15"/>
                    <a:pt x="383" y="15"/>
                    <a:pt x="383" y="16"/>
                  </a:cubicBezTo>
                  <a:cubicBezTo>
                    <a:pt x="383" y="17"/>
                    <a:pt x="383" y="17"/>
                    <a:pt x="383" y="17"/>
                  </a:cubicBezTo>
                  <a:cubicBezTo>
                    <a:pt x="384" y="17"/>
                    <a:pt x="384" y="17"/>
                    <a:pt x="384" y="17"/>
                  </a:cubicBezTo>
                  <a:cubicBezTo>
                    <a:pt x="384" y="17"/>
                    <a:pt x="384" y="17"/>
                    <a:pt x="384" y="17"/>
                  </a:cubicBezTo>
                  <a:cubicBezTo>
                    <a:pt x="385" y="17"/>
                    <a:pt x="385" y="17"/>
                    <a:pt x="386" y="17"/>
                  </a:cubicBezTo>
                  <a:cubicBezTo>
                    <a:pt x="386" y="17"/>
                    <a:pt x="387" y="16"/>
                    <a:pt x="387" y="16"/>
                  </a:cubicBezTo>
                  <a:cubicBezTo>
                    <a:pt x="387" y="16"/>
                    <a:pt x="387" y="16"/>
                    <a:pt x="387" y="16"/>
                  </a:cubicBezTo>
                  <a:cubicBezTo>
                    <a:pt x="387" y="16"/>
                    <a:pt x="387" y="16"/>
                    <a:pt x="388" y="16"/>
                  </a:cubicBezTo>
                  <a:cubicBezTo>
                    <a:pt x="387" y="17"/>
                    <a:pt x="387" y="17"/>
                    <a:pt x="387" y="17"/>
                  </a:cubicBezTo>
                  <a:cubicBezTo>
                    <a:pt x="386" y="18"/>
                    <a:pt x="386" y="18"/>
                    <a:pt x="386" y="18"/>
                  </a:cubicBezTo>
                  <a:cubicBezTo>
                    <a:pt x="386" y="18"/>
                    <a:pt x="386" y="18"/>
                    <a:pt x="386" y="18"/>
                  </a:cubicBezTo>
                  <a:cubicBezTo>
                    <a:pt x="383" y="17"/>
                    <a:pt x="383" y="18"/>
                    <a:pt x="384" y="19"/>
                  </a:cubicBezTo>
                  <a:cubicBezTo>
                    <a:pt x="384" y="19"/>
                    <a:pt x="384" y="19"/>
                    <a:pt x="385" y="19"/>
                  </a:cubicBezTo>
                  <a:cubicBezTo>
                    <a:pt x="386" y="19"/>
                    <a:pt x="386" y="19"/>
                    <a:pt x="388" y="22"/>
                  </a:cubicBezTo>
                  <a:cubicBezTo>
                    <a:pt x="388" y="22"/>
                    <a:pt x="388" y="22"/>
                    <a:pt x="388" y="22"/>
                  </a:cubicBezTo>
                  <a:cubicBezTo>
                    <a:pt x="388" y="21"/>
                    <a:pt x="388" y="21"/>
                    <a:pt x="388" y="21"/>
                  </a:cubicBezTo>
                  <a:cubicBezTo>
                    <a:pt x="388" y="21"/>
                    <a:pt x="389" y="21"/>
                    <a:pt x="389" y="20"/>
                  </a:cubicBezTo>
                  <a:cubicBezTo>
                    <a:pt x="389" y="19"/>
                    <a:pt x="389" y="19"/>
                    <a:pt x="389" y="18"/>
                  </a:cubicBezTo>
                  <a:cubicBezTo>
                    <a:pt x="390" y="18"/>
                    <a:pt x="390" y="18"/>
                    <a:pt x="390" y="18"/>
                  </a:cubicBezTo>
                  <a:cubicBezTo>
                    <a:pt x="390" y="17"/>
                    <a:pt x="390" y="17"/>
                    <a:pt x="390" y="16"/>
                  </a:cubicBezTo>
                  <a:cubicBezTo>
                    <a:pt x="391" y="16"/>
                    <a:pt x="391" y="16"/>
                    <a:pt x="391" y="16"/>
                  </a:cubicBezTo>
                  <a:cubicBezTo>
                    <a:pt x="391" y="15"/>
                    <a:pt x="391" y="14"/>
                    <a:pt x="391" y="14"/>
                  </a:cubicBezTo>
                  <a:cubicBezTo>
                    <a:pt x="391" y="14"/>
                    <a:pt x="392" y="14"/>
                    <a:pt x="393" y="14"/>
                  </a:cubicBezTo>
                  <a:cubicBezTo>
                    <a:pt x="393" y="14"/>
                    <a:pt x="393" y="14"/>
                    <a:pt x="393" y="14"/>
                  </a:cubicBezTo>
                  <a:cubicBezTo>
                    <a:pt x="393" y="14"/>
                    <a:pt x="393" y="15"/>
                    <a:pt x="393" y="15"/>
                  </a:cubicBezTo>
                  <a:cubicBezTo>
                    <a:pt x="395" y="15"/>
                    <a:pt x="395" y="17"/>
                    <a:pt x="395" y="17"/>
                  </a:cubicBezTo>
                  <a:cubicBezTo>
                    <a:pt x="394" y="17"/>
                    <a:pt x="394" y="18"/>
                    <a:pt x="395" y="18"/>
                  </a:cubicBezTo>
                  <a:cubicBezTo>
                    <a:pt x="395" y="18"/>
                    <a:pt x="395" y="18"/>
                    <a:pt x="395" y="18"/>
                  </a:cubicBezTo>
                  <a:cubicBezTo>
                    <a:pt x="396" y="18"/>
                    <a:pt x="396" y="17"/>
                    <a:pt x="397" y="17"/>
                  </a:cubicBezTo>
                  <a:cubicBezTo>
                    <a:pt x="397" y="18"/>
                    <a:pt x="397" y="18"/>
                    <a:pt x="398" y="19"/>
                  </a:cubicBezTo>
                  <a:cubicBezTo>
                    <a:pt x="398" y="19"/>
                    <a:pt x="398" y="19"/>
                    <a:pt x="399" y="19"/>
                  </a:cubicBezTo>
                  <a:cubicBezTo>
                    <a:pt x="399" y="19"/>
                    <a:pt x="399" y="19"/>
                    <a:pt x="399" y="19"/>
                  </a:cubicBezTo>
                  <a:cubicBezTo>
                    <a:pt x="399" y="18"/>
                    <a:pt x="399" y="18"/>
                    <a:pt x="399" y="18"/>
                  </a:cubicBezTo>
                  <a:cubicBezTo>
                    <a:pt x="400" y="18"/>
                    <a:pt x="400" y="18"/>
                    <a:pt x="401" y="18"/>
                  </a:cubicBezTo>
                  <a:cubicBezTo>
                    <a:pt x="401" y="18"/>
                    <a:pt x="401" y="18"/>
                    <a:pt x="401" y="18"/>
                  </a:cubicBezTo>
                  <a:moveTo>
                    <a:pt x="609" y="325"/>
                  </a:moveTo>
                  <a:cubicBezTo>
                    <a:pt x="608" y="313"/>
                    <a:pt x="607" y="300"/>
                    <a:pt x="605" y="288"/>
                  </a:cubicBezTo>
                  <a:cubicBezTo>
                    <a:pt x="590" y="288"/>
                    <a:pt x="575" y="288"/>
                    <a:pt x="558" y="288"/>
                  </a:cubicBezTo>
                  <a:cubicBezTo>
                    <a:pt x="537" y="287"/>
                    <a:pt x="514" y="287"/>
                    <a:pt x="492" y="287"/>
                  </a:cubicBezTo>
                  <a:cubicBezTo>
                    <a:pt x="492" y="287"/>
                    <a:pt x="490" y="292"/>
                    <a:pt x="489" y="294"/>
                  </a:cubicBezTo>
                  <a:cubicBezTo>
                    <a:pt x="488" y="294"/>
                    <a:pt x="488" y="294"/>
                    <a:pt x="488" y="294"/>
                  </a:cubicBezTo>
                  <a:cubicBezTo>
                    <a:pt x="488" y="295"/>
                    <a:pt x="488" y="295"/>
                    <a:pt x="488" y="295"/>
                  </a:cubicBezTo>
                  <a:cubicBezTo>
                    <a:pt x="487" y="295"/>
                    <a:pt x="487" y="295"/>
                    <a:pt x="487" y="295"/>
                  </a:cubicBezTo>
                  <a:cubicBezTo>
                    <a:pt x="486" y="295"/>
                    <a:pt x="486" y="295"/>
                    <a:pt x="484" y="295"/>
                  </a:cubicBezTo>
                  <a:cubicBezTo>
                    <a:pt x="484" y="295"/>
                    <a:pt x="484" y="295"/>
                    <a:pt x="484" y="295"/>
                  </a:cubicBezTo>
                  <a:cubicBezTo>
                    <a:pt x="483" y="295"/>
                    <a:pt x="483" y="295"/>
                    <a:pt x="483" y="295"/>
                  </a:cubicBezTo>
                  <a:cubicBezTo>
                    <a:pt x="482" y="296"/>
                    <a:pt x="482" y="296"/>
                    <a:pt x="482" y="296"/>
                  </a:cubicBezTo>
                  <a:cubicBezTo>
                    <a:pt x="482" y="296"/>
                    <a:pt x="482" y="296"/>
                    <a:pt x="482" y="296"/>
                  </a:cubicBezTo>
                  <a:cubicBezTo>
                    <a:pt x="481" y="296"/>
                    <a:pt x="481" y="296"/>
                    <a:pt x="480" y="296"/>
                  </a:cubicBezTo>
                  <a:cubicBezTo>
                    <a:pt x="480" y="295"/>
                    <a:pt x="479" y="295"/>
                    <a:pt x="479" y="295"/>
                  </a:cubicBezTo>
                  <a:cubicBezTo>
                    <a:pt x="479" y="295"/>
                    <a:pt x="478" y="294"/>
                    <a:pt x="478" y="294"/>
                  </a:cubicBezTo>
                  <a:cubicBezTo>
                    <a:pt x="478" y="294"/>
                    <a:pt x="475" y="294"/>
                    <a:pt x="473" y="294"/>
                  </a:cubicBezTo>
                  <a:cubicBezTo>
                    <a:pt x="473" y="294"/>
                    <a:pt x="473" y="294"/>
                    <a:pt x="473" y="294"/>
                  </a:cubicBezTo>
                  <a:cubicBezTo>
                    <a:pt x="472" y="294"/>
                    <a:pt x="472" y="294"/>
                    <a:pt x="472" y="294"/>
                  </a:cubicBezTo>
                  <a:cubicBezTo>
                    <a:pt x="471" y="294"/>
                    <a:pt x="471" y="294"/>
                    <a:pt x="471" y="294"/>
                  </a:cubicBezTo>
                  <a:cubicBezTo>
                    <a:pt x="473" y="295"/>
                    <a:pt x="474" y="295"/>
                    <a:pt x="477" y="296"/>
                  </a:cubicBezTo>
                  <a:cubicBezTo>
                    <a:pt x="478" y="296"/>
                    <a:pt x="478" y="297"/>
                    <a:pt x="478" y="297"/>
                  </a:cubicBezTo>
                  <a:cubicBezTo>
                    <a:pt x="478" y="298"/>
                    <a:pt x="478" y="298"/>
                    <a:pt x="478" y="298"/>
                  </a:cubicBezTo>
                  <a:cubicBezTo>
                    <a:pt x="478" y="299"/>
                    <a:pt x="478" y="299"/>
                    <a:pt x="479" y="300"/>
                  </a:cubicBezTo>
                  <a:cubicBezTo>
                    <a:pt x="479" y="300"/>
                    <a:pt x="479" y="301"/>
                    <a:pt x="479" y="301"/>
                  </a:cubicBezTo>
                  <a:cubicBezTo>
                    <a:pt x="479" y="302"/>
                    <a:pt x="479" y="302"/>
                    <a:pt x="479" y="302"/>
                  </a:cubicBezTo>
                  <a:cubicBezTo>
                    <a:pt x="479" y="303"/>
                    <a:pt x="479" y="303"/>
                    <a:pt x="479" y="303"/>
                  </a:cubicBezTo>
                  <a:cubicBezTo>
                    <a:pt x="479" y="306"/>
                    <a:pt x="482" y="308"/>
                    <a:pt x="483" y="311"/>
                  </a:cubicBezTo>
                  <a:cubicBezTo>
                    <a:pt x="485" y="314"/>
                    <a:pt x="486" y="314"/>
                    <a:pt x="487" y="315"/>
                  </a:cubicBezTo>
                  <a:cubicBezTo>
                    <a:pt x="488" y="315"/>
                    <a:pt x="488" y="315"/>
                    <a:pt x="489" y="315"/>
                  </a:cubicBezTo>
                  <a:cubicBezTo>
                    <a:pt x="491" y="316"/>
                    <a:pt x="491" y="313"/>
                    <a:pt x="492" y="312"/>
                  </a:cubicBezTo>
                  <a:cubicBezTo>
                    <a:pt x="492" y="313"/>
                    <a:pt x="493" y="313"/>
                    <a:pt x="493" y="313"/>
                  </a:cubicBezTo>
                  <a:cubicBezTo>
                    <a:pt x="495" y="316"/>
                    <a:pt x="498" y="318"/>
                    <a:pt x="499" y="321"/>
                  </a:cubicBezTo>
                  <a:cubicBezTo>
                    <a:pt x="505" y="332"/>
                    <a:pt x="505" y="332"/>
                    <a:pt x="505" y="332"/>
                  </a:cubicBezTo>
                  <a:cubicBezTo>
                    <a:pt x="505" y="333"/>
                    <a:pt x="505" y="333"/>
                    <a:pt x="505" y="333"/>
                  </a:cubicBezTo>
                  <a:cubicBezTo>
                    <a:pt x="504" y="335"/>
                    <a:pt x="504" y="337"/>
                    <a:pt x="505" y="339"/>
                  </a:cubicBezTo>
                  <a:cubicBezTo>
                    <a:pt x="506" y="341"/>
                    <a:pt x="509" y="340"/>
                    <a:pt x="510" y="341"/>
                  </a:cubicBezTo>
                  <a:cubicBezTo>
                    <a:pt x="511" y="342"/>
                    <a:pt x="516" y="352"/>
                    <a:pt x="516" y="352"/>
                  </a:cubicBezTo>
                  <a:cubicBezTo>
                    <a:pt x="518" y="356"/>
                    <a:pt x="514" y="362"/>
                    <a:pt x="519" y="364"/>
                  </a:cubicBezTo>
                  <a:cubicBezTo>
                    <a:pt x="519" y="364"/>
                    <a:pt x="525" y="368"/>
                    <a:pt x="527" y="373"/>
                  </a:cubicBezTo>
                  <a:cubicBezTo>
                    <a:pt x="527" y="376"/>
                    <a:pt x="528" y="376"/>
                    <a:pt x="529" y="377"/>
                  </a:cubicBezTo>
                  <a:cubicBezTo>
                    <a:pt x="531" y="379"/>
                    <a:pt x="531" y="379"/>
                    <a:pt x="538" y="397"/>
                  </a:cubicBezTo>
                  <a:cubicBezTo>
                    <a:pt x="538" y="401"/>
                    <a:pt x="538" y="404"/>
                    <a:pt x="538" y="408"/>
                  </a:cubicBezTo>
                  <a:cubicBezTo>
                    <a:pt x="539" y="414"/>
                    <a:pt x="547" y="415"/>
                    <a:pt x="549" y="412"/>
                  </a:cubicBezTo>
                  <a:cubicBezTo>
                    <a:pt x="553" y="408"/>
                    <a:pt x="553" y="408"/>
                    <a:pt x="555" y="407"/>
                  </a:cubicBezTo>
                  <a:cubicBezTo>
                    <a:pt x="557" y="407"/>
                    <a:pt x="559" y="407"/>
                    <a:pt x="561" y="407"/>
                  </a:cubicBezTo>
                  <a:cubicBezTo>
                    <a:pt x="561" y="407"/>
                    <a:pt x="561" y="407"/>
                    <a:pt x="561" y="407"/>
                  </a:cubicBezTo>
                  <a:cubicBezTo>
                    <a:pt x="562" y="408"/>
                    <a:pt x="562" y="408"/>
                    <a:pt x="563" y="408"/>
                  </a:cubicBezTo>
                  <a:cubicBezTo>
                    <a:pt x="563" y="408"/>
                    <a:pt x="563" y="408"/>
                    <a:pt x="563" y="408"/>
                  </a:cubicBezTo>
                  <a:cubicBezTo>
                    <a:pt x="564" y="408"/>
                    <a:pt x="564" y="407"/>
                    <a:pt x="565" y="406"/>
                  </a:cubicBezTo>
                  <a:cubicBezTo>
                    <a:pt x="569" y="400"/>
                    <a:pt x="577" y="402"/>
                    <a:pt x="582" y="397"/>
                  </a:cubicBezTo>
                  <a:cubicBezTo>
                    <a:pt x="583" y="396"/>
                    <a:pt x="583" y="396"/>
                    <a:pt x="586" y="396"/>
                  </a:cubicBezTo>
                  <a:cubicBezTo>
                    <a:pt x="587" y="395"/>
                    <a:pt x="587" y="395"/>
                    <a:pt x="587" y="395"/>
                  </a:cubicBezTo>
                  <a:cubicBezTo>
                    <a:pt x="587" y="392"/>
                    <a:pt x="587" y="392"/>
                    <a:pt x="588" y="391"/>
                  </a:cubicBezTo>
                  <a:cubicBezTo>
                    <a:pt x="589" y="391"/>
                    <a:pt x="589" y="391"/>
                    <a:pt x="591" y="390"/>
                  </a:cubicBezTo>
                  <a:cubicBezTo>
                    <a:pt x="593" y="389"/>
                    <a:pt x="593" y="389"/>
                    <a:pt x="601" y="389"/>
                  </a:cubicBezTo>
                  <a:cubicBezTo>
                    <a:pt x="601" y="389"/>
                    <a:pt x="601" y="385"/>
                    <a:pt x="603" y="382"/>
                  </a:cubicBezTo>
                  <a:cubicBezTo>
                    <a:pt x="605" y="382"/>
                    <a:pt x="606" y="382"/>
                    <a:pt x="608" y="382"/>
                  </a:cubicBezTo>
                  <a:cubicBezTo>
                    <a:pt x="609" y="379"/>
                    <a:pt x="610" y="376"/>
                    <a:pt x="610" y="376"/>
                  </a:cubicBezTo>
                  <a:cubicBezTo>
                    <a:pt x="611" y="365"/>
                    <a:pt x="610" y="354"/>
                    <a:pt x="610" y="342"/>
                  </a:cubicBezTo>
                  <a:cubicBezTo>
                    <a:pt x="609" y="343"/>
                    <a:pt x="609" y="343"/>
                    <a:pt x="609" y="343"/>
                  </a:cubicBezTo>
                  <a:cubicBezTo>
                    <a:pt x="608" y="342"/>
                    <a:pt x="609" y="340"/>
                    <a:pt x="608" y="339"/>
                  </a:cubicBezTo>
                  <a:cubicBezTo>
                    <a:pt x="607" y="339"/>
                    <a:pt x="607" y="339"/>
                    <a:pt x="607" y="338"/>
                  </a:cubicBezTo>
                  <a:cubicBezTo>
                    <a:pt x="607" y="335"/>
                    <a:pt x="606" y="333"/>
                    <a:pt x="606" y="331"/>
                  </a:cubicBezTo>
                  <a:cubicBezTo>
                    <a:pt x="606" y="330"/>
                    <a:pt x="606" y="330"/>
                    <a:pt x="605" y="329"/>
                  </a:cubicBezTo>
                  <a:cubicBezTo>
                    <a:pt x="602" y="331"/>
                    <a:pt x="602" y="331"/>
                    <a:pt x="601" y="340"/>
                  </a:cubicBezTo>
                  <a:cubicBezTo>
                    <a:pt x="600" y="340"/>
                    <a:pt x="599" y="340"/>
                    <a:pt x="597" y="340"/>
                  </a:cubicBezTo>
                  <a:cubicBezTo>
                    <a:pt x="596" y="340"/>
                    <a:pt x="596" y="340"/>
                    <a:pt x="596" y="340"/>
                  </a:cubicBezTo>
                  <a:cubicBezTo>
                    <a:pt x="595" y="340"/>
                    <a:pt x="594" y="339"/>
                    <a:pt x="593" y="339"/>
                  </a:cubicBezTo>
                  <a:cubicBezTo>
                    <a:pt x="592" y="339"/>
                    <a:pt x="592" y="339"/>
                    <a:pt x="592" y="339"/>
                  </a:cubicBezTo>
                  <a:cubicBezTo>
                    <a:pt x="589" y="341"/>
                    <a:pt x="589" y="341"/>
                    <a:pt x="588" y="343"/>
                  </a:cubicBezTo>
                  <a:cubicBezTo>
                    <a:pt x="588" y="343"/>
                    <a:pt x="584" y="342"/>
                    <a:pt x="584" y="337"/>
                  </a:cubicBezTo>
                  <a:cubicBezTo>
                    <a:pt x="584" y="337"/>
                    <a:pt x="584" y="336"/>
                    <a:pt x="585" y="336"/>
                  </a:cubicBezTo>
                  <a:cubicBezTo>
                    <a:pt x="586" y="335"/>
                    <a:pt x="586" y="335"/>
                    <a:pt x="587" y="335"/>
                  </a:cubicBezTo>
                  <a:cubicBezTo>
                    <a:pt x="587" y="335"/>
                    <a:pt x="588" y="335"/>
                    <a:pt x="588" y="335"/>
                  </a:cubicBezTo>
                  <a:cubicBezTo>
                    <a:pt x="594" y="338"/>
                    <a:pt x="594" y="334"/>
                    <a:pt x="594" y="334"/>
                  </a:cubicBezTo>
                  <a:cubicBezTo>
                    <a:pt x="593" y="334"/>
                    <a:pt x="593" y="334"/>
                    <a:pt x="593" y="334"/>
                  </a:cubicBezTo>
                  <a:cubicBezTo>
                    <a:pt x="592" y="333"/>
                    <a:pt x="592" y="333"/>
                    <a:pt x="591" y="333"/>
                  </a:cubicBezTo>
                  <a:cubicBezTo>
                    <a:pt x="591" y="333"/>
                    <a:pt x="590" y="333"/>
                    <a:pt x="590" y="334"/>
                  </a:cubicBezTo>
                  <a:cubicBezTo>
                    <a:pt x="589" y="334"/>
                    <a:pt x="589" y="334"/>
                    <a:pt x="588" y="334"/>
                  </a:cubicBezTo>
                  <a:cubicBezTo>
                    <a:pt x="585" y="333"/>
                    <a:pt x="582" y="333"/>
                    <a:pt x="580" y="332"/>
                  </a:cubicBezTo>
                  <a:cubicBezTo>
                    <a:pt x="579" y="332"/>
                    <a:pt x="578" y="332"/>
                    <a:pt x="578" y="332"/>
                  </a:cubicBezTo>
                  <a:cubicBezTo>
                    <a:pt x="578" y="330"/>
                    <a:pt x="578" y="327"/>
                    <a:pt x="577" y="325"/>
                  </a:cubicBezTo>
                  <a:cubicBezTo>
                    <a:pt x="576" y="324"/>
                    <a:pt x="576" y="324"/>
                    <a:pt x="570" y="321"/>
                  </a:cubicBezTo>
                  <a:cubicBezTo>
                    <a:pt x="568" y="316"/>
                    <a:pt x="565" y="311"/>
                    <a:pt x="565" y="305"/>
                  </a:cubicBezTo>
                  <a:cubicBezTo>
                    <a:pt x="566" y="301"/>
                    <a:pt x="571" y="303"/>
                    <a:pt x="572" y="303"/>
                  </a:cubicBezTo>
                  <a:cubicBezTo>
                    <a:pt x="572" y="304"/>
                    <a:pt x="572" y="304"/>
                    <a:pt x="576" y="308"/>
                  </a:cubicBezTo>
                  <a:cubicBezTo>
                    <a:pt x="578" y="310"/>
                    <a:pt x="578" y="310"/>
                    <a:pt x="580" y="314"/>
                  </a:cubicBezTo>
                  <a:cubicBezTo>
                    <a:pt x="581" y="317"/>
                    <a:pt x="584" y="317"/>
                    <a:pt x="586" y="319"/>
                  </a:cubicBezTo>
                  <a:cubicBezTo>
                    <a:pt x="589" y="323"/>
                    <a:pt x="590" y="323"/>
                    <a:pt x="598" y="324"/>
                  </a:cubicBezTo>
                  <a:cubicBezTo>
                    <a:pt x="599" y="324"/>
                    <a:pt x="599" y="324"/>
                    <a:pt x="599" y="324"/>
                  </a:cubicBezTo>
                  <a:cubicBezTo>
                    <a:pt x="599" y="324"/>
                    <a:pt x="600" y="324"/>
                    <a:pt x="600" y="324"/>
                  </a:cubicBezTo>
                  <a:cubicBezTo>
                    <a:pt x="601" y="324"/>
                    <a:pt x="602" y="324"/>
                    <a:pt x="604" y="323"/>
                  </a:cubicBezTo>
                  <a:cubicBezTo>
                    <a:pt x="604" y="323"/>
                    <a:pt x="605" y="323"/>
                    <a:pt x="605" y="323"/>
                  </a:cubicBezTo>
                  <a:cubicBezTo>
                    <a:pt x="607" y="323"/>
                    <a:pt x="607" y="323"/>
                    <a:pt x="609" y="325"/>
                  </a:cubicBezTo>
                  <a:cubicBezTo>
                    <a:pt x="609" y="325"/>
                    <a:pt x="609" y="325"/>
                    <a:pt x="609" y="325"/>
                  </a:cubicBezTo>
                  <a:moveTo>
                    <a:pt x="680" y="160"/>
                  </a:moveTo>
                  <a:cubicBezTo>
                    <a:pt x="671" y="147"/>
                    <a:pt x="657" y="130"/>
                    <a:pt x="646" y="118"/>
                  </a:cubicBezTo>
                  <a:cubicBezTo>
                    <a:pt x="649" y="120"/>
                    <a:pt x="614" y="121"/>
                    <a:pt x="550" y="121"/>
                  </a:cubicBezTo>
                  <a:cubicBezTo>
                    <a:pt x="577" y="168"/>
                    <a:pt x="596" y="225"/>
                    <a:pt x="605" y="288"/>
                  </a:cubicBezTo>
                  <a:cubicBezTo>
                    <a:pt x="690" y="289"/>
                    <a:pt x="736" y="287"/>
                    <a:pt x="736" y="284"/>
                  </a:cubicBezTo>
                  <a:cubicBezTo>
                    <a:pt x="730" y="264"/>
                    <a:pt x="730" y="264"/>
                    <a:pt x="730" y="264"/>
                  </a:cubicBezTo>
                  <a:cubicBezTo>
                    <a:pt x="718" y="228"/>
                    <a:pt x="718" y="227"/>
                    <a:pt x="709" y="210"/>
                  </a:cubicBezTo>
                  <a:cubicBezTo>
                    <a:pt x="693" y="178"/>
                    <a:pt x="690" y="173"/>
                    <a:pt x="680" y="160"/>
                  </a:cubicBezTo>
                  <a:moveTo>
                    <a:pt x="415" y="119"/>
                  </a:moveTo>
                  <a:cubicBezTo>
                    <a:pt x="416" y="119"/>
                    <a:pt x="418" y="119"/>
                    <a:pt x="420" y="119"/>
                  </a:cubicBezTo>
                  <a:cubicBezTo>
                    <a:pt x="419" y="119"/>
                    <a:pt x="419" y="119"/>
                    <a:pt x="419" y="119"/>
                  </a:cubicBezTo>
                  <a:cubicBezTo>
                    <a:pt x="418" y="119"/>
                    <a:pt x="418" y="119"/>
                    <a:pt x="418" y="119"/>
                  </a:cubicBezTo>
                  <a:cubicBezTo>
                    <a:pt x="418" y="119"/>
                    <a:pt x="418" y="119"/>
                    <a:pt x="418" y="119"/>
                  </a:cubicBezTo>
                  <a:cubicBezTo>
                    <a:pt x="418" y="119"/>
                    <a:pt x="418" y="119"/>
                    <a:pt x="417" y="118"/>
                  </a:cubicBezTo>
                  <a:cubicBezTo>
                    <a:pt x="417" y="117"/>
                    <a:pt x="417" y="117"/>
                    <a:pt x="417" y="117"/>
                  </a:cubicBezTo>
                  <a:cubicBezTo>
                    <a:pt x="417" y="117"/>
                    <a:pt x="417" y="117"/>
                    <a:pt x="417" y="117"/>
                  </a:cubicBezTo>
                  <a:cubicBezTo>
                    <a:pt x="416" y="117"/>
                    <a:pt x="416" y="117"/>
                    <a:pt x="415" y="117"/>
                  </a:cubicBezTo>
                  <a:cubicBezTo>
                    <a:pt x="415" y="117"/>
                    <a:pt x="415" y="117"/>
                    <a:pt x="415" y="117"/>
                  </a:cubicBezTo>
                  <a:cubicBezTo>
                    <a:pt x="414" y="118"/>
                    <a:pt x="414" y="118"/>
                    <a:pt x="414" y="118"/>
                  </a:cubicBezTo>
                  <a:cubicBezTo>
                    <a:pt x="414" y="118"/>
                    <a:pt x="414" y="118"/>
                    <a:pt x="414" y="118"/>
                  </a:cubicBezTo>
                  <a:cubicBezTo>
                    <a:pt x="415" y="119"/>
                    <a:pt x="415" y="119"/>
                    <a:pt x="415" y="119"/>
                  </a:cubicBezTo>
                  <a:moveTo>
                    <a:pt x="416" y="52"/>
                  </a:moveTo>
                  <a:cubicBezTo>
                    <a:pt x="416" y="51"/>
                    <a:pt x="416" y="50"/>
                    <a:pt x="415" y="50"/>
                  </a:cubicBezTo>
                  <a:cubicBezTo>
                    <a:pt x="415" y="50"/>
                    <a:pt x="415" y="50"/>
                    <a:pt x="415" y="50"/>
                  </a:cubicBezTo>
                  <a:cubicBezTo>
                    <a:pt x="415" y="50"/>
                    <a:pt x="415" y="50"/>
                    <a:pt x="415" y="50"/>
                  </a:cubicBezTo>
                  <a:cubicBezTo>
                    <a:pt x="414" y="50"/>
                    <a:pt x="414" y="50"/>
                    <a:pt x="413" y="50"/>
                  </a:cubicBezTo>
                  <a:cubicBezTo>
                    <a:pt x="414" y="50"/>
                    <a:pt x="414" y="50"/>
                    <a:pt x="414" y="50"/>
                  </a:cubicBezTo>
                  <a:cubicBezTo>
                    <a:pt x="414" y="51"/>
                    <a:pt x="414" y="51"/>
                    <a:pt x="414" y="51"/>
                  </a:cubicBezTo>
                  <a:cubicBezTo>
                    <a:pt x="414" y="51"/>
                    <a:pt x="414" y="52"/>
                    <a:pt x="414" y="52"/>
                  </a:cubicBezTo>
                  <a:cubicBezTo>
                    <a:pt x="415" y="52"/>
                    <a:pt x="415" y="52"/>
                    <a:pt x="416" y="52"/>
                  </a:cubicBezTo>
                  <a:moveTo>
                    <a:pt x="550" y="121"/>
                  </a:moveTo>
                  <a:cubicBezTo>
                    <a:pt x="537" y="99"/>
                    <a:pt x="522" y="79"/>
                    <a:pt x="507" y="62"/>
                  </a:cubicBezTo>
                  <a:cubicBezTo>
                    <a:pt x="507" y="63"/>
                    <a:pt x="507" y="63"/>
                    <a:pt x="507" y="63"/>
                  </a:cubicBezTo>
                  <a:cubicBezTo>
                    <a:pt x="506" y="64"/>
                    <a:pt x="506" y="64"/>
                    <a:pt x="506" y="64"/>
                  </a:cubicBezTo>
                  <a:cubicBezTo>
                    <a:pt x="505" y="63"/>
                    <a:pt x="504" y="63"/>
                    <a:pt x="504" y="63"/>
                  </a:cubicBezTo>
                  <a:cubicBezTo>
                    <a:pt x="504" y="63"/>
                    <a:pt x="504" y="63"/>
                    <a:pt x="503" y="63"/>
                  </a:cubicBezTo>
                  <a:cubicBezTo>
                    <a:pt x="503" y="64"/>
                    <a:pt x="504" y="65"/>
                    <a:pt x="504" y="65"/>
                  </a:cubicBezTo>
                  <a:cubicBezTo>
                    <a:pt x="504" y="65"/>
                    <a:pt x="503" y="65"/>
                    <a:pt x="503" y="65"/>
                  </a:cubicBezTo>
                  <a:cubicBezTo>
                    <a:pt x="501" y="64"/>
                    <a:pt x="501" y="64"/>
                    <a:pt x="498" y="61"/>
                  </a:cubicBezTo>
                  <a:cubicBezTo>
                    <a:pt x="497" y="62"/>
                    <a:pt x="497" y="62"/>
                    <a:pt x="497" y="62"/>
                  </a:cubicBezTo>
                  <a:cubicBezTo>
                    <a:pt x="497" y="62"/>
                    <a:pt x="497" y="62"/>
                    <a:pt x="496" y="62"/>
                  </a:cubicBezTo>
                  <a:cubicBezTo>
                    <a:pt x="496" y="63"/>
                    <a:pt x="496" y="63"/>
                    <a:pt x="496" y="63"/>
                  </a:cubicBezTo>
                  <a:cubicBezTo>
                    <a:pt x="495" y="63"/>
                    <a:pt x="495" y="63"/>
                    <a:pt x="495" y="63"/>
                  </a:cubicBezTo>
                  <a:cubicBezTo>
                    <a:pt x="494" y="63"/>
                    <a:pt x="494" y="63"/>
                    <a:pt x="494" y="63"/>
                  </a:cubicBezTo>
                  <a:cubicBezTo>
                    <a:pt x="494" y="64"/>
                    <a:pt x="493" y="64"/>
                    <a:pt x="493" y="64"/>
                  </a:cubicBezTo>
                  <a:cubicBezTo>
                    <a:pt x="492" y="65"/>
                    <a:pt x="492" y="65"/>
                    <a:pt x="492" y="65"/>
                  </a:cubicBezTo>
                  <a:cubicBezTo>
                    <a:pt x="490" y="65"/>
                    <a:pt x="490" y="65"/>
                    <a:pt x="490" y="67"/>
                  </a:cubicBezTo>
                  <a:cubicBezTo>
                    <a:pt x="489" y="67"/>
                    <a:pt x="489" y="67"/>
                    <a:pt x="488" y="67"/>
                  </a:cubicBezTo>
                  <a:cubicBezTo>
                    <a:pt x="487" y="68"/>
                    <a:pt x="487" y="68"/>
                    <a:pt x="487" y="68"/>
                  </a:cubicBezTo>
                  <a:cubicBezTo>
                    <a:pt x="490" y="70"/>
                    <a:pt x="490" y="70"/>
                    <a:pt x="490" y="70"/>
                  </a:cubicBezTo>
                  <a:cubicBezTo>
                    <a:pt x="489" y="72"/>
                    <a:pt x="489" y="72"/>
                    <a:pt x="486" y="73"/>
                  </a:cubicBezTo>
                  <a:cubicBezTo>
                    <a:pt x="486" y="73"/>
                    <a:pt x="486" y="73"/>
                    <a:pt x="486" y="73"/>
                  </a:cubicBezTo>
                  <a:cubicBezTo>
                    <a:pt x="480" y="69"/>
                    <a:pt x="480" y="69"/>
                    <a:pt x="480" y="68"/>
                  </a:cubicBezTo>
                  <a:cubicBezTo>
                    <a:pt x="481" y="68"/>
                    <a:pt x="482" y="68"/>
                    <a:pt x="483" y="68"/>
                  </a:cubicBezTo>
                  <a:cubicBezTo>
                    <a:pt x="483" y="67"/>
                    <a:pt x="482" y="66"/>
                    <a:pt x="482" y="65"/>
                  </a:cubicBezTo>
                  <a:cubicBezTo>
                    <a:pt x="481" y="65"/>
                    <a:pt x="481" y="65"/>
                    <a:pt x="480" y="65"/>
                  </a:cubicBezTo>
                  <a:cubicBezTo>
                    <a:pt x="479" y="64"/>
                    <a:pt x="479" y="64"/>
                    <a:pt x="477" y="63"/>
                  </a:cubicBezTo>
                  <a:cubicBezTo>
                    <a:pt x="477" y="63"/>
                    <a:pt x="477" y="63"/>
                    <a:pt x="476" y="63"/>
                  </a:cubicBezTo>
                  <a:cubicBezTo>
                    <a:pt x="476" y="63"/>
                    <a:pt x="476" y="63"/>
                    <a:pt x="476" y="63"/>
                  </a:cubicBezTo>
                  <a:cubicBezTo>
                    <a:pt x="475" y="62"/>
                    <a:pt x="475" y="62"/>
                    <a:pt x="473" y="62"/>
                  </a:cubicBezTo>
                  <a:cubicBezTo>
                    <a:pt x="472" y="62"/>
                    <a:pt x="472" y="62"/>
                    <a:pt x="472" y="62"/>
                  </a:cubicBezTo>
                  <a:cubicBezTo>
                    <a:pt x="471" y="63"/>
                    <a:pt x="471" y="63"/>
                    <a:pt x="472" y="63"/>
                  </a:cubicBezTo>
                  <a:cubicBezTo>
                    <a:pt x="472" y="64"/>
                    <a:pt x="472" y="64"/>
                    <a:pt x="473" y="64"/>
                  </a:cubicBezTo>
                  <a:cubicBezTo>
                    <a:pt x="475" y="65"/>
                    <a:pt x="476" y="67"/>
                    <a:pt x="476" y="68"/>
                  </a:cubicBezTo>
                  <a:cubicBezTo>
                    <a:pt x="476" y="69"/>
                    <a:pt x="476" y="70"/>
                    <a:pt x="478" y="71"/>
                  </a:cubicBezTo>
                  <a:cubicBezTo>
                    <a:pt x="479" y="71"/>
                    <a:pt x="479" y="71"/>
                    <a:pt x="481" y="73"/>
                  </a:cubicBezTo>
                  <a:cubicBezTo>
                    <a:pt x="481" y="73"/>
                    <a:pt x="481" y="73"/>
                    <a:pt x="481" y="73"/>
                  </a:cubicBezTo>
                  <a:cubicBezTo>
                    <a:pt x="481" y="75"/>
                    <a:pt x="482" y="76"/>
                    <a:pt x="483" y="77"/>
                  </a:cubicBezTo>
                  <a:cubicBezTo>
                    <a:pt x="480" y="77"/>
                    <a:pt x="480" y="77"/>
                    <a:pt x="480" y="76"/>
                  </a:cubicBezTo>
                  <a:cubicBezTo>
                    <a:pt x="479" y="75"/>
                    <a:pt x="479" y="75"/>
                    <a:pt x="479" y="75"/>
                  </a:cubicBezTo>
                  <a:cubicBezTo>
                    <a:pt x="479" y="75"/>
                    <a:pt x="479" y="75"/>
                    <a:pt x="474" y="75"/>
                  </a:cubicBezTo>
                  <a:cubicBezTo>
                    <a:pt x="474" y="76"/>
                    <a:pt x="474" y="77"/>
                    <a:pt x="474" y="77"/>
                  </a:cubicBezTo>
                  <a:cubicBezTo>
                    <a:pt x="471" y="78"/>
                    <a:pt x="471" y="78"/>
                    <a:pt x="471" y="80"/>
                  </a:cubicBezTo>
                  <a:cubicBezTo>
                    <a:pt x="470" y="80"/>
                    <a:pt x="470" y="80"/>
                    <a:pt x="470" y="80"/>
                  </a:cubicBezTo>
                  <a:cubicBezTo>
                    <a:pt x="470" y="80"/>
                    <a:pt x="470" y="80"/>
                    <a:pt x="470" y="80"/>
                  </a:cubicBezTo>
                  <a:cubicBezTo>
                    <a:pt x="471" y="82"/>
                    <a:pt x="474" y="83"/>
                    <a:pt x="475" y="85"/>
                  </a:cubicBezTo>
                  <a:cubicBezTo>
                    <a:pt x="474" y="85"/>
                    <a:pt x="474" y="85"/>
                    <a:pt x="474" y="85"/>
                  </a:cubicBezTo>
                  <a:cubicBezTo>
                    <a:pt x="471" y="85"/>
                    <a:pt x="471" y="85"/>
                    <a:pt x="470" y="85"/>
                  </a:cubicBezTo>
                  <a:cubicBezTo>
                    <a:pt x="470" y="85"/>
                    <a:pt x="470" y="85"/>
                    <a:pt x="469" y="85"/>
                  </a:cubicBezTo>
                  <a:cubicBezTo>
                    <a:pt x="464" y="84"/>
                    <a:pt x="462" y="82"/>
                    <a:pt x="462" y="81"/>
                  </a:cubicBezTo>
                  <a:cubicBezTo>
                    <a:pt x="461" y="82"/>
                    <a:pt x="461" y="82"/>
                    <a:pt x="460" y="83"/>
                  </a:cubicBezTo>
                  <a:cubicBezTo>
                    <a:pt x="460" y="84"/>
                    <a:pt x="460" y="85"/>
                    <a:pt x="463" y="85"/>
                  </a:cubicBezTo>
                  <a:cubicBezTo>
                    <a:pt x="463" y="86"/>
                    <a:pt x="463" y="86"/>
                    <a:pt x="463" y="86"/>
                  </a:cubicBezTo>
                  <a:cubicBezTo>
                    <a:pt x="464" y="87"/>
                    <a:pt x="464" y="87"/>
                    <a:pt x="464" y="87"/>
                  </a:cubicBezTo>
                  <a:cubicBezTo>
                    <a:pt x="466" y="87"/>
                    <a:pt x="467" y="87"/>
                    <a:pt x="468" y="88"/>
                  </a:cubicBezTo>
                  <a:cubicBezTo>
                    <a:pt x="468" y="89"/>
                    <a:pt x="468" y="89"/>
                    <a:pt x="468" y="89"/>
                  </a:cubicBezTo>
                  <a:cubicBezTo>
                    <a:pt x="467" y="89"/>
                    <a:pt x="466" y="89"/>
                    <a:pt x="465" y="89"/>
                  </a:cubicBezTo>
                  <a:cubicBezTo>
                    <a:pt x="464" y="90"/>
                    <a:pt x="464" y="90"/>
                    <a:pt x="464" y="90"/>
                  </a:cubicBezTo>
                  <a:cubicBezTo>
                    <a:pt x="455" y="83"/>
                    <a:pt x="455" y="83"/>
                    <a:pt x="455" y="83"/>
                  </a:cubicBezTo>
                  <a:cubicBezTo>
                    <a:pt x="454" y="83"/>
                    <a:pt x="453" y="83"/>
                    <a:pt x="453" y="83"/>
                  </a:cubicBezTo>
                  <a:cubicBezTo>
                    <a:pt x="452" y="80"/>
                    <a:pt x="452" y="80"/>
                    <a:pt x="452" y="80"/>
                  </a:cubicBezTo>
                  <a:cubicBezTo>
                    <a:pt x="450" y="75"/>
                    <a:pt x="443" y="75"/>
                    <a:pt x="441" y="70"/>
                  </a:cubicBezTo>
                  <a:cubicBezTo>
                    <a:pt x="443" y="71"/>
                    <a:pt x="452" y="74"/>
                    <a:pt x="452" y="74"/>
                  </a:cubicBezTo>
                  <a:cubicBezTo>
                    <a:pt x="454" y="74"/>
                    <a:pt x="455" y="75"/>
                    <a:pt x="457" y="75"/>
                  </a:cubicBezTo>
                  <a:cubicBezTo>
                    <a:pt x="459" y="75"/>
                    <a:pt x="460" y="76"/>
                    <a:pt x="462" y="76"/>
                  </a:cubicBezTo>
                  <a:cubicBezTo>
                    <a:pt x="463" y="76"/>
                    <a:pt x="463" y="76"/>
                    <a:pt x="464" y="76"/>
                  </a:cubicBezTo>
                  <a:cubicBezTo>
                    <a:pt x="464" y="76"/>
                    <a:pt x="464" y="76"/>
                    <a:pt x="464" y="76"/>
                  </a:cubicBezTo>
                  <a:cubicBezTo>
                    <a:pt x="477" y="72"/>
                    <a:pt x="464" y="66"/>
                    <a:pt x="464" y="66"/>
                  </a:cubicBezTo>
                  <a:cubicBezTo>
                    <a:pt x="454" y="62"/>
                    <a:pt x="454" y="62"/>
                    <a:pt x="454" y="62"/>
                  </a:cubicBezTo>
                  <a:cubicBezTo>
                    <a:pt x="453" y="61"/>
                    <a:pt x="452" y="61"/>
                    <a:pt x="451" y="61"/>
                  </a:cubicBezTo>
                  <a:cubicBezTo>
                    <a:pt x="450" y="60"/>
                    <a:pt x="450" y="60"/>
                    <a:pt x="447" y="60"/>
                  </a:cubicBezTo>
                  <a:cubicBezTo>
                    <a:pt x="446" y="60"/>
                    <a:pt x="446" y="60"/>
                    <a:pt x="446" y="60"/>
                  </a:cubicBezTo>
                  <a:cubicBezTo>
                    <a:pt x="445" y="60"/>
                    <a:pt x="444" y="59"/>
                    <a:pt x="443" y="58"/>
                  </a:cubicBezTo>
                  <a:cubicBezTo>
                    <a:pt x="442" y="58"/>
                    <a:pt x="441" y="58"/>
                    <a:pt x="441" y="58"/>
                  </a:cubicBezTo>
                  <a:cubicBezTo>
                    <a:pt x="441" y="59"/>
                    <a:pt x="441" y="59"/>
                    <a:pt x="441" y="59"/>
                  </a:cubicBezTo>
                  <a:cubicBezTo>
                    <a:pt x="440" y="60"/>
                    <a:pt x="440" y="60"/>
                    <a:pt x="440" y="60"/>
                  </a:cubicBezTo>
                  <a:cubicBezTo>
                    <a:pt x="439" y="59"/>
                    <a:pt x="439" y="59"/>
                    <a:pt x="439" y="59"/>
                  </a:cubicBezTo>
                  <a:cubicBezTo>
                    <a:pt x="439" y="59"/>
                    <a:pt x="439" y="58"/>
                    <a:pt x="439" y="58"/>
                  </a:cubicBezTo>
                  <a:cubicBezTo>
                    <a:pt x="439" y="57"/>
                    <a:pt x="439" y="57"/>
                    <a:pt x="439" y="57"/>
                  </a:cubicBezTo>
                  <a:cubicBezTo>
                    <a:pt x="438" y="57"/>
                    <a:pt x="437" y="57"/>
                    <a:pt x="436" y="55"/>
                  </a:cubicBezTo>
                  <a:cubicBezTo>
                    <a:pt x="436" y="55"/>
                    <a:pt x="435" y="55"/>
                    <a:pt x="435" y="55"/>
                  </a:cubicBezTo>
                  <a:cubicBezTo>
                    <a:pt x="434" y="56"/>
                    <a:pt x="434" y="56"/>
                    <a:pt x="434" y="56"/>
                  </a:cubicBezTo>
                  <a:cubicBezTo>
                    <a:pt x="432" y="56"/>
                    <a:pt x="431" y="55"/>
                    <a:pt x="429" y="54"/>
                  </a:cubicBezTo>
                  <a:cubicBezTo>
                    <a:pt x="428" y="54"/>
                    <a:pt x="428" y="54"/>
                    <a:pt x="428" y="54"/>
                  </a:cubicBezTo>
                  <a:cubicBezTo>
                    <a:pt x="428" y="54"/>
                    <a:pt x="429" y="54"/>
                    <a:pt x="429" y="54"/>
                  </a:cubicBezTo>
                  <a:cubicBezTo>
                    <a:pt x="429" y="53"/>
                    <a:pt x="429" y="53"/>
                    <a:pt x="430" y="52"/>
                  </a:cubicBezTo>
                  <a:cubicBezTo>
                    <a:pt x="429" y="52"/>
                    <a:pt x="427" y="50"/>
                    <a:pt x="423" y="50"/>
                  </a:cubicBezTo>
                  <a:cubicBezTo>
                    <a:pt x="423" y="50"/>
                    <a:pt x="423" y="51"/>
                    <a:pt x="423" y="51"/>
                  </a:cubicBezTo>
                  <a:cubicBezTo>
                    <a:pt x="423" y="51"/>
                    <a:pt x="423" y="51"/>
                    <a:pt x="422" y="51"/>
                  </a:cubicBezTo>
                  <a:cubicBezTo>
                    <a:pt x="422" y="51"/>
                    <a:pt x="421" y="51"/>
                    <a:pt x="421" y="50"/>
                  </a:cubicBezTo>
                  <a:cubicBezTo>
                    <a:pt x="422" y="49"/>
                    <a:pt x="422" y="49"/>
                    <a:pt x="422" y="49"/>
                  </a:cubicBezTo>
                  <a:cubicBezTo>
                    <a:pt x="422" y="49"/>
                    <a:pt x="422" y="49"/>
                    <a:pt x="422" y="49"/>
                  </a:cubicBezTo>
                  <a:cubicBezTo>
                    <a:pt x="418" y="48"/>
                    <a:pt x="418" y="48"/>
                    <a:pt x="418" y="48"/>
                  </a:cubicBezTo>
                  <a:cubicBezTo>
                    <a:pt x="418" y="49"/>
                    <a:pt x="418" y="50"/>
                    <a:pt x="418" y="50"/>
                  </a:cubicBezTo>
                  <a:cubicBezTo>
                    <a:pt x="418" y="51"/>
                    <a:pt x="418" y="51"/>
                    <a:pt x="418" y="52"/>
                  </a:cubicBezTo>
                  <a:cubicBezTo>
                    <a:pt x="418" y="52"/>
                    <a:pt x="418" y="52"/>
                    <a:pt x="418" y="52"/>
                  </a:cubicBezTo>
                  <a:cubicBezTo>
                    <a:pt x="418" y="50"/>
                    <a:pt x="418" y="50"/>
                    <a:pt x="417" y="49"/>
                  </a:cubicBezTo>
                  <a:cubicBezTo>
                    <a:pt x="416" y="49"/>
                    <a:pt x="416" y="49"/>
                    <a:pt x="415" y="49"/>
                  </a:cubicBezTo>
                  <a:cubicBezTo>
                    <a:pt x="415" y="48"/>
                    <a:pt x="415" y="48"/>
                    <a:pt x="415" y="48"/>
                  </a:cubicBezTo>
                  <a:cubicBezTo>
                    <a:pt x="414" y="48"/>
                    <a:pt x="414" y="48"/>
                    <a:pt x="414" y="48"/>
                  </a:cubicBezTo>
                  <a:cubicBezTo>
                    <a:pt x="414" y="48"/>
                    <a:pt x="414" y="48"/>
                    <a:pt x="414" y="48"/>
                  </a:cubicBezTo>
                  <a:cubicBezTo>
                    <a:pt x="413" y="48"/>
                    <a:pt x="412" y="49"/>
                    <a:pt x="411" y="49"/>
                  </a:cubicBezTo>
                  <a:cubicBezTo>
                    <a:pt x="411" y="50"/>
                    <a:pt x="411" y="50"/>
                    <a:pt x="410" y="51"/>
                  </a:cubicBezTo>
                  <a:cubicBezTo>
                    <a:pt x="410" y="51"/>
                    <a:pt x="410" y="51"/>
                    <a:pt x="410" y="51"/>
                  </a:cubicBezTo>
                  <a:cubicBezTo>
                    <a:pt x="409" y="50"/>
                    <a:pt x="409" y="50"/>
                    <a:pt x="409" y="50"/>
                  </a:cubicBezTo>
                  <a:cubicBezTo>
                    <a:pt x="409" y="50"/>
                    <a:pt x="409" y="50"/>
                    <a:pt x="409" y="49"/>
                  </a:cubicBezTo>
                  <a:cubicBezTo>
                    <a:pt x="409" y="49"/>
                    <a:pt x="408" y="49"/>
                    <a:pt x="407" y="49"/>
                  </a:cubicBezTo>
                  <a:cubicBezTo>
                    <a:pt x="406" y="49"/>
                    <a:pt x="405" y="49"/>
                    <a:pt x="404" y="50"/>
                  </a:cubicBezTo>
                  <a:cubicBezTo>
                    <a:pt x="405" y="52"/>
                    <a:pt x="405" y="52"/>
                    <a:pt x="407" y="52"/>
                  </a:cubicBezTo>
                  <a:cubicBezTo>
                    <a:pt x="408" y="53"/>
                    <a:pt x="408" y="53"/>
                    <a:pt x="408" y="54"/>
                  </a:cubicBezTo>
                  <a:cubicBezTo>
                    <a:pt x="408" y="54"/>
                    <a:pt x="407" y="54"/>
                    <a:pt x="407" y="54"/>
                  </a:cubicBezTo>
                  <a:cubicBezTo>
                    <a:pt x="406" y="53"/>
                    <a:pt x="406" y="53"/>
                    <a:pt x="404" y="53"/>
                  </a:cubicBezTo>
                  <a:cubicBezTo>
                    <a:pt x="402" y="53"/>
                    <a:pt x="402" y="53"/>
                    <a:pt x="402" y="53"/>
                  </a:cubicBezTo>
                  <a:cubicBezTo>
                    <a:pt x="402" y="55"/>
                    <a:pt x="402" y="55"/>
                    <a:pt x="402" y="56"/>
                  </a:cubicBezTo>
                  <a:cubicBezTo>
                    <a:pt x="401" y="55"/>
                    <a:pt x="401" y="54"/>
                    <a:pt x="401" y="54"/>
                  </a:cubicBezTo>
                  <a:cubicBezTo>
                    <a:pt x="399" y="54"/>
                    <a:pt x="398" y="52"/>
                    <a:pt x="396" y="52"/>
                  </a:cubicBezTo>
                  <a:cubicBezTo>
                    <a:pt x="396" y="52"/>
                    <a:pt x="396" y="53"/>
                    <a:pt x="396" y="53"/>
                  </a:cubicBezTo>
                  <a:cubicBezTo>
                    <a:pt x="397" y="56"/>
                    <a:pt x="395" y="57"/>
                    <a:pt x="394" y="57"/>
                  </a:cubicBezTo>
                  <a:cubicBezTo>
                    <a:pt x="394" y="57"/>
                    <a:pt x="393" y="56"/>
                    <a:pt x="393" y="55"/>
                  </a:cubicBezTo>
                  <a:cubicBezTo>
                    <a:pt x="393" y="56"/>
                    <a:pt x="393" y="56"/>
                    <a:pt x="393" y="56"/>
                  </a:cubicBezTo>
                  <a:cubicBezTo>
                    <a:pt x="392" y="56"/>
                    <a:pt x="392" y="56"/>
                    <a:pt x="391" y="56"/>
                  </a:cubicBezTo>
                  <a:cubicBezTo>
                    <a:pt x="391" y="57"/>
                    <a:pt x="391" y="57"/>
                    <a:pt x="391" y="57"/>
                  </a:cubicBezTo>
                  <a:cubicBezTo>
                    <a:pt x="391" y="58"/>
                    <a:pt x="392" y="58"/>
                    <a:pt x="392" y="59"/>
                  </a:cubicBezTo>
                  <a:cubicBezTo>
                    <a:pt x="392" y="59"/>
                    <a:pt x="392" y="60"/>
                    <a:pt x="392" y="60"/>
                  </a:cubicBezTo>
                  <a:cubicBezTo>
                    <a:pt x="391" y="60"/>
                    <a:pt x="391" y="60"/>
                    <a:pt x="391" y="60"/>
                  </a:cubicBezTo>
                  <a:cubicBezTo>
                    <a:pt x="391" y="60"/>
                    <a:pt x="391" y="60"/>
                    <a:pt x="388" y="59"/>
                  </a:cubicBezTo>
                  <a:cubicBezTo>
                    <a:pt x="389" y="59"/>
                    <a:pt x="389" y="58"/>
                    <a:pt x="389" y="57"/>
                  </a:cubicBezTo>
                  <a:cubicBezTo>
                    <a:pt x="388" y="57"/>
                    <a:pt x="388" y="57"/>
                    <a:pt x="388" y="57"/>
                  </a:cubicBezTo>
                  <a:cubicBezTo>
                    <a:pt x="388" y="58"/>
                    <a:pt x="388" y="58"/>
                    <a:pt x="388" y="59"/>
                  </a:cubicBezTo>
                  <a:cubicBezTo>
                    <a:pt x="385" y="59"/>
                    <a:pt x="385" y="59"/>
                    <a:pt x="384" y="59"/>
                  </a:cubicBezTo>
                  <a:cubicBezTo>
                    <a:pt x="385" y="60"/>
                    <a:pt x="385" y="60"/>
                    <a:pt x="385" y="60"/>
                  </a:cubicBezTo>
                  <a:cubicBezTo>
                    <a:pt x="384" y="61"/>
                    <a:pt x="384" y="61"/>
                    <a:pt x="384" y="61"/>
                  </a:cubicBezTo>
                  <a:cubicBezTo>
                    <a:pt x="382" y="61"/>
                    <a:pt x="382" y="61"/>
                    <a:pt x="381" y="62"/>
                  </a:cubicBezTo>
                  <a:cubicBezTo>
                    <a:pt x="380" y="62"/>
                    <a:pt x="380" y="62"/>
                    <a:pt x="380" y="62"/>
                  </a:cubicBezTo>
                  <a:cubicBezTo>
                    <a:pt x="380" y="64"/>
                    <a:pt x="380" y="64"/>
                    <a:pt x="380" y="64"/>
                  </a:cubicBezTo>
                  <a:cubicBezTo>
                    <a:pt x="379" y="64"/>
                    <a:pt x="379" y="64"/>
                    <a:pt x="379" y="64"/>
                  </a:cubicBezTo>
                  <a:cubicBezTo>
                    <a:pt x="378" y="65"/>
                    <a:pt x="378" y="65"/>
                    <a:pt x="378" y="65"/>
                  </a:cubicBezTo>
                  <a:cubicBezTo>
                    <a:pt x="379" y="65"/>
                    <a:pt x="379" y="65"/>
                    <a:pt x="379" y="65"/>
                  </a:cubicBezTo>
                  <a:cubicBezTo>
                    <a:pt x="382" y="63"/>
                    <a:pt x="382" y="63"/>
                    <a:pt x="383" y="63"/>
                  </a:cubicBezTo>
                  <a:cubicBezTo>
                    <a:pt x="386" y="61"/>
                    <a:pt x="388" y="62"/>
                    <a:pt x="390" y="62"/>
                  </a:cubicBezTo>
                  <a:cubicBezTo>
                    <a:pt x="390" y="62"/>
                    <a:pt x="390" y="63"/>
                    <a:pt x="390" y="63"/>
                  </a:cubicBezTo>
                  <a:cubicBezTo>
                    <a:pt x="389" y="63"/>
                    <a:pt x="389" y="63"/>
                    <a:pt x="386" y="64"/>
                  </a:cubicBezTo>
                  <a:cubicBezTo>
                    <a:pt x="386" y="65"/>
                    <a:pt x="385" y="66"/>
                    <a:pt x="385" y="68"/>
                  </a:cubicBezTo>
                  <a:cubicBezTo>
                    <a:pt x="384" y="68"/>
                    <a:pt x="383" y="69"/>
                    <a:pt x="383" y="69"/>
                  </a:cubicBezTo>
                  <a:cubicBezTo>
                    <a:pt x="382" y="71"/>
                    <a:pt x="379" y="72"/>
                    <a:pt x="379" y="72"/>
                  </a:cubicBezTo>
                  <a:cubicBezTo>
                    <a:pt x="378" y="74"/>
                    <a:pt x="377" y="76"/>
                    <a:pt x="377" y="78"/>
                  </a:cubicBezTo>
                  <a:cubicBezTo>
                    <a:pt x="376" y="78"/>
                    <a:pt x="376" y="78"/>
                    <a:pt x="376" y="78"/>
                  </a:cubicBezTo>
                  <a:cubicBezTo>
                    <a:pt x="376" y="78"/>
                    <a:pt x="375" y="79"/>
                    <a:pt x="371" y="81"/>
                  </a:cubicBezTo>
                  <a:cubicBezTo>
                    <a:pt x="370" y="82"/>
                    <a:pt x="370" y="82"/>
                    <a:pt x="370" y="82"/>
                  </a:cubicBezTo>
                  <a:cubicBezTo>
                    <a:pt x="371" y="82"/>
                    <a:pt x="371" y="82"/>
                    <a:pt x="371" y="82"/>
                  </a:cubicBezTo>
                  <a:cubicBezTo>
                    <a:pt x="372" y="82"/>
                    <a:pt x="373" y="82"/>
                    <a:pt x="373" y="82"/>
                  </a:cubicBezTo>
                  <a:cubicBezTo>
                    <a:pt x="372" y="86"/>
                    <a:pt x="367" y="86"/>
                    <a:pt x="365" y="89"/>
                  </a:cubicBezTo>
                  <a:cubicBezTo>
                    <a:pt x="364" y="89"/>
                    <a:pt x="363" y="89"/>
                    <a:pt x="363" y="88"/>
                  </a:cubicBezTo>
                  <a:cubicBezTo>
                    <a:pt x="362" y="88"/>
                    <a:pt x="361" y="88"/>
                    <a:pt x="361" y="88"/>
                  </a:cubicBezTo>
                  <a:cubicBezTo>
                    <a:pt x="361" y="90"/>
                    <a:pt x="361" y="90"/>
                    <a:pt x="361" y="90"/>
                  </a:cubicBezTo>
                  <a:cubicBezTo>
                    <a:pt x="361" y="90"/>
                    <a:pt x="361" y="91"/>
                    <a:pt x="361" y="91"/>
                  </a:cubicBezTo>
                  <a:cubicBezTo>
                    <a:pt x="360" y="91"/>
                    <a:pt x="360" y="92"/>
                    <a:pt x="359"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6" y="92"/>
                    <a:pt x="355" y="93"/>
                    <a:pt x="353" y="94"/>
                  </a:cubicBezTo>
                  <a:cubicBezTo>
                    <a:pt x="352" y="97"/>
                    <a:pt x="349" y="97"/>
                    <a:pt x="347" y="98"/>
                  </a:cubicBezTo>
                  <a:cubicBezTo>
                    <a:pt x="347" y="99"/>
                    <a:pt x="347" y="100"/>
                    <a:pt x="347" y="100"/>
                  </a:cubicBezTo>
                  <a:cubicBezTo>
                    <a:pt x="347" y="100"/>
                    <a:pt x="347" y="100"/>
                    <a:pt x="346" y="105"/>
                  </a:cubicBezTo>
                  <a:cubicBezTo>
                    <a:pt x="345" y="105"/>
                    <a:pt x="345" y="105"/>
                    <a:pt x="345" y="105"/>
                  </a:cubicBezTo>
                  <a:cubicBezTo>
                    <a:pt x="344" y="106"/>
                    <a:pt x="344" y="107"/>
                    <a:pt x="344" y="108"/>
                  </a:cubicBezTo>
                  <a:cubicBezTo>
                    <a:pt x="345" y="108"/>
                    <a:pt x="346" y="108"/>
                    <a:pt x="346" y="108"/>
                  </a:cubicBezTo>
                  <a:cubicBezTo>
                    <a:pt x="347" y="108"/>
                    <a:pt x="347" y="108"/>
                    <a:pt x="347" y="108"/>
                  </a:cubicBezTo>
                  <a:cubicBezTo>
                    <a:pt x="348" y="108"/>
                    <a:pt x="348" y="108"/>
                    <a:pt x="348" y="108"/>
                  </a:cubicBezTo>
                  <a:cubicBezTo>
                    <a:pt x="348" y="109"/>
                    <a:pt x="347" y="110"/>
                    <a:pt x="347" y="110"/>
                  </a:cubicBezTo>
                  <a:cubicBezTo>
                    <a:pt x="346" y="112"/>
                    <a:pt x="346" y="112"/>
                    <a:pt x="345" y="112"/>
                  </a:cubicBezTo>
                  <a:cubicBezTo>
                    <a:pt x="345" y="113"/>
                    <a:pt x="345" y="113"/>
                    <a:pt x="345" y="114"/>
                  </a:cubicBezTo>
                  <a:cubicBezTo>
                    <a:pt x="346" y="114"/>
                    <a:pt x="346" y="114"/>
                    <a:pt x="348" y="114"/>
                  </a:cubicBezTo>
                  <a:cubicBezTo>
                    <a:pt x="348" y="116"/>
                    <a:pt x="348" y="116"/>
                    <a:pt x="347" y="117"/>
                  </a:cubicBezTo>
                  <a:cubicBezTo>
                    <a:pt x="352" y="117"/>
                    <a:pt x="357" y="117"/>
                    <a:pt x="362" y="117"/>
                  </a:cubicBezTo>
                  <a:cubicBezTo>
                    <a:pt x="363" y="116"/>
                    <a:pt x="363" y="116"/>
                    <a:pt x="366" y="115"/>
                  </a:cubicBezTo>
                  <a:cubicBezTo>
                    <a:pt x="366" y="114"/>
                    <a:pt x="366" y="114"/>
                    <a:pt x="366" y="113"/>
                  </a:cubicBezTo>
                  <a:cubicBezTo>
                    <a:pt x="368" y="113"/>
                    <a:pt x="368" y="115"/>
                    <a:pt x="369" y="116"/>
                  </a:cubicBezTo>
                  <a:cubicBezTo>
                    <a:pt x="369" y="116"/>
                    <a:pt x="369" y="117"/>
                    <a:pt x="369" y="117"/>
                  </a:cubicBezTo>
                  <a:cubicBezTo>
                    <a:pt x="378" y="118"/>
                    <a:pt x="387" y="118"/>
                    <a:pt x="395" y="118"/>
                  </a:cubicBezTo>
                  <a:cubicBezTo>
                    <a:pt x="396" y="118"/>
                    <a:pt x="397" y="118"/>
                    <a:pt x="398" y="117"/>
                  </a:cubicBezTo>
                  <a:cubicBezTo>
                    <a:pt x="398" y="116"/>
                    <a:pt x="399" y="115"/>
                    <a:pt x="401" y="114"/>
                  </a:cubicBezTo>
                  <a:cubicBezTo>
                    <a:pt x="401" y="113"/>
                    <a:pt x="401" y="112"/>
                    <a:pt x="401" y="112"/>
                  </a:cubicBezTo>
                  <a:cubicBezTo>
                    <a:pt x="401" y="112"/>
                    <a:pt x="400" y="111"/>
                    <a:pt x="400" y="111"/>
                  </a:cubicBezTo>
                  <a:cubicBezTo>
                    <a:pt x="399" y="111"/>
                    <a:pt x="398" y="111"/>
                    <a:pt x="396" y="111"/>
                  </a:cubicBezTo>
                  <a:cubicBezTo>
                    <a:pt x="396" y="109"/>
                    <a:pt x="396" y="109"/>
                    <a:pt x="396" y="107"/>
                  </a:cubicBezTo>
                  <a:cubicBezTo>
                    <a:pt x="395" y="107"/>
                    <a:pt x="394" y="107"/>
                    <a:pt x="394" y="107"/>
                  </a:cubicBezTo>
                  <a:cubicBezTo>
                    <a:pt x="394" y="104"/>
                    <a:pt x="394" y="101"/>
                    <a:pt x="393" y="99"/>
                  </a:cubicBezTo>
                  <a:cubicBezTo>
                    <a:pt x="394" y="99"/>
                    <a:pt x="394" y="99"/>
                    <a:pt x="397" y="94"/>
                  </a:cubicBezTo>
                  <a:cubicBezTo>
                    <a:pt x="402" y="93"/>
                    <a:pt x="405" y="88"/>
                    <a:pt x="405" y="88"/>
                  </a:cubicBezTo>
                  <a:cubicBezTo>
                    <a:pt x="406" y="87"/>
                    <a:pt x="406" y="87"/>
                    <a:pt x="408" y="87"/>
                  </a:cubicBezTo>
                  <a:cubicBezTo>
                    <a:pt x="409" y="86"/>
                    <a:pt x="409" y="86"/>
                    <a:pt x="409" y="86"/>
                  </a:cubicBezTo>
                  <a:cubicBezTo>
                    <a:pt x="408" y="83"/>
                    <a:pt x="410" y="80"/>
                    <a:pt x="410" y="77"/>
                  </a:cubicBezTo>
                  <a:cubicBezTo>
                    <a:pt x="411" y="77"/>
                    <a:pt x="411" y="77"/>
                    <a:pt x="413" y="77"/>
                  </a:cubicBezTo>
                  <a:cubicBezTo>
                    <a:pt x="413" y="77"/>
                    <a:pt x="413" y="77"/>
                    <a:pt x="413" y="77"/>
                  </a:cubicBezTo>
                  <a:cubicBezTo>
                    <a:pt x="413" y="77"/>
                    <a:pt x="413" y="77"/>
                    <a:pt x="413" y="77"/>
                  </a:cubicBezTo>
                  <a:cubicBezTo>
                    <a:pt x="413" y="77"/>
                    <a:pt x="413" y="77"/>
                    <a:pt x="413" y="77"/>
                  </a:cubicBezTo>
                  <a:cubicBezTo>
                    <a:pt x="413" y="77"/>
                    <a:pt x="413" y="77"/>
                    <a:pt x="413" y="77"/>
                  </a:cubicBezTo>
                  <a:cubicBezTo>
                    <a:pt x="413" y="77"/>
                    <a:pt x="413" y="77"/>
                    <a:pt x="413" y="77"/>
                  </a:cubicBezTo>
                  <a:cubicBezTo>
                    <a:pt x="413" y="77"/>
                    <a:pt x="413" y="77"/>
                    <a:pt x="413" y="77"/>
                  </a:cubicBezTo>
                  <a:cubicBezTo>
                    <a:pt x="414" y="77"/>
                    <a:pt x="414" y="77"/>
                    <a:pt x="414" y="77"/>
                  </a:cubicBezTo>
                  <a:cubicBezTo>
                    <a:pt x="414" y="77"/>
                    <a:pt x="414" y="77"/>
                    <a:pt x="414" y="77"/>
                  </a:cubicBezTo>
                  <a:cubicBezTo>
                    <a:pt x="415" y="79"/>
                    <a:pt x="415" y="79"/>
                    <a:pt x="416" y="79"/>
                  </a:cubicBezTo>
                  <a:cubicBezTo>
                    <a:pt x="417" y="78"/>
                    <a:pt x="417" y="78"/>
                    <a:pt x="417" y="78"/>
                  </a:cubicBezTo>
                  <a:cubicBezTo>
                    <a:pt x="419" y="79"/>
                    <a:pt x="419" y="79"/>
                    <a:pt x="420" y="80"/>
                  </a:cubicBezTo>
                  <a:cubicBezTo>
                    <a:pt x="420" y="82"/>
                    <a:pt x="420" y="82"/>
                    <a:pt x="420" y="83"/>
                  </a:cubicBezTo>
                  <a:cubicBezTo>
                    <a:pt x="420" y="83"/>
                    <a:pt x="419" y="83"/>
                    <a:pt x="418" y="83"/>
                  </a:cubicBezTo>
                  <a:cubicBezTo>
                    <a:pt x="419" y="86"/>
                    <a:pt x="419" y="86"/>
                    <a:pt x="409" y="95"/>
                  </a:cubicBezTo>
                  <a:cubicBezTo>
                    <a:pt x="409" y="97"/>
                    <a:pt x="408" y="100"/>
                    <a:pt x="409" y="103"/>
                  </a:cubicBezTo>
                  <a:cubicBezTo>
                    <a:pt x="409" y="104"/>
                    <a:pt x="409" y="104"/>
                    <a:pt x="409" y="104"/>
                  </a:cubicBezTo>
                  <a:cubicBezTo>
                    <a:pt x="409" y="105"/>
                    <a:pt x="410" y="106"/>
                    <a:pt x="410" y="106"/>
                  </a:cubicBezTo>
                  <a:cubicBezTo>
                    <a:pt x="411" y="108"/>
                    <a:pt x="419" y="112"/>
                    <a:pt x="419" y="112"/>
                  </a:cubicBezTo>
                  <a:cubicBezTo>
                    <a:pt x="420" y="112"/>
                    <a:pt x="420" y="112"/>
                    <a:pt x="420" y="112"/>
                  </a:cubicBezTo>
                  <a:cubicBezTo>
                    <a:pt x="423" y="111"/>
                    <a:pt x="426" y="111"/>
                    <a:pt x="429" y="110"/>
                  </a:cubicBezTo>
                  <a:cubicBezTo>
                    <a:pt x="429" y="109"/>
                    <a:pt x="429" y="109"/>
                    <a:pt x="429" y="109"/>
                  </a:cubicBezTo>
                  <a:cubicBezTo>
                    <a:pt x="432" y="109"/>
                    <a:pt x="434" y="109"/>
                    <a:pt x="436" y="109"/>
                  </a:cubicBezTo>
                  <a:cubicBezTo>
                    <a:pt x="436" y="109"/>
                    <a:pt x="437" y="108"/>
                    <a:pt x="438" y="108"/>
                  </a:cubicBezTo>
                  <a:cubicBezTo>
                    <a:pt x="438" y="108"/>
                    <a:pt x="438" y="108"/>
                    <a:pt x="438" y="108"/>
                  </a:cubicBezTo>
                  <a:cubicBezTo>
                    <a:pt x="439" y="109"/>
                    <a:pt x="439" y="109"/>
                    <a:pt x="440" y="110"/>
                  </a:cubicBezTo>
                  <a:cubicBezTo>
                    <a:pt x="442" y="111"/>
                    <a:pt x="443" y="111"/>
                    <a:pt x="445" y="111"/>
                  </a:cubicBezTo>
                  <a:cubicBezTo>
                    <a:pt x="445" y="111"/>
                    <a:pt x="445" y="111"/>
                    <a:pt x="445" y="111"/>
                  </a:cubicBezTo>
                  <a:cubicBezTo>
                    <a:pt x="445" y="112"/>
                    <a:pt x="445" y="112"/>
                    <a:pt x="445" y="112"/>
                  </a:cubicBezTo>
                  <a:cubicBezTo>
                    <a:pt x="439" y="112"/>
                    <a:pt x="438" y="112"/>
                    <a:pt x="437" y="116"/>
                  </a:cubicBezTo>
                  <a:cubicBezTo>
                    <a:pt x="432" y="118"/>
                    <a:pt x="428" y="114"/>
                    <a:pt x="424" y="116"/>
                  </a:cubicBezTo>
                  <a:cubicBezTo>
                    <a:pt x="422" y="116"/>
                    <a:pt x="422" y="116"/>
                    <a:pt x="421" y="116"/>
                  </a:cubicBezTo>
                  <a:cubicBezTo>
                    <a:pt x="421" y="117"/>
                    <a:pt x="420" y="118"/>
                    <a:pt x="420" y="118"/>
                  </a:cubicBezTo>
                  <a:cubicBezTo>
                    <a:pt x="453" y="120"/>
                    <a:pt x="485" y="121"/>
                    <a:pt x="515" y="121"/>
                  </a:cubicBezTo>
                  <a:cubicBezTo>
                    <a:pt x="528" y="121"/>
                    <a:pt x="539" y="121"/>
                    <a:pt x="550" y="121"/>
                  </a:cubicBezTo>
                  <a:moveTo>
                    <a:pt x="362" y="117"/>
                  </a:moveTo>
                  <a:cubicBezTo>
                    <a:pt x="357" y="117"/>
                    <a:pt x="352" y="117"/>
                    <a:pt x="347" y="117"/>
                  </a:cubicBezTo>
                  <a:cubicBezTo>
                    <a:pt x="347" y="117"/>
                    <a:pt x="347" y="117"/>
                    <a:pt x="347" y="117"/>
                  </a:cubicBezTo>
                  <a:cubicBezTo>
                    <a:pt x="346" y="118"/>
                    <a:pt x="346" y="118"/>
                    <a:pt x="346" y="118"/>
                  </a:cubicBezTo>
                  <a:cubicBezTo>
                    <a:pt x="346" y="118"/>
                    <a:pt x="346" y="118"/>
                    <a:pt x="346" y="119"/>
                  </a:cubicBezTo>
                  <a:cubicBezTo>
                    <a:pt x="346" y="119"/>
                    <a:pt x="346" y="119"/>
                    <a:pt x="346" y="119"/>
                  </a:cubicBezTo>
                  <a:cubicBezTo>
                    <a:pt x="349" y="119"/>
                    <a:pt x="349" y="119"/>
                    <a:pt x="349" y="119"/>
                  </a:cubicBezTo>
                  <a:cubicBezTo>
                    <a:pt x="349" y="120"/>
                    <a:pt x="349" y="120"/>
                    <a:pt x="349" y="120"/>
                  </a:cubicBezTo>
                  <a:cubicBezTo>
                    <a:pt x="349" y="120"/>
                    <a:pt x="349" y="120"/>
                    <a:pt x="350" y="121"/>
                  </a:cubicBezTo>
                  <a:cubicBezTo>
                    <a:pt x="351" y="121"/>
                    <a:pt x="352" y="121"/>
                    <a:pt x="352" y="121"/>
                  </a:cubicBezTo>
                  <a:cubicBezTo>
                    <a:pt x="353" y="121"/>
                    <a:pt x="353" y="121"/>
                    <a:pt x="354" y="122"/>
                  </a:cubicBezTo>
                  <a:cubicBezTo>
                    <a:pt x="354" y="122"/>
                    <a:pt x="354" y="122"/>
                    <a:pt x="355" y="122"/>
                  </a:cubicBezTo>
                  <a:cubicBezTo>
                    <a:pt x="355" y="122"/>
                    <a:pt x="356" y="121"/>
                    <a:pt x="357" y="121"/>
                  </a:cubicBezTo>
                  <a:cubicBezTo>
                    <a:pt x="357" y="120"/>
                    <a:pt x="357" y="120"/>
                    <a:pt x="357" y="120"/>
                  </a:cubicBezTo>
                  <a:cubicBezTo>
                    <a:pt x="359" y="120"/>
                    <a:pt x="359" y="120"/>
                    <a:pt x="359" y="120"/>
                  </a:cubicBezTo>
                  <a:cubicBezTo>
                    <a:pt x="359" y="120"/>
                    <a:pt x="360" y="119"/>
                    <a:pt x="360" y="119"/>
                  </a:cubicBezTo>
                  <a:cubicBezTo>
                    <a:pt x="360" y="118"/>
                    <a:pt x="360" y="118"/>
                    <a:pt x="360" y="118"/>
                  </a:cubicBezTo>
                  <a:cubicBezTo>
                    <a:pt x="361" y="118"/>
                    <a:pt x="361" y="118"/>
                    <a:pt x="362" y="117"/>
                  </a:cubicBezTo>
                  <a:moveTo>
                    <a:pt x="395" y="118"/>
                  </a:moveTo>
                  <a:cubicBezTo>
                    <a:pt x="387" y="118"/>
                    <a:pt x="378" y="118"/>
                    <a:pt x="369" y="118"/>
                  </a:cubicBezTo>
                  <a:cubicBezTo>
                    <a:pt x="369" y="119"/>
                    <a:pt x="371" y="119"/>
                    <a:pt x="371" y="121"/>
                  </a:cubicBezTo>
                  <a:cubicBezTo>
                    <a:pt x="371" y="121"/>
                    <a:pt x="371" y="121"/>
                    <a:pt x="371" y="121"/>
                  </a:cubicBezTo>
                  <a:cubicBezTo>
                    <a:pt x="371" y="122"/>
                    <a:pt x="370" y="122"/>
                    <a:pt x="370" y="122"/>
                  </a:cubicBezTo>
                  <a:cubicBezTo>
                    <a:pt x="370" y="122"/>
                    <a:pt x="370" y="124"/>
                    <a:pt x="371" y="125"/>
                  </a:cubicBezTo>
                  <a:cubicBezTo>
                    <a:pt x="372" y="125"/>
                    <a:pt x="372" y="125"/>
                    <a:pt x="372" y="125"/>
                  </a:cubicBezTo>
                  <a:cubicBezTo>
                    <a:pt x="372" y="125"/>
                    <a:pt x="373" y="126"/>
                    <a:pt x="373" y="127"/>
                  </a:cubicBezTo>
                  <a:cubicBezTo>
                    <a:pt x="373" y="127"/>
                    <a:pt x="373" y="128"/>
                    <a:pt x="373" y="128"/>
                  </a:cubicBezTo>
                  <a:cubicBezTo>
                    <a:pt x="373" y="129"/>
                    <a:pt x="373" y="129"/>
                    <a:pt x="373" y="129"/>
                  </a:cubicBezTo>
                  <a:cubicBezTo>
                    <a:pt x="373" y="131"/>
                    <a:pt x="374" y="131"/>
                    <a:pt x="375" y="132"/>
                  </a:cubicBezTo>
                  <a:cubicBezTo>
                    <a:pt x="376" y="133"/>
                    <a:pt x="376" y="133"/>
                    <a:pt x="376" y="134"/>
                  </a:cubicBezTo>
                  <a:cubicBezTo>
                    <a:pt x="376" y="135"/>
                    <a:pt x="375" y="135"/>
                    <a:pt x="375" y="136"/>
                  </a:cubicBezTo>
                  <a:cubicBezTo>
                    <a:pt x="375" y="137"/>
                    <a:pt x="375" y="137"/>
                    <a:pt x="375" y="137"/>
                  </a:cubicBezTo>
                  <a:cubicBezTo>
                    <a:pt x="375" y="137"/>
                    <a:pt x="376" y="138"/>
                    <a:pt x="376" y="138"/>
                  </a:cubicBezTo>
                  <a:cubicBezTo>
                    <a:pt x="378" y="139"/>
                    <a:pt x="380" y="139"/>
                    <a:pt x="382" y="139"/>
                  </a:cubicBezTo>
                  <a:cubicBezTo>
                    <a:pt x="382" y="136"/>
                    <a:pt x="383" y="134"/>
                    <a:pt x="385" y="135"/>
                  </a:cubicBezTo>
                  <a:cubicBezTo>
                    <a:pt x="385" y="135"/>
                    <a:pt x="386" y="135"/>
                    <a:pt x="386" y="135"/>
                  </a:cubicBezTo>
                  <a:cubicBezTo>
                    <a:pt x="387" y="135"/>
                    <a:pt x="387" y="135"/>
                    <a:pt x="387" y="135"/>
                  </a:cubicBezTo>
                  <a:cubicBezTo>
                    <a:pt x="388" y="136"/>
                    <a:pt x="388" y="135"/>
                    <a:pt x="389" y="134"/>
                  </a:cubicBezTo>
                  <a:cubicBezTo>
                    <a:pt x="389" y="134"/>
                    <a:pt x="390" y="134"/>
                    <a:pt x="391" y="134"/>
                  </a:cubicBezTo>
                  <a:cubicBezTo>
                    <a:pt x="391" y="133"/>
                    <a:pt x="391" y="132"/>
                    <a:pt x="391" y="131"/>
                  </a:cubicBezTo>
                  <a:cubicBezTo>
                    <a:pt x="392" y="131"/>
                    <a:pt x="394" y="131"/>
                    <a:pt x="395" y="131"/>
                  </a:cubicBezTo>
                  <a:cubicBezTo>
                    <a:pt x="395" y="130"/>
                    <a:pt x="395" y="130"/>
                    <a:pt x="395" y="129"/>
                  </a:cubicBezTo>
                  <a:cubicBezTo>
                    <a:pt x="394" y="129"/>
                    <a:pt x="394" y="129"/>
                    <a:pt x="393" y="129"/>
                  </a:cubicBezTo>
                  <a:cubicBezTo>
                    <a:pt x="391" y="129"/>
                    <a:pt x="391" y="129"/>
                    <a:pt x="391" y="129"/>
                  </a:cubicBezTo>
                  <a:cubicBezTo>
                    <a:pt x="391" y="128"/>
                    <a:pt x="391" y="128"/>
                    <a:pt x="391" y="128"/>
                  </a:cubicBezTo>
                  <a:cubicBezTo>
                    <a:pt x="390" y="128"/>
                    <a:pt x="390" y="128"/>
                    <a:pt x="390" y="128"/>
                  </a:cubicBezTo>
                  <a:cubicBezTo>
                    <a:pt x="392" y="125"/>
                    <a:pt x="392" y="125"/>
                    <a:pt x="392" y="123"/>
                  </a:cubicBezTo>
                  <a:cubicBezTo>
                    <a:pt x="393" y="120"/>
                    <a:pt x="393" y="120"/>
                    <a:pt x="393" y="120"/>
                  </a:cubicBezTo>
                  <a:cubicBezTo>
                    <a:pt x="394" y="119"/>
                    <a:pt x="395" y="119"/>
                    <a:pt x="395" y="118"/>
                  </a:cubicBezTo>
                  <a:moveTo>
                    <a:pt x="605" y="288"/>
                  </a:moveTo>
                  <a:cubicBezTo>
                    <a:pt x="596" y="225"/>
                    <a:pt x="577" y="168"/>
                    <a:pt x="550" y="121"/>
                  </a:cubicBezTo>
                  <a:cubicBezTo>
                    <a:pt x="539" y="121"/>
                    <a:pt x="528" y="121"/>
                    <a:pt x="515" y="121"/>
                  </a:cubicBezTo>
                  <a:cubicBezTo>
                    <a:pt x="485" y="121"/>
                    <a:pt x="453" y="120"/>
                    <a:pt x="420" y="119"/>
                  </a:cubicBezTo>
                  <a:cubicBezTo>
                    <a:pt x="418" y="119"/>
                    <a:pt x="416" y="119"/>
                    <a:pt x="415"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5" y="120"/>
                    <a:pt x="414" y="120"/>
                    <a:pt x="412" y="121"/>
                  </a:cubicBezTo>
                  <a:cubicBezTo>
                    <a:pt x="412" y="121"/>
                    <a:pt x="412" y="122"/>
                    <a:pt x="413" y="123"/>
                  </a:cubicBezTo>
                  <a:cubicBezTo>
                    <a:pt x="415" y="124"/>
                    <a:pt x="415" y="124"/>
                    <a:pt x="418" y="124"/>
                  </a:cubicBezTo>
                  <a:cubicBezTo>
                    <a:pt x="418" y="123"/>
                    <a:pt x="420" y="122"/>
                    <a:pt x="420" y="121"/>
                  </a:cubicBezTo>
                  <a:cubicBezTo>
                    <a:pt x="423" y="122"/>
                    <a:pt x="424" y="125"/>
                    <a:pt x="426" y="126"/>
                  </a:cubicBezTo>
                  <a:cubicBezTo>
                    <a:pt x="426" y="126"/>
                    <a:pt x="426" y="127"/>
                    <a:pt x="426" y="127"/>
                  </a:cubicBezTo>
                  <a:cubicBezTo>
                    <a:pt x="425" y="128"/>
                    <a:pt x="424" y="129"/>
                    <a:pt x="423" y="130"/>
                  </a:cubicBezTo>
                  <a:cubicBezTo>
                    <a:pt x="423" y="131"/>
                    <a:pt x="422" y="131"/>
                    <a:pt x="421" y="131"/>
                  </a:cubicBezTo>
                  <a:cubicBezTo>
                    <a:pt x="421" y="131"/>
                    <a:pt x="420" y="131"/>
                    <a:pt x="420" y="131"/>
                  </a:cubicBezTo>
                  <a:cubicBezTo>
                    <a:pt x="419" y="130"/>
                    <a:pt x="419" y="129"/>
                    <a:pt x="419" y="129"/>
                  </a:cubicBezTo>
                  <a:cubicBezTo>
                    <a:pt x="418" y="128"/>
                    <a:pt x="417" y="128"/>
                    <a:pt x="417" y="128"/>
                  </a:cubicBezTo>
                  <a:cubicBezTo>
                    <a:pt x="417" y="127"/>
                    <a:pt x="417" y="126"/>
                    <a:pt x="417" y="126"/>
                  </a:cubicBezTo>
                  <a:cubicBezTo>
                    <a:pt x="416" y="126"/>
                    <a:pt x="416" y="126"/>
                    <a:pt x="415" y="126"/>
                  </a:cubicBezTo>
                  <a:cubicBezTo>
                    <a:pt x="415" y="127"/>
                    <a:pt x="414" y="128"/>
                    <a:pt x="413" y="128"/>
                  </a:cubicBezTo>
                  <a:cubicBezTo>
                    <a:pt x="412" y="133"/>
                    <a:pt x="410" y="141"/>
                    <a:pt x="410" y="141"/>
                  </a:cubicBezTo>
                  <a:cubicBezTo>
                    <a:pt x="411" y="141"/>
                    <a:pt x="411" y="141"/>
                    <a:pt x="412" y="142"/>
                  </a:cubicBezTo>
                  <a:cubicBezTo>
                    <a:pt x="411" y="143"/>
                    <a:pt x="411" y="143"/>
                    <a:pt x="411" y="143"/>
                  </a:cubicBezTo>
                  <a:cubicBezTo>
                    <a:pt x="404" y="141"/>
                    <a:pt x="404" y="141"/>
                    <a:pt x="402" y="143"/>
                  </a:cubicBezTo>
                  <a:cubicBezTo>
                    <a:pt x="403" y="144"/>
                    <a:pt x="404" y="145"/>
                    <a:pt x="404" y="146"/>
                  </a:cubicBezTo>
                  <a:cubicBezTo>
                    <a:pt x="404" y="147"/>
                    <a:pt x="404" y="147"/>
                    <a:pt x="404" y="147"/>
                  </a:cubicBezTo>
                  <a:cubicBezTo>
                    <a:pt x="403" y="147"/>
                    <a:pt x="403" y="147"/>
                    <a:pt x="403" y="147"/>
                  </a:cubicBezTo>
                  <a:cubicBezTo>
                    <a:pt x="401" y="145"/>
                    <a:pt x="399" y="144"/>
                    <a:pt x="397" y="142"/>
                  </a:cubicBezTo>
                  <a:cubicBezTo>
                    <a:pt x="383" y="149"/>
                    <a:pt x="379" y="151"/>
                    <a:pt x="379" y="144"/>
                  </a:cubicBezTo>
                  <a:cubicBezTo>
                    <a:pt x="377" y="144"/>
                    <a:pt x="377" y="144"/>
                    <a:pt x="377" y="144"/>
                  </a:cubicBezTo>
                  <a:cubicBezTo>
                    <a:pt x="376" y="145"/>
                    <a:pt x="375" y="145"/>
                    <a:pt x="374" y="145"/>
                  </a:cubicBezTo>
                  <a:cubicBezTo>
                    <a:pt x="373" y="145"/>
                    <a:pt x="372" y="145"/>
                    <a:pt x="372" y="145"/>
                  </a:cubicBezTo>
                  <a:cubicBezTo>
                    <a:pt x="371" y="145"/>
                    <a:pt x="370" y="145"/>
                    <a:pt x="370" y="145"/>
                  </a:cubicBezTo>
                  <a:cubicBezTo>
                    <a:pt x="370" y="145"/>
                    <a:pt x="370" y="146"/>
                    <a:pt x="370" y="147"/>
                  </a:cubicBezTo>
                  <a:cubicBezTo>
                    <a:pt x="369" y="148"/>
                    <a:pt x="368" y="148"/>
                    <a:pt x="368" y="148"/>
                  </a:cubicBezTo>
                  <a:cubicBezTo>
                    <a:pt x="367" y="148"/>
                    <a:pt x="367" y="147"/>
                    <a:pt x="366" y="147"/>
                  </a:cubicBezTo>
                  <a:cubicBezTo>
                    <a:pt x="366" y="146"/>
                    <a:pt x="365" y="145"/>
                    <a:pt x="364" y="145"/>
                  </a:cubicBezTo>
                  <a:cubicBezTo>
                    <a:pt x="363" y="145"/>
                    <a:pt x="363" y="145"/>
                    <a:pt x="362" y="145"/>
                  </a:cubicBezTo>
                  <a:cubicBezTo>
                    <a:pt x="362" y="144"/>
                    <a:pt x="362" y="144"/>
                    <a:pt x="362" y="143"/>
                  </a:cubicBezTo>
                  <a:cubicBezTo>
                    <a:pt x="362" y="143"/>
                    <a:pt x="363" y="142"/>
                    <a:pt x="363" y="141"/>
                  </a:cubicBezTo>
                  <a:cubicBezTo>
                    <a:pt x="364" y="141"/>
                    <a:pt x="365" y="141"/>
                    <a:pt x="366" y="141"/>
                  </a:cubicBezTo>
                  <a:cubicBezTo>
                    <a:pt x="368" y="142"/>
                    <a:pt x="370" y="143"/>
                    <a:pt x="372" y="143"/>
                  </a:cubicBezTo>
                  <a:cubicBezTo>
                    <a:pt x="372" y="142"/>
                    <a:pt x="374" y="140"/>
                    <a:pt x="374" y="135"/>
                  </a:cubicBezTo>
                  <a:cubicBezTo>
                    <a:pt x="373" y="134"/>
                    <a:pt x="373" y="134"/>
                    <a:pt x="372" y="134"/>
                  </a:cubicBezTo>
                  <a:cubicBezTo>
                    <a:pt x="369" y="135"/>
                    <a:pt x="369" y="135"/>
                    <a:pt x="368" y="136"/>
                  </a:cubicBezTo>
                  <a:cubicBezTo>
                    <a:pt x="367" y="137"/>
                    <a:pt x="367" y="137"/>
                    <a:pt x="367" y="137"/>
                  </a:cubicBezTo>
                  <a:cubicBezTo>
                    <a:pt x="366" y="137"/>
                    <a:pt x="366" y="137"/>
                    <a:pt x="366" y="137"/>
                  </a:cubicBezTo>
                  <a:cubicBezTo>
                    <a:pt x="366" y="136"/>
                    <a:pt x="366" y="136"/>
                    <a:pt x="366" y="135"/>
                  </a:cubicBezTo>
                  <a:cubicBezTo>
                    <a:pt x="366" y="135"/>
                    <a:pt x="367" y="134"/>
                    <a:pt x="367" y="134"/>
                  </a:cubicBezTo>
                  <a:cubicBezTo>
                    <a:pt x="367" y="132"/>
                    <a:pt x="367" y="132"/>
                    <a:pt x="367" y="131"/>
                  </a:cubicBezTo>
                  <a:cubicBezTo>
                    <a:pt x="367" y="132"/>
                    <a:pt x="366" y="132"/>
                    <a:pt x="366" y="132"/>
                  </a:cubicBezTo>
                  <a:cubicBezTo>
                    <a:pt x="365" y="125"/>
                    <a:pt x="365" y="125"/>
                    <a:pt x="364" y="124"/>
                  </a:cubicBezTo>
                  <a:cubicBezTo>
                    <a:pt x="360" y="128"/>
                    <a:pt x="360" y="128"/>
                    <a:pt x="359" y="128"/>
                  </a:cubicBezTo>
                  <a:cubicBezTo>
                    <a:pt x="358" y="129"/>
                    <a:pt x="358" y="129"/>
                    <a:pt x="358" y="130"/>
                  </a:cubicBezTo>
                  <a:cubicBezTo>
                    <a:pt x="358" y="131"/>
                    <a:pt x="358" y="131"/>
                    <a:pt x="358" y="131"/>
                  </a:cubicBezTo>
                  <a:cubicBezTo>
                    <a:pt x="357" y="132"/>
                    <a:pt x="356" y="132"/>
                    <a:pt x="355" y="133"/>
                  </a:cubicBezTo>
                  <a:cubicBezTo>
                    <a:pt x="353" y="136"/>
                    <a:pt x="357" y="138"/>
                    <a:pt x="356" y="141"/>
                  </a:cubicBezTo>
                  <a:cubicBezTo>
                    <a:pt x="356" y="142"/>
                    <a:pt x="356" y="142"/>
                    <a:pt x="356" y="142"/>
                  </a:cubicBezTo>
                  <a:cubicBezTo>
                    <a:pt x="355" y="144"/>
                    <a:pt x="355" y="144"/>
                    <a:pt x="355" y="144"/>
                  </a:cubicBezTo>
                  <a:cubicBezTo>
                    <a:pt x="356" y="145"/>
                    <a:pt x="356" y="147"/>
                    <a:pt x="356" y="148"/>
                  </a:cubicBezTo>
                  <a:cubicBezTo>
                    <a:pt x="356" y="149"/>
                    <a:pt x="356" y="150"/>
                    <a:pt x="356" y="150"/>
                  </a:cubicBezTo>
                  <a:cubicBezTo>
                    <a:pt x="356" y="150"/>
                    <a:pt x="355" y="150"/>
                    <a:pt x="355" y="150"/>
                  </a:cubicBezTo>
                  <a:cubicBezTo>
                    <a:pt x="354" y="150"/>
                    <a:pt x="354" y="150"/>
                    <a:pt x="353" y="150"/>
                  </a:cubicBezTo>
                  <a:cubicBezTo>
                    <a:pt x="351" y="151"/>
                    <a:pt x="351" y="151"/>
                    <a:pt x="350" y="150"/>
                  </a:cubicBezTo>
                  <a:cubicBezTo>
                    <a:pt x="346" y="150"/>
                    <a:pt x="346" y="150"/>
                    <a:pt x="337" y="156"/>
                  </a:cubicBezTo>
                  <a:cubicBezTo>
                    <a:pt x="336" y="155"/>
                    <a:pt x="336" y="155"/>
                    <a:pt x="335" y="155"/>
                  </a:cubicBezTo>
                  <a:cubicBezTo>
                    <a:pt x="335" y="155"/>
                    <a:pt x="335" y="155"/>
                    <a:pt x="334" y="155"/>
                  </a:cubicBezTo>
                  <a:cubicBezTo>
                    <a:pt x="334" y="155"/>
                    <a:pt x="333" y="155"/>
                    <a:pt x="333" y="155"/>
                  </a:cubicBezTo>
                  <a:cubicBezTo>
                    <a:pt x="332" y="155"/>
                    <a:pt x="332" y="156"/>
                    <a:pt x="332" y="157"/>
                  </a:cubicBezTo>
                  <a:cubicBezTo>
                    <a:pt x="334" y="158"/>
                    <a:pt x="334" y="158"/>
                    <a:pt x="334" y="158"/>
                  </a:cubicBezTo>
                  <a:cubicBezTo>
                    <a:pt x="334" y="159"/>
                    <a:pt x="334" y="160"/>
                    <a:pt x="333" y="161"/>
                  </a:cubicBezTo>
                  <a:cubicBezTo>
                    <a:pt x="330" y="161"/>
                    <a:pt x="330" y="161"/>
                    <a:pt x="325" y="165"/>
                  </a:cubicBezTo>
                  <a:cubicBezTo>
                    <a:pt x="324" y="165"/>
                    <a:pt x="324" y="165"/>
                    <a:pt x="324" y="165"/>
                  </a:cubicBezTo>
                  <a:cubicBezTo>
                    <a:pt x="323" y="165"/>
                    <a:pt x="322" y="165"/>
                    <a:pt x="322" y="165"/>
                  </a:cubicBezTo>
                  <a:cubicBezTo>
                    <a:pt x="320" y="167"/>
                    <a:pt x="320" y="169"/>
                    <a:pt x="319" y="171"/>
                  </a:cubicBezTo>
                  <a:cubicBezTo>
                    <a:pt x="317" y="171"/>
                    <a:pt x="316" y="171"/>
                    <a:pt x="314" y="172"/>
                  </a:cubicBezTo>
                  <a:cubicBezTo>
                    <a:pt x="314" y="173"/>
                    <a:pt x="313" y="174"/>
                    <a:pt x="313" y="175"/>
                  </a:cubicBezTo>
                  <a:cubicBezTo>
                    <a:pt x="312" y="175"/>
                    <a:pt x="311" y="175"/>
                    <a:pt x="310" y="175"/>
                  </a:cubicBezTo>
                  <a:cubicBezTo>
                    <a:pt x="309" y="174"/>
                    <a:pt x="309" y="174"/>
                    <a:pt x="309" y="174"/>
                  </a:cubicBezTo>
                  <a:cubicBezTo>
                    <a:pt x="308" y="174"/>
                    <a:pt x="307" y="174"/>
                    <a:pt x="307" y="174"/>
                  </a:cubicBezTo>
                  <a:cubicBezTo>
                    <a:pt x="306" y="173"/>
                    <a:pt x="306" y="173"/>
                    <a:pt x="306" y="173"/>
                  </a:cubicBezTo>
                  <a:cubicBezTo>
                    <a:pt x="305" y="172"/>
                    <a:pt x="305" y="172"/>
                    <a:pt x="304" y="172"/>
                  </a:cubicBezTo>
                  <a:cubicBezTo>
                    <a:pt x="303" y="173"/>
                    <a:pt x="303" y="174"/>
                    <a:pt x="303" y="175"/>
                  </a:cubicBezTo>
                  <a:cubicBezTo>
                    <a:pt x="303" y="175"/>
                    <a:pt x="304" y="176"/>
                    <a:pt x="304" y="176"/>
                  </a:cubicBezTo>
                  <a:cubicBezTo>
                    <a:pt x="304" y="176"/>
                    <a:pt x="303" y="177"/>
                    <a:pt x="303" y="178"/>
                  </a:cubicBezTo>
                  <a:cubicBezTo>
                    <a:pt x="303" y="179"/>
                    <a:pt x="303" y="179"/>
                    <a:pt x="303" y="179"/>
                  </a:cubicBezTo>
                  <a:cubicBezTo>
                    <a:pt x="303" y="179"/>
                    <a:pt x="303" y="180"/>
                    <a:pt x="303" y="180"/>
                  </a:cubicBezTo>
                  <a:cubicBezTo>
                    <a:pt x="301" y="180"/>
                    <a:pt x="298" y="180"/>
                    <a:pt x="296" y="180"/>
                  </a:cubicBezTo>
                  <a:cubicBezTo>
                    <a:pt x="295" y="179"/>
                    <a:pt x="295" y="179"/>
                    <a:pt x="295" y="178"/>
                  </a:cubicBezTo>
                  <a:cubicBezTo>
                    <a:pt x="289" y="179"/>
                    <a:pt x="289" y="179"/>
                    <a:pt x="288" y="180"/>
                  </a:cubicBezTo>
                  <a:cubicBezTo>
                    <a:pt x="288" y="182"/>
                    <a:pt x="289" y="182"/>
                    <a:pt x="289" y="182"/>
                  </a:cubicBezTo>
                  <a:cubicBezTo>
                    <a:pt x="290" y="183"/>
                    <a:pt x="291" y="184"/>
                    <a:pt x="292" y="184"/>
                  </a:cubicBezTo>
                  <a:cubicBezTo>
                    <a:pt x="294" y="184"/>
                    <a:pt x="294" y="184"/>
                    <a:pt x="295" y="184"/>
                  </a:cubicBezTo>
                  <a:cubicBezTo>
                    <a:pt x="298" y="187"/>
                    <a:pt x="298" y="187"/>
                    <a:pt x="298" y="188"/>
                  </a:cubicBezTo>
                  <a:cubicBezTo>
                    <a:pt x="299" y="191"/>
                    <a:pt x="299" y="193"/>
                    <a:pt x="299" y="195"/>
                  </a:cubicBezTo>
                  <a:cubicBezTo>
                    <a:pt x="300" y="196"/>
                    <a:pt x="301" y="197"/>
                    <a:pt x="302" y="199"/>
                  </a:cubicBezTo>
                  <a:cubicBezTo>
                    <a:pt x="302" y="201"/>
                    <a:pt x="302" y="201"/>
                    <a:pt x="297" y="213"/>
                  </a:cubicBezTo>
                  <a:cubicBezTo>
                    <a:pt x="296" y="214"/>
                    <a:pt x="294" y="215"/>
                    <a:pt x="293" y="215"/>
                  </a:cubicBezTo>
                  <a:cubicBezTo>
                    <a:pt x="292" y="215"/>
                    <a:pt x="292" y="215"/>
                    <a:pt x="292" y="215"/>
                  </a:cubicBezTo>
                  <a:cubicBezTo>
                    <a:pt x="289" y="214"/>
                    <a:pt x="286" y="214"/>
                    <a:pt x="283" y="212"/>
                  </a:cubicBezTo>
                  <a:cubicBezTo>
                    <a:pt x="279" y="211"/>
                    <a:pt x="276" y="211"/>
                    <a:pt x="273" y="211"/>
                  </a:cubicBezTo>
                  <a:cubicBezTo>
                    <a:pt x="269" y="210"/>
                    <a:pt x="269" y="210"/>
                    <a:pt x="268" y="209"/>
                  </a:cubicBezTo>
                  <a:cubicBezTo>
                    <a:pt x="268" y="209"/>
                    <a:pt x="268" y="209"/>
                    <a:pt x="268" y="209"/>
                  </a:cubicBezTo>
                  <a:cubicBezTo>
                    <a:pt x="267" y="210"/>
                    <a:pt x="267" y="210"/>
                    <a:pt x="266" y="210"/>
                  </a:cubicBezTo>
                  <a:cubicBezTo>
                    <a:pt x="264" y="212"/>
                    <a:pt x="262" y="212"/>
                    <a:pt x="260" y="212"/>
                  </a:cubicBezTo>
                  <a:cubicBezTo>
                    <a:pt x="260" y="213"/>
                    <a:pt x="260" y="213"/>
                    <a:pt x="260" y="213"/>
                  </a:cubicBezTo>
                  <a:cubicBezTo>
                    <a:pt x="262" y="217"/>
                    <a:pt x="258" y="221"/>
                    <a:pt x="260" y="225"/>
                  </a:cubicBezTo>
                  <a:cubicBezTo>
                    <a:pt x="259" y="227"/>
                    <a:pt x="259" y="229"/>
                    <a:pt x="259" y="232"/>
                  </a:cubicBezTo>
                  <a:cubicBezTo>
                    <a:pt x="254" y="239"/>
                    <a:pt x="254" y="239"/>
                    <a:pt x="255" y="241"/>
                  </a:cubicBezTo>
                  <a:cubicBezTo>
                    <a:pt x="256" y="243"/>
                    <a:pt x="256" y="244"/>
                    <a:pt x="256" y="244"/>
                  </a:cubicBezTo>
                  <a:cubicBezTo>
                    <a:pt x="255" y="245"/>
                    <a:pt x="255" y="245"/>
                    <a:pt x="255" y="245"/>
                  </a:cubicBezTo>
                  <a:cubicBezTo>
                    <a:pt x="254" y="247"/>
                    <a:pt x="254" y="247"/>
                    <a:pt x="254" y="251"/>
                  </a:cubicBezTo>
                  <a:cubicBezTo>
                    <a:pt x="255" y="251"/>
                    <a:pt x="256" y="251"/>
                    <a:pt x="257" y="251"/>
                  </a:cubicBezTo>
                  <a:cubicBezTo>
                    <a:pt x="259" y="251"/>
                    <a:pt x="260" y="250"/>
                    <a:pt x="262" y="253"/>
                  </a:cubicBezTo>
                  <a:cubicBezTo>
                    <a:pt x="263" y="253"/>
                    <a:pt x="264" y="252"/>
                    <a:pt x="265" y="252"/>
                  </a:cubicBezTo>
                  <a:cubicBezTo>
                    <a:pt x="266" y="252"/>
                    <a:pt x="266" y="252"/>
                    <a:pt x="269" y="254"/>
                  </a:cubicBezTo>
                  <a:cubicBezTo>
                    <a:pt x="270" y="255"/>
                    <a:pt x="270" y="257"/>
                    <a:pt x="271" y="258"/>
                  </a:cubicBezTo>
                  <a:cubicBezTo>
                    <a:pt x="271" y="258"/>
                    <a:pt x="272" y="258"/>
                    <a:pt x="272" y="258"/>
                  </a:cubicBezTo>
                  <a:cubicBezTo>
                    <a:pt x="271" y="257"/>
                    <a:pt x="271" y="257"/>
                    <a:pt x="271" y="257"/>
                  </a:cubicBezTo>
                  <a:cubicBezTo>
                    <a:pt x="281" y="254"/>
                    <a:pt x="289" y="246"/>
                    <a:pt x="301" y="246"/>
                  </a:cubicBezTo>
                  <a:cubicBezTo>
                    <a:pt x="303" y="244"/>
                    <a:pt x="303" y="243"/>
                    <a:pt x="303" y="242"/>
                  </a:cubicBezTo>
                  <a:cubicBezTo>
                    <a:pt x="302" y="241"/>
                    <a:pt x="301" y="240"/>
                    <a:pt x="301" y="239"/>
                  </a:cubicBezTo>
                  <a:cubicBezTo>
                    <a:pt x="301" y="238"/>
                    <a:pt x="301" y="238"/>
                    <a:pt x="304" y="232"/>
                  </a:cubicBezTo>
                  <a:cubicBezTo>
                    <a:pt x="306" y="229"/>
                    <a:pt x="320" y="226"/>
                    <a:pt x="320" y="226"/>
                  </a:cubicBezTo>
                  <a:cubicBezTo>
                    <a:pt x="322" y="224"/>
                    <a:pt x="322" y="223"/>
                    <a:pt x="322" y="222"/>
                  </a:cubicBezTo>
                  <a:cubicBezTo>
                    <a:pt x="322" y="222"/>
                    <a:pt x="322" y="222"/>
                    <a:pt x="322" y="221"/>
                  </a:cubicBezTo>
                  <a:cubicBezTo>
                    <a:pt x="322" y="216"/>
                    <a:pt x="322" y="212"/>
                    <a:pt x="329" y="214"/>
                  </a:cubicBezTo>
                  <a:cubicBezTo>
                    <a:pt x="330" y="214"/>
                    <a:pt x="330" y="214"/>
                    <a:pt x="330" y="214"/>
                  </a:cubicBezTo>
                  <a:cubicBezTo>
                    <a:pt x="330" y="214"/>
                    <a:pt x="330" y="214"/>
                    <a:pt x="330" y="214"/>
                  </a:cubicBezTo>
                  <a:cubicBezTo>
                    <a:pt x="330" y="214"/>
                    <a:pt x="330" y="214"/>
                    <a:pt x="330" y="214"/>
                  </a:cubicBezTo>
                  <a:cubicBezTo>
                    <a:pt x="330" y="214"/>
                    <a:pt x="330" y="214"/>
                    <a:pt x="330" y="214"/>
                  </a:cubicBezTo>
                  <a:cubicBezTo>
                    <a:pt x="330" y="214"/>
                    <a:pt x="330" y="214"/>
                    <a:pt x="330" y="214"/>
                  </a:cubicBezTo>
                  <a:cubicBezTo>
                    <a:pt x="330" y="214"/>
                    <a:pt x="330" y="214"/>
                    <a:pt x="330" y="214"/>
                  </a:cubicBezTo>
                  <a:cubicBezTo>
                    <a:pt x="330" y="214"/>
                    <a:pt x="330" y="214"/>
                    <a:pt x="330" y="214"/>
                  </a:cubicBezTo>
                  <a:cubicBezTo>
                    <a:pt x="331" y="214"/>
                    <a:pt x="331" y="214"/>
                    <a:pt x="331" y="214"/>
                  </a:cubicBezTo>
                  <a:cubicBezTo>
                    <a:pt x="334" y="216"/>
                    <a:pt x="334" y="216"/>
                    <a:pt x="336" y="216"/>
                  </a:cubicBezTo>
                  <a:cubicBezTo>
                    <a:pt x="337" y="216"/>
                    <a:pt x="337" y="216"/>
                    <a:pt x="338" y="216"/>
                  </a:cubicBezTo>
                  <a:cubicBezTo>
                    <a:pt x="338" y="216"/>
                    <a:pt x="339" y="216"/>
                    <a:pt x="340" y="216"/>
                  </a:cubicBezTo>
                  <a:cubicBezTo>
                    <a:pt x="340" y="214"/>
                    <a:pt x="340" y="214"/>
                    <a:pt x="342" y="212"/>
                  </a:cubicBezTo>
                  <a:cubicBezTo>
                    <a:pt x="344" y="212"/>
                    <a:pt x="344" y="212"/>
                    <a:pt x="345" y="212"/>
                  </a:cubicBezTo>
                  <a:cubicBezTo>
                    <a:pt x="346" y="212"/>
                    <a:pt x="348" y="212"/>
                    <a:pt x="351" y="208"/>
                  </a:cubicBezTo>
                  <a:cubicBezTo>
                    <a:pt x="358" y="209"/>
                    <a:pt x="357" y="217"/>
                    <a:pt x="362" y="220"/>
                  </a:cubicBezTo>
                  <a:cubicBezTo>
                    <a:pt x="363" y="220"/>
                    <a:pt x="364" y="221"/>
                    <a:pt x="364" y="223"/>
                  </a:cubicBezTo>
                  <a:cubicBezTo>
                    <a:pt x="380" y="233"/>
                    <a:pt x="388" y="241"/>
                    <a:pt x="387" y="246"/>
                  </a:cubicBezTo>
                  <a:cubicBezTo>
                    <a:pt x="385" y="247"/>
                    <a:pt x="373" y="249"/>
                    <a:pt x="369" y="249"/>
                  </a:cubicBezTo>
                  <a:cubicBezTo>
                    <a:pt x="369" y="249"/>
                    <a:pt x="368" y="250"/>
                    <a:pt x="368" y="250"/>
                  </a:cubicBezTo>
                  <a:cubicBezTo>
                    <a:pt x="371" y="252"/>
                    <a:pt x="373" y="255"/>
                    <a:pt x="377" y="256"/>
                  </a:cubicBezTo>
                  <a:cubicBezTo>
                    <a:pt x="379" y="256"/>
                    <a:pt x="382" y="256"/>
                    <a:pt x="384" y="256"/>
                  </a:cubicBezTo>
                  <a:cubicBezTo>
                    <a:pt x="384" y="255"/>
                    <a:pt x="384" y="253"/>
                    <a:pt x="384" y="252"/>
                  </a:cubicBezTo>
                  <a:cubicBezTo>
                    <a:pt x="389" y="250"/>
                    <a:pt x="392" y="245"/>
                    <a:pt x="396" y="242"/>
                  </a:cubicBezTo>
                  <a:cubicBezTo>
                    <a:pt x="396" y="240"/>
                    <a:pt x="396" y="240"/>
                    <a:pt x="396" y="239"/>
                  </a:cubicBezTo>
                  <a:cubicBezTo>
                    <a:pt x="393" y="239"/>
                    <a:pt x="393" y="239"/>
                    <a:pt x="392" y="239"/>
                  </a:cubicBezTo>
                  <a:cubicBezTo>
                    <a:pt x="391" y="239"/>
                    <a:pt x="391" y="238"/>
                    <a:pt x="391" y="238"/>
                  </a:cubicBezTo>
                  <a:cubicBezTo>
                    <a:pt x="393" y="236"/>
                    <a:pt x="394" y="236"/>
                    <a:pt x="395" y="236"/>
                  </a:cubicBezTo>
                  <a:cubicBezTo>
                    <a:pt x="398" y="237"/>
                    <a:pt x="398" y="237"/>
                    <a:pt x="400" y="239"/>
                  </a:cubicBezTo>
                  <a:cubicBezTo>
                    <a:pt x="400" y="239"/>
                    <a:pt x="400" y="239"/>
                    <a:pt x="400" y="234"/>
                  </a:cubicBezTo>
                  <a:cubicBezTo>
                    <a:pt x="396" y="231"/>
                    <a:pt x="391" y="230"/>
                    <a:pt x="389" y="226"/>
                  </a:cubicBezTo>
                  <a:cubicBezTo>
                    <a:pt x="388" y="226"/>
                    <a:pt x="385" y="226"/>
                    <a:pt x="380" y="221"/>
                  </a:cubicBezTo>
                  <a:cubicBezTo>
                    <a:pt x="381" y="219"/>
                    <a:pt x="381" y="219"/>
                    <a:pt x="375" y="215"/>
                  </a:cubicBezTo>
                  <a:cubicBezTo>
                    <a:pt x="375" y="214"/>
                    <a:pt x="374" y="214"/>
                    <a:pt x="374" y="214"/>
                  </a:cubicBezTo>
                  <a:cubicBezTo>
                    <a:pt x="374" y="213"/>
                    <a:pt x="373" y="212"/>
                    <a:pt x="373" y="211"/>
                  </a:cubicBezTo>
                  <a:cubicBezTo>
                    <a:pt x="372" y="210"/>
                    <a:pt x="370" y="210"/>
                    <a:pt x="369" y="210"/>
                  </a:cubicBezTo>
                  <a:cubicBezTo>
                    <a:pt x="369" y="209"/>
                    <a:pt x="369" y="209"/>
                    <a:pt x="369" y="208"/>
                  </a:cubicBezTo>
                  <a:cubicBezTo>
                    <a:pt x="370" y="207"/>
                    <a:pt x="370" y="207"/>
                    <a:pt x="370" y="207"/>
                  </a:cubicBezTo>
                  <a:cubicBezTo>
                    <a:pt x="371" y="206"/>
                    <a:pt x="371" y="205"/>
                    <a:pt x="371" y="205"/>
                  </a:cubicBezTo>
                  <a:cubicBezTo>
                    <a:pt x="371" y="204"/>
                    <a:pt x="371" y="203"/>
                    <a:pt x="371" y="202"/>
                  </a:cubicBezTo>
                  <a:cubicBezTo>
                    <a:pt x="374" y="201"/>
                    <a:pt x="375" y="202"/>
                    <a:pt x="376" y="205"/>
                  </a:cubicBezTo>
                  <a:cubicBezTo>
                    <a:pt x="384" y="206"/>
                    <a:pt x="386" y="216"/>
                    <a:pt x="394" y="217"/>
                  </a:cubicBezTo>
                  <a:cubicBezTo>
                    <a:pt x="394" y="218"/>
                    <a:pt x="394" y="218"/>
                    <a:pt x="395" y="218"/>
                  </a:cubicBezTo>
                  <a:cubicBezTo>
                    <a:pt x="398" y="222"/>
                    <a:pt x="404" y="223"/>
                    <a:pt x="406" y="228"/>
                  </a:cubicBezTo>
                  <a:cubicBezTo>
                    <a:pt x="404" y="234"/>
                    <a:pt x="404" y="234"/>
                    <a:pt x="406" y="236"/>
                  </a:cubicBezTo>
                  <a:cubicBezTo>
                    <a:pt x="407" y="239"/>
                    <a:pt x="407" y="242"/>
                    <a:pt x="411" y="242"/>
                  </a:cubicBezTo>
                  <a:cubicBezTo>
                    <a:pt x="413" y="244"/>
                    <a:pt x="413" y="246"/>
                    <a:pt x="413" y="247"/>
                  </a:cubicBezTo>
                  <a:cubicBezTo>
                    <a:pt x="412" y="247"/>
                    <a:pt x="411" y="247"/>
                    <a:pt x="410" y="247"/>
                  </a:cubicBezTo>
                  <a:cubicBezTo>
                    <a:pt x="410" y="247"/>
                    <a:pt x="409" y="246"/>
                    <a:pt x="409" y="246"/>
                  </a:cubicBezTo>
                  <a:cubicBezTo>
                    <a:pt x="409" y="246"/>
                    <a:pt x="408" y="247"/>
                    <a:pt x="408" y="247"/>
                  </a:cubicBezTo>
                  <a:cubicBezTo>
                    <a:pt x="411" y="251"/>
                    <a:pt x="411" y="251"/>
                    <a:pt x="414" y="252"/>
                  </a:cubicBezTo>
                  <a:cubicBezTo>
                    <a:pt x="414" y="252"/>
                    <a:pt x="414" y="251"/>
                    <a:pt x="414" y="251"/>
                  </a:cubicBezTo>
                  <a:cubicBezTo>
                    <a:pt x="416" y="252"/>
                    <a:pt x="417" y="252"/>
                    <a:pt x="419" y="254"/>
                  </a:cubicBezTo>
                  <a:cubicBezTo>
                    <a:pt x="418" y="256"/>
                    <a:pt x="418" y="257"/>
                    <a:pt x="419" y="258"/>
                  </a:cubicBezTo>
                  <a:cubicBezTo>
                    <a:pt x="421" y="259"/>
                    <a:pt x="421" y="259"/>
                    <a:pt x="422" y="259"/>
                  </a:cubicBezTo>
                  <a:cubicBezTo>
                    <a:pt x="423" y="259"/>
                    <a:pt x="424" y="259"/>
                    <a:pt x="424" y="259"/>
                  </a:cubicBezTo>
                  <a:cubicBezTo>
                    <a:pt x="425" y="258"/>
                    <a:pt x="426" y="257"/>
                    <a:pt x="426" y="256"/>
                  </a:cubicBezTo>
                  <a:cubicBezTo>
                    <a:pt x="426" y="255"/>
                    <a:pt x="426" y="255"/>
                    <a:pt x="426" y="254"/>
                  </a:cubicBezTo>
                  <a:cubicBezTo>
                    <a:pt x="426" y="254"/>
                    <a:pt x="426" y="253"/>
                    <a:pt x="426" y="253"/>
                  </a:cubicBezTo>
                  <a:cubicBezTo>
                    <a:pt x="426" y="252"/>
                    <a:pt x="427" y="252"/>
                    <a:pt x="427" y="251"/>
                  </a:cubicBezTo>
                  <a:cubicBezTo>
                    <a:pt x="428" y="252"/>
                    <a:pt x="430" y="252"/>
                    <a:pt x="430" y="253"/>
                  </a:cubicBezTo>
                  <a:cubicBezTo>
                    <a:pt x="431" y="253"/>
                    <a:pt x="432" y="253"/>
                    <a:pt x="432" y="253"/>
                  </a:cubicBezTo>
                  <a:cubicBezTo>
                    <a:pt x="432" y="253"/>
                    <a:pt x="433" y="252"/>
                    <a:pt x="433" y="252"/>
                  </a:cubicBezTo>
                  <a:cubicBezTo>
                    <a:pt x="433" y="251"/>
                    <a:pt x="433" y="249"/>
                    <a:pt x="433" y="248"/>
                  </a:cubicBezTo>
                  <a:cubicBezTo>
                    <a:pt x="435" y="248"/>
                    <a:pt x="436" y="248"/>
                    <a:pt x="437" y="248"/>
                  </a:cubicBezTo>
                  <a:cubicBezTo>
                    <a:pt x="436" y="246"/>
                    <a:pt x="435" y="246"/>
                    <a:pt x="433" y="245"/>
                  </a:cubicBezTo>
                  <a:cubicBezTo>
                    <a:pt x="433" y="246"/>
                    <a:pt x="432" y="247"/>
                    <a:pt x="432" y="248"/>
                  </a:cubicBezTo>
                  <a:cubicBezTo>
                    <a:pt x="429" y="248"/>
                    <a:pt x="429" y="247"/>
                    <a:pt x="427" y="241"/>
                  </a:cubicBezTo>
                  <a:cubicBezTo>
                    <a:pt x="424" y="240"/>
                    <a:pt x="424" y="240"/>
                    <a:pt x="422" y="238"/>
                  </a:cubicBezTo>
                  <a:cubicBezTo>
                    <a:pt x="422" y="237"/>
                    <a:pt x="422" y="237"/>
                    <a:pt x="422" y="236"/>
                  </a:cubicBezTo>
                  <a:cubicBezTo>
                    <a:pt x="424" y="236"/>
                    <a:pt x="424" y="236"/>
                    <a:pt x="424" y="236"/>
                  </a:cubicBezTo>
                  <a:cubicBezTo>
                    <a:pt x="425" y="236"/>
                    <a:pt x="426" y="237"/>
                    <a:pt x="427" y="237"/>
                  </a:cubicBezTo>
                  <a:cubicBezTo>
                    <a:pt x="429" y="237"/>
                    <a:pt x="429" y="237"/>
                    <a:pt x="430" y="237"/>
                  </a:cubicBezTo>
                  <a:cubicBezTo>
                    <a:pt x="430" y="237"/>
                    <a:pt x="430" y="238"/>
                    <a:pt x="431" y="238"/>
                  </a:cubicBezTo>
                  <a:cubicBezTo>
                    <a:pt x="431" y="237"/>
                    <a:pt x="431" y="235"/>
                    <a:pt x="431" y="234"/>
                  </a:cubicBezTo>
                  <a:cubicBezTo>
                    <a:pt x="433" y="232"/>
                    <a:pt x="433" y="232"/>
                    <a:pt x="442" y="236"/>
                  </a:cubicBezTo>
                  <a:cubicBezTo>
                    <a:pt x="442" y="236"/>
                    <a:pt x="443" y="237"/>
                    <a:pt x="443" y="238"/>
                  </a:cubicBezTo>
                  <a:cubicBezTo>
                    <a:pt x="443" y="238"/>
                    <a:pt x="443" y="238"/>
                    <a:pt x="444" y="238"/>
                  </a:cubicBezTo>
                  <a:cubicBezTo>
                    <a:pt x="445" y="240"/>
                    <a:pt x="445" y="240"/>
                    <a:pt x="445" y="240"/>
                  </a:cubicBezTo>
                  <a:cubicBezTo>
                    <a:pt x="444" y="240"/>
                    <a:pt x="443" y="241"/>
                    <a:pt x="443" y="241"/>
                  </a:cubicBezTo>
                  <a:cubicBezTo>
                    <a:pt x="443" y="244"/>
                    <a:pt x="448" y="245"/>
                    <a:pt x="447" y="249"/>
                  </a:cubicBezTo>
                  <a:cubicBezTo>
                    <a:pt x="447" y="250"/>
                    <a:pt x="447" y="251"/>
                    <a:pt x="447" y="251"/>
                  </a:cubicBezTo>
                  <a:cubicBezTo>
                    <a:pt x="447" y="252"/>
                    <a:pt x="447" y="252"/>
                    <a:pt x="447" y="253"/>
                  </a:cubicBezTo>
                  <a:cubicBezTo>
                    <a:pt x="447" y="254"/>
                    <a:pt x="448" y="255"/>
                    <a:pt x="449" y="256"/>
                  </a:cubicBezTo>
                  <a:cubicBezTo>
                    <a:pt x="449" y="256"/>
                    <a:pt x="449" y="256"/>
                    <a:pt x="449" y="256"/>
                  </a:cubicBezTo>
                  <a:cubicBezTo>
                    <a:pt x="450" y="257"/>
                    <a:pt x="450" y="257"/>
                    <a:pt x="450" y="257"/>
                  </a:cubicBezTo>
                  <a:cubicBezTo>
                    <a:pt x="450" y="257"/>
                    <a:pt x="450" y="257"/>
                    <a:pt x="450" y="257"/>
                  </a:cubicBezTo>
                  <a:cubicBezTo>
                    <a:pt x="451" y="258"/>
                    <a:pt x="451" y="258"/>
                    <a:pt x="451" y="258"/>
                  </a:cubicBezTo>
                  <a:cubicBezTo>
                    <a:pt x="452" y="258"/>
                    <a:pt x="452" y="258"/>
                    <a:pt x="452" y="258"/>
                  </a:cubicBezTo>
                  <a:cubicBezTo>
                    <a:pt x="452" y="259"/>
                    <a:pt x="452" y="259"/>
                    <a:pt x="452" y="260"/>
                  </a:cubicBezTo>
                  <a:cubicBezTo>
                    <a:pt x="452" y="261"/>
                    <a:pt x="452" y="261"/>
                    <a:pt x="452" y="261"/>
                  </a:cubicBezTo>
                  <a:cubicBezTo>
                    <a:pt x="451" y="261"/>
                    <a:pt x="451" y="261"/>
                    <a:pt x="451" y="261"/>
                  </a:cubicBezTo>
                  <a:cubicBezTo>
                    <a:pt x="451" y="262"/>
                    <a:pt x="451" y="262"/>
                    <a:pt x="451" y="262"/>
                  </a:cubicBezTo>
                  <a:cubicBezTo>
                    <a:pt x="451" y="263"/>
                    <a:pt x="451" y="264"/>
                    <a:pt x="452" y="265"/>
                  </a:cubicBezTo>
                  <a:cubicBezTo>
                    <a:pt x="452" y="266"/>
                    <a:pt x="452" y="266"/>
                    <a:pt x="452" y="266"/>
                  </a:cubicBezTo>
                  <a:cubicBezTo>
                    <a:pt x="453" y="266"/>
                    <a:pt x="453" y="266"/>
                    <a:pt x="453" y="266"/>
                  </a:cubicBezTo>
                  <a:cubicBezTo>
                    <a:pt x="454" y="265"/>
                    <a:pt x="454" y="265"/>
                    <a:pt x="454" y="265"/>
                  </a:cubicBezTo>
                  <a:cubicBezTo>
                    <a:pt x="454" y="263"/>
                    <a:pt x="454" y="263"/>
                    <a:pt x="454" y="263"/>
                  </a:cubicBezTo>
                  <a:cubicBezTo>
                    <a:pt x="454" y="262"/>
                    <a:pt x="454" y="261"/>
                    <a:pt x="454" y="261"/>
                  </a:cubicBezTo>
                  <a:cubicBezTo>
                    <a:pt x="455" y="259"/>
                    <a:pt x="455" y="259"/>
                    <a:pt x="455" y="259"/>
                  </a:cubicBezTo>
                  <a:cubicBezTo>
                    <a:pt x="456" y="259"/>
                    <a:pt x="456" y="259"/>
                    <a:pt x="456" y="259"/>
                  </a:cubicBezTo>
                  <a:cubicBezTo>
                    <a:pt x="456" y="260"/>
                    <a:pt x="456" y="260"/>
                    <a:pt x="456" y="260"/>
                  </a:cubicBezTo>
                  <a:cubicBezTo>
                    <a:pt x="457" y="260"/>
                    <a:pt x="457" y="260"/>
                    <a:pt x="457" y="260"/>
                  </a:cubicBezTo>
                  <a:cubicBezTo>
                    <a:pt x="457" y="261"/>
                    <a:pt x="457" y="261"/>
                    <a:pt x="457" y="261"/>
                  </a:cubicBezTo>
                  <a:cubicBezTo>
                    <a:pt x="458" y="261"/>
                    <a:pt x="459" y="262"/>
                    <a:pt x="459" y="262"/>
                  </a:cubicBezTo>
                  <a:cubicBezTo>
                    <a:pt x="460" y="263"/>
                    <a:pt x="460" y="263"/>
                    <a:pt x="460" y="263"/>
                  </a:cubicBezTo>
                  <a:cubicBezTo>
                    <a:pt x="460" y="264"/>
                    <a:pt x="460" y="264"/>
                    <a:pt x="460" y="264"/>
                  </a:cubicBezTo>
                  <a:cubicBezTo>
                    <a:pt x="461" y="264"/>
                    <a:pt x="461" y="264"/>
                    <a:pt x="461" y="264"/>
                  </a:cubicBezTo>
                  <a:cubicBezTo>
                    <a:pt x="462" y="264"/>
                    <a:pt x="462" y="264"/>
                    <a:pt x="462" y="264"/>
                  </a:cubicBezTo>
                  <a:cubicBezTo>
                    <a:pt x="462" y="264"/>
                    <a:pt x="464" y="264"/>
                    <a:pt x="464" y="265"/>
                  </a:cubicBezTo>
                  <a:cubicBezTo>
                    <a:pt x="466" y="265"/>
                    <a:pt x="466" y="265"/>
                    <a:pt x="466" y="265"/>
                  </a:cubicBezTo>
                  <a:cubicBezTo>
                    <a:pt x="467" y="265"/>
                    <a:pt x="467" y="265"/>
                    <a:pt x="467" y="265"/>
                  </a:cubicBezTo>
                  <a:cubicBezTo>
                    <a:pt x="467" y="264"/>
                    <a:pt x="467" y="264"/>
                    <a:pt x="467" y="264"/>
                  </a:cubicBezTo>
                  <a:cubicBezTo>
                    <a:pt x="467" y="264"/>
                    <a:pt x="467" y="264"/>
                    <a:pt x="467" y="264"/>
                  </a:cubicBezTo>
                  <a:cubicBezTo>
                    <a:pt x="467" y="263"/>
                    <a:pt x="467" y="263"/>
                    <a:pt x="467" y="263"/>
                  </a:cubicBezTo>
                  <a:cubicBezTo>
                    <a:pt x="467" y="262"/>
                    <a:pt x="467" y="261"/>
                    <a:pt x="468" y="260"/>
                  </a:cubicBezTo>
                  <a:cubicBezTo>
                    <a:pt x="468" y="259"/>
                    <a:pt x="468" y="259"/>
                    <a:pt x="468" y="259"/>
                  </a:cubicBezTo>
                  <a:cubicBezTo>
                    <a:pt x="469" y="259"/>
                    <a:pt x="469" y="259"/>
                    <a:pt x="469" y="259"/>
                  </a:cubicBezTo>
                  <a:cubicBezTo>
                    <a:pt x="470" y="259"/>
                    <a:pt x="471" y="259"/>
                    <a:pt x="472" y="260"/>
                  </a:cubicBezTo>
                  <a:cubicBezTo>
                    <a:pt x="474" y="261"/>
                    <a:pt x="474" y="261"/>
                    <a:pt x="474" y="261"/>
                  </a:cubicBezTo>
                  <a:cubicBezTo>
                    <a:pt x="476" y="263"/>
                    <a:pt x="476" y="263"/>
                    <a:pt x="476" y="263"/>
                  </a:cubicBezTo>
                  <a:cubicBezTo>
                    <a:pt x="477" y="263"/>
                    <a:pt x="477" y="263"/>
                    <a:pt x="477" y="263"/>
                  </a:cubicBezTo>
                  <a:cubicBezTo>
                    <a:pt x="477" y="264"/>
                    <a:pt x="477" y="264"/>
                    <a:pt x="477" y="264"/>
                  </a:cubicBezTo>
                  <a:cubicBezTo>
                    <a:pt x="478" y="264"/>
                    <a:pt x="478" y="264"/>
                    <a:pt x="478" y="264"/>
                  </a:cubicBezTo>
                  <a:cubicBezTo>
                    <a:pt x="478" y="264"/>
                    <a:pt x="478" y="264"/>
                    <a:pt x="478" y="264"/>
                  </a:cubicBezTo>
                  <a:cubicBezTo>
                    <a:pt x="481" y="264"/>
                    <a:pt x="484" y="264"/>
                    <a:pt x="486" y="265"/>
                  </a:cubicBezTo>
                  <a:cubicBezTo>
                    <a:pt x="486" y="264"/>
                    <a:pt x="486" y="263"/>
                    <a:pt x="486" y="263"/>
                  </a:cubicBezTo>
                  <a:cubicBezTo>
                    <a:pt x="486" y="262"/>
                    <a:pt x="486" y="262"/>
                    <a:pt x="486" y="262"/>
                  </a:cubicBezTo>
                  <a:cubicBezTo>
                    <a:pt x="486" y="261"/>
                    <a:pt x="486" y="261"/>
                    <a:pt x="486" y="260"/>
                  </a:cubicBezTo>
                  <a:cubicBezTo>
                    <a:pt x="486" y="260"/>
                    <a:pt x="487" y="260"/>
                    <a:pt x="487" y="260"/>
                  </a:cubicBezTo>
                  <a:cubicBezTo>
                    <a:pt x="488" y="259"/>
                    <a:pt x="488" y="259"/>
                    <a:pt x="488" y="259"/>
                  </a:cubicBezTo>
                  <a:cubicBezTo>
                    <a:pt x="489" y="259"/>
                    <a:pt x="489" y="259"/>
                    <a:pt x="489" y="259"/>
                  </a:cubicBezTo>
                  <a:cubicBezTo>
                    <a:pt x="490" y="260"/>
                    <a:pt x="491" y="261"/>
                    <a:pt x="492" y="261"/>
                  </a:cubicBezTo>
                  <a:cubicBezTo>
                    <a:pt x="493" y="262"/>
                    <a:pt x="494" y="262"/>
                    <a:pt x="494" y="262"/>
                  </a:cubicBezTo>
                  <a:cubicBezTo>
                    <a:pt x="494" y="261"/>
                    <a:pt x="494" y="261"/>
                    <a:pt x="494" y="261"/>
                  </a:cubicBezTo>
                  <a:cubicBezTo>
                    <a:pt x="495" y="261"/>
                    <a:pt x="495" y="261"/>
                    <a:pt x="495" y="261"/>
                  </a:cubicBezTo>
                  <a:cubicBezTo>
                    <a:pt x="495" y="260"/>
                    <a:pt x="495" y="260"/>
                    <a:pt x="495" y="260"/>
                  </a:cubicBezTo>
                  <a:cubicBezTo>
                    <a:pt x="496" y="260"/>
                    <a:pt x="496" y="260"/>
                    <a:pt x="496" y="260"/>
                  </a:cubicBezTo>
                  <a:cubicBezTo>
                    <a:pt x="497" y="262"/>
                    <a:pt x="497" y="262"/>
                    <a:pt x="497" y="262"/>
                  </a:cubicBezTo>
                  <a:cubicBezTo>
                    <a:pt x="497" y="263"/>
                    <a:pt x="497" y="263"/>
                    <a:pt x="497" y="263"/>
                  </a:cubicBezTo>
                  <a:cubicBezTo>
                    <a:pt x="497" y="264"/>
                    <a:pt x="497" y="265"/>
                    <a:pt x="497" y="266"/>
                  </a:cubicBezTo>
                  <a:cubicBezTo>
                    <a:pt x="496" y="268"/>
                    <a:pt x="496" y="270"/>
                    <a:pt x="497" y="273"/>
                  </a:cubicBezTo>
                  <a:cubicBezTo>
                    <a:pt x="497" y="273"/>
                    <a:pt x="497" y="273"/>
                    <a:pt x="497" y="273"/>
                  </a:cubicBezTo>
                  <a:cubicBezTo>
                    <a:pt x="497" y="274"/>
                    <a:pt x="498" y="274"/>
                    <a:pt x="498" y="275"/>
                  </a:cubicBezTo>
                  <a:cubicBezTo>
                    <a:pt x="498" y="275"/>
                    <a:pt x="497" y="276"/>
                    <a:pt x="497" y="277"/>
                  </a:cubicBezTo>
                  <a:cubicBezTo>
                    <a:pt x="497" y="277"/>
                    <a:pt x="497" y="277"/>
                    <a:pt x="497" y="277"/>
                  </a:cubicBezTo>
                  <a:cubicBezTo>
                    <a:pt x="497" y="278"/>
                    <a:pt x="497" y="278"/>
                    <a:pt x="497" y="278"/>
                  </a:cubicBezTo>
                  <a:cubicBezTo>
                    <a:pt x="496" y="280"/>
                    <a:pt x="496" y="280"/>
                    <a:pt x="496" y="280"/>
                  </a:cubicBezTo>
                  <a:cubicBezTo>
                    <a:pt x="496" y="280"/>
                    <a:pt x="496" y="280"/>
                    <a:pt x="496" y="280"/>
                  </a:cubicBezTo>
                  <a:cubicBezTo>
                    <a:pt x="494" y="284"/>
                    <a:pt x="494" y="284"/>
                    <a:pt x="493" y="284"/>
                  </a:cubicBezTo>
                  <a:cubicBezTo>
                    <a:pt x="492" y="285"/>
                    <a:pt x="492" y="285"/>
                    <a:pt x="492" y="285"/>
                  </a:cubicBezTo>
                  <a:cubicBezTo>
                    <a:pt x="492" y="285"/>
                    <a:pt x="492" y="285"/>
                    <a:pt x="492" y="285"/>
                  </a:cubicBezTo>
                  <a:cubicBezTo>
                    <a:pt x="492" y="286"/>
                    <a:pt x="492" y="286"/>
                    <a:pt x="492" y="286"/>
                  </a:cubicBezTo>
                  <a:cubicBezTo>
                    <a:pt x="514" y="287"/>
                    <a:pt x="537" y="287"/>
                    <a:pt x="558" y="288"/>
                  </a:cubicBezTo>
                  <a:cubicBezTo>
                    <a:pt x="575" y="288"/>
                    <a:pt x="590" y="288"/>
                    <a:pt x="605" y="288"/>
                  </a:cubicBezTo>
                  <a:moveTo>
                    <a:pt x="554" y="46"/>
                  </a:moveTo>
                  <a:cubicBezTo>
                    <a:pt x="531" y="34"/>
                    <a:pt x="531" y="34"/>
                    <a:pt x="531" y="34"/>
                  </a:cubicBezTo>
                  <a:cubicBezTo>
                    <a:pt x="531" y="34"/>
                    <a:pt x="531" y="34"/>
                    <a:pt x="531" y="34"/>
                  </a:cubicBezTo>
                  <a:cubicBezTo>
                    <a:pt x="532" y="34"/>
                    <a:pt x="532" y="34"/>
                    <a:pt x="532" y="34"/>
                  </a:cubicBezTo>
                  <a:cubicBezTo>
                    <a:pt x="533" y="35"/>
                    <a:pt x="533" y="35"/>
                    <a:pt x="533" y="35"/>
                  </a:cubicBezTo>
                  <a:cubicBezTo>
                    <a:pt x="532" y="35"/>
                    <a:pt x="532" y="35"/>
                    <a:pt x="532" y="35"/>
                  </a:cubicBezTo>
                  <a:cubicBezTo>
                    <a:pt x="533" y="35"/>
                    <a:pt x="533" y="35"/>
                    <a:pt x="533" y="35"/>
                  </a:cubicBezTo>
                  <a:cubicBezTo>
                    <a:pt x="534" y="35"/>
                    <a:pt x="534" y="35"/>
                    <a:pt x="534" y="35"/>
                  </a:cubicBezTo>
                  <a:cubicBezTo>
                    <a:pt x="533" y="35"/>
                    <a:pt x="533" y="35"/>
                    <a:pt x="533" y="35"/>
                  </a:cubicBezTo>
                  <a:cubicBezTo>
                    <a:pt x="532" y="35"/>
                    <a:pt x="530" y="34"/>
                    <a:pt x="529" y="33"/>
                  </a:cubicBezTo>
                  <a:cubicBezTo>
                    <a:pt x="530" y="33"/>
                    <a:pt x="530" y="34"/>
                    <a:pt x="531" y="34"/>
                  </a:cubicBezTo>
                  <a:cubicBezTo>
                    <a:pt x="531" y="34"/>
                    <a:pt x="530" y="34"/>
                    <a:pt x="529" y="33"/>
                  </a:cubicBezTo>
                  <a:cubicBezTo>
                    <a:pt x="528" y="33"/>
                    <a:pt x="528" y="33"/>
                    <a:pt x="525" y="31"/>
                  </a:cubicBezTo>
                  <a:cubicBezTo>
                    <a:pt x="524" y="31"/>
                    <a:pt x="524" y="31"/>
                    <a:pt x="524" y="31"/>
                  </a:cubicBezTo>
                  <a:cubicBezTo>
                    <a:pt x="523" y="31"/>
                    <a:pt x="523" y="31"/>
                    <a:pt x="523" y="31"/>
                  </a:cubicBezTo>
                  <a:cubicBezTo>
                    <a:pt x="525" y="32"/>
                    <a:pt x="527" y="32"/>
                    <a:pt x="529" y="33"/>
                  </a:cubicBezTo>
                  <a:cubicBezTo>
                    <a:pt x="529" y="33"/>
                    <a:pt x="529" y="33"/>
                    <a:pt x="529" y="33"/>
                  </a:cubicBezTo>
                  <a:cubicBezTo>
                    <a:pt x="529" y="34"/>
                    <a:pt x="529" y="34"/>
                    <a:pt x="529" y="34"/>
                  </a:cubicBezTo>
                  <a:cubicBezTo>
                    <a:pt x="530" y="34"/>
                    <a:pt x="531" y="34"/>
                    <a:pt x="532" y="35"/>
                  </a:cubicBezTo>
                  <a:cubicBezTo>
                    <a:pt x="532" y="35"/>
                    <a:pt x="532" y="35"/>
                    <a:pt x="533" y="35"/>
                  </a:cubicBezTo>
                  <a:cubicBezTo>
                    <a:pt x="533" y="35"/>
                    <a:pt x="534" y="36"/>
                    <a:pt x="534" y="36"/>
                  </a:cubicBezTo>
                  <a:cubicBezTo>
                    <a:pt x="534" y="36"/>
                    <a:pt x="534" y="36"/>
                    <a:pt x="534" y="36"/>
                  </a:cubicBezTo>
                  <a:cubicBezTo>
                    <a:pt x="535" y="37"/>
                    <a:pt x="535" y="37"/>
                    <a:pt x="535" y="37"/>
                  </a:cubicBezTo>
                  <a:cubicBezTo>
                    <a:pt x="535" y="37"/>
                    <a:pt x="535" y="37"/>
                    <a:pt x="535" y="37"/>
                  </a:cubicBezTo>
                  <a:cubicBezTo>
                    <a:pt x="536" y="37"/>
                    <a:pt x="536" y="37"/>
                    <a:pt x="536" y="37"/>
                  </a:cubicBezTo>
                  <a:cubicBezTo>
                    <a:pt x="535" y="37"/>
                    <a:pt x="535" y="37"/>
                    <a:pt x="535" y="37"/>
                  </a:cubicBezTo>
                  <a:cubicBezTo>
                    <a:pt x="535" y="37"/>
                    <a:pt x="529" y="34"/>
                    <a:pt x="526" y="32"/>
                  </a:cubicBezTo>
                  <a:cubicBezTo>
                    <a:pt x="526" y="32"/>
                    <a:pt x="526" y="32"/>
                    <a:pt x="526" y="32"/>
                  </a:cubicBezTo>
                  <a:cubicBezTo>
                    <a:pt x="525" y="32"/>
                    <a:pt x="524" y="31"/>
                    <a:pt x="524" y="31"/>
                  </a:cubicBezTo>
                  <a:cubicBezTo>
                    <a:pt x="523" y="31"/>
                    <a:pt x="523" y="31"/>
                    <a:pt x="522" y="30"/>
                  </a:cubicBezTo>
                  <a:cubicBezTo>
                    <a:pt x="522" y="30"/>
                    <a:pt x="522" y="30"/>
                    <a:pt x="522" y="30"/>
                  </a:cubicBezTo>
                  <a:cubicBezTo>
                    <a:pt x="521" y="30"/>
                    <a:pt x="521" y="30"/>
                    <a:pt x="517" y="28"/>
                  </a:cubicBezTo>
                  <a:cubicBezTo>
                    <a:pt x="517" y="28"/>
                    <a:pt x="517" y="28"/>
                    <a:pt x="517" y="28"/>
                  </a:cubicBezTo>
                  <a:cubicBezTo>
                    <a:pt x="516" y="27"/>
                    <a:pt x="514" y="27"/>
                    <a:pt x="513" y="26"/>
                  </a:cubicBezTo>
                  <a:cubicBezTo>
                    <a:pt x="513" y="26"/>
                    <a:pt x="513" y="26"/>
                    <a:pt x="513" y="26"/>
                  </a:cubicBezTo>
                  <a:cubicBezTo>
                    <a:pt x="511" y="25"/>
                    <a:pt x="509" y="25"/>
                    <a:pt x="507" y="24"/>
                  </a:cubicBezTo>
                  <a:cubicBezTo>
                    <a:pt x="507" y="24"/>
                    <a:pt x="507" y="24"/>
                    <a:pt x="507" y="24"/>
                  </a:cubicBezTo>
                  <a:cubicBezTo>
                    <a:pt x="504" y="23"/>
                    <a:pt x="502" y="22"/>
                    <a:pt x="499" y="21"/>
                  </a:cubicBezTo>
                  <a:cubicBezTo>
                    <a:pt x="498" y="21"/>
                    <a:pt x="498" y="21"/>
                    <a:pt x="498" y="21"/>
                  </a:cubicBezTo>
                  <a:cubicBezTo>
                    <a:pt x="498" y="21"/>
                    <a:pt x="498" y="21"/>
                    <a:pt x="498" y="21"/>
                  </a:cubicBezTo>
                  <a:cubicBezTo>
                    <a:pt x="498" y="21"/>
                    <a:pt x="499" y="21"/>
                    <a:pt x="499" y="21"/>
                  </a:cubicBezTo>
                  <a:cubicBezTo>
                    <a:pt x="499" y="21"/>
                    <a:pt x="498" y="21"/>
                    <a:pt x="497" y="21"/>
                  </a:cubicBezTo>
                  <a:cubicBezTo>
                    <a:pt x="498" y="21"/>
                    <a:pt x="499" y="21"/>
                    <a:pt x="500" y="22"/>
                  </a:cubicBezTo>
                  <a:cubicBezTo>
                    <a:pt x="500" y="22"/>
                    <a:pt x="500" y="22"/>
                    <a:pt x="500" y="22"/>
                  </a:cubicBezTo>
                  <a:cubicBezTo>
                    <a:pt x="499" y="22"/>
                    <a:pt x="499" y="22"/>
                    <a:pt x="499" y="22"/>
                  </a:cubicBezTo>
                  <a:cubicBezTo>
                    <a:pt x="499" y="21"/>
                    <a:pt x="498" y="21"/>
                    <a:pt x="498" y="21"/>
                  </a:cubicBezTo>
                  <a:cubicBezTo>
                    <a:pt x="497" y="21"/>
                    <a:pt x="496" y="20"/>
                    <a:pt x="494" y="20"/>
                  </a:cubicBezTo>
                  <a:cubicBezTo>
                    <a:pt x="494" y="20"/>
                    <a:pt x="494" y="20"/>
                    <a:pt x="494" y="20"/>
                  </a:cubicBezTo>
                  <a:cubicBezTo>
                    <a:pt x="494" y="20"/>
                    <a:pt x="493" y="20"/>
                    <a:pt x="489" y="18"/>
                  </a:cubicBezTo>
                  <a:cubicBezTo>
                    <a:pt x="489" y="18"/>
                    <a:pt x="488" y="18"/>
                    <a:pt x="487" y="17"/>
                  </a:cubicBezTo>
                  <a:cubicBezTo>
                    <a:pt x="486" y="18"/>
                    <a:pt x="486" y="18"/>
                    <a:pt x="486" y="18"/>
                  </a:cubicBezTo>
                  <a:cubicBezTo>
                    <a:pt x="497" y="21"/>
                    <a:pt x="497" y="21"/>
                    <a:pt x="499" y="22"/>
                  </a:cubicBezTo>
                  <a:cubicBezTo>
                    <a:pt x="498" y="22"/>
                    <a:pt x="498" y="22"/>
                    <a:pt x="498" y="22"/>
                  </a:cubicBezTo>
                  <a:cubicBezTo>
                    <a:pt x="498" y="22"/>
                    <a:pt x="499" y="23"/>
                    <a:pt x="500" y="23"/>
                  </a:cubicBezTo>
                  <a:cubicBezTo>
                    <a:pt x="500" y="23"/>
                    <a:pt x="500" y="23"/>
                    <a:pt x="500" y="23"/>
                  </a:cubicBezTo>
                  <a:cubicBezTo>
                    <a:pt x="500" y="23"/>
                    <a:pt x="500" y="23"/>
                    <a:pt x="500" y="23"/>
                  </a:cubicBezTo>
                  <a:cubicBezTo>
                    <a:pt x="500" y="23"/>
                    <a:pt x="500" y="23"/>
                    <a:pt x="500" y="23"/>
                  </a:cubicBezTo>
                  <a:cubicBezTo>
                    <a:pt x="500" y="23"/>
                    <a:pt x="500" y="23"/>
                    <a:pt x="500" y="23"/>
                  </a:cubicBezTo>
                  <a:cubicBezTo>
                    <a:pt x="500" y="23"/>
                    <a:pt x="500" y="23"/>
                    <a:pt x="500" y="23"/>
                  </a:cubicBezTo>
                  <a:cubicBezTo>
                    <a:pt x="500" y="23"/>
                    <a:pt x="500" y="23"/>
                    <a:pt x="500" y="23"/>
                  </a:cubicBezTo>
                  <a:cubicBezTo>
                    <a:pt x="501" y="24"/>
                    <a:pt x="501" y="24"/>
                    <a:pt x="502" y="24"/>
                  </a:cubicBezTo>
                  <a:cubicBezTo>
                    <a:pt x="502" y="24"/>
                    <a:pt x="503" y="24"/>
                    <a:pt x="503" y="25"/>
                  </a:cubicBezTo>
                  <a:cubicBezTo>
                    <a:pt x="503" y="24"/>
                    <a:pt x="503" y="24"/>
                    <a:pt x="500" y="24"/>
                  </a:cubicBezTo>
                  <a:cubicBezTo>
                    <a:pt x="499" y="24"/>
                    <a:pt x="499" y="24"/>
                    <a:pt x="499" y="24"/>
                  </a:cubicBezTo>
                  <a:cubicBezTo>
                    <a:pt x="498" y="23"/>
                    <a:pt x="498" y="23"/>
                    <a:pt x="498" y="23"/>
                  </a:cubicBezTo>
                  <a:cubicBezTo>
                    <a:pt x="500" y="24"/>
                    <a:pt x="501" y="25"/>
                    <a:pt x="502" y="25"/>
                  </a:cubicBezTo>
                  <a:cubicBezTo>
                    <a:pt x="502" y="25"/>
                    <a:pt x="502" y="25"/>
                    <a:pt x="502" y="25"/>
                  </a:cubicBezTo>
                  <a:cubicBezTo>
                    <a:pt x="503" y="26"/>
                    <a:pt x="504" y="26"/>
                    <a:pt x="504" y="27"/>
                  </a:cubicBezTo>
                  <a:cubicBezTo>
                    <a:pt x="504" y="27"/>
                    <a:pt x="504" y="27"/>
                    <a:pt x="504" y="27"/>
                  </a:cubicBezTo>
                  <a:cubicBezTo>
                    <a:pt x="506" y="29"/>
                    <a:pt x="506" y="29"/>
                    <a:pt x="515" y="34"/>
                  </a:cubicBezTo>
                  <a:cubicBezTo>
                    <a:pt x="516" y="34"/>
                    <a:pt x="516" y="34"/>
                    <a:pt x="517" y="34"/>
                  </a:cubicBezTo>
                  <a:cubicBezTo>
                    <a:pt x="517" y="35"/>
                    <a:pt x="517" y="35"/>
                    <a:pt x="517" y="35"/>
                  </a:cubicBezTo>
                  <a:cubicBezTo>
                    <a:pt x="517" y="35"/>
                    <a:pt x="517" y="35"/>
                    <a:pt x="517" y="35"/>
                  </a:cubicBezTo>
                  <a:cubicBezTo>
                    <a:pt x="517" y="35"/>
                    <a:pt x="517" y="35"/>
                    <a:pt x="517" y="35"/>
                  </a:cubicBezTo>
                  <a:cubicBezTo>
                    <a:pt x="516" y="35"/>
                    <a:pt x="516" y="35"/>
                    <a:pt x="515" y="35"/>
                  </a:cubicBezTo>
                  <a:cubicBezTo>
                    <a:pt x="515" y="36"/>
                    <a:pt x="515" y="36"/>
                    <a:pt x="514" y="36"/>
                  </a:cubicBezTo>
                  <a:cubicBezTo>
                    <a:pt x="515" y="36"/>
                    <a:pt x="515" y="36"/>
                    <a:pt x="515" y="36"/>
                  </a:cubicBezTo>
                  <a:cubicBezTo>
                    <a:pt x="515" y="37"/>
                    <a:pt x="515" y="37"/>
                    <a:pt x="515" y="37"/>
                  </a:cubicBezTo>
                  <a:cubicBezTo>
                    <a:pt x="515" y="37"/>
                    <a:pt x="515" y="37"/>
                    <a:pt x="514" y="37"/>
                  </a:cubicBezTo>
                  <a:cubicBezTo>
                    <a:pt x="515" y="37"/>
                    <a:pt x="524" y="42"/>
                    <a:pt x="525" y="43"/>
                  </a:cubicBezTo>
                  <a:cubicBezTo>
                    <a:pt x="526" y="43"/>
                    <a:pt x="526" y="43"/>
                    <a:pt x="526" y="43"/>
                  </a:cubicBezTo>
                  <a:cubicBezTo>
                    <a:pt x="526" y="43"/>
                    <a:pt x="527" y="43"/>
                    <a:pt x="530" y="44"/>
                  </a:cubicBezTo>
                  <a:cubicBezTo>
                    <a:pt x="530" y="45"/>
                    <a:pt x="531" y="45"/>
                    <a:pt x="531" y="45"/>
                  </a:cubicBezTo>
                  <a:cubicBezTo>
                    <a:pt x="532" y="46"/>
                    <a:pt x="532" y="46"/>
                    <a:pt x="532" y="46"/>
                  </a:cubicBezTo>
                  <a:cubicBezTo>
                    <a:pt x="531" y="46"/>
                    <a:pt x="531" y="46"/>
                    <a:pt x="524" y="43"/>
                  </a:cubicBezTo>
                  <a:cubicBezTo>
                    <a:pt x="524" y="43"/>
                    <a:pt x="523" y="43"/>
                    <a:pt x="523" y="43"/>
                  </a:cubicBezTo>
                  <a:cubicBezTo>
                    <a:pt x="522" y="43"/>
                    <a:pt x="521" y="42"/>
                    <a:pt x="520" y="42"/>
                  </a:cubicBezTo>
                  <a:cubicBezTo>
                    <a:pt x="519" y="41"/>
                    <a:pt x="519" y="41"/>
                    <a:pt x="519" y="41"/>
                  </a:cubicBezTo>
                  <a:cubicBezTo>
                    <a:pt x="519" y="42"/>
                    <a:pt x="519" y="42"/>
                    <a:pt x="519" y="42"/>
                  </a:cubicBezTo>
                  <a:cubicBezTo>
                    <a:pt x="520" y="43"/>
                    <a:pt x="520" y="43"/>
                    <a:pt x="520" y="43"/>
                  </a:cubicBezTo>
                  <a:cubicBezTo>
                    <a:pt x="522" y="43"/>
                    <a:pt x="522" y="43"/>
                    <a:pt x="524" y="45"/>
                  </a:cubicBezTo>
                  <a:cubicBezTo>
                    <a:pt x="524" y="45"/>
                    <a:pt x="524" y="45"/>
                    <a:pt x="522" y="44"/>
                  </a:cubicBezTo>
                  <a:cubicBezTo>
                    <a:pt x="521" y="44"/>
                    <a:pt x="521" y="44"/>
                    <a:pt x="521" y="44"/>
                  </a:cubicBezTo>
                  <a:cubicBezTo>
                    <a:pt x="523" y="46"/>
                    <a:pt x="525" y="47"/>
                    <a:pt x="526" y="47"/>
                  </a:cubicBezTo>
                  <a:cubicBezTo>
                    <a:pt x="526" y="47"/>
                    <a:pt x="526" y="47"/>
                    <a:pt x="526" y="47"/>
                  </a:cubicBezTo>
                  <a:cubicBezTo>
                    <a:pt x="526" y="47"/>
                    <a:pt x="526" y="47"/>
                    <a:pt x="526" y="47"/>
                  </a:cubicBezTo>
                  <a:cubicBezTo>
                    <a:pt x="526" y="47"/>
                    <a:pt x="526" y="47"/>
                    <a:pt x="526" y="47"/>
                  </a:cubicBezTo>
                  <a:cubicBezTo>
                    <a:pt x="526" y="47"/>
                    <a:pt x="526" y="47"/>
                    <a:pt x="526" y="47"/>
                  </a:cubicBezTo>
                  <a:cubicBezTo>
                    <a:pt x="527" y="47"/>
                    <a:pt x="527" y="47"/>
                    <a:pt x="527" y="47"/>
                  </a:cubicBezTo>
                  <a:cubicBezTo>
                    <a:pt x="527" y="47"/>
                    <a:pt x="527" y="47"/>
                    <a:pt x="527" y="47"/>
                  </a:cubicBezTo>
                  <a:cubicBezTo>
                    <a:pt x="527" y="47"/>
                    <a:pt x="527" y="47"/>
                    <a:pt x="527" y="47"/>
                  </a:cubicBezTo>
                  <a:cubicBezTo>
                    <a:pt x="527" y="47"/>
                    <a:pt x="527" y="47"/>
                    <a:pt x="527" y="47"/>
                  </a:cubicBezTo>
                  <a:cubicBezTo>
                    <a:pt x="530" y="48"/>
                    <a:pt x="533" y="50"/>
                    <a:pt x="533" y="50"/>
                  </a:cubicBezTo>
                  <a:cubicBezTo>
                    <a:pt x="530" y="48"/>
                    <a:pt x="526" y="48"/>
                    <a:pt x="523" y="46"/>
                  </a:cubicBezTo>
                  <a:cubicBezTo>
                    <a:pt x="522" y="46"/>
                    <a:pt x="521" y="45"/>
                    <a:pt x="521" y="45"/>
                  </a:cubicBezTo>
                  <a:cubicBezTo>
                    <a:pt x="515" y="41"/>
                    <a:pt x="515" y="41"/>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7" y="43"/>
                    <a:pt x="517" y="43"/>
                    <a:pt x="517" y="43"/>
                  </a:cubicBezTo>
                  <a:cubicBezTo>
                    <a:pt x="518" y="44"/>
                    <a:pt x="518" y="44"/>
                    <a:pt x="519" y="44"/>
                  </a:cubicBezTo>
                  <a:cubicBezTo>
                    <a:pt x="518" y="44"/>
                    <a:pt x="518" y="44"/>
                    <a:pt x="518" y="44"/>
                  </a:cubicBezTo>
                  <a:cubicBezTo>
                    <a:pt x="519" y="46"/>
                    <a:pt x="521" y="47"/>
                    <a:pt x="521" y="47"/>
                  </a:cubicBezTo>
                  <a:cubicBezTo>
                    <a:pt x="521" y="48"/>
                    <a:pt x="521" y="48"/>
                    <a:pt x="521" y="48"/>
                  </a:cubicBezTo>
                  <a:cubicBezTo>
                    <a:pt x="530" y="53"/>
                    <a:pt x="530" y="53"/>
                    <a:pt x="532" y="54"/>
                  </a:cubicBezTo>
                  <a:cubicBezTo>
                    <a:pt x="532" y="55"/>
                    <a:pt x="532" y="55"/>
                    <a:pt x="532" y="55"/>
                  </a:cubicBezTo>
                  <a:cubicBezTo>
                    <a:pt x="534" y="56"/>
                    <a:pt x="537" y="58"/>
                    <a:pt x="539" y="60"/>
                  </a:cubicBezTo>
                  <a:cubicBezTo>
                    <a:pt x="540" y="60"/>
                    <a:pt x="541" y="60"/>
                    <a:pt x="541" y="60"/>
                  </a:cubicBezTo>
                  <a:cubicBezTo>
                    <a:pt x="541" y="59"/>
                    <a:pt x="540" y="59"/>
                    <a:pt x="540" y="58"/>
                  </a:cubicBezTo>
                  <a:cubicBezTo>
                    <a:pt x="540" y="58"/>
                    <a:pt x="540" y="58"/>
                    <a:pt x="540" y="58"/>
                  </a:cubicBezTo>
                  <a:cubicBezTo>
                    <a:pt x="546" y="60"/>
                    <a:pt x="550" y="65"/>
                    <a:pt x="556" y="67"/>
                  </a:cubicBezTo>
                  <a:cubicBezTo>
                    <a:pt x="557" y="68"/>
                    <a:pt x="558" y="68"/>
                    <a:pt x="559" y="69"/>
                  </a:cubicBezTo>
                  <a:cubicBezTo>
                    <a:pt x="558" y="70"/>
                    <a:pt x="558" y="70"/>
                    <a:pt x="558" y="70"/>
                  </a:cubicBezTo>
                  <a:cubicBezTo>
                    <a:pt x="555" y="68"/>
                    <a:pt x="555" y="68"/>
                    <a:pt x="553" y="67"/>
                  </a:cubicBezTo>
                  <a:cubicBezTo>
                    <a:pt x="553" y="66"/>
                    <a:pt x="553" y="66"/>
                    <a:pt x="552" y="66"/>
                  </a:cubicBezTo>
                  <a:cubicBezTo>
                    <a:pt x="552" y="66"/>
                    <a:pt x="546" y="61"/>
                    <a:pt x="544" y="62"/>
                  </a:cubicBezTo>
                  <a:cubicBezTo>
                    <a:pt x="543" y="62"/>
                    <a:pt x="543" y="62"/>
                    <a:pt x="543" y="62"/>
                  </a:cubicBezTo>
                  <a:cubicBezTo>
                    <a:pt x="544" y="64"/>
                    <a:pt x="554" y="73"/>
                    <a:pt x="554" y="73"/>
                  </a:cubicBezTo>
                  <a:cubicBezTo>
                    <a:pt x="553" y="73"/>
                    <a:pt x="553" y="73"/>
                    <a:pt x="553" y="73"/>
                  </a:cubicBezTo>
                  <a:cubicBezTo>
                    <a:pt x="553" y="73"/>
                    <a:pt x="553" y="74"/>
                    <a:pt x="553" y="75"/>
                  </a:cubicBezTo>
                  <a:cubicBezTo>
                    <a:pt x="553" y="75"/>
                    <a:pt x="554" y="76"/>
                    <a:pt x="554" y="76"/>
                  </a:cubicBezTo>
                  <a:cubicBezTo>
                    <a:pt x="554" y="76"/>
                    <a:pt x="554" y="76"/>
                    <a:pt x="554" y="76"/>
                  </a:cubicBezTo>
                  <a:cubicBezTo>
                    <a:pt x="553" y="76"/>
                    <a:pt x="553" y="76"/>
                    <a:pt x="551" y="76"/>
                  </a:cubicBezTo>
                  <a:cubicBezTo>
                    <a:pt x="550" y="75"/>
                    <a:pt x="549" y="75"/>
                    <a:pt x="548" y="75"/>
                  </a:cubicBezTo>
                  <a:cubicBezTo>
                    <a:pt x="547" y="75"/>
                    <a:pt x="547" y="75"/>
                    <a:pt x="547" y="75"/>
                  </a:cubicBezTo>
                  <a:cubicBezTo>
                    <a:pt x="547" y="74"/>
                    <a:pt x="546" y="74"/>
                    <a:pt x="546" y="73"/>
                  </a:cubicBezTo>
                  <a:cubicBezTo>
                    <a:pt x="547" y="73"/>
                    <a:pt x="548" y="74"/>
                    <a:pt x="550" y="74"/>
                  </a:cubicBezTo>
                  <a:cubicBezTo>
                    <a:pt x="550" y="73"/>
                    <a:pt x="550" y="72"/>
                    <a:pt x="547" y="68"/>
                  </a:cubicBezTo>
                  <a:cubicBezTo>
                    <a:pt x="547" y="68"/>
                    <a:pt x="547" y="68"/>
                    <a:pt x="533" y="57"/>
                  </a:cubicBezTo>
                  <a:cubicBezTo>
                    <a:pt x="532" y="56"/>
                    <a:pt x="532" y="56"/>
                    <a:pt x="531" y="56"/>
                  </a:cubicBezTo>
                  <a:cubicBezTo>
                    <a:pt x="527" y="52"/>
                    <a:pt x="527" y="52"/>
                    <a:pt x="520" y="48"/>
                  </a:cubicBezTo>
                  <a:cubicBezTo>
                    <a:pt x="518" y="47"/>
                    <a:pt x="516" y="45"/>
                    <a:pt x="515" y="44"/>
                  </a:cubicBezTo>
                  <a:cubicBezTo>
                    <a:pt x="515" y="44"/>
                    <a:pt x="515" y="44"/>
                    <a:pt x="516" y="44"/>
                  </a:cubicBezTo>
                  <a:cubicBezTo>
                    <a:pt x="510" y="41"/>
                    <a:pt x="510" y="41"/>
                    <a:pt x="510" y="41"/>
                  </a:cubicBezTo>
                  <a:cubicBezTo>
                    <a:pt x="509" y="41"/>
                    <a:pt x="508" y="40"/>
                    <a:pt x="507" y="40"/>
                  </a:cubicBezTo>
                  <a:cubicBezTo>
                    <a:pt x="506" y="40"/>
                    <a:pt x="506" y="40"/>
                    <a:pt x="506" y="40"/>
                  </a:cubicBezTo>
                  <a:cubicBezTo>
                    <a:pt x="505" y="40"/>
                    <a:pt x="505" y="40"/>
                    <a:pt x="505" y="40"/>
                  </a:cubicBezTo>
                  <a:cubicBezTo>
                    <a:pt x="506" y="41"/>
                    <a:pt x="506" y="41"/>
                    <a:pt x="506" y="41"/>
                  </a:cubicBezTo>
                  <a:cubicBezTo>
                    <a:pt x="505" y="41"/>
                    <a:pt x="505" y="41"/>
                    <a:pt x="505" y="41"/>
                  </a:cubicBezTo>
                  <a:cubicBezTo>
                    <a:pt x="506" y="43"/>
                    <a:pt x="513" y="48"/>
                    <a:pt x="513" y="48"/>
                  </a:cubicBezTo>
                  <a:cubicBezTo>
                    <a:pt x="512" y="48"/>
                    <a:pt x="512" y="48"/>
                    <a:pt x="512" y="48"/>
                  </a:cubicBezTo>
                  <a:cubicBezTo>
                    <a:pt x="512" y="49"/>
                    <a:pt x="512" y="49"/>
                    <a:pt x="512" y="49"/>
                  </a:cubicBezTo>
                  <a:cubicBezTo>
                    <a:pt x="513" y="50"/>
                    <a:pt x="513" y="50"/>
                    <a:pt x="513" y="50"/>
                  </a:cubicBezTo>
                  <a:cubicBezTo>
                    <a:pt x="514" y="50"/>
                    <a:pt x="514" y="50"/>
                    <a:pt x="514" y="50"/>
                  </a:cubicBezTo>
                  <a:cubicBezTo>
                    <a:pt x="514" y="51"/>
                    <a:pt x="515" y="51"/>
                    <a:pt x="515" y="51"/>
                  </a:cubicBezTo>
                  <a:cubicBezTo>
                    <a:pt x="516" y="51"/>
                    <a:pt x="519" y="53"/>
                    <a:pt x="520" y="54"/>
                  </a:cubicBezTo>
                  <a:cubicBezTo>
                    <a:pt x="521" y="56"/>
                    <a:pt x="523" y="57"/>
                    <a:pt x="530" y="60"/>
                  </a:cubicBezTo>
                  <a:cubicBezTo>
                    <a:pt x="532" y="62"/>
                    <a:pt x="532" y="62"/>
                    <a:pt x="535" y="65"/>
                  </a:cubicBezTo>
                  <a:cubicBezTo>
                    <a:pt x="535" y="65"/>
                    <a:pt x="534" y="65"/>
                    <a:pt x="534" y="65"/>
                  </a:cubicBezTo>
                  <a:cubicBezTo>
                    <a:pt x="533" y="65"/>
                    <a:pt x="533" y="65"/>
                    <a:pt x="516" y="57"/>
                  </a:cubicBezTo>
                  <a:cubicBezTo>
                    <a:pt x="515" y="57"/>
                    <a:pt x="515" y="57"/>
                    <a:pt x="514" y="57"/>
                  </a:cubicBezTo>
                  <a:cubicBezTo>
                    <a:pt x="513" y="57"/>
                    <a:pt x="512" y="56"/>
                    <a:pt x="511" y="56"/>
                  </a:cubicBezTo>
                  <a:cubicBezTo>
                    <a:pt x="510" y="56"/>
                    <a:pt x="510" y="56"/>
                    <a:pt x="509" y="56"/>
                  </a:cubicBezTo>
                  <a:cubicBezTo>
                    <a:pt x="507" y="55"/>
                    <a:pt x="505" y="54"/>
                    <a:pt x="503" y="53"/>
                  </a:cubicBezTo>
                  <a:cubicBezTo>
                    <a:pt x="502" y="53"/>
                    <a:pt x="502" y="52"/>
                    <a:pt x="501" y="52"/>
                  </a:cubicBezTo>
                  <a:cubicBezTo>
                    <a:pt x="500" y="52"/>
                    <a:pt x="500" y="52"/>
                    <a:pt x="500" y="52"/>
                  </a:cubicBezTo>
                  <a:cubicBezTo>
                    <a:pt x="500" y="53"/>
                    <a:pt x="500" y="53"/>
                    <a:pt x="500" y="53"/>
                  </a:cubicBezTo>
                  <a:cubicBezTo>
                    <a:pt x="504" y="57"/>
                    <a:pt x="511" y="56"/>
                    <a:pt x="514" y="62"/>
                  </a:cubicBezTo>
                  <a:cubicBezTo>
                    <a:pt x="514" y="62"/>
                    <a:pt x="514" y="62"/>
                    <a:pt x="514" y="62"/>
                  </a:cubicBezTo>
                  <a:cubicBezTo>
                    <a:pt x="514" y="63"/>
                    <a:pt x="514" y="64"/>
                    <a:pt x="514" y="65"/>
                  </a:cubicBezTo>
                  <a:cubicBezTo>
                    <a:pt x="514" y="65"/>
                    <a:pt x="514" y="65"/>
                    <a:pt x="514" y="65"/>
                  </a:cubicBezTo>
                  <a:cubicBezTo>
                    <a:pt x="510" y="61"/>
                    <a:pt x="510" y="61"/>
                    <a:pt x="510" y="61"/>
                  </a:cubicBezTo>
                  <a:cubicBezTo>
                    <a:pt x="509" y="61"/>
                    <a:pt x="509" y="61"/>
                    <a:pt x="509" y="61"/>
                  </a:cubicBezTo>
                  <a:cubicBezTo>
                    <a:pt x="509" y="61"/>
                    <a:pt x="509" y="61"/>
                    <a:pt x="509" y="61"/>
                  </a:cubicBezTo>
                  <a:cubicBezTo>
                    <a:pt x="509" y="62"/>
                    <a:pt x="509" y="62"/>
                    <a:pt x="509" y="62"/>
                  </a:cubicBezTo>
                  <a:cubicBezTo>
                    <a:pt x="508" y="63"/>
                    <a:pt x="508" y="63"/>
                    <a:pt x="508" y="63"/>
                  </a:cubicBezTo>
                  <a:cubicBezTo>
                    <a:pt x="508" y="63"/>
                    <a:pt x="508" y="63"/>
                    <a:pt x="508" y="63"/>
                  </a:cubicBezTo>
                  <a:cubicBezTo>
                    <a:pt x="507" y="62"/>
                    <a:pt x="507" y="62"/>
                    <a:pt x="507" y="62"/>
                  </a:cubicBezTo>
                  <a:cubicBezTo>
                    <a:pt x="522" y="79"/>
                    <a:pt x="537" y="99"/>
                    <a:pt x="550" y="121"/>
                  </a:cubicBezTo>
                  <a:cubicBezTo>
                    <a:pt x="614" y="121"/>
                    <a:pt x="649" y="120"/>
                    <a:pt x="646" y="118"/>
                  </a:cubicBezTo>
                  <a:cubicBezTo>
                    <a:pt x="644" y="116"/>
                    <a:pt x="644" y="116"/>
                    <a:pt x="644" y="116"/>
                  </a:cubicBezTo>
                  <a:cubicBezTo>
                    <a:pt x="617" y="89"/>
                    <a:pt x="617" y="89"/>
                    <a:pt x="602" y="77"/>
                  </a:cubicBezTo>
                  <a:cubicBezTo>
                    <a:pt x="573" y="57"/>
                    <a:pt x="569" y="54"/>
                    <a:pt x="554" y="46"/>
                  </a:cubicBezTo>
                  <a:moveTo>
                    <a:pt x="624" y="357"/>
                  </a:moveTo>
                  <a:cubicBezTo>
                    <a:pt x="624" y="357"/>
                    <a:pt x="624" y="357"/>
                    <a:pt x="624" y="357"/>
                  </a:cubicBezTo>
                  <a:cubicBezTo>
                    <a:pt x="624" y="356"/>
                    <a:pt x="624" y="354"/>
                    <a:pt x="623" y="354"/>
                  </a:cubicBezTo>
                  <a:cubicBezTo>
                    <a:pt x="623" y="353"/>
                    <a:pt x="622" y="353"/>
                    <a:pt x="621" y="353"/>
                  </a:cubicBezTo>
                  <a:cubicBezTo>
                    <a:pt x="620" y="352"/>
                    <a:pt x="620" y="352"/>
                    <a:pt x="620" y="352"/>
                  </a:cubicBezTo>
                  <a:cubicBezTo>
                    <a:pt x="619" y="351"/>
                    <a:pt x="620" y="349"/>
                    <a:pt x="619" y="348"/>
                  </a:cubicBezTo>
                  <a:cubicBezTo>
                    <a:pt x="618" y="346"/>
                    <a:pt x="616" y="345"/>
                    <a:pt x="615" y="345"/>
                  </a:cubicBezTo>
                  <a:cubicBezTo>
                    <a:pt x="613" y="345"/>
                    <a:pt x="615" y="341"/>
                    <a:pt x="614" y="340"/>
                  </a:cubicBezTo>
                  <a:cubicBezTo>
                    <a:pt x="612" y="338"/>
                    <a:pt x="612" y="338"/>
                    <a:pt x="612" y="338"/>
                  </a:cubicBezTo>
                  <a:cubicBezTo>
                    <a:pt x="612" y="338"/>
                    <a:pt x="611" y="338"/>
                    <a:pt x="610" y="338"/>
                  </a:cubicBezTo>
                  <a:cubicBezTo>
                    <a:pt x="611" y="341"/>
                    <a:pt x="611" y="341"/>
                    <a:pt x="610" y="342"/>
                  </a:cubicBezTo>
                  <a:cubicBezTo>
                    <a:pt x="610" y="354"/>
                    <a:pt x="611" y="365"/>
                    <a:pt x="610" y="376"/>
                  </a:cubicBezTo>
                  <a:cubicBezTo>
                    <a:pt x="611" y="376"/>
                    <a:pt x="611" y="376"/>
                    <a:pt x="611" y="376"/>
                  </a:cubicBezTo>
                  <a:cubicBezTo>
                    <a:pt x="612" y="376"/>
                    <a:pt x="612" y="376"/>
                    <a:pt x="612" y="376"/>
                  </a:cubicBezTo>
                  <a:cubicBezTo>
                    <a:pt x="613" y="376"/>
                    <a:pt x="613" y="376"/>
                    <a:pt x="613" y="376"/>
                  </a:cubicBezTo>
                  <a:cubicBezTo>
                    <a:pt x="614" y="375"/>
                    <a:pt x="614" y="374"/>
                    <a:pt x="614" y="374"/>
                  </a:cubicBezTo>
                  <a:cubicBezTo>
                    <a:pt x="614" y="373"/>
                    <a:pt x="614" y="373"/>
                    <a:pt x="614" y="372"/>
                  </a:cubicBezTo>
                  <a:cubicBezTo>
                    <a:pt x="614" y="372"/>
                    <a:pt x="614" y="372"/>
                    <a:pt x="614" y="372"/>
                  </a:cubicBezTo>
                  <a:cubicBezTo>
                    <a:pt x="614" y="370"/>
                    <a:pt x="616" y="368"/>
                    <a:pt x="617" y="368"/>
                  </a:cubicBezTo>
                  <a:cubicBezTo>
                    <a:pt x="618" y="368"/>
                    <a:pt x="618" y="368"/>
                    <a:pt x="618" y="368"/>
                  </a:cubicBezTo>
                  <a:cubicBezTo>
                    <a:pt x="618" y="368"/>
                    <a:pt x="618" y="369"/>
                    <a:pt x="619" y="369"/>
                  </a:cubicBezTo>
                  <a:cubicBezTo>
                    <a:pt x="620" y="366"/>
                    <a:pt x="619" y="362"/>
                    <a:pt x="620" y="359"/>
                  </a:cubicBezTo>
                  <a:cubicBezTo>
                    <a:pt x="620" y="358"/>
                    <a:pt x="620" y="358"/>
                    <a:pt x="622" y="358"/>
                  </a:cubicBezTo>
                  <a:cubicBezTo>
                    <a:pt x="622" y="358"/>
                    <a:pt x="623" y="358"/>
                    <a:pt x="624" y="357"/>
                  </a:cubicBezTo>
                  <a:moveTo>
                    <a:pt x="743" y="321"/>
                  </a:moveTo>
                  <a:cubicBezTo>
                    <a:pt x="741" y="310"/>
                    <a:pt x="738" y="295"/>
                    <a:pt x="736" y="284"/>
                  </a:cubicBezTo>
                  <a:cubicBezTo>
                    <a:pt x="736" y="287"/>
                    <a:pt x="690" y="289"/>
                    <a:pt x="605" y="288"/>
                  </a:cubicBezTo>
                  <a:cubicBezTo>
                    <a:pt x="607" y="300"/>
                    <a:pt x="608" y="313"/>
                    <a:pt x="609" y="325"/>
                  </a:cubicBezTo>
                  <a:cubicBezTo>
                    <a:pt x="610" y="327"/>
                    <a:pt x="610" y="330"/>
                    <a:pt x="612" y="331"/>
                  </a:cubicBezTo>
                  <a:cubicBezTo>
                    <a:pt x="614" y="331"/>
                    <a:pt x="616" y="331"/>
                    <a:pt x="618" y="331"/>
                  </a:cubicBezTo>
                  <a:cubicBezTo>
                    <a:pt x="621" y="330"/>
                    <a:pt x="621" y="334"/>
                    <a:pt x="623" y="334"/>
                  </a:cubicBezTo>
                  <a:cubicBezTo>
                    <a:pt x="625" y="334"/>
                    <a:pt x="627" y="334"/>
                    <a:pt x="628" y="334"/>
                  </a:cubicBezTo>
                  <a:cubicBezTo>
                    <a:pt x="629" y="335"/>
                    <a:pt x="629" y="335"/>
                    <a:pt x="630" y="335"/>
                  </a:cubicBezTo>
                  <a:cubicBezTo>
                    <a:pt x="637" y="335"/>
                    <a:pt x="637" y="335"/>
                    <a:pt x="637" y="335"/>
                  </a:cubicBezTo>
                  <a:cubicBezTo>
                    <a:pt x="643" y="334"/>
                    <a:pt x="643" y="334"/>
                    <a:pt x="643" y="334"/>
                  </a:cubicBezTo>
                  <a:cubicBezTo>
                    <a:pt x="644" y="334"/>
                    <a:pt x="646" y="334"/>
                    <a:pt x="647" y="334"/>
                  </a:cubicBezTo>
                  <a:cubicBezTo>
                    <a:pt x="648" y="334"/>
                    <a:pt x="655" y="341"/>
                    <a:pt x="656" y="346"/>
                  </a:cubicBezTo>
                  <a:cubicBezTo>
                    <a:pt x="656" y="346"/>
                    <a:pt x="656" y="346"/>
                    <a:pt x="657" y="346"/>
                  </a:cubicBezTo>
                  <a:cubicBezTo>
                    <a:pt x="657" y="347"/>
                    <a:pt x="657" y="347"/>
                    <a:pt x="658" y="349"/>
                  </a:cubicBezTo>
                  <a:cubicBezTo>
                    <a:pt x="659" y="349"/>
                    <a:pt x="659" y="349"/>
                    <a:pt x="660" y="349"/>
                  </a:cubicBezTo>
                  <a:cubicBezTo>
                    <a:pt x="661" y="349"/>
                    <a:pt x="661" y="349"/>
                    <a:pt x="664" y="351"/>
                  </a:cubicBezTo>
                  <a:cubicBezTo>
                    <a:pt x="657" y="352"/>
                    <a:pt x="661" y="356"/>
                    <a:pt x="661" y="356"/>
                  </a:cubicBezTo>
                  <a:cubicBezTo>
                    <a:pt x="664" y="358"/>
                    <a:pt x="663" y="363"/>
                    <a:pt x="668" y="363"/>
                  </a:cubicBezTo>
                  <a:cubicBezTo>
                    <a:pt x="670" y="360"/>
                    <a:pt x="670" y="360"/>
                    <a:pt x="671" y="360"/>
                  </a:cubicBezTo>
                  <a:cubicBezTo>
                    <a:pt x="671" y="359"/>
                    <a:pt x="671" y="358"/>
                    <a:pt x="672" y="358"/>
                  </a:cubicBezTo>
                  <a:cubicBezTo>
                    <a:pt x="672" y="358"/>
                    <a:pt x="672" y="357"/>
                    <a:pt x="673" y="357"/>
                  </a:cubicBezTo>
                  <a:cubicBezTo>
                    <a:pt x="676" y="360"/>
                    <a:pt x="676" y="371"/>
                    <a:pt x="676" y="372"/>
                  </a:cubicBezTo>
                  <a:cubicBezTo>
                    <a:pt x="676" y="373"/>
                    <a:pt x="676" y="374"/>
                    <a:pt x="676" y="375"/>
                  </a:cubicBezTo>
                  <a:cubicBezTo>
                    <a:pt x="674" y="389"/>
                    <a:pt x="682" y="401"/>
                    <a:pt x="681" y="415"/>
                  </a:cubicBezTo>
                  <a:cubicBezTo>
                    <a:pt x="681" y="416"/>
                    <a:pt x="681" y="416"/>
                    <a:pt x="681" y="416"/>
                  </a:cubicBezTo>
                  <a:cubicBezTo>
                    <a:pt x="680" y="424"/>
                    <a:pt x="683" y="431"/>
                    <a:pt x="683" y="439"/>
                  </a:cubicBezTo>
                  <a:cubicBezTo>
                    <a:pt x="684" y="439"/>
                    <a:pt x="684" y="440"/>
                    <a:pt x="684" y="441"/>
                  </a:cubicBezTo>
                  <a:cubicBezTo>
                    <a:pt x="684" y="441"/>
                    <a:pt x="685" y="441"/>
                    <a:pt x="685" y="441"/>
                  </a:cubicBezTo>
                  <a:cubicBezTo>
                    <a:pt x="690" y="437"/>
                    <a:pt x="690" y="437"/>
                    <a:pt x="696" y="409"/>
                  </a:cubicBezTo>
                  <a:cubicBezTo>
                    <a:pt x="696" y="407"/>
                    <a:pt x="697" y="405"/>
                    <a:pt x="697" y="402"/>
                  </a:cubicBezTo>
                  <a:cubicBezTo>
                    <a:pt x="697" y="395"/>
                    <a:pt x="697" y="395"/>
                    <a:pt x="698" y="394"/>
                  </a:cubicBezTo>
                  <a:cubicBezTo>
                    <a:pt x="705" y="394"/>
                    <a:pt x="710" y="372"/>
                    <a:pt x="710" y="371"/>
                  </a:cubicBezTo>
                  <a:cubicBezTo>
                    <a:pt x="710" y="371"/>
                    <a:pt x="710" y="371"/>
                    <a:pt x="713" y="367"/>
                  </a:cubicBezTo>
                  <a:cubicBezTo>
                    <a:pt x="713" y="367"/>
                    <a:pt x="713" y="367"/>
                    <a:pt x="713" y="367"/>
                  </a:cubicBezTo>
                  <a:cubicBezTo>
                    <a:pt x="713" y="367"/>
                    <a:pt x="713" y="367"/>
                    <a:pt x="713" y="367"/>
                  </a:cubicBezTo>
                  <a:cubicBezTo>
                    <a:pt x="713" y="367"/>
                    <a:pt x="713" y="367"/>
                    <a:pt x="713" y="367"/>
                  </a:cubicBezTo>
                  <a:cubicBezTo>
                    <a:pt x="713" y="367"/>
                    <a:pt x="713" y="367"/>
                    <a:pt x="713" y="367"/>
                  </a:cubicBezTo>
                  <a:cubicBezTo>
                    <a:pt x="713" y="367"/>
                    <a:pt x="713" y="367"/>
                    <a:pt x="713" y="367"/>
                  </a:cubicBezTo>
                  <a:cubicBezTo>
                    <a:pt x="713" y="367"/>
                    <a:pt x="713" y="367"/>
                    <a:pt x="713" y="367"/>
                  </a:cubicBezTo>
                  <a:cubicBezTo>
                    <a:pt x="713" y="367"/>
                    <a:pt x="713" y="367"/>
                    <a:pt x="713" y="367"/>
                  </a:cubicBezTo>
                  <a:cubicBezTo>
                    <a:pt x="714" y="367"/>
                    <a:pt x="714" y="367"/>
                    <a:pt x="714" y="367"/>
                  </a:cubicBezTo>
                  <a:cubicBezTo>
                    <a:pt x="715" y="366"/>
                    <a:pt x="715" y="366"/>
                    <a:pt x="715" y="358"/>
                  </a:cubicBezTo>
                  <a:cubicBezTo>
                    <a:pt x="716" y="357"/>
                    <a:pt x="716" y="357"/>
                    <a:pt x="717" y="357"/>
                  </a:cubicBezTo>
                  <a:cubicBezTo>
                    <a:pt x="718" y="358"/>
                    <a:pt x="718" y="358"/>
                    <a:pt x="718" y="358"/>
                  </a:cubicBezTo>
                  <a:cubicBezTo>
                    <a:pt x="718" y="358"/>
                    <a:pt x="718" y="358"/>
                    <a:pt x="718" y="358"/>
                  </a:cubicBezTo>
                  <a:cubicBezTo>
                    <a:pt x="719" y="357"/>
                    <a:pt x="720" y="355"/>
                    <a:pt x="721" y="354"/>
                  </a:cubicBezTo>
                  <a:cubicBezTo>
                    <a:pt x="721" y="353"/>
                    <a:pt x="722" y="353"/>
                    <a:pt x="723" y="353"/>
                  </a:cubicBezTo>
                  <a:cubicBezTo>
                    <a:pt x="723" y="352"/>
                    <a:pt x="723" y="351"/>
                    <a:pt x="723" y="350"/>
                  </a:cubicBezTo>
                  <a:cubicBezTo>
                    <a:pt x="724" y="350"/>
                    <a:pt x="724" y="350"/>
                    <a:pt x="724" y="350"/>
                  </a:cubicBezTo>
                  <a:cubicBezTo>
                    <a:pt x="725" y="353"/>
                    <a:pt x="726" y="358"/>
                    <a:pt x="727" y="365"/>
                  </a:cubicBezTo>
                  <a:cubicBezTo>
                    <a:pt x="728" y="369"/>
                    <a:pt x="728" y="369"/>
                    <a:pt x="728" y="370"/>
                  </a:cubicBezTo>
                  <a:cubicBezTo>
                    <a:pt x="728" y="371"/>
                    <a:pt x="728" y="371"/>
                    <a:pt x="728" y="372"/>
                  </a:cubicBezTo>
                  <a:cubicBezTo>
                    <a:pt x="728" y="373"/>
                    <a:pt x="728" y="373"/>
                    <a:pt x="728" y="375"/>
                  </a:cubicBezTo>
                  <a:cubicBezTo>
                    <a:pt x="728" y="376"/>
                    <a:pt x="728" y="376"/>
                    <a:pt x="728" y="376"/>
                  </a:cubicBezTo>
                  <a:cubicBezTo>
                    <a:pt x="729" y="376"/>
                    <a:pt x="729" y="376"/>
                    <a:pt x="729" y="376"/>
                  </a:cubicBezTo>
                  <a:cubicBezTo>
                    <a:pt x="732" y="381"/>
                    <a:pt x="727" y="387"/>
                    <a:pt x="730" y="392"/>
                  </a:cubicBezTo>
                  <a:cubicBezTo>
                    <a:pt x="731" y="392"/>
                    <a:pt x="731" y="392"/>
                    <a:pt x="731" y="392"/>
                  </a:cubicBezTo>
                  <a:cubicBezTo>
                    <a:pt x="731" y="391"/>
                    <a:pt x="732" y="391"/>
                    <a:pt x="733" y="389"/>
                  </a:cubicBezTo>
                  <a:cubicBezTo>
                    <a:pt x="733" y="389"/>
                    <a:pt x="733" y="388"/>
                    <a:pt x="733" y="388"/>
                  </a:cubicBezTo>
                  <a:cubicBezTo>
                    <a:pt x="733" y="387"/>
                    <a:pt x="733" y="387"/>
                    <a:pt x="733" y="387"/>
                  </a:cubicBezTo>
                  <a:cubicBezTo>
                    <a:pt x="733" y="386"/>
                    <a:pt x="733" y="386"/>
                    <a:pt x="733" y="385"/>
                  </a:cubicBezTo>
                  <a:cubicBezTo>
                    <a:pt x="737" y="389"/>
                    <a:pt x="735" y="403"/>
                    <a:pt x="731" y="428"/>
                  </a:cubicBezTo>
                  <a:cubicBezTo>
                    <a:pt x="731" y="429"/>
                    <a:pt x="731" y="430"/>
                    <a:pt x="731" y="430"/>
                  </a:cubicBezTo>
                  <a:cubicBezTo>
                    <a:pt x="730" y="436"/>
                    <a:pt x="731" y="442"/>
                    <a:pt x="730" y="448"/>
                  </a:cubicBezTo>
                  <a:cubicBezTo>
                    <a:pt x="730" y="449"/>
                    <a:pt x="730" y="449"/>
                    <a:pt x="730" y="449"/>
                  </a:cubicBezTo>
                  <a:cubicBezTo>
                    <a:pt x="729" y="453"/>
                    <a:pt x="729" y="456"/>
                    <a:pt x="729" y="459"/>
                  </a:cubicBezTo>
                  <a:cubicBezTo>
                    <a:pt x="728" y="462"/>
                    <a:pt x="728" y="464"/>
                    <a:pt x="727" y="467"/>
                  </a:cubicBezTo>
                  <a:cubicBezTo>
                    <a:pt x="726" y="470"/>
                    <a:pt x="725" y="476"/>
                    <a:pt x="726" y="480"/>
                  </a:cubicBezTo>
                  <a:cubicBezTo>
                    <a:pt x="726" y="480"/>
                    <a:pt x="726" y="480"/>
                    <a:pt x="726" y="480"/>
                  </a:cubicBezTo>
                  <a:cubicBezTo>
                    <a:pt x="727" y="478"/>
                    <a:pt x="727" y="476"/>
                    <a:pt x="727" y="476"/>
                  </a:cubicBezTo>
                  <a:cubicBezTo>
                    <a:pt x="728" y="473"/>
                    <a:pt x="731" y="459"/>
                    <a:pt x="731" y="459"/>
                  </a:cubicBezTo>
                  <a:cubicBezTo>
                    <a:pt x="731" y="458"/>
                    <a:pt x="731" y="458"/>
                    <a:pt x="731" y="458"/>
                  </a:cubicBezTo>
                  <a:cubicBezTo>
                    <a:pt x="731" y="457"/>
                    <a:pt x="731" y="457"/>
                    <a:pt x="732" y="457"/>
                  </a:cubicBezTo>
                  <a:cubicBezTo>
                    <a:pt x="732" y="456"/>
                    <a:pt x="732" y="456"/>
                    <a:pt x="732" y="455"/>
                  </a:cubicBezTo>
                  <a:cubicBezTo>
                    <a:pt x="732" y="455"/>
                    <a:pt x="732" y="454"/>
                    <a:pt x="732" y="454"/>
                  </a:cubicBezTo>
                  <a:cubicBezTo>
                    <a:pt x="732" y="453"/>
                    <a:pt x="733" y="452"/>
                    <a:pt x="733" y="451"/>
                  </a:cubicBezTo>
                  <a:cubicBezTo>
                    <a:pt x="732" y="450"/>
                    <a:pt x="732" y="438"/>
                    <a:pt x="733" y="434"/>
                  </a:cubicBezTo>
                  <a:cubicBezTo>
                    <a:pt x="733" y="433"/>
                    <a:pt x="733" y="433"/>
                    <a:pt x="733" y="432"/>
                  </a:cubicBezTo>
                  <a:cubicBezTo>
                    <a:pt x="733" y="431"/>
                    <a:pt x="733" y="431"/>
                    <a:pt x="733" y="430"/>
                  </a:cubicBezTo>
                  <a:cubicBezTo>
                    <a:pt x="733" y="428"/>
                    <a:pt x="733" y="426"/>
                    <a:pt x="733" y="424"/>
                  </a:cubicBezTo>
                  <a:cubicBezTo>
                    <a:pt x="734" y="421"/>
                    <a:pt x="737" y="408"/>
                    <a:pt x="737" y="407"/>
                  </a:cubicBezTo>
                  <a:cubicBezTo>
                    <a:pt x="738" y="410"/>
                    <a:pt x="737" y="412"/>
                    <a:pt x="737" y="414"/>
                  </a:cubicBezTo>
                  <a:cubicBezTo>
                    <a:pt x="738" y="414"/>
                    <a:pt x="738" y="414"/>
                    <a:pt x="738" y="414"/>
                  </a:cubicBezTo>
                  <a:cubicBezTo>
                    <a:pt x="738" y="413"/>
                    <a:pt x="738" y="413"/>
                    <a:pt x="738" y="413"/>
                  </a:cubicBezTo>
                  <a:cubicBezTo>
                    <a:pt x="739" y="417"/>
                    <a:pt x="739" y="417"/>
                    <a:pt x="737" y="440"/>
                  </a:cubicBezTo>
                  <a:cubicBezTo>
                    <a:pt x="742" y="419"/>
                    <a:pt x="742" y="419"/>
                    <a:pt x="743" y="409"/>
                  </a:cubicBezTo>
                  <a:cubicBezTo>
                    <a:pt x="743" y="407"/>
                    <a:pt x="744" y="406"/>
                    <a:pt x="744" y="404"/>
                  </a:cubicBezTo>
                  <a:cubicBezTo>
                    <a:pt x="745" y="395"/>
                    <a:pt x="745" y="395"/>
                    <a:pt x="744" y="385"/>
                  </a:cubicBezTo>
                  <a:cubicBezTo>
                    <a:pt x="743" y="379"/>
                    <a:pt x="743" y="364"/>
                    <a:pt x="744" y="355"/>
                  </a:cubicBezTo>
                  <a:cubicBezTo>
                    <a:pt x="745" y="355"/>
                    <a:pt x="745" y="356"/>
                    <a:pt x="745" y="356"/>
                  </a:cubicBezTo>
                  <a:cubicBezTo>
                    <a:pt x="745" y="357"/>
                    <a:pt x="745" y="357"/>
                    <a:pt x="745" y="357"/>
                  </a:cubicBezTo>
                  <a:cubicBezTo>
                    <a:pt x="745" y="360"/>
                    <a:pt x="745" y="362"/>
                    <a:pt x="745" y="364"/>
                  </a:cubicBezTo>
                  <a:cubicBezTo>
                    <a:pt x="745" y="368"/>
                    <a:pt x="745" y="371"/>
                    <a:pt x="745" y="374"/>
                  </a:cubicBezTo>
                  <a:cubicBezTo>
                    <a:pt x="745" y="375"/>
                    <a:pt x="745" y="375"/>
                    <a:pt x="746" y="375"/>
                  </a:cubicBezTo>
                  <a:cubicBezTo>
                    <a:pt x="746" y="365"/>
                    <a:pt x="746" y="365"/>
                    <a:pt x="745" y="364"/>
                  </a:cubicBezTo>
                  <a:cubicBezTo>
                    <a:pt x="745" y="361"/>
                    <a:pt x="745" y="359"/>
                    <a:pt x="745" y="356"/>
                  </a:cubicBezTo>
                  <a:cubicBezTo>
                    <a:pt x="745" y="356"/>
                    <a:pt x="745" y="356"/>
                    <a:pt x="745" y="356"/>
                  </a:cubicBezTo>
                  <a:cubicBezTo>
                    <a:pt x="745" y="355"/>
                    <a:pt x="745" y="354"/>
                    <a:pt x="745" y="353"/>
                  </a:cubicBezTo>
                  <a:cubicBezTo>
                    <a:pt x="745" y="352"/>
                    <a:pt x="745" y="352"/>
                    <a:pt x="745" y="352"/>
                  </a:cubicBezTo>
                  <a:cubicBezTo>
                    <a:pt x="745" y="343"/>
                    <a:pt x="744" y="330"/>
                    <a:pt x="743" y="321"/>
                  </a:cubicBezTo>
                  <a:moveTo>
                    <a:pt x="299" y="117"/>
                  </a:moveTo>
                  <a:cubicBezTo>
                    <a:pt x="299" y="117"/>
                    <a:pt x="299" y="117"/>
                    <a:pt x="299" y="117"/>
                  </a:cubicBezTo>
                  <a:cubicBezTo>
                    <a:pt x="297" y="117"/>
                    <a:pt x="297" y="117"/>
                    <a:pt x="297" y="117"/>
                  </a:cubicBezTo>
                  <a:cubicBezTo>
                    <a:pt x="297" y="118"/>
                    <a:pt x="296" y="118"/>
                    <a:pt x="296" y="118"/>
                  </a:cubicBezTo>
                  <a:cubicBezTo>
                    <a:pt x="295" y="119"/>
                    <a:pt x="295" y="119"/>
                    <a:pt x="295" y="119"/>
                  </a:cubicBezTo>
                  <a:cubicBezTo>
                    <a:pt x="295" y="119"/>
                    <a:pt x="295" y="119"/>
                    <a:pt x="295" y="119"/>
                  </a:cubicBezTo>
                  <a:cubicBezTo>
                    <a:pt x="294" y="119"/>
                    <a:pt x="294" y="119"/>
                    <a:pt x="294" y="119"/>
                  </a:cubicBezTo>
                  <a:cubicBezTo>
                    <a:pt x="293" y="120"/>
                    <a:pt x="293" y="120"/>
                    <a:pt x="292" y="121"/>
                  </a:cubicBezTo>
                  <a:cubicBezTo>
                    <a:pt x="292" y="121"/>
                    <a:pt x="292" y="122"/>
                    <a:pt x="292" y="122"/>
                  </a:cubicBezTo>
                  <a:cubicBezTo>
                    <a:pt x="292" y="123"/>
                    <a:pt x="292" y="123"/>
                    <a:pt x="292" y="123"/>
                  </a:cubicBezTo>
                  <a:cubicBezTo>
                    <a:pt x="294" y="122"/>
                    <a:pt x="294" y="122"/>
                    <a:pt x="294" y="122"/>
                  </a:cubicBezTo>
                  <a:cubicBezTo>
                    <a:pt x="295" y="120"/>
                    <a:pt x="295" y="120"/>
                    <a:pt x="295" y="120"/>
                  </a:cubicBezTo>
                  <a:cubicBezTo>
                    <a:pt x="295" y="120"/>
                    <a:pt x="295" y="120"/>
                    <a:pt x="295" y="120"/>
                  </a:cubicBezTo>
                  <a:cubicBezTo>
                    <a:pt x="296" y="121"/>
                    <a:pt x="297" y="120"/>
                    <a:pt x="297" y="120"/>
                  </a:cubicBezTo>
                  <a:cubicBezTo>
                    <a:pt x="297" y="119"/>
                    <a:pt x="297" y="119"/>
                    <a:pt x="297" y="119"/>
                  </a:cubicBezTo>
                  <a:cubicBezTo>
                    <a:pt x="297" y="119"/>
                    <a:pt x="298" y="119"/>
                    <a:pt x="298" y="118"/>
                  </a:cubicBezTo>
                  <a:cubicBezTo>
                    <a:pt x="298" y="118"/>
                    <a:pt x="298" y="118"/>
                    <a:pt x="298" y="118"/>
                  </a:cubicBezTo>
                  <a:cubicBezTo>
                    <a:pt x="298" y="118"/>
                    <a:pt x="299" y="117"/>
                    <a:pt x="299" y="117"/>
                  </a:cubicBezTo>
                  <a:moveTo>
                    <a:pt x="324" y="158"/>
                  </a:moveTo>
                  <a:cubicBezTo>
                    <a:pt x="324" y="157"/>
                    <a:pt x="324" y="156"/>
                    <a:pt x="324" y="156"/>
                  </a:cubicBezTo>
                  <a:cubicBezTo>
                    <a:pt x="323" y="155"/>
                    <a:pt x="323" y="153"/>
                    <a:pt x="323" y="153"/>
                  </a:cubicBezTo>
                  <a:cubicBezTo>
                    <a:pt x="323" y="152"/>
                    <a:pt x="322" y="152"/>
                    <a:pt x="322" y="151"/>
                  </a:cubicBezTo>
                  <a:cubicBezTo>
                    <a:pt x="321" y="152"/>
                    <a:pt x="321" y="152"/>
                    <a:pt x="321" y="152"/>
                  </a:cubicBezTo>
                  <a:cubicBezTo>
                    <a:pt x="321" y="152"/>
                    <a:pt x="321" y="153"/>
                    <a:pt x="319" y="154"/>
                  </a:cubicBezTo>
                  <a:cubicBezTo>
                    <a:pt x="318" y="155"/>
                    <a:pt x="318" y="155"/>
                    <a:pt x="318" y="149"/>
                  </a:cubicBezTo>
                  <a:cubicBezTo>
                    <a:pt x="317" y="149"/>
                    <a:pt x="316" y="149"/>
                    <a:pt x="315" y="149"/>
                  </a:cubicBezTo>
                  <a:cubicBezTo>
                    <a:pt x="316" y="145"/>
                    <a:pt x="317" y="144"/>
                    <a:pt x="314" y="143"/>
                  </a:cubicBezTo>
                  <a:cubicBezTo>
                    <a:pt x="314" y="143"/>
                    <a:pt x="314" y="143"/>
                    <a:pt x="314" y="142"/>
                  </a:cubicBezTo>
                  <a:cubicBezTo>
                    <a:pt x="313" y="142"/>
                    <a:pt x="313" y="142"/>
                    <a:pt x="313" y="142"/>
                  </a:cubicBezTo>
                  <a:cubicBezTo>
                    <a:pt x="313" y="141"/>
                    <a:pt x="313" y="140"/>
                    <a:pt x="312" y="139"/>
                  </a:cubicBezTo>
                  <a:cubicBezTo>
                    <a:pt x="312" y="139"/>
                    <a:pt x="312" y="139"/>
                    <a:pt x="312" y="139"/>
                  </a:cubicBezTo>
                  <a:cubicBezTo>
                    <a:pt x="312" y="138"/>
                    <a:pt x="311" y="135"/>
                    <a:pt x="310" y="135"/>
                  </a:cubicBezTo>
                  <a:cubicBezTo>
                    <a:pt x="306" y="135"/>
                    <a:pt x="306" y="135"/>
                    <a:pt x="306" y="134"/>
                  </a:cubicBezTo>
                  <a:cubicBezTo>
                    <a:pt x="307" y="131"/>
                    <a:pt x="307" y="131"/>
                    <a:pt x="310" y="131"/>
                  </a:cubicBezTo>
                  <a:cubicBezTo>
                    <a:pt x="310" y="131"/>
                    <a:pt x="310" y="130"/>
                    <a:pt x="310" y="130"/>
                  </a:cubicBezTo>
                  <a:cubicBezTo>
                    <a:pt x="310" y="128"/>
                    <a:pt x="312" y="128"/>
                    <a:pt x="313" y="127"/>
                  </a:cubicBezTo>
                  <a:cubicBezTo>
                    <a:pt x="313" y="126"/>
                    <a:pt x="313" y="125"/>
                    <a:pt x="314" y="123"/>
                  </a:cubicBezTo>
                  <a:cubicBezTo>
                    <a:pt x="311" y="123"/>
                    <a:pt x="308" y="123"/>
                    <a:pt x="305" y="123"/>
                  </a:cubicBezTo>
                  <a:cubicBezTo>
                    <a:pt x="307" y="120"/>
                    <a:pt x="307" y="120"/>
                    <a:pt x="307" y="120"/>
                  </a:cubicBezTo>
                  <a:cubicBezTo>
                    <a:pt x="308" y="119"/>
                    <a:pt x="310" y="119"/>
                    <a:pt x="310" y="118"/>
                  </a:cubicBezTo>
                  <a:cubicBezTo>
                    <a:pt x="310" y="117"/>
                    <a:pt x="310" y="117"/>
                    <a:pt x="309" y="117"/>
                  </a:cubicBezTo>
                  <a:cubicBezTo>
                    <a:pt x="309" y="117"/>
                    <a:pt x="309" y="117"/>
                    <a:pt x="309" y="117"/>
                  </a:cubicBezTo>
                  <a:cubicBezTo>
                    <a:pt x="308" y="117"/>
                    <a:pt x="308" y="117"/>
                    <a:pt x="307" y="117"/>
                  </a:cubicBezTo>
                  <a:cubicBezTo>
                    <a:pt x="306" y="117"/>
                    <a:pt x="304" y="116"/>
                    <a:pt x="303" y="117"/>
                  </a:cubicBezTo>
                  <a:cubicBezTo>
                    <a:pt x="303" y="118"/>
                    <a:pt x="302" y="119"/>
                    <a:pt x="301" y="120"/>
                  </a:cubicBezTo>
                  <a:cubicBezTo>
                    <a:pt x="301" y="121"/>
                    <a:pt x="301" y="122"/>
                    <a:pt x="300" y="123"/>
                  </a:cubicBezTo>
                  <a:cubicBezTo>
                    <a:pt x="298" y="124"/>
                    <a:pt x="298" y="124"/>
                    <a:pt x="298" y="124"/>
                  </a:cubicBezTo>
                  <a:cubicBezTo>
                    <a:pt x="297" y="123"/>
                    <a:pt x="297" y="123"/>
                    <a:pt x="297" y="122"/>
                  </a:cubicBezTo>
                  <a:cubicBezTo>
                    <a:pt x="296" y="123"/>
                    <a:pt x="296" y="123"/>
                    <a:pt x="296" y="123"/>
                  </a:cubicBezTo>
                  <a:cubicBezTo>
                    <a:pt x="294" y="123"/>
                    <a:pt x="294" y="126"/>
                    <a:pt x="294" y="126"/>
                  </a:cubicBezTo>
                  <a:cubicBezTo>
                    <a:pt x="295" y="127"/>
                    <a:pt x="296" y="126"/>
                    <a:pt x="297" y="127"/>
                  </a:cubicBezTo>
                  <a:cubicBezTo>
                    <a:pt x="296" y="128"/>
                    <a:pt x="296" y="128"/>
                    <a:pt x="296" y="128"/>
                  </a:cubicBezTo>
                  <a:cubicBezTo>
                    <a:pt x="296" y="128"/>
                    <a:pt x="296" y="128"/>
                    <a:pt x="296" y="129"/>
                  </a:cubicBezTo>
                  <a:cubicBezTo>
                    <a:pt x="295" y="130"/>
                    <a:pt x="296" y="131"/>
                    <a:pt x="294" y="131"/>
                  </a:cubicBezTo>
                  <a:cubicBezTo>
                    <a:pt x="292" y="132"/>
                    <a:pt x="292" y="133"/>
                    <a:pt x="292" y="133"/>
                  </a:cubicBezTo>
                  <a:cubicBezTo>
                    <a:pt x="292" y="134"/>
                    <a:pt x="292" y="134"/>
                    <a:pt x="292" y="134"/>
                  </a:cubicBezTo>
                  <a:cubicBezTo>
                    <a:pt x="292" y="134"/>
                    <a:pt x="293" y="134"/>
                    <a:pt x="294" y="134"/>
                  </a:cubicBezTo>
                  <a:cubicBezTo>
                    <a:pt x="294" y="134"/>
                    <a:pt x="294" y="133"/>
                    <a:pt x="295" y="134"/>
                  </a:cubicBezTo>
                  <a:cubicBezTo>
                    <a:pt x="295" y="135"/>
                    <a:pt x="295" y="135"/>
                    <a:pt x="296" y="135"/>
                  </a:cubicBezTo>
                  <a:cubicBezTo>
                    <a:pt x="296" y="136"/>
                    <a:pt x="297" y="136"/>
                    <a:pt x="297" y="135"/>
                  </a:cubicBezTo>
                  <a:cubicBezTo>
                    <a:pt x="297" y="135"/>
                    <a:pt x="297" y="135"/>
                    <a:pt x="298" y="134"/>
                  </a:cubicBezTo>
                  <a:cubicBezTo>
                    <a:pt x="299" y="135"/>
                    <a:pt x="299" y="135"/>
                    <a:pt x="299" y="135"/>
                  </a:cubicBezTo>
                  <a:cubicBezTo>
                    <a:pt x="298" y="136"/>
                    <a:pt x="299" y="137"/>
                    <a:pt x="299" y="138"/>
                  </a:cubicBezTo>
                  <a:cubicBezTo>
                    <a:pt x="298" y="139"/>
                    <a:pt x="297" y="138"/>
                    <a:pt x="296" y="139"/>
                  </a:cubicBezTo>
                  <a:cubicBezTo>
                    <a:pt x="296" y="140"/>
                    <a:pt x="296" y="140"/>
                    <a:pt x="296" y="141"/>
                  </a:cubicBezTo>
                  <a:cubicBezTo>
                    <a:pt x="298" y="141"/>
                    <a:pt x="299" y="141"/>
                    <a:pt x="301" y="141"/>
                  </a:cubicBezTo>
                  <a:cubicBezTo>
                    <a:pt x="302" y="140"/>
                    <a:pt x="302" y="140"/>
                    <a:pt x="302" y="140"/>
                  </a:cubicBezTo>
                  <a:cubicBezTo>
                    <a:pt x="304" y="142"/>
                    <a:pt x="301" y="145"/>
                    <a:pt x="304" y="146"/>
                  </a:cubicBezTo>
                  <a:cubicBezTo>
                    <a:pt x="304" y="146"/>
                    <a:pt x="304" y="146"/>
                    <a:pt x="304" y="146"/>
                  </a:cubicBezTo>
                  <a:cubicBezTo>
                    <a:pt x="304" y="147"/>
                    <a:pt x="303" y="148"/>
                    <a:pt x="303" y="149"/>
                  </a:cubicBezTo>
                  <a:cubicBezTo>
                    <a:pt x="304" y="150"/>
                    <a:pt x="303" y="151"/>
                    <a:pt x="302" y="151"/>
                  </a:cubicBezTo>
                  <a:cubicBezTo>
                    <a:pt x="300" y="152"/>
                    <a:pt x="299" y="150"/>
                    <a:pt x="297" y="150"/>
                  </a:cubicBezTo>
                  <a:cubicBezTo>
                    <a:pt x="297" y="150"/>
                    <a:pt x="297" y="150"/>
                    <a:pt x="297" y="150"/>
                  </a:cubicBezTo>
                  <a:cubicBezTo>
                    <a:pt x="296" y="150"/>
                    <a:pt x="296" y="150"/>
                    <a:pt x="295" y="151"/>
                  </a:cubicBezTo>
                  <a:cubicBezTo>
                    <a:pt x="295" y="152"/>
                    <a:pt x="295" y="152"/>
                    <a:pt x="295" y="152"/>
                  </a:cubicBezTo>
                  <a:cubicBezTo>
                    <a:pt x="294" y="152"/>
                    <a:pt x="294" y="152"/>
                    <a:pt x="293" y="152"/>
                  </a:cubicBezTo>
                  <a:cubicBezTo>
                    <a:pt x="292" y="153"/>
                    <a:pt x="292" y="153"/>
                    <a:pt x="292" y="153"/>
                  </a:cubicBezTo>
                  <a:cubicBezTo>
                    <a:pt x="294" y="154"/>
                    <a:pt x="295" y="153"/>
                    <a:pt x="297" y="154"/>
                  </a:cubicBezTo>
                  <a:cubicBezTo>
                    <a:pt x="297" y="154"/>
                    <a:pt x="297" y="155"/>
                    <a:pt x="296" y="156"/>
                  </a:cubicBezTo>
                  <a:cubicBezTo>
                    <a:pt x="296" y="156"/>
                    <a:pt x="296" y="156"/>
                    <a:pt x="295" y="156"/>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1" y="159"/>
                    <a:pt x="291" y="159"/>
                    <a:pt x="291" y="160"/>
                  </a:cubicBezTo>
                  <a:cubicBezTo>
                    <a:pt x="293" y="161"/>
                    <a:pt x="295" y="159"/>
                    <a:pt x="296" y="160"/>
                  </a:cubicBezTo>
                  <a:cubicBezTo>
                    <a:pt x="298" y="161"/>
                    <a:pt x="299" y="160"/>
                    <a:pt x="301" y="161"/>
                  </a:cubicBezTo>
                  <a:cubicBezTo>
                    <a:pt x="301" y="162"/>
                    <a:pt x="301" y="162"/>
                    <a:pt x="300" y="163"/>
                  </a:cubicBezTo>
                  <a:cubicBezTo>
                    <a:pt x="300" y="163"/>
                    <a:pt x="299" y="163"/>
                    <a:pt x="296" y="163"/>
                  </a:cubicBezTo>
                  <a:cubicBezTo>
                    <a:pt x="295" y="163"/>
                    <a:pt x="295" y="164"/>
                    <a:pt x="294" y="165"/>
                  </a:cubicBezTo>
                  <a:cubicBezTo>
                    <a:pt x="293" y="165"/>
                    <a:pt x="292" y="165"/>
                    <a:pt x="291" y="165"/>
                  </a:cubicBezTo>
                  <a:cubicBezTo>
                    <a:pt x="291" y="168"/>
                    <a:pt x="291" y="168"/>
                    <a:pt x="287" y="169"/>
                  </a:cubicBezTo>
                  <a:cubicBezTo>
                    <a:pt x="288" y="170"/>
                    <a:pt x="288" y="170"/>
                    <a:pt x="291" y="169"/>
                  </a:cubicBezTo>
                  <a:cubicBezTo>
                    <a:pt x="292" y="169"/>
                    <a:pt x="292" y="169"/>
                    <a:pt x="293" y="168"/>
                  </a:cubicBezTo>
                  <a:cubicBezTo>
                    <a:pt x="293" y="168"/>
                    <a:pt x="293" y="168"/>
                    <a:pt x="295" y="169"/>
                  </a:cubicBezTo>
                  <a:cubicBezTo>
                    <a:pt x="296" y="169"/>
                    <a:pt x="296" y="169"/>
                    <a:pt x="297" y="169"/>
                  </a:cubicBezTo>
                  <a:cubicBezTo>
                    <a:pt x="298" y="167"/>
                    <a:pt x="298" y="167"/>
                    <a:pt x="298" y="166"/>
                  </a:cubicBezTo>
                  <a:cubicBezTo>
                    <a:pt x="300" y="167"/>
                    <a:pt x="302" y="166"/>
                    <a:pt x="304" y="167"/>
                  </a:cubicBezTo>
                  <a:cubicBezTo>
                    <a:pt x="306" y="167"/>
                    <a:pt x="306" y="165"/>
                    <a:pt x="307" y="165"/>
                  </a:cubicBezTo>
                  <a:cubicBezTo>
                    <a:pt x="309" y="165"/>
                    <a:pt x="309" y="167"/>
                    <a:pt x="310" y="167"/>
                  </a:cubicBezTo>
                  <a:cubicBezTo>
                    <a:pt x="311" y="167"/>
                    <a:pt x="311" y="167"/>
                    <a:pt x="311" y="167"/>
                  </a:cubicBezTo>
                  <a:cubicBezTo>
                    <a:pt x="312" y="167"/>
                    <a:pt x="314" y="167"/>
                    <a:pt x="316" y="166"/>
                  </a:cubicBezTo>
                  <a:cubicBezTo>
                    <a:pt x="317" y="165"/>
                    <a:pt x="317" y="165"/>
                    <a:pt x="317" y="165"/>
                  </a:cubicBezTo>
                  <a:cubicBezTo>
                    <a:pt x="319" y="165"/>
                    <a:pt x="319" y="165"/>
                    <a:pt x="320" y="165"/>
                  </a:cubicBezTo>
                  <a:cubicBezTo>
                    <a:pt x="320" y="164"/>
                    <a:pt x="320" y="164"/>
                    <a:pt x="320" y="164"/>
                  </a:cubicBezTo>
                  <a:cubicBezTo>
                    <a:pt x="320" y="163"/>
                    <a:pt x="319" y="162"/>
                    <a:pt x="319" y="161"/>
                  </a:cubicBezTo>
                  <a:cubicBezTo>
                    <a:pt x="319" y="161"/>
                    <a:pt x="319" y="161"/>
                    <a:pt x="319" y="161"/>
                  </a:cubicBezTo>
                  <a:cubicBezTo>
                    <a:pt x="319" y="160"/>
                    <a:pt x="319" y="159"/>
                    <a:pt x="321" y="160"/>
                  </a:cubicBezTo>
                  <a:cubicBezTo>
                    <a:pt x="321" y="160"/>
                    <a:pt x="321" y="160"/>
                    <a:pt x="322" y="158"/>
                  </a:cubicBezTo>
                  <a:cubicBezTo>
                    <a:pt x="323" y="158"/>
                    <a:pt x="323" y="158"/>
                    <a:pt x="324" y="158"/>
                  </a:cubicBezTo>
                  <a:moveTo>
                    <a:pt x="281" y="142"/>
                  </a:moveTo>
                  <a:cubicBezTo>
                    <a:pt x="281" y="142"/>
                    <a:pt x="281" y="142"/>
                    <a:pt x="281" y="142"/>
                  </a:cubicBezTo>
                  <a:cubicBezTo>
                    <a:pt x="281" y="142"/>
                    <a:pt x="281" y="142"/>
                    <a:pt x="281" y="142"/>
                  </a:cubicBezTo>
                  <a:cubicBezTo>
                    <a:pt x="281" y="142"/>
                    <a:pt x="281" y="142"/>
                    <a:pt x="281" y="142"/>
                  </a:cubicBezTo>
                  <a:moveTo>
                    <a:pt x="293" y="143"/>
                  </a:moveTo>
                  <a:cubicBezTo>
                    <a:pt x="293" y="143"/>
                    <a:pt x="294" y="142"/>
                    <a:pt x="293" y="141"/>
                  </a:cubicBezTo>
                  <a:cubicBezTo>
                    <a:pt x="292" y="140"/>
                    <a:pt x="293" y="139"/>
                    <a:pt x="293" y="139"/>
                  </a:cubicBezTo>
                  <a:cubicBezTo>
                    <a:pt x="293" y="139"/>
                    <a:pt x="293" y="138"/>
                    <a:pt x="292" y="138"/>
                  </a:cubicBezTo>
                  <a:cubicBezTo>
                    <a:pt x="292" y="138"/>
                    <a:pt x="291" y="138"/>
                    <a:pt x="291" y="138"/>
                  </a:cubicBezTo>
                  <a:cubicBezTo>
                    <a:pt x="291" y="137"/>
                    <a:pt x="291" y="137"/>
                    <a:pt x="291" y="137"/>
                  </a:cubicBezTo>
                  <a:cubicBezTo>
                    <a:pt x="290" y="137"/>
                    <a:pt x="290" y="137"/>
                    <a:pt x="290" y="137"/>
                  </a:cubicBezTo>
                  <a:cubicBezTo>
                    <a:pt x="289" y="137"/>
                    <a:pt x="288" y="138"/>
                    <a:pt x="288" y="138"/>
                  </a:cubicBezTo>
                  <a:cubicBezTo>
                    <a:pt x="287" y="138"/>
                    <a:pt x="287" y="138"/>
                    <a:pt x="287" y="139"/>
                  </a:cubicBezTo>
                  <a:cubicBezTo>
                    <a:pt x="287" y="139"/>
                    <a:pt x="286" y="139"/>
                    <a:pt x="286" y="139"/>
                  </a:cubicBezTo>
                  <a:cubicBezTo>
                    <a:pt x="285" y="139"/>
                    <a:pt x="285" y="139"/>
                    <a:pt x="285" y="139"/>
                  </a:cubicBezTo>
                  <a:cubicBezTo>
                    <a:pt x="285" y="138"/>
                    <a:pt x="285" y="138"/>
                    <a:pt x="285" y="137"/>
                  </a:cubicBezTo>
                  <a:cubicBezTo>
                    <a:pt x="284" y="137"/>
                    <a:pt x="284" y="137"/>
                    <a:pt x="282" y="137"/>
                  </a:cubicBezTo>
                  <a:cubicBezTo>
                    <a:pt x="282" y="139"/>
                    <a:pt x="281" y="140"/>
                    <a:pt x="281" y="142"/>
                  </a:cubicBezTo>
                  <a:cubicBezTo>
                    <a:pt x="280" y="142"/>
                    <a:pt x="280" y="143"/>
                    <a:pt x="279" y="142"/>
                  </a:cubicBezTo>
                  <a:cubicBezTo>
                    <a:pt x="278" y="142"/>
                    <a:pt x="278" y="143"/>
                    <a:pt x="277" y="143"/>
                  </a:cubicBezTo>
                  <a:cubicBezTo>
                    <a:pt x="277" y="143"/>
                    <a:pt x="277" y="143"/>
                    <a:pt x="276" y="142"/>
                  </a:cubicBezTo>
                  <a:cubicBezTo>
                    <a:pt x="275" y="142"/>
                    <a:pt x="275" y="142"/>
                    <a:pt x="275" y="142"/>
                  </a:cubicBezTo>
                  <a:cubicBezTo>
                    <a:pt x="274" y="145"/>
                    <a:pt x="273" y="147"/>
                    <a:pt x="273" y="149"/>
                  </a:cubicBezTo>
                  <a:cubicBezTo>
                    <a:pt x="274" y="149"/>
                    <a:pt x="274" y="149"/>
                    <a:pt x="276" y="149"/>
                  </a:cubicBezTo>
                  <a:cubicBezTo>
                    <a:pt x="275" y="150"/>
                    <a:pt x="275" y="151"/>
                    <a:pt x="275" y="152"/>
                  </a:cubicBezTo>
                  <a:cubicBezTo>
                    <a:pt x="272" y="153"/>
                    <a:pt x="272" y="153"/>
                    <a:pt x="271" y="154"/>
                  </a:cubicBezTo>
                  <a:cubicBezTo>
                    <a:pt x="271" y="154"/>
                    <a:pt x="271" y="154"/>
                    <a:pt x="271" y="154"/>
                  </a:cubicBezTo>
                  <a:cubicBezTo>
                    <a:pt x="271" y="155"/>
                    <a:pt x="271" y="156"/>
                    <a:pt x="270" y="156"/>
                  </a:cubicBezTo>
                  <a:cubicBezTo>
                    <a:pt x="270" y="157"/>
                    <a:pt x="269" y="157"/>
                    <a:pt x="269" y="157"/>
                  </a:cubicBezTo>
                  <a:cubicBezTo>
                    <a:pt x="269" y="158"/>
                    <a:pt x="269" y="158"/>
                    <a:pt x="269" y="158"/>
                  </a:cubicBezTo>
                  <a:cubicBezTo>
                    <a:pt x="269" y="158"/>
                    <a:pt x="268" y="159"/>
                    <a:pt x="269" y="159"/>
                  </a:cubicBezTo>
                  <a:cubicBezTo>
                    <a:pt x="270" y="160"/>
                    <a:pt x="271" y="160"/>
                    <a:pt x="271" y="160"/>
                  </a:cubicBezTo>
                  <a:cubicBezTo>
                    <a:pt x="273" y="159"/>
                    <a:pt x="274" y="160"/>
                    <a:pt x="274" y="160"/>
                  </a:cubicBezTo>
                  <a:cubicBezTo>
                    <a:pt x="275" y="160"/>
                    <a:pt x="277" y="159"/>
                    <a:pt x="277" y="159"/>
                  </a:cubicBezTo>
                  <a:cubicBezTo>
                    <a:pt x="277" y="159"/>
                    <a:pt x="277" y="159"/>
                    <a:pt x="277" y="158"/>
                  </a:cubicBezTo>
                  <a:cubicBezTo>
                    <a:pt x="278" y="157"/>
                    <a:pt x="278" y="157"/>
                    <a:pt x="278" y="157"/>
                  </a:cubicBezTo>
                  <a:cubicBezTo>
                    <a:pt x="281" y="157"/>
                    <a:pt x="284" y="157"/>
                    <a:pt x="286" y="157"/>
                  </a:cubicBezTo>
                  <a:cubicBezTo>
                    <a:pt x="286" y="157"/>
                    <a:pt x="287" y="156"/>
                    <a:pt x="287" y="156"/>
                  </a:cubicBezTo>
                  <a:cubicBezTo>
                    <a:pt x="287" y="155"/>
                    <a:pt x="286" y="155"/>
                    <a:pt x="286" y="154"/>
                  </a:cubicBezTo>
                  <a:cubicBezTo>
                    <a:pt x="287" y="153"/>
                    <a:pt x="287" y="154"/>
                    <a:pt x="288" y="153"/>
                  </a:cubicBezTo>
                  <a:cubicBezTo>
                    <a:pt x="288" y="152"/>
                    <a:pt x="288" y="152"/>
                    <a:pt x="289" y="150"/>
                  </a:cubicBezTo>
                  <a:cubicBezTo>
                    <a:pt x="289" y="149"/>
                    <a:pt x="290" y="148"/>
                    <a:pt x="290" y="147"/>
                  </a:cubicBezTo>
                  <a:cubicBezTo>
                    <a:pt x="290" y="146"/>
                    <a:pt x="290" y="145"/>
                    <a:pt x="290" y="145"/>
                  </a:cubicBezTo>
                  <a:cubicBezTo>
                    <a:pt x="292" y="145"/>
                    <a:pt x="293" y="144"/>
                    <a:pt x="293" y="143"/>
                  </a:cubicBezTo>
                  <a:moveTo>
                    <a:pt x="544" y="571"/>
                  </a:moveTo>
                  <a:cubicBezTo>
                    <a:pt x="544" y="571"/>
                    <a:pt x="544" y="570"/>
                    <a:pt x="545" y="570"/>
                  </a:cubicBezTo>
                  <a:cubicBezTo>
                    <a:pt x="548" y="559"/>
                    <a:pt x="548" y="559"/>
                    <a:pt x="548" y="559"/>
                  </a:cubicBezTo>
                  <a:cubicBezTo>
                    <a:pt x="547" y="558"/>
                    <a:pt x="547" y="556"/>
                    <a:pt x="543" y="555"/>
                  </a:cubicBezTo>
                  <a:cubicBezTo>
                    <a:pt x="542" y="559"/>
                    <a:pt x="542" y="559"/>
                    <a:pt x="542" y="559"/>
                  </a:cubicBezTo>
                  <a:cubicBezTo>
                    <a:pt x="541" y="560"/>
                    <a:pt x="541" y="560"/>
                    <a:pt x="535" y="564"/>
                  </a:cubicBezTo>
                  <a:cubicBezTo>
                    <a:pt x="535" y="564"/>
                    <a:pt x="533" y="567"/>
                    <a:pt x="533" y="567"/>
                  </a:cubicBezTo>
                  <a:cubicBezTo>
                    <a:pt x="533" y="568"/>
                    <a:pt x="533" y="568"/>
                    <a:pt x="533" y="568"/>
                  </a:cubicBezTo>
                  <a:cubicBezTo>
                    <a:pt x="532" y="569"/>
                    <a:pt x="531" y="568"/>
                    <a:pt x="531" y="569"/>
                  </a:cubicBezTo>
                  <a:cubicBezTo>
                    <a:pt x="530" y="570"/>
                    <a:pt x="530" y="571"/>
                    <a:pt x="528" y="572"/>
                  </a:cubicBezTo>
                  <a:cubicBezTo>
                    <a:pt x="525" y="575"/>
                    <a:pt x="522" y="572"/>
                    <a:pt x="518" y="573"/>
                  </a:cubicBezTo>
                  <a:cubicBezTo>
                    <a:pt x="517" y="574"/>
                    <a:pt x="516" y="574"/>
                    <a:pt x="516" y="575"/>
                  </a:cubicBezTo>
                  <a:cubicBezTo>
                    <a:pt x="515" y="576"/>
                    <a:pt x="515" y="577"/>
                    <a:pt x="514" y="579"/>
                  </a:cubicBezTo>
                  <a:cubicBezTo>
                    <a:pt x="513" y="580"/>
                    <a:pt x="512" y="581"/>
                    <a:pt x="511" y="582"/>
                  </a:cubicBezTo>
                  <a:cubicBezTo>
                    <a:pt x="511" y="582"/>
                    <a:pt x="509" y="588"/>
                    <a:pt x="510" y="589"/>
                  </a:cubicBezTo>
                  <a:cubicBezTo>
                    <a:pt x="510" y="590"/>
                    <a:pt x="510" y="590"/>
                    <a:pt x="510" y="591"/>
                  </a:cubicBezTo>
                  <a:cubicBezTo>
                    <a:pt x="510" y="591"/>
                    <a:pt x="509" y="594"/>
                    <a:pt x="509" y="594"/>
                  </a:cubicBezTo>
                  <a:cubicBezTo>
                    <a:pt x="509" y="595"/>
                    <a:pt x="508" y="595"/>
                    <a:pt x="508" y="594"/>
                  </a:cubicBezTo>
                  <a:cubicBezTo>
                    <a:pt x="507" y="594"/>
                    <a:pt x="507" y="594"/>
                    <a:pt x="504" y="597"/>
                  </a:cubicBezTo>
                  <a:cubicBezTo>
                    <a:pt x="503" y="599"/>
                    <a:pt x="503" y="601"/>
                    <a:pt x="501" y="603"/>
                  </a:cubicBezTo>
                  <a:cubicBezTo>
                    <a:pt x="501" y="603"/>
                    <a:pt x="501" y="603"/>
                    <a:pt x="500" y="604"/>
                  </a:cubicBezTo>
                  <a:cubicBezTo>
                    <a:pt x="500" y="604"/>
                    <a:pt x="500" y="604"/>
                    <a:pt x="500" y="605"/>
                  </a:cubicBezTo>
                  <a:cubicBezTo>
                    <a:pt x="500" y="606"/>
                    <a:pt x="500" y="608"/>
                    <a:pt x="500" y="609"/>
                  </a:cubicBezTo>
                  <a:cubicBezTo>
                    <a:pt x="499" y="610"/>
                    <a:pt x="499" y="610"/>
                    <a:pt x="499" y="611"/>
                  </a:cubicBezTo>
                  <a:cubicBezTo>
                    <a:pt x="498" y="614"/>
                    <a:pt x="498" y="614"/>
                    <a:pt x="497" y="616"/>
                  </a:cubicBezTo>
                  <a:cubicBezTo>
                    <a:pt x="499" y="617"/>
                    <a:pt x="501" y="616"/>
                    <a:pt x="503" y="616"/>
                  </a:cubicBezTo>
                  <a:cubicBezTo>
                    <a:pt x="503" y="617"/>
                    <a:pt x="503" y="617"/>
                    <a:pt x="503" y="618"/>
                  </a:cubicBezTo>
                  <a:cubicBezTo>
                    <a:pt x="505" y="619"/>
                    <a:pt x="510" y="620"/>
                    <a:pt x="515" y="615"/>
                  </a:cubicBezTo>
                  <a:cubicBezTo>
                    <a:pt x="517" y="612"/>
                    <a:pt x="517" y="609"/>
                    <a:pt x="519" y="606"/>
                  </a:cubicBezTo>
                  <a:cubicBezTo>
                    <a:pt x="521" y="604"/>
                    <a:pt x="523" y="603"/>
                    <a:pt x="524" y="601"/>
                  </a:cubicBezTo>
                  <a:cubicBezTo>
                    <a:pt x="526" y="599"/>
                    <a:pt x="526" y="596"/>
                    <a:pt x="528" y="593"/>
                  </a:cubicBezTo>
                  <a:cubicBezTo>
                    <a:pt x="529" y="592"/>
                    <a:pt x="531" y="592"/>
                    <a:pt x="532" y="591"/>
                  </a:cubicBezTo>
                  <a:cubicBezTo>
                    <a:pt x="533" y="590"/>
                    <a:pt x="534" y="591"/>
                    <a:pt x="535" y="590"/>
                  </a:cubicBezTo>
                  <a:cubicBezTo>
                    <a:pt x="536" y="588"/>
                    <a:pt x="535" y="585"/>
                    <a:pt x="536" y="583"/>
                  </a:cubicBezTo>
                  <a:cubicBezTo>
                    <a:pt x="537" y="582"/>
                    <a:pt x="539" y="581"/>
                    <a:pt x="539" y="579"/>
                  </a:cubicBezTo>
                  <a:cubicBezTo>
                    <a:pt x="539" y="579"/>
                    <a:pt x="540" y="578"/>
                    <a:pt x="540" y="577"/>
                  </a:cubicBezTo>
                  <a:cubicBezTo>
                    <a:pt x="540" y="577"/>
                    <a:pt x="540" y="576"/>
                    <a:pt x="540" y="575"/>
                  </a:cubicBezTo>
                  <a:cubicBezTo>
                    <a:pt x="540" y="575"/>
                    <a:pt x="541" y="575"/>
                    <a:pt x="541" y="574"/>
                  </a:cubicBezTo>
                  <a:cubicBezTo>
                    <a:pt x="541" y="573"/>
                    <a:pt x="543" y="572"/>
                    <a:pt x="544" y="571"/>
                  </a:cubicBezTo>
                  <a:moveTo>
                    <a:pt x="577" y="426"/>
                  </a:moveTo>
                  <a:cubicBezTo>
                    <a:pt x="577" y="425"/>
                    <a:pt x="577" y="423"/>
                    <a:pt x="575" y="421"/>
                  </a:cubicBezTo>
                  <a:cubicBezTo>
                    <a:pt x="568" y="420"/>
                    <a:pt x="563" y="428"/>
                    <a:pt x="556" y="426"/>
                  </a:cubicBezTo>
                  <a:cubicBezTo>
                    <a:pt x="555" y="426"/>
                    <a:pt x="554" y="426"/>
                    <a:pt x="552" y="426"/>
                  </a:cubicBezTo>
                  <a:cubicBezTo>
                    <a:pt x="546" y="427"/>
                    <a:pt x="544" y="426"/>
                    <a:pt x="541" y="425"/>
                  </a:cubicBezTo>
                  <a:cubicBezTo>
                    <a:pt x="539" y="419"/>
                    <a:pt x="539" y="419"/>
                    <a:pt x="539" y="417"/>
                  </a:cubicBezTo>
                  <a:cubicBezTo>
                    <a:pt x="538" y="417"/>
                    <a:pt x="537" y="416"/>
                    <a:pt x="537" y="416"/>
                  </a:cubicBezTo>
                  <a:cubicBezTo>
                    <a:pt x="536" y="414"/>
                    <a:pt x="536" y="412"/>
                    <a:pt x="536" y="411"/>
                  </a:cubicBezTo>
                  <a:cubicBezTo>
                    <a:pt x="519" y="396"/>
                    <a:pt x="504" y="384"/>
                    <a:pt x="507" y="371"/>
                  </a:cubicBezTo>
                  <a:cubicBezTo>
                    <a:pt x="507" y="371"/>
                    <a:pt x="507" y="370"/>
                    <a:pt x="507" y="367"/>
                  </a:cubicBezTo>
                  <a:cubicBezTo>
                    <a:pt x="507" y="365"/>
                    <a:pt x="507" y="364"/>
                    <a:pt x="506" y="362"/>
                  </a:cubicBezTo>
                  <a:cubicBezTo>
                    <a:pt x="506" y="362"/>
                    <a:pt x="477" y="309"/>
                    <a:pt x="477" y="300"/>
                  </a:cubicBezTo>
                  <a:cubicBezTo>
                    <a:pt x="474" y="297"/>
                    <a:pt x="470" y="297"/>
                    <a:pt x="468" y="295"/>
                  </a:cubicBezTo>
                  <a:cubicBezTo>
                    <a:pt x="467" y="295"/>
                    <a:pt x="467" y="295"/>
                    <a:pt x="465" y="295"/>
                  </a:cubicBezTo>
                  <a:cubicBezTo>
                    <a:pt x="464" y="295"/>
                    <a:pt x="462" y="296"/>
                    <a:pt x="461" y="297"/>
                  </a:cubicBezTo>
                  <a:cubicBezTo>
                    <a:pt x="460" y="297"/>
                    <a:pt x="460" y="297"/>
                    <a:pt x="460" y="297"/>
                  </a:cubicBezTo>
                  <a:cubicBezTo>
                    <a:pt x="443" y="293"/>
                    <a:pt x="427" y="284"/>
                    <a:pt x="410" y="284"/>
                  </a:cubicBezTo>
                  <a:cubicBezTo>
                    <a:pt x="409" y="297"/>
                    <a:pt x="409" y="297"/>
                    <a:pt x="408" y="299"/>
                  </a:cubicBezTo>
                  <a:cubicBezTo>
                    <a:pt x="408" y="299"/>
                    <a:pt x="407" y="299"/>
                    <a:pt x="406" y="299"/>
                  </a:cubicBezTo>
                  <a:cubicBezTo>
                    <a:pt x="405" y="299"/>
                    <a:pt x="405" y="299"/>
                    <a:pt x="403" y="299"/>
                  </a:cubicBezTo>
                  <a:cubicBezTo>
                    <a:pt x="399" y="298"/>
                    <a:pt x="397" y="294"/>
                    <a:pt x="394" y="293"/>
                  </a:cubicBezTo>
                  <a:cubicBezTo>
                    <a:pt x="390" y="293"/>
                    <a:pt x="386" y="293"/>
                    <a:pt x="381" y="291"/>
                  </a:cubicBezTo>
                  <a:cubicBezTo>
                    <a:pt x="379" y="283"/>
                    <a:pt x="367" y="283"/>
                    <a:pt x="367" y="283"/>
                  </a:cubicBezTo>
                  <a:cubicBezTo>
                    <a:pt x="361" y="283"/>
                    <a:pt x="361" y="283"/>
                    <a:pt x="354" y="261"/>
                  </a:cubicBezTo>
                  <a:cubicBezTo>
                    <a:pt x="355" y="260"/>
                    <a:pt x="355" y="260"/>
                    <a:pt x="360" y="258"/>
                  </a:cubicBezTo>
                  <a:cubicBezTo>
                    <a:pt x="360" y="258"/>
                    <a:pt x="359" y="257"/>
                    <a:pt x="359" y="256"/>
                  </a:cubicBezTo>
                  <a:cubicBezTo>
                    <a:pt x="357" y="255"/>
                    <a:pt x="355" y="254"/>
                    <a:pt x="353" y="254"/>
                  </a:cubicBezTo>
                  <a:cubicBezTo>
                    <a:pt x="337" y="254"/>
                    <a:pt x="337" y="254"/>
                    <a:pt x="329" y="258"/>
                  </a:cubicBezTo>
                  <a:cubicBezTo>
                    <a:pt x="325" y="255"/>
                    <a:pt x="318" y="249"/>
                    <a:pt x="310" y="257"/>
                  </a:cubicBezTo>
                  <a:cubicBezTo>
                    <a:pt x="306" y="257"/>
                    <a:pt x="303" y="257"/>
                    <a:pt x="299" y="257"/>
                  </a:cubicBezTo>
                  <a:cubicBezTo>
                    <a:pt x="299" y="258"/>
                    <a:pt x="299" y="258"/>
                    <a:pt x="285" y="264"/>
                  </a:cubicBezTo>
                  <a:cubicBezTo>
                    <a:pt x="285" y="264"/>
                    <a:pt x="285" y="264"/>
                    <a:pt x="284" y="264"/>
                  </a:cubicBezTo>
                  <a:cubicBezTo>
                    <a:pt x="279" y="263"/>
                    <a:pt x="274" y="265"/>
                    <a:pt x="270" y="261"/>
                  </a:cubicBezTo>
                  <a:cubicBezTo>
                    <a:pt x="270" y="261"/>
                    <a:pt x="268" y="260"/>
                    <a:pt x="268" y="260"/>
                  </a:cubicBezTo>
                  <a:cubicBezTo>
                    <a:pt x="266" y="263"/>
                    <a:pt x="265" y="269"/>
                    <a:pt x="265" y="269"/>
                  </a:cubicBezTo>
                  <a:cubicBezTo>
                    <a:pt x="263" y="270"/>
                    <a:pt x="262" y="271"/>
                    <a:pt x="257" y="270"/>
                  </a:cubicBezTo>
                  <a:cubicBezTo>
                    <a:pt x="256" y="273"/>
                    <a:pt x="256" y="276"/>
                    <a:pt x="255" y="280"/>
                  </a:cubicBezTo>
                  <a:cubicBezTo>
                    <a:pt x="253" y="280"/>
                    <a:pt x="250" y="279"/>
                    <a:pt x="247" y="281"/>
                  </a:cubicBezTo>
                  <a:cubicBezTo>
                    <a:pt x="246" y="286"/>
                    <a:pt x="244" y="291"/>
                    <a:pt x="243" y="297"/>
                  </a:cubicBezTo>
                  <a:cubicBezTo>
                    <a:pt x="243" y="298"/>
                    <a:pt x="243" y="299"/>
                    <a:pt x="243" y="301"/>
                  </a:cubicBezTo>
                  <a:cubicBezTo>
                    <a:pt x="240" y="301"/>
                    <a:pt x="238" y="301"/>
                    <a:pt x="236" y="301"/>
                  </a:cubicBezTo>
                  <a:cubicBezTo>
                    <a:pt x="235" y="307"/>
                    <a:pt x="227" y="311"/>
                    <a:pt x="224" y="311"/>
                  </a:cubicBezTo>
                  <a:cubicBezTo>
                    <a:pt x="220" y="319"/>
                    <a:pt x="213" y="326"/>
                    <a:pt x="211" y="334"/>
                  </a:cubicBezTo>
                  <a:cubicBezTo>
                    <a:pt x="210" y="334"/>
                    <a:pt x="210" y="334"/>
                    <a:pt x="209" y="334"/>
                  </a:cubicBezTo>
                  <a:cubicBezTo>
                    <a:pt x="209" y="334"/>
                    <a:pt x="209" y="334"/>
                    <a:pt x="207" y="335"/>
                  </a:cubicBezTo>
                  <a:cubicBezTo>
                    <a:pt x="207" y="335"/>
                    <a:pt x="206" y="335"/>
                    <a:pt x="205" y="335"/>
                  </a:cubicBezTo>
                  <a:cubicBezTo>
                    <a:pt x="204" y="348"/>
                    <a:pt x="204" y="349"/>
                    <a:pt x="198" y="351"/>
                  </a:cubicBezTo>
                  <a:cubicBezTo>
                    <a:pt x="198" y="351"/>
                    <a:pt x="198" y="352"/>
                    <a:pt x="197" y="353"/>
                  </a:cubicBezTo>
                  <a:cubicBezTo>
                    <a:pt x="197" y="354"/>
                    <a:pt x="197" y="356"/>
                    <a:pt x="198" y="357"/>
                  </a:cubicBezTo>
                  <a:cubicBezTo>
                    <a:pt x="206" y="359"/>
                    <a:pt x="206" y="359"/>
                    <a:pt x="207" y="361"/>
                  </a:cubicBezTo>
                  <a:cubicBezTo>
                    <a:pt x="204" y="366"/>
                    <a:pt x="204" y="366"/>
                    <a:pt x="204" y="381"/>
                  </a:cubicBezTo>
                  <a:cubicBezTo>
                    <a:pt x="204" y="382"/>
                    <a:pt x="204" y="383"/>
                    <a:pt x="204" y="386"/>
                  </a:cubicBezTo>
                  <a:cubicBezTo>
                    <a:pt x="204" y="386"/>
                    <a:pt x="204" y="386"/>
                    <a:pt x="200" y="390"/>
                  </a:cubicBezTo>
                  <a:cubicBezTo>
                    <a:pt x="200" y="393"/>
                    <a:pt x="201" y="396"/>
                    <a:pt x="202" y="399"/>
                  </a:cubicBezTo>
                  <a:cubicBezTo>
                    <a:pt x="202" y="402"/>
                    <a:pt x="202" y="402"/>
                    <a:pt x="202" y="402"/>
                  </a:cubicBezTo>
                  <a:cubicBezTo>
                    <a:pt x="202" y="413"/>
                    <a:pt x="220" y="423"/>
                    <a:pt x="220" y="424"/>
                  </a:cubicBezTo>
                  <a:cubicBezTo>
                    <a:pt x="220" y="430"/>
                    <a:pt x="220" y="435"/>
                    <a:pt x="234" y="438"/>
                  </a:cubicBezTo>
                  <a:cubicBezTo>
                    <a:pt x="235" y="441"/>
                    <a:pt x="235" y="441"/>
                    <a:pt x="235" y="445"/>
                  </a:cubicBezTo>
                  <a:cubicBezTo>
                    <a:pt x="247" y="456"/>
                    <a:pt x="255" y="455"/>
                    <a:pt x="255" y="455"/>
                  </a:cubicBezTo>
                  <a:cubicBezTo>
                    <a:pt x="255" y="454"/>
                    <a:pt x="256" y="452"/>
                    <a:pt x="257" y="451"/>
                  </a:cubicBezTo>
                  <a:cubicBezTo>
                    <a:pt x="260" y="450"/>
                    <a:pt x="262" y="451"/>
                    <a:pt x="265" y="451"/>
                  </a:cubicBezTo>
                  <a:cubicBezTo>
                    <a:pt x="266" y="451"/>
                    <a:pt x="266" y="451"/>
                    <a:pt x="268" y="451"/>
                  </a:cubicBezTo>
                  <a:cubicBezTo>
                    <a:pt x="270" y="451"/>
                    <a:pt x="273" y="451"/>
                    <a:pt x="275" y="451"/>
                  </a:cubicBezTo>
                  <a:cubicBezTo>
                    <a:pt x="277" y="456"/>
                    <a:pt x="281" y="455"/>
                    <a:pt x="290" y="453"/>
                  </a:cubicBezTo>
                  <a:cubicBezTo>
                    <a:pt x="293" y="447"/>
                    <a:pt x="295" y="447"/>
                    <a:pt x="305" y="449"/>
                  </a:cubicBezTo>
                  <a:cubicBezTo>
                    <a:pt x="305" y="449"/>
                    <a:pt x="306" y="449"/>
                    <a:pt x="306" y="449"/>
                  </a:cubicBezTo>
                  <a:cubicBezTo>
                    <a:pt x="312" y="443"/>
                    <a:pt x="317" y="446"/>
                    <a:pt x="319" y="446"/>
                  </a:cubicBezTo>
                  <a:cubicBezTo>
                    <a:pt x="321" y="456"/>
                    <a:pt x="323" y="457"/>
                    <a:pt x="327" y="458"/>
                  </a:cubicBezTo>
                  <a:cubicBezTo>
                    <a:pt x="334" y="458"/>
                    <a:pt x="341" y="458"/>
                    <a:pt x="347" y="459"/>
                  </a:cubicBezTo>
                  <a:cubicBezTo>
                    <a:pt x="347" y="461"/>
                    <a:pt x="347" y="463"/>
                    <a:pt x="347" y="467"/>
                  </a:cubicBezTo>
                  <a:cubicBezTo>
                    <a:pt x="347" y="467"/>
                    <a:pt x="345" y="485"/>
                    <a:pt x="343" y="489"/>
                  </a:cubicBezTo>
                  <a:cubicBezTo>
                    <a:pt x="342" y="489"/>
                    <a:pt x="341" y="489"/>
                    <a:pt x="341" y="489"/>
                  </a:cubicBezTo>
                  <a:cubicBezTo>
                    <a:pt x="340" y="490"/>
                    <a:pt x="340" y="491"/>
                    <a:pt x="340" y="491"/>
                  </a:cubicBezTo>
                  <a:cubicBezTo>
                    <a:pt x="355" y="500"/>
                    <a:pt x="356" y="518"/>
                    <a:pt x="365" y="531"/>
                  </a:cubicBezTo>
                  <a:cubicBezTo>
                    <a:pt x="364" y="532"/>
                    <a:pt x="364" y="533"/>
                    <a:pt x="364" y="533"/>
                  </a:cubicBezTo>
                  <a:cubicBezTo>
                    <a:pt x="364" y="534"/>
                    <a:pt x="364" y="535"/>
                    <a:pt x="364" y="536"/>
                  </a:cubicBezTo>
                  <a:cubicBezTo>
                    <a:pt x="364" y="540"/>
                    <a:pt x="365" y="540"/>
                    <a:pt x="367" y="541"/>
                  </a:cubicBezTo>
                  <a:cubicBezTo>
                    <a:pt x="367" y="553"/>
                    <a:pt x="357" y="562"/>
                    <a:pt x="356" y="574"/>
                  </a:cubicBezTo>
                  <a:cubicBezTo>
                    <a:pt x="356" y="580"/>
                    <a:pt x="357" y="580"/>
                    <a:pt x="361" y="583"/>
                  </a:cubicBezTo>
                  <a:cubicBezTo>
                    <a:pt x="361" y="589"/>
                    <a:pt x="361" y="591"/>
                    <a:pt x="366" y="594"/>
                  </a:cubicBezTo>
                  <a:cubicBezTo>
                    <a:pt x="368" y="603"/>
                    <a:pt x="368" y="603"/>
                    <a:pt x="370" y="604"/>
                  </a:cubicBezTo>
                  <a:cubicBezTo>
                    <a:pt x="370" y="607"/>
                    <a:pt x="369" y="610"/>
                    <a:pt x="369" y="613"/>
                  </a:cubicBezTo>
                  <a:cubicBezTo>
                    <a:pt x="369" y="614"/>
                    <a:pt x="375" y="632"/>
                    <a:pt x="382" y="639"/>
                  </a:cubicBezTo>
                  <a:cubicBezTo>
                    <a:pt x="381" y="642"/>
                    <a:pt x="381" y="642"/>
                    <a:pt x="383" y="645"/>
                  </a:cubicBezTo>
                  <a:cubicBezTo>
                    <a:pt x="383" y="646"/>
                    <a:pt x="383" y="646"/>
                    <a:pt x="383" y="647"/>
                  </a:cubicBezTo>
                  <a:cubicBezTo>
                    <a:pt x="382" y="648"/>
                    <a:pt x="380" y="649"/>
                    <a:pt x="380" y="650"/>
                  </a:cubicBezTo>
                  <a:cubicBezTo>
                    <a:pt x="380" y="650"/>
                    <a:pt x="381" y="651"/>
                    <a:pt x="381" y="651"/>
                  </a:cubicBezTo>
                  <a:cubicBezTo>
                    <a:pt x="382" y="651"/>
                    <a:pt x="383" y="651"/>
                    <a:pt x="383" y="651"/>
                  </a:cubicBezTo>
                  <a:cubicBezTo>
                    <a:pt x="383" y="654"/>
                    <a:pt x="383" y="654"/>
                    <a:pt x="386" y="656"/>
                  </a:cubicBezTo>
                  <a:cubicBezTo>
                    <a:pt x="389" y="656"/>
                    <a:pt x="391" y="656"/>
                    <a:pt x="394" y="656"/>
                  </a:cubicBezTo>
                  <a:cubicBezTo>
                    <a:pt x="398" y="655"/>
                    <a:pt x="398" y="655"/>
                    <a:pt x="401" y="654"/>
                  </a:cubicBezTo>
                  <a:cubicBezTo>
                    <a:pt x="404" y="654"/>
                    <a:pt x="408" y="654"/>
                    <a:pt x="412" y="653"/>
                  </a:cubicBezTo>
                  <a:cubicBezTo>
                    <a:pt x="413" y="653"/>
                    <a:pt x="413" y="652"/>
                    <a:pt x="413" y="651"/>
                  </a:cubicBezTo>
                  <a:cubicBezTo>
                    <a:pt x="422" y="650"/>
                    <a:pt x="422" y="650"/>
                    <a:pt x="424" y="647"/>
                  </a:cubicBezTo>
                  <a:cubicBezTo>
                    <a:pt x="424" y="647"/>
                    <a:pt x="451" y="634"/>
                    <a:pt x="448" y="620"/>
                  </a:cubicBezTo>
                  <a:cubicBezTo>
                    <a:pt x="448" y="619"/>
                    <a:pt x="460" y="612"/>
                    <a:pt x="465" y="610"/>
                  </a:cubicBezTo>
                  <a:cubicBezTo>
                    <a:pt x="466" y="606"/>
                    <a:pt x="466" y="606"/>
                    <a:pt x="464" y="592"/>
                  </a:cubicBezTo>
                  <a:cubicBezTo>
                    <a:pt x="476" y="582"/>
                    <a:pt x="492" y="578"/>
                    <a:pt x="500" y="564"/>
                  </a:cubicBezTo>
                  <a:cubicBezTo>
                    <a:pt x="500" y="563"/>
                    <a:pt x="501" y="562"/>
                    <a:pt x="501" y="560"/>
                  </a:cubicBezTo>
                  <a:cubicBezTo>
                    <a:pt x="502" y="558"/>
                    <a:pt x="502" y="557"/>
                    <a:pt x="501" y="555"/>
                  </a:cubicBezTo>
                  <a:cubicBezTo>
                    <a:pt x="502" y="551"/>
                    <a:pt x="503" y="547"/>
                    <a:pt x="503" y="542"/>
                  </a:cubicBezTo>
                  <a:cubicBezTo>
                    <a:pt x="499" y="535"/>
                    <a:pt x="505" y="528"/>
                    <a:pt x="502" y="521"/>
                  </a:cubicBezTo>
                  <a:cubicBezTo>
                    <a:pt x="502" y="519"/>
                    <a:pt x="502" y="519"/>
                    <a:pt x="502" y="519"/>
                  </a:cubicBezTo>
                  <a:cubicBezTo>
                    <a:pt x="515" y="479"/>
                    <a:pt x="568" y="470"/>
                    <a:pt x="577" y="426"/>
                  </a:cubicBezTo>
                  <a:moveTo>
                    <a:pt x="133" y="516"/>
                  </a:moveTo>
                  <a:cubicBezTo>
                    <a:pt x="132" y="514"/>
                    <a:pt x="129" y="503"/>
                    <a:pt x="124" y="501"/>
                  </a:cubicBezTo>
                  <a:cubicBezTo>
                    <a:pt x="123" y="501"/>
                    <a:pt x="122" y="501"/>
                    <a:pt x="120" y="501"/>
                  </a:cubicBezTo>
                  <a:cubicBezTo>
                    <a:pt x="114" y="498"/>
                    <a:pt x="113" y="486"/>
                    <a:pt x="105" y="490"/>
                  </a:cubicBezTo>
                  <a:cubicBezTo>
                    <a:pt x="103" y="490"/>
                    <a:pt x="101" y="490"/>
                    <a:pt x="99" y="489"/>
                  </a:cubicBezTo>
                  <a:cubicBezTo>
                    <a:pt x="96" y="486"/>
                    <a:pt x="96" y="486"/>
                    <a:pt x="93" y="486"/>
                  </a:cubicBezTo>
                  <a:cubicBezTo>
                    <a:pt x="93" y="487"/>
                    <a:pt x="93" y="489"/>
                    <a:pt x="93" y="490"/>
                  </a:cubicBezTo>
                  <a:cubicBezTo>
                    <a:pt x="89" y="489"/>
                    <a:pt x="89" y="488"/>
                    <a:pt x="89" y="486"/>
                  </a:cubicBezTo>
                  <a:cubicBezTo>
                    <a:pt x="89" y="486"/>
                    <a:pt x="90" y="485"/>
                    <a:pt x="90" y="485"/>
                  </a:cubicBezTo>
                  <a:cubicBezTo>
                    <a:pt x="83" y="478"/>
                    <a:pt x="82" y="478"/>
                    <a:pt x="80" y="478"/>
                  </a:cubicBezTo>
                  <a:cubicBezTo>
                    <a:pt x="80" y="478"/>
                    <a:pt x="80" y="478"/>
                    <a:pt x="79" y="477"/>
                  </a:cubicBezTo>
                  <a:cubicBezTo>
                    <a:pt x="77" y="475"/>
                    <a:pt x="77" y="475"/>
                    <a:pt x="74" y="476"/>
                  </a:cubicBezTo>
                  <a:cubicBezTo>
                    <a:pt x="75" y="477"/>
                    <a:pt x="75" y="479"/>
                    <a:pt x="76" y="481"/>
                  </a:cubicBezTo>
                  <a:cubicBezTo>
                    <a:pt x="75" y="481"/>
                    <a:pt x="74" y="481"/>
                    <a:pt x="73" y="481"/>
                  </a:cubicBezTo>
                  <a:cubicBezTo>
                    <a:pt x="73" y="480"/>
                    <a:pt x="73" y="479"/>
                    <a:pt x="72" y="478"/>
                  </a:cubicBezTo>
                  <a:cubicBezTo>
                    <a:pt x="72" y="477"/>
                    <a:pt x="73" y="476"/>
                    <a:pt x="73" y="475"/>
                  </a:cubicBezTo>
                  <a:cubicBezTo>
                    <a:pt x="73" y="475"/>
                    <a:pt x="73" y="474"/>
                    <a:pt x="73" y="474"/>
                  </a:cubicBezTo>
                  <a:cubicBezTo>
                    <a:pt x="73" y="472"/>
                    <a:pt x="73" y="472"/>
                    <a:pt x="68" y="470"/>
                  </a:cubicBezTo>
                  <a:cubicBezTo>
                    <a:pt x="68" y="470"/>
                    <a:pt x="68" y="470"/>
                    <a:pt x="68" y="470"/>
                  </a:cubicBezTo>
                  <a:cubicBezTo>
                    <a:pt x="68" y="470"/>
                    <a:pt x="67" y="470"/>
                    <a:pt x="66" y="470"/>
                  </a:cubicBezTo>
                  <a:cubicBezTo>
                    <a:pt x="67" y="474"/>
                    <a:pt x="67" y="474"/>
                    <a:pt x="67" y="475"/>
                  </a:cubicBezTo>
                  <a:cubicBezTo>
                    <a:pt x="66" y="475"/>
                    <a:pt x="65" y="475"/>
                    <a:pt x="65" y="475"/>
                  </a:cubicBezTo>
                  <a:cubicBezTo>
                    <a:pt x="65" y="474"/>
                    <a:pt x="64" y="473"/>
                    <a:pt x="64" y="472"/>
                  </a:cubicBezTo>
                  <a:cubicBezTo>
                    <a:pt x="65" y="471"/>
                    <a:pt x="66" y="470"/>
                    <a:pt x="66" y="469"/>
                  </a:cubicBezTo>
                  <a:cubicBezTo>
                    <a:pt x="65" y="461"/>
                    <a:pt x="65" y="461"/>
                    <a:pt x="64" y="459"/>
                  </a:cubicBezTo>
                  <a:cubicBezTo>
                    <a:pt x="64" y="459"/>
                    <a:pt x="63" y="459"/>
                    <a:pt x="62" y="459"/>
                  </a:cubicBezTo>
                  <a:cubicBezTo>
                    <a:pt x="62" y="457"/>
                    <a:pt x="62" y="454"/>
                    <a:pt x="61" y="451"/>
                  </a:cubicBezTo>
                  <a:cubicBezTo>
                    <a:pt x="59" y="446"/>
                    <a:pt x="55" y="442"/>
                    <a:pt x="52" y="437"/>
                  </a:cubicBezTo>
                  <a:cubicBezTo>
                    <a:pt x="51" y="437"/>
                    <a:pt x="50" y="436"/>
                    <a:pt x="49" y="436"/>
                  </a:cubicBezTo>
                  <a:cubicBezTo>
                    <a:pt x="49" y="435"/>
                    <a:pt x="48" y="435"/>
                    <a:pt x="48" y="434"/>
                  </a:cubicBezTo>
                  <a:cubicBezTo>
                    <a:pt x="47" y="435"/>
                    <a:pt x="45" y="435"/>
                    <a:pt x="45" y="435"/>
                  </a:cubicBezTo>
                  <a:cubicBezTo>
                    <a:pt x="44" y="435"/>
                    <a:pt x="44" y="435"/>
                    <a:pt x="44" y="435"/>
                  </a:cubicBezTo>
                  <a:cubicBezTo>
                    <a:pt x="44" y="435"/>
                    <a:pt x="34" y="422"/>
                    <a:pt x="32" y="419"/>
                  </a:cubicBezTo>
                  <a:cubicBezTo>
                    <a:pt x="32" y="419"/>
                    <a:pt x="32" y="418"/>
                    <a:pt x="31" y="417"/>
                  </a:cubicBezTo>
                  <a:cubicBezTo>
                    <a:pt x="30" y="415"/>
                    <a:pt x="30" y="415"/>
                    <a:pt x="30" y="412"/>
                  </a:cubicBezTo>
                  <a:cubicBezTo>
                    <a:pt x="30" y="412"/>
                    <a:pt x="30" y="412"/>
                    <a:pt x="29" y="412"/>
                  </a:cubicBezTo>
                  <a:cubicBezTo>
                    <a:pt x="29" y="412"/>
                    <a:pt x="28" y="413"/>
                    <a:pt x="28" y="413"/>
                  </a:cubicBezTo>
                  <a:cubicBezTo>
                    <a:pt x="27" y="412"/>
                    <a:pt x="27" y="412"/>
                    <a:pt x="26" y="408"/>
                  </a:cubicBezTo>
                  <a:cubicBezTo>
                    <a:pt x="26" y="408"/>
                    <a:pt x="27" y="407"/>
                    <a:pt x="27" y="407"/>
                  </a:cubicBezTo>
                  <a:cubicBezTo>
                    <a:pt x="26" y="406"/>
                    <a:pt x="26" y="405"/>
                    <a:pt x="25" y="404"/>
                  </a:cubicBezTo>
                  <a:cubicBezTo>
                    <a:pt x="24" y="406"/>
                    <a:pt x="24" y="406"/>
                    <a:pt x="24" y="406"/>
                  </a:cubicBezTo>
                  <a:cubicBezTo>
                    <a:pt x="24" y="406"/>
                    <a:pt x="24" y="406"/>
                    <a:pt x="24" y="406"/>
                  </a:cubicBezTo>
                  <a:cubicBezTo>
                    <a:pt x="23" y="405"/>
                    <a:pt x="22" y="405"/>
                    <a:pt x="22" y="405"/>
                  </a:cubicBezTo>
                  <a:cubicBezTo>
                    <a:pt x="22" y="406"/>
                    <a:pt x="22" y="407"/>
                    <a:pt x="22" y="409"/>
                  </a:cubicBezTo>
                  <a:cubicBezTo>
                    <a:pt x="21" y="409"/>
                    <a:pt x="21" y="409"/>
                    <a:pt x="21" y="410"/>
                  </a:cubicBezTo>
                  <a:cubicBezTo>
                    <a:pt x="20" y="406"/>
                    <a:pt x="20" y="406"/>
                    <a:pt x="18" y="405"/>
                  </a:cubicBezTo>
                  <a:cubicBezTo>
                    <a:pt x="18" y="405"/>
                    <a:pt x="17" y="405"/>
                    <a:pt x="16" y="405"/>
                  </a:cubicBezTo>
                  <a:cubicBezTo>
                    <a:pt x="16" y="404"/>
                    <a:pt x="15" y="404"/>
                    <a:pt x="15" y="403"/>
                  </a:cubicBezTo>
                  <a:cubicBezTo>
                    <a:pt x="15" y="402"/>
                    <a:pt x="15" y="401"/>
                    <a:pt x="14" y="399"/>
                  </a:cubicBezTo>
                  <a:cubicBezTo>
                    <a:pt x="13" y="398"/>
                    <a:pt x="12" y="397"/>
                    <a:pt x="12" y="396"/>
                  </a:cubicBezTo>
                  <a:cubicBezTo>
                    <a:pt x="12" y="396"/>
                    <a:pt x="12" y="409"/>
                    <a:pt x="11" y="413"/>
                  </a:cubicBezTo>
                  <a:cubicBezTo>
                    <a:pt x="9" y="402"/>
                    <a:pt x="10" y="396"/>
                    <a:pt x="10" y="393"/>
                  </a:cubicBezTo>
                  <a:cubicBezTo>
                    <a:pt x="10" y="392"/>
                    <a:pt x="10" y="392"/>
                    <a:pt x="10" y="392"/>
                  </a:cubicBezTo>
                  <a:cubicBezTo>
                    <a:pt x="10" y="392"/>
                    <a:pt x="10" y="392"/>
                    <a:pt x="9" y="392"/>
                  </a:cubicBezTo>
                  <a:cubicBezTo>
                    <a:pt x="9" y="394"/>
                    <a:pt x="9" y="394"/>
                    <a:pt x="9" y="397"/>
                  </a:cubicBezTo>
                  <a:cubicBezTo>
                    <a:pt x="8" y="397"/>
                    <a:pt x="8" y="397"/>
                    <a:pt x="7" y="398"/>
                  </a:cubicBezTo>
                  <a:cubicBezTo>
                    <a:pt x="7" y="399"/>
                    <a:pt x="6" y="401"/>
                    <a:pt x="6" y="401"/>
                  </a:cubicBezTo>
                  <a:cubicBezTo>
                    <a:pt x="6" y="404"/>
                    <a:pt x="6" y="406"/>
                    <a:pt x="6" y="410"/>
                  </a:cubicBezTo>
                  <a:cubicBezTo>
                    <a:pt x="2" y="424"/>
                    <a:pt x="12" y="436"/>
                    <a:pt x="10" y="449"/>
                  </a:cubicBezTo>
                  <a:cubicBezTo>
                    <a:pt x="11" y="454"/>
                    <a:pt x="11" y="454"/>
                    <a:pt x="11" y="456"/>
                  </a:cubicBezTo>
                  <a:cubicBezTo>
                    <a:pt x="12" y="461"/>
                    <a:pt x="12" y="461"/>
                    <a:pt x="13" y="465"/>
                  </a:cubicBezTo>
                  <a:cubicBezTo>
                    <a:pt x="13" y="465"/>
                    <a:pt x="13" y="465"/>
                    <a:pt x="13" y="466"/>
                  </a:cubicBezTo>
                  <a:cubicBezTo>
                    <a:pt x="16" y="475"/>
                    <a:pt x="16" y="475"/>
                    <a:pt x="16" y="476"/>
                  </a:cubicBezTo>
                  <a:cubicBezTo>
                    <a:pt x="17" y="477"/>
                    <a:pt x="17" y="478"/>
                    <a:pt x="17" y="479"/>
                  </a:cubicBezTo>
                  <a:cubicBezTo>
                    <a:pt x="17" y="479"/>
                    <a:pt x="18" y="484"/>
                    <a:pt x="21" y="492"/>
                  </a:cubicBezTo>
                  <a:cubicBezTo>
                    <a:pt x="21" y="493"/>
                    <a:pt x="21" y="493"/>
                    <a:pt x="22" y="494"/>
                  </a:cubicBezTo>
                  <a:cubicBezTo>
                    <a:pt x="25" y="502"/>
                    <a:pt x="28" y="509"/>
                    <a:pt x="32" y="517"/>
                  </a:cubicBezTo>
                  <a:cubicBezTo>
                    <a:pt x="32" y="518"/>
                    <a:pt x="32" y="519"/>
                    <a:pt x="33" y="520"/>
                  </a:cubicBezTo>
                  <a:cubicBezTo>
                    <a:pt x="38" y="531"/>
                    <a:pt x="50" y="555"/>
                    <a:pt x="61" y="564"/>
                  </a:cubicBezTo>
                  <a:cubicBezTo>
                    <a:pt x="64" y="567"/>
                    <a:pt x="66" y="571"/>
                    <a:pt x="68" y="575"/>
                  </a:cubicBezTo>
                  <a:cubicBezTo>
                    <a:pt x="69" y="576"/>
                    <a:pt x="70" y="577"/>
                    <a:pt x="70" y="578"/>
                  </a:cubicBezTo>
                  <a:cubicBezTo>
                    <a:pt x="70" y="579"/>
                    <a:pt x="70" y="579"/>
                    <a:pt x="70" y="579"/>
                  </a:cubicBezTo>
                  <a:cubicBezTo>
                    <a:pt x="71" y="579"/>
                    <a:pt x="71" y="579"/>
                    <a:pt x="72" y="580"/>
                  </a:cubicBezTo>
                  <a:cubicBezTo>
                    <a:pt x="72" y="581"/>
                    <a:pt x="72" y="581"/>
                    <a:pt x="73" y="582"/>
                  </a:cubicBezTo>
                  <a:cubicBezTo>
                    <a:pt x="73" y="582"/>
                    <a:pt x="73" y="582"/>
                    <a:pt x="73" y="583"/>
                  </a:cubicBezTo>
                  <a:cubicBezTo>
                    <a:pt x="75" y="586"/>
                    <a:pt x="75" y="586"/>
                    <a:pt x="76" y="587"/>
                  </a:cubicBezTo>
                  <a:cubicBezTo>
                    <a:pt x="76" y="587"/>
                    <a:pt x="76" y="587"/>
                    <a:pt x="76" y="587"/>
                  </a:cubicBezTo>
                  <a:cubicBezTo>
                    <a:pt x="77" y="588"/>
                    <a:pt x="77" y="588"/>
                    <a:pt x="78" y="590"/>
                  </a:cubicBezTo>
                  <a:cubicBezTo>
                    <a:pt x="78" y="590"/>
                    <a:pt x="79" y="591"/>
                    <a:pt x="79" y="591"/>
                  </a:cubicBezTo>
                  <a:cubicBezTo>
                    <a:pt x="79" y="592"/>
                    <a:pt x="79" y="592"/>
                    <a:pt x="79" y="592"/>
                  </a:cubicBezTo>
                  <a:cubicBezTo>
                    <a:pt x="79" y="592"/>
                    <a:pt x="80" y="592"/>
                    <a:pt x="80" y="592"/>
                  </a:cubicBezTo>
                  <a:cubicBezTo>
                    <a:pt x="81" y="594"/>
                    <a:pt x="81" y="595"/>
                    <a:pt x="83" y="597"/>
                  </a:cubicBezTo>
                  <a:cubicBezTo>
                    <a:pt x="83" y="597"/>
                    <a:pt x="84" y="598"/>
                    <a:pt x="84" y="598"/>
                  </a:cubicBezTo>
                  <a:cubicBezTo>
                    <a:pt x="84" y="598"/>
                    <a:pt x="84" y="599"/>
                    <a:pt x="85" y="599"/>
                  </a:cubicBezTo>
                  <a:cubicBezTo>
                    <a:pt x="87" y="602"/>
                    <a:pt x="89" y="606"/>
                    <a:pt x="92" y="609"/>
                  </a:cubicBezTo>
                  <a:cubicBezTo>
                    <a:pt x="92" y="609"/>
                    <a:pt x="100" y="619"/>
                    <a:pt x="102" y="622"/>
                  </a:cubicBezTo>
                  <a:cubicBezTo>
                    <a:pt x="103" y="622"/>
                    <a:pt x="103" y="623"/>
                    <a:pt x="103" y="623"/>
                  </a:cubicBezTo>
                  <a:cubicBezTo>
                    <a:pt x="110" y="630"/>
                    <a:pt x="117" y="637"/>
                    <a:pt x="123" y="644"/>
                  </a:cubicBezTo>
                  <a:cubicBezTo>
                    <a:pt x="124" y="645"/>
                    <a:pt x="124" y="645"/>
                    <a:pt x="126" y="647"/>
                  </a:cubicBezTo>
                  <a:cubicBezTo>
                    <a:pt x="126" y="647"/>
                    <a:pt x="127" y="648"/>
                    <a:pt x="127" y="648"/>
                  </a:cubicBezTo>
                  <a:cubicBezTo>
                    <a:pt x="148" y="666"/>
                    <a:pt x="148" y="666"/>
                    <a:pt x="152" y="669"/>
                  </a:cubicBezTo>
                  <a:cubicBezTo>
                    <a:pt x="156" y="672"/>
                    <a:pt x="160" y="675"/>
                    <a:pt x="165" y="678"/>
                  </a:cubicBezTo>
                  <a:cubicBezTo>
                    <a:pt x="165" y="678"/>
                    <a:pt x="165" y="678"/>
                    <a:pt x="165" y="678"/>
                  </a:cubicBezTo>
                  <a:cubicBezTo>
                    <a:pt x="156" y="672"/>
                    <a:pt x="156" y="672"/>
                    <a:pt x="156" y="672"/>
                  </a:cubicBezTo>
                  <a:cubicBezTo>
                    <a:pt x="157" y="672"/>
                    <a:pt x="157" y="672"/>
                    <a:pt x="157" y="672"/>
                  </a:cubicBezTo>
                  <a:cubicBezTo>
                    <a:pt x="158" y="673"/>
                    <a:pt x="159" y="674"/>
                    <a:pt x="161" y="675"/>
                  </a:cubicBezTo>
                  <a:cubicBezTo>
                    <a:pt x="161" y="675"/>
                    <a:pt x="161" y="676"/>
                    <a:pt x="162" y="676"/>
                  </a:cubicBezTo>
                  <a:cubicBezTo>
                    <a:pt x="163" y="677"/>
                    <a:pt x="165" y="678"/>
                    <a:pt x="167" y="680"/>
                  </a:cubicBezTo>
                  <a:cubicBezTo>
                    <a:pt x="169" y="681"/>
                    <a:pt x="169" y="681"/>
                    <a:pt x="178" y="687"/>
                  </a:cubicBezTo>
                  <a:cubicBezTo>
                    <a:pt x="177" y="686"/>
                    <a:pt x="175" y="685"/>
                    <a:pt x="174" y="685"/>
                  </a:cubicBezTo>
                  <a:cubicBezTo>
                    <a:pt x="174" y="684"/>
                    <a:pt x="174" y="684"/>
                    <a:pt x="173" y="684"/>
                  </a:cubicBezTo>
                  <a:cubicBezTo>
                    <a:pt x="172" y="683"/>
                    <a:pt x="172" y="683"/>
                    <a:pt x="171" y="683"/>
                  </a:cubicBezTo>
                  <a:cubicBezTo>
                    <a:pt x="172" y="683"/>
                    <a:pt x="172" y="683"/>
                    <a:pt x="172" y="683"/>
                  </a:cubicBezTo>
                  <a:cubicBezTo>
                    <a:pt x="173" y="684"/>
                    <a:pt x="174" y="684"/>
                    <a:pt x="175" y="685"/>
                  </a:cubicBezTo>
                  <a:cubicBezTo>
                    <a:pt x="177" y="686"/>
                    <a:pt x="180" y="688"/>
                    <a:pt x="182" y="689"/>
                  </a:cubicBezTo>
                  <a:cubicBezTo>
                    <a:pt x="181" y="689"/>
                    <a:pt x="179" y="688"/>
                    <a:pt x="178" y="687"/>
                  </a:cubicBezTo>
                  <a:cubicBezTo>
                    <a:pt x="179" y="688"/>
                    <a:pt x="180" y="688"/>
                    <a:pt x="181" y="689"/>
                  </a:cubicBezTo>
                  <a:cubicBezTo>
                    <a:pt x="186" y="692"/>
                    <a:pt x="191" y="695"/>
                    <a:pt x="196" y="698"/>
                  </a:cubicBezTo>
                  <a:cubicBezTo>
                    <a:pt x="197" y="698"/>
                    <a:pt x="197" y="698"/>
                    <a:pt x="198" y="699"/>
                  </a:cubicBezTo>
                  <a:cubicBezTo>
                    <a:pt x="199" y="700"/>
                    <a:pt x="201" y="700"/>
                    <a:pt x="202" y="701"/>
                  </a:cubicBezTo>
                  <a:cubicBezTo>
                    <a:pt x="203" y="701"/>
                    <a:pt x="203" y="701"/>
                    <a:pt x="203" y="702"/>
                  </a:cubicBezTo>
                  <a:cubicBezTo>
                    <a:pt x="207" y="703"/>
                    <a:pt x="210" y="705"/>
                    <a:pt x="213" y="706"/>
                  </a:cubicBezTo>
                  <a:cubicBezTo>
                    <a:pt x="214" y="707"/>
                    <a:pt x="214" y="707"/>
                    <a:pt x="214" y="707"/>
                  </a:cubicBezTo>
                  <a:cubicBezTo>
                    <a:pt x="215" y="707"/>
                    <a:pt x="215" y="707"/>
                    <a:pt x="215" y="707"/>
                  </a:cubicBezTo>
                  <a:cubicBezTo>
                    <a:pt x="215" y="708"/>
                    <a:pt x="215" y="708"/>
                    <a:pt x="215" y="708"/>
                  </a:cubicBezTo>
                  <a:cubicBezTo>
                    <a:pt x="219" y="709"/>
                    <a:pt x="219" y="709"/>
                    <a:pt x="220" y="710"/>
                  </a:cubicBezTo>
                  <a:cubicBezTo>
                    <a:pt x="221" y="710"/>
                    <a:pt x="221" y="710"/>
                    <a:pt x="221" y="710"/>
                  </a:cubicBezTo>
                  <a:cubicBezTo>
                    <a:pt x="228" y="713"/>
                    <a:pt x="237" y="717"/>
                    <a:pt x="237" y="717"/>
                  </a:cubicBezTo>
                  <a:cubicBezTo>
                    <a:pt x="237" y="717"/>
                    <a:pt x="238" y="717"/>
                    <a:pt x="238" y="717"/>
                  </a:cubicBezTo>
                  <a:cubicBezTo>
                    <a:pt x="240" y="718"/>
                    <a:pt x="240" y="718"/>
                    <a:pt x="243" y="719"/>
                  </a:cubicBezTo>
                  <a:cubicBezTo>
                    <a:pt x="243" y="719"/>
                    <a:pt x="243" y="719"/>
                    <a:pt x="245" y="719"/>
                  </a:cubicBezTo>
                  <a:cubicBezTo>
                    <a:pt x="245" y="719"/>
                    <a:pt x="245" y="719"/>
                    <a:pt x="245" y="719"/>
                  </a:cubicBezTo>
                  <a:cubicBezTo>
                    <a:pt x="241" y="717"/>
                    <a:pt x="241" y="717"/>
                    <a:pt x="239" y="717"/>
                  </a:cubicBezTo>
                  <a:cubicBezTo>
                    <a:pt x="238" y="717"/>
                    <a:pt x="238" y="716"/>
                    <a:pt x="236" y="716"/>
                  </a:cubicBezTo>
                  <a:cubicBezTo>
                    <a:pt x="236" y="716"/>
                    <a:pt x="230" y="713"/>
                    <a:pt x="227" y="712"/>
                  </a:cubicBezTo>
                  <a:cubicBezTo>
                    <a:pt x="226" y="712"/>
                    <a:pt x="226" y="712"/>
                    <a:pt x="225" y="711"/>
                  </a:cubicBezTo>
                  <a:cubicBezTo>
                    <a:pt x="218" y="708"/>
                    <a:pt x="218" y="708"/>
                    <a:pt x="217" y="707"/>
                  </a:cubicBezTo>
                  <a:cubicBezTo>
                    <a:pt x="217" y="707"/>
                    <a:pt x="216" y="707"/>
                    <a:pt x="215" y="706"/>
                  </a:cubicBezTo>
                  <a:cubicBezTo>
                    <a:pt x="214" y="706"/>
                    <a:pt x="212" y="705"/>
                    <a:pt x="210" y="704"/>
                  </a:cubicBezTo>
                  <a:cubicBezTo>
                    <a:pt x="210" y="704"/>
                    <a:pt x="209" y="704"/>
                    <a:pt x="209" y="703"/>
                  </a:cubicBezTo>
                  <a:cubicBezTo>
                    <a:pt x="209" y="703"/>
                    <a:pt x="209" y="704"/>
                    <a:pt x="208" y="703"/>
                  </a:cubicBezTo>
                  <a:cubicBezTo>
                    <a:pt x="203" y="700"/>
                    <a:pt x="196" y="695"/>
                    <a:pt x="196" y="695"/>
                  </a:cubicBezTo>
                  <a:cubicBezTo>
                    <a:pt x="195" y="695"/>
                    <a:pt x="194" y="694"/>
                    <a:pt x="194" y="694"/>
                  </a:cubicBezTo>
                  <a:cubicBezTo>
                    <a:pt x="193" y="694"/>
                    <a:pt x="193" y="694"/>
                    <a:pt x="192" y="693"/>
                  </a:cubicBezTo>
                  <a:cubicBezTo>
                    <a:pt x="190" y="692"/>
                    <a:pt x="187" y="691"/>
                    <a:pt x="184" y="689"/>
                  </a:cubicBezTo>
                  <a:cubicBezTo>
                    <a:pt x="184" y="689"/>
                    <a:pt x="184" y="689"/>
                    <a:pt x="183" y="688"/>
                  </a:cubicBezTo>
                  <a:cubicBezTo>
                    <a:pt x="182" y="688"/>
                    <a:pt x="181" y="687"/>
                    <a:pt x="180" y="686"/>
                  </a:cubicBezTo>
                  <a:cubicBezTo>
                    <a:pt x="181" y="686"/>
                    <a:pt x="181" y="686"/>
                    <a:pt x="182" y="686"/>
                  </a:cubicBezTo>
                  <a:cubicBezTo>
                    <a:pt x="180" y="685"/>
                    <a:pt x="178" y="684"/>
                    <a:pt x="176" y="682"/>
                  </a:cubicBezTo>
                  <a:cubicBezTo>
                    <a:pt x="173" y="680"/>
                    <a:pt x="171" y="678"/>
                    <a:pt x="168" y="676"/>
                  </a:cubicBezTo>
                  <a:cubicBezTo>
                    <a:pt x="168" y="675"/>
                    <a:pt x="168" y="675"/>
                    <a:pt x="166" y="674"/>
                  </a:cubicBezTo>
                  <a:cubicBezTo>
                    <a:pt x="166" y="674"/>
                    <a:pt x="166" y="674"/>
                    <a:pt x="166" y="674"/>
                  </a:cubicBezTo>
                  <a:cubicBezTo>
                    <a:pt x="166" y="674"/>
                    <a:pt x="166" y="674"/>
                    <a:pt x="166" y="674"/>
                  </a:cubicBezTo>
                  <a:cubicBezTo>
                    <a:pt x="166" y="674"/>
                    <a:pt x="166" y="674"/>
                    <a:pt x="166" y="674"/>
                  </a:cubicBezTo>
                  <a:cubicBezTo>
                    <a:pt x="166" y="674"/>
                    <a:pt x="166" y="674"/>
                    <a:pt x="166" y="674"/>
                  </a:cubicBezTo>
                  <a:cubicBezTo>
                    <a:pt x="166" y="674"/>
                    <a:pt x="166" y="674"/>
                    <a:pt x="166" y="674"/>
                  </a:cubicBezTo>
                  <a:cubicBezTo>
                    <a:pt x="166" y="674"/>
                    <a:pt x="166" y="674"/>
                    <a:pt x="166" y="674"/>
                  </a:cubicBezTo>
                  <a:cubicBezTo>
                    <a:pt x="166" y="674"/>
                    <a:pt x="166" y="674"/>
                    <a:pt x="166" y="674"/>
                  </a:cubicBezTo>
                  <a:cubicBezTo>
                    <a:pt x="166" y="674"/>
                    <a:pt x="166" y="674"/>
                    <a:pt x="167" y="675"/>
                  </a:cubicBezTo>
                  <a:cubicBezTo>
                    <a:pt x="165" y="675"/>
                    <a:pt x="165" y="675"/>
                    <a:pt x="161" y="671"/>
                  </a:cubicBezTo>
                  <a:cubicBezTo>
                    <a:pt x="160" y="671"/>
                    <a:pt x="159" y="670"/>
                    <a:pt x="158" y="669"/>
                  </a:cubicBezTo>
                  <a:cubicBezTo>
                    <a:pt x="158" y="669"/>
                    <a:pt x="158" y="669"/>
                    <a:pt x="160" y="670"/>
                  </a:cubicBezTo>
                  <a:cubicBezTo>
                    <a:pt x="161" y="670"/>
                    <a:pt x="161" y="671"/>
                    <a:pt x="162" y="671"/>
                  </a:cubicBezTo>
                  <a:cubicBezTo>
                    <a:pt x="162" y="671"/>
                    <a:pt x="163" y="671"/>
                    <a:pt x="163" y="671"/>
                  </a:cubicBezTo>
                  <a:cubicBezTo>
                    <a:pt x="162" y="670"/>
                    <a:pt x="162" y="670"/>
                    <a:pt x="161" y="670"/>
                  </a:cubicBezTo>
                  <a:cubicBezTo>
                    <a:pt x="161" y="669"/>
                    <a:pt x="161" y="669"/>
                    <a:pt x="159" y="668"/>
                  </a:cubicBezTo>
                  <a:cubicBezTo>
                    <a:pt x="158" y="667"/>
                    <a:pt x="158" y="667"/>
                    <a:pt x="154" y="663"/>
                  </a:cubicBezTo>
                  <a:cubicBezTo>
                    <a:pt x="153" y="663"/>
                    <a:pt x="153" y="662"/>
                    <a:pt x="152" y="662"/>
                  </a:cubicBezTo>
                  <a:cubicBezTo>
                    <a:pt x="152" y="662"/>
                    <a:pt x="153" y="662"/>
                    <a:pt x="153" y="662"/>
                  </a:cubicBezTo>
                  <a:cubicBezTo>
                    <a:pt x="154" y="662"/>
                    <a:pt x="154" y="662"/>
                    <a:pt x="154" y="661"/>
                  </a:cubicBezTo>
                  <a:cubicBezTo>
                    <a:pt x="155" y="661"/>
                    <a:pt x="155" y="661"/>
                    <a:pt x="157" y="662"/>
                  </a:cubicBezTo>
                  <a:cubicBezTo>
                    <a:pt x="155" y="660"/>
                    <a:pt x="153" y="657"/>
                    <a:pt x="152" y="655"/>
                  </a:cubicBezTo>
                  <a:cubicBezTo>
                    <a:pt x="151" y="653"/>
                    <a:pt x="151" y="653"/>
                    <a:pt x="151" y="653"/>
                  </a:cubicBezTo>
                  <a:cubicBezTo>
                    <a:pt x="150" y="653"/>
                    <a:pt x="149" y="652"/>
                    <a:pt x="148" y="651"/>
                  </a:cubicBezTo>
                  <a:cubicBezTo>
                    <a:pt x="148" y="651"/>
                    <a:pt x="148" y="651"/>
                    <a:pt x="147" y="651"/>
                  </a:cubicBezTo>
                  <a:cubicBezTo>
                    <a:pt x="147" y="650"/>
                    <a:pt x="146" y="650"/>
                    <a:pt x="145" y="648"/>
                  </a:cubicBezTo>
                  <a:cubicBezTo>
                    <a:pt x="142" y="646"/>
                    <a:pt x="139" y="645"/>
                    <a:pt x="137" y="643"/>
                  </a:cubicBezTo>
                  <a:cubicBezTo>
                    <a:pt x="138" y="643"/>
                    <a:pt x="138" y="643"/>
                    <a:pt x="139" y="643"/>
                  </a:cubicBezTo>
                  <a:cubicBezTo>
                    <a:pt x="145" y="646"/>
                    <a:pt x="145" y="646"/>
                    <a:pt x="146" y="644"/>
                  </a:cubicBezTo>
                  <a:cubicBezTo>
                    <a:pt x="137" y="630"/>
                    <a:pt x="137" y="628"/>
                    <a:pt x="137" y="627"/>
                  </a:cubicBezTo>
                  <a:cubicBezTo>
                    <a:pt x="138" y="628"/>
                    <a:pt x="139" y="630"/>
                    <a:pt x="140" y="631"/>
                  </a:cubicBezTo>
                  <a:cubicBezTo>
                    <a:pt x="137" y="619"/>
                    <a:pt x="125" y="611"/>
                    <a:pt x="127" y="597"/>
                  </a:cubicBezTo>
                  <a:cubicBezTo>
                    <a:pt x="128" y="597"/>
                    <a:pt x="129" y="597"/>
                    <a:pt x="130" y="597"/>
                  </a:cubicBezTo>
                  <a:cubicBezTo>
                    <a:pt x="130" y="596"/>
                    <a:pt x="131" y="594"/>
                    <a:pt x="131" y="593"/>
                  </a:cubicBezTo>
                  <a:cubicBezTo>
                    <a:pt x="133" y="594"/>
                    <a:pt x="136" y="594"/>
                    <a:pt x="138" y="594"/>
                  </a:cubicBezTo>
                  <a:cubicBezTo>
                    <a:pt x="138" y="593"/>
                    <a:pt x="138" y="592"/>
                    <a:pt x="137" y="591"/>
                  </a:cubicBezTo>
                  <a:cubicBezTo>
                    <a:pt x="138" y="590"/>
                    <a:pt x="138" y="590"/>
                    <a:pt x="138" y="590"/>
                  </a:cubicBezTo>
                  <a:cubicBezTo>
                    <a:pt x="137" y="585"/>
                    <a:pt x="137" y="585"/>
                    <a:pt x="137" y="584"/>
                  </a:cubicBezTo>
                  <a:cubicBezTo>
                    <a:pt x="137" y="583"/>
                    <a:pt x="138" y="583"/>
                    <a:pt x="138" y="583"/>
                  </a:cubicBezTo>
                  <a:cubicBezTo>
                    <a:pt x="136" y="579"/>
                    <a:pt x="136" y="578"/>
                    <a:pt x="136" y="575"/>
                  </a:cubicBezTo>
                  <a:cubicBezTo>
                    <a:pt x="136" y="575"/>
                    <a:pt x="136" y="575"/>
                    <a:pt x="136" y="575"/>
                  </a:cubicBezTo>
                  <a:cubicBezTo>
                    <a:pt x="136" y="572"/>
                    <a:pt x="134" y="569"/>
                    <a:pt x="133" y="566"/>
                  </a:cubicBezTo>
                  <a:cubicBezTo>
                    <a:pt x="133" y="566"/>
                    <a:pt x="133" y="566"/>
                    <a:pt x="133" y="564"/>
                  </a:cubicBezTo>
                  <a:cubicBezTo>
                    <a:pt x="133" y="561"/>
                    <a:pt x="132" y="559"/>
                    <a:pt x="131" y="557"/>
                  </a:cubicBezTo>
                  <a:cubicBezTo>
                    <a:pt x="131" y="557"/>
                    <a:pt x="131" y="556"/>
                    <a:pt x="130" y="555"/>
                  </a:cubicBezTo>
                  <a:cubicBezTo>
                    <a:pt x="130" y="554"/>
                    <a:pt x="130" y="554"/>
                    <a:pt x="129" y="553"/>
                  </a:cubicBezTo>
                  <a:cubicBezTo>
                    <a:pt x="129" y="552"/>
                    <a:pt x="129" y="552"/>
                    <a:pt x="128" y="550"/>
                  </a:cubicBezTo>
                  <a:cubicBezTo>
                    <a:pt x="127" y="548"/>
                    <a:pt x="126" y="545"/>
                    <a:pt x="126" y="543"/>
                  </a:cubicBezTo>
                  <a:cubicBezTo>
                    <a:pt x="126" y="543"/>
                    <a:pt x="126" y="543"/>
                    <a:pt x="129" y="535"/>
                  </a:cubicBezTo>
                  <a:cubicBezTo>
                    <a:pt x="129" y="534"/>
                    <a:pt x="130" y="534"/>
                    <a:pt x="130" y="534"/>
                  </a:cubicBezTo>
                  <a:cubicBezTo>
                    <a:pt x="130" y="533"/>
                    <a:pt x="131" y="533"/>
                    <a:pt x="131" y="532"/>
                  </a:cubicBezTo>
                  <a:cubicBezTo>
                    <a:pt x="131" y="532"/>
                    <a:pt x="132" y="525"/>
                    <a:pt x="133" y="522"/>
                  </a:cubicBezTo>
                  <a:cubicBezTo>
                    <a:pt x="134" y="519"/>
                    <a:pt x="134" y="519"/>
                    <a:pt x="133" y="516"/>
                  </a:cubicBezTo>
                  <a:moveTo>
                    <a:pt x="19" y="357"/>
                  </a:moveTo>
                  <a:cubicBezTo>
                    <a:pt x="20" y="357"/>
                    <a:pt x="20" y="357"/>
                    <a:pt x="20" y="357"/>
                  </a:cubicBezTo>
                  <a:cubicBezTo>
                    <a:pt x="19" y="357"/>
                    <a:pt x="19" y="356"/>
                    <a:pt x="19" y="356"/>
                  </a:cubicBezTo>
                  <a:cubicBezTo>
                    <a:pt x="19" y="355"/>
                    <a:pt x="19" y="353"/>
                    <a:pt x="19" y="352"/>
                  </a:cubicBezTo>
                  <a:cubicBezTo>
                    <a:pt x="17" y="353"/>
                    <a:pt x="17" y="353"/>
                    <a:pt x="17" y="353"/>
                  </a:cubicBezTo>
                  <a:cubicBezTo>
                    <a:pt x="16" y="353"/>
                    <a:pt x="16" y="353"/>
                    <a:pt x="16" y="353"/>
                  </a:cubicBezTo>
                  <a:cubicBezTo>
                    <a:pt x="16" y="352"/>
                    <a:pt x="16" y="352"/>
                    <a:pt x="15" y="351"/>
                  </a:cubicBezTo>
                  <a:cubicBezTo>
                    <a:pt x="15" y="351"/>
                    <a:pt x="15" y="351"/>
                    <a:pt x="15" y="351"/>
                  </a:cubicBezTo>
                  <a:cubicBezTo>
                    <a:pt x="14" y="352"/>
                    <a:pt x="14" y="353"/>
                    <a:pt x="14" y="353"/>
                  </a:cubicBezTo>
                  <a:cubicBezTo>
                    <a:pt x="13" y="353"/>
                    <a:pt x="13" y="353"/>
                    <a:pt x="13" y="353"/>
                  </a:cubicBezTo>
                  <a:cubicBezTo>
                    <a:pt x="13" y="353"/>
                    <a:pt x="13" y="353"/>
                    <a:pt x="12" y="352"/>
                  </a:cubicBezTo>
                  <a:cubicBezTo>
                    <a:pt x="12" y="351"/>
                    <a:pt x="12" y="351"/>
                    <a:pt x="12" y="351"/>
                  </a:cubicBezTo>
                  <a:cubicBezTo>
                    <a:pt x="12" y="350"/>
                    <a:pt x="12" y="350"/>
                    <a:pt x="11" y="349"/>
                  </a:cubicBezTo>
                  <a:cubicBezTo>
                    <a:pt x="11" y="348"/>
                    <a:pt x="11" y="348"/>
                    <a:pt x="11" y="348"/>
                  </a:cubicBezTo>
                  <a:cubicBezTo>
                    <a:pt x="11" y="348"/>
                    <a:pt x="11" y="348"/>
                    <a:pt x="11" y="348"/>
                  </a:cubicBezTo>
                  <a:cubicBezTo>
                    <a:pt x="10" y="348"/>
                    <a:pt x="10" y="348"/>
                    <a:pt x="10" y="348"/>
                  </a:cubicBezTo>
                  <a:cubicBezTo>
                    <a:pt x="10" y="348"/>
                    <a:pt x="10" y="347"/>
                    <a:pt x="9" y="347"/>
                  </a:cubicBezTo>
                  <a:cubicBezTo>
                    <a:pt x="9" y="347"/>
                    <a:pt x="9" y="347"/>
                    <a:pt x="8" y="348"/>
                  </a:cubicBezTo>
                  <a:cubicBezTo>
                    <a:pt x="8" y="350"/>
                    <a:pt x="8" y="353"/>
                    <a:pt x="8" y="355"/>
                  </a:cubicBezTo>
                  <a:cubicBezTo>
                    <a:pt x="8" y="359"/>
                    <a:pt x="8" y="360"/>
                    <a:pt x="8" y="360"/>
                  </a:cubicBezTo>
                  <a:cubicBezTo>
                    <a:pt x="9" y="360"/>
                    <a:pt x="9" y="360"/>
                    <a:pt x="9" y="360"/>
                  </a:cubicBezTo>
                  <a:cubicBezTo>
                    <a:pt x="9" y="360"/>
                    <a:pt x="9" y="360"/>
                    <a:pt x="10" y="358"/>
                  </a:cubicBezTo>
                  <a:cubicBezTo>
                    <a:pt x="10" y="357"/>
                    <a:pt x="11" y="357"/>
                    <a:pt x="11" y="357"/>
                  </a:cubicBezTo>
                  <a:cubicBezTo>
                    <a:pt x="11" y="357"/>
                    <a:pt x="11" y="357"/>
                    <a:pt x="12" y="358"/>
                  </a:cubicBezTo>
                  <a:cubicBezTo>
                    <a:pt x="12" y="358"/>
                    <a:pt x="12" y="358"/>
                    <a:pt x="12" y="358"/>
                  </a:cubicBezTo>
                  <a:cubicBezTo>
                    <a:pt x="12" y="358"/>
                    <a:pt x="12" y="358"/>
                    <a:pt x="12" y="358"/>
                  </a:cubicBezTo>
                  <a:cubicBezTo>
                    <a:pt x="12" y="357"/>
                    <a:pt x="12" y="357"/>
                    <a:pt x="13" y="358"/>
                  </a:cubicBezTo>
                  <a:cubicBezTo>
                    <a:pt x="14" y="358"/>
                    <a:pt x="15" y="357"/>
                    <a:pt x="15" y="357"/>
                  </a:cubicBezTo>
                  <a:cubicBezTo>
                    <a:pt x="16" y="357"/>
                    <a:pt x="16" y="357"/>
                    <a:pt x="16" y="357"/>
                  </a:cubicBezTo>
                  <a:cubicBezTo>
                    <a:pt x="17" y="358"/>
                    <a:pt x="18" y="358"/>
                    <a:pt x="18" y="358"/>
                  </a:cubicBezTo>
                  <a:cubicBezTo>
                    <a:pt x="19" y="358"/>
                    <a:pt x="19" y="358"/>
                    <a:pt x="19" y="358"/>
                  </a:cubicBezTo>
                  <a:cubicBezTo>
                    <a:pt x="19" y="358"/>
                    <a:pt x="19" y="358"/>
                    <a:pt x="19" y="357"/>
                  </a:cubicBezTo>
                  <a:moveTo>
                    <a:pt x="4" y="358"/>
                  </a:moveTo>
                  <a:cubicBezTo>
                    <a:pt x="4" y="357"/>
                    <a:pt x="4" y="355"/>
                    <a:pt x="4" y="355"/>
                  </a:cubicBezTo>
                  <a:cubicBezTo>
                    <a:pt x="4" y="354"/>
                    <a:pt x="4" y="354"/>
                    <a:pt x="4" y="354"/>
                  </a:cubicBezTo>
                  <a:cubicBezTo>
                    <a:pt x="4" y="354"/>
                    <a:pt x="4" y="353"/>
                    <a:pt x="4" y="353"/>
                  </a:cubicBezTo>
                  <a:cubicBezTo>
                    <a:pt x="4" y="353"/>
                    <a:pt x="4" y="353"/>
                    <a:pt x="4" y="353"/>
                  </a:cubicBezTo>
                  <a:cubicBezTo>
                    <a:pt x="3" y="353"/>
                    <a:pt x="3" y="352"/>
                    <a:pt x="3" y="352"/>
                  </a:cubicBezTo>
                  <a:cubicBezTo>
                    <a:pt x="3" y="356"/>
                    <a:pt x="3" y="356"/>
                    <a:pt x="3" y="356"/>
                  </a:cubicBezTo>
                  <a:cubicBezTo>
                    <a:pt x="3" y="356"/>
                    <a:pt x="3" y="356"/>
                    <a:pt x="3" y="356"/>
                  </a:cubicBezTo>
                  <a:cubicBezTo>
                    <a:pt x="3" y="356"/>
                    <a:pt x="3" y="356"/>
                    <a:pt x="3" y="356"/>
                  </a:cubicBezTo>
                  <a:cubicBezTo>
                    <a:pt x="3" y="356"/>
                    <a:pt x="4" y="357"/>
                    <a:pt x="4" y="357"/>
                  </a:cubicBezTo>
                  <a:cubicBezTo>
                    <a:pt x="4" y="358"/>
                    <a:pt x="4" y="359"/>
                    <a:pt x="4" y="360"/>
                  </a:cubicBezTo>
                  <a:cubicBezTo>
                    <a:pt x="4" y="360"/>
                    <a:pt x="4" y="360"/>
                    <a:pt x="4" y="360"/>
                  </a:cubicBezTo>
                  <a:cubicBezTo>
                    <a:pt x="4" y="360"/>
                    <a:pt x="4" y="360"/>
                    <a:pt x="4" y="358"/>
                  </a:cubicBezTo>
                  <a:moveTo>
                    <a:pt x="4" y="343"/>
                  </a:moveTo>
                  <a:cubicBezTo>
                    <a:pt x="5" y="343"/>
                    <a:pt x="6" y="343"/>
                    <a:pt x="7" y="343"/>
                  </a:cubicBezTo>
                  <a:cubicBezTo>
                    <a:pt x="7" y="342"/>
                    <a:pt x="7" y="336"/>
                    <a:pt x="6" y="335"/>
                  </a:cubicBezTo>
                  <a:cubicBezTo>
                    <a:pt x="6" y="335"/>
                    <a:pt x="6" y="335"/>
                    <a:pt x="6" y="335"/>
                  </a:cubicBezTo>
                  <a:cubicBezTo>
                    <a:pt x="5" y="335"/>
                    <a:pt x="5" y="335"/>
                    <a:pt x="5" y="335"/>
                  </a:cubicBezTo>
                  <a:cubicBezTo>
                    <a:pt x="5" y="335"/>
                    <a:pt x="5" y="335"/>
                    <a:pt x="5" y="335"/>
                  </a:cubicBezTo>
                  <a:cubicBezTo>
                    <a:pt x="5" y="335"/>
                    <a:pt x="5" y="335"/>
                    <a:pt x="4" y="327"/>
                  </a:cubicBezTo>
                  <a:cubicBezTo>
                    <a:pt x="4" y="325"/>
                    <a:pt x="4" y="325"/>
                    <a:pt x="4" y="324"/>
                  </a:cubicBezTo>
                  <a:cubicBezTo>
                    <a:pt x="5" y="323"/>
                    <a:pt x="5" y="323"/>
                    <a:pt x="4" y="323"/>
                  </a:cubicBezTo>
                  <a:cubicBezTo>
                    <a:pt x="4" y="323"/>
                    <a:pt x="4" y="323"/>
                    <a:pt x="4" y="323"/>
                  </a:cubicBezTo>
                  <a:cubicBezTo>
                    <a:pt x="4" y="323"/>
                    <a:pt x="4" y="323"/>
                    <a:pt x="4" y="323"/>
                  </a:cubicBezTo>
                  <a:cubicBezTo>
                    <a:pt x="4" y="323"/>
                    <a:pt x="4" y="323"/>
                    <a:pt x="4" y="323"/>
                  </a:cubicBezTo>
                  <a:cubicBezTo>
                    <a:pt x="4" y="323"/>
                    <a:pt x="4" y="323"/>
                    <a:pt x="4" y="324"/>
                  </a:cubicBezTo>
                  <a:cubicBezTo>
                    <a:pt x="4" y="323"/>
                    <a:pt x="4" y="323"/>
                    <a:pt x="4" y="323"/>
                  </a:cubicBezTo>
                  <a:cubicBezTo>
                    <a:pt x="4" y="323"/>
                    <a:pt x="4" y="323"/>
                    <a:pt x="4" y="323"/>
                  </a:cubicBezTo>
                  <a:cubicBezTo>
                    <a:pt x="3" y="323"/>
                    <a:pt x="3" y="323"/>
                    <a:pt x="3" y="323"/>
                  </a:cubicBezTo>
                  <a:cubicBezTo>
                    <a:pt x="3" y="323"/>
                    <a:pt x="2" y="331"/>
                    <a:pt x="3" y="332"/>
                  </a:cubicBezTo>
                  <a:cubicBezTo>
                    <a:pt x="3" y="331"/>
                    <a:pt x="3" y="330"/>
                    <a:pt x="3" y="329"/>
                  </a:cubicBezTo>
                  <a:cubicBezTo>
                    <a:pt x="4" y="329"/>
                    <a:pt x="3" y="332"/>
                    <a:pt x="3" y="334"/>
                  </a:cubicBezTo>
                  <a:cubicBezTo>
                    <a:pt x="3" y="335"/>
                    <a:pt x="3" y="337"/>
                    <a:pt x="4" y="337"/>
                  </a:cubicBezTo>
                  <a:cubicBezTo>
                    <a:pt x="4" y="337"/>
                    <a:pt x="4" y="337"/>
                    <a:pt x="4" y="337"/>
                  </a:cubicBezTo>
                  <a:cubicBezTo>
                    <a:pt x="4" y="337"/>
                    <a:pt x="4" y="337"/>
                    <a:pt x="4" y="339"/>
                  </a:cubicBezTo>
                  <a:cubicBezTo>
                    <a:pt x="4" y="339"/>
                    <a:pt x="4" y="342"/>
                    <a:pt x="4" y="343"/>
                  </a:cubicBezTo>
                  <a:moveTo>
                    <a:pt x="287" y="80"/>
                  </a:moveTo>
                  <a:cubicBezTo>
                    <a:pt x="287" y="79"/>
                    <a:pt x="288" y="78"/>
                    <a:pt x="289" y="77"/>
                  </a:cubicBezTo>
                  <a:cubicBezTo>
                    <a:pt x="289" y="76"/>
                    <a:pt x="289" y="76"/>
                    <a:pt x="289" y="75"/>
                  </a:cubicBezTo>
                  <a:cubicBezTo>
                    <a:pt x="288" y="75"/>
                    <a:pt x="288" y="75"/>
                    <a:pt x="287" y="74"/>
                  </a:cubicBezTo>
                  <a:cubicBezTo>
                    <a:pt x="289" y="71"/>
                    <a:pt x="289" y="71"/>
                    <a:pt x="290" y="70"/>
                  </a:cubicBezTo>
                  <a:cubicBezTo>
                    <a:pt x="289" y="70"/>
                    <a:pt x="288" y="70"/>
                    <a:pt x="287" y="70"/>
                  </a:cubicBezTo>
                  <a:cubicBezTo>
                    <a:pt x="286" y="70"/>
                    <a:pt x="286" y="70"/>
                    <a:pt x="286" y="70"/>
                  </a:cubicBezTo>
                  <a:cubicBezTo>
                    <a:pt x="284" y="70"/>
                    <a:pt x="282" y="72"/>
                    <a:pt x="280" y="72"/>
                  </a:cubicBezTo>
                  <a:cubicBezTo>
                    <a:pt x="279" y="72"/>
                    <a:pt x="279" y="72"/>
                    <a:pt x="278" y="72"/>
                  </a:cubicBezTo>
                  <a:cubicBezTo>
                    <a:pt x="278" y="71"/>
                    <a:pt x="277" y="71"/>
                    <a:pt x="276" y="71"/>
                  </a:cubicBezTo>
                  <a:cubicBezTo>
                    <a:pt x="274" y="71"/>
                    <a:pt x="272" y="73"/>
                    <a:pt x="270" y="73"/>
                  </a:cubicBezTo>
                  <a:cubicBezTo>
                    <a:pt x="270" y="73"/>
                    <a:pt x="269" y="73"/>
                    <a:pt x="268" y="73"/>
                  </a:cubicBezTo>
                  <a:cubicBezTo>
                    <a:pt x="268" y="72"/>
                    <a:pt x="269" y="72"/>
                    <a:pt x="269" y="71"/>
                  </a:cubicBezTo>
                  <a:cubicBezTo>
                    <a:pt x="269" y="71"/>
                    <a:pt x="270" y="70"/>
                    <a:pt x="270" y="70"/>
                  </a:cubicBezTo>
                  <a:cubicBezTo>
                    <a:pt x="270" y="69"/>
                    <a:pt x="270" y="69"/>
                    <a:pt x="270" y="68"/>
                  </a:cubicBezTo>
                  <a:cubicBezTo>
                    <a:pt x="269" y="69"/>
                    <a:pt x="269" y="69"/>
                    <a:pt x="269" y="69"/>
                  </a:cubicBezTo>
                  <a:cubicBezTo>
                    <a:pt x="268" y="69"/>
                    <a:pt x="268" y="70"/>
                    <a:pt x="268" y="70"/>
                  </a:cubicBezTo>
                  <a:cubicBezTo>
                    <a:pt x="268" y="70"/>
                    <a:pt x="262" y="67"/>
                    <a:pt x="258" y="73"/>
                  </a:cubicBezTo>
                  <a:cubicBezTo>
                    <a:pt x="259" y="73"/>
                    <a:pt x="260" y="73"/>
                    <a:pt x="261" y="73"/>
                  </a:cubicBezTo>
                  <a:cubicBezTo>
                    <a:pt x="263" y="73"/>
                    <a:pt x="263" y="73"/>
                    <a:pt x="263" y="73"/>
                  </a:cubicBezTo>
                  <a:cubicBezTo>
                    <a:pt x="263" y="75"/>
                    <a:pt x="263" y="75"/>
                    <a:pt x="263" y="75"/>
                  </a:cubicBezTo>
                  <a:cubicBezTo>
                    <a:pt x="264" y="76"/>
                    <a:pt x="262" y="76"/>
                    <a:pt x="262" y="77"/>
                  </a:cubicBezTo>
                  <a:cubicBezTo>
                    <a:pt x="260" y="76"/>
                    <a:pt x="257" y="76"/>
                    <a:pt x="256" y="76"/>
                  </a:cubicBezTo>
                  <a:cubicBezTo>
                    <a:pt x="255" y="77"/>
                    <a:pt x="255" y="78"/>
                    <a:pt x="254" y="79"/>
                  </a:cubicBezTo>
                  <a:cubicBezTo>
                    <a:pt x="255" y="78"/>
                    <a:pt x="255" y="78"/>
                    <a:pt x="256" y="78"/>
                  </a:cubicBezTo>
                  <a:cubicBezTo>
                    <a:pt x="257" y="78"/>
                    <a:pt x="258" y="78"/>
                    <a:pt x="258" y="78"/>
                  </a:cubicBezTo>
                  <a:cubicBezTo>
                    <a:pt x="259" y="79"/>
                    <a:pt x="259" y="79"/>
                    <a:pt x="259" y="79"/>
                  </a:cubicBezTo>
                  <a:cubicBezTo>
                    <a:pt x="258" y="80"/>
                    <a:pt x="257" y="81"/>
                    <a:pt x="256" y="82"/>
                  </a:cubicBezTo>
                  <a:cubicBezTo>
                    <a:pt x="256" y="83"/>
                    <a:pt x="256" y="83"/>
                    <a:pt x="256" y="83"/>
                  </a:cubicBezTo>
                  <a:cubicBezTo>
                    <a:pt x="256" y="83"/>
                    <a:pt x="257" y="83"/>
                    <a:pt x="257" y="83"/>
                  </a:cubicBezTo>
                  <a:cubicBezTo>
                    <a:pt x="259" y="83"/>
                    <a:pt x="260" y="83"/>
                    <a:pt x="261" y="83"/>
                  </a:cubicBezTo>
                  <a:cubicBezTo>
                    <a:pt x="262" y="83"/>
                    <a:pt x="262" y="83"/>
                    <a:pt x="263" y="83"/>
                  </a:cubicBezTo>
                  <a:cubicBezTo>
                    <a:pt x="264" y="83"/>
                    <a:pt x="264" y="83"/>
                    <a:pt x="264" y="84"/>
                  </a:cubicBezTo>
                  <a:cubicBezTo>
                    <a:pt x="264" y="84"/>
                    <a:pt x="264" y="86"/>
                    <a:pt x="266" y="86"/>
                  </a:cubicBezTo>
                  <a:cubicBezTo>
                    <a:pt x="267" y="86"/>
                    <a:pt x="268" y="86"/>
                    <a:pt x="269" y="86"/>
                  </a:cubicBezTo>
                  <a:cubicBezTo>
                    <a:pt x="270" y="85"/>
                    <a:pt x="270" y="85"/>
                    <a:pt x="272" y="83"/>
                  </a:cubicBezTo>
                  <a:cubicBezTo>
                    <a:pt x="273" y="83"/>
                    <a:pt x="275" y="82"/>
                    <a:pt x="275" y="82"/>
                  </a:cubicBezTo>
                  <a:cubicBezTo>
                    <a:pt x="276" y="82"/>
                    <a:pt x="277" y="82"/>
                    <a:pt x="277" y="81"/>
                  </a:cubicBezTo>
                  <a:cubicBezTo>
                    <a:pt x="278" y="80"/>
                    <a:pt x="279" y="80"/>
                    <a:pt x="281" y="80"/>
                  </a:cubicBezTo>
                  <a:cubicBezTo>
                    <a:pt x="282" y="79"/>
                    <a:pt x="282" y="79"/>
                    <a:pt x="287" y="80"/>
                  </a:cubicBezTo>
                  <a:moveTo>
                    <a:pt x="103" y="171"/>
                  </a:moveTo>
                  <a:cubicBezTo>
                    <a:pt x="104" y="170"/>
                    <a:pt x="104" y="170"/>
                    <a:pt x="104" y="170"/>
                  </a:cubicBezTo>
                  <a:cubicBezTo>
                    <a:pt x="104" y="169"/>
                    <a:pt x="104" y="169"/>
                    <a:pt x="104" y="168"/>
                  </a:cubicBezTo>
                  <a:cubicBezTo>
                    <a:pt x="104" y="168"/>
                    <a:pt x="104" y="168"/>
                    <a:pt x="104" y="168"/>
                  </a:cubicBezTo>
                  <a:cubicBezTo>
                    <a:pt x="103" y="168"/>
                    <a:pt x="103" y="164"/>
                    <a:pt x="103" y="164"/>
                  </a:cubicBezTo>
                  <a:cubicBezTo>
                    <a:pt x="103" y="163"/>
                    <a:pt x="103" y="163"/>
                    <a:pt x="101" y="162"/>
                  </a:cubicBezTo>
                  <a:cubicBezTo>
                    <a:pt x="101" y="162"/>
                    <a:pt x="101" y="162"/>
                    <a:pt x="101" y="161"/>
                  </a:cubicBezTo>
                  <a:cubicBezTo>
                    <a:pt x="104" y="158"/>
                    <a:pt x="104" y="158"/>
                    <a:pt x="104" y="158"/>
                  </a:cubicBezTo>
                  <a:cubicBezTo>
                    <a:pt x="105" y="157"/>
                    <a:pt x="106" y="157"/>
                    <a:pt x="106" y="157"/>
                  </a:cubicBezTo>
                  <a:cubicBezTo>
                    <a:pt x="108" y="155"/>
                    <a:pt x="108" y="154"/>
                    <a:pt x="108" y="153"/>
                  </a:cubicBezTo>
                  <a:cubicBezTo>
                    <a:pt x="108" y="152"/>
                    <a:pt x="108" y="152"/>
                    <a:pt x="108" y="152"/>
                  </a:cubicBezTo>
                  <a:cubicBezTo>
                    <a:pt x="108" y="152"/>
                    <a:pt x="106" y="153"/>
                    <a:pt x="106" y="153"/>
                  </a:cubicBezTo>
                  <a:cubicBezTo>
                    <a:pt x="104" y="155"/>
                    <a:pt x="104" y="157"/>
                    <a:pt x="102" y="158"/>
                  </a:cubicBezTo>
                  <a:cubicBezTo>
                    <a:pt x="99" y="162"/>
                    <a:pt x="95" y="165"/>
                    <a:pt x="92" y="168"/>
                  </a:cubicBezTo>
                  <a:cubicBezTo>
                    <a:pt x="90" y="170"/>
                    <a:pt x="90" y="170"/>
                    <a:pt x="88" y="174"/>
                  </a:cubicBezTo>
                  <a:cubicBezTo>
                    <a:pt x="90" y="175"/>
                    <a:pt x="92" y="175"/>
                    <a:pt x="94" y="175"/>
                  </a:cubicBezTo>
                  <a:cubicBezTo>
                    <a:pt x="95" y="175"/>
                    <a:pt x="95" y="175"/>
                    <a:pt x="95" y="177"/>
                  </a:cubicBezTo>
                  <a:cubicBezTo>
                    <a:pt x="94" y="180"/>
                    <a:pt x="95" y="181"/>
                    <a:pt x="95" y="182"/>
                  </a:cubicBezTo>
                  <a:cubicBezTo>
                    <a:pt x="96" y="181"/>
                    <a:pt x="96" y="181"/>
                    <a:pt x="96" y="181"/>
                  </a:cubicBezTo>
                  <a:cubicBezTo>
                    <a:pt x="97" y="181"/>
                    <a:pt x="97" y="180"/>
                    <a:pt x="99" y="176"/>
                  </a:cubicBezTo>
                  <a:cubicBezTo>
                    <a:pt x="101" y="173"/>
                    <a:pt x="101" y="173"/>
                    <a:pt x="103" y="171"/>
                  </a:cubicBezTo>
                  <a:moveTo>
                    <a:pt x="89" y="162"/>
                  </a:moveTo>
                  <a:cubicBezTo>
                    <a:pt x="89" y="162"/>
                    <a:pt x="89" y="162"/>
                    <a:pt x="89" y="162"/>
                  </a:cubicBezTo>
                  <a:cubicBezTo>
                    <a:pt x="89" y="162"/>
                    <a:pt x="89" y="161"/>
                    <a:pt x="88" y="161"/>
                  </a:cubicBezTo>
                  <a:cubicBezTo>
                    <a:pt x="88" y="161"/>
                    <a:pt x="88" y="161"/>
                    <a:pt x="88" y="161"/>
                  </a:cubicBezTo>
                  <a:cubicBezTo>
                    <a:pt x="88" y="160"/>
                    <a:pt x="88" y="160"/>
                    <a:pt x="88" y="159"/>
                  </a:cubicBezTo>
                  <a:cubicBezTo>
                    <a:pt x="88" y="158"/>
                    <a:pt x="88" y="158"/>
                    <a:pt x="88" y="158"/>
                  </a:cubicBezTo>
                  <a:cubicBezTo>
                    <a:pt x="88" y="158"/>
                    <a:pt x="88" y="158"/>
                    <a:pt x="88" y="158"/>
                  </a:cubicBezTo>
                  <a:cubicBezTo>
                    <a:pt x="87" y="158"/>
                    <a:pt x="87" y="159"/>
                    <a:pt x="86" y="159"/>
                  </a:cubicBezTo>
                  <a:cubicBezTo>
                    <a:pt x="86" y="159"/>
                    <a:pt x="86" y="160"/>
                    <a:pt x="86" y="160"/>
                  </a:cubicBezTo>
                  <a:cubicBezTo>
                    <a:pt x="86" y="161"/>
                    <a:pt x="86" y="161"/>
                    <a:pt x="86" y="162"/>
                  </a:cubicBezTo>
                  <a:cubicBezTo>
                    <a:pt x="85" y="165"/>
                    <a:pt x="85" y="165"/>
                    <a:pt x="85" y="165"/>
                  </a:cubicBezTo>
                  <a:cubicBezTo>
                    <a:pt x="85" y="166"/>
                    <a:pt x="85" y="166"/>
                    <a:pt x="89" y="162"/>
                  </a:cubicBezTo>
                  <a:moveTo>
                    <a:pt x="363" y="4"/>
                  </a:moveTo>
                  <a:cubicBezTo>
                    <a:pt x="363" y="3"/>
                    <a:pt x="363" y="3"/>
                    <a:pt x="363" y="3"/>
                  </a:cubicBezTo>
                  <a:cubicBezTo>
                    <a:pt x="363" y="3"/>
                    <a:pt x="363"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1" y="3"/>
                  </a:cubicBezTo>
                  <a:cubicBezTo>
                    <a:pt x="361" y="3"/>
                    <a:pt x="356" y="4"/>
                    <a:pt x="354" y="4"/>
                  </a:cubicBezTo>
                  <a:cubicBezTo>
                    <a:pt x="354" y="4"/>
                    <a:pt x="354" y="4"/>
                    <a:pt x="354" y="4"/>
                  </a:cubicBezTo>
                  <a:cubicBezTo>
                    <a:pt x="354" y="4"/>
                    <a:pt x="354" y="4"/>
                    <a:pt x="354" y="4"/>
                  </a:cubicBezTo>
                  <a:cubicBezTo>
                    <a:pt x="354" y="4"/>
                    <a:pt x="354" y="4"/>
                    <a:pt x="354" y="4"/>
                  </a:cubicBezTo>
                  <a:cubicBezTo>
                    <a:pt x="354" y="4"/>
                    <a:pt x="354" y="4"/>
                    <a:pt x="354" y="4"/>
                  </a:cubicBezTo>
                  <a:cubicBezTo>
                    <a:pt x="354" y="4"/>
                    <a:pt x="354" y="4"/>
                    <a:pt x="354" y="4"/>
                  </a:cubicBezTo>
                  <a:cubicBezTo>
                    <a:pt x="354" y="4"/>
                    <a:pt x="354" y="4"/>
                    <a:pt x="354" y="4"/>
                  </a:cubicBezTo>
                  <a:cubicBezTo>
                    <a:pt x="354" y="4"/>
                    <a:pt x="354" y="4"/>
                    <a:pt x="354" y="4"/>
                  </a:cubicBezTo>
                  <a:cubicBezTo>
                    <a:pt x="354" y="4"/>
                    <a:pt x="354" y="4"/>
                    <a:pt x="353" y="4"/>
                  </a:cubicBezTo>
                  <a:cubicBezTo>
                    <a:pt x="351" y="5"/>
                    <a:pt x="349" y="5"/>
                    <a:pt x="348" y="6"/>
                  </a:cubicBezTo>
                  <a:cubicBezTo>
                    <a:pt x="350" y="5"/>
                    <a:pt x="352" y="5"/>
                    <a:pt x="354" y="4"/>
                  </a:cubicBezTo>
                  <a:cubicBezTo>
                    <a:pt x="354" y="4"/>
                    <a:pt x="355" y="4"/>
                    <a:pt x="355" y="4"/>
                  </a:cubicBezTo>
                  <a:cubicBezTo>
                    <a:pt x="358" y="3"/>
                    <a:pt x="358" y="3"/>
                    <a:pt x="360" y="3"/>
                  </a:cubicBezTo>
                  <a:cubicBezTo>
                    <a:pt x="359" y="3"/>
                    <a:pt x="359" y="3"/>
                    <a:pt x="359" y="3"/>
                  </a:cubicBezTo>
                  <a:cubicBezTo>
                    <a:pt x="357" y="3"/>
                    <a:pt x="354" y="3"/>
                    <a:pt x="352" y="4"/>
                  </a:cubicBezTo>
                  <a:cubicBezTo>
                    <a:pt x="354" y="3"/>
                    <a:pt x="354" y="3"/>
                    <a:pt x="355" y="3"/>
                  </a:cubicBezTo>
                  <a:cubicBezTo>
                    <a:pt x="355" y="3"/>
                    <a:pt x="355" y="3"/>
                    <a:pt x="356" y="3"/>
                  </a:cubicBezTo>
                  <a:cubicBezTo>
                    <a:pt x="357" y="3"/>
                    <a:pt x="357" y="3"/>
                    <a:pt x="357" y="3"/>
                  </a:cubicBezTo>
                  <a:cubicBezTo>
                    <a:pt x="357" y="3"/>
                    <a:pt x="357" y="3"/>
                    <a:pt x="357" y="3"/>
                  </a:cubicBezTo>
                  <a:cubicBezTo>
                    <a:pt x="357" y="3"/>
                    <a:pt x="356" y="3"/>
                    <a:pt x="356" y="3"/>
                  </a:cubicBezTo>
                  <a:cubicBezTo>
                    <a:pt x="355" y="3"/>
                    <a:pt x="355" y="3"/>
                    <a:pt x="354" y="3"/>
                  </a:cubicBezTo>
                  <a:cubicBezTo>
                    <a:pt x="354" y="3"/>
                    <a:pt x="353" y="3"/>
                    <a:pt x="352" y="3"/>
                  </a:cubicBezTo>
                  <a:cubicBezTo>
                    <a:pt x="352" y="3"/>
                    <a:pt x="352" y="3"/>
                    <a:pt x="352" y="3"/>
                  </a:cubicBezTo>
                  <a:cubicBezTo>
                    <a:pt x="352" y="3"/>
                    <a:pt x="352" y="3"/>
                    <a:pt x="352" y="3"/>
                  </a:cubicBezTo>
                  <a:cubicBezTo>
                    <a:pt x="352" y="3"/>
                    <a:pt x="352" y="3"/>
                    <a:pt x="352" y="3"/>
                  </a:cubicBezTo>
                  <a:cubicBezTo>
                    <a:pt x="352" y="3"/>
                    <a:pt x="352" y="3"/>
                    <a:pt x="352" y="3"/>
                  </a:cubicBezTo>
                  <a:cubicBezTo>
                    <a:pt x="352" y="3"/>
                    <a:pt x="352" y="3"/>
                    <a:pt x="352" y="3"/>
                  </a:cubicBezTo>
                  <a:cubicBezTo>
                    <a:pt x="352" y="3"/>
                    <a:pt x="352" y="3"/>
                    <a:pt x="352" y="3"/>
                  </a:cubicBezTo>
                  <a:cubicBezTo>
                    <a:pt x="352" y="3"/>
                    <a:pt x="352" y="3"/>
                    <a:pt x="352" y="3"/>
                  </a:cubicBezTo>
                  <a:cubicBezTo>
                    <a:pt x="352" y="3"/>
                    <a:pt x="352"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0" y="3"/>
                    <a:pt x="350" y="3"/>
                  </a:cubicBezTo>
                  <a:cubicBezTo>
                    <a:pt x="351" y="3"/>
                    <a:pt x="353" y="2"/>
                    <a:pt x="355" y="2"/>
                  </a:cubicBezTo>
                  <a:cubicBezTo>
                    <a:pt x="356" y="2"/>
                    <a:pt x="356" y="2"/>
                    <a:pt x="358" y="2"/>
                  </a:cubicBezTo>
                  <a:cubicBezTo>
                    <a:pt x="359" y="2"/>
                    <a:pt x="359" y="2"/>
                    <a:pt x="359" y="2"/>
                  </a:cubicBezTo>
                  <a:cubicBezTo>
                    <a:pt x="359" y="2"/>
                    <a:pt x="360" y="2"/>
                    <a:pt x="361" y="2"/>
                  </a:cubicBezTo>
                  <a:cubicBezTo>
                    <a:pt x="362" y="2"/>
                    <a:pt x="362" y="2"/>
                    <a:pt x="364" y="2"/>
                  </a:cubicBezTo>
                  <a:cubicBezTo>
                    <a:pt x="364" y="2"/>
                    <a:pt x="365" y="2"/>
                    <a:pt x="365" y="1"/>
                  </a:cubicBezTo>
                  <a:cubicBezTo>
                    <a:pt x="365" y="1"/>
                    <a:pt x="365" y="1"/>
                    <a:pt x="365" y="1"/>
                  </a:cubicBezTo>
                  <a:cubicBezTo>
                    <a:pt x="365" y="1"/>
                    <a:pt x="365" y="1"/>
                    <a:pt x="365" y="1"/>
                  </a:cubicBezTo>
                  <a:cubicBezTo>
                    <a:pt x="366" y="1"/>
                    <a:pt x="366" y="1"/>
                    <a:pt x="366" y="1"/>
                  </a:cubicBezTo>
                  <a:cubicBezTo>
                    <a:pt x="366" y="1"/>
                    <a:pt x="366" y="1"/>
                    <a:pt x="366" y="1"/>
                  </a:cubicBezTo>
                  <a:cubicBezTo>
                    <a:pt x="366" y="1"/>
                    <a:pt x="365" y="1"/>
                    <a:pt x="366" y="1"/>
                  </a:cubicBezTo>
                  <a:cubicBezTo>
                    <a:pt x="366" y="1"/>
                    <a:pt x="366" y="1"/>
                    <a:pt x="366" y="1"/>
                  </a:cubicBezTo>
                  <a:cubicBezTo>
                    <a:pt x="365" y="1"/>
                    <a:pt x="365" y="1"/>
                    <a:pt x="365" y="1"/>
                  </a:cubicBezTo>
                  <a:cubicBezTo>
                    <a:pt x="365" y="1"/>
                    <a:pt x="365" y="1"/>
                    <a:pt x="365" y="1"/>
                  </a:cubicBezTo>
                  <a:cubicBezTo>
                    <a:pt x="365" y="1"/>
                    <a:pt x="365" y="1"/>
                    <a:pt x="365" y="1"/>
                  </a:cubicBezTo>
                  <a:cubicBezTo>
                    <a:pt x="364" y="1"/>
                    <a:pt x="364" y="1"/>
                    <a:pt x="364" y="1"/>
                  </a:cubicBezTo>
                  <a:cubicBezTo>
                    <a:pt x="363" y="1"/>
                    <a:pt x="363" y="1"/>
                    <a:pt x="363" y="1"/>
                  </a:cubicBezTo>
                  <a:cubicBezTo>
                    <a:pt x="364" y="1"/>
                    <a:pt x="364" y="1"/>
                    <a:pt x="364" y="1"/>
                  </a:cubicBezTo>
                  <a:cubicBezTo>
                    <a:pt x="364" y="1"/>
                    <a:pt x="364" y="1"/>
                    <a:pt x="365" y="1"/>
                  </a:cubicBezTo>
                  <a:cubicBezTo>
                    <a:pt x="365" y="1"/>
                    <a:pt x="366" y="1"/>
                    <a:pt x="366" y="1"/>
                  </a:cubicBezTo>
                  <a:cubicBezTo>
                    <a:pt x="367" y="1"/>
                    <a:pt x="367" y="1"/>
                    <a:pt x="368" y="1"/>
                  </a:cubicBezTo>
                  <a:cubicBezTo>
                    <a:pt x="369" y="1"/>
                    <a:pt x="370" y="0"/>
                    <a:pt x="370" y="0"/>
                  </a:cubicBezTo>
                  <a:cubicBezTo>
                    <a:pt x="370" y="0"/>
                    <a:pt x="370" y="0"/>
                    <a:pt x="370" y="0"/>
                  </a:cubicBezTo>
                  <a:cubicBezTo>
                    <a:pt x="370" y="0"/>
                    <a:pt x="370" y="0"/>
                    <a:pt x="370" y="0"/>
                  </a:cubicBezTo>
                  <a:cubicBezTo>
                    <a:pt x="370" y="0"/>
                    <a:pt x="370" y="0"/>
                    <a:pt x="369" y="0"/>
                  </a:cubicBezTo>
                  <a:cubicBezTo>
                    <a:pt x="369" y="0"/>
                    <a:pt x="368" y="0"/>
                    <a:pt x="367" y="0"/>
                  </a:cubicBezTo>
                  <a:cubicBezTo>
                    <a:pt x="367" y="0"/>
                    <a:pt x="367" y="0"/>
                    <a:pt x="367" y="0"/>
                  </a:cubicBezTo>
                  <a:cubicBezTo>
                    <a:pt x="367" y="0"/>
                    <a:pt x="367" y="0"/>
                    <a:pt x="367" y="0"/>
                  </a:cubicBezTo>
                  <a:cubicBezTo>
                    <a:pt x="365" y="0"/>
                    <a:pt x="363" y="1"/>
                    <a:pt x="362" y="1"/>
                  </a:cubicBezTo>
                  <a:cubicBezTo>
                    <a:pt x="361" y="1"/>
                    <a:pt x="361" y="1"/>
                    <a:pt x="362" y="0"/>
                  </a:cubicBezTo>
                  <a:cubicBezTo>
                    <a:pt x="362" y="0"/>
                    <a:pt x="363" y="0"/>
                    <a:pt x="363" y="0"/>
                  </a:cubicBezTo>
                  <a:cubicBezTo>
                    <a:pt x="363" y="0"/>
                    <a:pt x="362" y="0"/>
                    <a:pt x="361" y="0"/>
                  </a:cubicBezTo>
                  <a:cubicBezTo>
                    <a:pt x="361" y="0"/>
                    <a:pt x="361" y="0"/>
                    <a:pt x="361" y="0"/>
                  </a:cubicBezTo>
                  <a:cubicBezTo>
                    <a:pt x="360" y="0"/>
                    <a:pt x="360" y="0"/>
                    <a:pt x="360" y="0"/>
                  </a:cubicBezTo>
                  <a:cubicBezTo>
                    <a:pt x="360" y="0"/>
                    <a:pt x="360" y="0"/>
                    <a:pt x="360" y="0"/>
                  </a:cubicBezTo>
                  <a:cubicBezTo>
                    <a:pt x="359" y="0"/>
                    <a:pt x="359" y="1"/>
                    <a:pt x="358" y="1"/>
                  </a:cubicBezTo>
                  <a:cubicBezTo>
                    <a:pt x="357" y="1"/>
                    <a:pt x="357" y="1"/>
                    <a:pt x="357" y="1"/>
                  </a:cubicBezTo>
                  <a:cubicBezTo>
                    <a:pt x="357" y="1"/>
                    <a:pt x="357" y="1"/>
                    <a:pt x="357" y="1"/>
                  </a:cubicBezTo>
                  <a:cubicBezTo>
                    <a:pt x="357" y="1"/>
                    <a:pt x="357" y="1"/>
                    <a:pt x="357" y="1"/>
                  </a:cubicBezTo>
                  <a:cubicBezTo>
                    <a:pt x="356" y="1"/>
                    <a:pt x="356" y="1"/>
                    <a:pt x="356" y="1"/>
                  </a:cubicBezTo>
                  <a:cubicBezTo>
                    <a:pt x="356" y="1"/>
                    <a:pt x="356" y="1"/>
                    <a:pt x="356" y="1"/>
                  </a:cubicBezTo>
                  <a:cubicBezTo>
                    <a:pt x="355" y="1"/>
                    <a:pt x="354" y="1"/>
                    <a:pt x="353" y="1"/>
                  </a:cubicBezTo>
                  <a:cubicBezTo>
                    <a:pt x="353" y="1"/>
                    <a:pt x="353" y="1"/>
                    <a:pt x="353" y="1"/>
                  </a:cubicBezTo>
                  <a:cubicBezTo>
                    <a:pt x="354" y="1"/>
                    <a:pt x="354" y="1"/>
                    <a:pt x="354" y="1"/>
                  </a:cubicBezTo>
                  <a:cubicBezTo>
                    <a:pt x="354" y="1"/>
                    <a:pt x="354" y="1"/>
                    <a:pt x="354" y="1"/>
                  </a:cubicBezTo>
                  <a:cubicBezTo>
                    <a:pt x="354" y="1"/>
                    <a:pt x="354" y="1"/>
                    <a:pt x="354" y="1"/>
                  </a:cubicBezTo>
                  <a:cubicBezTo>
                    <a:pt x="354" y="1"/>
                    <a:pt x="354" y="1"/>
                    <a:pt x="354" y="1"/>
                  </a:cubicBezTo>
                  <a:cubicBezTo>
                    <a:pt x="354" y="1"/>
                    <a:pt x="354" y="1"/>
                    <a:pt x="354" y="1"/>
                  </a:cubicBezTo>
                  <a:cubicBezTo>
                    <a:pt x="355" y="1"/>
                    <a:pt x="355" y="1"/>
                    <a:pt x="355" y="1"/>
                  </a:cubicBezTo>
                  <a:cubicBezTo>
                    <a:pt x="355" y="1"/>
                    <a:pt x="355" y="1"/>
                    <a:pt x="355" y="1"/>
                  </a:cubicBezTo>
                  <a:cubicBezTo>
                    <a:pt x="355" y="1"/>
                    <a:pt x="355" y="1"/>
                    <a:pt x="355" y="1"/>
                  </a:cubicBezTo>
                  <a:cubicBezTo>
                    <a:pt x="355" y="1"/>
                    <a:pt x="355" y="1"/>
                    <a:pt x="355" y="1"/>
                  </a:cubicBezTo>
                  <a:cubicBezTo>
                    <a:pt x="355" y="1"/>
                    <a:pt x="355" y="1"/>
                    <a:pt x="355" y="1"/>
                  </a:cubicBezTo>
                  <a:cubicBezTo>
                    <a:pt x="355" y="1"/>
                    <a:pt x="355" y="1"/>
                    <a:pt x="355" y="1"/>
                  </a:cubicBezTo>
                  <a:cubicBezTo>
                    <a:pt x="355" y="1"/>
                    <a:pt x="355" y="1"/>
                    <a:pt x="355" y="1"/>
                  </a:cubicBezTo>
                  <a:cubicBezTo>
                    <a:pt x="354" y="1"/>
                    <a:pt x="354" y="1"/>
                    <a:pt x="354" y="1"/>
                  </a:cubicBezTo>
                  <a:cubicBezTo>
                    <a:pt x="352" y="1"/>
                    <a:pt x="352" y="1"/>
                    <a:pt x="352" y="1"/>
                  </a:cubicBezTo>
                  <a:cubicBezTo>
                    <a:pt x="352" y="1"/>
                    <a:pt x="352" y="1"/>
                    <a:pt x="352" y="1"/>
                  </a:cubicBezTo>
                  <a:cubicBezTo>
                    <a:pt x="351" y="1"/>
                    <a:pt x="351" y="1"/>
                    <a:pt x="351" y="1"/>
                  </a:cubicBezTo>
                  <a:cubicBezTo>
                    <a:pt x="351" y="1"/>
                    <a:pt x="351" y="1"/>
                    <a:pt x="351" y="1"/>
                  </a:cubicBezTo>
                  <a:cubicBezTo>
                    <a:pt x="350" y="1"/>
                    <a:pt x="350" y="1"/>
                    <a:pt x="350" y="1"/>
                  </a:cubicBezTo>
                  <a:cubicBezTo>
                    <a:pt x="350" y="2"/>
                    <a:pt x="350" y="2"/>
                    <a:pt x="350" y="2"/>
                  </a:cubicBezTo>
                  <a:cubicBezTo>
                    <a:pt x="350" y="2"/>
                    <a:pt x="350" y="2"/>
                    <a:pt x="350" y="2"/>
                  </a:cubicBezTo>
                  <a:cubicBezTo>
                    <a:pt x="350" y="2"/>
                    <a:pt x="350" y="2"/>
                    <a:pt x="350" y="2"/>
                  </a:cubicBezTo>
                  <a:cubicBezTo>
                    <a:pt x="350" y="2"/>
                    <a:pt x="350" y="2"/>
                    <a:pt x="350" y="2"/>
                  </a:cubicBezTo>
                  <a:cubicBezTo>
                    <a:pt x="349" y="2"/>
                    <a:pt x="349" y="2"/>
                    <a:pt x="349" y="2"/>
                  </a:cubicBezTo>
                  <a:cubicBezTo>
                    <a:pt x="348" y="2"/>
                    <a:pt x="348" y="2"/>
                    <a:pt x="348" y="2"/>
                  </a:cubicBezTo>
                  <a:cubicBezTo>
                    <a:pt x="347" y="2"/>
                    <a:pt x="347" y="2"/>
                    <a:pt x="347" y="2"/>
                  </a:cubicBezTo>
                  <a:cubicBezTo>
                    <a:pt x="347" y="2"/>
                    <a:pt x="347" y="2"/>
                    <a:pt x="347" y="2"/>
                  </a:cubicBezTo>
                  <a:cubicBezTo>
                    <a:pt x="346" y="2"/>
                    <a:pt x="346" y="2"/>
                    <a:pt x="346" y="2"/>
                  </a:cubicBezTo>
                  <a:cubicBezTo>
                    <a:pt x="344" y="2"/>
                    <a:pt x="344" y="2"/>
                    <a:pt x="344" y="2"/>
                  </a:cubicBezTo>
                  <a:cubicBezTo>
                    <a:pt x="345" y="2"/>
                    <a:pt x="345" y="2"/>
                    <a:pt x="345" y="2"/>
                  </a:cubicBezTo>
                  <a:cubicBezTo>
                    <a:pt x="345" y="2"/>
                    <a:pt x="345" y="2"/>
                    <a:pt x="345" y="2"/>
                  </a:cubicBezTo>
                  <a:cubicBezTo>
                    <a:pt x="345" y="2"/>
                    <a:pt x="345" y="2"/>
                    <a:pt x="345" y="2"/>
                  </a:cubicBezTo>
                  <a:cubicBezTo>
                    <a:pt x="346" y="2"/>
                    <a:pt x="346" y="2"/>
                    <a:pt x="346" y="2"/>
                  </a:cubicBezTo>
                  <a:cubicBezTo>
                    <a:pt x="346" y="2"/>
                    <a:pt x="346" y="2"/>
                    <a:pt x="346" y="2"/>
                  </a:cubicBezTo>
                  <a:cubicBezTo>
                    <a:pt x="346" y="2"/>
                    <a:pt x="346" y="2"/>
                    <a:pt x="346" y="2"/>
                  </a:cubicBezTo>
                  <a:cubicBezTo>
                    <a:pt x="346" y="2"/>
                    <a:pt x="347" y="2"/>
                    <a:pt x="347" y="2"/>
                  </a:cubicBezTo>
                  <a:cubicBezTo>
                    <a:pt x="347" y="2"/>
                    <a:pt x="347" y="2"/>
                    <a:pt x="347" y="2"/>
                  </a:cubicBezTo>
                  <a:cubicBezTo>
                    <a:pt x="348" y="2"/>
                    <a:pt x="348" y="2"/>
                    <a:pt x="348" y="2"/>
                  </a:cubicBezTo>
                  <a:cubicBezTo>
                    <a:pt x="348" y="2"/>
                    <a:pt x="348" y="2"/>
                    <a:pt x="348" y="2"/>
                  </a:cubicBezTo>
                  <a:cubicBezTo>
                    <a:pt x="349" y="2"/>
                    <a:pt x="349" y="2"/>
                    <a:pt x="349" y="2"/>
                  </a:cubicBezTo>
                  <a:cubicBezTo>
                    <a:pt x="349" y="2"/>
                    <a:pt x="349" y="2"/>
                    <a:pt x="349" y="2"/>
                  </a:cubicBezTo>
                  <a:cubicBezTo>
                    <a:pt x="350" y="1"/>
                    <a:pt x="350" y="1"/>
                    <a:pt x="350" y="1"/>
                  </a:cubicBezTo>
                  <a:cubicBezTo>
                    <a:pt x="350" y="1"/>
                    <a:pt x="350" y="1"/>
                    <a:pt x="350" y="1"/>
                  </a:cubicBezTo>
                  <a:cubicBezTo>
                    <a:pt x="350" y="1"/>
                    <a:pt x="350" y="1"/>
                    <a:pt x="350" y="1"/>
                  </a:cubicBezTo>
                  <a:cubicBezTo>
                    <a:pt x="350" y="1"/>
                    <a:pt x="350" y="1"/>
                    <a:pt x="350" y="1"/>
                  </a:cubicBezTo>
                  <a:cubicBezTo>
                    <a:pt x="350" y="1"/>
                    <a:pt x="350" y="1"/>
                    <a:pt x="350" y="1"/>
                  </a:cubicBezTo>
                  <a:cubicBezTo>
                    <a:pt x="350" y="1"/>
                    <a:pt x="350" y="1"/>
                    <a:pt x="350" y="1"/>
                  </a:cubicBezTo>
                  <a:cubicBezTo>
                    <a:pt x="351" y="1"/>
                    <a:pt x="351" y="1"/>
                    <a:pt x="351" y="1"/>
                  </a:cubicBezTo>
                  <a:cubicBezTo>
                    <a:pt x="351" y="1"/>
                    <a:pt x="350" y="1"/>
                    <a:pt x="350" y="1"/>
                  </a:cubicBezTo>
                  <a:cubicBezTo>
                    <a:pt x="349" y="1"/>
                    <a:pt x="348" y="1"/>
                    <a:pt x="348" y="2"/>
                  </a:cubicBezTo>
                  <a:cubicBezTo>
                    <a:pt x="348" y="2"/>
                    <a:pt x="348" y="2"/>
                    <a:pt x="348" y="2"/>
                  </a:cubicBezTo>
                  <a:cubicBezTo>
                    <a:pt x="347" y="2"/>
                    <a:pt x="347" y="2"/>
                    <a:pt x="347" y="2"/>
                  </a:cubicBezTo>
                  <a:cubicBezTo>
                    <a:pt x="346" y="2"/>
                    <a:pt x="346" y="2"/>
                    <a:pt x="346" y="2"/>
                  </a:cubicBezTo>
                  <a:cubicBezTo>
                    <a:pt x="346" y="2"/>
                    <a:pt x="346" y="2"/>
                    <a:pt x="346" y="2"/>
                  </a:cubicBezTo>
                  <a:cubicBezTo>
                    <a:pt x="345" y="2"/>
                    <a:pt x="345" y="2"/>
                    <a:pt x="345" y="2"/>
                  </a:cubicBezTo>
                  <a:cubicBezTo>
                    <a:pt x="345" y="2"/>
                    <a:pt x="344" y="2"/>
                    <a:pt x="344" y="2"/>
                  </a:cubicBezTo>
                  <a:cubicBezTo>
                    <a:pt x="343" y="2"/>
                    <a:pt x="343" y="2"/>
                    <a:pt x="343" y="2"/>
                  </a:cubicBezTo>
                  <a:cubicBezTo>
                    <a:pt x="343" y="2"/>
                    <a:pt x="342" y="2"/>
                    <a:pt x="341" y="2"/>
                  </a:cubicBezTo>
                  <a:cubicBezTo>
                    <a:pt x="341" y="3"/>
                    <a:pt x="341" y="3"/>
                    <a:pt x="341" y="3"/>
                  </a:cubicBezTo>
                  <a:cubicBezTo>
                    <a:pt x="341" y="3"/>
                    <a:pt x="341" y="3"/>
                    <a:pt x="341" y="3"/>
                  </a:cubicBezTo>
                  <a:cubicBezTo>
                    <a:pt x="341" y="3"/>
                    <a:pt x="341" y="3"/>
                    <a:pt x="341" y="3"/>
                  </a:cubicBezTo>
                  <a:cubicBezTo>
                    <a:pt x="341" y="3"/>
                    <a:pt x="341" y="3"/>
                    <a:pt x="341" y="3"/>
                  </a:cubicBezTo>
                  <a:cubicBezTo>
                    <a:pt x="341" y="2"/>
                    <a:pt x="341" y="2"/>
                    <a:pt x="341" y="2"/>
                  </a:cubicBezTo>
                  <a:cubicBezTo>
                    <a:pt x="341" y="2"/>
                    <a:pt x="341" y="2"/>
                    <a:pt x="341" y="2"/>
                  </a:cubicBezTo>
                  <a:cubicBezTo>
                    <a:pt x="342" y="2"/>
                    <a:pt x="342" y="2"/>
                    <a:pt x="342" y="2"/>
                  </a:cubicBezTo>
                  <a:cubicBezTo>
                    <a:pt x="342" y="2"/>
                    <a:pt x="342" y="2"/>
                    <a:pt x="342" y="2"/>
                  </a:cubicBezTo>
                  <a:cubicBezTo>
                    <a:pt x="343" y="2"/>
                    <a:pt x="343" y="2"/>
                    <a:pt x="343" y="2"/>
                  </a:cubicBezTo>
                  <a:cubicBezTo>
                    <a:pt x="343" y="2"/>
                    <a:pt x="343" y="2"/>
                    <a:pt x="343" y="2"/>
                  </a:cubicBezTo>
                  <a:cubicBezTo>
                    <a:pt x="344" y="2"/>
                    <a:pt x="344" y="2"/>
                    <a:pt x="344" y="2"/>
                  </a:cubicBezTo>
                  <a:cubicBezTo>
                    <a:pt x="345" y="2"/>
                    <a:pt x="345" y="2"/>
                    <a:pt x="345" y="2"/>
                  </a:cubicBezTo>
                  <a:cubicBezTo>
                    <a:pt x="345" y="2"/>
                    <a:pt x="345" y="2"/>
                    <a:pt x="345" y="2"/>
                  </a:cubicBezTo>
                  <a:cubicBezTo>
                    <a:pt x="346" y="2"/>
                    <a:pt x="346" y="2"/>
                    <a:pt x="346" y="2"/>
                  </a:cubicBezTo>
                  <a:cubicBezTo>
                    <a:pt x="346" y="2"/>
                    <a:pt x="346" y="2"/>
                    <a:pt x="346" y="2"/>
                  </a:cubicBezTo>
                  <a:cubicBezTo>
                    <a:pt x="346" y="2"/>
                    <a:pt x="346" y="2"/>
                    <a:pt x="346" y="2"/>
                  </a:cubicBezTo>
                  <a:cubicBezTo>
                    <a:pt x="347" y="1"/>
                    <a:pt x="347" y="1"/>
                    <a:pt x="347" y="1"/>
                  </a:cubicBezTo>
                  <a:cubicBezTo>
                    <a:pt x="348" y="1"/>
                    <a:pt x="348" y="1"/>
                    <a:pt x="348" y="1"/>
                  </a:cubicBezTo>
                  <a:cubicBezTo>
                    <a:pt x="348" y="1"/>
                    <a:pt x="348" y="1"/>
                    <a:pt x="348" y="1"/>
                  </a:cubicBezTo>
                  <a:cubicBezTo>
                    <a:pt x="349" y="1"/>
                    <a:pt x="349" y="1"/>
                    <a:pt x="349" y="1"/>
                  </a:cubicBezTo>
                  <a:cubicBezTo>
                    <a:pt x="349" y="1"/>
                    <a:pt x="349" y="1"/>
                    <a:pt x="349" y="1"/>
                  </a:cubicBezTo>
                  <a:cubicBezTo>
                    <a:pt x="348" y="1"/>
                    <a:pt x="348" y="1"/>
                    <a:pt x="348" y="1"/>
                  </a:cubicBezTo>
                  <a:cubicBezTo>
                    <a:pt x="348" y="1"/>
                    <a:pt x="348" y="1"/>
                    <a:pt x="346" y="1"/>
                  </a:cubicBezTo>
                  <a:cubicBezTo>
                    <a:pt x="345" y="2"/>
                    <a:pt x="344" y="2"/>
                    <a:pt x="343" y="2"/>
                  </a:cubicBezTo>
                  <a:cubicBezTo>
                    <a:pt x="342" y="2"/>
                    <a:pt x="342" y="2"/>
                    <a:pt x="342" y="2"/>
                  </a:cubicBezTo>
                  <a:cubicBezTo>
                    <a:pt x="342" y="2"/>
                    <a:pt x="342" y="2"/>
                    <a:pt x="342" y="2"/>
                  </a:cubicBezTo>
                  <a:cubicBezTo>
                    <a:pt x="341" y="2"/>
                    <a:pt x="341" y="2"/>
                    <a:pt x="341" y="2"/>
                  </a:cubicBezTo>
                  <a:cubicBezTo>
                    <a:pt x="340" y="2"/>
                    <a:pt x="339" y="2"/>
                    <a:pt x="338" y="3"/>
                  </a:cubicBezTo>
                  <a:cubicBezTo>
                    <a:pt x="338" y="3"/>
                    <a:pt x="338" y="3"/>
                    <a:pt x="338" y="3"/>
                  </a:cubicBezTo>
                  <a:cubicBezTo>
                    <a:pt x="337" y="3"/>
                    <a:pt x="337" y="3"/>
                    <a:pt x="337" y="3"/>
                  </a:cubicBezTo>
                  <a:cubicBezTo>
                    <a:pt x="338" y="2"/>
                    <a:pt x="338" y="2"/>
                    <a:pt x="338" y="2"/>
                  </a:cubicBezTo>
                  <a:cubicBezTo>
                    <a:pt x="339" y="2"/>
                    <a:pt x="339" y="2"/>
                    <a:pt x="339" y="2"/>
                  </a:cubicBezTo>
                  <a:cubicBezTo>
                    <a:pt x="339" y="2"/>
                    <a:pt x="340" y="2"/>
                    <a:pt x="340" y="2"/>
                  </a:cubicBezTo>
                  <a:cubicBezTo>
                    <a:pt x="341" y="2"/>
                    <a:pt x="341" y="2"/>
                    <a:pt x="342" y="2"/>
                  </a:cubicBezTo>
                  <a:cubicBezTo>
                    <a:pt x="343" y="2"/>
                    <a:pt x="343" y="2"/>
                    <a:pt x="343" y="2"/>
                  </a:cubicBezTo>
                  <a:cubicBezTo>
                    <a:pt x="343" y="2"/>
                    <a:pt x="343" y="2"/>
                    <a:pt x="343" y="2"/>
                  </a:cubicBezTo>
                  <a:cubicBezTo>
                    <a:pt x="344" y="2"/>
                    <a:pt x="344" y="2"/>
                    <a:pt x="344" y="2"/>
                  </a:cubicBezTo>
                  <a:cubicBezTo>
                    <a:pt x="344" y="2"/>
                    <a:pt x="344" y="2"/>
                    <a:pt x="344" y="2"/>
                  </a:cubicBezTo>
                  <a:cubicBezTo>
                    <a:pt x="345" y="2"/>
                    <a:pt x="345" y="2"/>
                    <a:pt x="345" y="2"/>
                  </a:cubicBezTo>
                  <a:cubicBezTo>
                    <a:pt x="346" y="2"/>
                    <a:pt x="346" y="2"/>
                    <a:pt x="346" y="2"/>
                  </a:cubicBezTo>
                  <a:cubicBezTo>
                    <a:pt x="346" y="1"/>
                    <a:pt x="346" y="1"/>
                    <a:pt x="346" y="1"/>
                  </a:cubicBezTo>
                  <a:cubicBezTo>
                    <a:pt x="347" y="1"/>
                    <a:pt x="347" y="1"/>
                    <a:pt x="348" y="1"/>
                  </a:cubicBezTo>
                  <a:cubicBezTo>
                    <a:pt x="348" y="1"/>
                    <a:pt x="348" y="1"/>
                    <a:pt x="348" y="1"/>
                  </a:cubicBezTo>
                  <a:cubicBezTo>
                    <a:pt x="349" y="1"/>
                    <a:pt x="349" y="1"/>
                    <a:pt x="349" y="1"/>
                  </a:cubicBezTo>
                  <a:cubicBezTo>
                    <a:pt x="349" y="1"/>
                    <a:pt x="349" y="1"/>
                    <a:pt x="349" y="1"/>
                  </a:cubicBezTo>
                  <a:cubicBezTo>
                    <a:pt x="349" y="1"/>
                    <a:pt x="349" y="1"/>
                    <a:pt x="349" y="1"/>
                  </a:cubicBezTo>
                  <a:cubicBezTo>
                    <a:pt x="349" y="1"/>
                    <a:pt x="349" y="1"/>
                    <a:pt x="349" y="1"/>
                  </a:cubicBezTo>
                  <a:cubicBezTo>
                    <a:pt x="348" y="1"/>
                    <a:pt x="348" y="1"/>
                    <a:pt x="348" y="1"/>
                  </a:cubicBezTo>
                  <a:cubicBezTo>
                    <a:pt x="347" y="1"/>
                    <a:pt x="347" y="1"/>
                    <a:pt x="347" y="1"/>
                  </a:cubicBezTo>
                  <a:cubicBezTo>
                    <a:pt x="347" y="1"/>
                    <a:pt x="347" y="1"/>
                    <a:pt x="347" y="1"/>
                  </a:cubicBezTo>
                  <a:cubicBezTo>
                    <a:pt x="346" y="1"/>
                    <a:pt x="346" y="1"/>
                    <a:pt x="346" y="1"/>
                  </a:cubicBezTo>
                  <a:cubicBezTo>
                    <a:pt x="346" y="1"/>
                    <a:pt x="346" y="1"/>
                    <a:pt x="346" y="1"/>
                  </a:cubicBezTo>
                  <a:cubicBezTo>
                    <a:pt x="346" y="1"/>
                    <a:pt x="346" y="1"/>
                    <a:pt x="346" y="1"/>
                  </a:cubicBezTo>
                  <a:cubicBezTo>
                    <a:pt x="346" y="1"/>
                    <a:pt x="346" y="1"/>
                    <a:pt x="346" y="1"/>
                  </a:cubicBezTo>
                  <a:cubicBezTo>
                    <a:pt x="345" y="1"/>
                    <a:pt x="345" y="1"/>
                    <a:pt x="345" y="1"/>
                  </a:cubicBezTo>
                  <a:cubicBezTo>
                    <a:pt x="345" y="1"/>
                    <a:pt x="345" y="1"/>
                    <a:pt x="345" y="1"/>
                  </a:cubicBezTo>
                  <a:cubicBezTo>
                    <a:pt x="345" y="1"/>
                    <a:pt x="345" y="1"/>
                    <a:pt x="345" y="1"/>
                  </a:cubicBezTo>
                  <a:cubicBezTo>
                    <a:pt x="345" y="1"/>
                    <a:pt x="345" y="1"/>
                    <a:pt x="345" y="1"/>
                  </a:cubicBezTo>
                  <a:cubicBezTo>
                    <a:pt x="345" y="1"/>
                    <a:pt x="345" y="1"/>
                    <a:pt x="345" y="1"/>
                  </a:cubicBezTo>
                  <a:cubicBezTo>
                    <a:pt x="344" y="1"/>
                    <a:pt x="344" y="1"/>
                    <a:pt x="344" y="1"/>
                  </a:cubicBezTo>
                  <a:cubicBezTo>
                    <a:pt x="344" y="1"/>
                    <a:pt x="344" y="1"/>
                    <a:pt x="344" y="1"/>
                  </a:cubicBezTo>
                  <a:cubicBezTo>
                    <a:pt x="343" y="1"/>
                    <a:pt x="343" y="1"/>
                    <a:pt x="343" y="1"/>
                  </a:cubicBezTo>
                  <a:cubicBezTo>
                    <a:pt x="343" y="1"/>
                    <a:pt x="343" y="1"/>
                    <a:pt x="343" y="1"/>
                  </a:cubicBezTo>
                  <a:cubicBezTo>
                    <a:pt x="343" y="2"/>
                    <a:pt x="343" y="2"/>
                    <a:pt x="343" y="2"/>
                  </a:cubicBezTo>
                  <a:cubicBezTo>
                    <a:pt x="342" y="2"/>
                    <a:pt x="342" y="2"/>
                    <a:pt x="342"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0" y="2"/>
                    <a:pt x="340" y="2"/>
                    <a:pt x="340" y="2"/>
                  </a:cubicBezTo>
                  <a:cubicBezTo>
                    <a:pt x="340" y="2"/>
                    <a:pt x="340" y="2"/>
                    <a:pt x="340" y="2"/>
                  </a:cubicBezTo>
                  <a:cubicBezTo>
                    <a:pt x="339" y="2"/>
                    <a:pt x="339" y="2"/>
                    <a:pt x="339"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7" y="2"/>
                    <a:pt x="337" y="2"/>
                    <a:pt x="337" y="2"/>
                  </a:cubicBezTo>
                  <a:cubicBezTo>
                    <a:pt x="336" y="2"/>
                    <a:pt x="336" y="2"/>
                    <a:pt x="336" y="2"/>
                  </a:cubicBezTo>
                  <a:cubicBezTo>
                    <a:pt x="335" y="3"/>
                    <a:pt x="335" y="3"/>
                    <a:pt x="335" y="3"/>
                  </a:cubicBezTo>
                  <a:cubicBezTo>
                    <a:pt x="335" y="3"/>
                    <a:pt x="335" y="3"/>
                    <a:pt x="335" y="3"/>
                  </a:cubicBezTo>
                  <a:cubicBezTo>
                    <a:pt x="335" y="3"/>
                    <a:pt x="335" y="3"/>
                    <a:pt x="335" y="3"/>
                  </a:cubicBezTo>
                  <a:cubicBezTo>
                    <a:pt x="335" y="3"/>
                    <a:pt x="335" y="3"/>
                    <a:pt x="335" y="3"/>
                  </a:cubicBezTo>
                  <a:cubicBezTo>
                    <a:pt x="335" y="3"/>
                    <a:pt x="335" y="3"/>
                    <a:pt x="335" y="3"/>
                  </a:cubicBezTo>
                  <a:cubicBezTo>
                    <a:pt x="336" y="3"/>
                    <a:pt x="336" y="3"/>
                    <a:pt x="336" y="3"/>
                  </a:cubicBezTo>
                  <a:cubicBezTo>
                    <a:pt x="336" y="2"/>
                    <a:pt x="336" y="2"/>
                    <a:pt x="336" y="2"/>
                  </a:cubicBezTo>
                  <a:cubicBezTo>
                    <a:pt x="336" y="2"/>
                    <a:pt x="336" y="2"/>
                    <a:pt x="336" y="2"/>
                  </a:cubicBezTo>
                  <a:cubicBezTo>
                    <a:pt x="337" y="2"/>
                    <a:pt x="337" y="2"/>
                    <a:pt x="337" y="2"/>
                  </a:cubicBezTo>
                  <a:cubicBezTo>
                    <a:pt x="337" y="2"/>
                    <a:pt x="337" y="2"/>
                    <a:pt x="337" y="2"/>
                  </a:cubicBezTo>
                  <a:cubicBezTo>
                    <a:pt x="337" y="2"/>
                    <a:pt x="337" y="2"/>
                    <a:pt x="337" y="2"/>
                  </a:cubicBezTo>
                  <a:cubicBezTo>
                    <a:pt x="337" y="2"/>
                    <a:pt x="337" y="2"/>
                    <a:pt x="337" y="2"/>
                  </a:cubicBezTo>
                  <a:cubicBezTo>
                    <a:pt x="338" y="2"/>
                    <a:pt x="338" y="2"/>
                    <a:pt x="338" y="2"/>
                  </a:cubicBezTo>
                  <a:cubicBezTo>
                    <a:pt x="339" y="2"/>
                    <a:pt x="339" y="2"/>
                    <a:pt x="339" y="2"/>
                  </a:cubicBezTo>
                  <a:cubicBezTo>
                    <a:pt x="340" y="2"/>
                    <a:pt x="340" y="2"/>
                    <a:pt x="340" y="2"/>
                  </a:cubicBezTo>
                  <a:cubicBezTo>
                    <a:pt x="340" y="2"/>
                    <a:pt x="340" y="2"/>
                    <a:pt x="340" y="2"/>
                  </a:cubicBezTo>
                  <a:cubicBezTo>
                    <a:pt x="341" y="2"/>
                    <a:pt x="341" y="2"/>
                    <a:pt x="341" y="2"/>
                  </a:cubicBezTo>
                  <a:cubicBezTo>
                    <a:pt x="341" y="2"/>
                    <a:pt x="341" y="2"/>
                    <a:pt x="341" y="2"/>
                  </a:cubicBezTo>
                  <a:cubicBezTo>
                    <a:pt x="341" y="2"/>
                    <a:pt x="341" y="2"/>
                    <a:pt x="341" y="2"/>
                  </a:cubicBezTo>
                  <a:cubicBezTo>
                    <a:pt x="340" y="2"/>
                    <a:pt x="340" y="2"/>
                    <a:pt x="340" y="2"/>
                  </a:cubicBezTo>
                  <a:cubicBezTo>
                    <a:pt x="340" y="2"/>
                    <a:pt x="340" y="2"/>
                    <a:pt x="340" y="2"/>
                  </a:cubicBezTo>
                  <a:cubicBezTo>
                    <a:pt x="339" y="2"/>
                    <a:pt x="339" y="2"/>
                    <a:pt x="339" y="2"/>
                  </a:cubicBezTo>
                  <a:cubicBezTo>
                    <a:pt x="339" y="2"/>
                    <a:pt x="339" y="2"/>
                    <a:pt x="339" y="2"/>
                  </a:cubicBezTo>
                  <a:cubicBezTo>
                    <a:pt x="338" y="2"/>
                    <a:pt x="338" y="2"/>
                    <a:pt x="338" y="2"/>
                  </a:cubicBezTo>
                  <a:cubicBezTo>
                    <a:pt x="337" y="2"/>
                    <a:pt x="336" y="2"/>
                    <a:pt x="336" y="2"/>
                  </a:cubicBezTo>
                  <a:cubicBezTo>
                    <a:pt x="335" y="2"/>
                    <a:pt x="335" y="2"/>
                    <a:pt x="335" y="2"/>
                  </a:cubicBezTo>
                  <a:cubicBezTo>
                    <a:pt x="335" y="2"/>
                    <a:pt x="335" y="2"/>
                    <a:pt x="335" y="2"/>
                  </a:cubicBezTo>
                  <a:cubicBezTo>
                    <a:pt x="334" y="2"/>
                    <a:pt x="334" y="2"/>
                    <a:pt x="334" y="2"/>
                  </a:cubicBezTo>
                  <a:cubicBezTo>
                    <a:pt x="332" y="3"/>
                    <a:pt x="331" y="3"/>
                    <a:pt x="329" y="3"/>
                  </a:cubicBezTo>
                  <a:cubicBezTo>
                    <a:pt x="329" y="3"/>
                    <a:pt x="329" y="3"/>
                    <a:pt x="329" y="3"/>
                  </a:cubicBezTo>
                  <a:cubicBezTo>
                    <a:pt x="330" y="3"/>
                    <a:pt x="330" y="3"/>
                    <a:pt x="330" y="3"/>
                  </a:cubicBezTo>
                  <a:cubicBezTo>
                    <a:pt x="330" y="3"/>
                    <a:pt x="330" y="3"/>
                    <a:pt x="330" y="3"/>
                  </a:cubicBezTo>
                  <a:cubicBezTo>
                    <a:pt x="330" y="3"/>
                    <a:pt x="330" y="3"/>
                    <a:pt x="330" y="3"/>
                  </a:cubicBezTo>
                  <a:cubicBezTo>
                    <a:pt x="330" y="3"/>
                    <a:pt x="329" y="3"/>
                    <a:pt x="328" y="3"/>
                  </a:cubicBezTo>
                  <a:cubicBezTo>
                    <a:pt x="327" y="3"/>
                    <a:pt x="326" y="3"/>
                    <a:pt x="325" y="3"/>
                  </a:cubicBezTo>
                  <a:cubicBezTo>
                    <a:pt x="325" y="3"/>
                    <a:pt x="324" y="4"/>
                    <a:pt x="323" y="4"/>
                  </a:cubicBezTo>
                  <a:cubicBezTo>
                    <a:pt x="323" y="4"/>
                    <a:pt x="323" y="4"/>
                    <a:pt x="323" y="4"/>
                  </a:cubicBezTo>
                  <a:cubicBezTo>
                    <a:pt x="323" y="4"/>
                    <a:pt x="323" y="4"/>
                    <a:pt x="323" y="4"/>
                  </a:cubicBezTo>
                  <a:cubicBezTo>
                    <a:pt x="323" y="4"/>
                    <a:pt x="323" y="4"/>
                    <a:pt x="323" y="4"/>
                  </a:cubicBezTo>
                  <a:cubicBezTo>
                    <a:pt x="322" y="4"/>
                    <a:pt x="322" y="4"/>
                    <a:pt x="322" y="4"/>
                  </a:cubicBezTo>
                  <a:cubicBezTo>
                    <a:pt x="322" y="4"/>
                    <a:pt x="322" y="4"/>
                    <a:pt x="322" y="4"/>
                  </a:cubicBezTo>
                  <a:cubicBezTo>
                    <a:pt x="322" y="4"/>
                    <a:pt x="322" y="4"/>
                    <a:pt x="322" y="4"/>
                  </a:cubicBezTo>
                  <a:cubicBezTo>
                    <a:pt x="321" y="4"/>
                    <a:pt x="321" y="4"/>
                    <a:pt x="321" y="4"/>
                  </a:cubicBezTo>
                  <a:cubicBezTo>
                    <a:pt x="321" y="4"/>
                    <a:pt x="321" y="4"/>
                    <a:pt x="321" y="4"/>
                  </a:cubicBezTo>
                  <a:cubicBezTo>
                    <a:pt x="320" y="4"/>
                    <a:pt x="320" y="4"/>
                    <a:pt x="320" y="4"/>
                  </a:cubicBezTo>
                  <a:cubicBezTo>
                    <a:pt x="320" y="4"/>
                    <a:pt x="320" y="4"/>
                    <a:pt x="320" y="4"/>
                  </a:cubicBezTo>
                  <a:cubicBezTo>
                    <a:pt x="320" y="4"/>
                    <a:pt x="320" y="4"/>
                    <a:pt x="320" y="4"/>
                  </a:cubicBezTo>
                  <a:cubicBezTo>
                    <a:pt x="319" y="4"/>
                    <a:pt x="319" y="4"/>
                    <a:pt x="319" y="4"/>
                  </a:cubicBezTo>
                  <a:cubicBezTo>
                    <a:pt x="319" y="4"/>
                    <a:pt x="318" y="4"/>
                    <a:pt x="317" y="5"/>
                  </a:cubicBezTo>
                  <a:cubicBezTo>
                    <a:pt x="317" y="5"/>
                    <a:pt x="317" y="5"/>
                    <a:pt x="317" y="5"/>
                  </a:cubicBezTo>
                  <a:cubicBezTo>
                    <a:pt x="316" y="5"/>
                    <a:pt x="315" y="5"/>
                    <a:pt x="315" y="5"/>
                  </a:cubicBezTo>
                  <a:cubicBezTo>
                    <a:pt x="315" y="5"/>
                    <a:pt x="315" y="5"/>
                    <a:pt x="314" y="5"/>
                  </a:cubicBezTo>
                  <a:cubicBezTo>
                    <a:pt x="314" y="5"/>
                    <a:pt x="314" y="5"/>
                    <a:pt x="314" y="5"/>
                  </a:cubicBezTo>
                  <a:cubicBezTo>
                    <a:pt x="313" y="5"/>
                    <a:pt x="313" y="5"/>
                    <a:pt x="313" y="5"/>
                  </a:cubicBezTo>
                  <a:cubicBezTo>
                    <a:pt x="313" y="5"/>
                    <a:pt x="313" y="5"/>
                    <a:pt x="314" y="5"/>
                  </a:cubicBezTo>
                  <a:cubicBezTo>
                    <a:pt x="314" y="5"/>
                    <a:pt x="314" y="5"/>
                    <a:pt x="314" y="5"/>
                  </a:cubicBezTo>
                  <a:cubicBezTo>
                    <a:pt x="315" y="5"/>
                    <a:pt x="315" y="5"/>
                    <a:pt x="315" y="5"/>
                  </a:cubicBezTo>
                  <a:cubicBezTo>
                    <a:pt x="314" y="5"/>
                    <a:pt x="313" y="6"/>
                    <a:pt x="312" y="6"/>
                  </a:cubicBezTo>
                  <a:cubicBezTo>
                    <a:pt x="311" y="6"/>
                    <a:pt x="311" y="6"/>
                    <a:pt x="311" y="6"/>
                  </a:cubicBezTo>
                  <a:cubicBezTo>
                    <a:pt x="311" y="6"/>
                    <a:pt x="311" y="6"/>
                    <a:pt x="311" y="6"/>
                  </a:cubicBezTo>
                  <a:cubicBezTo>
                    <a:pt x="310" y="6"/>
                    <a:pt x="310" y="6"/>
                    <a:pt x="310" y="6"/>
                  </a:cubicBezTo>
                  <a:cubicBezTo>
                    <a:pt x="309" y="6"/>
                    <a:pt x="308" y="6"/>
                    <a:pt x="307" y="7"/>
                  </a:cubicBezTo>
                  <a:cubicBezTo>
                    <a:pt x="306" y="7"/>
                    <a:pt x="305" y="7"/>
                    <a:pt x="305" y="7"/>
                  </a:cubicBezTo>
                  <a:cubicBezTo>
                    <a:pt x="304" y="7"/>
                    <a:pt x="304" y="7"/>
                    <a:pt x="304" y="7"/>
                  </a:cubicBezTo>
                  <a:cubicBezTo>
                    <a:pt x="303" y="7"/>
                    <a:pt x="303" y="7"/>
                    <a:pt x="303" y="7"/>
                  </a:cubicBezTo>
                  <a:cubicBezTo>
                    <a:pt x="303" y="7"/>
                    <a:pt x="303" y="7"/>
                    <a:pt x="303" y="7"/>
                  </a:cubicBezTo>
                  <a:cubicBezTo>
                    <a:pt x="303" y="7"/>
                    <a:pt x="303" y="7"/>
                    <a:pt x="303" y="7"/>
                  </a:cubicBezTo>
                  <a:cubicBezTo>
                    <a:pt x="302" y="8"/>
                    <a:pt x="302" y="8"/>
                    <a:pt x="302" y="8"/>
                  </a:cubicBezTo>
                  <a:cubicBezTo>
                    <a:pt x="302" y="8"/>
                    <a:pt x="302" y="8"/>
                    <a:pt x="302" y="8"/>
                  </a:cubicBezTo>
                  <a:cubicBezTo>
                    <a:pt x="302" y="7"/>
                    <a:pt x="302" y="7"/>
                    <a:pt x="302" y="7"/>
                  </a:cubicBezTo>
                  <a:cubicBezTo>
                    <a:pt x="302" y="7"/>
                    <a:pt x="302" y="7"/>
                    <a:pt x="302" y="7"/>
                  </a:cubicBezTo>
                  <a:cubicBezTo>
                    <a:pt x="301" y="8"/>
                    <a:pt x="301" y="8"/>
                    <a:pt x="301" y="8"/>
                  </a:cubicBezTo>
                  <a:cubicBezTo>
                    <a:pt x="300" y="8"/>
                    <a:pt x="300" y="8"/>
                    <a:pt x="300" y="8"/>
                  </a:cubicBezTo>
                  <a:cubicBezTo>
                    <a:pt x="300" y="8"/>
                    <a:pt x="300" y="8"/>
                    <a:pt x="299" y="8"/>
                  </a:cubicBezTo>
                  <a:cubicBezTo>
                    <a:pt x="299" y="8"/>
                    <a:pt x="298" y="8"/>
                    <a:pt x="298" y="8"/>
                  </a:cubicBezTo>
                  <a:cubicBezTo>
                    <a:pt x="298" y="8"/>
                    <a:pt x="298" y="8"/>
                    <a:pt x="298" y="8"/>
                  </a:cubicBezTo>
                  <a:cubicBezTo>
                    <a:pt x="298" y="8"/>
                    <a:pt x="298" y="8"/>
                    <a:pt x="297" y="8"/>
                  </a:cubicBezTo>
                  <a:cubicBezTo>
                    <a:pt x="296" y="8"/>
                    <a:pt x="296" y="8"/>
                    <a:pt x="296" y="8"/>
                  </a:cubicBezTo>
                  <a:cubicBezTo>
                    <a:pt x="295" y="8"/>
                    <a:pt x="295" y="8"/>
                    <a:pt x="295" y="8"/>
                  </a:cubicBezTo>
                  <a:cubicBezTo>
                    <a:pt x="295" y="8"/>
                    <a:pt x="295" y="8"/>
                    <a:pt x="295" y="8"/>
                  </a:cubicBezTo>
                  <a:cubicBezTo>
                    <a:pt x="295" y="9"/>
                    <a:pt x="295" y="9"/>
                    <a:pt x="295" y="9"/>
                  </a:cubicBezTo>
                  <a:cubicBezTo>
                    <a:pt x="294" y="9"/>
                    <a:pt x="294" y="9"/>
                    <a:pt x="294" y="9"/>
                  </a:cubicBezTo>
                  <a:cubicBezTo>
                    <a:pt x="294" y="9"/>
                    <a:pt x="294" y="9"/>
                    <a:pt x="294" y="9"/>
                  </a:cubicBezTo>
                  <a:cubicBezTo>
                    <a:pt x="293" y="9"/>
                    <a:pt x="293" y="9"/>
                    <a:pt x="293" y="9"/>
                  </a:cubicBezTo>
                  <a:cubicBezTo>
                    <a:pt x="292" y="9"/>
                    <a:pt x="292" y="9"/>
                    <a:pt x="292" y="9"/>
                  </a:cubicBezTo>
                  <a:cubicBezTo>
                    <a:pt x="292" y="9"/>
                    <a:pt x="292" y="9"/>
                    <a:pt x="292" y="9"/>
                  </a:cubicBezTo>
                  <a:cubicBezTo>
                    <a:pt x="292" y="9"/>
                    <a:pt x="292" y="9"/>
                    <a:pt x="292" y="9"/>
                  </a:cubicBezTo>
                  <a:cubicBezTo>
                    <a:pt x="289" y="10"/>
                    <a:pt x="287" y="11"/>
                    <a:pt x="284" y="11"/>
                  </a:cubicBezTo>
                  <a:cubicBezTo>
                    <a:pt x="284" y="11"/>
                    <a:pt x="284" y="11"/>
                    <a:pt x="284" y="11"/>
                  </a:cubicBezTo>
                  <a:cubicBezTo>
                    <a:pt x="283" y="12"/>
                    <a:pt x="283" y="12"/>
                    <a:pt x="283" y="12"/>
                  </a:cubicBezTo>
                  <a:cubicBezTo>
                    <a:pt x="283" y="12"/>
                    <a:pt x="283" y="12"/>
                    <a:pt x="283" y="12"/>
                  </a:cubicBezTo>
                  <a:cubicBezTo>
                    <a:pt x="282" y="12"/>
                    <a:pt x="282" y="12"/>
                    <a:pt x="282" y="12"/>
                  </a:cubicBezTo>
                  <a:cubicBezTo>
                    <a:pt x="282" y="12"/>
                    <a:pt x="282" y="12"/>
                    <a:pt x="282" y="12"/>
                  </a:cubicBezTo>
                  <a:cubicBezTo>
                    <a:pt x="283" y="12"/>
                    <a:pt x="283" y="12"/>
                    <a:pt x="283" y="12"/>
                  </a:cubicBezTo>
                  <a:cubicBezTo>
                    <a:pt x="284" y="12"/>
                    <a:pt x="284" y="12"/>
                    <a:pt x="284" y="12"/>
                  </a:cubicBezTo>
                  <a:cubicBezTo>
                    <a:pt x="284" y="12"/>
                    <a:pt x="284" y="12"/>
                    <a:pt x="285" y="12"/>
                  </a:cubicBezTo>
                  <a:cubicBezTo>
                    <a:pt x="285" y="12"/>
                    <a:pt x="285" y="12"/>
                    <a:pt x="285" y="12"/>
                  </a:cubicBezTo>
                  <a:cubicBezTo>
                    <a:pt x="285" y="12"/>
                    <a:pt x="285" y="12"/>
                    <a:pt x="285" y="12"/>
                  </a:cubicBezTo>
                  <a:cubicBezTo>
                    <a:pt x="284" y="12"/>
                    <a:pt x="283" y="12"/>
                    <a:pt x="282" y="13"/>
                  </a:cubicBezTo>
                  <a:cubicBezTo>
                    <a:pt x="282" y="13"/>
                    <a:pt x="282" y="13"/>
                    <a:pt x="281" y="13"/>
                  </a:cubicBezTo>
                  <a:cubicBezTo>
                    <a:pt x="281" y="13"/>
                    <a:pt x="281" y="13"/>
                    <a:pt x="281" y="13"/>
                  </a:cubicBezTo>
                  <a:cubicBezTo>
                    <a:pt x="280" y="13"/>
                    <a:pt x="280" y="13"/>
                    <a:pt x="279" y="13"/>
                  </a:cubicBezTo>
                  <a:cubicBezTo>
                    <a:pt x="279" y="13"/>
                    <a:pt x="279" y="13"/>
                    <a:pt x="279" y="13"/>
                  </a:cubicBezTo>
                  <a:cubicBezTo>
                    <a:pt x="279" y="13"/>
                    <a:pt x="279" y="13"/>
                    <a:pt x="279" y="13"/>
                  </a:cubicBezTo>
                  <a:cubicBezTo>
                    <a:pt x="279" y="13"/>
                    <a:pt x="279" y="13"/>
                    <a:pt x="279" y="13"/>
                  </a:cubicBezTo>
                  <a:cubicBezTo>
                    <a:pt x="279" y="13"/>
                    <a:pt x="279" y="13"/>
                    <a:pt x="279"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79" y="13"/>
                    <a:pt x="279" y="13"/>
                    <a:pt x="279" y="13"/>
                  </a:cubicBezTo>
                  <a:cubicBezTo>
                    <a:pt x="278" y="13"/>
                    <a:pt x="278" y="13"/>
                    <a:pt x="278" y="13"/>
                  </a:cubicBezTo>
                  <a:cubicBezTo>
                    <a:pt x="278" y="13"/>
                    <a:pt x="278" y="13"/>
                    <a:pt x="278" y="13"/>
                  </a:cubicBezTo>
                  <a:cubicBezTo>
                    <a:pt x="279" y="13"/>
                    <a:pt x="279" y="13"/>
                    <a:pt x="279" y="13"/>
                  </a:cubicBezTo>
                  <a:cubicBezTo>
                    <a:pt x="279" y="13"/>
                    <a:pt x="279" y="13"/>
                    <a:pt x="279" y="13"/>
                  </a:cubicBezTo>
                  <a:cubicBezTo>
                    <a:pt x="278" y="13"/>
                    <a:pt x="278" y="13"/>
                    <a:pt x="277" y="13"/>
                  </a:cubicBezTo>
                  <a:cubicBezTo>
                    <a:pt x="277" y="13"/>
                    <a:pt x="277" y="13"/>
                    <a:pt x="277" y="13"/>
                  </a:cubicBezTo>
                  <a:cubicBezTo>
                    <a:pt x="276" y="14"/>
                    <a:pt x="275" y="14"/>
                    <a:pt x="274" y="14"/>
                  </a:cubicBezTo>
                  <a:cubicBezTo>
                    <a:pt x="274" y="14"/>
                    <a:pt x="274" y="14"/>
                    <a:pt x="274" y="14"/>
                  </a:cubicBezTo>
                  <a:cubicBezTo>
                    <a:pt x="273" y="15"/>
                    <a:pt x="273" y="15"/>
                    <a:pt x="271" y="15"/>
                  </a:cubicBezTo>
                  <a:cubicBezTo>
                    <a:pt x="271" y="16"/>
                    <a:pt x="271" y="16"/>
                    <a:pt x="271" y="16"/>
                  </a:cubicBezTo>
                  <a:cubicBezTo>
                    <a:pt x="270" y="16"/>
                    <a:pt x="270" y="16"/>
                    <a:pt x="270" y="16"/>
                  </a:cubicBezTo>
                  <a:cubicBezTo>
                    <a:pt x="270" y="16"/>
                    <a:pt x="270" y="16"/>
                    <a:pt x="270" y="16"/>
                  </a:cubicBezTo>
                  <a:cubicBezTo>
                    <a:pt x="269" y="16"/>
                    <a:pt x="269" y="16"/>
                    <a:pt x="269" y="16"/>
                  </a:cubicBezTo>
                  <a:cubicBezTo>
                    <a:pt x="269" y="16"/>
                    <a:pt x="269" y="16"/>
                    <a:pt x="269" y="16"/>
                  </a:cubicBezTo>
                  <a:cubicBezTo>
                    <a:pt x="268" y="16"/>
                    <a:pt x="268" y="16"/>
                    <a:pt x="268" y="16"/>
                  </a:cubicBezTo>
                  <a:cubicBezTo>
                    <a:pt x="268" y="17"/>
                    <a:pt x="268" y="17"/>
                    <a:pt x="268" y="17"/>
                  </a:cubicBezTo>
                  <a:cubicBezTo>
                    <a:pt x="267" y="17"/>
                    <a:pt x="267" y="17"/>
                    <a:pt x="267" y="17"/>
                  </a:cubicBezTo>
                  <a:cubicBezTo>
                    <a:pt x="267" y="17"/>
                    <a:pt x="267" y="17"/>
                    <a:pt x="267" y="17"/>
                  </a:cubicBezTo>
                  <a:cubicBezTo>
                    <a:pt x="267" y="17"/>
                    <a:pt x="267" y="17"/>
                    <a:pt x="267" y="17"/>
                  </a:cubicBezTo>
                  <a:cubicBezTo>
                    <a:pt x="266" y="17"/>
                    <a:pt x="266" y="17"/>
                    <a:pt x="266" y="17"/>
                  </a:cubicBezTo>
                  <a:cubicBezTo>
                    <a:pt x="266" y="17"/>
                    <a:pt x="266" y="17"/>
                    <a:pt x="266" y="17"/>
                  </a:cubicBezTo>
                  <a:cubicBezTo>
                    <a:pt x="266" y="17"/>
                    <a:pt x="266" y="17"/>
                    <a:pt x="266" y="17"/>
                  </a:cubicBezTo>
                  <a:cubicBezTo>
                    <a:pt x="265" y="18"/>
                    <a:pt x="265" y="18"/>
                    <a:pt x="265" y="18"/>
                  </a:cubicBezTo>
                  <a:cubicBezTo>
                    <a:pt x="265" y="18"/>
                    <a:pt x="265" y="18"/>
                    <a:pt x="265" y="18"/>
                  </a:cubicBezTo>
                  <a:cubicBezTo>
                    <a:pt x="265" y="18"/>
                    <a:pt x="265" y="18"/>
                    <a:pt x="265" y="18"/>
                  </a:cubicBezTo>
                  <a:cubicBezTo>
                    <a:pt x="265" y="18"/>
                    <a:pt x="265" y="18"/>
                    <a:pt x="265" y="18"/>
                  </a:cubicBezTo>
                  <a:cubicBezTo>
                    <a:pt x="265" y="18"/>
                    <a:pt x="265" y="18"/>
                    <a:pt x="265" y="18"/>
                  </a:cubicBezTo>
                  <a:cubicBezTo>
                    <a:pt x="266" y="18"/>
                    <a:pt x="266" y="18"/>
                    <a:pt x="266" y="18"/>
                  </a:cubicBezTo>
                  <a:cubicBezTo>
                    <a:pt x="266" y="17"/>
                    <a:pt x="267" y="17"/>
                    <a:pt x="268" y="17"/>
                  </a:cubicBezTo>
                  <a:cubicBezTo>
                    <a:pt x="268" y="17"/>
                    <a:pt x="268" y="17"/>
                    <a:pt x="268" y="17"/>
                  </a:cubicBezTo>
                  <a:cubicBezTo>
                    <a:pt x="268" y="17"/>
                    <a:pt x="268" y="17"/>
                    <a:pt x="268" y="17"/>
                  </a:cubicBezTo>
                  <a:cubicBezTo>
                    <a:pt x="268" y="17"/>
                    <a:pt x="268" y="17"/>
                    <a:pt x="268" y="17"/>
                  </a:cubicBezTo>
                  <a:cubicBezTo>
                    <a:pt x="268" y="17"/>
                    <a:pt x="268" y="17"/>
                    <a:pt x="268" y="17"/>
                  </a:cubicBezTo>
                  <a:cubicBezTo>
                    <a:pt x="268" y="17"/>
                    <a:pt x="268" y="17"/>
                    <a:pt x="268" y="17"/>
                  </a:cubicBezTo>
                  <a:cubicBezTo>
                    <a:pt x="268" y="17"/>
                    <a:pt x="268" y="17"/>
                    <a:pt x="269" y="17"/>
                  </a:cubicBezTo>
                  <a:cubicBezTo>
                    <a:pt x="269" y="17"/>
                    <a:pt x="269" y="17"/>
                    <a:pt x="269" y="17"/>
                  </a:cubicBezTo>
                  <a:cubicBezTo>
                    <a:pt x="269" y="17"/>
                    <a:pt x="269" y="17"/>
                    <a:pt x="269" y="17"/>
                  </a:cubicBezTo>
                  <a:cubicBezTo>
                    <a:pt x="269" y="17"/>
                    <a:pt x="269" y="17"/>
                    <a:pt x="269" y="17"/>
                  </a:cubicBezTo>
                  <a:cubicBezTo>
                    <a:pt x="269" y="17"/>
                    <a:pt x="269" y="17"/>
                    <a:pt x="269"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1" y="17"/>
                    <a:pt x="271" y="17"/>
                    <a:pt x="271" y="17"/>
                  </a:cubicBezTo>
                  <a:cubicBezTo>
                    <a:pt x="271" y="17"/>
                    <a:pt x="271" y="17"/>
                    <a:pt x="271" y="17"/>
                  </a:cubicBezTo>
                  <a:cubicBezTo>
                    <a:pt x="272" y="16"/>
                    <a:pt x="272" y="16"/>
                    <a:pt x="272" y="16"/>
                  </a:cubicBezTo>
                  <a:cubicBezTo>
                    <a:pt x="271" y="17"/>
                    <a:pt x="271" y="17"/>
                    <a:pt x="271" y="17"/>
                  </a:cubicBezTo>
                  <a:cubicBezTo>
                    <a:pt x="271" y="17"/>
                    <a:pt x="271" y="17"/>
                    <a:pt x="271" y="17"/>
                  </a:cubicBezTo>
                  <a:cubicBezTo>
                    <a:pt x="271" y="17"/>
                    <a:pt x="271" y="17"/>
                    <a:pt x="271" y="17"/>
                  </a:cubicBezTo>
                  <a:cubicBezTo>
                    <a:pt x="271" y="17"/>
                    <a:pt x="271" y="17"/>
                    <a:pt x="271" y="17"/>
                  </a:cubicBezTo>
                  <a:cubicBezTo>
                    <a:pt x="271" y="18"/>
                    <a:pt x="271" y="18"/>
                    <a:pt x="271" y="18"/>
                  </a:cubicBezTo>
                  <a:cubicBezTo>
                    <a:pt x="270" y="18"/>
                    <a:pt x="270" y="18"/>
                    <a:pt x="270" y="18"/>
                  </a:cubicBezTo>
                  <a:cubicBezTo>
                    <a:pt x="270" y="18"/>
                    <a:pt x="270" y="18"/>
                    <a:pt x="270" y="18"/>
                  </a:cubicBezTo>
                  <a:cubicBezTo>
                    <a:pt x="270" y="18"/>
                    <a:pt x="270" y="18"/>
                    <a:pt x="270" y="18"/>
                  </a:cubicBezTo>
                  <a:cubicBezTo>
                    <a:pt x="270" y="18"/>
                    <a:pt x="270" y="18"/>
                    <a:pt x="270" y="18"/>
                  </a:cubicBezTo>
                  <a:cubicBezTo>
                    <a:pt x="270" y="18"/>
                    <a:pt x="270" y="18"/>
                    <a:pt x="270" y="18"/>
                  </a:cubicBezTo>
                  <a:cubicBezTo>
                    <a:pt x="270" y="18"/>
                    <a:pt x="270" y="18"/>
                    <a:pt x="270" y="18"/>
                  </a:cubicBezTo>
                  <a:cubicBezTo>
                    <a:pt x="269" y="19"/>
                    <a:pt x="269" y="19"/>
                    <a:pt x="269" y="19"/>
                  </a:cubicBezTo>
                  <a:cubicBezTo>
                    <a:pt x="270" y="19"/>
                    <a:pt x="270" y="19"/>
                    <a:pt x="270" y="19"/>
                  </a:cubicBezTo>
                  <a:cubicBezTo>
                    <a:pt x="270" y="19"/>
                    <a:pt x="270" y="19"/>
                    <a:pt x="270" y="19"/>
                  </a:cubicBezTo>
                  <a:cubicBezTo>
                    <a:pt x="268" y="19"/>
                    <a:pt x="268" y="19"/>
                    <a:pt x="268" y="19"/>
                  </a:cubicBezTo>
                  <a:cubicBezTo>
                    <a:pt x="268" y="19"/>
                    <a:pt x="268" y="19"/>
                    <a:pt x="268" y="19"/>
                  </a:cubicBezTo>
                  <a:cubicBezTo>
                    <a:pt x="268" y="20"/>
                    <a:pt x="268" y="20"/>
                    <a:pt x="268" y="20"/>
                  </a:cubicBezTo>
                  <a:cubicBezTo>
                    <a:pt x="267" y="20"/>
                    <a:pt x="267" y="20"/>
                    <a:pt x="267" y="20"/>
                  </a:cubicBezTo>
                  <a:cubicBezTo>
                    <a:pt x="266" y="21"/>
                    <a:pt x="264" y="21"/>
                    <a:pt x="263" y="22"/>
                  </a:cubicBezTo>
                  <a:cubicBezTo>
                    <a:pt x="262" y="22"/>
                    <a:pt x="262" y="22"/>
                    <a:pt x="262" y="22"/>
                  </a:cubicBezTo>
                  <a:cubicBezTo>
                    <a:pt x="262" y="22"/>
                    <a:pt x="262" y="22"/>
                    <a:pt x="262" y="22"/>
                  </a:cubicBezTo>
                  <a:cubicBezTo>
                    <a:pt x="261" y="22"/>
                    <a:pt x="261" y="22"/>
                    <a:pt x="261" y="22"/>
                  </a:cubicBezTo>
                  <a:cubicBezTo>
                    <a:pt x="261" y="22"/>
                    <a:pt x="261" y="22"/>
                    <a:pt x="261" y="22"/>
                  </a:cubicBezTo>
                  <a:cubicBezTo>
                    <a:pt x="261" y="22"/>
                    <a:pt x="261" y="22"/>
                    <a:pt x="261" y="22"/>
                  </a:cubicBezTo>
                  <a:cubicBezTo>
                    <a:pt x="261" y="23"/>
                    <a:pt x="261" y="23"/>
                    <a:pt x="261" y="23"/>
                  </a:cubicBezTo>
                  <a:cubicBezTo>
                    <a:pt x="261" y="23"/>
                    <a:pt x="261" y="23"/>
                    <a:pt x="261" y="23"/>
                  </a:cubicBezTo>
                  <a:cubicBezTo>
                    <a:pt x="261" y="23"/>
                    <a:pt x="261" y="23"/>
                    <a:pt x="261" y="23"/>
                  </a:cubicBezTo>
                  <a:cubicBezTo>
                    <a:pt x="260" y="23"/>
                    <a:pt x="260" y="23"/>
                    <a:pt x="259" y="24"/>
                  </a:cubicBezTo>
                  <a:cubicBezTo>
                    <a:pt x="259" y="24"/>
                    <a:pt x="259" y="24"/>
                    <a:pt x="259" y="24"/>
                  </a:cubicBezTo>
                  <a:cubicBezTo>
                    <a:pt x="259" y="24"/>
                    <a:pt x="258" y="24"/>
                    <a:pt x="258" y="24"/>
                  </a:cubicBezTo>
                  <a:cubicBezTo>
                    <a:pt x="257" y="25"/>
                    <a:pt x="257" y="25"/>
                    <a:pt x="257" y="25"/>
                  </a:cubicBezTo>
                  <a:cubicBezTo>
                    <a:pt x="257" y="25"/>
                    <a:pt x="257" y="25"/>
                    <a:pt x="257" y="25"/>
                  </a:cubicBezTo>
                  <a:cubicBezTo>
                    <a:pt x="256" y="25"/>
                    <a:pt x="256" y="25"/>
                    <a:pt x="256" y="25"/>
                  </a:cubicBezTo>
                  <a:cubicBezTo>
                    <a:pt x="256" y="26"/>
                    <a:pt x="255" y="26"/>
                    <a:pt x="254" y="26"/>
                  </a:cubicBezTo>
                  <a:cubicBezTo>
                    <a:pt x="254" y="27"/>
                    <a:pt x="253" y="27"/>
                    <a:pt x="252" y="27"/>
                  </a:cubicBezTo>
                  <a:cubicBezTo>
                    <a:pt x="252" y="28"/>
                    <a:pt x="252" y="28"/>
                    <a:pt x="252" y="28"/>
                  </a:cubicBezTo>
                  <a:cubicBezTo>
                    <a:pt x="251" y="28"/>
                    <a:pt x="251" y="28"/>
                    <a:pt x="251" y="28"/>
                  </a:cubicBezTo>
                  <a:cubicBezTo>
                    <a:pt x="251" y="28"/>
                    <a:pt x="251" y="28"/>
                    <a:pt x="250" y="29"/>
                  </a:cubicBezTo>
                  <a:cubicBezTo>
                    <a:pt x="249" y="29"/>
                    <a:pt x="249" y="29"/>
                    <a:pt x="247" y="30"/>
                  </a:cubicBezTo>
                  <a:cubicBezTo>
                    <a:pt x="246" y="31"/>
                    <a:pt x="245" y="31"/>
                    <a:pt x="244" y="32"/>
                  </a:cubicBezTo>
                  <a:cubicBezTo>
                    <a:pt x="243" y="32"/>
                    <a:pt x="242" y="32"/>
                    <a:pt x="242" y="33"/>
                  </a:cubicBezTo>
                  <a:cubicBezTo>
                    <a:pt x="242" y="33"/>
                    <a:pt x="242" y="33"/>
                    <a:pt x="242" y="33"/>
                  </a:cubicBezTo>
                  <a:cubicBezTo>
                    <a:pt x="242" y="33"/>
                    <a:pt x="241" y="33"/>
                    <a:pt x="240" y="34"/>
                  </a:cubicBezTo>
                  <a:cubicBezTo>
                    <a:pt x="239" y="34"/>
                    <a:pt x="239" y="34"/>
                    <a:pt x="239" y="34"/>
                  </a:cubicBezTo>
                  <a:cubicBezTo>
                    <a:pt x="238" y="35"/>
                    <a:pt x="237" y="35"/>
                    <a:pt x="235" y="36"/>
                  </a:cubicBezTo>
                  <a:cubicBezTo>
                    <a:pt x="235" y="36"/>
                    <a:pt x="235" y="36"/>
                    <a:pt x="235" y="36"/>
                  </a:cubicBezTo>
                  <a:cubicBezTo>
                    <a:pt x="234" y="36"/>
                    <a:pt x="233" y="37"/>
                    <a:pt x="233" y="37"/>
                  </a:cubicBezTo>
                  <a:cubicBezTo>
                    <a:pt x="232" y="38"/>
                    <a:pt x="232" y="38"/>
                    <a:pt x="232" y="38"/>
                  </a:cubicBezTo>
                  <a:cubicBezTo>
                    <a:pt x="232" y="38"/>
                    <a:pt x="232" y="38"/>
                    <a:pt x="232" y="38"/>
                  </a:cubicBezTo>
                  <a:cubicBezTo>
                    <a:pt x="233" y="38"/>
                    <a:pt x="233" y="38"/>
                    <a:pt x="234" y="38"/>
                  </a:cubicBezTo>
                  <a:cubicBezTo>
                    <a:pt x="235" y="37"/>
                    <a:pt x="235" y="37"/>
                    <a:pt x="237" y="38"/>
                  </a:cubicBezTo>
                  <a:cubicBezTo>
                    <a:pt x="234" y="39"/>
                    <a:pt x="234" y="39"/>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2" y="42"/>
                    <a:pt x="232" y="42"/>
                    <a:pt x="231" y="43"/>
                  </a:cubicBezTo>
                  <a:cubicBezTo>
                    <a:pt x="230" y="43"/>
                    <a:pt x="230" y="43"/>
                    <a:pt x="230" y="43"/>
                  </a:cubicBezTo>
                  <a:cubicBezTo>
                    <a:pt x="230" y="43"/>
                    <a:pt x="230" y="43"/>
                    <a:pt x="229" y="43"/>
                  </a:cubicBezTo>
                  <a:cubicBezTo>
                    <a:pt x="229" y="43"/>
                    <a:pt x="229" y="43"/>
                    <a:pt x="229" y="43"/>
                  </a:cubicBezTo>
                  <a:cubicBezTo>
                    <a:pt x="229" y="43"/>
                    <a:pt x="229" y="43"/>
                    <a:pt x="228" y="42"/>
                  </a:cubicBezTo>
                  <a:cubicBezTo>
                    <a:pt x="229" y="42"/>
                    <a:pt x="229" y="42"/>
                    <a:pt x="229" y="42"/>
                  </a:cubicBezTo>
                  <a:cubicBezTo>
                    <a:pt x="219" y="46"/>
                    <a:pt x="219" y="46"/>
                    <a:pt x="219" y="46"/>
                  </a:cubicBezTo>
                  <a:cubicBezTo>
                    <a:pt x="219" y="47"/>
                    <a:pt x="219" y="47"/>
                    <a:pt x="217" y="49"/>
                  </a:cubicBezTo>
                  <a:cubicBezTo>
                    <a:pt x="220" y="48"/>
                    <a:pt x="220" y="48"/>
                    <a:pt x="221" y="48"/>
                  </a:cubicBezTo>
                  <a:cubicBezTo>
                    <a:pt x="222" y="47"/>
                    <a:pt x="223" y="46"/>
                    <a:pt x="224" y="46"/>
                  </a:cubicBezTo>
                  <a:cubicBezTo>
                    <a:pt x="224" y="45"/>
                    <a:pt x="224" y="45"/>
                    <a:pt x="224" y="45"/>
                  </a:cubicBezTo>
                  <a:cubicBezTo>
                    <a:pt x="225" y="44"/>
                    <a:pt x="225" y="44"/>
                    <a:pt x="225" y="44"/>
                  </a:cubicBezTo>
                  <a:cubicBezTo>
                    <a:pt x="225" y="44"/>
                    <a:pt x="225" y="44"/>
                    <a:pt x="226" y="44"/>
                  </a:cubicBezTo>
                  <a:cubicBezTo>
                    <a:pt x="226" y="45"/>
                    <a:pt x="226" y="45"/>
                    <a:pt x="226" y="45"/>
                  </a:cubicBezTo>
                  <a:cubicBezTo>
                    <a:pt x="226" y="45"/>
                    <a:pt x="226" y="45"/>
                    <a:pt x="227" y="46"/>
                  </a:cubicBezTo>
                  <a:cubicBezTo>
                    <a:pt x="226" y="46"/>
                    <a:pt x="226" y="46"/>
                    <a:pt x="226" y="46"/>
                  </a:cubicBezTo>
                  <a:cubicBezTo>
                    <a:pt x="226" y="46"/>
                    <a:pt x="225" y="47"/>
                    <a:pt x="225" y="47"/>
                  </a:cubicBezTo>
                  <a:cubicBezTo>
                    <a:pt x="224" y="47"/>
                    <a:pt x="223" y="48"/>
                    <a:pt x="222" y="48"/>
                  </a:cubicBezTo>
                  <a:cubicBezTo>
                    <a:pt x="222" y="48"/>
                    <a:pt x="222" y="48"/>
                    <a:pt x="221" y="49"/>
                  </a:cubicBezTo>
                  <a:cubicBezTo>
                    <a:pt x="221" y="49"/>
                    <a:pt x="220" y="50"/>
                    <a:pt x="220" y="50"/>
                  </a:cubicBezTo>
                  <a:cubicBezTo>
                    <a:pt x="219" y="51"/>
                    <a:pt x="218" y="52"/>
                    <a:pt x="217" y="52"/>
                  </a:cubicBezTo>
                  <a:cubicBezTo>
                    <a:pt x="217" y="52"/>
                    <a:pt x="216" y="52"/>
                    <a:pt x="215" y="52"/>
                  </a:cubicBezTo>
                  <a:cubicBezTo>
                    <a:pt x="215" y="52"/>
                    <a:pt x="214" y="53"/>
                    <a:pt x="213" y="53"/>
                  </a:cubicBezTo>
                  <a:cubicBezTo>
                    <a:pt x="213" y="53"/>
                    <a:pt x="213" y="53"/>
                    <a:pt x="213" y="53"/>
                  </a:cubicBezTo>
                  <a:cubicBezTo>
                    <a:pt x="213" y="53"/>
                    <a:pt x="213" y="53"/>
                    <a:pt x="212" y="53"/>
                  </a:cubicBezTo>
                  <a:cubicBezTo>
                    <a:pt x="211" y="54"/>
                    <a:pt x="209" y="55"/>
                    <a:pt x="208" y="55"/>
                  </a:cubicBezTo>
                  <a:cubicBezTo>
                    <a:pt x="206" y="56"/>
                    <a:pt x="204" y="56"/>
                    <a:pt x="203" y="58"/>
                  </a:cubicBezTo>
                  <a:cubicBezTo>
                    <a:pt x="203" y="58"/>
                    <a:pt x="203" y="58"/>
                    <a:pt x="202" y="59"/>
                  </a:cubicBezTo>
                  <a:cubicBezTo>
                    <a:pt x="193" y="66"/>
                    <a:pt x="193" y="66"/>
                    <a:pt x="193" y="67"/>
                  </a:cubicBezTo>
                  <a:cubicBezTo>
                    <a:pt x="194" y="67"/>
                    <a:pt x="194" y="67"/>
                    <a:pt x="195" y="67"/>
                  </a:cubicBezTo>
                  <a:cubicBezTo>
                    <a:pt x="195" y="67"/>
                    <a:pt x="195" y="67"/>
                    <a:pt x="195" y="67"/>
                  </a:cubicBezTo>
                  <a:cubicBezTo>
                    <a:pt x="195" y="68"/>
                    <a:pt x="194" y="68"/>
                    <a:pt x="194" y="69"/>
                  </a:cubicBezTo>
                  <a:cubicBezTo>
                    <a:pt x="193" y="69"/>
                    <a:pt x="193" y="68"/>
                    <a:pt x="193" y="69"/>
                  </a:cubicBezTo>
                  <a:cubicBezTo>
                    <a:pt x="187" y="73"/>
                    <a:pt x="187" y="73"/>
                    <a:pt x="186" y="74"/>
                  </a:cubicBezTo>
                  <a:cubicBezTo>
                    <a:pt x="188" y="74"/>
                    <a:pt x="189" y="72"/>
                    <a:pt x="191" y="73"/>
                  </a:cubicBezTo>
                  <a:cubicBezTo>
                    <a:pt x="190" y="73"/>
                    <a:pt x="189" y="74"/>
                    <a:pt x="187" y="76"/>
                  </a:cubicBezTo>
                  <a:cubicBezTo>
                    <a:pt x="182" y="79"/>
                    <a:pt x="178" y="81"/>
                    <a:pt x="173" y="94"/>
                  </a:cubicBezTo>
                  <a:cubicBezTo>
                    <a:pt x="173" y="95"/>
                    <a:pt x="173" y="95"/>
                    <a:pt x="173" y="95"/>
                  </a:cubicBezTo>
                  <a:cubicBezTo>
                    <a:pt x="173" y="95"/>
                    <a:pt x="173" y="96"/>
                    <a:pt x="173" y="97"/>
                  </a:cubicBezTo>
                  <a:cubicBezTo>
                    <a:pt x="174" y="97"/>
                    <a:pt x="174" y="97"/>
                    <a:pt x="175" y="96"/>
                  </a:cubicBezTo>
                  <a:cubicBezTo>
                    <a:pt x="175" y="96"/>
                    <a:pt x="175" y="96"/>
                    <a:pt x="176" y="96"/>
                  </a:cubicBezTo>
                  <a:cubicBezTo>
                    <a:pt x="176" y="96"/>
                    <a:pt x="176" y="96"/>
                    <a:pt x="177" y="97"/>
                  </a:cubicBezTo>
                  <a:cubicBezTo>
                    <a:pt x="176" y="97"/>
                    <a:pt x="176" y="98"/>
                    <a:pt x="175" y="99"/>
                  </a:cubicBezTo>
                  <a:cubicBezTo>
                    <a:pt x="176" y="99"/>
                    <a:pt x="176" y="100"/>
                    <a:pt x="177" y="100"/>
                  </a:cubicBezTo>
                  <a:cubicBezTo>
                    <a:pt x="176" y="101"/>
                    <a:pt x="176" y="102"/>
                    <a:pt x="176" y="102"/>
                  </a:cubicBezTo>
                  <a:cubicBezTo>
                    <a:pt x="177" y="102"/>
                    <a:pt x="180" y="102"/>
                    <a:pt x="182" y="100"/>
                  </a:cubicBezTo>
                  <a:cubicBezTo>
                    <a:pt x="182" y="100"/>
                    <a:pt x="182" y="99"/>
                    <a:pt x="183" y="99"/>
                  </a:cubicBezTo>
                  <a:cubicBezTo>
                    <a:pt x="194" y="85"/>
                    <a:pt x="196" y="85"/>
                    <a:pt x="197" y="85"/>
                  </a:cubicBezTo>
                  <a:cubicBezTo>
                    <a:pt x="197" y="85"/>
                    <a:pt x="198" y="85"/>
                    <a:pt x="198" y="85"/>
                  </a:cubicBezTo>
                  <a:cubicBezTo>
                    <a:pt x="201" y="85"/>
                    <a:pt x="203" y="82"/>
                    <a:pt x="205" y="81"/>
                  </a:cubicBezTo>
                  <a:cubicBezTo>
                    <a:pt x="206" y="80"/>
                    <a:pt x="208" y="79"/>
                    <a:pt x="209" y="77"/>
                  </a:cubicBezTo>
                  <a:cubicBezTo>
                    <a:pt x="211" y="76"/>
                    <a:pt x="211" y="76"/>
                    <a:pt x="220" y="70"/>
                  </a:cubicBezTo>
                  <a:cubicBezTo>
                    <a:pt x="221" y="70"/>
                    <a:pt x="222" y="70"/>
                    <a:pt x="223" y="70"/>
                  </a:cubicBezTo>
                  <a:cubicBezTo>
                    <a:pt x="224" y="68"/>
                    <a:pt x="224" y="68"/>
                    <a:pt x="225" y="67"/>
                  </a:cubicBezTo>
                  <a:cubicBezTo>
                    <a:pt x="226" y="67"/>
                    <a:pt x="226" y="67"/>
                    <a:pt x="227" y="68"/>
                  </a:cubicBezTo>
                  <a:cubicBezTo>
                    <a:pt x="225" y="69"/>
                    <a:pt x="225" y="69"/>
                    <a:pt x="225" y="70"/>
                  </a:cubicBezTo>
                  <a:cubicBezTo>
                    <a:pt x="228" y="71"/>
                    <a:pt x="229" y="68"/>
                    <a:pt x="232" y="67"/>
                  </a:cubicBezTo>
                  <a:cubicBezTo>
                    <a:pt x="232" y="67"/>
                    <a:pt x="232" y="67"/>
                    <a:pt x="233" y="67"/>
                  </a:cubicBezTo>
                  <a:cubicBezTo>
                    <a:pt x="234" y="67"/>
                    <a:pt x="234" y="67"/>
                    <a:pt x="235" y="66"/>
                  </a:cubicBezTo>
                  <a:cubicBezTo>
                    <a:pt x="237" y="65"/>
                    <a:pt x="239" y="64"/>
                    <a:pt x="241" y="63"/>
                  </a:cubicBezTo>
                  <a:cubicBezTo>
                    <a:pt x="242" y="63"/>
                    <a:pt x="242" y="63"/>
                    <a:pt x="245" y="61"/>
                  </a:cubicBezTo>
                  <a:cubicBezTo>
                    <a:pt x="247" y="61"/>
                    <a:pt x="247" y="61"/>
                    <a:pt x="247" y="61"/>
                  </a:cubicBezTo>
                  <a:cubicBezTo>
                    <a:pt x="247" y="60"/>
                    <a:pt x="247" y="60"/>
                    <a:pt x="248" y="60"/>
                  </a:cubicBezTo>
                  <a:cubicBezTo>
                    <a:pt x="251" y="58"/>
                    <a:pt x="251" y="58"/>
                    <a:pt x="252" y="57"/>
                  </a:cubicBezTo>
                  <a:cubicBezTo>
                    <a:pt x="252" y="56"/>
                    <a:pt x="252" y="56"/>
                    <a:pt x="252" y="56"/>
                  </a:cubicBezTo>
                  <a:cubicBezTo>
                    <a:pt x="252" y="56"/>
                    <a:pt x="252" y="56"/>
                    <a:pt x="253" y="57"/>
                  </a:cubicBezTo>
                  <a:cubicBezTo>
                    <a:pt x="253" y="57"/>
                    <a:pt x="253" y="57"/>
                    <a:pt x="253" y="57"/>
                  </a:cubicBezTo>
                  <a:cubicBezTo>
                    <a:pt x="253" y="57"/>
                    <a:pt x="253" y="57"/>
                    <a:pt x="253" y="57"/>
                  </a:cubicBezTo>
                  <a:cubicBezTo>
                    <a:pt x="253" y="57"/>
                    <a:pt x="253" y="57"/>
                    <a:pt x="253" y="57"/>
                  </a:cubicBezTo>
                  <a:cubicBezTo>
                    <a:pt x="253" y="57"/>
                    <a:pt x="253" y="57"/>
                    <a:pt x="253" y="57"/>
                  </a:cubicBezTo>
                  <a:cubicBezTo>
                    <a:pt x="253" y="57"/>
                    <a:pt x="253" y="57"/>
                    <a:pt x="253" y="57"/>
                  </a:cubicBezTo>
                  <a:cubicBezTo>
                    <a:pt x="253" y="57"/>
                    <a:pt x="253" y="57"/>
                    <a:pt x="253" y="57"/>
                  </a:cubicBezTo>
                  <a:cubicBezTo>
                    <a:pt x="253" y="58"/>
                    <a:pt x="254" y="58"/>
                    <a:pt x="255" y="58"/>
                  </a:cubicBezTo>
                  <a:cubicBezTo>
                    <a:pt x="255" y="59"/>
                    <a:pt x="255" y="59"/>
                    <a:pt x="255" y="59"/>
                  </a:cubicBezTo>
                  <a:cubicBezTo>
                    <a:pt x="263" y="59"/>
                    <a:pt x="269" y="53"/>
                    <a:pt x="276" y="51"/>
                  </a:cubicBezTo>
                  <a:cubicBezTo>
                    <a:pt x="277" y="51"/>
                    <a:pt x="278" y="51"/>
                    <a:pt x="280" y="51"/>
                  </a:cubicBezTo>
                  <a:cubicBezTo>
                    <a:pt x="283" y="50"/>
                    <a:pt x="283" y="50"/>
                    <a:pt x="284" y="49"/>
                  </a:cubicBezTo>
                  <a:cubicBezTo>
                    <a:pt x="283" y="49"/>
                    <a:pt x="283" y="49"/>
                    <a:pt x="283" y="49"/>
                  </a:cubicBezTo>
                  <a:cubicBezTo>
                    <a:pt x="283" y="49"/>
                    <a:pt x="282" y="49"/>
                    <a:pt x="281" y="50"/>
                  </a:cubicBezTo>
                  <a:cubicBezTo>
                    <a:pt x="280" y="50"/>
                    <a:pt x="280" y="50"/>
                    <a:pt x="280" y="50"/>
                  </a:cubicBezTo>
                  <a:cubicBezTo>
                    <a:pt x="280" y="50"/>
                    <a:pt x="280" y="50"/>
                    <a:pt x="279" y="50"/>
                  </a:cubicBezTo>
                  <a:cubicBezTo>
                    <a:pt x="279" y="49"/>
                    <a:pt x="279" y="49"/>
                    <a:pt x="279" y="49"/>
                  </a:cubicBezTo>
                  <a:cubicBezTo>
                    <a:pt x="279" y="49"/>
                    <a:pt x="278" y="49"/>
                    <a:pt x="278" y="49"/>
                  </a:cubicBezTo>
                  <a:cubicBezTo>
                    <a:pt x="277" y="48"/>
                    <a:pt x="277" y="48"/>
                    <a:pt x="276" y="48"/>
                  </a:cubicBezTo>
                  <a:cubicBezTo>
                    <a:pt x="276" y="47"/>
                    <a:pt x="276" y="47"/>
                    <a:pt x="276" y="47"/>
                  </a:cubicBezTo>
                  <a:cubicBezTo>
                    <a:pt x="277" y="46"/>
                    <a:pt x="277" y="46"/>
                    <a:pt x="277" y="46"/>
                  </a:cubicBezTo>
                  <a:cubicBezTo>
                    <a:pt x="277" y="46"/>
                    <a:pt x="278" y="46"/>
                    <a:pt x="279" y="45"/>
                  </a:cubicBezTo>
                  <a:cubicBezTo>
                    <a:pt x="280" y="45"/>
                    <a:pt x="280" y="45"/>
                    <a:pt x="280" y="45"/>
                  </a:cubicBezTo>
                  <a:cubicBezTo>
                    <a:pt x="281" y="45"/>
                    <a:pt x="283" y="44"/>
                    <a:pt x="285" y="44"/>
                  </a:cubicBezTo>
                  <a:cubicBezTo>
                    <a:pt x="283" y="46"/>
                    <a:pt x="283" y="46"/>
                    <a:pt x="283" y="47"/>
                  </a:cubicBezTo>
                  <a:cubicBezTo>
                    <a:pt x="283" y="48"/>
                    <a:pt x="283" y="48"/>
                    <a:pt x="283" y="48"/>
                  </a:cubicBezTo>
                  <a:cubicBezTo>
                    <a:pt x="284" y="47"/>
                    <a:pt x="284" y="47"/>
                    <a:pt x="284" y="47"/>
                  </a:cubicBezTo>
                  <a:cubicBezTo>
                    <a:pt x="286" y="45"/>
                    <a:pt x="293" y="46"/>
                    <a:pt x="291" y="42"/>
                  </a:cubicBezTo>
                  <a:cubicBezTo>
                    <a:pt x="293" y="38"/>
                    <a:pt x="293" y="38"/>
                    <a:pt x="293" y="37"/>
                  </a:cubicBezTo>
                  <a:cubicBezTo>
                    <a:pt x="294" y="37"/>
                    <a:pt x="294" y="37"/>
                    <a:pt x="294" y="37"/>
                  </a:cubicBezTo>
                  <a:cubicBezTo>
                    <a:pt x="294" y="38"/>
                    <a:pt x="294" y="38"/>
                    <a:pt x="294" y="38"/>
                  </a:cubicBezTo>
                  <a:cubicBezTo>
                    <a:pt x="295" y="38"/>
                    <a:pt x="295" y="38"/>
                    <a:pt x="296" y="38"/>
                  </a:cubicBezTo>
                  <a:cubicBezTo>
                    <a:pt x="297" y="38"/>
                    <a:pt x="297" y="38"/>
                    <a:pt x="298" y="36"/>
                  </a:cubicBezTo>
                  <a:cubicBezTo>
                    <a:pt x="299" y="36"/>
                    <a:pt x="299" y="36"/>
                    <a:pt x="299" y="35"/>
                  </a:cubicBezTo>
                  <a:cubicBezTo>
                    <a:pt x="300" y="35"/>
                    <a:pt x="301" y="34"/>
                    <a:pt x="301" y="34"/>
                  </a:cubicBezTo>
                  <a:cubicBezTo>
                    <a:pt x="300" y="34"/>
                    <a:pt x="300" y="34"/>
                    <a:pt x="298" y="34"/>
                  </a:cubicBezTo>
                  <a:cubicBezTo>
                    <a:pt x="297" y="34"/>
                    <a:pt x="297" y="34"/>
                    <a:pt x="296" y="34"/>
                  </a:cubicBezTo>
                  <a:cubicBezTo>
                    <a:pt x="297" y="34"/>
                    <a:pt x="297" y="34"/>
                    <a:pt x="299" y="33"/>
                  </a:cubicBezTo>
                  <a:cubicBezTo>
                    <a:pt x="299" y="33"/>
                    <a:pt x="299" y="32"/>
                    <a:pt x="299" y="32"/>
                  </a:cubicBezTo>
                  <a:cubicBezTo>
                    <a:pt x="300" y="32"/>
                    <a:pt x="300" y="32"/>
                    <a:pt x="300" y="32"/>
                  </a:cubicBezTo>
                  <a:cubicBezTo>
                    <a:pt x="301" y="32"/>
                    <a:pt x="301" y="32"/>
                    <a:pt x="302" y="32"/>
                  </a:cubicBezTo>
                  <a:cubicBezTo>
                    <a:pt x="301" y="32"/>
                    <a:pt x="301" y="33"/>
                    <a:pt x="300" y="33"/>
                  </a:cubicBezTo>
                  <a:cubicBezTo>
                    <a:pt x="300" y="33"/>
                    <a:pt x="301" y="33"/>
                    <a:pt x="302" y="33"/>
                  </a:cubicBezTo>
                  <a:cubicBezTo>
                    <a:pt x="303" y="33"/>
                    <a:pt x="303" y="32"/>
                    <a:pt x="304" y="32"/>
                  </a:cubicBezTo>
                  <a:cubicBezTo>
                    <a:pt x="304" y="32"/>
                    <a:pt x="304" y="32"/>
                    <a:pt x="305" y="33"/>
                  </a:cubicBezTo>
                  <a:cubicBezTo>
                    <a:pt x="308" y="32"/>
                    <a:pt x="309" y="31"/>
                    <a:pt x="309" y="30"/>
                  </a:cubicBezTo>
                  <a:cubicBezTo>
                    <a:pt x="308" y="30"/>
                    <a:pt x="307" y="30"/>
                    <a:pt x="307" y="30"/>
                  </a:cubicBezTo>
                  <a:cubicBezTo>
                    <a:pt x="307" y="30"/>
                    <a:pt x="307" y="30"/>
                    <a:pt x="311" y="29"/>
                  </a:cubicBezTo>
                  <a:cubicBezTo>
                    <a:pt x="311" y="29"/>
                    <a:pt x="312" y="29"/>
                    <a:pt x="313" y="29"/>
                  </a:cubicBezTo>
                  <a:cubicBezTo>
                    <a:pt x="313" y="29"/>
                    <a:pt x="313" y="29"/>
                    <a:pt x="313" y="29"/>
                  </a:cubicBezTo>
                  <a:cubicBezTo>
                    <a:pt x="314" y="29"/>
                    <a:pt x="315" y="28"/>
                    <a:pt x="315" y="28"/>
                  </a:cubicBezTo>
                  <a:cubicBezTo>
                    <a:pt x="315" y="27"/>
                    <a:pt x="315" y="27"/>
                    <a:pt x="315" y="27"/>
                  </a:cubicBezTo>
                  <a:cubicBezTo>
                    <a:pt x="316" y="26"/>
                    <a:pt x="316" y="26"/>
                    <a:pt x="318" y="24"/>
                  </a:cubicBezTo>
                  <a:cubicBezTo>
                    <a:pt x="318" y="24"/>
                    <a:pt x="319" y="24"/>
                    <a:pt x="320" y="24"/>
                  </a:cubicBezTo>
                  <a:cubicBezTo>
                    <a:pt x="320" y="24"/>
                    <a:pt x="321" y="23"/>
                    <a:pt x="322" y="22"/>
                  </a:cubicBezTo>
                  <a:cubicBezTo>
                    <a:pt x="322" y="22"/>
                    <a:pt x="323" y="21"/>
                    <a:pt x="324" y="20"/>
                  </a:cubicBezTo>
                  <a:cubicBezTo>
                    <a:pt x="323" y="20"/>
                    <a:pt x="323" y="20"/>
                    <a:pt x="322" y="20"/>
                  </a:cubicBezTo>
                  <a:cubicBezTo>
                    <a:pt x="323" y="20"/>
                    <a:pt x="323" y="20"/>
                    <a:pt x="323" y="19"/>
                  </a:cubicBezTo>
                  <a:cubicBezTo>
                    <a:pt x="323" y="19"/>
                    <a:pt x="323" y="19"/>
                    <a:pt x="323" y="19"/>
                  </a:cubicBezTo>
                  <a:cubicBezTo>
                    <a:pt x="324" y="19"/>
                    <a:pt x="324" y="19"/>
                    <a:pt x="324" y="19"/>
                  </a:cubicBezTo>
                  <a:cubicBezTo>
                    <a:pt x="325" y="18"/>
                    <a:pt x="325" y="18"/>
                    <a:pt x="327" y="18"/>
                  </a:cubicBezTo>
                  <a:cubicBezTo>
                    <a:pt x="327" y="18"/>
                    <a:pt x="327" y="18"/>
                    <a:pt x="328" y="19"/>
                  </a:cubicBezTo>
                  <a:cubicBezTo>
                    <a:pt x="327" y="19"/>
                    <a:pt x="327" y="19"/>
                    <a:pt x="327" y="19"/>
                  </a:cubicBezTo>
                  <a:cubicBezTo>
                    <a:pt x="325" y="20"/>
                    <a:pt x="325" y="20"/>
                    <a:pt x="324" y="21"/>
                  </a:cubicBezTo>
                  <a:cubicBezTo>
                    <a:pt x="324" y="21"/>
                    <a:pt x="324" y="21"/>
                    <a:pt x="324" y="21"/>
                  </a:cubicBezTo>
                  <a:cubicBezTo>
                    <a:pt x="326" y="20"/>
                    <a:pt x="327" y="19"/>
                    <a:pt x="330" y="18"/>
                  </a:cubicBezTo>
                  <a:cubicBezTo>
                    <a:pt x="330" y="18"/>
                    <a:pt x="330" y="17"/>
                    <a:pt x="331" y="17"/>
                  </a:cubicBezTo>
                  <a:cubicBezTo>
                    <a:pt x="331" y="17"/>
                    <a:pt x="331" y="17"/>
                    <a:pt x="331" y="16"/>
                  </a:cubicBezTo>
                  <a:cubicBezTo>
                    <a:pt x="331" y="16"/>
                    <a:pt x="330" y="16"/>
                    <a:pt x="330" y="16"/>
                  </a:cubicBezTo>
                  <a:cubicBezTo>
                    <a:pt x="330" y="16"/>
                    <a:pt x="330" y="16"/>
                    <a:pt x="329" y="16"/>
                  </a:cubicBezTo>
                  <a:cubicBezTo>
                    <a:pt x="330" y="16"/>
                    <a:pt x="330" y="16"/>
                    <a:pt x="331" y="15"/>
                  </a:cubicBezTo>
                  <a:cubicBezTo>
                    <a:pt x="332" y="15"/>
                    <a:pt x="332" y="15"/>
                    <a:pt x="332" y="15"/>
                  </a:cubicBezTo>
                  <a:cubicBezTo>
                    <a:pt x="333" y="15"/>
                    <a:pt x="333" y="15"/>
                    <a:pt x="334" y="14"/>
                  </a:cubicBezTo>
                  <a:cubicBezTo>
                    <a:pt x="333" y="14"/>
                    <a:pt x="333" y="14"/>
                    <a:pt x="330" y="15"/>
                  </a:cubicBezTo>
                  <a:cubicBezTo>
                    <a:pt x="331" y="14"/>
                    <a:pt x="332" y="14"/>
                    <a:pt x="333" y="13"/>
                  </a:cubicBezTo>
                  <a:cubicBezTo>
                    <a:pt x="333" y="13"/>
                    <a:pt x="333" y="13"/>
                    <a:pt x="338" y="11"/>
                  </a:cubicBezTo>
                  <a:cubicBezTo>
                    <a:pt x="339" y="11"/>
                    <a:pt x="339" y="11"/>
                    <a:pt x="339" y="11"/>
                  </a:cubicBezTo>
                  <a:cubicBezTo>
                    <a:pt x="340" y="10"/>
                    <a:pt x="340" y="10"/>
                    <a:pt x="342" y="10"/>
                  </a:cubicBezTo>
                  <a:cubicBezTo>
                    <a:pt x="342" y="10"/>
                    <a:pt x="342" y="10"/>
                    <a:pt x="343" y="10"/>
                  </a:cubicBezTo>
                  <a:cubicBezTo>
                    <a:pt x="343" y="10"/>
                    <a:pt x="346" y="8"/>
                    <a:pt x="353" y="6"/>
                  </a:cubicBezTo>
                  <a:cubicBezTo>
                    <a:pt x="354" y="6"/>
                    <a:pt x="354" y="6"/>
                    <a:pt x="354" y="6"/>
                  </a:cubicBezTo>
                  <a:cubicBezTo>
                    <a:pt x="354" y="6"/>
                    <a:pt x="353" y="6"/>
                    <a:pt x="352" y="6"/>
                  </a:cubicBezTo>
                  <a:cubicBezTo>
                    <a:pt x="352" y="6"/>
                    <a:pt x="352" y="6"/>
                    <a:pt x="352" y="6"/>
                  </a:cubicBezTo>
                  <a:cubicBezTo>
                    <a:pt x="353" y="6"/>
                    <a:pt x="354" y="6"/>
                    <a:pt x="354" y="6"/>
                  </a:cubicBezTo>
                  <a:cubicBezTo>
                    <a:pt x="355" y="6"/>
                    <a:pt x="355" y="6"/>
                    <a:pt x="355" y="6"/>
                  </a:cubicBezTo>
                  <a:cubicBezTo>
                    <a:pt x="356" y="5"/>
                    <a:pt x="358" y="5"/>
                    <a:pt x="359" y="5"/>
                  </a:cubicBezTo>
                  <a:cubicBezTo>
                    <a:pt x="359" y="5"/>
                    <a:pt x="359" y="5"/>
                    <a:pt x="360" y="5"/>
                  </a:cubicBezTo>
                  <a:cubicBezTo>
                    <a:pt x="361" y="5"/>
                    <a:pt x="361" y="5"/>
                    <a:pt x="363" y="4"/>
                  </a:cubicBezTo>
                  <a:moveTo>
                    <a:pt x="346" y="1"/>
                  </a:moveTo>
                  <a:cubicBezTo>
                    <a:pt x="347" y="1"/>
                    <a:pt x="348" y="1"/>
                    <a:pt x="349" y="1"/>
                  </a:cubicBezTo>
                  <a:cubicBezTo>
                    <a:pt x="347" y="1"/>
                    <a:pt x="347" y="1"/>
                    <a:pt x="347" y="1"/>
                  </a:cubicBezTo>
                  <a:cubicBezTo>
                    <a:pt x="348" y="1"/>
                    <a:pt x="348" y="1"/>
                    <a:pt x="348" y="1"/>
                  </a:cubicBezTo>
                  <a:cubicBezTo>
                    <a:pt x="351" y="0"/>
                    <a:pt x="351" y="0"/>
                    <a:pt x="351" y="0"/>
                  </a:cubicBezTo>
                  <a:cubicBezTo>
                    <a:pt x="354" y="0"/>
                    <a:pt x="354" y="0"/>
                    <a:pt x="354" y="0"/>
                  </a:cubicBezTo>
                  <a:cubicBezTo>
                    <a:pt x="352" y="0"/>
                    <a:pt x="352" y="0"/>
                    <a:pt x="352" y="0"/>
                  </a:cubicBezTo>
                  <a:cubicBezTo>
                    <a:pt x="352" y="0"/>
                    <a:pt x="352" y="0"/>
                    <a:pt x="352" y="0"/>
                  </a:cubicBezTo>
                  <a:cubicBezTo>
                    <a:pt x="350" y="0"/>
                    <a:pt x="350" y="0"/>
                    <a:pt x="350" y="0"/>
                  </a:cubicBezTo>
                  <a:cubicBezTo>
                    <a:pt x="353" y="0"/>
                    <a:pt x="353" y="0"/>
                    <a:pt x="353" y="0"/>
                  </a:cubicBezTo>
                  <a:cubicBezTo>
                    <a:pt x="353" y="0"/>
                    <a:pt x="353" y="0"/>
                    <a:pt x="353" y="0"/>
                  </a:cubicBezTo>
                  <a:cubicBezTo>
                    <a:pt x="353" y="0"/>
                    <a:pt x="354" y="0"/>
                    <a:pt x="355" y="0"/>
                  </a:cubicBezTo>
                  <a:cubicBezTo>
                    <a:pt x="355" y="0"/>
                    <a:pt x="356" y="0"/>
                    <a:pt x="356" y="0"/>
                  </a:cubicBezTo>
                  <a:cubicBezTo>
                    <a:pt x="355" y="0"/>
                    <a:pt x="353" y="0"/>
                    <a:pt x="352" y="0"/>
                  </a:cubicBezTo>
                  <a:cubicBezTo>
                    <a:pt x="353" y="0"/>
                    <a:pt x="353" y="0"/>
                    <a:pt x="354" y="0"/>
                  </a:cubicBezTo>
                  <a:cubicBezTo>
                    <a:pt x="353" y="0"/>
                    <a:pt x="352" y="0"/>
                    <a:pt x="351" y="0"/>
                  </a:cubicBezTo>
                  <a:cubicBezTo>
                    <a:pt x="352" y="0"/>
                    <a:pt x="353" y="0"/>
                    <a:pt x="355" y="0"/>
                  </a:cubicBezTo>
                  <a:cubicBezTo>
                    <a:pt x="355" y="0"/>
                    <a:pt x="355" y="0"/>
                    <a:pt x="355" y="0"/>
                  </a:cubicBezTo>
                  <a:cubicBezTo>
                    <a:pt x="354" y="0"/>
                    <a:pt x="352" y="0"/>
                    <a:pt x="349" y="0"/>
                  </a:cubicBezTo>
                  <a:cubicBezTo>
                    <a:pt x="349" y="0"/>
                    <a:pt x="349" y="0"/>
                    <a:pt x="349" y="0"/>
                  </a:cubicBezTo>
                  <a:cubicBezTo>
                    <a:pt x="350" y="0"/>
                    <a:pt x="351" y="0"/>
                    <a:pt x="352" y="0"/>
                  </a:cubicBezTo>
                  <a:cubicBezTo>
                    <a:pt x="352" y="0"/>
                    <a:pt x="352" y="0"/>
                    <a:pt x="352" y="0"/>
                  </a:cubicBezTo>
                  <a:cubicBezTo>
                    <a:pt x="349" y="0"/>
                    <a:pt x="349" y="0"/>
                    <a:pt x="349" y="0"/>
                  </a:cubicBezTo>
                  <a:cubicBezTo>
                    <a:pt x="349" y="0"/>
                    <a:pt x="349" y="0"/>
                    <a:pt x="349" y="0"/>
                  </a:cubicBezTo>
                  <a:cubicBezTo>
                    <a:pt x="350" y="0"/>
                    <a:pt x="350" y="0"/>
                    <a:pt x="350" y="0"/>
                  </a:cubicBezTo>
                  <a:cubicBezTo>
                    <a:pt x="349" y="0"/>
                    <a:pt x="348" y="0"/>
                    <a:pt x="347" y="0"/>
                  </a:cubicBezTo>
                  <a:cubicBezTo>
                    <a:pt x="344" y="0"/>
                    <a:pt x="344" y="0"/>
                    <a:pt x="344" y="0"/>
                  </a:cubicBezTo>
                  <a:cubicBezTo>
                    <a:pt x="344" y="0"/>
                    <a:pt x="344" y="0"/>
                    <a:pt x="344" y="0"/>
                  </a:cubicBezTo>
                  <a:cubicBezTo>
                    <a:pt x="341" y="1"/>
                    <a:pt x="339" y="1"/>
                    <a:pt x="336" y="1"/>
                  </a:cubicBezTo>
                  <a:cubicBezTo>
                    <a:pt x="337" y="1"/>
                    <a:pt x="339" y="1"/>
                    <a:pt x="340" y="1"/>
                  </a:cubicBezTo>
                  <a:cubicBezTo>
                    <a:pt x="340" y="1"/>
                    <a:pt x="340" y="1"/>
                    <a:pt x="340" y="1"/>
                  </a:cubicBezTo>
                  <a:cubicBezTo>
                    <a:pt x="341" y="1"/>
                    <a:pt x="343" y="1"/>
                    <a:pt x="345" y="0"/>
                  </a:cubicBezTo>
                  <a:cubicBezTo>
                    <a:pt x="344" y="0"/>
                    <a:pt x="344" y="0"/>
                    <a:pt x="344" y="0"/>
                  </a:cubicBezTo>
                  <a:cubicBezTo>
                    <a:pt x="346" y="0"/>
                    <a:pt x="346" y="0"/>
                    <a:pt x="346" y="0"/>
                  </a:cubicBezTo>
                  <a:cubicBezTo>
                    <a:pt x="346" y="0"/>
                    <a:pt x="346" y="0"/>
                    <a:pt x="346" y="0"/>
                  </a:cubicBezTo>
                  <a:cubicBezTo>
                    <a:pt x="343" y="0"/>
                    <a:pt x="341" y="1"/>
                    <a:pt x="339" y="1"/>
                  </a:cubicBezTo>
                  <a:cubicBezTo>
                    <a:pt x="339" y="1"/>
                    <a:pt x="339" y="1"/>
                    <a:pt x="339" y="1"/>
                  </a:cubicBezTo>
                  <a:cubicBezTo>
                    <a:pt x="341" y="1"/>
                    <a:pt x="341" y="1"/>
                    <a:pt x="341" y="1"/>
                  </a:cubicBezTo>
                  <a:cubicBezTo>
                    <a:pt x="341" y="1"/>
                    <a:pt x="341" y="1"/>
                    <a:pt x="341" y="1"/>
                  </a:cubicBezTo>
                  <a:cubicBezTo>
                    <a:pt x="341" y="1"/>
                    <a:pt x="341" y="1"/>
                    <a:pt x="337" y="1"/>
                  </a:cubicBezTo>
                  <a:cubicBezTo>
                    <a:pt x="337" y="1"/>
                    <a:pt x="337" y="1"/>
                    <a:pt x="337" y="1"/>
                  </a:cubicBezTo>
                  <a:cubicBezTo>
                    <a:pt x="337" y="1"/>
                    <a:pt x="337" y="1"/>
                    <a:pt x="337" y="1"/>
                  </a:cubicBezTo>
                  <a:cubicBezTo>
                    <a:pt x="335" y="1"/>
                    <a:pt x="335" y="1"/>
                    <a:pt x="335" y="1"/>
                  </a:cubicBezTo>
                  <a:cubicBezTo>
                    <a:pt x="335" y="1"/>
                    <a:pt x="335" y="1"/>
                    <a:pt x="335" y="1"/>
                  </a:cubicBezTo>
                  <a:cubicBezTo>
                    <a:pt x="332" y="1"/>
                    <a:pt x="332" y="1"/>
                    <a:pt x="332" y="1"/>
                  </a:cubicBezTo>
                  <a:cubicBezTo>
                    <a:pt x="332" y="1"/>
                    <a:pt x="332" y="1"/>
                    <a:pt x="332" y="1"/>
                  </a:cubicBezTo>
                  <a:cubicBezTo>
                    <a:pt x="331" y="2"/>
                    <a:pt x="331" y="2"/>
                    <a:pt x="331" y="2"/>
                  </a:cubicBezTo>
                  <a:cubicBezTo>
                    <a:pt x="327" y="2"/>
                    <a:pt x="327" y="2"/>
                    <a:pt x="327" y="2"/>
                  </a:cubicBezTo>
                  <a:cubicBezTo>
                    <a:pt x="321" y="3"/>
                    <a:pt x="321" y="3"/>
                    <a:pt x="320" y="3"/>
                  </a:cubicBezTo>
                  <a:cubicBezTo>
                    <a:pt x="324" y="2"/>
                    <a:pt x="324" y="2"/>
                    <a:pt x="324" y="2"/>
                  </a:cubicBezTo>
                  <a:cubicBezTo>
                    <a:pt x="326" y="2"/>
                    <a:pt x="326" y="2"/>
                    <a:pt x="326" y="2"/>
                  </a:cubicBezTo>
                  <a:cubicBezTo>
                    <a:pt x="327" y="2"/>
                    <a:pt x="327" y="2"/>
                    <a:pt x="327" y="2"/>
                  </a:cubicBezTo>
                  <a:cubicBezTo>
                    <a:pt x="324" y="2"/>
                    <a:pt x="324" y="2"/>
                    <a:pt x="324" y="2"/>
                  </a:cubicBezTo>
                  <a:cubicBezTo>
                    <a:pt x="320" y="3"/>
                    <a:pt x="320" y="3"/>
                    <a:pt x="320" y="3"/>
                  </a:cubicBezTo>
                  <a:cubicBezTo>
                    <a:pt x="316" y="4"/>
                    <a:pt x="316" y="4"/>
                    <a:pt x="316" y="4"/>
                  </a:cubicBezTo>
                  <a:cubicBezTo>
                    <a:pt x="317" y="4"/>
                    <a:pt x="317" y="4"/>
                    <a:pt x="317" y="4"/>
                  </a:cubicBezTo>
                  <a:cubicBezTo>
                    <a:pt x="316" y="4"/>
                    <a:pt x="316" y="4"/>
                    <a:pt x="316" y="4"/>
                  </a:cubicBezTo>
                  <a:cubicBezTo>
                    <a:pt x="318" y="3"/>
                    <a:pt x="319" y="3"/>
                    <a:pt x="321" y="3"/>
                  </a:cubicBezTo>
                  <a:cubicBezTo>
                    <a:pt x="320" y="3"/>
                    <a:pt x="320" y="3"/>
                    <a:pt x="320" y="3"/>
                  </a:cubicBezTo>
                  <a:cubicBezTo>
                    <a:pt x="320" y="3"/>
                    <a:pt x="320" y="3"/>
                    <a:pt x="320" y="3"/>
                  </a:cubicBezTo>
                  <a:cubicBezTo>
                    <a:pt x="323" y="3"/>
                    <a:pt x="323" y="3"/>
                    <a:pt x="323" y="3"/>
                  </a:cubicBezTo>
                  <a:cubicBezTo>
                    <a:pt x="326" y="2"/>
                    <a:pt x="326" y="2"/>
                    <a:pt x="326" y="2"/>
                  </a:cubicBezTo>
                  <a:cubicBezTo>
                    <a:pt x="328" y="2"/>
                    <a:pt x="329" y="2"/>
                    <a:pt x="331" y="2"/>
                  </a:cubicBezTo>
                  <a:cubicBezTo>
                    <a:pt x="330" y="2"/>
                    <a:pt x="330" y="2"/>
                    <a:pt x="330" y="2"/>
                  </a:cubicBezTo>
                  <a:cubicBezTo>
                    <a:pt x="330" y="2"/>
                    <a:pt x="330" y="2"/>
                    <a:pt x="330" y="2"/>
                  </a:cubicBezTo>
                  <a:cubicBezTo>
                    <a:pt x="328" y="2"/>
                    <a:pt x="326" y="3"/>
                    <a:pt x="324" y="3"/>
                  </a:cubicBezTo>
                  <a:cubicBezTo>
                    <a:pt x="324" y="3"/>
                    <a:pt x="324" y="3"/>
                    <a:pt x="324" y="3"/>
                  </a:cubicBezTo>
                  <a:cubicBezTo>
                    <a:pt x="323" y="3"/>
                    <a:pt x="323" y="3"/>
                    <a:pt x="323" y="3"/>
                  </a:cubicBezTo>
                  <a:cubicBezTo>
                    <a:pt x="323" y="3"/>
                    <a:pt x="323" y="3"/>
                    <a:pt x="323" y="3"/>
                  </a:cubicBezTo>
                  <a:cubicBezTo>
                    <a:pt x="321" y="3"/>
                    <a:pt x="321" y="3"/>
                    <a:pt x="321" y="3"/>
                  </a:cubicBezTo>
                  <a:cubicBezTo>
                    <a:pt x="321" y="3"/>
                    <a:pt x="321" y="3"/>
                    <a:pt x="321" y="3"/>
                  </a:cubicBezTo>
                  <a:cubicBezTo>
                    <a:pt x="320" y="3"/>
                    <a:pt x="320" y="3"/>
                    <a:pt x="320" y="3"/>
                  </a:cubicBezTo>
                  <a:cubicBezTo>
                    <a:pt x="319" y="3"/>
                    <a:pt x="319" y="3"/>
                    <a:pt x="319" y="3"/>
                  </a:cubicBezTo>
                  <a:cubicBezTo>
                    <a:pt x="318" y="3"/>
                    <a:pt x="317" y="4"/>
                    <a:pt x="317" y="4"/>
                  </a:cubicBezTo>
                  <a:cubicBezTo>
                    <a:pt x="317" y="4"/>
                    <a:pt x="317" y="4"/>
                    <a:pt x="317" y="4"/>
                  </a:cubicBezTo>
                  <a:cubicBezTo>
                    <a:pt x="316" y="4"/>
                    <a:pt x="316" y="4"/>
                    <a:pt x="316" y="4"/>
                  </a:cubicBezTo>
                  <a:cubicBezTo>
                    <a:pt x="315" y="4"/>
                    <a:pt x="314" y="4"/>
                    <a:pt x="313" y="4"/>
                  </a:cubicBezTo>
                  <a:cubicBezTo>
                    <a:pt x="312" y="4"/>
                    <a:pt x="312" y="4"/>
                    <a:pt x="312" y="4"/>
                  </a:cubicBezTo>
                  <a:cubicBezTo>
                    <a:pt x="310" y="5"/>
                    <a:pt x="310" y="5"/>
                    <a:pt x="310" y="5"/>
                  </a:cubicBezTo>
                  <a:cubicBezTo>
                    <a:pt x="307" y="5"/>
                    <a:pt x="307" y="5"/>
                    <a:pt x="307" y="5"/>
                  </a:cubicBezTo>
                  <a:cubicBezTo>
                    <a:pt x="306" y="5"/>
                    <a:pt x="306" y="5"/>
                    <a:pt x="306" y="5"/>
                  </a:cubicBezTo>
                  <a:cubicBezTo>
                    <a:pt x="306" y="6"/>
                    <a:pt x="306" y="6"/>
                    <a:pt x="306" y="6"/>
                  </a:cubicBezTo>
                  <a:cubicBezTo>
                    <a:pt x="308" y="4"/>
                    <a:pt x="311" y="5"/>
                    <a:pt x="314" y="4"/>
                  </a:cubicBezTo>
                  <a:cubicBezTo>
                    <a:pt x="315" y="4"/>
                    <a:pt x="315" y="4"/>
                    <a:pt x="315" y="4"/>
                  </a:cubicBezTo>
                  <a:cubicBezTo>
                    <a:pt x="312" y="4"/>
                    <a:pt x="312" y="4"/>
                    <a:pt x="312" y="4"/>
                  </a:cubicBezTo>
                  <a:cubicBezTo>
                    <a:pt x="309" y="5"/>
                    <a:pt x="309" y="5"/>
                    <a:pt x="309" y="5"/>
                  </a:cubicBezTo>
                  <a:cubicBezTo>
                    <a:pt x="305" y="5"/>
                    <a:pt x="305" y="5"/>
                    <a:pt x="305" y="5"/>
                  </a:cubicBezTo>
                  <a:cubicBezTo>
                    <a:pt x="300" y="6"/>
                    <a:pt x="300" y="6"/>
                    <a:pt x="300" y="6"/>
                  </a:cubicBezTo>
                  <a:cubicBezTo>
                    <a:pt x="298" y="7"/>
                    <a:pt x="298" y="7"/>
                    <a:pt x="298" y="7"/>
                  </a:cubicBezTo>
                  <a:cubicBezTo>
                    <a:pt x="297" y="7"/>
                    <a:pt x="296" y="7"/>
                    <a:pt x="294" y="8"/>
                  </a:cubicBezTo>
                  <a:cubicBezTo>
                    <a:pt x="293" y="8"/>
                    <a:pt x="292" y="8"/>
                    <a:pt x="291" y="9"/>
                  </a:cubicBezTo>
                  <a:cubicBezTo>
                    <a:pt x="296" y="7"/>
                    <a:pt x="296" y="7"/>
                    <a:pt x="296" y="7"/>
                  </a:cubicBezTo>
                  <a:cubicBezTo>
                    <a:pt x="297" y="7"/>
                    <a:pt x="297" y="7"/>
                    <a:pt x="297" y="7"/>
                  </a:cubicBezTo>
                  <a:cubicBezTo>
                    <a:pt x="296" y="7"/>
                    <a:pt x="296" y="7"/>
                    <a:pt x="296" y="7"/>
                  </a:cubicBezTo>
                  <a:cubicBezTo>
                    <a:pt x="295" y="7"/>
                    <a:pt x="295" y="7"/>
                    <a:pt x="295" y="7"/>
                  </a:cubicBezTo>
                  <a:cubicBezTo>
                    <a:pt x="293" y="8"/>
                    <a:pt x="293" y="8"/>
                    <a:pt x="293" y="8"/>
                  </a:cubicBezTo>
                  <a:cubicBezTo>
                    <a:pt x="292" y="8"/>
                    <a:pt x="291" y="8"/>
                    <a:pt x="290" y="9"/>
                  </a:cubicBezTo>
                  <a:cubicBezTo>
                    <a:pt x="287" y="9"/>
                    <a:pt x="287" y="9"/>
                    <a:pt x="287" y="9"/>
                  </a:cubicBezTo>
                  <a:cubicBezTo>
                    <a:pt x="286" y="9"/>
                    <a:pt x="286" y="9"/>
                    <a:pt x="286" y="9"/>
                  </a:cubicBezTo>
                  <a:cubicBezTo>
                    <a:pt x="286" y="9"/>
                    <a:pt x="286" y="9"/>
                    <a:pt x="286" y="9"/>
                  </a:cubicBezTo>
                  <a:cubicBezTo>
                    <a:pt x="287" y="9"/>
                    <a:pt x="287" y="9"/>
                    <a:pt x="287" y="9"/>
                  </a:cubicBezTo>
                  <a:cubicBezTo>
                    <a:pt x="284" y="10"/>
                    <a:pt x="284" y="10"/>
                    <a:pt x="284" y="10"/>
                  </a:cubicBezTo>
                  <a:cubicBezTo>
                    <a:pt x="281" y="11"/>
                    <a:pt x="281" y="11"/>
                    <a:pt x="281" y="11"/>
                  </a:cubicBezTo>
                  <a:cubicBezTo>
                    <a:pt x="281" y="11"/>
                    <a:pt x="281" y="11"/>
                    <a:pt x="281" y="11"/>
                  </a:cubicBezTo>
                  <a:cubicBezTo>
                    <a:pt x="282" y="11"/>
                    <a:pt x="284" y="10"/>
                    <a:pt x="285" y="10"/>
                  </a:cubicBezTo>
                  <a:cubicBezTo>
                    <a:pt x="282" y="11"/>
                    <a:pt x="282" y="11"/>
                    <a:pt x="282" y="11"/>
                  </a:cubicBezTo>
                  <a:cubicBezTo>
                    <a:pt x="278" y="11"/>
                    <a:pt x="278" y="11"/>
                    <a:pt x="278" y="11"/>
                  </a:cubicBezTo>
                  <a:cubicBezTo>
                    <a:pt x="278" y="12"/>
                    <a:pt x="278" y="12"/>
                    <a:pt x="278" y="12"/>
                  </a:cubicBezTo>
                  <a:cubicBezTo>
                    <a:pt x="280" y="11"/>
                    <a:pt x="282" y="11"/>
                    <a:pt x="283" y="10"/>
                  </a:cubicBezTo>
                  <a:cubicBezTo>
                    <a:pt x="280" y="11"/>
                    <a:pt x="277" y="12"/>
                    <a:pt x="274" y="12"/>
                  </a:cubicBezTo>
                  <a:cubicBezTo>
                    <a:pt x="271" y="13"/>
                    <a:pt x="271" y="13"/>
                    <a:pt x="271" y="13"/>
                  </a:cubicBezTo>
                  <a:cubicBezTo>
                    <a:pt x="267" y="14"/>
                    <a:pt x="267" y="14"/>
                    <a:pt x="267" y="14"/>
                  </a:cubicBezTo>
                  <a:cubicBezTo>
                    <a:pt x="265" y="15"/>
                    <a:pt x="265" y="15"/>
                    <a:pt x="265" y="15"/>
                  </a:cubicBezTo>
                  <a:cubicBezTo>
                    <a:pt x="265" y="15"/>
                    <a:pt x="266" y="15"/>
                    <a:pt x="267" y="15"/>
                  </a:cubicBezTo>
                  <a:cubicBezTo>
                    <a:pt x="266" y="15"/>
                    <a:pt x="265" y="15"/>
                    <a:pt x="265" y="15"/>
                  </a:cubicBezTo>
                  <a:cubicBezTo>
                    <a:pt x="266" y="15"/>
                    <a:pt x="267" y="15"/>
                    <a:pt x="267" y="14"/>
                  </a:cubicBezTo>
                  <a:cubicBezTo>
                    <a:pt x="266" y="15"/>
                    <a:pt x="266" y="15"/>
                    <a:pt x="266" y="15"/>
                  </a:cubicBezTo>
                  <a:cubicBezTo>
                    <a:pt x="266" y="15"/>
                    <a:pt x="266" y="15"/>
                    <a:pt x="267" y="15"/>
                  </a:cubicBezTo>
                  <a:cubicBezTo>
                    <a:pt x="267" y="15"/>
                    <a:pt x="267" y="15"/>
                    <a:pt x="267" y="15"/>
                  </a:cubicBezTo>
                  <a:cubicBezTo>
                    <a:pt x="264" y="16"/>
                    <a:pt x="264" y="16"/>
                    <a:pt x="263" y="16"/>
                  </a:cubicBezTo>
                  <a:cubicBezTo>
                    <a:pt x="264" y="16"/>
                    <a:pt x="264" y="16"/>
                    <a:pt x="264" y="16"/>
                  </a:cubicBezTo>
                  <a:cubicBezTo>
                    <a:pt x="264" y="16"/>
                    <a:pt x="264" y="16"/>
                    <a:pt x="264" y="16"/>
                  </a:cubicBezTo>
                  <a:cubicBezTo>
                    <a:pt x="268" y="15"/>
                    <a:pt x="268" y="15"/>
                    <a:pt x="271" y="14"/>
                  </a:cubicBezTo>
                  <a:cubicBezTo>
                    <a:pt x="274" y="13"/>
                    <a:pt x="274" y="13"/>
                    <a:pt x="274" y="13"/>
                  </a:cubicBezTo>
                  <a:cubicBezTo>
                    <a:pt x="272" y="14"/>
                    <a:pt x="272" y="14"/>
                    <a:pt x="272" y="14"/>
                  </a:cubicBezTo>
                  <a:cubicBezTo>
                    <a:pt x="276" y="12"/>
                    <a:pt x="276" y="12"/>
                    <a:pt x="276" y="12"/>
                  </a:cubicBezTo>
                  <a:cubicBezTo>
                    <a:pt x="277" y="12"/>
                    <a:pt x="277" y="12"/>
                    <a:pt x="277" y="12"/>
                  </a:cubicBezTo>
                  <a:cubicBezTo>
                    <a:pt x="281" y="11"/>
                    <a:pt x="281" y="11"/>
                    <a:pt x="281" y="11"/>
                  </a:cubicBezTo>
                  <a:cubicBezTo>
                    <a:pt x="285" y="10"/>
                    <a:pt x="285" y="10"/>
                    <a:pt x="285" y="10"/>
                  </a:cubicBezTo>
                  <a:cubicBezTo>
                    <a:pt x="285" y="10"/>
                    <a:pt x="285" y="10"/>
                    <a:pt x="285" y="10"/>
                  </a:cubicBezTo>
                  <a:cubicBezTo>
                    <a:pt x="285" y="10"/>
                    <a:pt x="285" y="10"/>
                    <a:pt x="285" y="10"/>
                  </a:cubicBezTo>
                  <a:cubicBezTo>
                    <a:pt x="288" y="10"/>
                    <a:pt x="291" y="9"/>
                    <a:pt x="293" y="8"/>
                  </a:cubicBezTo>
                  <a:cubicBezTo>
                    <a:pt x="294" y="8"/>
                    <a:pt x="294" y="8"/>
                    <a:pt x="294" y="8"/>
                  </a:cubicBezTo>
                  <a:cubicBezTo>
                    <a:pt x="294" y="8"/>
                    <a:pt x="299" y="7"/>
                    <a:pt x="300" y="7"/>
                  </a:cubicBezTo>
                  <a:cubicBezTo>
                    <a:pt x="297" y="7"/>
                    <a:pt x="297" y="7"/>
                    <a:pt x="297" y="7"/>
                  </a:cubicBezTo>
                  <a:cubicBezTo>
                    <a:pt x="296" y="8"/>
                    <a:pt x="296" y="8"/>
                    <a:pt x="296" y="8"/>
                  </a:cubicBezTo>
                  <a:cubicBezTo>
                    <a:pt x="299" y="7"/>
                    <a:pt x="299" y="7"/>
                    <a:pt x="299" y="7"/>
                  </a:cubicBezTo>
                  <a:cubicBezTo>
                    <a:pt x="300" y="7"/>
                    <a:pt x="302" y="6"/>
                    <a:pt x="304" y="6"/>
                  </a:cubicBezTo>
                  <a:cubicBezTo>
                    <a:pt x="304" y="6"/>
                    <a:pt x="304" y="6"/>
                    <a:pt x="304" y="6"/>
                  </a:cubicBezTo>
                  <a:cubicBezTo>
                    <a:pt x="302" y="7"/>
                    <a:pt x="302" y="7"/>
                    <a:pt x="302" y="7"/>
                  </a:cubicBezTo>
                  <a:cubicBezTo>
                    <a:pt x="301" y="7"/>
                    <a:pt x="301" y="7"/>
                    <a:pt x="301" y="7"/>
                  </a:cubicBezTo>
                  <a:cubicBezTo>
                    <a:pt x="302" y="7"/>
                    <a:pt x="304" y="6"/>
                    <a:pt x="305" y="6"/>
                  </a:cubicBezTo>
                  <a:cubicBezTo>
                    <a:pt x="309" y="5"/>
                    <a:pt x="309" y="5"/>
                    <a:pt x="309" y="5"/>
                  </a:cubicBezTo>
                  <a:cubicBezTo>
                    <a:pt x="309" y="5"/>
                    <a:pt x="309" y="5"/>
                    <a:pt x="309" y="5"/>
                  </a:cubicBezTo>
                  <a:cubicBezTo>
                    <a:pt x="307" y="6"/>
                    <a:pt x="307" y="6"/>
                    <a:pt x="307" y="6"/>
                  </a:cubicBezTo>
                  <a:cubicBezTo>
                    <a:pt x="307" y="6"/>
                    <a:pt x="307" y="6"/>
                    <a:pt x="307" y="6"/>
                  </a:cubicBezTo>
                  <a:cubicBezTo>
                    <a:pt x="309" y="6"/>
                    <a:pt x="309" y="6"/>
                    <a:pt x="309" y="6"/>
                  </a:cubicBezTo>
                  <a:cubicBezTo>
                    <a:pt x="314" y="5"/>
                    <a:pt x="314" y="5"/>
                    <a:pt x="314" y="5"/>
                  </a:cubicBezTo>
                  <a:cubicBezTo>
                    <a:pt x="315" y="4"/>
                    <a:pt x="315" y="4"/>
                    <a:pt x="315" y="4"/>
                  </a:cubicBezTo>
                  <a:cubicBezTo>
                    <a:pt x="315" y="5"/>
                    <a:pt x="315" y="5"/>
                    <a:pt x="315" y="5"/>
                  </a:cubicBezTo>
                  <a:cubicBezTo>
                    <a:pt x="315" y="5"/>
                    <a:pt x="315" y="5"/>
                    <a:pt x="315" y="5"/>
                  </a:cubicBezTo>
                  <a:cubicBezTo>
                    <a:pt x="318" y="4"/>
                    <a:pt x="318" y="4"/>
                    <a:pt x="318" y="4"/>
                  </a:cubicBezTo>
                  <a:cubicBezTo>
                    <a:pt x="320" y="4"/>
                    <a:pt x="320" y="4"/>
                    <a:pt x="320" y="4"/>
                  </a:cubicBezTo>
                  <a:cubicBezTo>
                    <a:pt x="323" y="3"/>
                    <a:pt x="327" y="3"/>
                    <a:pt x="330" y="3"/>
                  </a:cubicBezTo>
                  <a:cubicBezTo>
                    <a:pt x="331" y="3"/>
                    <a:pt x="331" y="3"/>
                    <a:pt x="331" y="3"/>
                  </a:cubicBezTo>
                  <a:cubicBezTo>
                    <a:pt x="332" y="2"/>
                    <a:pt x="332" y="2"/>
                    <a:pt x="332" y="2"/>
                  </a:cubicBezTo>
                  <a:cubicBezTo>
                    <a:pt x="333" y="2"/>
                    <a:pt x="334" y="2"/>
                    <a:pt x="335" y="2"/>
                  </a:cubicBezTo>
                  <a:cubicBezTo>
                    <a:pt x="333" y="2"/>
                    <a:pt x="333" y="2"/>
                    <a:pt x="332" y="2"/>
                  </a:cubicBezTo>
                  <a:cubicBezTo>
                    <a:pt x="333" y="2"/>
                    <a:pt x="333" y="2"/>
                    <a:pt x="333" y="2"/>
                  </a:cubicBezTo>
                  <a:cubicBezTo>
                    <a:pt x="332" y="2"/>
                    <a:pt x="332" y="2"/>
                    <a:pt x="332" y="2"/>
                  </a:cubicBezTo>
                  <a:cubicBezTo>
                    <a:pt x="335" y="2"/>
                    <a:pt x="335" y="2"/>
                    <a:pt x="335" y="2"/>
                  </a:cubicBezTo>
                  <a:cubicBezTo>
                    <a:pt x="337" y="2"/>
                    <a:pt x="337" y="2"/>
                    <a:pt x="337" y="2"/>
                  </a:cubicBezTo>
                  <a:cubicBezTo>
                    <a:pt x="337" y="2"/>
                    <a:pt x="337" y="2"/>
                    <a:pt x="337" y="2"/>
                  </a:cubicBezTo>
                  <a:cubicBezTo>
                    <a:pt x="337" y="2"/>
                    <a:pt x="337" y="2"/>
                    <a:pt x="337" y="2"/>
                  </a:cubicBezTo>
                  <a:cubicBezTo>
                    <a:pt x="338" y="2"/>
                    <a:pt x="340" y="2"/>
                    <a:pt x="341" y="1"/>
                  </a:cubicBezTo>
                  <a:cubicBezTo>
                    <a:pt x="342" y="1"/>
                    <a:pt x="342" y="1"/>
                    <a:pt x="346" y="1"/>
                  </a:cubicBezTo>
                  <a:moveTo>
                    <a:pt x="300" y="6"/>
                  </a:moveTo>
                  <a:cubicBezTo>
                    <a:pt x="301" y="6"/>
                    <a:pt x="303" y="6"/>
                    <a:pt x="304" y="6"/>
                  </a:cubicBezTo>
                  <a:cubicBezTo>
                    <a:pt x="305" y="5"/>
                    <a:pt x="306" y="5"/>
                    <a:pt x="308" y="5"/>
                  </a:cubicBezTo>
                  <a:cubicBezTo>
                    <a:pt x="311" y="4"/>
                    <a:pt x="311" y="4"/>
                    <a:pt x="311" y="4"/>
                  </a:cubicBezTo>
                  <a:cubicBezTo>
                    <a:pt x="311" y="4"/>
                    <a:pt x="312" y="4"/>
                    <a:pt x="313" y="4"/>
                  </a:cubicBezTo>
                  <a:cubicBezTo>
                    <a:pt x="314" y="4"/>
                    <a:pt x="315" y="4"/>
                    <a:pt x="315" y="4"/>
                  </a:cubicBezTo>
                  <a:cubicBezTo>
                    <a:pt x="315" y="4"/>
                    <a:pt x="314" y="4"/>
                    <a:pt x="313" y="4"/>
                  </a:cubicBezTo>
                  <a:cubicBezTo>
                    <a:pt x="313" y="4"/>
                    <a:pt x="319" y="3"/>
                    <a:pt x="324" y="2"/>
                  </a:cubicBezTo>
                  <a:cubicBezTo>
                    <a:pt x="326" y="2"/>
                    <a:pt x="328" y="2"/>
                    <a:pt x="331" y="2"/>
                  </a:cubicBezTo>
                  <a:cubicBezTo>
                    <a:pt x="330" y="2"/>
                    <a:pt x="329" y="2"/>
                    <a:pt x="328" y="2"/>
                  </a:cubicBezTo>
                  <a:cubicBezTo>
                    <a:pt x="328" y="2"/>
                    <a:pt x="328" y="2"/>
                    <a:pt x="328" y="2"/>
                  </a:cubicBezTo>
                  <a:cubicBezTo>
                    <a:pt x="327" y="2"/>
                    <a:pt x="326" y="2"/>
                    <a:pt x="325" y="2"/>
                  </a:cubicBezTo>
                  <a:cubicBezTo>
                    <a:pt x="325" y="2"/>
                    <a:pt x="325" y="2"/>
                    <a:pt x="325" y="2"/>
                  </a:cubicBezTo>
                  <a:cubicBezTo>
                    <a:pt x="323" y="2"/>
                    <a:pt x="321" y="3"/>
                    <a:pt x="319" y="3"/>
                  </a:cubicBezTo>
                  <a:cubicBezTo>
                    <a:pt x="319" y="3"/>
                    <a:pt x="319" y="3"/>
                    <a:pt x="319" y="3"/>
                  </a:cubicBezTo>
                  <a:cubicBezTo>
                    <a:pt x="319" y="3"/>
                    <a:pt x="319" y="3"/>
                    <a:pt x="319" y="3"/>
                  </a:cubicBezTo>
                  <a:cubicBezTo>
                    <a:pt x="315" y="4"/>
                    <a:pt x="315" y="4"/>
                    <a:pt x="315" y="4"/>
                  </a:cubicBezTo>
                  <a:cubicBezTo>
                    <a:pt x="313" y="4"/>
                    <a:pt x="313" y="4"/>
                    <a:pt x="313" y="4"/>
                  </a:cubicBezTo>
                  <a:cubicBezTo>
                    <a:pt x="309" y="5"/>
                    <a:pt x="309" y="5"/>
                    <a:pt x="309" y="5"/>
                  </a:cubicBezTo>
                  <a:cubicBezTo>
                    <a:pt x="309" y="5"/>
                    <a:pt x="309" y="5"/>
                    <a:pt x="309" y="5"/>
                  </a:cubicBezTo>
                  <a:cubicBezTo>
                    <a:pt x="308" y="5"/>
                    <a:pt x="308" y="5"/>
                    <a:pt x="307" y="5"/>
                  </a:cubicBezTo>
                  <a:cubicBezTo>
                    <a:pt x="304" y="5"/>
                    <a:pt x="304" y="5"/>
                    <a:pt x="304" y="5"/>
                  </a:cubicBezTo>
                  <a:cubicBezTo>
                    <a:pt x="303" y="6"/>
                    <a:pt x="303" y="6"/>
                    <a:pt x="303" y="6"/>
                  </a:cubicBezTo>
                  <a:cubicBezTo>
                    <a:pt x="303" y="6"/>
                    <a:pt x="303" y="6"/>
                    <a:pt x="303" y="6"/>
                  </a:cubicBezTo>
                  <a:cubicBezTo>
                    <a:pt x="304" y="5"/>
                    <a:pt x="304" y="5"/>
                    <a:pt x="304" y="5"/>
                  </a:cubicBezTo>
                  <a:cubicBezTo>
                    <a:pt x="304" y="5"/>
                    <a:pt x="304" y="5"/>
                    <a:pt x="304" y="5"/>
                  </a:cubicBezTo>
                  <a:cubicBezTo>
                    <a:pt x="303" y="6"/>
                    <a:pt x="301" y="6"/>
                    <a:pt x="300" y="6"/>
                  </a:cubicBezTo>
                  <a:cubicBezTo>
                    <a:pt x="300" y="6"/>
                    <a:pt x="300" y="6"/>
                    <a:pt x="300" y="6"/>
                  </a:cubicBezTo>
                  <a:cubicBezTo>
                    <a:pt x="298" y="7"/>
                    <a:pt x="298" y="7"/>
                    <a:pt x="298" y="7"/>
                  </a:cubicBezTo>
                  <a:cubicBezTo>
                    <a:pt x="295" y="7"/>
                    <a:pt x="295" y="7"/>
                    <a:pt x="295" y="7"/>
                  </a:cubicBezTo>
                  <a:cubicBezTo>
                    <a:pt x="291" y="8"/>
                    <a:pt x="291" y="8"/>
                    <a:pt x="291" y="8"/>
                  </a:cubicBezTo>
                  <a:cubicBezTo>
                    <a:pt x="289" y="9"/>
                    <a:pt x="289" y="9"/>
                    <a:pt x="289" y="9"/>
                  </a:cubicBezTo>
                  <a:cubicBezTo>
                    <a:pt x="290" y="8"/>
                    <a:pt x="290" y="8"/>
                    <a:pt x="290" y="8"/>
                  </a:cubicBezTo>
                  <a:cubicBezTo>
                    <a:pt x="288" y="9"/>
                    <a:pt x="288" y="9"/>
                    <a:pt x="288" y="9"/>
                  </a:cubicBezTo>
                  <a:cubicBezTo>
                    <a:pt x="291" y="8"/>
                    <a:pt x="291" y="8"/>
                    <a:pt x="291" y="8"/>
                  </a:cubicBezTo>
                  <a:cubicBezTo>
                    <a:pt x="291" y="8"/>
                    <a:pt x="291" y="8"/>
                    <a:pt x="291" y="8"/>
                  </a:cubicBezTo>
                  <a:cubicBezTo>
                    <a:pt x="292" y="8"/>
                    <a:pt x="293" y="8"/>
                    <a:pt x="294" y="8"/>
                  </a:cubicBezTo>
                  <a:cubicBezTo>
                    <a:pt x="297" y="7"/>
                    <a:pt x="297" y="7"/>
                    <a:pt x="297" y="7"/>
                  </a:cubicBezTo>
                  <a:cubicBezTo>
                    <a:pt x="296" y="7"/>
                    <a:pt x="296" y="7"/>
                    <a:pt x="295" y="7"/>
                  </a:cubicBezTo>
                  <a:cubicBezTo>
                    <a:pt x="296" y="7"/>
                    <a:pt x="297" y="7"/>
                    <a:pt x="298" y="7"/>
                  </a:cubicBezTo>
                  <a:cubicBezTo>
                    <a:pt x="297" y="7"/>
                    <a:pt x="297" y="7"/>
                    <a:pt x="297" y="7"/>
                  </a:cubicBezTo>
                  <a:cubicBezTo>
                    <a:pt x="298" y="7"/>
                    <a:pt x="299" y="7"/>
                    <a:pt x="300" y="6"/>
                  </a:cubicBezTo>
                  <a:moveTo>
                    <a:pt x="275" y="12"/>
                  </a:moveTo>
                  <a:cubicBezTo>
                    <a:pt x="277" y="11"/>
                    <a:pt x="280" y="11"/>
                    <a:pt x="282" y="10"/>
                  </a:cubicBezTo>
                  <a:cubicBezTo>
                    <a:pt x="281" y="11"/>
                    <a:pt x="281" y="11"/>
                    <a:pt x="281" y="11"/>
                  </a:cubicBezTo>
                  <a:cubicBezTo>
                    <a:pt x="277" y="12"/>
                    <a:pt x="277" y="12"/>
                    <a:pt x="277" y="12"/>
                  </a:cubicBezTo>
                  <a:cubicBezTo>
                    <a:pt x="275" y="12"/>
                    <a:pt x="275" y="12"/>
                    <a:pt x="275" y="12"/>
                  </a:cubicBezTo>
                  <a:moveTo>
                    <a:pt x="251" y="20"/>
                  </a:moveTo>
                  <a:cubicBezTo>
                    <a:pt x="251" y="20"/>
                    <a:pt x="251" y="20"/>
                    <a:pt x="251" y="20"/>
                  </a:cubicBezTo>
                  <a:cubicBezTo>
                    <a:pt x="256" y="18"/>
                    <a:pt x="256" y="18"/>
                    <a:pt x="256" y="18"/>
                  </a:cubicBezTo>
                  <a:cubicBezTo>
                    <a:pt x="258" y="18"/>
                    <a:pt x="258" y="18"/>
                    <a:pt x="258" y="18"/>
                  </a:cubicBezTo>
                  <a:cubicBezTo>
                    <a:pt x="259" y="17"/>
                    <a:pt x="259" y="17"/>
                    <a:pt x="259" y="17"/>
                  </a:cubicBezTo>
                  <a:cubicBezTo>
                    <a:pt x="257" y="18"/>
                    <a:pt x="257" y="18"/>
                    <a:pt x="257" y="18"/>
                  </a:cubicBezTo>
                  <a:cubicBezTo>
                    <a:pt x="255" y="18"/>
                    <a:pt x="255" y="18"/>
                    <a:pt x="255" y="18"/>
                  </a:cubicBezTo>
                  <a:cubicBezTo>
                    <a:pt x="255" y="18"/>
                    <a:pt x="255" y="18"/>
                    <a:pt x="255" y="18"/>
                  </a:cubicBezTo>
                  <a:cubicBezTo>
                    <a:pt x="256" y="18"/>
                    <a:pt x="256" y="18"/>
                    <a:pt x="256" y="18"/>
                  </a:cubicBezTo>
                  <a:cubicBezTo>
                    <a:pt x="256" y="18"/>
                    <a:pt x="256" y="18"/>
                    <a:pt x="256" y="18"/>
                  </a:cubicBezTo>
                  <a:cubicBezTo>
                    <a:pt x="260" y="16"/>
                    <a:pt x="260" y="16"/>
                    <a:pt x="260" y="16"/>
                  </a:cubicBezTo>
                  <a:cubicBezTo>
                    <a:pt x="265" y="15"/>
                    <a:pt x="265" y="15"/>
                    <a:pt x="265" y="15"/>
                  </a:cubicBezTo>
                  <a:cubicBezTo>
                    <a:pt x="269" y="14"/>
                    <a:pt x="269" y="14"/>
                    <a:pt x="269" y="14"/>
                  </a:cubicBezTo>
                  <a:cubicBezTo>
                    <a:pt x="269" y="14"/>
                    <a:pt x="269" y="14"/>
                    <a:pt x="269" y="14"/>
                  </a:cubicBezTo>
                  <a:cubicBezTo>
                    <a:pt x="266" y="15"/>
                    <a:pt x="266" y="15"/>
                    <a:pt x="266" y="15"/>
                  </a:cubicBezTo>
                  <a:cubicBezTo>
                    <a:pt x="245" y="21"/>
                    <a:pt x="245" y="21"/>
                    <a:pt x="245" y="21"/>
                  </a:cubicBezTo>
                  <a:cubicBezTo>
                    <a:pt x="246" y="21"/>
                    <a:pt x="246" y="21"/>
                    <a:pt x="246" y="21"/>
                  </a:cubicBezTo>
                  <a:cubicBezTo>
                    <a:pt x="246" y="21"/>
                    <a:pt x="247" y="21"/>
                    <a:pt x="248" y="21"/>
                  </a:cubicBezTo>
                  <a:cubicBezTo>
                    <a:pt x="244" y="22"/>
                    <a:pt x="244" y="22"/>
                    <a:pt x="244" y="22"/>
                  </a:cubicBezTo>
                  <a:cubicBezTo>
                    <a:pt x="244" y="22"/>
                    <a:pt x="244" y="22"/>
                    <a:pt x="244" y="22"/>
                  </a:cubicBezTo>
                  <a:cubicBezTo>
                    <a:pt x="244" y="22"/>
                    <a:pt x="244" y="22"/>
                    <a:pt x="244" y="22"/>
                  </a:cubicBezTo>
                  <a:cubicBezTo>
                    <a:pt x="245" y="22"/>
                    <a:pt x="245" y="22"/>
                    <a:pt x="245" y="22"/>
                  </a:cubicBezTo>
                  <a:cubicBezTo>
                    <a:pt x="247" y="21"/>
                    <a:pt x="247" y="21"/>
                    <a:pt x="247" y="21"/>
                  </a:cubicBezTo>
                  <a:cubicBezTo>
                    <a:pt x="245" y="22"/>
                    <a:pt x="245" y="22"/>
                    <a:pt x="245" y="22"/>
                  </a:cubicBezTo>
                  <a:cubicBezTo>
                    <a:pt x="247" y="22"/>
                    <a:pt x="249" y="21"/>
                    <a:pt x="251" y="20"/>
                  </a:cubicBezTo>
                  <a:moveTo>
                    <a:pt x="179" y="56"/>
                  </a:moveTo>
                  <a:cubicBezTo>
                    <a:pt x="182" y="54"/>
                    <a:pt x="182" y="54"/>
                    <a:pt x="182" y="54"/>
                  </a:cubicBezTo>
                  <a:cubicBezTo>
                    <a:pt x="186" y="52"/>
                    <a:pt x="186" y="52"/>
                    <a:pt x="186" y="52"/>
                  </a:cubicBezTo>
                  <a:cubicBezTo>
                    <a:pt x="185" y="52"/>
                    <a:pt x="185" y="52"/>
                    <a:pt x="180" y="54"/>
                  </a:cubicBezTo>
                  <a:cubicBezTo>
                    <a:pt x="177" y="56"/>
                    <a:pt x="177" y="56"/>
                    <a:pt x="177" y="56"/>
                  </a:cubicBezTo>
                  <a:cubicBezTo>
                    <a:pt x="177" y="57"/>
                    <a:pt x="177" y="57"/>
                    <a:pt x="177" y="57"/>
                  </a:cubicBezTo>
                  <a:cubicBezTo>
                    <a:pt x="179" y="56"/>
                    <a:pt x="179" y="56"/>
                    <a:pt x="179" y="56"/>
                  </a:cubicBezTo>
                  <a:moveTo>
                    <a:pt x="156" y="69"/>
                  </a:moveTo>
                  <a:cubicBezTo>
                    <a:pt x="154" y="70"/>
                    <a:pt x="154" y="70"/>
                    <a:pt x="154" y="70"/>
                  </a:cubicBezTo>
                  <a:cubicBezTo>
                    <a:pt x="153" y="71"/>
                    <a:pt x="153" y="71"/>
                    <a:pt x="153" y="71"/>
                  </a:cubicBezTo>
                  <a:cubicBezTo>
                    <a:pt x="160" y="66"/>
                    <a:pt x="160" y="66"/>
                    <a:pt x="160" y="66"/>
                  </a:cubicBezTo>
                  <a:cubicBezTo>
                    <a:pt x="159" y="66"/>
                    <a:pt x="159" y="66"/>
                    <a:pt x="159" y="66"/>
                  </a:cubicBezTo>
                  <a:cubicBezTo>
                    <a:pt x="156" y="69"/>
                    <a:pt x="156" y="69"/>
                    <a:pt x="156" y="69"/>
                  </a:cubicBezTo>
                  <a:close/>
                  <a:moveTo>
                    <a:pt x="6" y="417"/>
                  </a:moveTo>
                  <a:cubicBezTo>
                    <a:pt x="5" y="413"/>
                    <a:pt x="5" y="413"/>
                    <a:pt x="5" y="413"/>
                  </a:cubicBezTo>
                  <a:cubicBezTo>
                    <a:pt x="5" y="409"/>
                    <a:pt x="5" y="409"/>
                    <a:pt x="5" y="409"/>
                  </a:cubicBezTo>
                  <a:cubicBezTo>
                    <a:pt x="4" y="409"/>
                    <a:pt x="4" y="409"/>
                    <a:pt x="4" y="409"/>
                  </a:cubicBezTo>
                  <a:cubicBezTo>
                    <a:pt x="3" y="408"/>
                    <a:pt x="3" y="408"/>
                    <a:pt x="3" y="408"/>
                  </a:cubicBezTo>
                  <a:cubicBezTo>
                    <a:pt x="2" y="407"/>
                    <a:pt x="2" y="407"/>
                    <a:pt x="2" y="407"/>
                  </a:cubicBezTo>
                  <a:cubicBezTo>
                    <a:pt x="2" y="405"/>
                    <a:pt x="2" y="405"/>
                    <a:pt x="2" y="405"/>
                  </a:cubicBezTo>
                  <a:cubicBezTo>
                    <a:pt x="1" y="398"/>
                    <a:pt x="1" y="398"/>
                    <a:pt x="1" y="398"/>
                  </a:cubicBezTo>
                  <a:cubicBezTo>
                    <a:pt x="1" y="394"/>
                    <a:pt x="1" y="394"/>
                    <a:pt x="1" y="394"/>
                  </a:cubicBezTo>
                  <a:cubicBezTo>
                    <a:pt x="1" y="392"/>
                    <a:pt x="1" y="389"/>
                    <a:pt x="1" y="387"/>
                  </a:cubicBezTo>
                  <a:cubicBezTo>
                    <a:pt x="1" y="379"/>
                    <a:pt x="1" y="379"/>
                    <a:pt x="1" y="379"/>
                  </a:cubicBezTo>
                  <a:cubicBezTo>
                    <a:pt x="1" y="378"/>
                    <a:pt x="1" y="376"/>
                    <a:pt x="1" y="374"/>
                  </a:cubicBezTo>
                  <a:cubicBezTo>
                    <a:pt x="0" y="370"/>
                    <a:pt x="0" y="370"/>
                    <a:pt x="0" y="370"/>
                  </a:cubicBezTo>
                  <a:cubicBezTo>
                    <a:pt x="0" y="367"/>
                    <a:pt x="0" y="367"/>
                    <a:pt x="0" y="367"/>
                  </a:cubicBezTo>
                  <a:cubicBezTo>
                    <a:pt x="0" y="367"/>
                    <a:pt x="0" y="367"/>
                    <a:pt x="0" y="367"/>
                  </a:cubicBezTo>
                  <a:cubicBezTo>
                    <a:pt x="0" y="376"/>
                    <a:pt x="1" y="389"/>
                    <a:pt x="1" y="399"/>
                  </a:cubicBezTo>
                  <a:cubicBezTo>
                    <a:pt x="2" y="405"/>
                    <a:pt x="2" y="405"/>
                    <a:pt x="2" y="405"/>
                  </a:cubicBezTo>
                  <a:cubicBezTo>
                    <a:pt x="2" y="405"/>
                    <a:pt x="2" y="405"/>
                    <a:pt x="2" y="405"/>
                  </a:cubicBezTo>
                  <a:cubicBezTo>
                    <a:pt x="2" y="407"/>
                    <a:pt x="2" y="407"/>
                    <a:pt x="2" y="407"/>
                  </a:cubicBezTo>
                  <a:cubicBezTo>
                    <a:pt x="3" y="414"/>
                    <a:pt x="3" y="414"/>
                    <a:pt x="3" y="414"/>
                  </a:cubicBezTo>
                  <a:cubicBezTo>
                    <a:pt x="3" y="414"/>
                    <a:pt x="3" y="414"/>
                    <a:pt x="3" y="414"/>
                  </a:cubicBezTo>
                  <a:cubicBezTo>
                    <a:pt x="4" y="419"/>
                    <a:pt x="4" y="419"/>
                    <a:pt x="4" y="419"/>
                  </a:cubicBezTo>
                  <a:cubicBezTo>
                    <a:pt x="5" y="421"/>
                    <a:pt x="5" y="421"/>
                    <a:pt x="5" y="421"/>
                  </a:cubicBezTo>
                  <a:cubicBezTo>
                    <a:pt x="4" y="416"/>
                    <a:pt x="4" y="416"/>
                    <a:pt x="4" y="416"/>
                  </a:cubicBezTo>
                  <a:cubicBezTo>
                    <a:pt x="4" y="413"/>
                    <a:pt x="4" y="413"/>
                    <a:pt x="4" y="413"/>
                  </a:cubicBezTo>
                  <a:cubicBezTo>
                    <a:pt x="5" y="414"/>
                    <a:pt x="5" y="414"/>
                    <a:pt x="5" y="414"/>
                  </a:cubicBezTo>
                  <a:cubicBezTo>
                    <a:pt x="5" y="417"/>
                    <a:pt x="5" y="417"/>
                    <a:pt x="5" y="417"/>
                  </a:cubicBezTo>
                  <a:cubicBezTo>
                    <a:pt x="6" y="417"/>
                    <a:pt x="6" y="417"/>
                    <a:pt x="6" y="417"/>
                  </a:cubicBezTo>
                  <a:moveTo>
                    <a:pt x="182" y="64"/>
                  </a:moveTo>
                  <a:cubicBezTo>
                    <a:pt x="185" y="62"/>
                    <a:pt x="185" y="62"/>
                    <a:pt x="185" y="62"/>
                  </a:cubicBezTo>
                  <a:cubicBezTo>
                    <a:pt x="189" y="60"/>
                    <a:pt x="189" y="60"/>
                    <a:pt x="189" y="60"/>
                  </a:cubicBezTo>
                  <a:cubicBezTo>
                    <a:pt x="188" y="60"/>
                    <a:pt x="187" y="60"/>
                    <a:pt x="187" y="60"/>
                  </a:cubicBezTo>
                  <a:cubicBezTo>
                    <a:pt x="187" y="59"/>
                    <a:pt x="188" y="59"/>
                    <a:pt x="189" y="58"/>
                  </a:cubicBezTo>
                  <a:cubicBezTo>
                    <a:pt x="191" y="56"/>
                    <a:pt x="191" y="56"/>
                    <a:pt x="191" y="56"/>
                  </a:cubicBezTo>
                  <a:cubicBezTo>
                    <a:pt x="191" y="56"/>
                    <a:pt x="191" y="56"/>
                    <a:pt x="191" y="56"/>
                  </a:cubicBezTo>
                  <a:cubicBezTo>
                    <a:pt x="192" y="54"/>
                    <a:pt x="192" y="54"/>
                    <a:pt x="192" y="54"/>
                  </a:cubicBezTo>
                  <a:cubicBezTo>
                    <a:pt x="191" y="54"/>
                    <a:pt x="191" y="54"/>
                    <a:pt x="191" y="54"/>
                  </a:cubicBezTo>
                  <a:cubicBezTo>
                    <a:pt x="193" y="52"/>
                    <a:pt x="193" y="52"/>
                    <a:pt x="193" y="52"/>
                  </a:cubicBezTo>
                  <a:cubicBezTo>
                    <a:pt x="196" y="51"/>
                    <a:pt x="196" y="51"/>
                    <a:pt x="196" y="51"/>
                  </a:cubicBezTo>
                  <a:cubicBezTo>
                    <a:pt x="195" y="51"/>
                    <a:pt x="195" y="51"/>
                    <a:pt x="194" y="51"/>
                  </a:cubicBezTo>
                  <a:cubicBezTo>
                    <a:pt x="194" y="51"/>
                    <a:pt x="194" y="51"/>
                    <a:pt x="194" y="51"/>
                  </a:cubicBezTo>
                  <a:cubicBezTo>
                    <a:pt x="196" y="50"/>
                    <a:pt x="197" y="49"/>
                    <a:pt x="199" y="48"/>
                  </a:cubicBezTo>
                  <a:cubicBezTo>
                    <a:pt x="199" y="48"/>
                    <a:pt x="199" y="48"/>
                    <a:pt x="199" y="48"/>
                  </a:cubicBezTo>
                  <a:cubicBezTo>
                    <a:pt x="202" y="47"/>
                    <a:pt x="202" y="47"/>
                    <a:pt x="202" y="47"/>
                  </a:cubicBezTo>
                  <a:cubicBezTo>
                    <a:pt x="202" y="46"/>
                    <a:pt x="202" y="46"/>
                    <a:pt x="202" y="46"/>
                  </a:cubicBezTo>
                  <a:cubicBezTo>
                    <a:pt x="204" y="45"/>
                    <a:pt x="204" y="45"/>
                    <a:pt x="204" y="45"/>
                  </a:cubicBezTo>
                  <a:cubicBezTo>
                    <a:pt x="205" y="45"/>
                    <a:pt x="205" y="45"/>
                    <a:pt x="205" y="45"/>
                  </a:cubicBezTo>
                  <a:cubicBezTo>
                    <a:pt x="208" y="43"/>
                    <a:pt x="208" y="43"/>
                    <a:pt x="208" y="43"/>
                  </a:cubicBezTo>
                  <a:cubicBezTo>
                    <a:pt x="208" y="42"/>
                    <a:pt x="208" y="42"/>
                    <a:pt x="208" y="42"/>
                  </a:cubicBezTo>
                  <a:cubicBezTo>
                    <a:pt x="211" y="41"/>
                    <a:pt x="211" y="41"/>
                    <a:pt x="211" y="41"/>
                  </a:cubicBezTo>
                  <a:cubicBezTo>
                    <a:pt x="213" y="39"/>
                    <a:pt x="213" y="39"/>
                    <a:pt x="213" y="39"/>
                  </a:cubicBezTo>
                  <a:cubicBezTo>
                    <a:pt x="212" y="39"/>
                    <a:pt x="212" y="39"/>
                    <a:pt x="212" y="39"/>
                  </a:cubicBezTo>
                  <a:cubicBezTo>
                    <a:pt x="214" y="38"/>
                    <a:pt x="214" y="38"/>
                    <a:pt x="214" y="38"/>
                  </a:cubicBezTo>
                  <a:cubicBezTo>
                    <a:pt x="214" y="38"/>
                    <a:pt x="214" y="38"/>
                    <a:pt x="214" y="38"/>
                  </a:cubicBezTo>
                  <a:cubicBezTo>
                    <a:pt x="214" y="38"/>
                    <a:pt x="214" y="38"/>
                    <a:pt x="214" y="38"/>
                  </a:cubicBezTo>
                  <a:cubicBezTo>
                    <a:pt x="217" y="37"/>
                    <a:pt x="217" y="37"/>
                    <a:pt x="217" y="37"/>
                  </a:cubicBezTo>
                  <a:cubicBezTo>
                    <a:pt x="218" y="36"/>
                    <a:pt x="218" y="36"/>
                    <a:pt x="218" y="36"/>
                  </a:cubicBezTo>
                  <a:cubicBezTo>
                    <a:pt x="216" y="36"/>
                    <a:pt x="216" y="36"/>
                    <a:pt x="216" y="36"/>
                  </a:cubicBezTo>
                  <a:cubicBezTo>
                    <a:pt x="220" y="34"/>
                    <a:pt x="220" y="34"/>
                    <a:pt x="220" y="34"/>
                  </a:cubicBezTo>
                  <a:cubicBezTo>
                    <a:pt x="222" y="33"/>
                    <a:pt x="222" y="33"/>
                    <a:pt x="222" y="33"/>
                  </a:cubicBezTo>
                  <a:cubicBezTo>
                    <a:pt x="222" y="33"/>
                    <a:pt x="222" y="33"/>
                    <a:pt x="222" y="33"/>
                  </a:cubicBezTo>
                  <a:cubicBezTo>
                    <a:pt x="225" y="31"/>
                    <a:pt x="225" y="31"/>
                    <a:pt x="225" y="31"/>
                  </a:cubicBezTo>
                  <a:cubicBezTo>
                    <a:pt x="227" y="30"/>
                    <a:pt x="227" y="30"/>
                    <a:pt x="227" y="30"/>
                  </a:cubicBezTo>
                  <a:cubicBezTo>
                    <a:pt x="226" y="30"/>
                    <a:pt x="226" y="30"/>
                    <a:pt x="226" y="30"/>
                  </a:cubicBezTo>
                  <a:cubicBezTo>
                    <a:pt x="224" y="31"/>
                    <a:pt x="224" y="31"/>
                    <a:pt x="224" y="31"/>
                  </a:cubicBezTo>
                  <a:cubicBezTo>
                    <a:pt x="223" y="31"/>
                    <a:pt x="223" y="31"/>
                    <a:pt x="223" y="31"/>
                  </a:cubicBezTo>
                  <a:cubicBezTo>
                    <a:pt x="223" y="31"/>
                    <a:pt x="223" y="31"/>
                    <a:pt x="223" y="31"/>
                  </a:cubicBezTo>
                  <a:cubicBezTo>
                    <a:pt x="220" y="32"/>
                    <a:pt x="220" y="32"/>
                    <a:pt x="220" y="32"/>
                  </a:cubicBezTo>
                  <a:cubicBezTo>
                    <a:pt x="220" y="32"/>
                    <a:pt x="220" y="32"/>
                    <a:pt x="220" y="32"/>
                  </a:cubicBezTo>
                  <a:cubicBezTo>
                    <a:pt x="224" y="31"/>
                    <a:pt x="224" y="31"/>
                    <a:pt x="224" y="31"/>
                  </a:cubicBezTo>
                  <a:cubicBezTo>
                    <a:pt x="227" y="29"/>
                    <a:pt x="227" y="29"/>
                    <a:pt x="227" y="29"/>
                  </a:cubicBezTo>
                  <a:cubicBezTo>
                    <a:pt x="232" y="27"/>
                    <a:pt x="232" y="27"/>
                    <a:pt x="232" y="27"/>
                  </a:cubicBezTo>
                  <a:cubicBezTo>
                    <a:pt x="237" y="25"/>
                    <a:pt x="237" y="25"/>
                    <a:pt x="237" y="25"/>
                  </a:cubicBezTo>
                  <a:cubicBezTo>
                    <a:pt x="237" y="25"/>
                    <a:pt x="237" y="25"/>
                    <a:pt x="237" y="25"/>
                  </a:cubicBezTo>
                  <a:cubicBezTo>
                    <a:pt x="233" y="26"/>
                    <a:pt x="233" y="26"/>
                    <a:pt x="233" y="26"/>
                  </a:cubicBezTo>
                  <a:cubicBezTo>
                    <a:pt x="233" y="26"/>
                    <a:pt x="233" y="26"/>
                    <a:pt x="233" y="26"/>
                  </a:cubicBezTo>
                  <a:cubicBezTo>
                    <a:pt x="231" y="27"/>
                    <a:pt x="231" y="27"/>
                    <a:pt x="231" y="27"/>
                  </a:cubicBezTo>
                  <a:cubicBezTo>
                    <a:pt x="226" y="29"/>
                    <a:pt x="226" y="29"/>
                    <a:pt x="226" y="29"/>
                  </a:cubicBezTo>
                  <a:cubicBezTo>
                    <a:pt x="221" y="31"/>
                    <a:pt x="221" y="31"/>
                    <a:pt x="221" y="31"/>
                  </a:cubicBezTo>
                  <a:cubicBezTo>
                    <a:pt x="218" y="33"/>
                    <a:pt x="218" y="33"/>
                    <a:pt x="218" y="33"/>
                  </a:cubicBezTo>
                  <a:cubicBezTo>
                    <a:pt x="213" y="35"/>
                    <a:pt x="213" y="35"/>
                    <a:pt x="213" y="35"/>
                  </a:cubicBezTo>
                  <a:cubicBezTo>
                    <a:pt x="212" y="36"/>
                    <a:pt x="212" y="36"/>
                    <a:pt x="212" y="36"/>
                  </a:cubicBezTo>
                  <a:cubicBezTo>
                    <a:pt x="217" y="33"/>
                    <a:pt x="217" y="33"/>
                    <a:pt x="217" y="33"/>
                  </a:cubicBezTo>
                  <a:cubicBezTo>
                    <a:pt x="224" y="30"/>
                    <a:pt x="224" y="30"/>
                    <a:pt x="224" y="30"/>
                  </a:cubicBezTo>
                  <a:cubicBezTo>
                    <a:pt x="228" y="28"/>
                    <a:pt x="228" y="28"/>
                    <a:pt x="228" y="28"/>
                  </a:cubicBezTo>
                  <a:cubicBezTo>
                    <a:pt x="233" y="26"/>
                    <a:pt x="233" y="26"/>
                    <a:pt x="233" y="26"/>
                  </a:cubicBezTo>
                  <a:cubicBezTo>
                    <a:pt x="237" y="25"/>
                    <a:pt x="237" y="25"/>
                    <a:pt x="237" y="25"/>
                  </a:cubicBezTo>
                  <a:cubicBezTo>
                    <a:pt x="237" y="25"/>
                    <a:pt x="237" y="25"/>
                    <a:pt x="237" y="25"/>
                  </a:cubicBezTo>
                  <a:cubicBezTo>
                    <a:pt x="236" y="25"/>
                    <a:pt x="236" y="25"/>
                    <a:pt x="236" y="25"/>
                  </a:cubicBezTo>
                  <a:cubicBezTo>
                    <a:pt x="231" y="27"/>
                    <a:pt x="231" y="27"/>
                    <a:pt x="231" y="27"/>
                  </a:cubicBezTo>
                  <a:cubicBezTo>
                    <a:pt x="224" y="30"/>
                    <a:pt x="224" y="30"/>
                    <a:pt x="224" y="30"/>
                  </a:cubicBezTo>
                  <a:cubicBezTo>
                    <a:pt x="213" y="35"/>
                    <a:pt x="213" y="35"/>
                    <a:pt x="213" y="35"/>
                  </a:cubicBezTo>
                  <a:cubicBezTo>
                    <a:pt x="212" y="35"/>
                    <a:pt x="212" y="35"/>
                    <a:pt x="212" y="35"/>
                  </a:cubicBezTo>
                  <a:cubicBezTo>
                    <a:pt x="212" y="36"/>
                    <a:pt x="212" y="36"/>
                    <a:pt x="212" y="36"/>
                  </a:cubicBezTo>
                  <a:cubicBezTo>
                    <a:pt x="208" y="37"/>
                    <a:pt x="208" y="37"/>
                    <a:pt x="208" y="37"/>
                  </a:cubicBezTo>
                  <a:cubicBezTo>
                    <a:pt x="209" y="37"/>
                    <a:pt x="209" y="37"/>
                    <a:pt x="209" y="37"/>
                  </a:cubicBezTo>
                  <a:cubicBezTo>
                    <a:pt x="208" y="37"/>
                    <a:pt x="208" y="37"/>
                    <a:pt x="208" y="37"/>
                  </a:cubicBezTo>
                  <a:cubicBezTo>
                    <a:pt x="206" y="38"/>
                    <a:pt x="206" y="38"/>
                    <a:pt x="206" y="38"/>
                  </a:cubicBezTo>
                  <a:cubicBezTo>
                    <a:pt x="203" y="40"/>
                    <a:pt x="203" y="40"/>
                    <a:pt x="203" y="40"/>
                  </a:cubicBezTo>
                  <a:cubicBezTo>
                    <a:pt x="203" y="40"/>
                    <a:pt x="203" y="40"/>
                    <a:pt x="203" y="40"/>
                  </a:cubicBezTo>
                  <a:cubicBezTo>
                    <a:pt x="204" y="39"/>
                    <a:pt x="204" y="39"/>
                    <a:pt x="204" y="39"/>
                  </a:cubicBezTo>
                  <a:cubicBezTo>
                    <a:pt x="201" y="41"/>
                    <a:pt x="201" y="41"/>
                    <a:pt x="201" y="41"/>
                  </a:cubicBezTo>
                  <a:cubicBezTo>
                    <a:pt x="199" y="42"/>
                    <a:pt x="199" y="42"/>
                    <a:pt x="199" y="42"/>
                  </a:cubicBezTo>
                  <a:cubicBezTo>
                    <a:pt x="198" y="43"/>
                    <a:pt x="198" y="43"/>
                    <a:pt x="198" y="43"/>
                  </a:cubicBezTo>
                  <a:cubicBezTo>
                    <a:pt x="194" y="45"/>
                    <a:pt x="194" y="45"/>
                    <a:pt x="194" y="45"/>
                  </a:cubicBezTo>
                  <a:cubicBezTo>
                    <a:pt x="191" y="46"/>
                    <a:pt x="191" y="46"/>
                    <a:pt x="191" y="46"/>
                  </a:cubicBezTo>
                  <a:cubicBezTo>
                    <a:pt x="184" y="50"/>
                    <a:pt x="184" y="50"/>
                    <a:pt x="184" y="50"/>
                  </a:cubicBezTo>
                  <a:cubicBezTo>
                    <a:pt x="179" y="53"/>
                    <a:pt x="179" y="53"/>
                    <a:pt x="179" y="53"/>
                  </a:cubicBezTo>
                  <a:cubicBezTo>
                    <a:pt x="176" y="55"/>
                    <a:pt x="176" y="55"/>
                    <a:pt x="176" y="55"/>
                  </a:cubicBezTo>
                  <a:cubicBezTo>
                    <a:pt x="177" y="54"/>
                    <a:pt x="177" y="54"/>
                    <a:pt x="177" y="54"/>
                  </a:cubicBezTo>
                  <a:cubicBezTo>
                    <a:pt x="183" y="51"/>
                    <a:pt x="183" y="51"/>
                    <a:pt x="183" y="51"/>
                  </a:cubicBezTo>
                  <a:cubicBezTo>
                    <a:pt x="187" y="49"/>
                    <a:pt x="187" y="49"/>
                    <a:pt x="187" y="49"/>
                  </a:cubicBezTo>
                  <a:cubicBezTo>
                    <a:pt x="191" y="46"/>
                    <a:pt x="191" y="46"/>
                    <a:pt x="191" y="46"/>
                  </a:cubicBezTo>
                  <a:cubicBezTo>
                    <a:pt x="182" y="51"/>
                    <a:pt x="171" y="59"/>
                    <a:pt x="162" y="64"/>
                  </a:cubicBezTo>
                  <a:cubicBezTo>
                    <a:pt x="162" y="64"/>
                    <a:pt x="162" y="64"/>
                    <a:pt x="162" y="64"/>
                  </a:cubicBezTo>
                  <a:cubicBezTo>
                    <a:pt x="163" y="64"/>
                    <a:pt x="163" y="64"/>
                    <a:pt x="163" y="64"/>
                  </a:cubicBezTo>
                  <a:cubicBezTo>
                    <a:pt x="167" y="61"/>
                    <a:pt x="167" y="61"/>
                    <a:pt x="167" y="61"/>
                  </a:cubicBezTo>
                  <a:cubicBezTo>
                    <a:pt x="170" y="59"/>
                    <a:pt x="170" y="59"/>
                    <a:pt x="170" y="59"/>
                  </a:cubicBezTo>
                  <a:cubicBezTo>
                    <a:pt x="170" y="59"/>
                    <a:pt x="170" y="59"/>
                    <a:pt x="170" y="59"/>
                  </a:cubicBezTo>
                  <a:cubicBezTo>
                    <a:pt x="167" y="61"/>
                    <a:pt x="167" y="61"/>
                    <a:pt x="167" y="61"/>
                  </a:cubicBezTo>
                  <a:cubicBezTo>
                    <a:pt x="164" y="63"/>
                    <a:pt x="164" y="63"/>
                    <a:pt x="164" y="63"/>
                  </a:cubicBezTo>
                  <a:cubicBezTo>
                    <a:pt x="159" y="67"/>
                    <a:pt x="159" y="67"/>
                    <a:pt x="159" y="67"/>
                  </a:cubicBezTo>
                  <a:cubicBezTo>
                    <a:pt x="156" y="68"/>
                    <a:pt x="154" y="70"/>
                    <a:pt x="152" y="71"/>
                  </a:cubicBezTo>
                  <a:cubicBezTo>
                    <a:pt x="151" y="72"/>
                    <a:pt x="151" y="72"/>
                    <a:pt x="151" y="72"/>
                  </a:cubicBezTo>
                  <a:cubicBezTo>
                    <a:pt x="148" y="75"/>
                    <a:pt x="148" y="75"/>
                    <a:pt x="148" y="75"/>
                  </a:cubicBezTo>
                  <a:cubicBezTo>
                    <a:pt x="147" y="75"/>
                    <a:pt x="147" y="75"/>
                    <a:pt x="147" y="75"/>
                  </a:cubicBezTo>
                  <a:cubicBezTo>
                    <a:pt x="147" y="76"/>
                    <a:pt x="146" y="76"/>
                    <a:pt x="145" y="77"/>
                  </a:cubicBezTo>
                  <a:cubicBezTo>
                    <a:pt x="145" y="77"/>
                    <a:pt x="145" y="77"/>
                    <a:pt x="145" y="77"/>
                  </a:cubicBezTo>
                  <a:cubicBezTo>
                    <a:pt x="149" y="74"/>
                    <a:pt x="149" y="74"/>
                    <a:pt x="149" y="74"/>
                  </a:cubicBezTo>
                  <a:cubicBezTo>
                    <a:pt x="149" y="74"/>
                    <a:pt x="149" y="74"/>
                    <a:pt x="149" y="74"/>
                  </a:cubicBezTo>
                  <a:cubicBezTo>
                    <a:pt x="148" y="75"/>
                    <a:pt x="148" y="75"/>
                    <a:pt x="148" y="75"/>
                  </a:cubicBezTo>
                  <a:cubicBezTo>
                    <a:pt x="147" y="76"/>
                    <a:pt x="147" y="76"/>
                    <a:pt x="147" y="76"/>
                  </a:cubicBezTo>
                  <a:cubicBezTo>
                    <a:pt x="147" y="76"/>
                    <a:pt x="147" y="76"/>
                    <a:pt x="147" y="76"/>
                  </a:cubicBezTo>
                  <a:cubicBezTo>
                    <a:pt x="151" y="73"/>
                    <a:pt x="151" y="73"/>
                    <a:pt x="151" y="73"/>
                  </a:cubicBezTo>
                  <a:cubicBezTo>
                    <a:pt x="151" y="73"/>
                    <a:pt x="151" y="73"/>
                    <a:pt x="151" y="73"/>
                  </a:cubicBezTo>
                  <a:cubicBezTo>
                    <a:pt x="156" y="69"/>
                    <a:pt x="156" y="69"/>
                    <a:pt x="156" y="69"/>
                  </a:cubicBezTo>
                  <a:cubicBezTo>
                    <a:pt x="156" y="69"/>
                    <a:pt x="156" y="69"/>
                    <a:pt x="156" y="69"/>
                  </a:cubicBezTo>
                  <a:cubicBezTo>
                    <a:pt x="160" y="66"/>
                    <a:pt x="160" y="66"/>
                    <a:pt x="160" y="66"/>
                  </a:cubicBezTo>
                  <a:cubicBezTo>
                    <a:pt x="161" y="65"/>
                    <a:pt x="161" y="65"/>
                    <a:pt x="161" y="65"/>
                  </a:cubicBezTo>
                  <a:cubicBezTo>
                    <a:pt x="162" y="65"/>
                    <a:pt x="163" y="64"/>
                    <a:pt x="164" y="63"/>
                  </a:cubicBezTo>
                  <a:cubicBezTo>
                    <a:pt x="163" y="64"/>
                    <a:pt x="163" y="64"/>
                    <a:pt x="163" y="64"/>
                  </a:cubicBezTo>
                  <a:cubicBezTo>
                    <a:pt x="165" y="63"/>
                    <a:pt x="165" y="63"/>
                    <a:pt x="165" y="63"/>
                  </a:cubicBezTo>
                  <a:cubicBezTo>
                    <a:pt x="167" y="61"/>
                    <a:pt x="167" y="61"/>
                    <a:pt x="167" y="61"/>
                  </a:cubicBezTo>
                  <a:cubicBezTo>
                    <a:pt x="167" y="61"/>
                    <a:pt x="167" y="61"/>
                    <a:pt x="167" y="61"/>
                  </a:cubicBezTo>
                  <a:cubicBezTo>
                    <a:pt x="170" y="59"/>
                    <a:pt x="170" y="59"/>
                    <a:pt x="170" y="59"/>
                  </a:cubicBezTo>
                  <a:cubicBezTo>
                    <a:pt x="174" y="57"/>
                    <a:pt x="174" y="57"/>
                    <a:pt x="174" y="57"/>
                  </a:cubicBezTo>
                  <a:cubicBezTo>
                    <a:pt x="177" y="55"/>
                    <a:pt x="177" y="55"/>
                    <a:pt x="177" y="55"/>
                  </a:cubicBezTo>
                  <a:cubicBezTo>
                    <a:pt x="180" y="54"/>
                    <a:pt x="180" y="54"/>
                    <a:pt x="180" y="54"/>
                  </a:cubicBezTo>
                  <a:cubicBezTo>
                    <a:pt x="185" y="50"/>
                    <a:pt x="185" y="50"/>
                    <a:pt x="185" y="50"/>
                  </a:cubicBezTo>
                  <a:cubicBezTo>
                    <a:pt x="186" y="50"/>
                    <a:pt x="186" y="50"/>
                    <a:pt x="186" y="50"/>
                  </a:cubicBezTo>
                  <a:cubicBezTo>
                    <a:pt x="190" y="48"/>
                    <a:pt x="190" y="48"/>
                    <a:pt x="190" y="48"/>
                  </a:cubicBezTo>
                  <a:cubicBezTo>
                    <a:pt x="194" y="45"/>
                    <a:pt x="194" y="45"/>
                    <a:pt x="194" y="45"/>
                  </a:cubicBezTo>
                  <a:cubicBezTo>
                    <a:pt x="196" y="44"/>
                    <a:pt x="196" y="44"/>
                    <a:pt x="196" y="44"/>
                  </a:cubicBezTo>
                  <a:cubicBezTo>
                    <a:pt x="199" y="42"/>
                    <a:pt x="199" y="42"/>
                    <a:pt x="199" y="42"/>
                  </a:cubicBezTo>
                  <a:cubicBezTo>
                    <a:pt x="199" y="43"/>
                    <a:pt x="199" y="43"/>
                    <a:pt x="199" y="43"/>
                  </a:cubicBezTo>
                  <a:cubicBezTo>
                    <a:pt x="201" y="41"/>
                    <a:pt x="201" y="41"/>
                    <a:pt x="201" y="41"/>
                  </a:cubicBezTo>
                  <a:cubicBezTo>
                    <a:pt x="201" y="42"/>
                    <a:pt x="201" y="42"/>
                    <a:pt x="201" y="42"/>
                  </a:cubicBezTo>
                  <a:cubicBezTo>
                    <a:pt x="198" y="43"/>
                    <a:pt x="198" y="43"/>
                    <a:pt x="198" y="43"/>
                  </a:cubicBezTo>
                  <a:cubicBezTo>
                    <a:pt x="199" y="43"/>
                    <a:pt x="199" y="43"/>
                    <a:pt x="199" y="43"/>
                  </a:cubicBezTo>
                  <a:cubicBezTo>
                    <a:pt x="200" y="43"/>
                    <a:pt x="200" y="43"/>
                    <a:pt x="200" y="43"/>
                  </a:cubicBezTo>
                  <a:cubicBezTo>
                    <a:pt x="204" y="40"/>
                    <a:pt x="204" y="40"/>
                    <a:pt x="204" y="40"/>
                  </a:cubicBezTo>
                  <a:cubicBezTo>
                    <a:pt x="205" y="40"/>
                    <a:pt x="205" y="40"/>
                    <a:pt x="205" y="40"/>
                  </a:cubicBezTo>
                  <a:cubicBezTo>
                    <a:pt x="201" y="43"/>
                    <a:pt x="201" y="43"/>
                    <a:pt x="201" y="43"/>
                  </a:cubicBezTo>
                  <a:cubicBezTo>
                    <a:pt x="200" y="43"/>
                    <a:pt x="200" y="43"/>
                    <a:pt x="200" y="43"/>
                  </a:cubicBezTo>
                  <a:cubicBezTo>
                    <a:pt x="196" y="45"/>
                    <a:pt x="196" y="45"/>
                    <a:pt x="196" y="45"/>
                  </a:cubicBezTo>
                  <a:cubicBezTo>
                    <a:pt x="196" y="46"/>
                    <a:pt x="196" y="46"/>
                    <a:pt x="196" y="46"/>
                  </a:cubicBezTo>
                  <a:cubicBezTo>
                    <a:pt x="193" y="48"/>
                    <a:pt x="193" y="48"/>
                    <a:pt x="193" y="48"/>
                  </a:cubicBezTo>
                  <a:cubicBezTo>
                    <a:pt x="192" y="49"/>
                    <a:pt x="192" y="49"/>
                    <a:pt x="192" y="49"/>
                  </a:cubicBezTo>
                  <a:cubicBezTo>
                    <a:pt x="188" y="51"/>
                    <a:pt x="188" y="51"/>
                    <a:pt x="188" y="51"/>
                  </a:cubicBezTo>
                  <a:cubicBezTo>
                    <a:pt x="187" y="52"/>
                    <a:pt x="187" y="52"/>
                    <a:pt x="187" y="52"/>
                  </a:cubicBezTo>
                  <a:cubicBezTo>
                    <a:pt x="184" y="54"/>
                    <a:pt x="184" y="54"/>
                    <a:pt x="184" y="54"/>
                  </a:cubicBezTo>
                  <a:cubicBezTo>
                    <a:pt x="179" y="57"/>
                    <a:pt x="179" y="57"/>
                    <a:pt x="179" y="57"/>
                  </a:cubicBezTo>
                  <a:cubicBezTo>
                    <a:pt x="174" y="60"/>
                    <a:pt x="174" y="60"/>
                    <a:pt x="174" y="60"/>
                  </a:cubicBezTo>
                  <a:cubicBezTo>
                    <a:pt x="169" y="63"/>
                    <a:pt x="169" y="63"/>
                    <a:pt x="169" y="63"/>
                  </a:cubicBezTo>
                  <a:cubicBezTo>
                    <a:pt x="165" y="66"/>
                    <a:pt x="165" y="66"/>
                    <a:pt x="165" y="66"/>
                  </a:cubicBezTo>
                  <a:cubicBezTo>
                    <a:pt x="163" y="67"/>
                    <a:pt x="163" y="67"/>
                    <a:pt x="163" y="67"/>
                  </a:cubicBezTo>
                  <a:cubicBezTo>
                    <a:pt x="163" y="66"/>
                    <a:pt x="163" y="66"/>
                    <a:pt x="163" y="66"/>
                  </a:cubicBezTo>
                  <a:cubicBezTo>
                    <a:pt x="163" y="66"/>
                    <a:pt x="163" y="66"/>
                    <a:pt x="163" y="66"/>
                  </a:cubicBezTo>
                  <a:cubicBezTo>
                    <a:pt x="159" y="68"/>
                    <a:pt x="159" y="68"/>
                    <a:pt x="159" y="68"/>
                  </a:cubicBezTo>
                  <a:cubicBezTo>
                    <a:pt x="157" y="69"/>
                    <a:pt x="156" y="70"/>
                    <a:pt x="155" y="71"/>
                  </a:cubicBezTo>
                  <a:cubicBezTo>
                    <a:pt x="154" y="72"/>
                    <a:pt x="154" y="72"/>
                    <a:pt x="154" y="72"/>
                  </a:cubicBezTo>
                  <a:cubicBezTo>
                    <a:pt x="155" y="72"/>
                    <a:pt x="155" y="72"/>
                    <a:pt x="155" y="72"/>
                  </a:cubicBezTo>
                  <a:cubicBezTo>
                    <a:pt x="158" y="70"/>
                    <a:pt x="158" y="70"/>
                    <a:pt x="158" y="70"/>
                  </a:cubicBezTo>
                  <a:cubicBezTo>
                    <a:pt x="159" y="70"/>
                    <a:pt x="159" y="70"/>
                    <a:pt x="159" y="70"/>
                  </a:cubicBezTo>
                  <a:cubicBezTo>
                    <a:pt x="159" y="70"/>
                    <a:pt x="159" y="70"/>
                    <a:pt x="159" y="70"/>
                  </a:cubicBezTo>
                  <a:cubicBezTo>
                    <a:pt x="158" y="72"/>
                    <a:pt x="158" y="72"/>
                    <a:pt x="158" y="72"/>
                  </a:cubicBezTo>
                  <a:cubicBezTo>
                    <a:pt x="153" y="76"/>
                    <a:pt x="153" y="76"/>
                    <a:pt x="153" y="76"/>
                  </a:cubicBezTo>
                  <a:cubicBezTo>
                    <a:pt x="151" y="78"/>
                    <a:pt x="151" y="78"/>
                    <a:pt x="151" y="78"/>
                  </a:cubicBezTo>
                  <a:cubicBezTo>
                    <a:pt x="148" y="81"/>
                    <a:pt x="148" y="81"/>
                    <a:pt x="148" y="81"/>
                  </a:cubicBezTo>
                  <a:cubicBezTo>
                    <a:pt x="148" y="81"/>
                    <a:pt x="149" y="81"/>
                    <a:pt x="149" y="81"/>
                  </a:cubicBezTo>
                  <a:cubicBezTo>
                    <a:pt x="145" y="85"/>
                    <a:pt x="145" y="85"/>
                    <a:pt x="145" y="85"/>
                  </a:cubicBezTo>
                  <a:cubicBezTo>
                    <a:pt x="147" y="85"/>
                    <a:pt x="147" y="85"/>
                    <a:pt x="147" y="85"/>
                  </a:cubicBezTo>
                  <a:cubicBezTo>
                    <a:pt x="146" y="87"/>
                    <a:pt x="146" y="87"/>
                    <a:pt x="146" y="87"/>
                  </a:cubicBezTo>
                  <a:cubicBezTo>
                    <a:pt x="149" y="85"/>
                    <a:pt x="149" y="85"/>
                    <a:pt x="149" y="85"/>
                  </a:cubicBezTo>
                  <a:cubicBezTo>
                    <a:pt x="153" y="80"/>
                    <a:pt x="153" y="80"/>
                    <a:pt x="153" y="80"/>
                  </a:cubicBezTo>
                  <a:cubicBezTo>
                    <a:pt x="154" y="78"/>
                    <a:pt x="154" y="78"/>
                    <a:pt x="154" y="78"/>
                  </a:cubicBezTo>
                  <a:cubicBezTo>
                    <a:pt x="157" y="76"/>
                    <a:pt x="157" y="76"/>
                    <a:pt x="157" y="76"/>
                  </a:cubicBezTo>
                  <a:cubicBezTo>
                    <a:pt x="155" y="78"/>
                    <a:pt x="155" y="78"/>
                    <a:pt x="155" y="78"/>
                  </a:cubicBezTo>
                  <a:cubicBezTo>
                    <a:pt x="153" y="82"/>
                    <a:pt x="153" y="82"/>
                    <a:pt x="153" y="82"/>
                  </a:cubicBezTo>
                  <a:cubicBezTo>
                    <a:pt x="152" y="84"/>
                    <a:pt x="152" y="84"/>
                    <a:pt x="152" y="84"/>
                  </a:cubicBezTo>
                  <a:cubicBezTo>
                    <a:pt x="153" y="83"/>
                    <a:pt x="155" y="82"/>
                    <a:pt x="156" y="80"/>
                  </a:cubicBezTo>
                  <a:cubicBezTo>
                    <a:pt x="160" y="78"/>
                    <a:pt x="160" y="78"/>
                    <a:pt x="160" y="78"/>
                  </a:cubicBezTo>
                  <a:cubicBezTo>
                    <a:pt x="161" y="76"/>
                    <a:pt x="161" y="76"/>
                    <a:pt x="161" y="76"/>
                  </a:cubicBezTo>
                  <a:cubicBezTo>
                    <a:pt x="167" y="71"/>
                    <a:pt x="167" y="71"/>
                    <a:pt x="167" y="71"/>
                  </a:cubicBezTo>
                  <a:cubicBezTo>
                    <a:pt x="168" y="69"/>
                    <a:pt x="168" y="69"/>
                    <a:pt x="168" y="69"/>
                  </a:cubicBezTo>
                  <a:cubicBezTo>
                    <a:pt x="174" y="64"/>
                    <a:pt x="174" y="64"/>
                    <a:pt x="174" y="64"/>
                  </a:cubicBezTo>
                  <a:cubicBezTo>
                    <a:pt x="176" y="62"/>
                    <a:pt x="176" y="62"/>
                    <a:pt x="176" y="62"/>
                  </a:cubicBezTo>
                  <a:cubicBezTo>
                    <a:pt x="179" y="61"/>
                    <a:pt x="179" y="61"/>
                    <a:pt x="179" y="61"/>
                  </a:cubicBezTo>
                  <a:cubicBezTo>
                    <a:pt x="174" y="66"/>
                    <a:pt x="174" y="66"/>
                    <a:pt x="174" y="66"/>
                  </a:cubicBezTo>
                  <a:cubicBezTo>
                    <a:pt x="170" y="70"/>
                    <a:pt x="170" y="70"/>
                    <a:pt x="170" y="70"/>
                  </a:cubicBezTo>
                  <a:cubicBezTo>
                    <a:pt x="171" y="70"/>
                    <a:pt x="171" y="70"/>
                    <a:pt x="171" y="70"/>
                  </a:cubicBezTo>
                  <a:cubicBezTo>
                    <a:pt x="176" y="67"/>
                    <a:pt x="176" y="67"/>
                    <a:pt x="176" y="67"/>
                  </a:cubicBezTo>
                  <a:cubicBezTo>
                    <a:pt x="179" y="65"/>
                    <a:pt x="179" y="65"/>
                    <a:pt x="179" y="65"/>
                  </a:cubicBezTo>
                  <a:cubicBezTo>
                    <a:pt x="182" y="64"/>
                    <a:pt x="182" y="64"/>
                    <a:pt x="182" y="64"/>
                  </a:cubicBezTo>
                  <a:cubicBezTo>
                    <a:pt x="182" y="64"/>
                    <a:pt x="182" y="64"/>
                    <a:pt x="182" y="64"/>
                  </a:cubicBezTo>
                  <a:moveTo>
                    <a:pt x="110" y="148"/>
                  </a:moveTo>
                  <a:cubicBezTo>
                    <a:pt x="112" y="146"/>
                    <a:pt x="112" y="146"/>
                    <a:pt x="112" y="146"/>
                  </a:cubicBezTo>
                  <a:cubicBezTo>
                    <a:pt x="113" y="144"/>
                    <a:pt x="113" y="144"/>
                    <a:pt x="113" y="144"/>
                  </a:cubicBezTo>
                  <a:cubicBezTo>
                    <a:pt x="115" y="143"/>
                    <a:pt x="115" y="143"/>
                    <a:pt x="115" y="143"/>
                  </a:cubicBezTo>
                  <a:cubicBezTo>
                    <a:pt x="118" y="139"/>
                    <a:pt x="118" y="139"/>
                    <a:pt x="118" y="139"/>
                  </a:cubicBezTo>
                  <a:cubicBezTo>
                    <a:pt x="116" y="138"/>
                    <a:pt x="116" y="138"/>
                    <a:pt x="116" y="138"/>
                  </a:cubicBezTo>
                  <a:cubicBezTo>
                    <a:pt x="117" y="135"/>
                    <a:pt x="117" y="135"/>
                    <a:pt x="117" y="135"/>
                  </a:cubicBezTo>
                  <a:cubicBezTo>
                    <a:pt x="116" y="135"/>
                    <a:pt x="115" y="135"/>
                    <a:pt x="115" y="135"/>
                  </a:cubicBezTo>
                  <a:cubicBezTo>
                    <a:pt x="111" y="137"/>
                    <a:pt x="111" y="137"/>
                    <a:pt x="111" y="137"/>
                  </a:cubicBezTo>
                  <a:cubicBezTo>
                    <a:pt x="108" y="139"/>
                    <a:pt x="108" y="139"/>
                    <a:pt x="108" y="139"/>
                  </a:cubicBezTo>
                  <a:cubicBezTo>
                    <a:pt x="108" y="138"/>
                    <a:pt x="108" y="138"/>
                    <a:pt x="108" y="138"/>
                  </a:cubicBezTo>
                  <a:cubicBezTo>
                    <a:pt x="111" y="135"/>
                    <a:pt x="111" y="135"/>
                    <a:pt x="111" y="135"/>
                  </a:cubicBezTo>
                  <a:cubicBezTo>
                    <a:pt x="114" y="134"/>
                    <a:pt x="114" y="134"/>
                    <a:pt x="114" y="134"/>
                  </a:cubicBezTo>
                  <a:cubicBezTo>
                    <a:pt x="118" y="133"/>
                    <a:pt x="118" y="133"/>
                    <a:pt x="118" y="133"/>
                  </a:cubicBezTo>
                  <a:cubicBezTo>
                    <a:pt x="121" y="131"/>
                    <a:pt x="121" y="131"/>
                    <a:pt x="121" y="131"/>
                  </a:cubicBezTo>
                  <a:cubicBezTo>
                    <a:pt x="119" y="130"/>
                    <a:pt x="119" y="130"/>
                    <a:pt x="119" y="130"/>
                  </a:cubicBezTo>
                  <a:cubicBezTo>
                    <a:pt x="119" y="128"/>
                    <a:pt x="119" y="128"/>
                    <a:pt x="119" y="128"/>
                  </a:cubicBezTo>
                  <a:cubicBezTo>
                    <a:pt x="118" y="127"/>
                    <a:pt x="118" y="127"/>
                    <a:pt x="118" y="127"/>
                  </a:cubicBezTo>
                  <a:cubicBezTo>
                    <a:pt x="119" y="124"/>
                    <a:pt x="119" y="124"/>
                    <a:pt x="119" y="124"/>
                  </a:cubicBezTo>
                  <a:cubicBezTo>
                    <a:pt x="120" y="121"/>
                    <a:pt x="120" y="121"/>
                    <a:pt x="120" y="121"/>
                  </a:cubicBezTo>
                  <a:cubicBezTo>
                    <a:pt x="122" y="119"/>
                    <a:pt x="122" y="119"/>
                    <a:pt x="122" y="119"/>
                  </a:cubicBezTo>
                  <a:cubicBezTo>
                    <a:pt x="123" y="118"/>
                    <a:pt x="123" y="118"/>
                    <a:pt x="123" y="118"/>
                  </a:cubicBezTo>
                  <a:cubicBezTo>
                    <a:pt x="125" y="116"/>
                    <a:pt x="125" y="116"/>
                    <a:pt x="125" y="116"/>
                  </a:cubicBezTo>
                  <a:cubicBezTo>
                    <a:pt x="127" y="112"/>
                    <a:pt x="127" y="112"/>
                    <a:pt x="127" y="112"/>
                  </a:cubicBezTo>
                  <a:cubicBezTo>
                    <a:pt x="130" y="108"/>
                    <a:pt x="130" y="108"/>
                    <a:pt x="130" y="108"/>
                  </a:cubicBezTo>
                  <a:cubicBezTo>
                    <a:pt x="136" y="100"/>
                    <a:pt x="136" y="100"/>
                    <a:pt x="136" y="100"/>
                  </a:cubicBezTo>
                  <a:cubicBezTo>
                    <a:pt x="139" y="96"/>
                    <a:pt x="139" y="96"/>
                    <a:pt x="139" y="96"/>
                  </a:cubicBezTo>
                  <a:cubicBezTo>
                    <a:pt x="133" y="101"/>
                    <a:pt x="133" y="101"/>
                    <a:pt x="133" y="101"/>
                  </a:cubicBezTo>
                  <a:cubicBezTo>
                    <a:pt x="132" y="102"/>
                    <a:pt x="130" y="103"/>
                    <a:pt x="129" y="104"/>
                  </a:cubicBezTo>
                  <a:cubicBezTo>
                    <a:pt x="126" y="106"/>
                    <a:pt x="126" y="106"/>
                    <a:pt x="126" y="106"/>
                  </a:cubicBezTo>
                  <a:cubicBezTo>
                    <a:pt x="123" y="108"/>
                    <a:pt x="123" y="108"/>
                    <a:pt x="123" y="108"/>
                  </a:cubicBezTo>
                  <a:cubicBezTo>
                    <a:pt x="122" y="108"/>
                    <a:pt x="122" y="108"/>
                    <a:pt x="122" y="108"/>
                  </a:cubicBezTo>
                  <a:cubicBezTo>
                    <a:pt x="124" y="105"/>
                    <a:pt x="124" y="105"/>
                    <a:pt x="124" y="105"/>
                  </a:cubicBezTo>
                  <a:cubicBezTo>
                    <a:pt x="125" y="103"/>
                    <a:pt x="125" y="103"/>
                    <a:pt x="125" y="103"/>
                  </a:cubicBezTo>
                  <a:cubicBezTo>
                    <a:pt x="123" y="104"/>
                    <a:pt x="123" y="104"/>
                    <a:pt x="123" y="104"/>
                  </a:cubicBezTo>
                  <a:cubicBezTo>
                    <a:pt x="128" y="100"/>
                    <a:pt x="128" y="100"/>
                    <a:pt x="128" y="100"/>
                  </a:cubicBezTo>
                  <a:cubicBezTo>
                    <a:pt x="130" y="98"/>
                    <a:pt x="132" y="96"/>
                    <a:pt x="134" y="94"/>
                  </a:cubicBezTo>
                  <a:cubicBezTo>
                    <a:pt x="137" y="91"/>
                    <a:pt x="137" y="91"/>
                    <a:pt x="137" y="91"/>
                  </a:cubicBezTo>
                  <a:cubicBezTo>
                    <a:pt x="137" y="91"/>
                    <a:pt x="137" y="91"/>
                    <a:pt x="137" y="91"/>
                  </a:cubicBezTo>
                  <a:cubicBezTo>
                    <a:pt x="138" y="89"/>
                    <a:pt x="138" y="89"/>
                    <a:pt x="138" y="89"/>
                  </a:cubicBezTo>
                  <a:cubicBezTo>
                    <a:pt x="141" y="85"/>
                    <a:pt x="141" y="85"/>
                    <a:pt x="141" y="85"/>
                  </a:cubicBezTo>
                  <a:cubicBezTo>
                    <a:pt x="144" y="82"/>
                    <a:pt x="144" y="82"/>
                    <a:pt x="144" y="82"/>
                  </a:cubicBezTo>
                  <a:cubicBezTo>
                    <a:pt x="142" y="83"/>
                    <a:pt x="142" y="83"/>
                    <a:pt x="142" y="83"/>
                  </a:cubicBezTo>
                  <a:cubicBezTo>
                    <a:pt x="141" y="83"/>
                    <a:pt x="141" y="83"/>
                    <a:pt x="141" y="83"/>
                  </a:cubicBezTo>
                  <a:cubicBezTo>
                    <a:pt x="142" y="82"/>
                    <a:pt x="142" y="82"/>
                    <a:pt x="142" y="82"/>
                  </a:cubicBezTo>
                  <a:cubicBezTo>
                    <a:pt x="142" y="82"/>
                    <a:pt x="142" y="82"/>
                    <a:pt x="142" y="82"/>
                  </a:cubicBezTo>
                  <a:cubicBezTo>
                    <a:pt x="139" y="84"/>
                    <a:pt x="139" y="84"/>
                    <a:pt x="139" y="84"/>
                  </a:cubicBezTo>
                  <a:cubicBezTo>
                    <a:pt x="135" y="87"/>
                    <a:pt x="135" y="87"/>
                    <a:pt x="135" y="87"/>
                  </a:cubicBezTo>
                  <a:cubicBezTo>
                    <a:pt x="131" y="91"/>
                    <a:pt x="131" y="91"/>
                    <a:pt x="131" y="91"/>
                  </a:cubicBezTo>
                  <a:cubicBezTo>
                    <a:pt x="127" y="94"/>
                    <a:pt x="127" y="94"/>
                    <a:pt x="127" y="94"/>
                  </a:cubicBezTo>
                  <a:cubicBezTo>
                    <a:pt x="123" y="98"/>
                    <a:pt x="123" y="98"/>
                    <a:pt x="123" y="98"/>
                  </a:cubicBezTo>
                  <a:cubicBezTo>
                    <a:pt x="123" y="97"/>
                    <a:pt x="123" y="97"/>
                    <a:pt x="123" y="97"/>
                  </a:cubicBezTo>
                  <a:cubicBezTo>
                    <a:pt x="119" y="101"/>
                    <a:pt x="119" y="101"/>
                    <a:pt x="119" y="101"/>
                  </a:cubicBezTo>
                  <a:cubicBezTo>
                    <a:pt x="117" y="103"/>
                    <a:pt x="117" y="103"/>
                    <a:pt x="117" y="103"/>
                  </a:cubicBezTo>
                  <a:cubicBezTo>
                    <a:pt x="115" y="105"/>
                    <a:pt x="115" y="105"/>
                    <a:pt x="115" y="105"/>
                  </a:cubicBezTo>
                  <a:cubicBezTo>
                    <a:pt x="113" y="108"/>
                    <a:pt x="113" y="108"/>
                    <a:pt x="113" y="108"/>
                  </a:cubicBezTo>
                  <a:cubicBezTo>
                    <a:pt x="109" y="113"/>
                    <a:pt x="109" y="113"/>
                    <a:pt x="109" y="113"/>
                  </a:cubicBezTo>
                  <a:cubicBezTo>
                    <a:pt x="107" y="115"/>
                    <a:pt x="105" y="116"/>
                    <a:pt x="103" y="118"/>
                  </a:cubicBezTo>
                  <a:cubicBezTo>
                    <a:pt x="99" y="122"/>
                    <a:pt x="99" y="122"/>
                    <a:pt x="99" y="122"/>
                  </a:cubicBezTo>
                  <a:cubicBezTo>
                    <a:pt x="96" y="125"/>
                    <a:pt x="96" y="125"/>
                    <a:pt x="96" y="125"/>
                  </a:cubicBezTo>
                  <a:cubicBezTo>
                    <a:pt x="95" y="126"/>
                    <a:pt x="95" y="126"/>
                    <a:pt x="95" y="126"/>
                  </a:cubicBezTo>
                  <a:cubicBezTo>
                    <a:pt x="91" y="131"/>
                    <a:pt x="91" y="131"/>
                    <a:pt x="91" y="131"/>
                  </a:cubicBezTo>
                  <a:cubicBezTo>
                    <a:pt x="89" y="133"/>
                    <a:pt x="87" y="135"/>
                    <a:pt x="85" y="137"/>
                  </a:cubicBezTo>
                  <a:cubicBezTo>
                    <a:pt x="83" y="141"/>
                    <a:pt x="83" y="141"/>
                    <a:pt x="83" y="141"/>
                  </a:cubicBezTo>
                  <a:cubicBezTo>
                    <a:pt x="80" y="144"/>
                    <a:pt x="80" y="144"/>
                    <a:pt x="80" y="144"/>
                  </a:cubicBezTo>
                  <a:cubicBezTo>
                    <a:pt x="77" y="148"/>
                    <a:pt x="77" y="148"/>
                    <a:pt x="77" y="148"/>
                  </a:cubicBezTo>
                  <a:cubicBezTo>
                    <a:pt x="76" y="148"/>
                    <a:pt x="76" y="148"/>
                    <a:pt x="76" y="148"/>
                  </a:cubicBezTo>
                  <a:cubicBezTo>
                    <a:pt x="80" y="143"/>
                    <a:pt x="80" y="143"/>
                    <a:pt x="80" y="143"/>
                  </a:cubicBezTo>
                  <a:cubicBezTo>
                    <a:pt x="83" y="138"/>
                    <a:pt x="83" y="138"/>
                    <a:pt x="83" y="138"/>
                  </a:cubicBezTo>
                  <a:cubicBezTo>
                    <a:pt x="84" y="137"/>
                    <a:pt x="85" y="135"/>
                    <a:pt x="86" y="134"/>
                  </a:cubicBezTo>
                  <a:cubicBezTo>
                    <a:pt x="91" y="128"/>
                    <a:pt x="91" y="128"/>
                    <a:pt x="91" y="128"/>
                  </a:cubicBezTo>
                  <a:cubicBezTo>
                    <a:pt x="95" y="124"/>
                    <a:pt x="95" y="124"/>
                    <a:pt x="95" y="124"/>
                  </a:cubicBezTo>
                  <a:cubicBezTo>
                    <a:pt x="96" y="123"/>
                    <a:pt x="96" y="123"/>
                    <a:pt x="96" y="123"/>
                  </a:cubicBezTo>
                  <a:cubicBezTo>
                    <a:pt x="96" y="122"/>
                    <a:pt x="96" y="122"/>
                    <a:pt x="96" y="122"/>
                  </a:cubicBezTo>
                  <a:cubicBezTo>
                    <a:pt x="97" y="121"/>
                    <a:pt x="97" y="121"/>
                    <a:pt x="97" y="121"/>
                  </a:cubicBezTo>
                  <a:cubicBezTo>
                    <a:pt x="99" y="119"/>
                    <a:pt x="99" y="119"/>
                    <a:pt x="99" y="119"/>
                  </a:cubicBezTo>
                  <a:cubicBezTo>
                    <a:pt x="92" y="126"/>
                    <a:pt x="85" y="135"/>
                    <a:pt x="79" y="142"/>
                  </a:cubicBezTo>
                  <a:cubicBezTo>
                    <a:pt x="67" y="158"/>
                    <a:pt x="67" y="158"/>
                    <a:pt x="47" y="190"/>
                  </a:cubicBezTo>
                  <a:cubicBezTo>
                    <a:pt x="37" y="208"/>
                    <a:pt x="37" y="208"/>
                    <a:pt x="23" y="243"/>
                  </a:cubicBezTo>
                  <a:cubicBezTo>
                    <a:pt x="19" y="253"/>
                    <a:pt x="15" y="267"/>
                    <a:pt x="12" y="277"/>
                  </a:cubicBezTo>
                  <a:cubicBezTo>
                    <a:pt x="11" y="280"/>
                    <a:pt x="11" y="280"/>
                    <a:pt x="11" y="280"/>
                  </a:cubicBezTo>
                  <a:cubicBezTo>
                    <a:pt x="11" y="280"/>
                    <a:pt x="11" y="280"/>
                    <a:pt x="11" y="280"/>
                  </a:cubicBezTo>
                  <a:cubicBezTo>
                    <a:pt x="12" y="278"/>
                    <a:pt x="12" y="278"/>
                    <a:pt x="12" y="278"/>
                  </a:cubicBezTo>
                  <a:cubicBezTo>
                    <a:pt x="12" y="277"/>
                    <a:pt x="12" y="277"/>
                    <a:pt x="12" y="277"/>
                  </a:cubicBezTo>
                  <a:cubicBezTo>
                    <a:pt x="11" y="281"/>
                    <a:pt x="11" y="281"/>
                    <a:pt x="11" y="281"/>
                  </a:cubicBezTo>
                  <a:cubicBezTo>
                    <a:pt x="10" y="286"/>
                    <a:pt x="10" y="286"/>
                    <a:pt x="10" y="286"/>
                  </a:cubicBezTo>
                  <a:cubicBezTo>
                    <a:pt x="10" y="288"/>
                    <a:pt x="10" y="289"/>
                    <a:pt x="9" y="291"/>
                  </a:cubicBezTo>
                  <a:cubicBezTo>
                    <a:pt x="9" y="294"/>
                    <a:pt x="9" y="294"/>
                    <a:pt x="9" y="294"/>
                  </a:cubicBezTo>
                  <a:cubicBezTo>
                    <a:pt x="8" y="297"/>
                    <a:pt x="8" y="297"/>
                    <a:pt x="8" y="297"/>
                  </a:cubicBezTo>
                  <a:cubicBezTo>
                    <a:pt x="8" y="300"/>
                    <a:pt x="8" y="300"/>
                    <a:pt x="8" y="300"/>
                  </a:cubicBezTo>
                  <a:cubicBezTo>
                    <a:pt x="7" y="304"/>
                    <a:pt x="7" y="304"/>
                    <a:pt x="7" y="304"/>
                  </a:cubicBezTo>
                  <a:cubicBezTo>
                    <a:pt x="7" y="306"/>
                    <a:pt x="7" y="306"/>
                    <a:pt x="7" y="306"/>
                  </a:cubicBezTo>
                  <a:cubicBezTo>
                    <a:pt x="6" y="310"/>
                    <a:pt x="6" y="310"/>
                    <a:pt x="6" y="310"/>
                  </a:cubicBezTo>
                  <a:cubicBezTo>
                    <a:pt x="6" y="311"/>
                    <a:pt x="6" y="311"/>
                    <a:pt x="6" y="311"/>
                  </a:cubicBezTo>
                  <a:cubicBezTo>
                    <a:pt x="7" y="308"/>
                    <a:pt x="7" y="308"/>
                    <a:pt x="7" y="308"/>
                  </a:cubicBezTo>
                  <a:cubicBezTo>
                    <a:pt x="8" y="304"/>
                    <a:pt x="8" y="304"/>
                    <a:pt x="8" y="304"/>
                  </a:cubicBezTo>
                  <a:cubicBezTo>
                    <a:pt x="9" y="298"/>
                    <a:pt x="9" y="298"/>
                    <a:pt x="9" y="298"/>
                  </a:cubicBezTo>
                  <a:cubicBezTo>
                    <a:pt x="10" y="291"/>
                    <a:pt x="10" y="291"/>
                    <a:pt x="10" y="291"/>
                  </a:cubicBezTo>
                  <a:cubicBezTo>
                    <a:pt x="12" y="283"/>
                    <a:pt x="12" y="283"/>
                    <a:pt x="12" y="283"/>
                  </a:cubicBezTo>
                  <a:cubicBezTo>
                    <a:pt x="12" y="280"/>
                    <a:pt x="13" y="277"/>
                    <a:pt x="14" y="274"/>
                  </a:cubicBezTo>
                  <a:cubicBezTo>
                    <a:pt x="15" y="272"/>
                    <a:pt x="15" y="270"/>
                    <a:pt x="16" y="268"/>
                  </a:cubicBezTo>
                  <a:cubicBezTo>
                    <a:pt x="18" y="262"/>
                    <a:pt x="18" y="262"/>
                    <a:pt x="18" y="262"/>
                  </a:cubicBezTo>
                  <a:cubicBezTo>
                    <a:pt x="19" y="260"/>
                    <a:pt x="19" y="260"/>
                    <a:pt x="19" y="260"/>
                  </a:cubicBezTo>
                  <a:cubicBezTo>
                    <a:pt x="21" y="255"/>
                    <a:pt x="21" y="255"/>
                    <a:pt x="21" y="255"/>
                  </a:cubicBezTo>
                  <a:cubicBezTo>
                    <a:pt x="23" y="252"/>
                    <a:pt x="23" y="252"/>
                    <a:pt x="23" y="252"/>
                  </a:cubicBezTo>
                  <a:cubicBezTo>
                    <a:pt x="24" y="250"/>
                    <a:pt x="24" y="250"/>
                    <a:pt x="24" y="250"/>
                  </a:cubicBezTo>
                  <a:cubicBezTo>
                    <a:pt x="26" y="246"/>
                    <a:pt x="26" y="246"/>
                    <a:pt x="26" y="246"/>
                  </a:cubicBezTo>
                  <a:cubicBezTo>
                    <a:pt x="27" y="244"/>
                    <a:pt x="27" y="244"/>
                    <a:pt x="27" y="244"/>
                  </a:cubicBezTo>
                  <a:cubicBezTo>
                    <a:pt x="29" y="237"/>
                    <a:pt x="29" y="237"/>
                    <a:pt x="29" y="237"/>
                  </a:cubicBezTo>
                  <a:cubicBezTo>
                    <a:pt x="30" y="235"/>
                    <a:pt x="30" y="235"/>
                    <a:pt x="30" y="235"/>
                  </a:cubicBezTo>
                  <a:cubicBezTo>
                    <a:pt x="31" y="231"/>
                    <a:pt x="31" y="231"/>
                    <a:pt x="31" y="231"/>
                  </a:cubicBezTo>
                  <a:cubicBezTo>
                    <a:pt x="32" y="228"/>
                    <a:pt x="32" y="228"/>
                    <a:pt x="32" y="228"/>
                  </a:cubicBezTo>
                  <a:cubicBezTo>
                    <a:pt x="34" y="226"/>
                    <a:pt x="34" y="226"/>
                    <a:pt x="34" y="226"/>
                  </a:cubicBezTo>
                  <a:cubicBezTo>
                    <a:pt x="32" y="231"/>
                    <a:pt x="32" y="231"/>
                    <a:pt x="32" y="231"/>
                  </a:cubicBezTo>
                  <a:cubicBezTo>
                    <a:pt x="35" y="226"/>
                    <a:pt x="35" y="226"/>
                    <a:pt x="35" y="226"/>
                  </a:cubicBezTo>
                  <a:cubicBezTo>
                    <a:pt x="37" y="223"/>
                    <a:pt x="37" y="223"/>
                    <a:pt x="37" y="223"/>
                  </a:cubicBezTo>
                  <a:cubicBezTo>
                    <a:pt x="38" y="220"/>
                    <a:pt x="38" y="220"/>
                    <a:pt x="38" y="220"/>
                  </a:cubicBezTo>
                  <a:cubicBezTo>
                    <a:pt x="42" y="212"/>
                    <a:pt x="42" y="212"/>
                    <a:pt x="42" y="212"/>
                  </a:cubicBezTo>
                  <a:cubicBezTo>
                    <a:pt x="43" y="212"/>
                    <a:pt x="43" y="212"/>
                    <a:pt x="44" y="212"/>
                  </a:cubicBezTo>
                  <a:cubicBezTo>
                    <a:pt x="46" y="210"/>
                    <a:pt x="46" y="210"/>
                    <a:pt x="46" y="210"/>
                  </a:cubicBezTo>
                  <a:cubicBezTo>
                    <a:pt x="48" y="209"/>
                    <a:pt x="48" y="209"/>
                    <a:pt x="48" y="209"/>
                  </a:cubicBezTo>
                  <a:cubicBezTo>
                    <a:pt x="49" y="206"/>
                    <a:pt x="49" y="206"/>
                    <a:pt x="49" y="206"/>
                  </a:cubicBezTo>
                  <a:cubicBezTo>
                    <a:pt x="52" y="199"/>
                    <a:pt x="52" y="199"/>
                    <a:pt x="52" y="199"/>
                  </a:cubicBezTo>
                  <a:cubicBezTo>
                    <a:pt x="56" y="194"/>
                    <a:pt x="56" y="194"/>
                    <a:pt x="56" y="194"/>
                  </a:cubicBezTo>
                  <a:cubicBezTo>
                    <a:pt x="56" y="194"/>
                    <a:pt x="57" y="194"/>
                    <a:pt x="57" y="194"/>
                  </a:cubicBezTo>
                  <a:cubicBezTo>
                    <a:pt x="59" y="192"/>
                    <a:pt x="59" y="192"/>
                    <a:pt x="59" y="192"/>
                  </a:cubicBezTo>
                  <a:cubicBezTo>
                    <a:pt x="60" y="192"/>
                    <a:pt x="60" y="192"/>
                    <a:pt x="60" y="192"/>
                  </a:cubicBezTo>
                  <a:cubicBezTo>
                    <a:pt x="63" y="189"/>
                    <a:pt x="63" y="189"/>
                    <a:pt x="63" y="189"/>
                  </a:cubicBezTo>
                  <a:cubicBezTo>
                    <a:pt x="66" y="186"/>
                    <a:pt x="66" y="186"/>
                    <a:pt x="66" y="186"/>
                  </a:cubicBezTo>
                  <a:cubicBezTo>
                    <a:pt x="68" y="186"/>
                    <a:pt x="69" y="186"/>
                    <a:pt x="70" y="187"/>
                  </a:cubicBezTo>
                  <a:cubicBezTo>
                    <a:pt x="70" y="188"/>
                    <a:pt x="69" y="188"/>
                    <a:pt x="69" y="189"/>
                  </a:cubicBezTo>
                  <a:cubicBezTo>
                    <a:pt x="68" y="189"/>
                    <a:pt x="67" y="189"/>
                    <a:pt x="66" y="189"/>
                  </a:cubicBezTo>
                  <a:cubicBezTo>
                    <a:pt x="63" y="192"/>
                    <a:pt x="63" y="192"/>
                    <a:pt x="61" y="196"/>
                  </a:cubicBezTo>
                  <a:cubicBezTo>
                    <a:pt x="61" y="197"/>
                    <a:pt x="61" y="197"/>
                    <a:pt x="61" y="197"/>
                  </a:cubicBezTo>
                  <a:cubicBezTo>
                    <a:pt x="64" y="195"/>
                    <a:pt x="64" y="195"/>
                    <a:pt x="64" y="195"/>
                  </a:cubicBezTo>
                  <a:cubicBezTo>
                    <a:pt x="66" y="193"/>
                    <a:pt x="66" y="193"/>
                    <a:pt x="66" y="193"/>
                  </a:cubicBezTo>
                  <a:cubicBezTo>
                    <a:pt x="68" y="192"/>
                    <a:pt x="68" y="192"/>
                    <a:pt x="68" y="192"/>
                  </a:cubicBezTo>
                  <a:cubicBezTo>
                    <a:pt x="71" y="190"/>
                    <a:pt x="71" y="190"/>
                    <a:pt x="71" y="190"/>
                  </a:cubicBezTo>
                  <a:cubicBezTo>
                    <a:pt x="73" y="189"/>
                    <a:pt x="73" y="189"/>
                    <a:pt x="73" y="189"/>
                  </a:cubicBezTo>
                  <a:cubicBezTo>
                    <a:pt x="77" y="185"/>
                    <a:pt x="77" y="185"/>
                    <a:pt x="77" y="185"/>
                  </a:cubicBezTo>
                  <a:cubicBezTo>
                    <a:pt x="80" y="182"/>
                    <a:pt x="80" y="182"/>
                    <a:pt x="80" y="182"/>
                  </a:cubicBezTo>
                  <a:cubicBezTo>
                    <a:pt x="83" y="178"/>
                    <a:pt x="83" y="178"/>
                    <a:pt x="83" y="178"/>
                  </a:cubicBezTo>
                  <a:cubicBezTo>
                    <a:pt x="80" y="179"/>
                    <a:pt x="80" y="179"/>
                    <a:pt x="80" y="179"/>
                  </a:cubicBezTo>
                  <a:cubicBezTo>
                    <a:pt x="75" y="184"/>
                    <a:pt x="75" y="184"/>
                    <a:pt x="75" y="184"/>
                  </a:cubicBezTo>
                  <a:cubicBezTo>
                    <a:pt x="73" y="184"/>
                    <a:pt x="73" y="184"/>
                    <a:pt x="73" y="184"/>
                  </a:cubicBezTo>
                  <a:cubicBezTo>
                    <a:pt x="73" y="182"/>
                    <a:pt x="73" y="182"/>
                    <a:pt x="73" y="182"/>
                  </a:cubicBezTo>
                  <a:cubicBezTo>
                    <a:pt x="73" y="178"/>
                    <a:pt x="73" y="178"/>
                    <a:pt x="73" y="178"/>
                  </a:cubicBezTo>
                  <a:cubicBezTo>
                    <a:pt x="76" y="171"/>
                    <a:pt x="76" y="171"/>
                    <a:pt x="76" y="171"/>
                  </a:cubicBezTo>
                  <a:cubicBezTo>
                    <a:pt x="80" y="168"/>
                    <a:pt x="80" y="168"/>
                    <a:pt x="80" y="168"/>
                  </a:cubicBezTo>
                  <a:cubicBezTo>
                    <a:pt x="83" y="163"/>
                    <a:pt x="83" y="163"/>
                    <a:pt x="83" y="163"/>
                  </a:cubicBezTo>
                  <a:cubicBezTo>
                    <a:pt x="81" y="162"/>
                    <a:pt x="81" y="162"/>
                    <a:pt x="81" y="162"/>
                  </a:cubicBezTo>
                  <a:cubicBezTo>
                    <a:pt x="78" y="164"/>
                    <a:pt x="78" y="164"/>
                    <a:pt x="78" y="164"/>
                  </a:cubicBezTo>
                  <a:cubicBezTo>
                    <a:pt x="73" y="168"/>
                    <a:pt x="73" y="168"/>
                    <a:pt x="73" y="168"/>
                  </a:cubicBezTo>
                  <a:cubicBezTo>
                    <a:pt x="67" y="174"/>
                    <a:pt x="67" y="174"/>
                    <a:pt x="67" y="174"/>
                  </a:cubicBezTo>
                  <a:cubicBezTo>
                    <a:pt x="63" y="178"/>
                    <a:pt x="63" y="178"/>
                    <a:pt x="63" y="178"/>
                  </a:cubicBezTo>
                  <a:cubicBezTo>
                    <a:pt x="66" y="175"/>
                    <a:pt x="66" y="175"/>
                    <a:pt x="66" y="175"/>
                  </a:cubicBezTo>
                  <a:cubicBezTo>
                    <a:pt x="69" y="171"/>
                    <a:pt x="69" y="171"/>
                    <a:pt x="69" y="171"/>
                  </a:cubicBezTo>
                  <a:cubicBezTo>
                    <a:pt x="71" y="169"/>
                    <a:pt x="71" y="169"/>
                    <a:pt x="71" y="169"/>
                  </a:cubicBezTo>
                  <a:cubicBezTo>
                    <a:pt x="71" y="167"/>
                    <a:pt x="71" y="167"/>
                    <a:pt x="71" y="167"/>
                  </a:cubicBezTo>
                  <a:cubicBezTo>
                    <a:pt x="71" y="167"/>
                    <a:pt x="72" y="167"/>
                    <a:pt x="72" y="167"/>
                  </a:cubicBezTo>
                  <a:cubicBezTo>
                    <a:pt x="75" y="164"/>
                    <a:pt x="75" y="164"/>
                    <a:pt x="75" y="164"/>
                  </a:cubicBezTo>
                  <a:cubicBezTo>
                    <a:pt x="78" y="161"/>
                    <a:pt x="78" y="161"/>
                    <a:pt x="78" y="161"/>
                  </a:cubicBezTo>
                  <a:cubicBezTo>
                    <a:pt x="80" y="161"/>
                    <a:pt x="80" y="161"/>
                    <a:pt x="80" y="161"/>
                  </a:cubicBezTo>
                  <a:cubicBezTo>
                    <a:pt x="83" y="157"/>
                    <a:pt x="83" y="157"/>
                    <a:pt x="83" y="157"/>
                  </a:cubicBezTo>
                  <a:cubicBezTo>
                    <a:pt x="85" y="156"/>
                    <a:pt x="85" y="156"/>
                    <a:pt x="85" y="156"/>
                  </a:cubicBezTo>
                  <a:cubicBezTo>
                    <a:pt x="86" y="156"/>
                    <a:pt x="87" y="156"/>
                    <a:pt x="87" y="156"/>
                  </a:cubicBezTo>
                  <a:cubicBezTo>
                    <a:pt x="92" y="156"/>
                    <a:pt x="92" y="156"/>
                    <a:pt x="92" y="156"/>
                  </a:cubicBezTo>
                  <a:cubicBezTo>
                    <a:pt x="93" y="157"/>
                    <a:pt x="93" y="157"/>
                    <a:pt x="93" y="157"/>
                  </a:cubicBezTo>
                  <a:cubicBezTo>
                    <a:pt x="95" y="157"/>
                    <a:pt x="95" y="157"/>
                    <a:pt x="95" y="157"/>
                  </a:cubicBezTo>
                  <a:cubicBezTo>
                    <a:pt x="99" y="154"/>
                    <a:pt x="99" y="154"/>
                    <a:pt x="99" y="154"/>
                  </a:cubicBezTo>
                  <a:cubicBezTo>
                    <a:pt x="104" y="150"/>
                    <a:pt x="104" y="150"/>
                    <a:pt x="104" y="150"/>
                  </a:cubicBezTo>
                  <a:cubicBezTo>
                    <a:pt x="107" y="150"/>
                    <a:pt x="107" y="150"/>
                    <a:pt x="107" y="150"/>
                  </a:cubicBezTo>
                  <a:cubicBezTo>
                    <a:pt x="110" y="148"/>
                    <a:pt x="110" y="148"/>
                    <a:pt x="110" y="148"/>
                  </a:cubicBezTo>
                </a:path>
              </a:pathLst>
            </a:custGeom>
            <a:solidFill>
              <a:srgbClr val="DBAD94"/>
            </a:solidFill>
            <a:ln w="76200">
              <a:noFill/>
              <a:round/>
            </a:ln>
          </p:spPr>
          <p:txBody>
            <a:bodyPr vert="horz" wrap="square" lIns="162560" tIns="81280" rIns="162560" bIns="81280" numCol="1" anchor="t" anchorCtr="0" compatLnSpc="1"/>
            <a:p>
              <a:endParaRPr lang="en-US" sz="3200" dirty="0">
                <a:solidFill>
                  <a:srgbClr val="A7806F"/>
                </a:solidFill>
                <a:latin typeface="微软雅黑" panose="020B0503020204020204" charset="-122"/>
                <a:ea typeface="微软雅黑" panose="020B0503020204020204" charset="-122"/>
              </a:endParaRPr>
            </a:p>
          </p:txBody>
        </p:sp>
        <p:grpSp>
          <p:nvGrpSpPr>
            <p:cNvPr id="4" name="组合 3"/>
            <p:cNvGrpSpPr/>
            <p:nvPr/>
          </p:nvGrpSpPr>
          <p:grpSpPr>
            <a:xfrm>
              <a:off x="1773" y="1931"/>
              <a:ext cx="15753" cy="5866"/>
              <a:chOff x="1773" y="1931"/>
              <a:chExt cx="15753" cy="5866"/>
            </a:xfrm>
          </p:grpSpPr>
          <p:grpSp>
            <p:nvGrpSpPr>
              <p:cNvPr id="3" name="组合 2"/>
              <p:cNvGrpSpPr/>
              <p:nvPr/>
            </p:nvGrpSpPr>
            <p:grpSpPr>
              <a:xfrm>
                <a:off x="1773" y="3268"/>
                <a:ext cx="15753" cy="4529"/>
                <a:chOff x="1773" y="3268"/>
                <a:chExt cx="15753" cy="4529"/>
              </a:xfrm>
            </p:grpSpPr>
            <p:sp>
              <p:nvSpPr>
                <p:cNvPr id="30" name="椭圆 29"/>
                <p:cNvSpPr/>
                <p:nvPr/>
              </p:nvSpPr>
              <p:spPr>
                <a:xfrm>
                  <a:off x="5813" y="6616"/>
                  <a:ext cx="302" cy="302"/>
                </a:xfrm>
                <a:prstGeom prst="ellipse">
                  <a:avLst/>
                </a:prstGeom>
                <a:solidFill>
                  <a:srgbClr val="A7806F"/>
                </a:solidFill>
                <a:ln>
                  <a:noFill/>
                </a:ln>
              </p:spPr>
              <p:txBody>
                <a:bodyPr vert="horz" wrap="square" lIns="121920" tIns="60960" rIns="121920" bIns="60960" numCol="1" anchor="t" anchorCtr="0" compatLnSpc="1"/>
                <a:p>
                  <a:endParaRPr lang="zh-CN" altLang="en-US" sz="2400">
                    <a:solidFill>
                      <a:srgbClr val="A7806F"/>
                    </a:solidFill>
                    <a:latin typeface="微软雅黑" panose="020B0503020204020204" charset="-122"/>
                    <a:ea typeface="微软雅黑" panose="020B0503020204020204" charset="-122"/>
                  </a:endParaRPr>
                </a:p>
              </p:txBody>
            </p:sp>
            <p:sp>
              <p:nvSpPr>
                <p:cNvPr id="31" name="椭圆 30"/>
                <p:cNvSpPr/>
                <p:nvPr/>
              </p:nvSpPr>
              <p:spPr>
                <a:xfrm>
                  <a:off x="12705" y="6616"/>
                  <a:ext cx="302" cy="302"/>
                </a:xfrm>
                <a:prstGeom prst="ellipse">
                  <a:avLst/>
                </a:prstGeom>
                <a:solidFill>
                  <a:srgbClr val="A7806F"/>
                </a:solidFill>
                <a:ln>
                  <a:noFill/>
                </a:ln>
              </p:spPr>
              <p:txBody>
                <a:bodyPr vert="horz" wrap="square" lIns="121920" tIns="60960" rIns="121920" bIns="60960" numCol="1" anchor="t" anchorCtr="0" compatLnSpc="1"/>
                <a:p>
                  <a:endParaRPr lang="zh-CN" altLang="en-US" sz="2400">
                    <a:solidFill>
                      <a:srgbClr val="A7806F"/>
                    </a:solidFill>
                    <a:latin typeface="微软雅黑" panose="020B0503020204020204" charset="-122"/>
                    <a:ea typeface="微软雅黑" panose="020B0503020204020204" charset="-122"/>
                  </a:endParaRPr>
                </a:p>
              </p:txBody>
            </p:sp>
            <p:sp>
              <p:nvSpPr>
                <p:cNvPr id="38" name="椭圆 37"/>
                <p:cNvSpPr/>
                <p:nvPr/>
              </p:nvSpPr>
              <p:spPr>
                <a:xfrm>
                  <a:off x="6727" y="4378"/>
                  <a:ext cx="302" cy="302"/>
                </a:xfrm>
                <a:prstGeom prst="ellipse">
                  <a:avLst/>
                </a:prstGeom>
                <a:solidFill>
                  <a:srgbClr val="A7806F"/>
                </a:solidFill>
                <a:ln>
                  <a:noFill/>
                </a:ln>
              </p:spPr>
              <p:txBody>
                <a:bodyPr vert="horz" wrap="square" lIns="121920" tIns="60960" rIns="121920" bIns="60960" numCol="1" anchor="t" anchorCtr="0" compatLnSpc="1"/>
                <a:p>
                  <a:endParaRPr lang="zh-CN" altLang="en-US" sz="2400">
                    <a:solidFill>
                      <a:srgbClr val="A7806F"/>
                    </a:solidFill>
                    <a:latin typeface="微软雅黑" panose="020B0503020204020204" charset="-122"/>
                    <a:ea typeface="微软雅黑" panose="020B0503020204020204" charset="-122"/>
                  </a:endParaRPr>
                </a:p>
              </p:txBody>
            </p:sp>
            <p:sp>
              <p:nvSpPr>
                <p:cNvPr id="40" name="椭圆 39"/>
                <p:cNvSpPr/>
                <p:nvPr/>
              </p:nvSpPr>
              <p:spPr>
                <a:xfrm>
                  <a:off x="11868" y="4378"/>
                  <a:ext cx="302" cy="302"/>
                </a:xfrm>
                <a:prstGeom prst="ellipse">
                  <a:avLst/>
                </a:prstGeom>
                <a:solidFill>
                  <a:srgbClr val="A7806F"/>
                </a:solidFill>
                <a:ln>
                  <a:noFill/>
                </a:ln>
              </p:spPr>
              <p:txBody>
                <a:bodyPr vert="horz" wrap="square" lIns="121920" tIns="60960" rIns="121920" bIns="60960" numCol="1" anchor="t" anchorCtr="0" compatLnSpc="1"/>
                <a:p>
                  <a:endParaRPr lang="zh-CN" altLang="en-US" sz="2400">
                    <a:solidFill>
                      <a:srgbClr val="A7806F"/>
                    </a:solidFill>
                    <a:latin typeface="微软雅黑" panose="020B0503020204020204" charset="-122"/>
                    <a:ea typeface="微软雅黑" panose="020B0503020204020204" charset="-122"/>
                  </a:endParaRPr>
                </a:p>
              </p:txBody>
            </p:sp>
            <p:sp>
              <p:nvSpPr>
                <p:cNvPr id="41" name="椭圆 40"/>
                <p:cNvSpPr/>
                <p:nvPr/>
              </p:nvSpPr>
              <p:spPr>
                <a:xfrm>
                  <a:off x="9298" y="3268"/>
                  <a:ext cx="302" cy="302"/>
                </a:xfrm>
                <a:prstGeom prst="ellipse">
                  <a:avLst/>
                </a:prstGeom>
                <a:solidFill>
                  <a:srgbClr val="A7806F"/>
                </a:solidFill>
                <a:ln>
                  <a:noFill/>
                </a:ln>
              </p:spPr>
              <p:txBody>
                <a:bodyPr vert="horz" wrap="square" lIns="121920" tIns="60960" rIns="121920" bIns="60960" numCol="1" anchor="t" anchorCtr="0" compatLnSpc="1"/>
                <a:p>
                  <a:endParaRPr lang="zh-CN" altLang="en-US" sz="2400">
                    <a:solidFill>
                      <a:srgbClr val="A7806F"/>
                    </a:solidFill>
                    <a:latin typeface="微软雅黑" panose="020B0503020204020204" charset="-122"/>
                    <a:ea typeface="微软雅黑" panose="020B0503020204020204" charset="-122"/>
                  </a:endParaRPr>
                </a:p>
              </p:txBody>
            </p:sp>
            <p:sp>
              <p:nvSpPr>
                <p:cNvPr id="11" name="矩形 10"/>
                <p:cNvSpPr/>
                <p:nvPr/>
              </p:nvSpPr>
              <p:spPr>
                <a:xfrm>
                  <a:off x="2327" y="4186"/>
                  <a:ext cx="4023" cy="1189"/>
                </a:xfrm>
                <a:prstGeom prst="rect">
                  <a:avLst/>
                </a:prstGeom>
              </p:spPr>
              <p:txBody>
                <a:bodyPr wrap="square">
                  <a:spAutoFit/>
                </a:bodyPr>
                <a:p>
                  <a:pPr algn="r">
                    <a:lnSpc>
                      <a:spcPct val="120000"/>
                    </a:lnSpc>
                    <a:defRPr/>
                  </a:pPr>
                  <a:r>
                    <a:rPr lang="zh-CN" altLang="en-US" sz="1200" b="1" dirty="0" smtClean="0">
                      <a:solidFill>
                        <a:srgbClr val="A7806F"/>
                      </a:solidFill>
                      <a:latin typeface="微软雅黑" panose="020B0503020204020204" charset="-122"/>
                      <a:ea typeface="微软雅黑" panose="020B0503020204020204" charset="-122"/>
                      <a:cs typeface="+mn-ea"/>
                      <a:sym typeface="+mn-ea"/>
                    </a:rPr>
                    <a:t>标题文本输入</a:t>
                  </a:r>
                  <a:endParaRPr lang="zh-CN" altLang="en-US" sz="1200" b="1" dirty="0" smtClean="0">
                    <a:solidFill>
                      <a:srgbClr val="A7806F"/>
                    </a:solidFill>
                    <a:latin typeface="微软雅黑" panose="020B0503020204020204" charset="-122"/>
                    <a:ea typeface="微软雅黑" panose="020B0503020204020204" charset="-122"/>
                    <a:cs typeface="+mn-ea"/>
                    <a:sym typeface="+mn-ea"/>
                  </a:endParaRPr>
                </a:p>
                <a:p>
                  <a:pPr algn="r">
                    <a:lnSpc>
                      <a:spcPct val="120000"/>
                    </a:lnSpc>
                    <a:defRPr/>
                  </a:pPr>
                  <a:r>
                    <a:rPr lang="en-US" altLang="zh-CN" sz="1200" dirty="0" err="1" smtClean="0">
                      <a:solidFill>
                        <a:srgbClr val="A7806F"/>
                      </a:solidFill>
                      <a:latin typeface="微软雅黑" panose="020B0503020204020204" charset="-122"/>
                      <a:ea typeface="微软雅黑" panose="020B0503020204020204" charset="-122"/>
                      <a:cs typeface="+mn-ea"/>
                      <a:sym typeface="+mn-ea"/>
                    </a:rPr>
                    <a:t>您的内容打在这里</a:t>
                  </a:r>
                  <a:r>
                    <a:rPr lang="en-US" altLang="zh-CN" sz="1200" dirty="0" err="1">
                      <a:solidFill>
                        <a:srgbClr val="A7806F"/>
                      </a:solidFill>
                      <a:latin typeface="微软雅黑" panose="020B0503020204020204" charset="-122"/>
                      <a:ea typeface="微软雅黑" panose="020B0503020204020204" charset="-122"/>
                      <a:cs typeface="+mn-ea"/>
                      <a:sym typeface="+mn-ea"/>
                    </a:rPr>
                    <a:t>，或者通过复制您的文本后，在此框中选择粘贴</a:t>
                  </a:r>
                  <a:r>
                    <a:rPr lang="en-US" altLang="zh-CN" sz="1200" dirty="0" smtClean="0">
                      <a:solidFill>
                        <a:srgbClr val="A7806F"/>
                      </a:solidFill>
                      <a:latin typeface="微软雅黑" panose="020B0503020204020204" charset="-122"/>
                      <a:ea typeface="微软雅黑" panose="020B0503020204020204" charset="-122"/>
                      <a:cs typeface="+mn-ea"/>
                      <a:sym typeface="+mn-ea"/>
                    </a:rPr>
                    <a:t>。</a:t>
                  </a:r>
                  <a:endParaRPr lang="en-US" altLang="zh-CN" sz="1200" dirty="0" smtClean="0">
                    <a:solidFill>
                      <a:srgbClr val="A7806F"/>
                    </a:solidFill>
                    <a:latin typeface="微软雅黑" panose="020B0503020204020204" charset="-122"/>
                    <a:ea typeface="微软雅黑" panose="020B0503020204020204" charset="-122"/>
                    <a:cs typeface="+mn-ea"/>
                    <a:sym typeface="+mn-ea"/>
                  </a:endParaRPr>
                </a:p>
              </p:txBody>
            </p:sp>
            <p:sp>
              <p:nvSpPr>
                <p:cNvPr id="18" name="矩形 17"/>
                <p:cNvSpPr/>
                <p:nvPr/>
              </p:nvSpPr>
              <p:spPr>
                <a:xfrm>
                  <a:off x="1773" y="6608"/>
                  <a:ext cx="3994" cy="1189"/>
                </a:xfrm>
                <a:prstGeom prst="rect">
                  <a:avLst/>
                </a:prstGeom>
              </p:spPr>
              <p:txBody>
                <a:bodyPr wrap="square">
                  <a:spAutoFit/>
                </a:bodyPr>
                <a:p>
                  <a:pPr algn="r">
                    <a:lnSpc>
                      <a:spcPct val="120000"/>
                    </a:lnSpc>
                    <a:defRPr/>
                  </a:pPr>
                  <a:r>
                    <a:rPr lang="zh-CN" altLang="en-US" sz="1200" b="1" dirty="0" smtClean="0">
                      <a:solidFill>
                        <a:srgbClr val="A7806F"/>
                      </a:solidFill>
                      <a:latin typeface="微软雅黑" panose="020B0503020204020204" charset="-122"/>
                      <a:ea typeface="微软雅黑" panose="020B0503020204020204" charset="-122"/>
                      <a:cs typeface="+mn-ea"/>
                      <a:sym typeface="+mn-ea"/>
                    </a:rPr>
                    <a:t>标题文本输入</a:t>
                  </a:r>
                  <a:endParaRPr lang="zh-CN" altLang="en-US" sz="1200" b="1" dirty="0" smtClean="0">
                    <a:solidFill>
                      <a:srgbClr val="A7806F"/>
                    </a:solidFill>
                    <a:latin typeface="微软雅黑" panose="020B0503020204020204" charset="-122"/>
                    <a:ea typeface="微软雅黑" panose="020B0503020204020204" charset="-122"/>
                    <a:cs typeface="+mn-ea"/>
                    <a:sym typeface="+mn-ea"/>
                  </a:endParaRPr>
                </a:p>
                <a:p>
                  <a:pPr algn="r">
                    <a:lnSpc>
                      <a:spcPct val="120000"/>
                    </a:lnSpc>
                    <a:defRPr/>
                  </a:pPr>
                  <a:r>
                    <a:rPr lang="en-US" altLang="zh-CN" sz="1200" dirty="0" err="1" smtClean="0">
                      <a:solidFill>
                        <a:srgbClr val="A7806F"/>
                      </a:solidFill>
                      <a:latin typeface="微软雅黑" panose="020B0503020204020204" charset="-122"/>
                      <a:ea typeface="微软雅黑" panose="020B0503020204020204" charset="-122"/>
                      <a:cs typeface="+mn-ea"/>
                      <a:sym typeface="+mn-ea"/>
                    </a:rPr>
                    <a:t>您的内容打在这里</a:t>
                  </a:r>
                  <a:r>
                    <a:rPr lang="en-US" altLang="zh-CN" sz="1200" dirty="0" err="1">
                      <a:solidFill>
                        <a:srgbClr val="A7806F"/>
                      </a:solidFill>
                      <a:latin typeface="微软雅黑" panose="020B0503020204020204" charset="-122"/>
                      <a:ea typeface="微软雅黑" panose="020B0503020204020204" charset="-122"/>
                      <a:cs typeface="+mn-ea"/>
                      <a:sym typeface="+mn-ea"/>
                    </a:rPr>
                    <a:t>，或者通过复制您的文本后，在此框中选择粘贴</a:t>
                  </a:r>
                  <a:r>
                    <a:rPr lang="en-US" altLang="zh-CN" sz="1200" dirty="0" smtClean="0">
                      <a:solidFill>
                        <a:srgbClr val="A7806F"/>
                      </a:solidFill>
                      <a:latin typeface="微软雅黑" panose="020B0503020204020204" charset="-122"/>
                      <a:ea typeface="微软雅黑" panose="020B0503020204020204" charset="-122"/>
                      <a:cs typeface="+mn-ea"/>
                      <a:sym typeface="+mn-ea"/>
                    </a:rPr>
                    <a:t>。</a:t>
                  </a:r>
                  <a:endParaRPr lang="en-US" altLang="zh-CN" sz="1200" dirty="0" smtClean="0">
                    <a:solidFill>
                      <a:srgbClr val="A7806F"/>
                    </a:solidFill>
                    <a:latin typeface="微软雅黑" panose="020B0503020204020204" charset="-122"/>
                    <a:ea typeface="微软雅黑" panose="020B0503020204020204" charset="-122"/>
                    <a:cs typeface="+mn-ea"/>
                    <a:sym typeface="+mn-ea"/>
                  </a:endParaRPr>
                </a:p>
              </p:txBody>
            </p:sp>
            <p:sp>
              <p:nvSpPr>
                <p:cNvPr id="33" name="矩形 32"/>
                <p:cNvSpPr/>
                <p:nvPr/>
              </p:nvSpPr>
              <p:spPr>
                <a:xfrm>
                  <a:off x="12624" y="4186"/>
                  <a:ext cx="4086" cy="1189"/>
                </a:xfrm>
                <a:prstGeom prst="rect">
                  <a:avLst/>
                </a:prstGeom>
              </p:spPr>
              <p:txBody>
                <a:bodyPr wrap="square">
                  <a:spAutoFit/>
                </a:bodyPr>
                <a:p>
                  <a:pPr algn="l">
                    <a:lnSpc>
                      <a:spcPct val="120000"/>
                    </a:lnSpc>
                    <a:defRPr/>
                  </a:pPr>
                  <a:r>
                    <a:rPr lang="zh-CN" altLang="en-US" sz="1200" b="1" dirty="0" smtClean="0">
                      <a:solidFill>
                        <a:srgbClr val="A7806F"/>
                      </a:solidFill>
                      <a:latin typeface="微软雅黑" panose="020B0503020204020204" charset="-122"/>
                      <a:ea typeface="微软雅黑" panose="020B0503020204020204" charset="-122"/>
                      <a:cs typeface="+mn-ea"/>
                      <a:sym typeface="+mn-ea"/>
                    </a:rPr>
                    <a:t>标题文本输入</a:t>
                  </a:r>
                  <a:endParaRPr lang="zh-CN" altLang="en-US" sz="1200" b="1" dirty="0" smtClean="0">
                    <a:solidFill>
                      <a:srgbClr val="A7806F"/>
                    </a:solidFill>
                    <a:latin typeface="微软雅黑" panose="020B0503020204020204" charset="-122"/>
                    <a:ea typeface="微软雅黑" panose="020B0503020204020204" charset="-122"/>
                    <a:cs typeface="+mn-ea"/>
                    <a:sym typeface="+mn-ea"/>
                  </a:endParaRPr>
                </a:p>
                <a:p>
                  <a:pPr algn="l">
                    <a:lnSpc>
                      <a:spcPct val="120000"/>
                    </a:lnSpc>
                    <a:defRPr/>
                  </a:pPr>
                  <a:r>
                    <a:rPr lang="en-US" altLang="zh-CN" sz="1200" dirty="0" err="1" smtClean="0">
                      <a:solidFill>
                        <a:srgbClr val="A7806F"/>
                      </a:solidFill>
                      <a:latin typeface="微软雅黑" panose="020B0503020204020204" charset="-122"/>
                      <a:ea typeface="微软雅黑" panose="020B0503020204020204" charset="-122"/>
                      <a:cs typeface="+mn-ea"/>
                      <a:sym typeface="+mn-ea"/>
                    </a:rPr>
                    <a:t>您的内容打在这里</a:t>
                  </a:r>
                  <a:r>
                    <a:rPr lang="en-US" altLang="zh-CN" sz="1200" dirty="0" err="1">
                      <a:solidFill>
                        <a:srgbClr val="A7806F"/>
                      </a:solidFill>
                      <a:latin typeface="微软雅黑" panose="020B0503020204020204" charset="-122"/>
                      <a:ea typeface="微软雅黑" panose="020B0503020204020204" charset="-122"/>
                      <a:cs typeface="+mn-ea"/>
                      <a:sym typeface="+mn-ea"/>
                    </a:rPr>
                    <a:t>，或者通过复制您的文本后，在此框中选择粘贴</a:t>
                  </a:r>
                  <a:r>
                    <a:rPr lang="en-US" altLang="zh-CN" sz="1200" dirty="0" smtClean="0">
                      <a:solidFill>
                        <a:srgbClr val="A7806F"/>
                      </a:solidFill>
                      <a:latin typeface="微软雅黑" panose="020B0503020204020204" charset="-122"/>
                      <a:ea typeface="微软雅黑" panose="020B0503020204020204" charset="-122"/>
                      <a:cs typeface="+mn-ea"/>
                      <a:sym typeface="+mn-ea"/>
                    </a:rPr>
                    <a:t>。</a:t>
                  </a:r>
                  <a:endParaRPr lang="en-US" altLang="zh-CN" sz="1200" dirty="0" smtClean="0">
                    <a:solidFill>
                      <a:srgbClr val="A7806F"/>
                    </a:solidFill>
                    <a:latin typeface="微软雅黑" panose="020B0503020204020204" charset="-122"/>
                    <a:ea typeface="微软雅黑" panose="020B0503020204020204" charset="-122"/>
                    <a:cs typeface="+mn-ea"/>
                    <a:sym typeface="+mn-ea"/>
                  </a:endParaRPr>
                </a:p>
              </p:txBody>
            </p:sp>
            <p:sp>
              <p:nvSpPr>
                <p:cNvPr id="34" name="矩形 33"/>
                <p:cNvSpPr/>
                <p:nvPr/>
              </p:nvSpPr>
              <p:spPr>
                <a:xfrm>
                  <a:off x="13440" y="6608"/>
                  <a:ext cx="4086" cy="1189"/>
                </a:xfrm>
                <a:prstGeom prst="rect">
                  <a:avLst/>
                </a:prstGeom>
              </p:spPr>
              <p:txBody>
                <a:bodyPr wrap="square">
                  <a:spAutoFit/>
                </a:bodyPr>
                <a:p>
                  <a:pPr algn="l">
                    <a:lnSpc>
                      <a:spcPct val="120000"/>
                    </a:lnSpc>
                    <a:defRPr/>
                  </a:pPr>
                  <a:r>
                    <a:rPr lang="zh-CN" altLang="en-US" sz="1200" b="1" dirty="0" smtClean="0">
                      <a:solidFill>
                        <a:srgbClr val="A7806F"/>
                      </a:solidFill>
                      <a:latin typeface="微软雅黑" panose="020B0503020204020204" charset="-122"/>
                      <a:ea typeface="微软雅黑" panose="020B0503020204020204" charset="-122"/>
                      <a:cs typeface="+mn-ea"/>
                      <a:sym typeface="+mn-ea"/>
                    </a:rPr>
                    <a:t>标题文本输入</a:t>
                  </a:r>
                  <a:endParaRPr lang="zh-CN" altLang="en-US" sz="1200" b="1" dirty="0" smtClean="0">
                    <a:solidFill>
                      <a:srgbClr val="A7806F"/>
                    </a:solidFill>
                    <a:latin typeface="微软雅黑" panose="020B0503020204020204" charset="-122"/>
                    <a:ea typeface="微软雅黑" panose="020B0503020204020204" charset="-122"/>
                    <a:cs typeface="+mn-ea"/>
                    <a:sym typeface="+mn-ea"/>
                  </a:endParaRPr>
                </a:p>
                <a:p>
                  <a:pPr algn="l">
                    <a:lnSpc>
                      <a:spcPct val="120000"/>
                    </a:lnSpc>
                    <a:defRPr/>
                  </a:pPr>
                  <a:r>
                    <a:rPr lang="en-US" altLang="zh-CN" sz="1200" dirty="0" err="1" smtClean="0">
                      <a:solidFill>
                        <a:srgbClr val="A7806F"/>
                      </a:solidFill>
                      <a:latin typeface="微软雅黑" panose="020B0503020204020204" charset="-122"/>
                      <a:ea typeface="微软雅黑" panose="020B0503020204020204" charset="-122"/>
                      <a:cs typeface="+mn-ea"/>
                      <a:sym typeface="+mn-ea"/>
                    </a:rPr>
                    <a:t>您的内容打在这里</a:t>
                  </a:r>
                  <a:r>
                    <a:rPr lang="en-US" altLang="zh-CN" sz="1200" dirty="0" err="1">
                      <a:solidFill>
                        <a:srgbClr val="A7806F"/>
                      </a:solidFill>
                      <a:latin typeface="微软雅黑" panose="020B0503020204020204" charset="-122"/>
                      <a:ea typeface="微软雅黑" panose="020B0503020204020204" charset="-122"/>
                      <a:cs typeface="+mn-ea"/>
                      <a:sym typeface="+mn-ea"/>
                    </a:rPr>
                    <a:t>，或者通过复制您的文本后，在此框中选择粘贴</a:t>
                  </a:r>
                  <a:r>
                    <a:rPr lang="en-US" altLang="zh-CN" sz="1200" dirty="0" smtClean="0">
                      <a:solidFill>
                        <a:srgbClr val="A7806F"/>
                      </a:solidFill>
                      <a:latin typeface="微软雅黑" panose="020B0503020204020204" charset="-122"/>
                      <a:ea typeface="微软雅黑" panose="020B0503020204020204" charset="-122"/>
                      <a:cs typeface="+mn-ea"/>
                      <a:sym typeface="+mn-ea"/>
                    </a:rPr>
                    <a:t>。</a:t>
                  </a:r>
                  <a:endParaRPr lang="en-US" altLang="zh-CN" sz="1200" dirty="0" smtClean="0">
                    <a:solidFill>
                      <a:srgbClr val="A7806F"/>
                    </a:solidFill>
                    <a:latin typeface="微软雅黑" panose="020B0503020204020204" charset="-122"/>
                    <a:ea typeface="微软雅黑" panose="020B0503020204020204" charset="-122"/>
                    <a:cs typeface="+mn-ea"/>
                    <a:sym typeface="+mn-ea"/>
                  </a:endParaRPr>
                </a:p>
              </p:txBody>
            </p:sp>
          </p:grpSp>
          <p:sp>
            <p:nvSpPr>
              <p:cNvPr id="6" name="矩形 5"/>
              <p:cNvSpPr/>
              <p:nvPr/>
            </p:nvSpPr>
            <p:spPr>
              <a:xfrm>
                <a:off x="7437" y="1931"/>
                <a:ext cx="4023" cy="1189"/>
              </a:xfrm>
              <a:prstGeom prst="rect">
                <a:avLst/>
              </a:prstGeom>
            </p:spPr>
            <p:txBody>
              <a:bodyPr wrap="square">
                <a:spAutoFit/>
              </a:bodyPr>
              <a:p>
                <a:pPr algn="ctr">
                  <a:lnSpc>
                    <a:spcPct val="120000"/>
                  </a:lnSpc>
                  <a:defRPr/>
                </a:pPr>
                <a:r>
                  <a:rPr lang="zh-CN" altLang="en-US" sz="1200" b="1" dirty="0" smtClean="0">
                    <a:solidFill>
                      <a:srgbClr val="A7806F"/>
                    </a:solidFill>
                    <a:latin typeface="微软雅黑" panose="020B0503020204020204" charset="-122"/>
                    <a:ea typeface="微软雅黑" panose="020B0503020204020204" charset="-122"/>
                    <a:cs typeface="+mn-ea"/>
                    <a:sym typeface="+mn-ea"/>
                  </a:rPr>
                  <a:t>标题文本输入</a:t>
                </a:r>
                <a:endParaRPr lang="zh-CN" altLang="en-US" sz="1200" b="1" dirty="0" smtClean="0">
                  <a:solidFill>
                    <a:srgbClr val="A7806F"/>
                  </a:solidFill>
                  <a:latin typeface="微软雅黑" panose="020B0503020204020204" charset="-122"/>
                  <a:ea typeface="微软雅黑" panose="020B0503020204020204" charset="-122"/>
                  <a:cs typeface="+mn-ea"/>
                  <a:sym typeface="+mn-ea"/>
                </a:endParaRPr>
              </a:p>
              <a:p>
                <a:pPr algn="ctr">
                  <a:lnSpc>
                    <a:spcPct val="120000"/>
                  </a:lnSpc>
                  <a:defRPr/>
                </a:pPr>
                <a:r>
                  <a:rPr lang="en-US" altLang="zh-CN" sz="1200" dirty="0" err="1" smtClean="0">
                    <a:solidFill>
                      <a:srgbClr val="A7806F"/>
                    </a:solidFill>
                    <a:latin typeface="微软雅黑" panose="020B0503020204020204" charset="-122"/>
                    <a:ea typeface="微软雅黑" panose="020B0503020204020204" charset="-122"/>
                    <a:cs typeface="+mn-ea"/>
                    <a:sym typeface="+mn-ea"/>
                  </a:rPr>
                  <a:t>您的内容打在这里</a:t>
                </a:r>
                <a:r>
                  <a:rPr lang="en-US" altLang="zh-CN" sz="1200" dirty="0" err="1">
                    <a:solidFill>
                      <a:srgbClr val="A7806F"/>
                    </a:solidFill>
                    <a:latin typeface="微软雅黑" panose="020B0503020204020204" charset="-122"/>
                    <a:ea typeface="微软雅黑" panose="020B0503020204020204" charset="-122"/>
                    <a:cs typeface="+mn-ea"/>
                    <a:sym typeface="+mn-ea"/>
                  </a:rPr>
                  <a:t>，或者通过复制您的文本后，在此框中选择粘贴</a:t>
                </a:r>
                <a:r>
                  <a:rPr lang="en-US" altLang="zh-CN" sz="1200" dirty="0" smtClean="0">
                    <a:solidFill>
                      <a:srgbClr val="A7806F"/>
                    </a:solidFill>
                    <a:latin typeface="微软雅黑" panose="020B0503020204020204" charset="-122"/>
                    <a:ea typeface="微软雅黑" panose="020B0503020204020204" charset="-122"/>
                    <a:cs typeface="+mn-ea"/>
                    <a:sym typeface="+mn-ea"/>
                  </a:rPr>
                  <a:t>。</a:t>
                </a:r>
                <a:endParaRPr lang="en-US" altLang="zh-CN" sz="1200" dirty="0" smtClean="0">
                  <a:solidFill>
                    <a:srgbClr val="A7806F"/>
                  </a:solidFill>
                  <a:latin typeface="微软雅黑" panose="020B0503020204020204" charset="-122"/>
                  <a:ea typeface="微软雅黑" panose="020B0503020204020204" charset="-122"/>
                  <a:cs typeface="+mn-ea"/>
                  <a:sym typeface="+mn-ea"/>
                </a:endParaRPr>
              </a:p>
            </p:txBody>
          </p:sp>
        </p:gr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 name="组合 11"/>
          <p:cNvGrpSpPr/>
          <p:nvPr/>
        </p:nvGrpSpPr>
        <p:grpSpPr>
          <a:xfrm>
            <a:off x="0" y="12700"/>
            <a:ext cx="12197715" cy="6857365"/>
            <a:chOff x="-4" y="1"/>
            <a:chExt cx="19209" cy="10799"/>
          </a:xfrm>
        </p:grpSpPr>
        <p:pic>
          <p:nvPicPr>
            <p:cNvPr id="5" name="图片 4" descr="微信图片_20180330174619"/>
            <p:cNvPicPr>
              <a:picLocks noChangeAspect="1"/>
            </p:cNvPicPr>
            <p:nvPr/>
          </p:nvPicPr>
          <p:blipFill>
            <a:blip r:embed="rId1"/>
            <a:srcRect b="1767"/>
            <a:stretch>
              <a:fillRect/>
            </a:stretch>
          </p:blipFill>
          <p:spPr>
            <a:xfrm rot="16200000">
              <a:off x="6000" y="-2400"/>
              <a:ext cx="7196" cy="19204"/>
            </a:xfrm>
            <a:prstGeom prst="rect">
              <a:avLst/>
            </a:prstGeom>
          </p:spPr>
        </p:pic>
        <p:grpSp>
          <p:nvGrpSpPr>
            <p:cNvPr id="8" name="组合 7"/>
            <p:cNvGrpSpPr/>
            <p:nvPr/>
          </p:nvGrpSpPr>
          <p:grpSpPr>
            <a:xfrm>
              <a:off x="1" y="1"/>
              <a:ext cx="19204" cy="9885"/>
              <a:chOff x="1" y="1"/>
              <a:chExt cx="19204" cy="9885"/>
            </a:xfrm>
          </p:grpSpPr>
          <p:pic>
            <p:nvPicPr>
              <p:cNvPr id="2" name="图片 1" descr="微信图片_20180330174619"/>
              <p:cNvPicPr>
                <a:picLocks noChangeAspect="1"/>
              </p:cNvPicPr>
              <p:nvPr/>
            </p:nvPicPr>
            <p:blipFill>
              <a:blip r:embed="rId1"/>
              <a:srcRect b="1767"/>
              <a:stretch>
                <a:fillRect/>
              </a:stretch>
            </p:blipFill>
            <p:spPr>
              <a:xfrm rot="16200000">
                <a:off x="6005" y="-6003"/>
                <a:ext cx="7196" cy="19204"/>
              </a:xfrm>
              <a:prstGeom prst="rect">
                <a:avLst/>
              </a:prstGeom>
            </p:spPr>
          </p:pic>
          <p:sp>
            <p:nvSpPr>
              <p:cNvPr id="6" name="矩形 5"/>
              <p:cNvSpPr/>
              <p:nvPr/>
            </p:nvSpPr>
            <p:spPr>
              <a:xfrm>
                <a:off x="989" y="875"/>
                <a:ext cx="17274" cy="9011"/>
              </a:xfrm>
              <a:prstGeom prst="rect">
                <a:avLst/>
              </a:prstGeom>
              <a:solidFill>
                <a:srgbClr val="ECECEA"/>
              </a:solidFill>
              <a:ln w="28575">
                <a:solidFill>
                  <a:srgbClr val="DBAD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3" name="等腰三角形 2"/>
          <p:cNvSpPr/>
          <p:nvPr/>
        </p:nvSpPr>
        <p:spPr>
          <a:xfrm>
            <a:off x="5793105" y="3895725"/>
            <a:ext cx="805815" cy="522605"/>
          </a:xfrm>
          <a:prstGeom prst="triangle">
            <a:avLst>
              <a:gd name="adj" fmla="val 49104"/>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custDataLst>
              <p:tags r:id="rId3"/>
            </p:custDataLst>
          </p:nvPr>
        </p:nvSpPr>
        <p:spPr>
          <a:xfrm>
            <a:off x="3703955" y="3241675"/>
            <a:ext cx="4996180" cy="388620"/>
          </a:xfrm>
          <a:prstGeom prst="rect">
            <a:avLst/>
          </a:prstGeom>
        </p:spPr>
        <p:txBody>
          <a:bodyPr wrap="square" anchor="ctr" anchorCtr="0">
            <a:noAutofit/>
          </a:bodyPr>
          <a:p>
            <a:pPr lvl="0" algn="ctr"/>
            <a:r>
              <a:rPr sz="3200" spc="400" dirty="0">
                <a:solidFill>
                  <a:srgbClr val="A7806F"/>
                </a:solidFill>
                <a:uFillTx/>
                <a:latin typeface="微软雅黑" panose="020B0503020204020204" charset="-122"/>
                <a:ea typeface="微软雅黑" panose="020B0503020204020204" charset="-122"/>
                <a:sym typeface="+mn-ea"/>
              </a:rPr>
              <a:t>4. 下季度计划相应目标</a:t>
            </a:r>
            <a:endParaRPr sz="3200" spc="400" dirty="0">
              <a:solidFill>
                <a:srgbClr val="A7806F"/>
              </a:solidFill>
              <a:uFillTx/>
              <a:latin typeface="微软雅黑" panose="020B0503020204020204" charset="-122"/>
              <a:ea typeface="微软雅黑" panose="020B0503020204020204" charset="-122"/>
              <a:sym typeface="+mn-ea"/>
            </a:endParaRPr>
          </a:p>
        </p:txBody>
      </p:sp>
      <p:sp>
        <p:nvSpPr>
          <p:cNvPr id="4" name="矩形 3"/>
          <p:cNvSpPr/>
          <p:nvPr/>
        </p:nvSpPr>
        <p:spPr>
          <a:xfrm>
            <a:off x="3683635" y="2976880"/>
            <a:ext cx="5033645" cy="920750"/>
          </a:xfrm>
          <a:prstGeom prst="rect">
            <a:avLst/>
          </a:prstGeom>
          <a:noFill/>
          <a:ln w="19050">
            <a:solidFill>
              <a:srgbClr val="DBAD94"/>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Group 30"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p:nvPr/>
        </p:nvGrpSpPr>
        <p:grpSpPr>
          <a:xfrm>
            <a:off x="1241582" y="1324019"/>
            <a:ext cx="9951407" cy="4338779"/>
            <a:chOff x="1067550" y="1524264"/>
            <a:chExt cx="9951407" cy="4338779"/>
          </a:xfrm>
        </p:grpSpPr>
        <p:sp>
          <p:nvSpPr>
            <p:cNvPr id="4" name="íṡḻîḍe"/>
            <p:cNvSpPr/>
            <p:nvPr/>
          </p:nvSpPr>
          <p:spPr>
            <a:xfrm>
              <a:off x="1067550" y="2488830"/>
              <a:ext cx="9951407" cy="2393375"/>
            </a:xfrm>
            <a:prstGeom prst="rect">
              <a:avLst/>
            </a:prstGeom>
            <a:ln w="190500">
              <a:solidFill>
                <a:srgbClr val="EAECED"/>
              </a:solidFill>
              <a:miter lim="400000"/>
            </a:ln>
          </p:spPr>
          <p:txBody>
            <a:bodyPr anchor="ctr"/>
            <a:p>
              <a:pPr algn="ctr"/>
              <a:endParaRPr>
                <a:latin typeface="微软雅黑" panose="020B0503020204020204" charset="-122"/>
                <a:ea typeface="微软雅黑" panose="020B0503020204020204" charset="-122"/>
              </a:endParaRPr>
            </a:p>
          </p:txBody>
        </p:sp>
        <p:sp>
          <p:nvSpPr>
            <p:cNvPr id="5" name="îśľïḍe"/>
            <p:cNvSpPr/>
            <p:nvPr/>
          </p:nvSpPr>
          <p:spPr>
            <a:xfrm>
              <a:off x="1508200" y="1859161"/>
              <a:ext cx="4359077" cy="1308473"/>
            </a:xfrm>
            <a:prstGeom prst="rect">
              <a:avLst/>
            </a:prstGeom>
            <a:solidFill>
              <a:srgbClr val="A7806F"/>
            </a:solidFill>
            <a:ln w="12700">
              <a:solidFill>
                <a:srgbClr val="A7806F"/>
              </a:solidFill>
              <a:miter lim="400000"/>
            </a:ln>
          </p:spPr>
          <p:txBody>
            <a:bodyPr anchor="ctr"/>
            <a:p>
              <a:pPr algn="ctr"/>
              <a:endParaRPr>
                <a:latin typeface="微软雅黑" panose="020B0503020204020204" charset="-122"/>
                <a:ea typeface="微软雅黑" panose="020B0503020204020204" charset="-122"/>
              </a:endParaRPr>
            </a:p>
          </p:txBody>
        </p:sp>
        <p:sp>
          <p:nvSpPr>
            <p:cNvPr id="6" name="íṧļiḑe"/>
            <p:cNvSpPr/>
            <p:nvPr/>
          </p:nvSpPr>
          <p:spPr>
            <a:xfrm>
              <a:off x="1508200" y="4219673"/>
              <a:ext cx="4359077" cy="1308473"/>
            </a:xfrm>
            <a:prstGeom prst="rect">
              <a:avLst/>
            </a:prstGeom>
            <a:solidFill>
              <a:srgbClr val="DBAD94"/>
            </a:solidFill>
            <a:ln w="12700">
              <a:miter lim="400000"/>
            </a:ln>
          </p:spPr>
          <p:txBody>
            <a:bodyPr anchor="ctr"/>
            <a:p>
              <a:pPr algn="ctr"/>
              <a:endParaRPr>
                <a:latin typeface="微软雅黑" panose="020B0503020204020204" charset="-122"/>
                <a:ea typeface="微软雅黑" panose="020B0503020204020204" charset="-122"/>
              </a:endParaRPr>
            </a:p>
          </p:txBody>
        </p:sp>
        <p:sp>
          <p:nvSpPr>
            <p:cNvPr id="7" name="í$ḷïḓé"/>
            <p:cNvSpPr/>
            <p:nvPr/>
          </p:nvSpPr>
          <p:spPr>
            <a:xfrm>
              <a:off x="6213550" y="4219673"/>
              <a:ext cx="4359077" cy="1308473"/>
            </a:xfrm>
            <a:prstGeom prst="rect">
              <a:avLst/>
            </a:prstGeom>
            <a:solidFill>
              <a:srgbClr val="A7806F"/>
            </a:solidFill>
            <a:ln w="12700">
              <a:miter lim="400000"/>
            </a:ln>
          </p:spPr>
          <p:txBody>
            <a:bodyPr anchor="ctr"/>
            <a:p>
              <a:pPr algn="ctr"/>
              <a:endParaRPr>
                <a:latin typeface="微软雅黑" panose="020B0503020204020204" charset="-122"/>
                <a:ea typeface="微软雅黑" panose="020B0503020204020204" charset="-122"/>
              </a:endParaRPr>
            </a:p>
          </p:txBody>
        </p:sp>
        <p:sp>
          <p:nvSpPr>
            <p:cNvPr id="8" name="ïṡľíde"/>
            <p:cNvSpPr/>
            <p:nvPr/>
          </p:nvSpPr>
          <p:spPr>
            <a:xfrm>
              <a:off x="6213550" y="1859161"/>
              <a:ext cx="4359077" cy="1308473"/>
            </a:xfrm>
            <a:prstGeom prst="rect">
              <a:avLst/>
            </a:prstGeom>
            <a:solidFill>
              <a:srgbClr val="DBAD94"/>
            </a:solidFill>
            <a:ln w="12700">
              <a:miter lim="400000"/>
            </a:ln>
          </p:spPr>
          <p:txBody>
            <a:bodyPr anchor="ctr"/>
            <a:p>
              <a:pPr algn="ctr"/>
              <a:endParaRPr>
                <a:latin typeface="微软雅黑" panose="020B0503020204020204" charset="-122"/>
                <a:ea typeface="微软雅黑" panose="020B0503020204020204" charset="-122"/>
              </a:endParaRPr>
            </a:p>
          </p:txBody>
        </p:sp>
        <p:sp>
          <p:nvSpPr>
            <p:cNvPr id="9" name="îṥ1iḓe"/>
            <p:cNvSpPr/>
            <p:nvPr/>
          </p:nvSpPr>
          <p:spPr>
            <a:xfrm>
              <a:off x="6320830" y="4302894"/>
              <a:ext cx="4144517" cy="1125415"/>
            </a:xfrm>
            <a:prstGeom prst="rect">
              <a:avLst/>
            </a:prstGeom>
            <a:solidFill>
              <a:schemeClr val="bg2">
                <a:lumMod val="90000"/>
              </a:schemeClr>
            </a:solidFill>
            <a:ln w="12700">
              <a:miter lim="400000"/>
            </a:ln>
          </p:spPr>
          <p:txBody>
            <a:bodyPr anchor="ctr"/>
            <a:p>
              <a:pPr algn="ctr"/>
              <a:endParaRPr>
                <a:latin typeface="微软雅黑" panose="020B0503020204020204" charset="-122"/>
                <a:ea typeface="微软雅黑" panose="020B0503020204020204" charset="-122"/>
              </a:endParaRPr>
            </a:p>
          </p:txBody>
        </p:sp>
        <p:sp>
          <p:nvSpPr>
            <p:cNvPr id="10" name="iṩľidê"/>
            <p:cNvSpPr/>
            <p:nvPr/>
          </p:nvSpPr>
          <p:spPr>
            <a:xfrm>
              <a:off x="1615480" y="4302894"/>
              <a:ext cx="4144517" cy="1125415"/>
            </a:xfrm>
            <a:prstGeom prst="rect">
              <a:avLst/>
            </a:prstGeom>
            <a:solidFill>
              <a:schemeClr val="bg1"/>
            </a:solidFill>
            <a:ln w="12700">
              <a:miter lim="400000"/>
            </a:ln>
          </p:spPr>
          <p:txBody>
            <a:bodyPr anchor="ctr"/>
            <a:p>
              <a:pPr algn="ctr"/>
              <a:endParaRPr>
                <a:latin typeface="微软雅黑" panose="020B0503020204020204" charset="-122"/>
                <a:ea typeface="微软雅黑" panose="020B0503020204020204" charset="-122"/>
              </a:endParaRPr>
            </a:p>
          </p:txBody>
        </p:sp>
        <p:sp>
          <p:nvSpPr>
            <p:cNvPr id="11" name="íṧļïḍè"/>
            <p:cNvSpPr/>
            <p:nvPr/>
          </p:nvSpPr>
          <p:spPr>
            <a:xfrm>
              <a:off x="1615480" y="1950690"/>
              <a:ext cx="4144517" cy="1125414"/>
            </a:xfrm>
            <a:prstGeom prst="rect">
              <a:avLst/>
            </a:prstGeom>
            <a:solidFill>
              <a:schemeClr val="bg2">
                <a:lumMod val="90000"/>
              </a:schemeClr>
            </a:solidFill>
            <a:ln w="12700">
              <a:miter lim="400000"/>
            </a:ln>
          </p:spPr>
          <p:txBody>
            <a:bodyPr anchor="ctr"/>
            <a:p>
              <a:pPr algn="ctr"/>
              <a:endParaRPr>
                <a:latin typeface="微软雅黑" panose="020B0503020204020204" charset="-122"/>
                <a:ea typeface="微软雅黑" panose="020B0503020204020204" charset="-122"/>
              </a:endParaRPr>
            </a:p>
          </p:txBody>
        </p:sp>
        <p:sp>
          <p:nvSpPr>
            <p:cNvPr id="12" name="ïSľíḑè"/>
            <p:cNvSpPr/>
            <p:nvPr/>
          </p:nvSpPr>
          <p:spPr>
            <a:xfrm>
              <a:off x="6320830" y="1950690"/>
              <a:ext cx="4144517" cy="1125414"/>
            </a:xfrm>
            <a:prstGeom prst="rect">
              <a:avLst/>
            </a:prstGeom>
            <a:solidFill>
              <a:schemeClr val="bg1"/>
            </a:solidFill>
            <a:ln w="12700">
              <a:miter lim="400000"/>
            </a:ln>
          </p:spPr>
          <p:txBody>
            <a:bodyPr anchor="ctr"/>
            <a:p>
              <a:pPr algn="ctr"/>
              <a:endParaRPr>
                <a:latin typeface="微软雅黑" panose="020B0503020204020204" charset="-122"/>
                <a:ea typeface="微软雅黑" panose="020B0503020204020204" charset="-122"/>
              </a:endParaRPr>
            </a:p>
          </p:txBody>
        </p:sp>
        <p:sp>
          <p:nvSpPr>
            <p:cNvPr id="13" name="iṥļíḓe"/>
            <p:cNvSpPr/>
            <p:nvPr/>
          </p:nvSpPr>
          <p:spPr>
            <a:xfrm>
              <a:off x="2037259" y="1524264"/>
              <a:ext cx="3300959" cy="1978266"/>
            </a:xfrm>
            <a:prstGeom prst="rect">
              <a:avLst/>
            </a:prstGeom>
            <a:solidFill>
              <a:srgbClr val="A7806F"/>
            </a:solidFill>
            <a:ln w="12700">
              <a:miter lim="400000"/>
            </a:ln>
          </p:spPr>
          <p:txBody>
            <a:bodyPr anchor="ctr"/>
            <a:p>
              <a:pPr algn="ctr"/>
              <a:endParaRPr>
                <a:latin typeface="微软雅黑" panose="020B0503020204020204" charset="-122"/>
                <a:ea typeface="微软雅黑" panose="020B0503020204020204" charset="-122"/>
              </a:endParaRPr>
            </a:p>
          </p:txBody>
        </p:sp>
        <p:sp>
          <p:nvSpPr>
            <p:cNvPr id="14" name="îślíḋê"/>
            <p:cNvSpPr/>
            <p:nvPr/>
          </p:nvSpPr>
          <p:spPr>
            <a:xfrm>
              <a:off x="3428567" y="1647329"/>
              <a:ext cx="435792" cy="506587"/>
            </a:xfrm>
            <a:custGeom>
              <a:avLst/>
              <a:gdLst>
                <a:gd name="connsiteX0" fmla="*/ 144647 w 290884"/>
                <a:gd name="connsiteY0" fmla="*/ 246063 h 338138"/>
                <a:gd name="connsiteX1" fmla="*/ 110656 w 290884"/>
                <a:gd name="connsiteY1" fmla="*/ 261816 h 338138"/>
                <a:gd name="connsiteX2" fmla="*/ 144647 w 290884"/>
                <a:gd name="connsiteY2" fmla="*/ 314326 h 338138"/>
                <a:gd name="connsiteX3" fmla="*/ 177331 w 290884"/>
                <a:gd name="connsiteY3" fmla="*/ 261816 h 338138"/>
                <a:gd name="connsiteX4" fmla="*/ 144647 w 290884"/>
                <a:gd name="connsiteY4" fmla="*/ 246063 h 338138"/>
                <a:gd name="connsiteX5" fmla="*/ 186856 w 290884"/>
                <a:gd name="connsiteY5" fmla="*/ 222250 h 338138"/>
                <a:gd name="connsiteX6" fmla="*/ 181776 w 290884"/>
                <a:gd name="connsiteY6" fmla="*/ 224790 h 338138"/>
                <a:gd name="connsiteX7" fmla="*/ 167806 w 290884"/>
                <a:gd name="connsiteY7" fmla="*/ 233680 h 338138"/>
                <a:gd name="connsiteX8" fmla="*/ 183046 w 290884"/>
                <a:gd name="connsiteY8" fmla="*/ 241300 h 338138"/>
                <a:gd name="connsiteX9" fmla="*/ 186856 w 290884"/>
                <a:gd name="connsiteY9" fmla="*/ 222250 h 338138"/>
                <a:gd name="connsiteX10" fmla="*/ 102719 w 290884"/>
                <a:gd name="connsiteY10" fmla="*/ 222250 h 338138"/>
                <a:gd name="connsiteX11" fmla="*/ 105470 w 290884"/>
                <a:gd name="connsiteY11" fmla="*/ 241300 h 338138"/>
                <a:gd name="connsiteX12" fmla="*/ 123357 w 290884"/>
                <a:gd name="connsiteY12" fmla="*/ 233680 h 338138"/>
                <a:gd name="connsiteX13" fmla="*/ 106846 w 290884"/>
                <a:gd name="connsiteY13" fmla="*/ 224790 h 338138"/>
                <a:gd name="connsiteX14" fmla="*/ 102719 w 290884"/>
                <a:gd name="connsiteY14" fmla="*/ 222250 h 338138"/>
                <a:gd name="connsiteX15" fmla="*/ 233044 w 290884"/>
                <a:gd name="connsiteY15" fmla="*/ 184150 h 338138"/>
                <a:gd name="connsiteX16" fmla="*/ 209321 w 290884"/>
                <a:gd name="connsiteY16" fmla="*/ 203710 h 338138"/>
                <a:gd name="connsiteX17" fmla="*/ 202731 w 290884"/>
                <a:gd name="connsiteY17" fmla="*/ 249351 h 338138"/>
                <a:gd name="connsiteX18" fmla="*/ 246223 w 290884"/>
                <a:gd name="connsiteY18" fmla="*/ 257175 h 338138"/>
                <a:gd name="connsiteX19" fmla="*/ 265992 w 290884"/>
                <a:gd name="connsiteY19" fmla="*/ 250655 h 338138"/>
                <a:gd name="connsiteX20" fmla="*/ 233044 w 290884"/>
                <a:gd name="connsiteY20" fmla="*/ 184150 h 338138"/>
                <a:gd name="connsiteX21" fmla="*/ 56261 w 290884"/>
                <a:gd name="connsiteY21" fmla="*/ 184150 h 338138"/>
                <a:gd name="connsiteX22" fmla="*/ 21995 w 290884"/>
                <a:gd name="connsiteY22" fmla="*/ 250655 h 338138"/>
                <a:gd name="connsiteX23" fmla="*/ 43082 w 290884"/>
                <a:gd name="connsiteY23" fmla="*/ 257175 h 338138"/>
                <a:gd name="connsiteX24" fmla="*/ 85256 w 290884"/>
                <a:gd name="connsiteY24" fmla="*/ 249351 h 338138"/>
                <a:gd name="connsiteX25" fmla="*/ 78666 w 290884"/>
                <a:gd name="connsiteY25" fmla="*/ 203710 h 338138"/>
                <a:gd name="connsiteX26" fmla="*/ 56261 w 290884"/>
                <a:gd name="connsiteY26" fmla="*/ 184150 h 338138"/>
                <a:gd name="connsiteX27" fmla="*/ 210669 w 290884"/>
                <a:gd name="connsiteY27" fmla="*/ 163513 h 338138"/>
                <a:gd name="connsiteX28" fmla="*/ 210669 w 290884"/>
                <a:gd name="connsiteY28" fmla="*/ 169070 h 338138"/>
                <a:gd name="connsiteX29" fmla="*/ 210669 w 290884"/>
                <a:gd name="connsiteY29" fmla="*/ 174626 h 338138"/>
                <a:gd name="connsiteX30" fmla="*/ 217019 w 290884"/>
                <a:gd name="connsiteY30" fmla="*/ 169070 h 338138"/>
                <a:gd name="connsiteX31" fmla="*/ 210669 w 290884"/>
                <a:gd name="connsiteY31" fmla="*/ 163513 h 338138"/>
                <a:gd name="connsiteX32" fmla="*/ 77319 w 290884"/>
                <a:gd name="connsiteY32" fmla="*/ 163513 h 338138"/>
                <a:gd name="connsiteX33" fmla="*/ 70969 w 290884"/>
                <a:gd name="connsiteY33" fmla="*/ 169070 h 338138"/>
                <a:gd name="connsiteX34" fmla="*/ 77319 w 290884"/>
                <a:gd name="connsiteY34" fmla="*/ 174626 h 338138"/>
                <a:gd name="connsiteX35" fmla="*/ 77319 w 290884"/>
                <a:gd name="connsiteY35" fmla="*/ 169070 h 338138"/>
                <a:gd name="connsiteX36" fmla="*/ 77319 w 290884"/>
                <a:gd name="connsiteY36" fmla="*/ 163513 h 338138"/>
                <a:gd name="connsiteX37" fmla="*/ 144788 w 290884"/>
                <a:gd name="connsiteY37" fmla="*/ 150813 h 338138"/>
                <a:gd name="connsiteX38" fmla="*/ 163045 w 290884"/>
                <a:gd name="connsiteY38" fmla="*/ 169070 h 338138"/>
                <a:gd name="connsiteX39" fmla="*/ 144788 w 290884"/>
                <a:gd name="connsiteY39" fmla="*/ 187327 h 338138"/>
                <a:gd name="connsiteX40" fmla="*/ 126531 w 290884"/>
                <a:gd name="connsiteY40" fmla="*/ 169070 h 338138"/>
                <a:gd name="connsiteX41" fmla="*/ 144788 w 290884"/>
                <a:gd name="connsiteY41" fmla="*/ 150813 h 338138"/>
                <a:gd name="connsiteX42" fmla="*/ 145444 w 290884"/>
                <a:gd name="connsiteY42" fmla="*/ 114300 h 338138"/>
                <a:gd name="connsiteX43" fmla="*/ 119215 w 290884"/>
                <a:gd name="connsiteY43" fmla="*/ 130293 h 338138"/>
                <a:gd name="connsiteX44" fmla="*/ 100855 w 290884"/>
                <a:gd name="connsiteY44" fmla="*/ 144952 h 338138"/>
                <a:gd name="connsiteX45" fmla="*/ 99544 w 290884"/>
                <a:gd name="connsiteY45" fmla="*/ 168941 h 338138"/>
                <a:gd name="connsiteX46" fmla="*/ 100855 w 290884"/>
                <a:gd name="connsiteY46" fmla="*/ 192930 h 338138"/>
                <a:gd name="connsiteX47" fmla="*/ 119215 w 290884"/>
                <a:gd name="connsiteY47" fmla="*/ 206257 h 338138"/>
                <a:gd name="connsiteX48" fmla="*/ 145444 w 290884"/>
                <a:gd name="connsiteY48" fmla="*/ 222250 h 338138"/>
                <a:gd name="connsiteX49" fmla="*/ 170361 w 290884"/>
                <a:gd name="connsiteY49" fmla="*/ 206257 h 338138"/>
                <a:gd name="connsiteX50" fmla="*/ 190032 w 290884"/>
                <a:gd name="connsiteY50" fmla="*/ 192930 h 338138"/>
                <a:gd name="connsiteX51" fmla="*/ 190032 w 290884"/>
                <a:gd name="connsiteY51" fmla="*/ 168941 h 338138"/>
                <a:gd name="connsiteX52" fmla="*/ 190032 w 290884"/>
                <a:gd name="connsiteY52" fmla="*/ 144952 h 338138"/>
                <a:gd name="connsiteX53" fmla="*/ 170361 w 290884"/>
                <a:gd name="connsiteY53" fmla="*/ 130293 h 338138"/>
                <a:gd name="connsiteX54" fmla="*/ 145444 w 290884"/>
                <a:gd name="connsiteY54" fmla="*/ 114300 h 338138"/>
                <a:gd name="connsiteX55" fmla="*/ 183046 w 290884"/>
                <a:gd name="connsiteY55" fmla="*/ 96838 h 338138"/>
                <a:gd name="connsiteX56" fmla="*/ 167806 w 290884"/>
                <a:gd name="connsiteY56" fmla="*/ 103188 h 338138"/>
                <a:gd name="connsiteX57" fmla="*/ 181776 w 290884"/>
                <a:gd name="connsiteY57" fmla="*/ 113348 h 338138"/>
                <a:gd name="connsiteX58" fmla="*/ 186856 w 290884"/>
                <a:gd name="connsiteY58" fmla="*/ 115888 h 338138"/>
                <a:gd name="connsiteX59" fmla="*/ 183046 w 290884"/>
                <a:gd name="connsiteY59" fmla="*/ 96838 h 338138"/>
                <a:gd name="connsiteX60" fmla="*/ 105470 w 290884"/>
                <a:gd name="connsiteY60" fmla="*/ 96838 h 338138"/>
                <a:gd name="connsiteX61" fmla="*/ 102719 w 290884"/>
                <a:gd name="connsiteY61" fmla="*/ 115888 h 338138"/>
                <a:gd name="connsiteX62" fmla="*/ 106846 w 290884"/>
                <a:gd name="connsiteY62" fmla="*/ 113348 h 338138"/>
                <a:gd name="connsiteX63" fmla="*/ 123357 w 290884"/>
                <a:gd name="connsiteY63" fmla="*/ 103188 h 338138"/>
                <a:gd name="connsiteX64" fmla="*/ 105470 w 290884"/>
                <a:gd name="connsiteY64" fmla="*/ 96838 h 338138"/>
                <a:gd name="connsiteX65" fmla="*/ 246901 w 290884"/>
                <a:gd name="connsiteY65" fmla="*/ 79375 h 338138"/>
                <a:gd name="connsiteX66" fmla="*/ 202731 w 290884"/>
                <a:gd name="connsiteY66" fmla="*/ 88503 h 338138"/>
                <a:gd name="connsiteX67" fmla="*/ 209424 w 290884"/>
                <a:gd name="connsiteY67" fmla="*/ 134144 h 338138"/>
                <a:gd name="connsiteX68" fmla="*/ 233517 w 290884"/>
                <a:gd name="connsiteY68" fmla="*/ 152400 h 338138"/>
                <a:gd name="connsiteX69" fmla="*/ 250917 w 290884"/>
                <a:gd name="connsiteY69" fmla="*/ 132840 h 338138"/>
                <a:gd name="connsiteX70" fmla="*/ 266979 w 290884"/>
                <a:gd name="connsiteY70" fmla="*/ 85895 h 338138"/>
                <a:gd name="connsiteX71" fmla="*/ 246901 w 290884"/>
                <a:gd name="connsiteY71" fmla="*/ 79375 h 338138"/>
                <a:gd name="connsiteX72" fmla="*/ 43420 w 290884"/>
                <a:gd name="connsiteY72" fmla="*/ 79375 h 338138"/>
                <a:gd name="connsiteX73" fmla="*/ 22503 w 290884"/>
                <a:gd name="connsiteY73" fmla="*/ 85895 h 338138"/>
                <a:gd name="connsiteX74" fmla="*/ 38191 w 290884"/>
                <a:gd name="connsiteY74" fmla="*/ 132840 h 338138"/>
                <a:gd name="connsiteX75" fmla="*/ 56494 w 290884"/>
                <a:gd name="connsiteY75" fmla="*/ 152400 h 338138"/>
                <a:gd name="connsiteX76" fmla="*/ 78719 w 290884"/>
                <a:gd name="connsiteY76" fmla="*/ 134144 h 338138"/>
                <a:gd name="connsiteX77" fmla="*/ 85256 w 290884"/>
                <a:gd name="connsiteY77" fmla="*/ 88503 h 338138"/>
                <a:gd name="connsiteX78" fmla="*/ 43420 w 290884"/>
                <a:gd name="connsiteY78" fmla="*/ 79375 h 338138"/>
                <a:gd name="connsiteX79" fmla="*/ 144647 w 290884"/>
                <a:gd name="connsiteY79" fmla="*/ 22225 h 338138"/>
                <a:gd name="connsiteX80" fmla="*/ 110656 w 290884"/>
                <a:gd name="connsiteY80" fmla="*/ 74942 h 338138"/>
                <a:gd name="connsiteX81" fmla="*/ 144647 w 290884"/>
                <a:gd name="connsiteY81" fmla="*/ 92075 h 338138"/>
                <a:gd name="connsiteX82" fmla="*/ 177331 w 290884"/>
                <a:gd name="connsiteY82" fmla="*/ 74942 h 338138"/>
                <a:gd name="connsiteX83" fmla="*/ 144647 w 290884"/>
                <a:gd name="connsiteY83" fmla="*/ 22225 h 338138"/>
                <a:gd name="connsiteX84" fmla="*/ 145581 w 290884"/>
                <a:gd name="connsiteY84" fmla="*/ 0 h 338138"/>
                <a:gd name="connsiteX85" fmla="*/ 199637 w 290884"/>
                <a:gd name="connsiteY85" fmla="*/ 67363 h 338138"/>
                <a:gd name="connsiteX86" fmla="*/ 247101 w 290884"/>
                <a:gd name="connsiteY86" fmla="*/ 58117 h 338138"/>
                <a:gd name="connsiteX87" fmla="*/ 285335 w 290884"/>
                <a:gd name="connsiteY87" fmla="*/ 73968 h 338138"/>
                <a:gd name="connsiteX88" fmla="*/ 268195 w 290884"/>
                <a:gd name="connsiteY88" fmla="*/ 145294 h 338138"/>
                <a:gd name="connsiteX89" fmla="*/ 248419 w 290884"/>
                <a:gd name="connsiteY89" fmla="*/ 169069 h 338138"/>
                <a:gd name="connsiteX90" fmla="*/ 285335 w 290884"/>
                <a:gd name="connsiteY90" fmla="*/ 264170 h 338138"/>
                <a:gd name="connsiteX91" fmla="*/ 247101 w 290884"/>
                <a:gd name="connsiteY91" fmla="*/ 280021 h 338138"/>
                <a:gd name="connsiteX92" fmla="*/ 199637 w 290884"/>
                <a:gd name="connsiteY92" fmla="*/ 270775 h 338138"/>
                <a:gd name="connsiteX93" fmla="*/ 145581 w 290884"/>
                <a:gd name="connsiteY93" fmla="*/ 338138 h 338138"/>
                <a:gd name="connsiteX94" fmla="*/ 91525 w 290884"/>
                <a:gd name="connsiteY94" fmla="*/ 270775 h 338138"/>
                <a:gd name="connsiteX95" fmla="*/ 44061 w 290884"/>
                <a:gd name="connsiteY95" fmla="*/ 280021 h 338138"/>
                <a:gd name="connsiteX96" fmla="*/ 5827 w 290884"/>
                <a:gd name="connsiteY96" fmla="*/ 264170 h 338138"/>
                <a:gd name="connsiteX97" fmla="*/ 41425 w 290884"/>
                <a:gd name="connsiteY97" fmla="*/ 169069 h 338138"/>
                <a:gd name="connsiteX98" fmla="*/ 21648 w 290884"/>
                <a:gd name="connsiteY98" fmla="*/ 145294 h 338138"/>
                <a:gd name="connsiteX99" fmla="*/ 5827 w 290884"/>
                <a:gd name="connsiteY99" fmla="*/ 73968 h 338138"/>
                <a:gd name="connsiteX100" fmla="*/ 44061 w 290884"/>
                <a:gd name="connsiteY100" fmla="*/ 58117 h 338138"/>
                <a:gd name="connsiteX101" fmla="*/ 91525 w 290884"/>
                <a:gd name="connsiteY101" fmla="*/ 67363 h 338138"/>
                <a:gd name="connsiteX102" fmla="*/ 145581 w 290884"/>
                <a:gd name="connsiteY102"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290884" h="338138">
                  <a:moveTo>
                    <a:pt x="144647" y="246063"/>
                  </a:moveTo>
                  <a:cubicBezTo>
                    <a:pt x="132881" y="252627"/>
                    <a:pt x="121115" y="257878"/>
                    <a:pt x="110656" y="261816"/>
                  </a:cubicBezTo>
                  <a:cubicBezTo>
                    <a:pt x="119807" y="295948"/>
                    <a:pt x="132881" y="314326"/>
                    <a:pt x="144647" y="314326"/>
                  </a:cubicBezTo>
                  <a:cubicBezTo>
                    <a:pt x="155106" y="314326"/>
                    <a:pt x="168180" y="295948"/>
                    <a:pt x="177331" y="261816"/>
                  </a:cubicBezTo>
                  <a:cubicBezTo>
                    <a:pt x="166872" y="257878"/>
                    <a:pt x="155106" y="252627"/>
                    <a:pt x="144647" y="246063"/>
                  </a:cubicBezTo>
                  <a:close/>
                  <a:moveTo>
                    <a:pt x="186856" y="222250"/>
                  </a:moveTo>
                  <a:cubicBezTo>
                    <a:pt x="184316" y="222250"/>
                    <a:pt x="183046" y="223520"/>
                    <a:pt x="181776" y="224790"/>
                  </a:cubicBezTo>
                  <a:cubicBezTo>
                    <a:pt x="176696" y="228600"/>
                    <a:pt x="171616" y="231140"/>
                    <a:pt x="167806" y="233680"/>
                  </a:cubicBezTo>
                  <a:cubicBezTo>
                    <a:pt x="172886" y="237490"/>
                    <a:pt x="177966" y="238760"/>
                    <a:pt x="183046" y="241300"/>
                  </a:cubicBezTo>
                  <a:cubicBezTo>
                    <a:pt x="184316" y="234950"/>
                    <a:pt x="185586" y="228600"/>
                    <a:pt x="186856" y="222250"/>
                  </a:cubicBezTo>
                  <a:close/>
                  <a:moveTo>
                    <a:pt x="102719" y="222250"/>
                  </a:moveTo>
                  <a:cubicBezTo>
                    <a:pt x="102719" y="228600"/>
                    <a:pt x="104095" y="234950"/>
                    <a:pt x="105470" y="241300"/>
                  </a:cubicBezTo>
                  <a:cubicBezTo>
                    <a:pt x="110974" y="238760"/>
                    <a:pt x="117853" y="237490"/>
                    <a:pt x="123357" y="233680"/>
                  </a:cubicBezTo>
                  <a:cubicBezTo>
                    <a:pt x="117853" y="231140"/>
                    <a:pt x="112350" y="228600"/>
                    <a:pt x="106846" y="224790"/>
                  </a:cubicBezTo>
                  <a:cubicBezTo>
                    <a:pt x="105470" y="223520"/>
                    <a:pt x="104095" y="222250"/>
                    <a:pt x="102719" y="222250"/>
                  </a:cubicBezTo>
                  <a:close/>
                  <a:moveTo>
                    <a:pt x="233044" y="184150"/>
                  </a:moveTo>
                  <a:cubicBezTo>
                    <a:pt x="225136" y="190670"/>
                    <a:pt x="218546" y="197190"/>
                    <a:pt x="209321" y="203710"/>
                  </a:cubicBezTo>
                  <a:cubicBezTo>
                    <a:pt x="208003" y="219359"/>
                    <a:pt x="206685" y="235007"/>
                    <a:pt x="202731" y="249351"/>
                  </a:cubicBezTo>
                  <a:cubicBezTo>
                    <a:pt x="219864" y="254567"/>
                    <a:pt x="234361" y="257175"/>
                    <a:pt x="246223" y="257175"/>
                  </a:cubicBezTo>
                  <a:cubicBezTo>
                    <a:pt x="251494" y="257175"/>
                    <a:pt x="262038" y="257175"/>
                    <a:pt x="265992" y="250655"/>
                  </a:cubicBezTo>
                  <a:cubicBezTo>
                    <a:pt x="272581" y="241527"/>
                    <a:pt x="262038" y="215446"/>
                    <a:pt x="233044" y="184150"/>
                  </a:cubicBezTo>
                  <a:close/>
                  <a:moveTo>
                    <a:pt x="56261" y="184150"/>
                  </a:moveTo>
                  <a:cubicBezTo>
                    <a:pt x="25949" y="215446"/>
                    <a:pt x="15406" y="241527"/>
                    <a:pt x="21995" y="250655"/>
                  </a:cubicBezTo>
                  <a:cubicBezTo>
                    <a:pt x="25949" y="257175"/>
                    <a:pt x="36493" y="257175"/>
                    <a:pt x="43082" y="257175"/>
                  </a:cubicBezTo>
                  <a:cubicBezTo>
                    <a:pt x="54943" y="257175"/>
                    <a:pt x="69441" y="254567"/>
                    <a:pt x="85256" y="249351"/>
                  </a:cubicBezTo>
                  <a:cubicBezTo>
                    <a:pt x="82620" y="235007"/>
                    <a:pt x="79984" y="219359"/>
                    <a:pt x="78666" y="203710"/>
                  </a:cubicBezTo>
                  <a:cubicBezTo>
                    <a:pt x="70759" y="197190"/>
                    <a:pt x="62851" y="190670"/>
                    <a:pt x="56261" y="184150"/>
                  </a:cubicBezTo>
                  <a:close/>
                  <a:moveTo>
                    <a:pt x="210669" y="163513"/>
                  </a:moveTo>
                  <a:cubicBezTo>
                    <a:pt x="210669" y="164902"/>
                    <a:pt x="210669" y="166291"/>
                    <a:pt x="210669" y="169070"/>
                  </a:cubicBezTo>
                  <a:cubicBezTo>
                    <a:pt x="210669" y="170459"/>
                    <a:pt x="210669" y="173237"/>
                    <a:pt x="210669" y="174626"/>
                  </a:cubicBezTo>
                  <a:cubicBezTo>
                    <a:pt x="213209" y="173237"/>
                    <a:pt x="215749" y="170459"/>
                    <a:pt x="217019" y="169070"/>
                  </a:cubicBezTo>
                  <a:cubicBezTo>
                    <a:pt x="215749" y="166291"/>
                    <a:pt x="213209" y="164902"/>
                    <a:pt x="210669" y="163513"/>
                  </a:cubicBezTo>
                  <a:close/>
                  <a:moveTo>
                    <a:pt x="77319" y="163513"/>
                  </a:moveTo>
                  <a:cubicBezTo>
                    <a:pt x="74779" y="164902"/>
                    <a:pt x="73509" y="166291"/>
                    <a:pt x="70969" y="169070"/>
                  </a:cubicBezTo>
                  <a:cubicBezTo>
                    <a:pt x="73509" y="170459"/>
                    <a:pt x="74779" y="173237"/>
                    <a:pt x="77319" y="174626"/>
                  </a:cubicBezTo>
                  <a:cubicBezTo>
                    <a:pt x="77319" y="173237"/>
                    <a:pt x="77319" y="170459"/>
                    <a:pt x="77319" y="169070"/>
                  </a:cubicBezTo>
                  <a:cubicBezTo>
                    <a:pt x="77319" y="166291"/>
                    <a:pt x="77319" y="164902"/>
                    <a:pt x="77319" y="163513"/>
                  </a:cubicBezTo>
                  <a:close/>
                  <a:moveTo>
                    <a:pt x="144788" y="150813"/>
                  </a:moveTo>
                  <a:cubicBezTo>
                    <a:pt x="154871" y="150813"/>
                    <a:pt x="163045" y="158987"/>
                    <a:pt x="163045" y="169070"/>
                  </a:cubicBezTo>
                  <a:cubicBezTo>
                    <a:pt x="163045" y="179153"/>
                    <a:pt x="154871" y="187327"/>
                    <a:pt x="144788" y="187327"/>
                  </a:cubicBezTo>
                  <a:cubicBezTo>
                    <a:pt x="134705" y="187327"/>
                    <a:pt x="126531" y="179153"/>
                    <a:pt x="126531" y="169070"/>
                  </a:cubicBezTo>
                  <a:cubicBezTo>
                    <a:pt x="126531" y="158987"/>
                    <a:pt x="134705" y="150813"/>
                    <a:pt x="144788" y="150813"/>
                  </a:cubicBezTo>
                  <a:close/>
                  <a:moveTo>
                    <a:pt x="145444" y="114300"/>
                  </a:moveTo>
                  <a:cubicBezTo>
                    <a:pt x="136264" y="119631"/>
                    <a:pt x="128395" y="124962"/>
                    <a:pt x="119215" y="130293"/>
                  </a:cubicBezTo>
                  <a:cubicBezTo>
                    <a:pt x="112658" y="135623"/>
                    <a:pt x="106101" y="139622"/>
                    <a:pt x="100855" y="144952"/>
                  </a:cubicBezTo>
                  <a:cubicBezTo>
                    <a:pt x="100855" y="152949"/>
                    <a:pt x="99544" y="160945"/>
                    <a:pt x="99544" y="168941"/>
                  </a:cubicBezTo>
                  <a:cubicBezTo>
                    <a:pt x="99544" y="176938"/>
                    <a:pt x="100855" y="184934"/>
                    <a:pt x="100855" y="192930"/>
                  </a:cubicBezTo>
                  <a:cubicBezTo>
                    <a:pt x="107412" y="196928"/>
                    <a:pt x="112658" y="202259"/>
                    <a:pt x="119215" y="206257"/>
                  </a:cubicBezTo>
                  <a:cubicBezTo>
                    <a:pt x="128395" y="212921"/>
                    <a:pt x="136264" y="218252"/>
                    <a:pt x="145444" y="222250"/>
                  </a:cubicBezTo>
                  <a:cubicBezTo>
                    <a:pt x="153312" y="218252"/>
                    <a:pt x="162492" y="212921"/>
                    <a:pt x="170361" y="206257"/>
                  </a:cubicBezTo>
                  <a:cubicBezTo>
                    <a:pt x="176918" y="202259"/>
                    <a:pt x="183475" y="196928"/>
                    <a:pt x="190032" y="192930"/>
                  </a:cubicBezTo>
                  <a:cubicBezTo>
                    <a:pt x="190032" y="184934"/>
                    <a:pt x="190032" y="176938"/>
                    <a:pt x="190032" y="168941"/>
                  </a:cubicBezTo>
                  <a:cubicBezTo>
                    <a:pt x="190032" y="160945"/>
                    <a:pt x="190032" y="152949"/>
                    <a:pt x="190032" y="144952"/>
                  </a:cubicBezTo>
                  <a:cubicBezTo>
                    <a:pt x="183475" y="139622"/>
                    <a:pt x="176918" y="135623"/>
                    <a:pt x="170361" y="130293"/>
                  </a:cubicBezTo>
                  <a:cubicBezTo>
                    <a:pt x="162492" y="124962"/>
                    <a:pt x="153312" y="119631"/>
                    <a:pt x="145444" y="114300"/>
                  </a:cubicBezTo>
                  <a:close/>
                  <a:moveTo>
                    <a:pt x="183046" y="96838"/>
                  </a:moveTo>
                  <a:cubicBezTo>
                    <a:pt x="177966" y="98108"/>
                    <a:pt x="172886" y="100648"/>
                    <a:pt x="167806" y="103188"/>
                  </a:cubicBezTo>
                  <a:cubicBezTo>
                    <a:pt x="171616" y="106998"/>
                    <a:pt x="176696" y="109538"/>
                    <a:pt x="181776" y="113348"/>
                  </a:cubicBezTo>
                  <a:cubicBezTo>
                    <a:pt x="183046" y="114618"/>
                    <a:pt x="184316" y="115888"/>
                    <a:pt x="186856" y="115888"/>
                  </a:cubicBezTo>
                  <a:cubicBezTo>
                    <a:pt x="185586" y="109538"/>
                    <a:pt x="184316" y="103188"/>
                    <a:pt x="183046" y="96838"/>
                  </a:cubicBezTo>
                  <a:close/>
                  <a:moveTo>
                    <a:pt x="105470" y="96838"/>
                  </a:moveTo>
                  <a:cubicBezTo>
                    <a:pt x="104095" y="103188"/>
                    <a:pt x="102719" y="109538"/>
                    <a:pt x="102719" y="115888"/>
                  </a:cubicBezTo>
                  <a:cubicBezTo>
                    <a:pt x="104095" y="115888"/>
                    <a:pt x="105470" y="114618"/>
                    <a:pt x="106846" y="113348"/>
                  </a:cubicBezTo>
                  <a:cubicBezTo>
                    <a:pt x="112350" y="109538"/>
                    <a:pt x="117853" y="106998"/>
                    <a:pt x="123357" y="103188"/>
                  </a:cubicBezTo>
                  <a:cubicBezTo>
                    <a:pt x="117853" y="100648"/>
                    <a:pt x="110974" y="98108"/>
                    <a:pt x="105470" y="96838"/>
                  </a:cubicBezTo>
                  <a:close/>
                  <a:moveTo>
                    <a:pt x="246901" y="79375"/>
                  </a:moveTo>
                  <a:cubicBezTo>
                    <a:pt x="234855" y="79375"/>
                    <a:pt x="220132" y="83287"/>
                    <a:pt x="202731" y="88503"/>
                  </a:cubicBezTo>
                  <a:cubicBezTo>
                    <a:pt x="206747" y="102847"/>
                    <a:pt x="208085" y="118496"/>
                    <a:pt x="209424" y="134144"/>
                  </a:cubicBezTo>
                  <a:cubicBezTo>
                    <a:pt x="217455" y="139360"/>
                    <a:pt x="225486" y="145880"/>
                    <a:pt x="233517" y="152400"/>
                  </a:cubicBezTo>
                  <a:cubicBezTo>
                    <a:pt x="240209" y="145880"/>
                    <a:pt x="245563" y="139360"/>
                    <a:pt x="250917" y="132840"/>
                  </a:cubicBezTo>
                  <a:cubicBezTo>
                    <a:pt x="269656" y="108063"/>
                    <a:pt x="270994" y="92415"/>
                    <a:pt x="266979" y="85895"/>
                  </a:cubicBezTo>
                  <a:cubicBezTo>
                    <a:pt x="262963" y="80679"/>
                    <a:pt x="252255" y="79375"/>
                    <a:pt x="246901" y="79375"/>
                  </a:cubicBezTo>
                  <a:close/>
                  <a:moveTo>
                    <a:pt x="43420" y="79375"/>
                  </a:moveTo>
                  <a:cubicBezTo>
                    <a:pt x="36884" y="79375"/>
                    <a:pt x="26425" y="80679"/>
                    <a:pt x="22503" y="85895"/>
                  </a:cubicBezTo>
                  <a:cubicBezTo>
                    <a:pt x="18581" y="92415"/>
                    <a:pt x="21195" y="108063"/>
                    <a:pt x="38191" y="132840"/>
                  </a:cubicBezTo>
                  <a:cubicBezTo>
                    <a:pt x="43420" y="139360"/>
                    <a:pt x="49957" y="145880"/>
                    <a:pt x="56494" y="152400"/>
                  </a:cubicBezTo>
                  <a:cubicBezTo>
                    <a:pt x="63031" y="145880"/>
                    <a:pt x="70875" y="139360"/>
                    <a:pt x="78719" y="134144"/>
                  </a:cubicBezTo>
                  <a:cubicBezTo>
                    <a:pt x="80026" y="118496"/>
                    <a:pt x="82641" y="102847"/>
                    <a:pt x="85256" y="88503"/>
                  </a:cubicBezTo>
                  <a:cubicBezTo>
                    <a:pt x="69568" y="83287"/>
                    <a:pt x="55187" y="79375"/>
                    <a:pt x="43420" y="79375"/>
                  </a:cubicBezTo>
                  <a:close/>
                  <a:moveTo>
                    <a:pt x="144647" y="22225"/>
                  </a:moveTo>
                  <a:cubicBezTo>
                    <a:pt x="132881" y="22225"/>
                    <a:pt x="119807" y="41994"/>
                    <a:pt x="110656" y="74942"/>
                  </a:cubicBezTo>
                  <a:cubicBezTo>
                    <a:pt x="121115" y="80214"/>
                    <a:pt x="132881" y="85485"/>
                    <a:pt x="144647" y="92075"/>
                  </a:cubicBezTo>
                  <a:cubicBezTo>
                    <a:pt x="155106" y="85485"/>
                    <a:pt x="166872" y="80214"/>
                    <a:pt x="177331" y="74942"/>
                  </a:cubicBezTo>
                  <a:cubicBezTo>
                    <a:pt x="168180" y="41994"/>
                    <a:pt x="155106" y="22225"/>
                    <a:pt x="144647" y="22225"/>
                  </a:cubicBezTo>
                  <a:close/>
                  <a:moveTo>
                    <a:pt x="145581" y="0"/>
                  </a:moveTo>
                  <a:cubicBezTo>
                    <a:pt x="169313" y="0"/>
                    <a:pt x="187771" y="27738"/>
                    <a:pt x="199637" y="67363"/>
                  </a:cubicBezTo>
                  <a:cubicBezTo>
                    <a:pt x="216777" y="60759"/>
                    <a:pt x="232598" y="58117"/>
                    <a:pt x="247101" y="58117"/>
                  </a:cubicBezTo>
                  <a:cubicBezTo>
                    <a:pt x="269514" y="58117"/>
                    <a:pt x="280061" y="67363"/>
                    <a:pt x="285335" y="73968"/>
                  </a:cubicBezTo>
                  <a:cubicBezTo>
                    <a:pt x="293246" y="85855"/>
                    <a:pt x="295883" y="108310"/>
                    <a:pt x="268195" y="145294"/>
                  </a:cubicBezTo>
                  <a:cubicBezTo>
                    <a:pt x="262922" y="153219"/>
                    <a:pt x="256330" y="161144"/>
                    <a:pt x="248419" y="169069"/>
                  </a:cubicBezTo>
                  <a:cubicBezTo>
                    <a:pt x="281380" y="204732"/>
                    <a:pt x="301156" y="240395"/>
                    <a:pt x="285335" y="264170"/>
                  </a:cubicBezTo>
                  <a:cubicBezTo>
                    <a:pt x="280061" y="270775"/>
                    <a:pt x="269514" y="280021"/>
                    <a:pt x="247101" y="280021"/>
                  </a:cubicBezTo>
                  <a:cubicBezTo>
                    <a:pt x="232598" y="280021"/>
                    <a:pt x="216777" y="276058"/>
                    <a:pt x="199637" y="270775"/>
                  </a:cubicBezTo>
                  <a:cubicBezTo>
                    <a:pt x="187771" y="310400"/>
                    <a:pt x="169313" y="338138"/>
                    <a:pt x="145581" y="338138"/>
                  </a:cubicBezTo>
                  <a:cubicBezTo>
                    <a:pt x="120531" y="338138"/>
                    <a:pt x="102072" y="310400"/>
                    <a:pt x="91525" y="270775"/>
                  </a:cubicBezTo>
                  <a:cubicBezTo>
                    <a:pt x="73067" y="276058"/>
                    <a:pt x="57246" y="280021"/>
                    <a:pt x="44061" y="280021"/>
                  </a:cubicBezTo>
                  <a:cubicBezTo>
                    <a:pt x="21648" y="280021"/>
                    <a:pt x="9782" y="270775"/>
                    <a:pt x="5827" y="264170"/>
                  </a:cubicBezTo>
                  <a:cubicBezTo>
                    <a:pt x="-9994" y="240395"/>
                    <a:pt x="8464" y="204732"/>
                    <a:pt x="41425" y="169069"/>
                  </a:cubicBezTo>
                  <a:cubicBezTo>
                    <a:pt x="33514" y="161144"/>
                    <a:pt x="26922" y="153219"/>
                    <a:pt x="21648" y="145294"/>
                  </a:cubicBezTo>
                  <a:cubicBezTo>
                    <a:pt x="-6039" y="108310"/>
                    <a:pt x="-2084" y="85855"/>
                    <a:pt x="5827" y="73968"/>
                  </a:cubicBezTo>
                  <a:cubicBezTo>
                    <a:pt x="9782" y="67363"/>
                    <a:pt x="21648" y="58117"/>
                    <a:pt x="44061" y="58117"/>
                  </a:cubicBezTo>
                  <a:cubicBezTo>
                    <a:pt x="57246" y="58117"/>
                    <a:pt x="73067" y="60759"/>
                    <a:pt x="91525" y="67363"/>
                  </a:cubicBezTo>
                  <a:cubicBezTo>
                    <a:pt x="102072" y="27738"/>
                    <a:pt x="120531" y="0"/>
                    <a:pt x="145581" y="0"/>
                  </a:cubicBezTo>
                  <a:close/>
                </a:path>
              </a:pathLst>
            </a:custGeom>
            <a:solidFill>
              <a:schemeClr val="bg1"/>
            </a:solidFill>
            <a:ln w="12700">
              <a:miter lim="400000"/>
            </a:ln>
          </p:spPr>
          <p:txBody>
            <a:bodyPr anchor="ctr"/>
            <a:p>
              <a:pPr algn="ctr"/>
              <a:endParaRPr>
                <a:latin typeface="微软雅黑" panose="020B0503020204020204" charset="-122"/>
                <a:ea typeface="微软雅黑" panose="020B0503020204020204" charset="-122"/>
              </a:endParaRPr>
            </a:p>
          </p:txBody>
        </p:sp>
        <p:sp>
          <p:nvSpPr>
            <p:cNvPr id="15" name="iṡ1íde"/>
            <p:cNvSpPr/>
            <p:nvPr/>
          </p:nvSpPr>
          <p:spPr>
            <a:xfrm>
              <a:off x="2721776" y="2253493"/>
              <a:ext cx="1849375" cy="353929"/>
            </a:xfrm>
            <a:prstGeom prst="rect">
              <a:avLst/>
            </a:prstGeom>
            <a:ln w="12700">
              <a:miter lim="400000"/>
            </a:ln>
          </p:spPr>
          <p:txBody>
            <a:bodyPr wrap="none" lIns="0" tIns="0" rIns="0" bIns="0" anchor="b">
              <a:normAutofit/>
            </a:bodyPr>
            <a:p>
              <a:pPr lvl="0" algn="ctr">
                <a:defRPr sz="1800"/>
              </a:pPr>
              <a:r>
                <a:rPr lang="zh-CN" altLang="en-US" b="1">
                  <a:solidFill>
                    <a:srgbClr val="FFFFFF"/>
                  </a:solidFill>
                  <a:latin typeface="微软雅黑" panose="020B0503020204020204" charset="-122"/>
                  <a:ea typeface="微软雅黑" panose="020B0503020204020204" charset="-122"/>
                </a:rPr>
                <a:t>标题文本预设</a:t>
              </a:r>
              <a:endParaRPr lang="zh-CN" altLang="en-US" b="1">
                <a:solidFill>
                  <a:srgbClr val="FFFFFF"/>
                </a:solidFill>
                <a:latin typeface="微软雅黑" panose="020B0503020204020204" charset="-122"/>
                <a:ea typeface="微软雅黑" panose="020B0503020204020204" charset="-122"/>
              </a:endParaRPr>
            </a:p>
          </p:txBody>
        </p:sp>
        <p:sp>
          <p:nvSpPr>
            <p:cNvPr id="16" name="î$lïḑê"/>
            <p:cNvSpPr/>
            <p:nvPr/>
          </p:nvSpPr>
          <p:spPr>
            <a:xfrm>
              <a:off x="2297053" y="2748712"/>
              <a:ext cx="2781370" cy="387798"/>
            </a:xfrm>
            <a:prstGeom prst="rect">
              <a:avLst/>
            </a:prstGeom>
            <a:ln w="12700">
              <a:miter lim="400000"/>
            </a:ln>
          </p:spPr>
          <p:txBody>
            <a:bodyPr wrap="square" lIns="0" tIns="0" rIns="0" bIns="0" anchor="ctr">
              <a:normAutofit/>
            </a:bodyPr>
            <a:p>
              <a:pPr lvl="0" algn="ctr">
                <a:lnSpc>
                  <a:spcPct val="120000"/>
                </a:lnSpc>
                <a:defRPr>
                  <a:solidFill>
                    <a:srgbClr val="000000"/>
                  </a:solidFill>
                </a:defRPr>
              </a:pPr>
              <a:r>
                <a:rPr lang="zh-CN" altLang="en-US" sz="1050">
                  <a:solidFill>
                    <a:schemeClr val="bg1"/>
                  </a:solidFill>
                  <a:latin typeface="微软雅黑" panose="020B0503020204020204" charset="-122"/>
                  <a:ea typeface="微软雅黑" panose="020B0503020204020204" charset="-122"/>
                </a:rPr>
                <a:t>此部分内容作为文字排版占位显示</a:t>
              </a:r>
              <a:br>
                <a:rPr lang="zh-CN" altLang="en-US" sz="1050">
                  <a:solidFill>
                    <a:schemeClr val="bg1"/>
                  </a:solidFill>
                  <a:latin typeface="微软雅黑" panose="020B0503020204020204" charset="-122"/>
                  <a:ea typeface="微软雅黑" panose="020B0503020204020204" charset="-122"/>
                </a:rPr>
              </a:br>
              <a:r>
                <a:rPr lang="zh-CN" altLang="en-US" sz="1050">
                  <a:solidFill>
                    <a:schemeClr val="bg1"/>
                  </a:solidFill>
                  <a:latin typeface="微软雅黑" panose="020B0503020204020204" charset="-122"/>
                  <a:ea typeface="微软雅黑" panose="020B0503020204020204" charset="-122"/>
                </a:rPr>
                <a:t>（建议使用主题字体）</a:t>
              </a:r>
              <a:endParaRPr lang="zh-CN" altLang="en-US" sz="1050">
                <a:solidFill>
                  <a:schemeClr val="bg1"/>
                </a:solidFill>
                <a:latin typeface="微软雅黑" panose="020B0503020204020204" charset="-122"/>
                <a:ea typeface="微软雅黑" panose="020B0503020204020204" charset="-122"/>
              </a:endParaRPr>
            </a:p>
          </p:txBody>
        </p:sp>
        <p:sp>
          <p:nvSpPr>
            <p:cNvPr id="17" name="ïsḻiḍe"/>
            <p:cNvSpPr/>
            <p:nvPr/>
          </p:nvSpPr>
          <p:spPr>
            <a:xfrm>
              <a:off x="2037259" y="3884777"/>
              <a:ext cx="3300959" cy="1978266"/>
            </a:xfrm>
            <a:prstGeom prst="rect">
              <a:avLst/>
            </a:prstGeom>
            <a:solidFill>
              <a:srgbClr val="DBAD94"/>
            </a:solidFill>
            <a:ln w="12700">
              <a:noFill/>
              <a:miter lim="400000"/>
            </a:ln>
          </p:spPr>
          <p:txBody>
            <a:bodyPr anchor="ctr"/>
            <a:p>
              <a:pPr algn="ctr"/>
              <a:endParaRPr>
                <a:latin typeface="微软雅黑" panose="020B0503020204020204" charset="-122"/>
                <a:ea typeface="微软雅黑" panose="020B0503020204020204" charset="-122"/>
              </a:endParaRPr>
            </a:p>
          </p:txBody>
        </p:sp>
        <p:sp>
          <p:nvSpPr>
            <p:cNvPr id="18" name="îśḻîďe"/>
            <p:cNvSpPr/>
            <p:nvPr/>
          </p:nvSpPr>
          <p:spPr>
            <a:xfrm>
              <a:off x="3393170" y="4008583"/>
              <a:ext cx="506587" cy="505103"/>
            </a:xfrm>
            <a:custGeom>
              <a:avLst/>
              <a:gdLst>
                <a:gd name="connsiteX0" fmla="*/ 101959 w 337539"/>
                <a:gd name="connsiteY0" fmla="*/ 249238 h 336550"/>
                <a:gd name="connsiteX1" fmla="*/ 78262 w 337539"/>
                <a:gd name="connsiteY1" fmla="*/ 259629 h 336550"/>
                <a:gd name="connsiteX2" fmla="*/ 74313 w 337539"/>
                <a:gd name="connsiteY2" fmla="*/ 276514 h 336550"/>
                <a:gd name="connsiteX3" fmla="*/ 111174 w 337539"/>
                <a:gd name="connsiteY3" fmla="*/ 299894 h 336550"/>
                <a:gd name="connsiteX4" fmla="*/ 128288 w 337539"/>
                <a:gd name="connsiteY4" fmla="*/ 306388 h 336550"/>
                <a:gd name="connsiteX5" fmla="*/ 101959 w 337539"/>
                <a:gd name="connsiteY5" fmla="*/ 249238 h 336550"/>
                <a:gd name="connsiteX6" fmla="*/ 126700 w 337539"/>
                <a:gd name="connsiteY6" fmla="*/ 247650 h 336550"/>
                <a:gd name="connsiteX7" fmla="*/ 163530 w 337539"/>
                <a:gd name="connsiteY7" fmla="*/ 311436 h 336550"/>
                <a:gd name="connsiteX8" fmla="*/ 264813 w 337539"/>
                <a:gd name="connsiteY8" fmla="*/ 274987 h 336550"/>
                <a:gd name="connsiteX9" fmla="*/ 251660 w 337539"/>
                <a:gd name="connsiteY9" fmla="*/ 274987 h 336550"/>
                <a:gd name="connsiteX10" fmla="*/ 179315 w 337539"/>
                <a:gd name="connsiteY10" fmla="*/ 260668 h 336550"/>
                <a:gd name="connsiteX11" fmla="*/ 126700 w 337539"/>
                <a:gd name="connsiteY11" fmla="*/ 247650 h 336550"/>
                <a:gd name="connsiteX12" fmla="*/ 29863 w 337539"/>
                <a:gd name="connsiteY12" fmla="*/ 209550 h 336550"/>
                <a:gd name="connsiteX13" fmla="*/ 52444 w 337539"/>
                <a:gd name="connsiteY13" fmla="*/ 252413 h 336550"/>
                <a:gd name="connsiteX14" fmla="*/ 59086 w 337539"/>
                <a:gd name="connsiteY14" fmla="*/ 243321 h 336550"/>
                <a:gd name="connsiteX15" fmla="*/ 94951 w 337539"/>
                <a:gd name="connsiteY15" fmla="*/ 223838 h 336550"/>
                <a:gd name="connsiteX16" fmla="*/ 93623 w 337539"/>
                <a:gd name="connsiteY16" fmla="*/ 214746 h 336550"/>
                <a:gd name="connsiteX17" fmla="*/ 29863 w 337539"/>
                <a:gd name="connsiteY17" fmla="*/ 209550 h 336550"/>
                <a:gd name="connsiteX18" fmla="*/ 312707 w 337539"/>
                <a:gd name="connsiteY18" fmla="*/ 161925 h 336550"/>
                <a:gd name="connsiteX19" fmla="*/ 245420 w 337539"/>
                <a:gd name="connsiteY19" fmla="*/ 189789 h 336550"/>
                <a:gd name="connsiteX20" fmla="*/ 118763 w 337539"/>
                <a:gd name="connsiteY20" fmla="*/ 213673 h 336550"/>
                <a:gd name="connsiteX21" fmla="*/ 120082 w 337539"/>
                <a:gd name="connsiteY21" fmla="*/ 222961 h 336550"/>
                <a:gd name="connsiteX22" fmla="*/ 121402 w 337539"/>
                <a:gd name="connsiteY22" fmla="*/ 222961 h 336550"/>
                <a:gd name="connsiteX23" fmla="*/ 188688 w 337539"/>
                <a:gd name="connsiteY23" fmla="*/ 237556 h 336550"/>
                <a:gd name="connsiteX24" fmla="*/ 253336 w 337539"/>
                <a:gd name="connsiteY24" fmla="*/ 250825 h 336550"/>
                <a:gd name="connsiteX25" fmla="*/ 290278 w 337539"/>
                <a:gd name="connsiteY25" fmla="*/ 246845 h 336550"/>
                <a:gd name="connsiteX26" fmla="*/ 300833 w 337539"/>
                <a:gd name="connsiteY26" fmla="*/ 226942 h 336550"/>
                <a:gd name="connsiteX27" fmla="*/ 312707 w 337539"/>
                <a:gd name="connsiteY27" fmla="*/ 161925 h 336550"/>
                <a:gd name="connsiteX28" fmla="*/ 41891 w 337539"/>
                <a:gd name="connsiteY28" fmla="*/ 101600 h 336550"/>
                <a:gd name="connsiteX29" fmla="*/ 36640 w 337539"/>
                <a:gd name="connsiteY29" fmla="*/ 110888 h 336550"/>
                <a:gd name="connsiteX30" fmla="*/ 26138 w 337539"/>
                <a:gd name="connsiteY30" fmla="*/ 183866 h 336550"/>
                <a:gd name="connsiteX31" fmla="*/ 90463 w 337539"/>
                <a:gd name="connsiteY31" fmla="*/ 190500 h 336550"/>
                <a:gd name="connsiteX32" fmla="*/ 91776 w 337539"/>
                <a:gd name="connsiteY32" fmla="*/ 165290 h 336550"/>
                <a:gd name="connsiteX33" fmla="*/ 44517 w 337539"/>
                <a:gd name="connsiteY33" fmla="*/ 113542 h 336550"/>
                <a:gd name="connsiteX34" fmla="*/ 41891 w 337539"/>
                <a:gd name="connsiteY34" fmla="*/ 101600 h 336550"/>
                <a:gd name="connsiteX35" fmla="*/ 258855 w 337539"/>
                <a:gd name="connsiteY35" fmla="*/ 57150 h 336550"/>
                <a:gd name="connsiteX36" fmla="*/ 204466 w 337539"/>
                <a:gd name="connsiteY36" fmla="*/ 115243 h 336550"/>
                <a:gd name="connsiteX37" fmla="*/ 123547 w 337539"/>
                <a:gd name="connsiteY37" fmla="*/ 173336 h 336550"/>
                <a:gd name="connsiteX38" fmla="*/ 115588 w 337539"/>
                <a:gd name="connsiteY38" fmla="*/ 173336 h 336550"/>
                <a:gd name="connsiteX39" fmla="*/ 115588 w 337539"/>
                <a:gd name="connsiteY39" fmla="*/ 190500 h 336550"/>
                <a:gd name="connsiteX40" fmla="*/ 309263 w 337539"/>
                <a:gd name="connsiteY40" fmla="*/ 136368 h 336550"/>
                <a:gd name="connsiteX41" fmla="*/ 258855 w 337539"/>
                <a:gd name="connsiteY41" fmla="*/ 57150 h 336550"/>
                <a:gd name="connsiteX42" fmla="*/ 136226 w 337539"/>
                <a:gd name="connsiteY42" fmla="*/ 28575 h 336550"/>
                <a:gd name="connsiteX43" fmla="*/ 69863 w 337539"/>
                <a:gd name="connsiteY43" fmla="*/ 62888 h 336550"/>
                <a:gd name="connsiteX44" fmla="*/ 95081 w 337539"/>
                <a:gd name="connsiteY44" fmla="*/ 138113 h 336550"/>
                <a:gd name="connsiteX45" fmla="*/ 136226 w 337539"/>
                <a:gd name="connsiteY45" fmla="*/ 28575 h 336550"/>
                <a:gd name="connsiteX46" fmla="*/ 167601 w 337539"/>
                <a:gd name="connsiteY46" fmla="*/ 25400 h 336550"/>
                <a:gd name="connsiteX47" fmla="*/ 118763 w 337539"/>
                <a:gd name="connsiteY47" fmla="*/ 147638 h 336550"/>
                <a:gd name="connsiteX48" fmla="*/ 124043 w 337539"/>
                <a:gd name="connsiteY48" fmla="*/ 147638 h 336550"/>
                <a:gd name="connsiteX49" fmla="*/ 184760 w 337539"/>
                <a:gd name="connsiteY49" fmla="*/ 101634 h 336550"/>
                <a:gd name="connsiteX50" fmla="*/ 236238 w 337539"/>
                <a:gd name="connsiteY50" fmla="*/ 42487 h 336550"/>
                <a:gd name="connsiteX51" fmla="*/ 226999 w 337539"/>
                <a:gd name="connsiteY51" fmla="*/ 37229 h 336550"/>
                <a:gd name="connsiteX52" fmla="*/ 168921 w 337539"/>
                <a:gd name="connsiteY52" fmla="*/ 25400 h 336550"/>
                <a:gd name="connsiteX53" fmla="*/ 167601 w 337539"/>
                <a:gd name="connsiteY53" fmla="*/ 25400 h 336550"/>
                <a:gd name="connsiteX54" fmla="*/ 168770 w 337539"/>
                <a:gd name="connsiteY54" fmla="*/ 0 h 336550"/>
                <a:gd name="connsiteX55" fmla="*/ 237249 w 337539"/>
                <a:gd name="connsiteY55" fmla="*/ 14461 h 336550"/>
                <a:gd name="connsiteX56" fmla="*/ 325481 w 337539"/>
                <a:gd name="connsiteY56" fmla="*/ 107801 h 336550"/>
                <a:gd name="connsiteX57" fmla="*/ 322848 w 337539"/>
                <a:gd name="connsiteY57" fmla="*/ 236637 h 336550"/>
                <a:gd name="connsiteX58" fmla="*/ 308362 w 337539"/>
                <a:gd name="connsiteY58" fmla="*/ 261615 h 336550"/>
                <a:gd name="connsiteX59" fmla="*/ 305728 w 337539"/>
                <a:gd name="connsiteY59" fmla="*/ 266874 h 336550"/>
                <a:gd name="connsiteX60" fmla="*/ 168770 w 337539"/>
                <a:gd name="connsiteY60" fmla="*/ 336550 h 336550"/>
                <a:gd name="connsiteX61" fmla="*/ 100290 w 337539"/>
                <a:gd name="connsiteY61" fmla="*/ 322089 h 336550"/>
                <a:gd name="connsiteX62" fmla="*/ 12058 w 337539"/>
                <a:gd name="connsiteY62" fmla="*/ 228749 h 336550"/>
                <a:gd name="connsiteX63" fmla="*/ 14691 w 337539"/>
                <a:gd name="connsiteY63" fmla="*/ 99913 h 336550"/>
                <a:gd name="connsiteX64" fmla="*/ 168770 w 337539"/>
                <a:gd name="connsiteY64"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337539" h="336550">
                  <a:moveTo>
                    <a:pt x="101959" y="249238"/>
                  </a:moveTo>
                  <a:cubicBezTo>
                    <a:pt x="94060" y="250537"/>
                    <a:pt x="84845" y="253135"/>
                    <a:pt x="78262" y="259629"/>
                  </a:cubicBezTo>
                  <a:cubicBezTo>
                    <a:pt x="75629" y="263526"/>
                    <a:pt x="74313" y="270020"/>
                    <a:pt x="74313" y="276514"/>
                  </a:cubicBezTo>
                  <a:cubicBezTo>
                    <a:pt x="86161" y="285606"/>
                    <a:pt x="98009" y="293399"/>
                    <a:pt x="111174" y="299894"/>
                  </a:cubicBezTo>
                  <a:cubicBezTo>
                    <a:pt x="116440" y="302492"/>
                    <a:pt x="123022" y="303790"/>
                    <a:pt x="128288" y="306388"/>
                  </a:cubicBezTo>
                  <a:cubicBezTo>
                    <a:pt x="116440" y="288204"/>
                    <a:pt x="107224" y="268721"/>
                    <a:pt x="101959" y="249238"/>
                  </a:cubicBezTo>
                  <a:close/>
                  <a:moveTo>
                    <a:pt x="126700" y="247650"/>
                  </a:moveTo>
                  <a:cubicBezTo>
                    <a:pt x="134592" y="269780"/>
                    <a:pt x="147746" y="291910"/>
                    <a:pt x="163530" y="311436"/>
                  </a:cubicBezTo>
                  <a:cubicBezTo>
                    <a:pt x="201676" y="312738"/>
                    <a:pt x="237191" y="299721"/>
                    <a:pt x="264813" y="274987"/>
                  </a:cubicBezTo>
                  <a:cubicBezTo>
                    <a:pt x="260867" y="274987"/>
                    <a:pt x="256921" y="274987"/>
                    <a:pt x="251660" y="274987"/>
                  </a:cubicBezTo>
                  <a:cubicBezTo>
                    <a:pt x="224037" y="274987"/>
                    <a:pt x="201676" y="267177"/>
                    <a:pt x="179315" y="260668"/>
                  </a:cubicBezTo>
                  <a:cubicBezTo>
                    <a:pt x="162215" y="254159"/>
                    <a:pt x="146431" y="248952"/>
                    <a:pt x="126700" y="247650"/>
                  </a:cubicBezTo>
                  <a:close/>
                  <a:moveTo>
                    <a:pt x="29863" y="209550"/>
                  </a:moveTo>
                  <a:cubicBezTo>
                    <a:pt x="35176" y="225137"/>
                    <a:pt x="43146" y="239424"/>
                    <a:pt x="52444" y="252413"/>
                  </a:cubicBezTo>
                  <a:cubicBezTo>
                    <a:pt x="53773" y="249815"/>
                    <a:pt x="56429" y="245919"/>
                    <a:pt x="59086" y="243321"/>
                  </a:cubicBezTo>
                  <a:cubicBezTo>
                    <a:pt x="68384" y="231631"/>
                    <a:pt x="84324" y="226436"/>
                    <a:pt x="94951" y="223838"/>
                  </a:cubicBezTo>
                  <a:cubicBezTo>
                    <a:pt x="94951" y="221240"/>
                    <a:pt x="93623" y="217343"/>
                    <a:pt x="93623" y="214746"/>
                  </a:cubicBezTo>
                  <a:cubicBezTo>
                    <a:pt x="72369" y="214746"/>
                    <a:pt x="51116" y="212148"/>
                    <a:pt x="29863" y="209550"/>
                  </a:cubicBezTo>
                  <a:close/>
                  <a:moveTo>
                    <a:pt x="312707" y="161925"/>
                  </a:moveTo>
                  <a:cubicBezTo>
                    <a:pt x="298194" y="168559"/>
                    <a:pt x="274446" y="179174"/>
                    <a:pt x="245420" y="189789"/>
                  </a:cubicBezTo>
                  <a:cubicBezTo>
                    <a:pt x="203201" y="204385"/>
                    <a:pt x="159663" y="212346"/>
                    <a:pt x="118763" y="213673"/>
                  </a:cubicBezTo>
                  <a:cubicBezTo>
                    <a:pt x="118763" y="217653"/>
                    <a:pt x="120082" y="220307"/>
                    <a:pt x="120082" y="222961"/>
                  </a:cubicBezTo>
                  <a:cubicBezTo>
                    <a:pt x="120082" y="222961"/>
                    <a:pt x="121402" y="222961"/>
                    <a:pt x="121402" y="222961"/>
                  </a:cubicBezTo>
                  <a:cubicBezTo>
                    <a:pt x="146469" y="222961"/>
                    <a:pt x="167579" y="229595"/>
                    <a:pt x="188688" y="237556"/>
                  </a:cubicBezTo>
                  <a:cubicBezTo>
                    <a:pt x="207159" y="244191"/>
                    <a:pt x="228269" y="250825"/>
                    <a:pt x="253336" y="250825"/>
                  </a:cubicBezTo>
                  <a:cubicBezTo>
                    <a:pt x="265210" y="250825"/>
                    <a:pt x="277084" y="249498"/>
                    <a:pt x="290278" y="246845"/>
                  </a:cubicBezTo>
                  <a:cubicBezTo>
                    <a:pt x="294236" y="240210"/>
                    <a:pt x="296875" y="233576"/>
                    <a:pt x="300833" y="226942"/>
                  </a:cubicBezTo>
                  <a:cubicBezTo>
                    <a:pt x="310068" y="207039"/>
                    <a:pt x="314026" y="184482"/>
                    <a:pt x="312707" y="161925"/>
                  </a:cubicBezTo>
                  <a:close/>
                  <a:moveTo>
                    <a:pt x="41891" y="101600"/>
                  </a:moveTo>
                  <a:cubicBezTo>
                    <a:pt x="39266" y="104254"/>
                    <a:pt x="37953" y="108234"/>
                    <a:pt x="36640" y="110888"/>
                  </a:cubicBezTo>
                  <a:cubicBezTo>
                    <a:pt x="27451" y="133445"/>
                    <a:pt x="23513" y="158655"/>
                    <a:pt x="26138" y="183866"/>
                  </a:cubicBezTo>
                  <a:cubicBezTo>
                    <a:pt x="47142" y="187846"/>
                    <a:pt x="68146" y="190500"/>
                    <a:pt x="90463" y="190500"/>
                  </a:cubicBezTo>
                  <a:cubicBezTo>
                    <a:pt x="90463" y="182539"/>
                    <a:pt x="90463" y="174578"/>
                    <a:pt x="91776" y="165290"/>
                  </a:cubicBezTo>
                  <a:cubicBezTo>
                    <a:pt x="78648" y="158655"/>
                    <a:pt x="55019" y="141406"/>
                    <a:pt x="44517" y="113542"/>
                  </a:cubicBezTo>
                  <a:cubicBezTo>
                    <a:pt x="43204" y="109561"/>
                    <a:pt x="41891" y="105580"/>
                    <a:pt x="41891" y="101600"/>
                  </a:cubicBezTo>
                  <a:close/>
                  <a:moveTo>
                    <a:pt x="258855" y="57150"/>
                  </a:moveTo>
                  <a:cubicBezTo>
                    <a:pt x="234977" y="72993"/>
                    <a:pt x="219058" y="95438"/>
                    <a:pt x="204466" y="115243"/>
                  </a:cubicBezTo>
                  <a:cubicBezTo>
                    <a:pt x="184568" y="144289"/>
                    <a:pt x="164670" y="173336"/>
                    <a:pt x="123547" y="173336"/>
                  </a:cubicBezTo>
                  <a:cubicBezTo>
                    <a:pt x="120894" y="173336"/>
                    <a:pt x="118241" y="173336"/>
                    <a:pt x="115588" y="173336"/>
                  </a:cubicBezTo>
                  <a:cubicBezTo>
                    <a:pt x="115588" y="178617"/>
                    <a:pt x="115588" y="183899"/>
                    <a:pt x="115588" y="190500"/>
                  </a:cubicBezTo>
                  <a:cubicBezTo>
                    <a:pt x="211099" y="185219"/>
                    <a:pt x="286712" y="148250"/>
                    <a:pt x="309263" y="136368"/>
                  </a:cubicBezTo>
                  <a:cubicBezTo>
                    <a:pt x="301304" y="104681"/>
                    <a:pt x="284059" y="76954"/>
                    <a:pt x="258855" y="57150"/>
                  </a:cubicBezTo>
                  <a:close/>
                  <a:moveTo>
                    <a:pt x="136226" y="28575"/>
                  </a:moveTo>
                  <a:cubicBezTo>
                    <a:pt x="111008" y="35174"/>
                    <a:pt x="88444" y="47051"/>
                    <a:pt x="69863" y="62888"/>
                  </a:cubicBezTo>
                  <a:cubicBezTo>
                    <a:pt x="55263" y="99841"/>
                    <a:pt x="76499" y="123596"/>
                    <a:pt x="95081" y="138113"/>
                  </a:cubicBezTo>
                  <a:cubicBezTo>
                    <a:pt x="103044" y="91922"/>
                    <a:pt x="121626" y="52330"/>
                    <a:pt x="136226" y="28575"/>
                  </a:cubicBezTo>
                  <a:close/>
                  <a:moveTo>
                    <a:pt x="167601" y="25400"/>
                  </a:moveTo>
                  <a:cubicBezTo>
                    <a:pt x="158361" y="39858"/>
                    <a:pt x="128003" y="87176"/>
                    <a:pt x="118763" y="147638"/>
                  </a:cubicBezTo>
                  <a:cubicBezTo>
                    <a:pt x="120083" y="147638"/>
                    <a:pt x="122723" y="147638"/>
                    <a:pt x="124043" y="147638"/>
                  </a:cubicBezTo>
                  <a:cubicBezTo>
                    <a:pt x="151762" y="147638"/>
                    <a:pt x="164961" y="127922"/>
                    <a:pt x="184760" y="101634"/>
                  </a:cubicBezTo>
                  <a:cubicBezTo>
                    <a:pt x="197960" y="81919"/>
                    <a:pt x="212479" y="59574"/>
                    <a:pt x="236238" y="42487"/>
                  </a:cubicBezTo>
                  <a:cubicBezTo>
                    <a:pt x="233598" y="41173"/>
                    <a:pt x="230958" y="38544"/>
                    <a:pt x="226999" y="37229"/>
                  </a:cubicBezTo>
                  <a:cubicBezTo>
                    <a:pt x="208519" y="29343"/>
                    <a:pt x="188720" y="25400"/>
                    <a:pt x="168921" y="25400"/>
                  </a:cubicBezTo>
                  <a:cubicBezTo>
                    <a:pt x="168921" y="25400"/>
                    <a:pt x="167601" y="25400"/>
                    <a:pt x="167601" y="25400"/>
                  </a:cubicBezTo>
                  <a:close/>
                  <a:moveTo>
                    <a:pt x="168770" y="0"/>
                  </a:moveTo>
                  <a:cubicBezTo>
                    <a:pt x="192474" y="0"/>
                    <a:pt x="216178" y="5258"/>
                    <a:pt x="237249" y="14461"/>
                  </a:cubicBezTo>
                  <a:cubicBezTo>
                    <a:pt x="278073" y="32866"/>
                    <a:pt x="309679" y="65732"/>
                    <a:pt x="325481" y="107801"/>
                  </a:cubicBezTo>
                  <a:cubicBezTo>
                    <a:pt x="342601" y="149870"/>
                    <a:pt x="341284" y="195883"/>
                    <a:pt x="322848" y="236637"/>
                  </a:cubicBezTo>
                  <a:cubicBezTo>
                    <a:pt x="318897" y="245839"/>
                    <a:pt x="313629" y="253727"/>
                    <a:pt x="308362" y="261615"/>
                  </a:cubicBezTo>
                  <a:cubicBezTo>
                    <a:pt x="308362" y="261615"/>
                    <a:pt x="308362" y="261615"/>
                    <a:pt x="305728" y="266874"/>
                  </a:cubicBezTo>
                  <a:cubicBezTo>
                    <a:pt x="274122" y="310257"/>
                    <a:pt x="222763" y="336550"/>
                    <a:pt x="168770" y="336550"/>
                  </a:cubicBezTo>
                  <a:cubicBezTo>
                    <a:pt x="145065" y="336550"/>
                    <a:pt x="121361" y="331292"/>
                    <a:pt x="100290" y="322089"/>
                  </a:cubicBezTo>
                  <a:cubicBezTo>
                    <a:pt x="59466" y="303684"/>
                    <a:pt x="27861" y="270818"/>
                    <a:pt x="12058" y="228749"/>
                  </a:cubicBezTo>
                  <a:cubicBezTo>
                    <a:pt x="-5062" y="186680"/>
                    <a:pt x="-3745" y="140667"/>
                    <a:pt x="14691" y="99913"/>
                  </a:cubicBezTo>
                  <a:cubicBezTo>
                    <a:pt x="42346" y="39439"/>
                    <a:pt x="102924" y="0"/>
                    <a:pt x="168770" y="0"/>
                  </a:cubicBezTo>
                  <a:close/>
                </a:path>
              </a:pathLst>
            </a:custGeom>
            <a:solidFill>
              <a:schemeClr val="bg1"/>
            </a:solidFill>
            <a:ln w="12700">
              <a:miter lim="400000"/>
            </a:ln>
          </p:spPr>
          <p:txBody>
            <a:bodyPr anchor="ctr"/>
            <a:p>
              <a:pPr algn="ctr"/>
              <a:endParaRPr>
                <a:latin typeface="微软雅黑" panose="020B0503020204020204" charset="-122"/>
                <a:ea typeface="微软雅黑" panose="020B0503020204020204" charset="-122"/>
              </a:endParaRPr>
            </a:p>
          </p:txBody>
        </p:sp>
        <p:sp>
          <p:nvSpPr>
            <p:cNvPr id="19" name="îŝḷíḍé"/>
            <p:cNvSpPr/>
            <p:nvPr/>
          </p:nvSpPr>
          <p:spPr>
            <a:xfrm>
              <a:off x="2721776" y="4614006"/>
              <a:ext cx="1849375" cy="353929"/>
            </a:xfrm>
            <a:prstGeom prst="rect">
              <a:avLst/>
            </a:prstGeom>
            <a:ln w="12700">
              <a:miter lim="400000"/>
            </a:ln>
          </p:spPr>
          <p:txBody>
            <a:bodyPr wrap="none" lIns="0" tIns="0" rIns="0" bIns="0" anchor="b">
              <a:normAutofit/>
            </a:bodyPr>
            <a:p>
              <a:pPr lvl="0" algn="ctr">
                <a:defRPr sz="1800"/>
              </a:pPr>
              <a:r>
                <a:rPr lang="zh-CN" altLang="en-US" b="1">
                  <a:solidFill>
                    <a:srgbClr val="FFFFFF"/>
                  </a:solidFill>
                  <a:latin typeface="微软雅黑" panose="020B0503020204020204" charset="-122"/>
                  <a:ea typeface="微软雅黑" panose="020B0503020204020204" charset="-122"/>
                </a:rPr>
                <a:t>标题文本预设</a:t>
              </a:r>
              <a:endParaRPr lang="zh-CN" altLang="en-US" b="1">
                <a:solidFill>
                  <a:srgbClr val="FFFFFF"/>
                </a:solidFill>
                <a:latin typeface="微软雅黑" panose="020B0503020204020204" charset="-122"/>
                <a:ea typeface="微软雅黑" panose="020B0503020204020204" charset="-122"/>
              </a:endParaRPr>
            </a:p>
          </p:txBody>
        </p:sp>
        <p:sp>
          <p:nvSpPr>
            <p:cNvPr id="20" name="ïšļîḓe"/>
            <p:cNvSpPr/>
            <p:nvPr/>
          </p:nvSpPr>
          <p:spPr>
            <a:xfrm>
              <a:off x="2297053" y="5109224"/>
              <a:ext cx="2781370" cy="387798"/>
            </a:xfrm>
            <a:prstGeom prst="rect">
              <a:avLst/>
            </a:prstGeom>
            <a:ln w="12700">
              <a:miter lim="400000"/>
            </a:ln>
          </p:spPr>
          <p:txBody>
            <a:bodyPr wrap="square" lIns="0" tIns="0" rIns="0" bIns="0" anchor="ctr">
              <a:normAutofit/>
            </a:bodyPr>
            <a:p>
              <a:pPr lvl="0" algn="ctr">
                <a:lnSpc>
                  <a:spcPct val="120000"/>
                </a:lnSpc>
                <a:defRPr>
                  <a:solidFill>
                    <a:srgbClr val="000000"/>
                  </a:solidFill>
                </a:defRPr>
              </a:pPr>
              <a:r>
                <a:rPr lang="zh-CN" altLang="en-US" sz="1050">
                  <a:solidFill>
                    <a:schemeClr val="bg1"/>
                  </a:solidFill>
                  <a:latin typeface="微软雅黑" panose="020B0503020204020204" charset="-122"/>
                  <a:ea typeface="微软雅黑" panose="020B0503020204020204" charset="-122"/>
                </a:rPr>
                <a:t>此部分内容作为文字排版占位显示</a:t>
              </a:r>
              <a:br>
                <a:rPr lang="zh-CN" altLang="en-US" sz="1050">
                  <a:solidFill>
                    <a:schemeClr val="bg1"/>
                  </a:solidFill>
                  <a:latin typeface="微软雅黑" panose="020B0503020204020204" charset="-122"/>
                  <a:ea typeface="微软雅黑" panose="020B0503020204020204" charset="-122"/>
                </a:rPr>
              </a:br>
              <a:r>
                <a:rPr lang="zh-CN" altLang="en-US" sz="1050">
                  <a:solidFill>
                    <a:schemeClr val="bg1"/>
                  </a:solidFill>
                  <a:latin typeface="微软雅黑" panose="020B0503020204020204" charset="-122"/>
                  <a:ea typeface="微软雅黑" panose="020B0503020204020204" charset="-122"/>
                </a:rPr>
                <a:t>（建议使用主题字体）</a:t>
              </a:r>
              <a:endParaRPr lang="zh-CN" altLang="en-US" sz="1050">
                <a:solidFill>
                  <a:schemeClr val="bg1"/>
                </a:solidFill>
                <a:latin typeface="微软雅黑" panose="020B0503020204020204" charset="-122"/>
                <a:ea typeface="微软雅黑" panose="020B0503020204020204" charset="-122"/>
              </a:endParaRPr>
            </a:p>
          </p:txBody>
        </p:sp>
        <p:sp>
          <p:nvSpPr>
            <p:cNvPr id="21" name="íŝ1íḓè"/>
            <p:cNvSpPr/>
            <p:nvPr/>
          </p:nvSpPr>
          <p:spPr>
            <a:xfrm>
              <a:off x="6742609" y="1524264"/>
              <a:ext cx="3300959" cy="1978266"/>
            </a:xfrm>
            <a:prstGeom prst="rect">
              <a:avLst/>
            </a:prstGeom>
            <a:solidFill>
              <a:srgbClr val="DBAD94"/>
            </a:solidFill>
            <a:ln w="12700">
              <a:noFill/>
              <a:miter lim="400000"/>
            </a:ln>
          </p:spPr>
          <p:txBody>
            <a:bodyPr anchor="ctr">
              <a:noAutofit/>
            </a:bodyPr>
            <a:p>
              <a:pPr lvl="0" algn="ctr"/>
              <a:endParaRPr>
                <a:latin typeface="微软雅黑" panose="020B0503020204020204" charset="-122"/>
                <a:ea typeface="微软雅黑" panose="020B0503020204020204" charset="-122"/>
                <a:sym typeface="+mn-ea"/>
              </a:endParaRPr>
            </a:p>
          </p:txBody>
        </p:sp>
        <p:sp>
          <p:nvSpPr>
            <p:cNvPr id="22" name="íśḻîḍé"/>
            <p:cNvSpPr/>
            <p:nvPr/>
          </p:nvSpPr>
          <p:spPr>
            <a:xfrm>
              <a:off x="8098520" y="1647329"/>
              <a:ext cx="506587" cy="506587"/>
            </a:xfrm>
            <a:custGeom>
              <a:avLst/>
              <a:gdLst>
                <a:gd name="connsiteX0" fmla="*/ 165894 w 331788"/>
                <a:gd name="connsiteY0" fmla="*/ 141288 h 331788"/>
                <a:gd name="connsiteX1" fmla="*/ 141287 w 331788"/>
                <a:gd name="connsiteY1" fmla="*/ 165895 h 331788"/>
                <a:gd name="connsiteX2" fmla="*/ 165894 w 331788"/>
                <a:gd name="connsiteY2" fmla="*/ 190502 h 331788"/>
                <a:gd name="connsiteX3" fmla="*/ 190501 w 331788"/>
                <a:gd name="connsiteY3" fmla="*/ 165895 h 331788"/>
                <a:gd name="connsiteX4" fmla="*/ 165894 w 331788"/>
                <a:gd name="connsiteY4" fmla="*/ 141288 h 331788"/>
                <a:gd name="connsiteX5" fmla="*/ 166687 w 331788"/>
                <a:gd name="connsiteY5" fmla="*/ 107950 h 331788"/>
                <a:gd name="connsiteX6" fmla="*/ 223837 w 331788"/>
                <a:gd name="connsiteY6" fmla="*/ 165100 h 331788"/>
                <a:gd name="connsiteX7" fmla="*/ 166687 w 331788"/>
                <a:gd name="connsiteY7" fmla="*/ 222250 h 331788"/>
                <a:gd name="connsiteX8" fmla="*/ 109537 w 331788"/>
                <a:gd name="connsiteY8" fmla="*/ 165100 h 331788"/>
                <a:gd name="connsiteX9" fmla="*/ 166687 w 331788"/>
                <a:gd name="connsiteY9" fmla="*/ 107950 h 331788"/>
                <a:gd name="connsiteX10" fmla="*/ 186003 w 331788"/>
                <a:gd name="connsiteY10" fmla="*/ 82270 h 331788"/>
                <a:gd name="connsiteX11" fmla="*/ 192617 w 331788"/>
                <a:gd name="connsiteY11" fmla="*/ 95344 h 331788"/>
                <a:gd name="connsiteX12" fmla="*/ 180711 w 331788"/>
                <a:gd name="connsiteY12" fmla="*/ 101881 h 331788"/>
                <a:gd name="connsiteX13" fmla="*/ 172773 w 331788"/>
                <a:gd name="connsiteY13" fmla="*/ 90115 h 331788"/>
                <a:gd name="connsiteX14" fmla="*/ 186003 w 331788"/>
                <a:gd name="connsiteY14" fmla="*/ 82270 h 331788"/>
                <a:gd name="connsiteX15" fmla="*/ 153194 w 331788"/>
                <a:gd name="connsiteY15" fmla="*/ 69850 h 331788"/>
                <a:gd name="connsiteX16" fmla="*/ 166688 w 331788"/>
                <a:gd name="connsiteY16" fmla="*/ 84138 h 331788"/>
                <a:gd name="connsiteX17" fmla="*/ 153194 w 331788"/>
                <a:gd name="connsiteY17" fmla="*/ 98426 h 331788"/>
                <a:gd name="connsiteX18" fmla="*/ 139700 w 331788"/>
                <a:gd name="connsiteY18" fmla="*/ 84138 h 331788"/>
                <a:gd name="connsiteX19" fmla="*/ 153194 w 331788"/>
                <a:gd name="connsiteY19" fmla="*/ 69850 h 331788"/>
                <a:gd name="connsiteX20" fmla="*/ 161509 w 331788"/>
                <a:gd name="connsiteY20" fmla="*/ 31750 h 331788"/>
                <a:gd name="connsiteX21" fmla="*/ 33337 w 331788"/>
                <a:gd name="connsiteY21" fmla="*/ 165100 h 331788"/>
                <a:gd name="connsiteX22" fmla="*/ 166687 w 331788"/>
                <a:gd name="connsiteY22" fmla="*/ 298450 h 331788"/>
                <a:gd name="connsiteX23" fmla="*/ 300037 w 331788"/>
                <a:gd name="connsiteY23" fmla="*/ 166395 h 331788"/>
                <a:gd name="connsiteX24" fmla="*/ 231420 w 331788"/>
                <a:gd name="connsiteY24" fmla="*/ 112019 h 331788"/>
                <a:gd name="connsiteX25" fmla="*/ 241778 w 331788"/>
                <a:gd name="connsiteY25" fmla="*/ 53759 h 331788"/>
                <a:gd name="connsiteX26" fmla="*/ 213295 w 331788"/>
                <a:gd name="connsiteY26" fmla="*/ 39518 h 331788"/>
                <a:gd name="connsiteX27" fmla="*/ 214590 w 331788"/>
                <a:gd name="connsiteY27" fmla="*/ 47286 h 331788"/>
                <a:gd name="connsiteX28" fmla="*/ 184812 w 331788"/>
                <a:gd name="connsiteY28" fmla="*/ 75769 h 331788"/>
                <a:gd name="connsiteX29" fmla="*/ 156330 w 331788"/>
                <a:gd name="connsiteY29" fmla="*/ 47286 h 331788"/>
                <a:gd name="connsiteX30" fmla="*/ 161509 w 331788"/>
                <a:gd name="connsiteY30" fmla="*/ 31750 h 331788"/>
                <a:gd name="connsiteX31" fmla="*/ 165894 w 331788"/>
                <a:gd name="connsiteY31" fmla="*/ 0 h 331788"/>
                <a:gd name="connsiteX32" fmla="*/ 274762 w 331788"/>
                <a:gd name="connsiteY32" fmla="*/ 41474 h 331788"/>
                <a:gd name="connsiteX33" fmla="*/ 279946 w 331788"/>
                <a:gd name="connsiteY33" fmla="*/ 53138 h 331788"/>
                <a:gd name="connsiteX34" fmla="*/ 274762 w 331788"/>
                <a:gd name="connsiteY34" fmla="*/ 64802 h 331788"/>
                <a:gd name="connsiteX35" fmla="*/ 261802 w 331788"/>
                <a:gd name="connsiteY35" fmla="*/ 104980 h 331788"/>
                <a:gd name="connsiteX36" fmla="*/ 300683 w 331788"/>
                <a:gd name="connsiteY36" fmla="*/ 134789 h 331788"/>
                <a:gd name="connsiteX37" fmla="*/ 309755 w 331788"/>
                <a:gd name="connsiteY37" fmla="*/ 133493 h 331788"/>
                <a:gd name="connsiteX38" fmla="*/ 311051 w 331788"/>
                <a:gd name="connsiteY38" fmla="*/ 133493 h 331788"/>
                <a:gd name="connsiteX39" fmla="*/ 324012 w 331788"/>
                <a:gd name="connsiteY39" fmla="*/ 136085 h 331788"/>
                <a:gd name="connsiteX40" fmla="*/ 330492 w 331788"/>
                <a:gd name="connsiteY40" fmla="*/ 147749 h 331788"/>
                <a:gd name="connsiteX41" fmla="*/ 331788 w 331788"/>
                <a:gd name="connsiteY41" fmla="*/ 165894 h 331788"/>
                <a:gd name="connsiteX42" fmla="*/ 165894 w 331788"/>
                <a:gd name="connsiteY42" fmla="*/ 331788 h 331788"/>
                <a:gd name="connsiteX43" fmla="*/ 0 w 331788"/>
                <a:gd name="connsiteY43" fmla="*/ 165894 h 331788"/>
                <a:gd name="connsiteX44" fmla="*/ 165894 w 331788"/>
                <a:gd name="connsiteY44"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31788" h="331788">
                  <a:moveTo>
                    <a:pt x="165894" y="141288"/>
                  </a:moveTo>
                  <a:cubicBezTo>
                    <a:pt x="152304" y="141288"/>
                    <a:pt x="141287" y="152305"/>
                    <a:pt x="141287" y="165895"/>
                  </a:cubicBezTo>
                  <a:cubicBezTo>
                    <a:pt x="141287" y="179485"/>
                    <a:pt x="152304" y="190502"/>
                    <a:pt x="165894" y="190502"/>
                  </a:cubicBezTo>
                  <a:cubicBezTo>
                    <a:pt x="179484" y="190502"/>
                    <a:pt x="190501" y="179485"/>
                    <a:pt x="190501" y="165895"/>
                  </a:cubicBezTo>
                  <a:cubicBezTo>
                    <a:pt x="190501" y="152305"/>
                    <a:pt x="179484" y="141288"/>
                    <a:pt x="165894" y="141288"/>
                  </a:cubicBezTo>
                  <a:close/>
                  <a:moveTo>
                    <a:pt x="166687" y="107950"/>
                  </a:moveTo>
                  <a:cubicBezTo>
                    <a:pt x="198250" y="107950"/>
                    <a:pt x="223837" y="133537"/>
                    <a:pt x="223837" y="165100"/>
                  </a:cubicBezTo>
                  <a:cubicBezTo>
                    <a:pt x="223837" y="196663"/>
                    <a:pt x="198250" y="222250"/>
                    <a:pt x="166687" y="222250"/>
                  </a:cubicBezTo>
                  <a:cubicBezTo>
                    <a:pt x="135124" y="222250"/>
                    <a:pt x="109537" y="196663"/>
                    <a:pt x="109537" y="165100"/>
                  </a:cubicBezTo>
                  <a:cubicBezTo>
                    <a:pt x="109537" y="133537"/>
                    <a:pt x="135124" y="107950"/>
                    <a:pt x="166687" y="107950"/>
                  </a:cubicBezTo>
                  <a:close/>
                  <a:moveTo>
                    <a:pt x="186003" y="82270"/>
                  </a:moveTo>
                  <a:cubicBezTo>
                    <a:pt x="191294" y="83578"/>
                    <a:pt x="195263" y="88807"/>
                    <a:pt x="192617" y="95344"/>
                  </a:cubicBezTo>
                  <a:cubicBezTo>
                    <a:pt x="191294" y="100573"/>
                    <a:pt x="186003" y="103188"/>
                    <a:pt x="180711" y="101881"/>
                  </a:cubicBezTo>
                  <a:cubicBezTo>
                    <a:pt x="175419" y="100573"/>
                    <a:pt x="171450" y="95344"/>
                    <a:pt x="172773" y="90115"/>
                  </a:cubicBezTo>
                  <a:cubicBezTo>
                    <a:pt x="174096" y="83578"/>
                    <a:pt x="180711" y="80963"/>
                    <a:pt x="186003" y="82270"/>
                  </a:cubicBezTo>
                  <a:close/>
                  <a:moveTo>
                    <a:pt x="153194" y="69850"/>
                  </a:moveTo>
                  <a:cubicBezTo>
                    <a:pt x="160647" y="69850"/>
                    <a:pt x="166688" y="76247"/>
                    <a:pt x="166688" y="84138"/>
                  </a:cubicBezTo>
                  <a:cubicBezTo>
                    <a:pt x="166688" y="92029"/>
                    <a:pt x="160647" y="98426"/>
                    <a:pt x="153194" y="98426"/>
                  </a:cubicBezTo>
                  <a:cubicBezTo>
                    <a:pt x="145741" y="98426"/>
                    <a:pt x="139700" y="92029"/>
                    <a:pt x="139700" y="84138"/>
                  </a:cubicBezTo>
                  <a:cubicBezTo>
                    <a:pt x="139700" y="76247"/>
                    <a:pt x="145741" y="69850"/>
                    <a:pt x="153194" y="69850"/>
                  </a:cubicBezTo>
                  <a:close/>
                  <a:moveTo>
                    <a:pt x="161509" y="31750"/>
                  </a:moveTo>
                  <a:cubicBezTo>
                    <a:pt x="90302" y="34339"/>
                    <a:pt x="33337" y="92599"/>
                    <a:pt x="33337" y="165100"/>
                  </a:cubicBezTo>
                  <a:cubicBezTo>
                    <a:pt x="33337" y="238896"/>
                    <a:pt x="92892" y="298450"/>
                    <a:pt x="166687" y="298450"/>
                  </a:cubicBezTo>
                  <a:cubicBezTo>
                    <a:pt x="240483" y="298450"/>
                    <a:pt x="300037" y="238896"/>
                    <a:pt x="300037" y="166395"/>
                  </a:cubicBezTo>
                  <a:cubicBezTo>
                    <a:pt x="267671" y="165100"/>
                    <a:pt x="239188" y="143091"/>
                    <a:pt x="231420" y="112019"/>
                  </a:cubicBezTo>
                  <a:cubicBezTo>
                    <a:pt x="226242" y="91304"/>
                    <a:pt x="230126" y="70590"/>
                    <a:pt x="241778" y="53759"/>
                  </a:cubicBezTo>
                  <a:cubicBezTo>
                    <a:pt x="232715" y="48581"/>
                    <a:pt x="222358" y="43402"/>
                    <a:pt x="213295" y="39518"/>
                  </a:cubicBezTo>
                  <a:cubicBezTo>
                    <a:pt x="213295" y="42107"/>
                    <a:pt x="214590" y="44697"/>
                    <a:pt x="214590" y="47286"/>
                  </a:cubicBezTo>
                  <a:cubicBezTo>
                    <a:pt x="214590" y="62822"/>
                    <a:pt x="201643" y="75769"/>
                    <a:pt x="184812" y="75769"/>
                  </a:cubicBezTo>
                  <a:cubicBezTo>
                    <a:pt x="169277" y="75769"/>
                    <a:pt x="156330" y="62822"/>
                    <a:pt x="156330" y="47286"/>
                  </a:cubicBezTo>
                  <a:cubicBezTo>
                    <a:pt x="156330" y="40813"/>
                    <a:pt x="158919" y="35634"/>
                    <a:pt x="161509" y="31750"/>
                  </a:cubicBezTo>
                  <a:close/>
                  <a:moveTo>
                    <a:pt x="165894" y="0"/>
                  </a:moveTo>
                  <a:cubicBezTo>
                    <a:pt x="206072" y="0"/>
                    <a:pt x="244953" y="14256"/>
                    <a:pt x="274762" y="41474"/>
                  </a:cubicBezTo>
                  <a:cubicBezTo>
                    <a:pt x="278650" y="44066"/>
                    <a:pt x="279946" y="47954"/>
                    <a:pt x="279946" y="53138"/>
                  </a:cubicBezTo>
                  <a:cubicBezTo>
                    <a:pt x="279946" y="57026"/>
                    <a:pt x="278650" y="62210"/>
                    <a:pt x="274762" y="64802"/>
                  </a:cubicBezTo>
                  <a:cubicBezTo>
                    <a:pt x="263098" y="75171"/>
                    <a:pt x="257914" y="90723"/>
                    <a:pt x="261802" y="104980"/>
                  </a:cubicBezTo>
                  <a:cubicBezTo>
                    <a:pt x="266986" y="123125"/>
                    <a:pt x="282538" y="134789"/>
                    <a:pt x="300683" y="134789"/>
                  </a:cubicBezTo>
                  <a:cubicBezTo>
                    <a:pt x="303275" y="134789"/>
                    <a:pt x="307163" y="134789"/>
                    <a:pt x="309755" y="133493"/>
                  </a:cubicBezTo>
                  <a:cubicBezTo>
                    <a:pt x="309755" y="133493"/>
                    <a:pt x="311051" y="133493"/>
                    <a:pt x="311051" y="133493"/>
                  </a:cubicBezTo>
                  <a:cubicBezTo>
                    <a:pt x="314940" y="132197"/>
                    <a:pt x="320124" y="133493"/>
                    <a:pt x="324012" y="136085"/>
                  </a:cubicBezTo>
                  <a:cubicBezTo>
                    <a:pt x="327900" y="138677"/>
                    <a:pt x="330492" y="142565"/>
                    <a:pt x="330492" y="147749"/>
                  </a:cubicBezTo>
                  <a:cubicBezTo>
                    <a:pt x="331788" y="154230"/>
                    <a:pt x="331788" y="159414"/>
                    <a:pt x="331788" y="165894"/>
                  </a:cubicBezTo>
                  <a:cubicBezTo>
                    <a:pt x="331788" y="257913"/>
                    <a:pt x="257914" y="331788"/>
                    <a:pt x="165894" y="331788"/>
                  </a:cubicBezTo>
                  <a:cubicBezTo>
                    <a:pt x="73875" y="331788"/>
                    <a:pt x="0" y="257913"/>
                    <a:pt x="0" y="165894"/>
                  </a:cubicBezTo>
                  <a:cubicBezTo>
                    <a:pt x="0" y="73875"/>
                    <a:pt x="73875" y="0"/>
                    <a:pt x="165894" y="0"/>
                  </a:cubicBezTo>
                  <a:close/>
                </a:path>
              </a:pathLst>
            </a:custGeom>
            <a:solidFill>
              <a:schemeClr val="bg1"/>
            </a:solidFill>
            <a:ln w="12700">
              <a:miter lim="400000"/>
            </a:ln>
          </p:spPr>
          <p:txBody>
            <a:bodyPr anchor="ctr"/>
            <a:p>
              <a:pPr algn="ctr"/>
              <a:endParaRPr>
                <a:latin typeface="微软雅黑" panose="020B0503020204020204" charset="-122"/>
                <a:ea typeface="微软雅黑" panose="020B0503020204020204" charset="-122"/>
              </a:endParaRPr>
            </a:p>
          </p:txBody>
        </p:sp>
        <p:sp>
          <p:nvSpPr>
            <p:cNvPr id="23" name="iṣḻiḓê"/>
            <p:cNvSpPr/>
            <p:nvPr/>
          </p:nvSpPr>
          <p:spPr>
            <a:xfrm>
              <a:off x="7427126" y="2253493"/>
              <a:ext cx="1849375" cy="353929"/>
            </a:xfrm>
            <a:prstGeom prst="rect">
              <a:avLst/>
            </a:prstGeom>
            <a:ln w="12700">
              <a:miter lim="400000"/>
            </a:ln>
          </p:spPr>
          <p:txBody>
            <a:bodyPr wrap="none" lIns="0" tIns="0" rIns="0" bIns="0" anchor="b">
              <a:normAutofit/>
            </a:bodyPr>
            <a:p>
              <a:pPr lvl="0" algn="ctr">
                <a:defRPr sz="1800"/>
              </a:pPr>
              <a:r>
                <a:rPr lang="zh-CN" altLang="en-US" b="1">
                  <a:solidFill>
                    <a:srgbClr val="FFFFFF"/>
                  </a:solidFill>
                  <a:latin typeface="微软雅黑" panose="020B0503020204020204" charset="-122"/>
                  <a:ea typeface="微软雅黑" panose="020B0503020204020204" charset="-122"/>
                </a:rPr>
                <a:t>标题文本预设</a:t>
              </a:r>
              <a:endParaRPr lang="zh-CN" altLang="en-US" b="1">
                <a:solidFill>
                  <a:srgbClr val="FFFFFF"/>
                </a:solidFill>
                <a:latin typeface="微软雅黑" panose="020B0503020204020204" charset="-122"/>
                <a:ea typeface="微软雅黑" panose="020B0503020204020204" charset="-122"/>
              </a:endParaRPr>
            </a:p>
          </p:txBody>
        </p:sp>
        <p:sp>
          <p:nvSpPr>
            <p:cNvPr id="24" name="iṡļïḑè"/>
            <p:cNvSpPr/>
            <p:nvPr/>
          </p:nvSpPr>
          <p:spPr>
            <a:xfrm>
              <a:off x="7002403" y="2748712"/>
              <a:ext cx="2781371" cy="387798"/>
            </a:xfrm>
            <a:prstGeom prst="rect">
              <a:avLst/>
            </a:prstGeom>
            <a:ln w="12700">
              <a:miter lim="400000"/>
            </a:ln>
          </p:spPr>
          <p:txBody>
            <a:bodyPr wrap="square" lIns="0" tIns="0" rIns="0" bIns="0" anchor="ctr">
              <a:normAutofit/>
            </a:bodyPr>
            <a:p>
              <a:pPr lvl="0" algn="ctr">
                <a:lnSpc>
                  <a:spcPct val="120000"/>
                </a:lnSpc>
                <a:defRPr>
                  <a:solidFill>
                    <a:srgbClr val="000000"/>
                  </a:solidFill>
                </a:defRPr>
              </a:pPr>
              <a:r>
                <a:rPr lang="zh-CN" altLang="en-US" sz="1050">
                  <a:solidFill>
                    <a:schemeClr val="bg1"/>
                  </a:solidFill>
                  <a:latin typeface="微软雅黑" panose="020B0503020204020204" charset="-122"/>
                  <a:ea typeface="微软雅黑" panose="020B0503020204020204" charset="-122"/>
                </a:rPr>
                <a:t>此部分内容作为文字排版占位显示</a:t>
              </a:r>
              <a:br>
                <a:rPr lang="zh-CN" altLang="en-US" sz="1050">
                  <a:solidFill>
                    <a:schemeClr val="bg1"/>
                  </a:solidFill>
                  <a:latin typeface="微软雅黑" panose="020B0503020204020204" charset="-122"/>
                  <a:ea typeface="微软雅黑" panose="020B0503020204020204" charset="-122"/>
                </a:rPr>
              </a:br>
              <a:r>
                <a:rPr lang="zh-CN" altLang="en-US" sz="1050">
                  <a:solidFill>
                    <a:schemeClr val="bg1"/>
                  </a:solidFill>
                  <a:latin typeface="微软雅黑" panose="020B0503020204020204" charset="-122"/>
                  <a:ea typeface="微软雅黑" panose="020B0503020204020204" charset="-122"/>
                </a:rPr>
                <a:t>（建议使用主题字体）</a:t>
              </a:r>
              <a:endParaRPr lang="zh-CN" altLang="en-US" sz="1050">
                <a:solidFill>
                  <a:schemeClr val="bg1"/>
                </a:solidFill>
                <a:latin typeface="微软雅黑" panose="020B0503020204020204" charset="-122"/>
                <a:ea typeface="微软雅黑" panose="020B0503020204020204" charset="-122"/>
              </a:endParaRPr>
            </a:p>
          </p:txBody>
        </p:sp>
        <p:sp>
          <p:nvSpPr>
            <p:cNvPr id="25" name="í$ḻídé"/>
            <p:cNvSpPr/>
            <p:nvPr/>
          </p:nvSpPr>
          <p:spPr>
            <a:xfrm>
              <a:off x="6742609" y="3884777"/>
              <a:ext cx="3300959" cy="1978266"/>
            </a:xfrm>
            <a:prstGeom prst="rect">
              <a:avLst/>
            </a:prstGeom>
            <a:solidFill>
              <a:srgbClr val="A7806F"/>
            </a:solidFill>
            <a:ln w="12700">
              <a:miter lim="400000"/>
            </a:ln>
          </p:spPr>
          <p:txBody>
            <a:bodyPr anchor="ctr">
              <a:noAutofit/>
            </a:bodyPr>
            <a:p>
              <a:pPr lvl="0" algn="ctr"/>
              <a:endParaRPr>
                <a:latin typeface="微软雅黑" panose="020B0503020204020204" charset="-122"/>
                <a:ea typeface="微软雅黑" panose="020B0503020204020204" charset="-122"/>
                <a:sym typeface="+mn-ea"/>
              </a:endParaRPr>
            </a:p>
          </p:txBody>
        </p:sp>
        <p:sp>
          <p:nvSpPr>
            <p:cNvPr id="26" name="íśľïḓé"/>
            <p:cNvSpPr/>
            <p:nvPr/>
          </p:nvSpPr>
          <p:spPr>
            <a:xfrm>
              <a:off x="8098520" y="4007841"/>
              <a:ext cx="506587" cy="506587"/>
            </a:xfrm>
            <a:custGeom>
              <a:avLst/>
              <a:gdLst>
                <a:gd name="connsiteX0" fmla="*/ 102452 w 338138"/>
                <a:gd name="connsiteY0" fmla="*/ 116974 h 338138"/>
                <a:gd name="connsiteX1" fmla="*/ 158700 w 338138"/>
                <a:gd name="connsiteY1" fmla="*/ 150395 h 338138"/>
                <a:gd name="connsiteX2" fmla="*/ 169165 w 338138"/>
                <a:gd name="connsiteY2" fmla="*/ 147721 h 338138"/>
                <a:gd name="connsiteX3" fmla="*/ 183554 w 338138"/>
                <a:gd name="connsiteY3" fmla="*/ 154406 h 338138"/>
                <a:gd name="connsiteX4" fmla="*/ 238495 w 338138"/>
                <a:gd name="connsiteY4" fmla="*/ 122321 h 338138"/>
                <a:gd name="connsiteX5" fmla="*/ 246343 w 338138"/>
                <a:gd name="connsiteY5" fmla="*/ 123658 h 338138"/>
                <a:gd name="connsiteX6" fmla="*/ 243727 w 338138"/>
                <a:gd name="connsiteY6" fmla="*/ 130342 h 338138"/>
                <a:gd name="connsiteX7" fmla="*/ 188787 w 338138"/>
                <a:gd name="connsiteY7" fmla="*/ 163763 h 338138"/>
                <a:gd name="connsiteX8" fmla="*/ 190095 w 338138"/>
                <a:gd name="connsiteY8" fmla="*/ 169111 h 338138"/>
                <a:gd name="connsiteX9" fmla="*/ 169165 w 338138"/>
                <a:gd name="connsiteY9" fmla="*/ 190500 h 338138"/>
                <a:gd name="connsiteX10" fmla="*/ 148235 w 338138"/>
                <a:gd name="connsiteY10" fmla="*/ 169111 h 338138"/>
                <a:gd name="connsiteX11" fmla="*/ 91987 w 338138"/>
                <a:gd name="connsiteY11" fmla="*/ 135690 h 338138"/>
                <a:gd name="connsiteX12" fmla="*/ 88063 w 338138"/>
                <a:gd name="connsiteY12" fmla="*/ 120984 h 338138"/>
                <a:gd name="connsiteX13" fmla="*/ 102452 w 338138"/>
                <a:gd name="connsiteY13" fmla="*/ 116974 h 338138"/>
                <a:gd name="connsiteX14" fmla="*/ 159317 w 338138"/>
                <a:gd name="connsiteY14" fmla="*/ 22225 h 338138"/>
                <a:gd name="connsiteX15" fmla="*/ 22225 w 338138"/>
                <a:gd name="connsiteY15" fmla="*/ 158580 h 338138"/>
                <a:gd name="connsiteX16" fmla="*/ 43316 w 338138"/>
                <a:gd name="connsiteY16" fmla="*/ 158580 h 338138"/>
                <a:gd name="connsiteX17" fmla="*/ 43316 w 338138"/>
                <a:gd name="connsiteY17" fmla="*/ 179558 h 338138"/>
                <a:gd name="connsiteX18" fmla="*/ 22225 w 338138"/>
                <a:gd name="connsiteY18" fmla="*/ 179558 h 338138"/>
                <a:gd name="connsiteX19" fmla="*/ 159317 w 338138"/>
                <a:gd name="connsiteY19" fmla="*/ 315913 h 338138"/>
                <a:gd name="connsiteX20" fmla="*/ 159317 w 338138"/>
                <a:gd name="connsiteY20" fmla="*/ 294936 h 338138"/>
                <a:gd name="connsiteX21" fmla="*/ 180408 w 338138"/>
                <a:gd name="connsiteY21" fmla="*/ 294936 h 338138"/>
                <a:gd name="connsiteX22" fmla="*/ 180408 w 338138"/>
                <a:gd name="connsiteY22" fmla="*/ 315913 h 338138"/>
                <a:gd name="connsiteX23" fmla="*/ 317500 w 338138"/>
                <a:gd name="connsiteY23" fmla="*/ 179558 h 338138"/>
                <a:gd name="connsiteX24" fmla="*/ 296409 w 338138"/>
                <a:gd name="connsiteY24" fmla="*/ 179558 h 338138"/>
                <a:gd name="connsiteX25" fmla="*/ 296409 w 338138"/>
                <a:gd name="connsiteY25" fmla="*/ 158580 h 338138"/>
                <a:gd name="connsiteX26" fmla="*/ 317500 w 338138"/>
                <a:gd name="connsiteY26" fmla="*/ 158580 h 338138"/>
                <a:gd name="connsiteX27" fmla="*/ 180408 w 338138"/>
                <a:gd name="connsiteY27" fmla="*/ 22225 h 338138"/>
                <a:gd name="connsiteX28" fmla="*/ 180408 w 338138"/>
                <a:gd name="connsiteY28" fmla="*/ 43202 h 338138"/>
                <a:gd name="connsiteX29" fmla="*/ 159317 w 338138"/>
                <a:gd name="connsiteY29" fmla="*/ 43202 h 338138"/>
                <a:gd name="connsiteX30" fmla="*/ 159317 w 338138"/>
                <a:gd name="connsiteY30" fmla="*/ 22225 h 338138"/>
                <a:gd name="connsiteX31" fmla="*/ 169069 w 338138"/>
                <a:gd name="connsiteY31" fmla="*/ 0 h 338138"/>
                <a:gd name="connsiteX32" fmla="*/ 338138 w 338138"/>
                <a:gd name="connsiteY32" fmla="*/ 169069 h 338138"/>
                <a:gd name="connsiteX33" fmla="*/ 169069 w 338138"/>
                <a:gd name="connsiteY33" fmla="*/ 338138 h 338138"/>
                <a:gd name="connsiteX34" fmla="*/ 0 w 338138"/>
                <a:gd name="connsiteY34" fmla="*/ 169069 h 338138"/>
                <a:gd name="connsiteX35" fmla="*/ 169069 w 338138"/>
                <a:gd name="connsiteY35"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38138" h="338138">
                  <a:moveTo>
                    <a:pt x="102452" y="116974"/>
                  </a:moveTo>
                  <a:cubicBezTo>
                    <a:pt x="158700" y="150395"/>
                    <a:pt x="158700" y="150395"/>
                    <a:pt x="158700" y="150395"/>
                  </a:cubicBezTo>
                  <a:cubicBezTo>
                    <a:pt x="162624" y="149058"/>
                    <a:pt x="165241" y="147721"/>
                    <a:pt x="169165" y="147721"/>
                  </a:cubicBezTo>
                  <a:cubicBezTo>
                    <a:pt x="174397" y="147721"/>
                    <a:pt x="179630" y="150395"/>
                    <a:pt x="183554" y="154406"/>
                  </a:cubicBezTo>
                  <a:cubicBezTo>
                    <a:pt x="238495" y="122321"/>
                    <a:pt x="238495" y="122321"/>
                    <a:pt x="238495" y="122321"/>
                  </a:cubicBezTo>
                  <a:cubicBezTo>
                    <a:pt x="241111" y="119648"/>
                    <a:pt x="245035" y="120984"/>
                    <a:pt x="246343" y="123658"/>
                  </a:cubicBezTo>
                  <a:cubicBezTo>
                    <a:pt x="247651" y="126332"/>
                    <a:pt x="246343" y="129006"/>
                    <a:pt x="243727" y="130342"/>
                  </a:cubicBezTo>
                  <a:cubicBezTo>
                    <a:pt x="188787" y="163763"/>
                    <a:pt x="188787" y="163763"/>
                    <a:pt x="188787" y="163763"/>
                  </a:cubicBezTo>
                  <a:cubicBezTo>
                    <a:pt x="190095" y="165100"/>
                    <a:pt x="190095" y="167774"/>
                    <a:pt x="190095" y="169111"/>
                  </a:cubicBezTo>
                  <a:cubicBezTo>
                    <a:pt x="190095" y="181142"/>
                    <a:pt x="180938" y="190500"/>
                    <a:pt x="169165" y="190500"/>
                  </a:cubicBezTo>
                  <a:cubicBezTo>
                    <a:pt x="157392" y="190500"/>
                    <a:pt x="148235" y="181142"/>
                    <a:pt x="148235" y="169111"/>
                  </a:cubicBezTo>
                  <a:cubicBezTo>
                    <a:pt x="91987" y="135690"/>
                    <a:pt x="91987" y="135690"/>
                    <a:pt x="91987" y="135690"/>
                  </a:cubicBezTo>
                  <a:cubicBezTo>
                    <a:pt x="86754" y="133016"/>
                    <a:pt x="84138" y="126332"/>
                    <a:pt x="88063" y="120984"/>
                  </a:cubicBezTo>
                  <a:cubicBezTo>
                    <a:pt x="90679" y="115637"/>
                    <a:pt x="97219" y="114300"/>
                    <a:pt x="102452" y="116974"/>
                  </a:cubicBezTo>
                  <a:close/>
                  <a:moveTo>
                    <a:pt x="159317" y="22225"/>
                  </a:moveTo>
                  <a:cubicBezTo>
                    <a:pt x="86817" y="27469"/>
                    <a:pt x="27498" y="86469"/>
                    <a:pt x="22225" y="158580"/>
                  </a:cubicBezTo>
                  <a:cubicBezTo>
                    <a:pt x="22225" y="158580"/>
                    <a:pt x="22225" y="158580"/>
                    <a:pt x="43316" y="158580"/>
                  </a:cubicBezTo>
                  <a:cubicBezTo>
                    <a:pt x="43316" y="158580"/>
                    <a:pt x="43316" y="158580"/>
                    <a:pt x="43316" y="179558"/>
                  </a:cubicBezTo>
                  <a:cubicBezTo>
                    <a:pt x="43316" y="179558"/>
                    <a:pt x="43316" y="179558"/>
                    <a:pt x="22225" y="179558"/>
                  </a:cubicBezTo>
                  <a:cubicBezTo>
                    <a:pt x="27498" y="251669"/>
                    <a:pt x="86817" y="310669"/>
                    <a:pt x="159317" y="315913"/>
                  </a:cubicBezTo>
                  <a:cubicBezTo>
                    <a:pt x="159317" y="315913"/>
                    <a:pt x="159317" y="315913"/>
                    <a:pt x="159317" y="294936"/>
                  </a:cubicBezTo>
                  <a:cubicBezTo>
                    <a:pt x="159317" y="294936"/>
                    <a:pt x="159317" y="294936"/>
                    <a:pt x="180408" y="294936"/>
                  </a:cubicBezTo>
                  <a:cubicBezTo>
                    <a:pt x="180408" y="294936"/>
                    <a:pt x="180408" y="294936"/>
                    <a:pt x="180408" y="315913"/>
                  </a:cubicBezTo>
                  <a:cubicBezTo>
                    <a:pt x="252909" y="310669"/>
                    <a:pt x="312227" y="251669"/>
                    <a:pt x="317500" y="179558"/>
                  </a:cubicBezTo>
                  <a:cubicBezTo>
                    <a:pt x="317500" y="179558"/>
                    <a:pt x="317500" y="179558"/>
                    <a:pt x="296409" y="179558"/>
                  </a:cubicBezTo>
                  <a:cubicBezTo>
                    <a:pt x="296409" y="179558"/>
                    <a:pt x="296409" y="179558"/>
                    <a:pt x="296409" y="158580"/>
                  </a:cubicBezTo>
                  <a:cubicBezTo>
                    <a:pt x="296409" y="158580"/>
                    <a:pt x="296409" y="158580"/>
                    <a:pt x="317500" y="158580"/>
                  </a:cubicBezTo>
                  <a:cubicBezTo>
                    <a:pt x="312227" y="86469"/>
                    <a:pt x="252909" y="27469"/>
                    <a:pt x="180408" y="22225"/>
                  </a:cubicBezTo>
                  <a:cubicBezTo>
                    <a:pt x="180408" y="22225"/>
                    <a:pt x="180408" y="22225"/>
                    <a:pt x="180408" y="43202"/>
                  </a:cubicBezTo>
                  <a:cubicBezTo>
                    <a:pt x="180408" y="43202"/>
                    <a:pt x="180408" y="43202"/>
                    <a:pt x="159317" y="43202"/>
                  </a:cubicBezTo>
                  <a:cubicBezTo>
                    <a:pt x="159317" y="43202"/>
                    <a:pt x="159317" y="43202"/>
                    <a:pt x="159317" y="22225"/>
                  </a:cubicBezTo>
                  <a:close/>
                  <a:moveTo>
                    <a:pt x="169069" y="0"/>
                  </a:moveTo>
                  <a:cubicBezTo>
                    <a:pt x="262443" y="0"/>
                    <a:pt x="338138" y="75695"/>
                    <a:pt x="338138" y="169069"/>
                  </a:cubicBezTo>
                  <a:cubicBezTo>
                    <a:pt x="338138" y="262443"/>
                    <a:pt x="262443" y="338138"/>
                    <a:pt x="169069" y="338138"/>
                  </a:cubicBezTo>
                  <a:cubicBezTo>
                    <a:pt x="75695" y="338138"/>
                    <a:pt x="0" y="262443"/>
                    <a:pt x="0" y="169069"/>
                  </a:cubicBezTo>
                  <a:cubicBezTo>
                    <a:pt x="0" y="75695"/>
                    <a:pt x="75695" y="0"/>
                    <a:pt x="169069" y="0"/>
                  </a:cubicBezTo>
                  <a:close/>
                </a:path>
              </a:pathLst>
            </a:custGeom>
            <a:solidFill>
              <a:schemeClr val="bg1"/>
            </a:solidFill>
            <a:ln w="12700">
              <a:miter lim="400000"/>
            </a:ln>
          </p:spPr>
          <p:txBody>
            <a:bodyPr anchor="ctr"/>
            <a:p>
              <a:pPr algn="ctr"/>
              <a:endParaRPr>
                <a:latin typeface="微软雅黑" panose="020B0503020204020204" charset="-122"/>
                <a:ea typeface="微软雅黑" panose="020B0503020204020204" charset="-122"/>
              </a:endParaRPr>
            </a:p>
          </p:txBody>
        </p:sp>
        <p:sp>
          <p:nvSpPr>
            <p:cNvPr id="27" name="iṡľíḍé"/>
            <p:cNvSpPr/>
            <p:nvPr/>
          </p:nvSpPr>
          <p:spPr>
            <a:xfrm>
              <a:off x="7427126" y="4614006"/>
              <a:ext cx="1849375" cy="353929"/>
            </a:xfrm>
            <a:prstGeom prst="rect">
              <a:avLst/>
            </a:prstGeom>
            <a:ln w="12700">
              <a:miter lim="400000"/>
            </a:ln>
          </p:spPr>
          <p:txBody>
            <a:bodyPr wrap="none" lIns="0" tIns="0" rIns="0" bIns="0" anchor="b">
              <a:normAutofit/>
            </a:bodyPr>
            <a:p>
              <a:pPr lvl="0" algn="ctr">
                <a:defRPr sz="1800"/>
              </a:pPr>
              <a:r>
                <a:rPr lang="zh-CN" altLang="en-US" b="1">
                  <a:solidFill>
                    <a:srgbClr val="FFFFFF"/>
                  </a:solidFill>
                  <a:latin typeface="微软雅黑" panose="020B0503020204020204" charset="-122"/>
                  <a:ea typeface="微软雅黑" panose="020B0503020204020204" charset="-122"/>
                </a:rPr>
                <a:t>标题文本预设</a:t>
              </a:r>
              <a:endParaRPr lang="zh-CN" altLang="en-US" b="1">
                <a:solidFill>
                  <a:srgbClr val="FFFFFF"/>
                </a:solidFill>
                <a:latin typeface="微软雅黑" panose="020B0503020204020204" charset="-122"/>
                <a:ea typeface="微软雅黑" panose="020B0503020204020204" charset="-122"/>
              </a:endParaRPr>
            </a:p>
          </p:txBody>
        </p:sp>
        <p:sp>
          <p:nvSpPr>
            <p:cNvPr id="28" name="işliḍê"/>
            <p:cNvSpPr/>
            <p:nvPr/>
          </p:nvSpPr>
          <p:spPr>
            <a:xfrm>
              <a:off x="7002403" y="5109224"/>
              <a:ext cx="2781371" cy="387798"/>
            </a:xfrm>
            <a:prstGeom prst="rect">
              <a:avLst/>
            </a:prstGeom>
            <a:ln w="12700">
              <a:miter lim="400000"/>
            </a:ln>
          </p:spPr>
          <p:txBody>
            <a:bodyPr wrap="square" lIns="0" tIns="0" rIns="0" bIns="0" anchor="ctr">
              <a:normAutofit/>
            </a:bodyPr>
            <a:p>
              <a:pPr lvl="0" algn="ctr">
                <a:lnSpc>
                  <a:spcPct val="120000"/>
                </a:lnSpc>
                <a:defRPr>
                  <a:solidFill>
                    <a:srgbClr val="000000"/>
                  </a:solidFill>
                </a:defRPr>
              </a:pPr>
              <a:r>
                <a:rPr lang="zh-CN" altLang="en-US" sz="1050">
                  <a:solidFill>
                    <a:schemeClr val="bg1"/>
                  </a:solidFill>
                  <a:latin typeface="微软雅黑" panose="020B0503020204020204" charset="-122"/>
                  <a:ea typeface="微软雅黑" panose="020B0503020204020204" charset="-122"/>
                </a:rPr>
                <a:t>此部分内容作为文字排版占位显示</a:t>
              </a:r>
              <a:br>
                <a:rPr lang="zh-CN" altLang="en-US" sz="1050">
                  <a:solidFill>
                    <a:schemeClr val="bg1"/>
                  </a:solidFill>
                  <a:latin typeface="微软雅黑" panose="020B0503020204020204" charset="-122"/>
                  <a:ea typeface="微软雅黑" panose="020B0503020204020204" charset="-122"/>
                </a:rPr>
              </a:br>
              <a:r>
                <a:rPr lang="zh-CN" altLang="en-US" sz="1050">
                  <a:solidFill>
                    <a:schemeClr val="bg1"/>
                  </a:solidFill>
                  <a:latin typeface="微软雅黑" panose="020B0503020204020204" charset="-122"/>
                  <a:ea typeface="微软雅黑" panose="020B0503020204020204" charset="-122"/>
                </a:rPr>
                <a:t>（建议使用主题字体）</a:t>
              </a:r>
              <a:endParaRPr lang="zh-CN" altLang="en-US" sz="1050">
                <a:solidFill>
                  <a:schemeClr val="bg1"/>
                </a:solidFill>
                <a:latin typeface="微软雅黑" panose="020B0503020204020204" charset="-122"/>
                <a:ea typeface="微软雅黑" panose="020B0503020204020204" charset="-122"/>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1587500" y="1132205"/>
            <a:ext cx="8964930" cy="4442460"/>
            <a:chOff x="2763" y="2526"/>
            <a:chExt cx="14118" cy="6996"/>
          </a:xfrm>
        </p:grpSpPr>
        <p:grpSp>
          <p:nvGrpSpPr>
            <p:cNvPr id="62" name="组合 61"/>
            <p:cNvGrpSpPr/>
            <p:nvPr/>
          </p:nvGrpSpPr>
          <p:grpSpPr>
            <a:xfrm>
              <a:off x="10797" y="2526"/>
              <a:ext cx="6084" cy="6997"/>
              <a:chOff x="10607" y="2560"/>
              <a:chExt cx="6536" cy="7517"/>
            </a:xfrm>
          </p:grpSpPr>
          <p:grpSp>
            <p:nvGrpSpPr>
              <p:cNvPr id="7" name="Group 4"/>
              <p:cNvGrpSpPr>
                <a:grpSpLocks noChangeAspect="1"/>
              </p:cNvGrpSpPr>
              <p:nvPr/>
            </p:nvGrpSpPr>
            <p:grpSpPr>
              <a:xfrm rot="4351113">
                <a:off x="9950" y="3710"/>
                <a:ext cx="7413" cy="5113"/>
                <a:chOff x="940378" y="1114346"/>
                <a:chExt cx="7056438" cy="4867275"/>
              </a:xfrm>
            </p:grpSpPr>
            <p:sp>
              <p:nvSpPr>
                <p:cNvPr id="10" name="Arc 682"/>
                <p:cNvSpPr/>
                <p:nvPr/>
              </p:nvSpPr>
              <p:spPr bwMode="auto">
                <a:xfrm rot="18746405">
                  <a:off x="3554196" y="1119903"/>
                  <a:ext cx="1014413" cy="1003300"/>
                </a:xfrm>
                <a:custGeom>
                  <a:avLst/>
                  <a:gdLst>
                    <a:gd name="T0" fmla="*/ 2147483647 w 21600"/>
                    <a:gd name="T1" fmla="*/ 0 h 21356"/>
                    <a:gd name="T2" fmla="*/ 2147483647 w 21600"/>
                    <a:gd name="T3" fmla="*/ 2147483647 h 21356"/>
                    <a:gd name="T4" fmla="*/ 0 w 21600"/>
                    <a:gd name="T5" fmla="*/ 2147483647 h 21356"/>
                    <a:gd name="T6" fmla="*/ 0 60000 65536"/>
                    <a:gd name="T7" fmla="*/ 0 60000 65536"/>
                    <a:gd name="T8" fmla="*/ 0 60000 65536"/>
                    <a:gd name="T9" fmla="*/ 0 w 21600"/>
                    <a:gd name="T10" fmla="*/ 0 h 21356"/>
                    <a:gd name="T11" fmla="*/ 21600 w 21600"/>
                    <a:gd name="T12" fmla="*/ 21356 h 21356"/>
                  </a:gdLst>
                  <a:ahLst/>
                  <a:cxnLst>
                    <a:cxn ang="T6">
                      <a:pos x="T0" y="T1"/>
                    </a:cxn>
                    <a:cxn ang="T7">
                      <a:pos x="T2" y="T3"/>
                    </a:cxn>
                    <a:cxn ang="T8">
                      <a:pos x="T4" y="T5"/>
                    </a:cxn>
                  </a:cxnLst>
                  <a:rect l="T9" t="T10" r="T11" b="T12"/>
                  <a:pathLst>
                    <a:path w="21600" h="21356" fill="none" extrusionOk="0">
                      <a:moveTo>
                        <a:pt x="3237" y="-1"/>
                      </a:moveTo>
                      <a:cubicBezTo>
                        <a:pt x="13795" y="1600"/>
                        <a:pt x="21600" y="10676"/>
                        <a:pt x="21600" y="21356"/>
                      </a:cubicBezTo>
                    </a:path>
                    <a:path w="21600" h="21356" stroke="0" extrusionOk="0">
                      <a:moveTo>
                        <a:pt x="3237" y="-1"/>
                      </a:moveTo>
                      <a:cubicBezTo>
                        <a:pt x="13795" y="1600"/>
                        <a:pt x="21600" y="10676"/>
                        <a:pt x="21600" y="21356"/>
                      </a:cubicBezTo>
                      <a:lnTo>
                        <a:pt x="0" y="21356"/>
                      </a:lnTo>
                      <a:lnTo>
                        <a:pt x="3237" y="-1"/>
                      </a:lnTo>
                      <a:close/>
                    </a:path>
                  </a:pathLst>
                </a:custGeom>
                <a:noFill/>
                <a:ln w="9525">
                  <a:solidFill>
                    <a:schemeClr val="bg1">
                      <a:lumMod val="50000"/>
                    </a:schemeClr>
                  </a:solidFill>
                  <a:prstDash val="sysDot"/>
                  <a:rou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pPr algn="just" defTabSz="1054735" latinLnBrk="1">
                    <a:lnSpc>
                      <a:spcPct val="120000"/>
                    </a:lnSpc>
                    <a:spcBef>
                      <a:spcPts val="0"/>
                    </a:spcBef>
                    <a:spcAft>
                      <a:spcPts val="0"/>
                    </a:spcAft>
                    <a:defRPr/>
                  </a:pPr>
                  <a:endParaRPr kumimoji="1" lang="zh-CN" altLang="en-US" sz="900" kern="0">
                    <a:solidFill>
                      <a:srgbClr val="A7806F"/>
                    </a:solidFill>
                    <a:latin typeface="微软雅黑" panose="020B0503020204020204" charset="-122"/>
                    <a:ea typeface="微软雅黑" panose="020B0503020204020204" charset="-122"/>
                    <a:cs typeface="+mn-ea"/>
                    <a:sym typeface="Arial" panose="020B0604020202020204" pitchFamily="34" charset="0"/>
                  </a:endParaRPr>
                </a:p>
              </p:txBody>
            </p:sp>
            <p:sp>
              <p:nvSpPr>
                <p:cNvPr id="11" name="Freeform 673"/>
                <p:cNvSpPr>
                  <a:spLocks noEditPoints="1"/>
                </p:cNvSpPr>
                <p:nvPr/>
              </p:nvSpPr>
              <p:spPr bwMode="auto">
                <a:xfrm rot="21275257">
                  <a:off x="4204278" y="1579484"/>
                  <a:ext cx="2628900" cy="2630487"/>
                </a:xfrm>
                <a:custGeom>
                  <a:avLst/>
                  <a:gdLst>
                    <a:gd name="T0" fmla="*/ 2147483647 w 1816"/>
                    <a:gd name="T1" fmla="*/ 2147483647 h 1816"/>
                    <a:gd name="T2" fmla="*/ 2147483647 w 1816"/>
                    <a:gd name="T3" fmla="*/ 2147483647 h 1816"/>
                    <a:gd name="T4" fmla="*/ 2147483647 w 1816"/>
                    <a:gd name="T5" fmla="*/ 2147483647 h 1816"/>
                    <a:gd name="T6" fmla="*/ 2147483647 w 1816"/>
                    <a:gd name="T7" fmla="*/ 2147483647 h 1816"/>
                    <a:gd name="T8" fmla="*/ 2147483647 w 1816"/>
                    <a:gd name="T9" fmla="*/ 2147483647 h 1816"/>
                    <a:gd name="T10" fmla="*/ 2147483647 w 1816"/>
                    <a:gd name="T11" fmla="*/ 2147483647 h 1816"/>
                    <a:gd name="T12" fmla="*/ 2147483647 w 1816"/>
                    <a:gd name="T13" fmla="*/ 2147483647 h 1816"/>
                    <a:gd name="T14" fmla="*/ 2147483647 w 1816"/>
                    <a:gd name="T15" fmla="*/ 2147483647 h 1816"/>
                    <a:gd name="T16" fmla="*/ 2147483647 w 1816"/>
                    <a:gd name="T17" fmla="*/ 2147483647 h 1816"/>
                    <a:gd name="T18" fmla="*/ 2147483647 w 1816"/>
                    <a:gd name="T19" fmla="*/ 2147483647 h 1816"/>
                    <a:gd name="T20" fmla="*/ 2147483647 w 1816"/>
                    <a:gd name="T21" fmla="*/ 2147483647 h 1816"/>
                    <a:gd name="T22" fmla="*/ 2147483647 w 1816"/>
                    <a:gd name="T23" fmla="*/ 2147483647 h 1816"/>
                    <a:gd name="T24" fmla="*/ 0 w 1816"/>
                    <a:gd name="T25" fmla="*/ 2147483647 h 1816"/>
                    <a:gd name="T26" fmla="*/ 2147483647 w 1816"/>
                    <a:gd name="T27" fmla="*/ 2147483647 h 1816"/>
                    <a:gd name="T28" fmla="*/ 2147483647 w 1816"/>
                    <a:gd name="T29" fmla="*/ 2147483647 h 1816"/>
                    <a:gd name="T30" fmla="*/ 2147483647 w 1816"/>
                    <a:gd name="T31" fmla="*/ 2147483647 h 1816"/>
                    <a:gd name="T32" fmla="*/ 2147483647 w 1816"/>
                    <a:gd name="T33" fmla="*/ 2147483647 h 1816"/>
                    <a:gd name="T34" fmla="*/ 2147483647 w 1816"/>
                    <a:gd name="T35" fmla="*/ 2147483647 h 1816"/>
                    <a:gd name="T36" fmla="*/ 2147483647 w 1816"/>
                    <a:gd name="T37" fmla="*/ 2147483647 h 1816"/>
                    <a:gd name="T38" fmla="*/ 2147483647 w 1816"/>
                    <a:gd name="T39" fmla="*/ 2147483647 h 1816"/>
                    <a:gd name="T40" fmla="*/ 2147483647 w 1816"/>
                    <a:gd name="T41" fmla="*/ 2147483647 h 1816"/>
                    <a:gd name="T42" fmla="*/ 2147483647 w 1816"/>
                    <a:gd name="T43" fmla="*/ 2147483647 h 1816"/>
                    <a:gd name="T44" fmla="*/ 2147483647 w 1816"/>
                    <a:gd name="T45" fmla="*/ 2147483647 h 1816"/>
                    <a:gd name="T46" fmla="*/ 2147483647 w 1816"/>
                    <a:gd name="T47" fmla="*/ 2147483647 h 1816"/>
                    <a:gd name="T48" fmla="*/ 2147483647 w 1816"/>
                    <a:gd name="T49" fmla="*/ 2147483647 h 1816"/>
                    <a:gd name="T50" fmla="*/ 2147483647 w 1816"/>
                    <a:gd name="T51" fmla="*/ 2147483647 h 1816"/>
                    <a:gd name="T52" fmla="*/ 2147483647 w 1816"/>
                    <a:gd name="T53" fmla="*/ 2147483647 h 1816"/>
                    <a:gd name="T54" fmla="*/ 2147483647 w 1816"/>
                    <a:gd name="T55" fmla="*/ 2147483647 h 1816"/>
                    <a:gd name="T56" fmla="*/ 2147483647 w 1816"/>
                    <a:gd name="T57" fmla="*/ 2147483647 h 1816"/>
                    <a:gd name="T58" fmla="*/ 2147483647 w 1816"/>
                    <a:gd name="T59" fmla="*/ 2147483647 h 1816"/>
                    <a:gd name="T60" fmla="*/ 2147483647 w 1816"/>
                    <a:gd name="T61" fmla="*/ 2147483647 h 1816"/>
                    <a:gd name="T62" fmla="*/ 2147483647 w 1816"/>
                    <a:gd name="T63" fmla="*/ 2147483647 h 1816"/>
                    <a:gd name="T64" fmla="*/ 2147483647 w 1816"/>
                    <a:gd name="T65" fmla="*/ 2147483647 h 1816"/>
                    <a:gd name="T66" fmla="*/ 2147483647 w 1816"/>
                    <a:gd name="T67" fmla="*/ 2147483647 h 1816"/>
                    <a:gd name="T68" fmla="*/ 2147483647 w 1816"/>
                    <a:gd name="T69" fmla="*/ 2147483647 h 1816"/>
                    <a:gd name="T70" fmla="*/ 2147483647 w 1816"/>
                    <a:gd name="T71" fmla="*/ 2147483647 h 1816"/>
                    <a:gd name="T72" fmla="*/ 2147483647 w 1816"/>
                    <a:gd name="T73" fmla="*/ 2147483647 h 1816"/>
                    <a:gd name="T74" fmla="*/ 2147483647 w 1816"/>
                    <a:gd name="T75" fmla="*/ 2147483647 h 1816"/>
                    <a:gd name="T76" fmla="*/ 2147483647 w 1816"/>
                    <a:gd name="T77" fmla="*/ 2147483647 h 1816"/>
                    <a:gd name="T78" fmla="*/ 2147483647 w 1816"/>
                    <a:gd name="T79" fmla="*/ 2147483647 h 1816"/>
                    <a:gd name="T80" fmla="*/ 2147483647 w 1816"/>
                    <a:gd name="T81" fmla="*/ 2147483647 h 1816"/>
                    <a:gd name="T82" fmla="*/ 2147483647 w 1816"/>
                    <a:gd name="T83" fmla="*/ 2147483647 h 1816"/>
                    <a:gd name="T84" fmla="*/ 2147483647 w 1816"/>
                    <a:gd name="T85" fmla="*/ 2147483647 h 1816"/>
                    <a:gd name="T86" fmla="*/ 2147483647 w 1816"/>
                    <a:gd name="T87" fmla="*/ 2147483647 h 1816"/>
                    <a:gd name="T88" fmla="*/ 2147483647 w 1816"/>
                    <a:gd name="T89" fmla="*/ 2147483647 h 1816"/>
                    <a:gd name="T90" fmla="*/ 2147483647 w 1816"/>
                    <a:gd name="T91" fmla="*/ 2147483647 h 1816"/>
                    <a:gd name="T92" fmla="*/ 2147483647 w 1816"/>
                    <a:gd name="T93" fmla="*/ 2147483647 h 1816"/>
                    <a:gd name="T94" fmla="*/ 2147483647 w 1816"/>
                    <a:gd name="T95" fmla="*/ 2147483647 h 1816"/>
                    <a:gd name="T96" fmla="*/ 2147483647 w 1816"/>
                    <a:gd name="T97" fmla="*/ 2147483647 h 1816"/>
                    <a:gd name="T98" fmla="*/ 2147483647 w 1816"/>
                    <a:gd name="T99" fmla="*/ 2147483647 h 1816"/>
                    <a:gd name="T100" fmla="*/ 2147483647 w 1816"/>
                    <a:gd name="T101" fmla="*/ 2147483647 h 1816"/>
                    <a:gd name="T102" fmla="*/ 2147483647 w 1816"/>
                    <a:gd name="T103" fmla="*/ 2147483647 h 181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816"/>
                    <a:gd name="T157" fmla="*/ 0 h 1816"/>
                    <a:gd name="T158" fmla="*/ 1816 w 1816"/>
                    <a:gd name="T159" fmla="*/ 1816 h 181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816" h="1816">
                      <a:moveTo>
                        <a:pt x="1816" y="978"/>
                      </a:moveTo>
                      <a:lnTo>
                        <a:pt x="1816" y="836"/>
                      </a:lnTo>
                      <a:lnTo>
                        <a:pt x="1710" y="836"/>
                      </a:lnTo>
                      <a:lnTo>
                        <a:pt x="1706" y="792"/>
                      </a:lnTo>
                      <a:lnTo>
                        <a:pt x="1698" y="750"/>
                      </a:lnTo>
                      <a:lnTo>
                        <a:pt x="1688" y="708"/>
                      </a:lnTo>
                      <a:lnTo>
                        <a:pt x="1678" y="666"/>
                      </a:lnTo>
                      <a:lnTo>
                        <a:pt x="1774" y="626"/>
                      </a:lnTo>
                      <a:lnTo>
                        <a:pt x="1718" y="494"/>
                      </a:lnTo>
                      <a:lnTo>
                        <a:pt x="1622" y="534"/>
                      </a:lnTo>
                      <a:lnTo>
                        <a:pt x="1602" y="496"/>
                      </a:lnTo>
                      <a:lnTo>
                        <a:pt x="1578" y="460"/>
                      </a:lnTo>
                      <a:lnTo>
                        <a:pt x="1552" y="424"/>
                      </a:lnTo>
                      <a:lnTo>
                        <a:pt x="1526" y="390"/>
                      </a:lnTo>
                      <a:lnTo>
                        <a:pt x="1600" y="316"/>
                      </a:lnTo>
                      <a:lnTo>
                        <a:pt x="1498" y="216"/>
                      </a:lnTo>
                      <a:lnTo>
                        <a:pt x="1426" y="290"/>
                      </a:lnTo>
                      <a:lnTo>
                        <a:pt x="1392" y="262"/>
                      </a:lnTo>
                      <a:lnTo>
                        <a:pt x="1356" y="236"/>
                      </a:lnTo>
                      <a:lnTo>
                        <a:pt x="1318" y="214"/>
                      </a:lnTo>
                      <a:lnTo>
                        <a:pt x="1280" y="192"/>
                      </a:lnTo>
                      <a:lnTo>
                        <a:pt x="1320" y="96"/>
                      </a:lnTo>
                      <a:lnTo>
                        <a:pt x="1188" y="42"/>
                      </a:lnTo>
                      <a:lnTo>
                        <a:pt x="1150" y="138"/>
                      </a:lnTo>
                      <a:lnTo>
                        <a:pt x="1108" y="126"/>
                      </a:lnTo>
                      <a:lnTo>
                        <a:pt x="1066" y="116"/>
                      </a:lnTo>
                      <a:lnTo>
                        <a:pt x="1022" y="110"/>
                      </a:lnTo>
                      <a:lnTo>
                        <a:pt x="978" y="104"/>
                      </a:lnTo>
                      <a:lnTo>
                        <a:pt x="978" y="0"/>
                      </a:lnTo>
                      <a:lnTo>
                        <a:pt x="836" y="0"/>
                      </a:lnTo>
                      <a:lnTo>
                        <a:pt x="836" y="104"/>
                      </a:lnTo>
                      <a:lnTo>
                        <a:pt x="792" y="110"/>
                      </a:lnTo>
                      <a:lnTo>
                        <a:pt x="750" y="116"/>
                      </a:lnTo>
                      <a:lnTo>
                        <a:pt x="706" y="126"/>
                      </a:lnTo>
                      <a:lnTo>
                        <a:pt x="666" y="138"/>
                      </a:lnTo>
                      <a:lnTo>
                        <a:pt x="626" y="42"/>
                      </a:lnTo>
                      <a:lnTo>
                        <a:pt x="494" y="96"/>
                      </a:lnTo>
                      <a:lnTo>
                        <a:pt x="534" y="192"/>
                      </a:lnTo>
                      <a:lnTo>
                        <a:pt x="496" y="214"/>
                      </a:lnTo>
                      <a:lnTo>
                        <a:pt x="460" y="236"/>
                      </a:lnTo>
                      <a:lnTo>
                        <a:pt x="424" y="262"/>
                      </a:lnTo>
                      <a:lnTo>
                        <a:pt x="390" y="290"/>
                      </a:lnTo>
                      <a:lnTo>
                        <a:pt x="316" y="216"/>
                      </a:lnTo>
                      <a:lnTo>
                        <a:pt x="216" y="316"/>
                      </a:lnTo>
                      <a:lnTo>
                        <a:pt x="288" y="390"/>
                      </a:lnTo>
                      <a:lnTo>
                        <a:pt x="262" y="424"/>
                      </a:lnTo>
                      <a:lnTo>
                        <a:pt x="236" y="460"/>
                      </a:lnTo>
                      <a:lnTo>
                        <a:pt x="214" y="496"/>
                      </a:lnTo>
                      <a:lnTo>
                        <a:pt x="192" y="534"/>
                      </a:lnTo>
                      <a:lnTo>
                        <a:pt x="96" y="494"/>
                      </a:lnTo>
                      <a:lnTo>
                        <a:pt x="42" y="626"/>
                      </a:lnTo>
                      <a:lnTo>
                        <a:pt x="138" y="666"/>
                      </a:lnTo>
                      <a:lnTo>
                        <a:pt x="126" y="708"/>
                      </a:lnTo>
                      <a:lnTo>
                        <a:pt x="116" y="750"/>
                      </a:lnTo>
                      <a:lnTo>
                        <a:pt x="108" y="792"/>
                      </a:lnTo>
                      <a:lnTo>
                        <a:pt x="104" y="836"/>
                      </a:lnTo>
                      <a:lnTo>
                        <a:pt x="0" y="836"/>
                      </a:lnTo>
                      <a:lnTo>
                        <a:pt x="0" y="978"/>
                      </a:lnTo>
                      <a:lnTo>
                        <a:pt x="104" y="978"/>
                      </a:lnTo>
                      <a:lnTo>
                        <a:pt x="108" y="1022"/>
                      </a:lnTo>
                      <a:lnTo>
                        <a:pt x="116" y="1066"/>
                      </a:lnTo>
                      <a:lnTo>
                        <a:pt x="126" y="1108"/>
                      </a:lnTo>
                      <a:lnTo>
                        <a:pt x="138" y="1150"/>
                      </a:lnTo>
                      <a:lnTo>
                        <a:pt x="42" y="1190"/>
                      </a:lnTo>
                      <a:lnTo>
                        <a:pt x="96" y="1320"/>
                      </a:lnTo>
                      <a:lnTo>
                        <a:pt x="192" y="1280"/>
                      </a:lnTo>
                      <a:lnTo>
                        <a:pt x="214" y="1320"/>
                      </a:lnTo>
                      <a:lnTo>
                        <a:pt x="236" y="1356"/>
                      </a:lnTo>
                      <a:lnTo>
                        <a:pt x="262" y="1392"/>
                      </a:lnTo>
                      <a:lnTo>
                        <a:pt x="288" y="1426"/>
                      </a:lnTo>
                      <a:lnTo>
                        <a:pt x="216" y="1500"/>
                      </a:lnTo>
                      <a:lnTo>
                        <a:pt x="316" y="1600"/>
                      </a:lnTo>
                      <a:lnTo>
                        <a:pt x="390" y="1526"/>
                      </a:lnTo>
                      <a:lnTo>
                        <a:pt x="424" y="1554"/>
                      </a:lnTo>
                      <a:lnTo>
                        <a:pt x="460" y="1578"/>
                      </a:lnTo>
                      <a:lnTo>
                        <a:pt x="496" y="1602"/>
                      </a:lnTo>
                      <a:lnTo>
                        <a:pt x="534" y="1622"/>
                      </a:lnTo>
                      <a:lnTo>
                        <a:pt x="494" y="1718"/>
                      </a:lnTo>
                      <a:lnTo>
                        <a:pt x="626" y="1774"/>
                      </a:lnTo>
                      <a:lnTo>
                        <a:pt x="666" y="1678"/>
                      </a:lnTo>
                      <a:lnTo>
                        <a:pt x="706" y="1690"/>
                      </a:lnTo>
                      <a:lnTo>
                        <a:pt x="750" y="1698"/>
                      </a:lnTo>
                      <a:lnTo>
                        <a:pt x="792" y="1706"/>
                      </a:lnTo>
                      <a:lnTo>
                        <a:pt x="836" y="1712"/>
                      </a:lnTo>
                      <a:lnTo>
                        <a:pt x="836" y="1816"/>
                      </a:lnTo>
                      <a:lnTo>
                        <a:pt x="978" y="1816"/>
                      </a:lnTo>
                      <a:lnTo>
                        <a:pt x="978" y="1712"/>
                      </a:lnTo>
                      <a:lnTo>
                        <a:pt x="1022" y="1706"/>
                      </a:lnTo>
                      <a:lnTo>
                        <a:pt x="1066" y="1698"/>
                      </a:lnTo>
                      <a:lnTo>
                        <a:pt x="1108" y="1690"/>
                      </a:lnTo>
                      <a:lnTo>
                        <a:pt x="1150" y="1678"/>
                      </a:lnTo>
                      <a:lnTo>
                        <a:pt x="1188" y="1774"/>
                      </a:lnTo>
                      <a:lnTo>
                        <a:pt x="1320" y="1718"/>
                      </a:lnTo>
                      <a:lnTo>
                        <a:pt x="1280" y="1622"/>
                      </a:lnTo>
                      <a:lnTo>
                        <a:pt x="1318" y="1602"/>
                      </a:lnTo>
                      <a:lnTo>
                        <a:pt x="1356" y="1578"/>
                      </a:lnTo>
                      <a:lnTo>
                        <a:pt x="1392" y="1554"/>
                      </a:lnTo>
                      <a:lnTo>
                        <a:pt x="1426" y="1526"/>
                      </a:lnTo>
                      <a:lnTo>
                        <a:pt x="1498" y="1600"/>
                      </a:lnTo>
                      <a:lnTo>
                        <a:pt x="1600" y="1500"/>
                      </a:lnTo>
                      <a:lnTo>
                        <a:pt x="1526" y="1426"/>
                      </a:lnTo>
                      <a:lnTo>
                        <a:pt x="1552" y="1392"/>
                      </a:lnTo>
                      <a:lnTo>
                        <a:pt x="1578" y="1356"/>
                      </a:lnTo>
                      <a:lnTo>
                        <a:pt x="1602" y="1320"/>
                      </a:lnTo>
                      <a:lnTo>
                        <a:pt x="1622" y="1280"/>
                      </a:lnTo>
                      <a:lnTo>
                        <a:pt x="1718" y="1320"/>
                      </a:lnTo>
                      <a:lnTo>
                        <a:pt x="1774" y="1190"/>
                      </a:lnTo>
                      <a:lnTo>
                        <a:pt x="1678" y="1150"/>
                      </a:lnTo>
                      <a:lnTo>
                        <a:pt x="1688" y="1108"/>
                      </a:lnTo>
                      <a:lnTo>
                        <a:pt x="1698" y="1066"/>
                      </a:lnTo>
                      <a:lnTo>
                        <a:pt x="1706" y="1022"/>
                      </a:lnTo>
                      <a:lnTo>
                        <a:pt x="1710" y="978"/>
                      </a:lnTo>
                      <a:lnTo>
                        <a:pt x="1816" y="978"/>
                      </a:lnTo>
                      <a:close/>
                      <a:moveTo>
                        <a:pt x="908" y="1614"/>
                      </a:moveTo>
                      <a:lnTo>
                        <a:pt x="908" y="1614"/>
                      </a:lnTo>
                      <a:lnTo>
                        <a:pt x="872" y="1612"/>
                      </a:lnTo>
                      <a:lnTo>
                        <a:pt x="836" y="1610"/>
                      </a:lnTo>
                      <a:lnTo>
                        <a:pt x="800" y="1606"/>
                      </a:lnTo>
                      <a:lnTo>
                        <a:pt x="766" y="1600"/>
                      </a:lnTo>
                      <a:lnTo>
                        <a:pt x="730" y="1592"/>
                      </a:lnTo>
                      <a:lnTo>
                        <a:pt x="698" y="1582"/>
                      </a:lnTo>
                      <a:lnTo>
                        <a:pt x="664" y="1570"/>
                      </a:lnTo>
                      <a:lnTo>
                        <a:pt x="632" y="1558"/>
                      </a:lnTo>
                      <a:lnTo>
                        <a:pt x="602" y="1544"/>
                      </a:lnTo>
                      <a:lnTo>
                        <a:pt x="570" y="1528"/>
                      </a:lnTo>
                      <a:lnTo>
                        <a:pt x="542" y="1512"/>
                      </a:lnTo>
                      <a:lnTo>
                        <a:pt x="512" y="1492"/>
                      </a:lnTo>
                      <a:lnTo>
                        <a:pt x="484" y="1474"/>
                      </a:lnTo>
                      <a:lnTo>
                        <a:pt x="458" y="1452"/>
                      </a:lnTo>
                      <a:lnTo>
                        <a:pt x="432" y="1430"/>
                      </a:lnTo>
                      <a:lnTo>
                        <a:pt x="408" y="1406"/>
                      </a:lnTo>
                      <a:lnTo>
                        <a:pt x="384" y="1382"/>
                      </a:lnTo>
                      <a:lnTo>
                        <a:pt x="362" y="1356"/>
                      </a:lnTo>
                      <a:lnTo>
                        <a:pt x="342" y="1330"/>
                      </a:lnTo>
                      <a:lnTo>
                        <a:pt x="322" y="1302"/>
                      </a:lnTo>
                      <a:lnTo>
                        <a:pt x="304" y="1274"/>
                      </a:lnTo>
                      <a:lnTo>
                        <a:pt x="286" y="1244"/>
                      </a:lnTo>
                      <a:lnTo>
                        <a:pt x="272" y="1214"/>
                      </a:lnTo>
                      <a:lnTo>
                        <a:pt x="256" y="1182"/>
                      </a:lnTo>
                      <a:lnTo>
                        <a:pt x="244" y="1150"/>
                      </a:lnTo>
                      <a:lnTo>
                        <a:pt x="234" y="1118"/>
                      </a:lnTo>
                      <a:lnTo>
                        <a:pt x="224" y="1084"/>
                      </a:lnTo>
                      <a:lnTo>
                        <a:pt x="216" y="1050"/>
                      </a:lnTo>
                      <a:lnTo>
                        <a:pt x="210" y="1016"/>
                      </a:lnTo>
                      <a:lnTo>
                        <a:pt x="206" y="980"/>
                      </a:lnTo>
                      <a:lnTo>
                        <a:pt x="202" y="944"/>
                      </a:lnTo>
                      <a:lnTo>
                        <a:pt x="202" y="908"/>
                      </a:lnTo>
                      <a:lnTo>
                        <a:pt x="202" y="872"/>
                      </a:lnTo>
                      <a:lnTo>
                        <a:pt x="206" y="836"/>
                      </a:lnTo>
                      <a:lnTo>
                        <a:pt x="210" y="800"/>
                      </a:lnTo>
                      <a:lnTo>
                        <a:pt x="216" y="766"/>
                      </a:lnTo>
                      <a:lnTo>
                        <a:pt x="224" y="732"/>
                      </a:lnTo>
                      <a:lnTo>
                        <a:pt x="234" y="698"/>
                      </a:lnTo>
                      <a:lnTo>
                        <a:pt x="244" y="664"/>
                      </a:lnTo>
                      <a:lnTo>
                        <a:pt x="256" y="632"/>
                      </a:lnTo>
                      <a:lnTo>
                        <a:pt x="272" y="602"/>
                      </a:lnTo>
                      <a:lnTo>
                        <a:pt x="286" y="572"/>
                      </a:lnTo>
                      <a:lnTo>
                        <a:pt x="304" y="542"/>
                      </a:lnTo>
                      <a:lnTo>
                        <a:pt x="322" y="512"/>
                      </a:lnTo>
                      <a:lnTo>
                        <a:pt x="342" y="486"/>
                      </a:lnTo>
                      <a:lnTo>
                        <a:pt x="362" y="458"/>
                      </a:lnTo>
                      <a:lnTo>
                        <a:pt x="384" y="432"/>
                      </a:lnTo>
                      <a:lnTo>
                        <a:pt x="408" y="408"/>
                      </a:lnTo>
                      <a:lnTo>
                        <a:pt x="432" y="386"/>
                      </a:lnTo>
                      <a:lnTo>
                        <a:pt x="458" y="362"/>
                      </a:lnTo>
                      <a:lnTo>
                        <a:pt x="484" y="342"/>
                      </a:lnTo>
                      <a:lnTo>
                        <a:pt x="512" y="322"/>
                      </a:lnTo>
                      <a:lnTo>
                        <a:pt x="542" y="304"/>
                      </a:lnTo>
                      <a:lnTo>
                        <a:pt x="570" y="286"/>
                      </a:lnTo>
                      <a:lnTo>
                        <a:pt x="602" y="272"/>
                      </a:lnTo>
                      <a:lnTo>
                        <a:pt x="632" y="258"/>
                      </a:lnTo>
                      <a:lnTo>
                        <a:pt x="664" y="244"/>
                      </a:lnTo>
                      <a:lnTo>
                        <a:pt x="698" y="234"/>
                      </a:lnTo>
                      <a:lnTo>
                        <a:pt x="730" y="224"/>
                      </a:lnTo>
                      <a:lnTo>
                        <a:pt x="766" y="216"/>
                      </a:lnTo>
                      <a:lnTo>
                        <a:pt x="800" y="210"/>
                      </a:lnTo>
                      <a:lnTo>
                        <a:pt x="836" y="206"/>
                      </a:lnTo>
                      <a:lnTo>
                        <a:pt x="872" y="202"/>
                      </a:lnTo>
                      <a:lnTo>
                        <a:pt x="908" y="202"/>
                      </a:lnTo>
                      <a:lnTo>
                        <a:pt x="944" y="202"/>
                      </a:lnTo>
                      <a:lnTo>
                        <a:pt x="980" y="206"/>
                      </a:lnTo>
                      <a:lnTo>
                        <a:pt x="1014" y="210"/>
                      </a:lnTo>
                      <a:lnTo>
                        <a:pt x="1050" y="216"/>
                      </a:lnTo>
                      <a:lnTo>
                        <a:pt x="1084" y="224"/>
                      </a:lnTo>
                      <a:lnTo>
                        <a:pt x="1118" y="234"/>
                      </a:lnTo>
                      <a:lnTo>
                        <a:pt x="1150" y="244"/>
                      </a:lnTo>
                      <a:lnTo>
                        <a:pt x="1182" y="258"/>
                      </a:lnTo>
                      <a:lnTo>
                        <a:pt x="1214" y="272"/>
                      </a:lnTo>
                      <a:lnTo>
                        <a:pt x="1244" y="286"/>
                      </a:lnTo>
                      <a:lnTo>
                        <a:pt x="1274" y="304"/>
                      </a:lnTo>
                      <a:lnTo>
                        <a:pt x="1302" y="322"/>
                      </a:lnTo>
                      <a:lnTo>
                        <a:pt x="1330" y="342"/>
                      </a:lnTo>
                      <a:lnTo>
                        <a:pt x="1356" y="362"/>
                      </a:lnTo>
                      <a:lnTo>
                        <a:pt x="1382" y="386"/>
                      </a:lnTo>
                      <a:lnTo>
                        <a:pt x="1406" y="408"/>
                      </a:lnTo>
                      <a:lnTo>
                        <a:pt x="1430" y="432"/>
                      </a:lnTo>
                      <a:lnTo>
                        <a:pt x="1452" y="458"/>
                      </a:lnTo>
                      <a:lnTo>
                        <a:pt x="1474" y="486"/>
                      </a:lnTo>
                      <a:lnTo>
                        <a:pt x="1492" y="512"/>
                      </a:lnTo>
                      <a:lnTo>
                        <a:pt x="1512" y="542"/>
                      </a:lnTo>
                      <a:lnTo>
                        <a:pt x="1528" y="572"/>
                      </a:lnTo>
                      <a:lnTo>
                        <a:pt x="1544" y="602"/>
                      </a:lnTo>
                      <a:lnTo>
                        <a:pt x="1558" y="632"/>
                      </a:lnTo>
                      <a:lnTo>
                        <a:pt x="1570" y="664"/>
                      </a:lnTo>
                      <a:lnTo>
                        <a:pt x="1582" y="698"/>
                      </a:lnTo>
                      <a:lnTo>
                        <a:pt x="1592" y="732"/>
                      </a:lnTo>
                      <a:lnTo>
                        <a:pt x="1598" y="766"/>
                      </a:lnTo>
                      <a:lnTo>
                        <a:pt x="1606" y="800"/>
                      </a:lnTo>
                      <a:lnTo>
                        <a:pt x="1610" y="836"/>
                      </a:lnTo>
                      <a:lnTo>
                        <a:pt x="1612" y="872"/>
                      </a:lnTo>
                      <a:lnTo>
                        <a:pt x="1614" y="908"/>
                      </a:lnTo>
                      <a:lnTo>
                        <a:pt x="1612" y="944"/>
                      </a:lnTo>
                      <a:lnTo>
                        <a:pt x="1610" y="980"/>
                      </a:lnTo>
                      <a:lnTo>
                        <a:pt x="1606" y="1016"/>
                      </a:lnTo>
                      <a:lnTo>
                        <a:pt x="1598" y="1050"/>
                      </a:lnTo>
                      <a:lnTo>
                        <a:pt x="1592" y="1084"/>
                      </a:lnTo>
                      <a:lnTo>
                        <a:pt x="1582" y="1118"/>
                      </a:lnTo>
                      <a:lnTo>
                        <a:pt x="1570" y="1150"/>
                      </a:lnTo>
                      <a:lnTo>
                        <a:pt x="1558" y="1182"/>
                      </a:lnTo>
                      <a:lnTo>
                        <a:pt x="1544" y="1214"/>
                      </a:lnTo>
                      <a:lnTo>
                        <a:pt x="1528" y="1244"/>
                      </a:lnTo>
                      <a:lnTo>
                        <a:pt x="1512" y="1274"/>
                      </a:lnTo>
                      <a:lnTo>
                        <a:pt x="1492" y="1302"/>
                      </a:lnTo>
                      <a:lnTo>
                        <a:pt x="1474" y="1330"/>
                      </a:lnTo>
                      <a:lnTo>
                        <a:pt x="1452" y="1356"/>
                      </a:lnTo>
                      <a:lnTo>
                        <a:pt x="1430" y="1382"/>
                      </a:lnTo>
                      <a:lnTo>
                        <a:pt x="1406" y="1406"/>
                      </a:lnTo>
                      <a:lnTo>
                        <a:pt x="1382" y="1430"/>
                      </a:lnTo>
                      <a:lnTo>
                        <a:pt x="1356" y="1452"/>
                      </a:lnTo>
                      <a:lnTo>
                        <a:pt x="1330" y="1474"/>
                      </a:lnTo>
                      <a:lnTo>
                        <a:pt x="1302" y="1492"/>
                      </a:lnTo>
                      <a:lnTo>
                        <a:pt x="1274" y="1512"/>
                      </a:lnTo>
                      <a:lnTo>
                        <a:pt x="1244" y="1528"/>
                      </a:lnTo>
                      <a:lnTo>
                        <a:pt x="1214" y="1544"/>
                      </a:lnTo>
                      <a:lnTo>
                        <a:pt x="1182" y="1558"/>
                      </a:lnTo>
                      <a:lnTo>
                        <a:pt x="1150" y="1570"/>
                      </a:lnTo>
                      <a:lnTo>
                        <a:pt x="1118" y="1582"/>
                      </a:lnTo>
                      <a:lnTo>
                        <a:pt x="1084" y="1592"/>
                      </a:lnTo>
                      <a:lnTo>
                        <a:pt x="1050" y="1600"/>
                      </a:lnTo>
                      <a:lnTo>
                        <a:pt x="1014" y="1606"/>
                      </a:lnTo>
                      <a:lnTo>
                        <a:pt x="980" y="1610"/>
                      </a:lnTo>
                      <a:lnTo>
                        <a:pt x="944" y="1612"/>
                      </a:lnTo>
                      <a:lnTo>
                        <a:pt x="908" y="1614"/>
                      </a:lnTo>
                      <a:close/>
                    </a:path>
                  </a:pathLst>
                </a:custGeom>
                <a:solidFill>
                  <a:srgbClr val="D6D5EB"/>
                </a:solidFill>
                <a:ln>
                  <a:noFill/>
                </a:ln>
                <a:extLst>
                  <a:ext uri="{91240B29-F687-4F45-9708-019B960494DF}">
                    <a14:hiddenLine xmlns:a14="http://schemas.microsoft.com/office/drawing/2010/main" w="19050">
                      <a:solidFill>
                        <a:srgbClr val="000000"/>
                      </a:solidFill>
                      <a:prstDash val="sysDot"/>
                      <a:round/>
                    </a14:hiddenLine>
                  </a:ext>
                </a:extLst>
              </p:spPr>
              <p:txBody>
                <a:bodyPr wrap="none" anchor="ctr"/>
                <a:lstStyle/>
                <a:p>
                  <a:pPr algn="just" fontAlgn="base" latinLnBrk="1">
                    <a:lnSpc>
                      <a:spcPct val="120000"/>
                    </a:lnSpc>
                    <a:spcBef>
                      <a:spcPts val="0"/>
                    </a:spcBef>
                    <a:spcAft>
                      <a:spcPts val="0"/>
                    </a:spcAft>
                  </a:pPr>
                  <a:endParaRPr kumimoji="1" lang="zh-CN" altLang="en-US" sz="900">
                    <a:solidFill>
                      <a:srgbClr val="A7806F"/>
                    </a:solidFill>
                    <a:latin typeface="微软雅黑" panose="020B0503020204020204" charset="-122"/>
                    <a:ea typeface="微软雅黑" panose="020B0503020204020204" charset="-122"/>
                    <a:cs typeface="+mn-ea"/>
                    <a:sym typeface="Arial" panose="020B0604020202020204" pitchFamily="34" charset="0"/>
                  </a:endParaRPr>
                </a:p>
              </p:txBody>
            </p:sp>
            <p:sp>
              <p:nvSpPr>
                <p:cNvPr id="12" name="Freeform 675"/>
                <p:cNvSpPr>
                  <a:spLocks noEditPoints="1"/>
                </p:cNvSpPr>
                <p:nvPr/>
              </p:nvSpPr>
              <p:spPr bwMode="auto">
                <a:xfrm rot="21275257">
                  <a:off x="940378" y="1649334"/>
                  <a:ext cx="3429000" cy="3429000"/>
                </a:xfrm>
                <a:custGeom>
                  <a:avLst/>
                  <a:gdLst>
                    <a:gd name="T0" fmla="*/ 2147483647 w 2622"/>
                    <a:gd name="T1" fmla="*/ 2147483647 h 2622"/>
                    <a:gd name="T2" fmla="*/ 2147483647 w 2622"/>
                    <a:gd name="T3" fmla="*/ 2147483647 h 2622"/>
                    <a:gd name="T4" fmla="*/ 2147483647 w 2622"/>
                    <a:gd name="T5" fmla="*/ 2147483647 h 2622"/>
                    <a:gd name="T6" fmla="*/ 2147483647 w 2622"/>
                    <a:gd name="T7" fmla="*/ 2147483647 h 2622"/>
                    <a:gd name="T8" fmla="*/ 2147483647 w 2622"/>
                    <a:gd name="T9" fmla="*/ 2147483647 h 2622"/>
                    <a:gd name="T10" fmla="*/ 2147483647 w 2622"/>
                    <a:gd name="T11" fmla="*/ 2147483647 h 2622"/>
                    <a:gd name="T12" fmla="*/ 2147483647 w 2622"/>
                    <a:gd name="T13" fmla="*/ 2147483647 h 2622"/>
                    <a:gd name="T14" fmla="*/ 2147483647 w 2622"/>
                    <a:gd name="T15" fmla="*/ 2147483647 h 2622"/>
                    <a:gd name="T16" fmla="*/ 2147483647 w 2622"/>
                    <a:gd name="T17" fmla="*/ 2147483647 h 2622"/>
                    <a:gd name="T18" fmla="*/ 2147483647 w 2622"/>
                    <a:gd name="T19" fmla="*/ 2147483647 h 2622"/>
                    <a:gd name="T20" fmla="*/ 2147483647 w 2622"/>
                    <a:gd name="T21" fmla="*/ 2147483647 h 2622"/>
                    <a:gd name="T22" fmla="*/ 2147483647 w 2622"/>
                    <a:gd name="T23" fmla="*/ 2147483647 h 2622"/>
                    <a:gd name="T24" fmla="*/ 2147483647 w 2622"/>
                    <a:gd name="T25" fmla="*/ 2147483647 h 2622"/>
                    <a:gd name="T26" fmla="*/ 2147483647 w 2622"/>
                    <a:gd name="T27" fmla="*/ 2147483647 h 2622"/>
                    <a:gd name="T28" fmla="*/ 2147483647 w 2622"/>
                    <a:gd name="T29" fmla="*/ 2147483647 h 2622"/>
                    <a:gd name="T30" fmla="*/ 2147483647 w 2622"/>
                    <a:gd name="T31" fmla="*/ 2147483647 h 2622"/>
                    <a:gd name="T32" fmla="*/ 2147483647 w 2622"/>
                    <a:gd name="T33" fmla="*/ 2147483647 h 2622"/>
                    <a:gd name="T34" fmla="*/ 2147483647 w 2622"/>
                    <a:gd name="T35" fmla="*/ 2147483647 h 2622"/>
                    <a:gd name="T36" fmla="*/ 2147483647 w 2622"/>
                    <a:gd name="T37" fmla="*/ 2147483647 h 2622"/>
                    <a:gd name="T38" fmla="*/ 2147483647 w 2622"/>
                    <a:gd name="T39" fmla="*/ 2147483647 h 2622"/>
                    <a:gd name="T40" fmla="*/ 2147483647 w 2622"/>
                    <a:gd name="T41" fmla="*/ 2147483647 h 2622"/>
                    <a:gd name="T42" fmla="*/ 2147483647 w 2622"/>
                    <a:gd name="T43" fmla="*/ 2147483647 h 2622"/>
                    <a:gd name="T44" fmla="*/ 2147483647 w 2622"/>
                    <a:gd name="T45" fmla="*/ 2147483647 h 2622"/>
                    <a:gd name="T46" fmla="*/ 2147483647 w 2622"/>
                    <a:gd name="T47" fmla="*/ 2147483647 h 2622"/>
                    <a:gd name="T48" fmla="*/ 2147483647 w 2622"/>
                    <a:gd name="T49" fmla="*/ 2147483647 h 2622"/>
                    <a:gd name="T50" fmla="*/ 2147483647 w 2622"/>
                    <a:gd name="T51" fmla="*/ 2147483647 h 2622"/>
                    <a:gd name="T52" fmla="*/ 2147483647 w 2622"/>
                    <a:gd name="T53" fmla="*/ 2147483647 h 2622"/>
                    <a:gd name="T54" fmla="*/ 2147483647 w 2622"/>
                    <a:gd name="T55" fmla="*/ 2147483647 h 2622"/>
                    <a:gd name="T56" fmla="*/ 2147483647 w 2622"/>
                    <a:gd name="T57" fmla="*/ 2147483647 h 2622"/>
                    <a:gd name="T58" fmla="*/ 2147483647 w 2622"/>
                    <a:gd name="T59" fmla="*/ 2147483647 h 2622"/>
                    <a:gd name="T60" fmla="*/ 2147483647 w 2622"/>
                    <a:gd name="T61" fmla="*/ 2147483647 h 2622"/>
                    <a:gd name="T62" fmla="*/ 2147483647 w 2622"/>
                    <a:gd name="T63" fmla="*/ 2147483647 h 2622"/>
                    <a:gd name="T64" fmla="*/ 2147483647 w 2622"/>
                    <a:gd name="T65" fmla="*/ 2147483647 h 2622"/>
                    <a:gd name="T66" fmla="*/ 2147483647 w 2622"/>
                    <a:gd name="T67" fmla="*/ 2147483647 h 2622"/>
                    <a:gd name="T68" fmla="*/ 2147483647 w 2622"/>
                    <a:gd name="T69" fmla="*/ 2147483647 h 2622"/>
                    <a:gd name="T70" fmla="*/ 2147483647 w 2622"/>
                    <a:gd name="T71" fmla="*/ 2147483647 h 2622"/>
                    <a:gd name="T72" fmla="*/ 2147483647 w 2622"/>
                    <a:gd name="T73" fmla="*/ 2147483647 h 2622"/>
                    <a:gd name="T74" fmla="*/ 2147483647 w 2622"/>
                    <a:gd name="T75" fmla="*/ 2147483647 h 2622"/>
                    <a:gd name="T76" fmla="*/ 2147483647 w 2622"/>
                    <a:gd name="T77" fmla="*/ 2147483647 h 2622"/>
                    <a:gd name="T78" fmla="*/ 2147483647 w 2622"/>
                    <a:gd name="T79" fmla="*/ 2147483647 h 2622"/>
                    <a:gd name="T80" fmla="*/ 2147483647 w 2622"/>
                    <a:gd name="T81" fmla="*/ 2147483647 h 2622"/>
                    <a:gd name="T82" fmla="*/ 2147483647 w 2622"/>
                    <a:gd name="T83" fmla="*/ 2147483647 h 2622"/>
                    <a:gd name="T84" fmla="*/ 2147483647 w 2622"/>
                    <a:gd name="T85" fmla="*/ 2147483647 h 2622"/>
                    <a:gd name="T86" fmla="*/ 2147483647 w 2622"/>
                    <a:gd name="T87" fmla="*/ 2147483647 h 2622"/>
                    <a:gd name="T88" fmla="*/ 2147483647 w 2622"/>
                    <a:gd name="T89" fmla="*/ 2147483647 h 2622"/>
                    <a:gd name="T90" fmla="*/ 2147483647 w 2622"/>
                    <a:gd name="T91" fmla="*/ 2147483647 h 2622"/>
                    <a:gd name="T92" fmla="*/ 2147483647 w 2622"/>
                    <a:gd name="T93" fmla="*/ 2147483647 h 2622"/>
                    <a:gd name="T94" fmla="*/ 2147483647 w 2622"/>
                    <a:gd name="T95" fmla="*/ 2147483647 h 2622"/>
                    <a:gd name="T96" fmla="*/ 2147483647 w 2622"/>
                    <a:gd name="T97" fmla="*/ 2147483647 h 2622"/>
                    <a:gd name="T98" fmla="*/ 2147483647 w 2622"/>
                    <a:gd name="T99" fmla="*/ 2147483647 h 2622"/>
                    <a:gd name="T100" fmla="*/ 2147483647 w 2622"/>
                    <a:gd name="T101" fmla="*/ 2147483647 h 2622"/>
                    <a:gd name="T102" fmla="*/ 2147483647 w 2622"/>
                    <a:gd name="T103" fmla="*/ 2147483647 h 2622"/>
                    <a:gd name="T104" fmla="*/ 2147483647 w 2622"/>
                    <a:gd name="T105" fmla="*/ 2147483647 h 2622"/>
                    <a:gd name="T106" fmla="*/ 2147483647 w 2622"/>
                    <a:gd name="T107" fmla="*/ 2147483647 h 262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622"/>
                    <a:gd name="T163" fmla="*/ 0 h 2622"/>
                    <a:gd name="T164" fmla="*/ 2622 w 2622"/>
                    <a:gd name="T165" fmla="*/ 2622 h 262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622" h="2622">
                      <a:moveTo>
                        <a:pt x="2622" y="1382"/>
                      </a:moveTo>
                      <a:lnTo>
                        <a:pt x="2622" y="1240"/>
                      </a:lnTo>
                      <a:lnTo>
                        <a:pt x="2520" y="1240"/>
                      </a:lnTo>
                      <a:lnTo>
                        <a:pt x="2516" y="1196"/>
                      </a:lnTo>
                      <a:lnTo>
                        <a:pt x="2512" y="1152"/>
                      </a:lnTo>
                      <a:lnTo>
                        <a:pt x="2506" y="1110"/>
                      </a:lnTo>
                      <a:lnTo>
                        <a:pt x="2498" y="1068"/>
                      </a:lnTo>
                      <a:lnTo>
                        <a:pt x="2596" y="1040"/>
                      </a:lnTo>
                      <a:lnTo>
                        <a:pt x="2560" y="904"/>
                      </a:lnTo>
                      <a:lnTo>
                        <a:pt x="2460" y="930"/>
                      </a:lnTo>
                      <a:lnTo>
                        <a:pt x="2446" y="888"/>
                      </a:lnTo>
                      <a:lnTo>
                        <a:pt x="2430" y="848"/>
                      </a:lnTo>
                      <a:lnTo>
                        <a:pt x="2412" y="808"/>
                      </a:lnTo>
                      <a:lnTo>
                        <a:pt x="2394" y="768"/>
                      </a:lnTo>
                      <a:lnTo>
                        <a:pt x="2482" y="718"/>
                      </a:lnTo>
                      <a:lnTo>
                        <a:pt x="2412" y="594"/>
                      </a:lnTo>
                      <a:lnTo>
                        <a:pt x="2322" y="646"/>
                      </a:lnTo>
                      <a:lnTo>
                        <a:pt x="2298" y="610"/>
                      </a:lnTo>
                      <a:lnTo>
                        <a:pt x="2272" y="574"/>
                      </a:lnTo>
                      <a:lnTo>
                        <a:pt x="2244" y="540"/>
                      </a:lnTo>
                      <a:lnTo>
                        <a:pt x="2216" y="508"/>
                      </a:lnTo>
                      <a:lnTo>
                        <a:pt x="2290" y="434"/>
                      </a:lnTo>
                      <a:lnTo>
                        <a:pt x="2188" y="334"/>
                      </a:lnTo>
                      <a:lnTo>
                        <a:pt x="2116" y="406"/>
                      </a:lnTo>
                      <a:lnTo>
                        <a:pt x="2082" y="378"/>
                      </a:lnTo>
                      <a:lnTo>
                        <a:pt x="2048" y="352"/>
                      </a:lnTo>
                      <a:lnTo>
                        <a:pt x="2014" y="326"/>
                      </a:lnTo>
                      <a:lnTo>
                        <a:pt x="1978" y="300"/>
                      </a:lnTo>
                      <a:lnTo>
                        <a:pt x="2028" y="212"/>
                      </a:lnTo>
                      <a:lnTo>
                        <a:pt x="1906" y="140"/>
                      </a:lnTo>
                      <a:lnTo>
                        <a:pt x="1854" y="230"/>
                      </a:lnTo>
                      <a:lnTo>
                        <a:pt x="1816" y="210"/>
                      </a:lnTo>
                      <a:lnTo>
                        <a:pt x="1776" y="194"/>
                      </a:lnTo>
                      <a:lnTo>
                        <a:pt x="1734" y="178"/>
                      </a:lnTo>
                      <a:lnTo>
                        <a:pt x="1694" y="162"/>
                      </a:lnTo>
                      <a:lnTo>
                        <a:pt x="1720" y="64"/>
                      </a:lnTo>
                      <a:lnTo>
                        <a:pt x="1582" y="26"/>
                      </a:lnTo>
                      <a:lnTo>
                        <a:pt x="1556" y="126"/>
                      </a:lnTo>
                      <a:lnTo>
                        <a:pt x="1514" y="118"/>
                      </a:lnTo>
                      <a:lnTo>
                        <a:pt x="1470" y="112"/>
                      </a:lnTo>
                      <a:lnTo>
                        <a:pt x="1426" y="106"/>
                      </a:lnTo>
                      <a:lnTo>
                        <a:pt x="1382" y="104"/>
                      </a:lnTo>
                      <a:lnTo>
                        <a:pt x="1382" y="0"/>
                      </a:lnTo>
                      <a:lnTo>
                        <a:pt x="1240" y="0"/>
                      </a:lnTo>
                      <a:lnTo>
                        <a:pt x="1240" y="104"/>
                      </a:lnTo>
                      <a:lnTo>
                        <a:pt x="1196" y="106"/>
                      </a:lnTo>
                      <a:lnTo>
                        <a:pt x="1154" y="112"/>
                      </a:lnTo>
                      <a:lnTo>
                        <a:pt x="1110" y="118"/>
                      </a:lnTo>
                      <a:lnTo>
                        <a:pt x="1068" y="126"/>
                      </a:lnTo>
                      <a:lnTo>
                        <a:pt x="1042" y="26"/>
                      </a:lnTo>
                      <a:lnTo>
                        <a:pt x="904" y="64"/>
                      </a:lnTo>
                      <a:lnTo>
                        <a:pt x="930" y="162"/>
                      </a:lnTo>
                      <a:lnTo>
                        <a:pt x="890" y="178"/>
                      </a:lnTo>
                      <a:lnTo>
                        <a:pt x="848" y="194"/>
                      </a:lnTo>
                      <a:lnTo>
                        <a:pt x="808" y="210"/>
                      </a:lnTo>
                      <a:lnTo>
                        <a:pt x="770" y="230"/>
                      </a:lnTo>
                      <a:lnTo>
                        <a:pt x="718" y="140"/>
                      </a:lnTo>
                      <a:lnTo>
                        <a:pt x="594" y="212"/>
                      </a:lnTo>
                      <a:lnTo>
                        <a:pt x="646" y="300"/>
                      </a:lnTo>
                      <a:lnTo>
                        <a:pt x="610" y="326"/>
                      </a:lnTo>
                      <a:lnTo>
                        <a:pt x="576" y="352"/>
                      </a:lnTo>
                      <a:lnTo>
                        <a:pt x="542" y="378"/>
                      </a:lnTo>
                      <a:lnTo>
                        <a:pt x="508" y="406"/>
                      </a:lnTo>
                      <a:lnTo>
                        <a:pt x="436" y="334"/>
                      </a:lnTo>
                      <a:lnTo>
                        <a:pt x="334" y="434"/>
                      </a:lnTo>
                      <a:lnTo>
                        <a:pt x="408" y="508"/>
                      </a:lnTo>
                      <a:lnTo>
                        <a:pt x="378" y="540"/>
                      </a:lnTo>
                      <a:lnTo>
                        <a:pt x="352" y="574"/>
                      </a:lnTo>
                      <a:lnTo>
                        <a:pt x="326" y="610"/>
                      </a:lnTo>
                      <a:lnTo>
                        <a:pt x="302" y="646"/>
                      </a:lnTo>
                      <a:lnTo>
                        <a:pt x="212" y="594"/>
                      </a:lnTo>
                      <a:lnTo>
                        <a:pt x="140" y="718"/>
                      </a:lnTo>
                      <a:lnTo>
                        <a:pt x="230" y="768"/>
                      </a:lnTo>
                      <a:lnTo>
                        <a:pt x="212" y="808"/>
                      </a:lnTo>
                      <a:lnTo>
                        <a:pt x="194" y="848"/>
                      </a:lnTo>
                      <a:lnTo>
                        <a:pt x="178" y="888"/>
                      </a:lnTo>
                      <a:lnTo>
                        <a:pt x="164" y="930"/>
                      </a:lnTo>
                      <a:lnTo>
                        <a:pt x="64" y="904"/>
                      </a:lnTo>
                      <a:lnTo>
                        <a:pt x="26" y="1040"/>
                      </a:lnTo>
                      <a:lnTo>
                        <a:pt x="126" y="1068"/>
                      </a:lnTo>
                      <a:lnTo>
                        <a:pt x="118" y="1110"/>
                      </a:lnTo>
                      <a:lnTo>
                        <a:pt x="112" y="1152"/>
                      </a:lnTo>
                      <a:lnTo>
                        <a:pt x="108" y="1196"/>
                      </a:lnTo>
                      <a:lnTo>
                        <a:pt x="104" y="1240"/>
                      </a:lnTo>
                      <a:lnTo>
                        <a:pt x="0" y="1240"/>
                      </a:lnTo>
                      <a:lnTo>
                        <a:pt x="0" y="1382"/>
                      </a:lnTo>
                      <a:lnTo>
                        <a:pt x="104" y="1382"/>
                      </a:lnTo>
                      <a:lnTo>
                        <a:pt x="108" y="1426"/>
                      </a:lnTo>
                      <a:lnTo>
                        <a:pt x="112" y="1470"/>
                      </a:lnTo>
                      <a:lnTo>
                        <a:pt x="118" y="1512"/>
                      </a:lnTo>
                      <a:lnTo>
                        <a:pt x="126" y="1556"/>
                      </a:lnTo>
                      <a:lnTo>
                        <a:pt x="26" y="1582"/>
                      </a:lnTo>
                      <a:lnTo>
                        <a:pt x="64" y="1720"/>
                      </a:lnTo>
                      <a:lnTo>
                        <a:pt x="164" y="1692"/>
                      </a:lnTo>
                      <a:lnTo>
                        <a:pt x="178" y="1734"/>
                      </a:lnTo>
                      <a:lnTo>
                        <a:pt x="194" y="1774"/>
                      </a:lnTo>
                      <a:lnTo>
                        <a:pt x="212" y="1814"/>
                      </a:lnTo>
                      <a:lnTo>
                        <a:pt x="230" y="1854"/>
                      </a:lnTo>
                      <a:lnTo>
                        <a:pt x="140" y="1906"/>
                      </a:lnTo>
                      <a:lnTo>
                        <a:pt x="212" y="2028"/>
                      </a:lnTo>
                      <a:lnTo>
                        <a:pt x="302" y="1978"/>
                      </a:lnTo>
                      <a:lnTo>
                        <a:pt x="326" y="2014"/>
                      </a:lnTo>
                      <a:lnTo>
                        <a:pt x="352" y="2048"/>
                      </a:lnTo>
                      <a:lnTo>
                        <a:pt x="378" y="2082"/>
                      </a:lnTo>
                      <a:lnTo>
                        <a:pt x="408" y="2116"/>
                      </a:lnTo>
                      <a:lnTo>
                        <a:pt x="334" y="2188"/>
                      </a:lnTo>
                      <a:lnTo>
                        <a:pt x="436" y="2288"/>
                      </a:lnTo>
                      <a:lnTo>
                        <a:pt x="508" y="2216"/>
                      </a:lnTo>
                      <a:lnTo>
                        <a:pt x="542" y="2244"/>
                      </a:lnTo>
                      <a:lnTo>
                        <a:pt x="576" y="2272"/>
                      </a:lnTo>
                      <a:lnTo>
                        <a:pt x="610" y="2298"/>
                      </a:lnTo>
                      <a:lnTo>
                        <a:pt x="646" y="2322"/>
                      </a:lnTo>
                      <a:lnTo>
                        <a:pt x="594" y="2412"/>
                      </a:lnTo>
                      <a:lnTo>
                        <a:pt x="718" y="2482"/>
                      </a:lnTo>
                      <a:lnTo>
                        <a:pt x="770" y="2394"/>
                      </a:lnTo>
                      <a:lnTo>
                        <a:pt x="808" y="2412"/>
                      </a:lnTo>
                      <a:lnTo>
                        <a:pt x="848" y="2430"/>
                      </a:lnTo>
                      <a:lnTo>
                        <a:pt x="890" y="2446"/>
                      </a:lnTo>
                      <a:lnTo>
                        <a:pt x="930" y="2460"/>
                      </a:lnTo>
                      <a:lnTo>
                        <a:pt x="904" y="2560"/>
                      </a:lnTo>
                      <a:lnTo>
                        <a:pt x="1042" y="2596"/>
                      </a:lnTo>
                      <a:lnTo>
                        <a:pt x="1068" y="2498"/>
                      </a:lnTo>
                      <a:lnTo>
                        <a:pt x="1110" y="2504"/>
                      </a:lnTo>
                      <a:lnTo>
                        <a:pt x="1154" y="2512"/>
                      </a:lnTo>
                      <a:lnTo>
                        <a:pt x="1196" y="2516"/>
                      </a:lnTo>
                      <a:lnTo>
                        <a:pt x="1240" y="2520"/>
                      </a:lnTo>
                      <a:lnTo>
                        <a:pt x="1240" y="2622"/>
                      </a:lnTo>
                      <a:lnTo>
                        <a:pt x="1382" y="2622"/>
                      </a:lnTo>
                      <a:lnTo>
                        <a:pt x="1382" y="2520"/>
                      </a:lnTo>
                      <a:lnTo>
                        <a:pt x="1426" y="2516"/>
                      </a:lnTo>
                      <a:lnTo>
                        <a:pt x="1470" y="2512"/>
                      </a:lnTo>
                      <a:lnTo>
                        <a:pt x="1514" y="2504"/>
                      </a:lnTo>
                      <a:lnTo>
                        <a:pt x="1556" y="2498"/>
                      </a:lnTo>
                      <a:lnTo>
                        <a:pt x="1582" y="2596"/>
                      </a:lnTo>
                      <a:lnTo>
                        <a:pt x="1720" y="2560"/>
                      </a:lnTo>
                      <a:lnTo>
                        <a:pt x="1694" y="2460"/>
                      </a:lnTo>
                      <a:lnTo>
                        <a:pt x="1734" y="2446"/>
                      </a:lnTo>
                      <a:lnTo>
                        <a:pt x="1776" y="2430"/>
                      </a:lnTo>
                      <a:lnTo>
                        <a:pt x="1816" y="2412"/>
                      </a:lnTo>
                      <a:lnTo>
                        <a:pt x="1854" y="2394"/>
                      </a:lnTo>
                      <a:lnTo>
                        <a:pt x="1906" y="2482"/>
                      </a:lnTo>
                      <a:lnTo>
                        <a:pt x="2028" y="2412"/>
                      </a:lnTo>
                      <a:lnTo>
                        <a:pt x="1978" y="2322"/>
                      </a:lnTo>
                      <a:lnTo>
                        <a:pt x="2014" y="2298"/>
                      </a:lnTo>
                      <a:lnTo>
                        <a:pt x="2048" y="2272"/>
                      </a:lnTo>
                      <a:lnTo>
                        <a:pt x="2082" y="2244"/>
                      </a:lnTo>
                      <a:lnTo>
                        <a:pt x="2116" y="2216"/>
                      </a:lnTo>
                      <a:lnTo>
                        <a:pt x="2188" y="2288"/>
                      </a:lnTo>
                      <a:lnTo>
                        <a:pt x="2290" y="2188"/>
                      </a:lnTo>
                      <a:lnTo>
                        <a:pt x="2216" y="2116"/>
                      </a:lnTo>
                      <a:lnTo>
                        <a:pt x="2244" y="2082"/>
                      </a:lnTo>
                      <a:lnTo>
                        <a:pt x="2272" y="2048"/>
                      </a:lnTo>
                      <a:lnTo>
                        <a:pt x="2298" y="2014"/>
                      </a:lnTo>
                      <a:lnTo>
                        <a:pt x="2322" y="1978"/>
                      </a:lnTo>
                      <a:lnTo>
                        <a:pt x="2412" y="2028"/>
                      </a:lnTo>
                      <a:lnTo>
                        <a:pt x="2482" y="1906"/>
                      </a:lnTo>
                      <a:lnTo>
                        <a:pt x="2394" y="1854"/>
                      </a:lnTo>
                      <a:lnTo>
                        <a:pt x="2412" y="1814"/>
                      </a:lnTo>
                      <a:lnTo>
                        <a:pt x="2430" y="1774"/>
                      </a:lnTo>
                      <a:lnTo>
                        <a:pt x="2446" y="1734"/>
                      </a:lnTo>
                      <a:lnTo>
                        <a:pt x="2460" y="1692"/>
                      </a:lnTo>
                      <a:lnTo>
                        <a:pt x="2560" y="1720"/>
                      </a:lnTo>
                      <a:lnTo>
                        <a:pt x="2596" y="1582"/>
                      </a:lnTo>
                      <a:lnTo>
                        <a:pt x="2498" y="1556"/>
                      </a:lnTo>
                      <a:lnTo>
                        <a:pt x="2506" y="1512"/>
                      </a:lnTo>
                      <a:lnTo>
                        <a:pt x="2512" y="1470"/>
                      </a:lnTo>
                      <a:lnTo>
                        <a:pt x="2516" y="1426"/>
                      </a:lnTo>
                      <a:lnTo>
                        <a:pt x="2520" y="1382"/>
                      </a:lnTo>
                      <a:lnTo>
                        <a:pt x="2622" y="1382"/>
                      </a:lnTo>
                      <a:close/>
                      <a:moveTo>
                        <a:pt x="1312" y="2420"/>
                      </a:moveTo>
                      <a:lnTo>
                        <a:pt x="1312" y="2420"/>
                      </a:lnTo>
                      <a:lnTo>
                        <a:pt x="1254" y="2420"/>
                      </a:lnTo>
                      <a:lnTo>
                        <a:pt x="1198" y="2416"/>
                      </a:lnTo>
                      <a:lnTo>
                        <a:pt x="1142" y="2408"/>
                      </a:lnTo>
                      <a:lnTo>
                        <a:pt x="1088" y="2398"/>
                      </a:lnTo>
                      <a:lnTo>
                        <a:pt x="1034" y="2386"/>
                      </a:lnTo>
                      <a:lnTo>
                        <a:pt x="982" y="2370"/>
                      </a:lnTo>
                      <a:lnTo>
                        <a:pt x="930" y="2354"/>
                      </a:lnTo>
                      <a:lnTo>
                        <a:pt x="880" y="2334"/>
                      </a:lnTo>
                      <a:lnTo>
                        <a:pt x="830" y="2312"/>
                      </a:lnTo>
                      <a:lnTo>
                        <a:pt x="782" y="2286"/>
                      </a:lnTo>
                      <a:lnTo>
                        <a:pt x="736" y="2260"/>
                      </a:lnTo>
                      <a:lnTo>
                        <a:pt x="692" y="2232"/>
                      </a:lnTo>
                      <a:lnTo>
                        <a:pt x="648" y="2200"/>
                      </a:lnTo>
                      <a:lnTo>
                        <a:pt x="606" y="2168"/>
                      </a:lnTo>
                      <a:lnTo>
                        <a:pt x="566" y="2132"/>
                      </a:lnTo>
                      <a:lnTo>
                        <a:pt x="528" y="2096"/>
                      </a:lnTo>
                      <a:lnTo>
                        <a:pt x="490" y="2058"/>
                      </a:lnTo>
                      <a:lnTo>
                        <a:pt x="456" y="2018"/>
                      </a:lnTo>
                      <a:lnTo>
                        <a:pt x="422" y="1976"/>
                      </a:lnTo>
                      <a:lnTo>
                        <a:pt x="392" y="1932"/>
                      </a:lnTo>
                      <a:lnTo>
                        <a:pt x="362" y="1886"/>
                      </a:lnTo>
                      <a:lnTo>
                        <a:pt x="336" y="1840"/>
                      </a:lnTo>
                      <a:lnTo>
                        <a:pt x="312" y="1792"/>
                      </a:lnTo>
                      <a:lnTo>
                        <a:pt x="290" y="1744"/>
                      </a:lnTo>
                      <a:lnTo>
                        <a:pt x="270" y="1692"/>
                      </a:lnTo>
                      <a:lnTo>
                        <a:pt x="252" y="1642"/>
                      </a:lnTo>
                      <a:lnTo>
                        <a:pt x="238" y="1588"/>
                      </a:lnTo>
                      <a:lnTo>
                        <a:pt x="224" y="1534"/>
                      </a:lnTo>
                      <a:lnTo>
                        <a:pt x="216" y="1480"/>
                      </a:lnTo>
                      <a:lnTo>
                        <a:pt x="208" y="1424"/>
                      </a:lnTo>
                      <a:lnTo>
                        <a:pt x="204" y="1368"/>
                      </a:lnTo>
                      <a:lnTo>
                        <a:pt x="202" y="1312"/>
                      </a:lnTo>
                      <a:lnTo>
                        <a:pt x="204" y="1254"/>
                      </a:lnTo>
                      <a:lnTo>
                        <a:pt x="208" y="1198"/>
                      </a:lnTo>
                      <a:lnTo>
                        <a:pt x="216" y="1142"/>
                      </a:lnTo>
                      <a:lnTo>
                        <a:pt x="224" y="1088"/>
                      </a:lnTo>
                      <a:lnTo>
                        <a:pt x="238" y="1034"/>
                      </a:lnTo>
                      <a:lnTo>
                        <a:pt x="252" y="982"/>
                      </a:lnTo>
                      <a:lnTo>
                        <a:pt x="270" y="930"/>
                      </a:lnTo>
                      <a:lnTo>
                        <a:pt x="290" y="880"/>
                      </a:lnTo>
                      <a:lnTo>
                        <a:pt x="312" y="830"/>
                      </a:lnTo>
                      <a:lnTo>
                        <a:pt x="336" y="782"/>
                      </a:lnTo>
                      <a:lnTo>
                        <a:pt x="362" y="736"/>
                      </a:lnTo>
                      <a:lnTo>
                        <a:pt x="392" y="692"/>
                      </a:lnTo>
                      <a:lnTo>
                        <a:pt x="422" y="648"/>
                      </a:lnTo>
                      <a:lnTo>
                        <a:pt x="456" y="606"/>
                      </a:lnTo>
                      <a:lnTo>
                        <a:pt x="490" y="566"/>
                      </a:lnTo>
                      <a:lnTo>
                        <a:pt x="528" y="526"/>
                      </a:lnTo>
                      <a:lnTo>
                        <a:pt x="566" y="490"/>
                      </a:lnTo>
                      <a:lnTo>
                        <a:pt x="606" y="456"/>
                      </a:lnTo>
                      <a:lnTo>
                        <a:pt x="648" y="422"/>
                      </a:lnTo>
                      <a:lnTo>
                        <a:pt x="692" y="392"/>
                      </a:lnTo>
                      <a:lnTo>
                        <a:pt x="736" y="362"/>
                      </a:lnTo>
                      <a:lnTo>
                        <a:pt x="782" y="336"/>
                      </a:lnTo>
                      <a:lnTo>
                        <a:pt x="830" y="312"/>
                      </a:lnTo>
                      <a:lnTo>
                        <a:pt x="880" y="290"/>
                      </a:lnTo>
                      <a:lnTo>
                        <a:pt x="930" y="270"/>
                      </a:lnTo>
                      <a:lnTo>
                        <a:pt x="982" y="252"/>
                      </a:lnTo>
                      <a:lnTo>
                        <a:pt x="1034" y="236"/>
                      </a:lnTo>
                      <a:lnTo>
                        <a:pt x="1088" y="224"/>
                      </a:lnTo>
                      <a:lnTo>
                        <a:pt x="1142" y="214"/>
                      </a:lnTo>
                      <a:lnTo>
                        <a:pt x="1198" y="208"/>
                      </a:lnTo>
                      <a:lnTo>
                        <a:pt x="1254" y="204"/>
                      </a:lnTo>
                      <a:lnTo>
                        <a:pt x="1312" y="202"/>
                      </a:lnTo>
                      <a:lnTo>
                        <a:pt x="1368" y="204"/>
                      </a:lnTo>
                      <a:lnTo>
                        <a:pt x="1426" y="208"/>
                      </a:lnTo>
                      <a:lnTo>
                        <a:pt x="1480" y="214"/>
                      </a:lnTo>
                      <a:lnTo>
                        <a:pt x="1536" y="224"/>
                      </a:lnTo>
                      <a:lnTo>
                        <a:pt x="1588" y="236"/>
                      </a:lnTo>
                      <a:lnTo>
                        <a:pt x="1642" y="252"/>
                      </a:lnTo>
                      <a:lnTo>
                        <a:pt x="1694" y="270"/>
                      </a:lnTo>
                      <a:lnTo>
                        <a:pt x="1744" y="290"/>
                      </a:lnTo>
                      <a:lnTo>
                        <a:pt x="1792" y="312"/>
                      </a:lnTo>
                      <a:lnTo>
                        <a:pt x="1840" y="336"/>
                      </a:lnTo>
                      <a:lnTo>
                        <a:pt x="1886" y="362"/>
                      </a:lnTo>
                      <a:lnTo>
                        <a:pt x="1932" y="392"/>
                      </a:lnTo>
                      <a:lnTo>
                        <a:pt x="1976" y="422"/>
                      </a:lnTo>
                      <a:lnTo>
                        <a:pt x="2018" y="456"/>
                      </a:lnTo>
                      <a:lnTo>
                        <a:pt x="2058" y="490"/>
                      </a:lnTo>
                      <a:lnTo>
                        <a:pt x="2096" y="526"/>
                      </a:lnTo>
                      <a:lnTo>
                        <a:pt x="2132" y="566"/>
                      </a:lnTo>
                      <a:lnTo>
                        <a:pt x="2168" y="606"/>
                      </a:lnTo>
                      <a:lnTo>
                        <a:pt x="2200" y="648"/>
                      </a:lnTo>
                      <a:lnTo>
                        <a:pt x="2232" y="692"/>
                      </a:lnTo>
                      <a:lnTo>
                        <a:pt x="2260" y="736"/>
                      </a:lnTo>
                      <a:lnTo>
                        <a:pt x="2288" y="782"/>
                      </a:lnTo>
                      <a:lnTo>
                        <a:pt x="2312" y="830"/>
                      </a:lnTo>
                      <a:lnTo>
                        <a:pt x="2334" y="880"/>
                      </a:lnTo>
                      <a:lnTo>
                        <a:pt x="2354" y="930"/>
                      </a:lnTo>
                      <a:lnTo>
                        <a:pt x="2372" y="982"/>
                      </a:lnTo>
                      <a:lnTo>
                        <a:pt x="2386" y="1034"/>
                      </a:lnTo>
                      <a:lnTo>
                        <a:pt x="2398" y="1088"/>
                      </a:lnTo>
                      <a:lnTo>
                        <a:pt x="2408" y="1142"/>
                      </a:lnTo>
                      <a:lnTo>
                        <a:pt x="2416" y="1198"/>
                      </a:lnTo>
                      <a:lnTo>
                        <a:pt x="2420" y="1254"/>
                      </a:lnTo>
                      <a:lnTo>
                        <a:pt x="2422" y="1312"/>
                      </a:lnTo>
                      <a:lnTo>
                        <a:pt x="2420" y="1368"/>
                      </a:lnTo>
                      <a:lnTo>
                        <a:pt x="2416" y="1424"/>
                      </a:lnTo>
                      <a:lnTo>
                        <a:pt x="2408" y="1480"/>
                      </a:lnTo>
                      <a:lnTo>
                        <a:pt x="2398" y="1534"/>
                      </a:lnTo>
                      <a:lnTo>
                        <a:pt x="2386" y="1588"/>
                      </a:lnTo>
                      <a:lnTo>
                        <a:pt x="2372" y="1642"/>
                      </a:lnTo>
                      <a:lnTo>
                        <a:pt x="2354" y="1692"/>
                      </a:lnTo>
                      <a:lnTo>
                        <a:pt x="2334" y="1744"/>
                      </a:lnTo>
                      <a:lnTo>
                        <a:pt x="2312" y="1792"/>
                      </a:lnTo>
                      <a:lnTo>
                        <a:pt x="2288" y="1840"/>
                      </a:lnTo>
                      <a:lnTo>
                        <a:pt x="2260" y="1886"/>
                      </a:lnTo>
                      <a:lnTo>
                        <a:pt x="2232" y="1932"/>
                      </a:lnTo>
                      <a:lnTo>
                        <a:pt x="2200" y="1976"/>
                      </a:lnTo>
                      <a:lnTo>
                        <a:pt x="2168" y="2018"/>
                      </a:lnTo>
                      <a:lnTo>
                        <a:pt x="2132" y="2058"/>
                      </a:lnTo>
                      <a:lnTo>
                        <a:pt x="2096" y="2096"/>
                      </a:lnTo>
                      <a:lnTo>
                        <a:pt x="2058" y="2132"/>
                      </a:lnTo>
                      <a:lnTo>
                        <a:pt x="2018" y="2168"/>
                      </a:lnTo>
                      <a:lnTo>
                        <a:pt x="1976" y="2200"/>
                      </a:lnTo>
                      <a:lnTo>
                        <a:pt x="1932" y="2232"/>
                      </a:lnTo>
                      <a:lnTo>
                        <a:pt x="1886" y="2260"/>
                      </a:lnTo>
                      <a:lnTo>
                        <a:pt x="1840" y="2286"/>
                      </a:lnTo>
                      <a:lnTo>
                        <a:pt x="1792" y="2312"/>
                      </a:lnTo>
                      <a:lnTo>
                        <a:pt x="1744" y="2334"/>
                      </a:lnTo>
                      <a:lnTo>
                        <a:pt x="1694" y="2354"/>
                      </a:lnTo>
                      <a:lnTo>
                        <a:pt x="1642" y="2370"/>
                      </a:lnTo>
                      <a:lnTo>
                        <a:pt x="1588" y="2386"/>
                      </a:lnTo>
                      <a:lnTo>
                        <a:pt x="1536" y="2398"/>
                      </a:lnTo>
                      <a:lnTo>
                        <a:pt x="1480" y="2408"/>
                      </a:lnTo>
                      <a:lnTo>
                        <a:pt x="1426" y="2416"/>
                      </a:lnTo>
                      <a:lnTo>
                        <a:pt x="1368" y="2420"/>
                      </a:lnTo>
                      <a:lnTo>
                        <a:pt x="1312" y="2420"/>
                      </a:lnTo>
                      <a:close/>
                    </a:path>
                  </a:pathLst>
                </a:custGeom>
                <a:solidFill>
                  <a:srgbClr val="DBAD94"/>
                </a:solidFill>
                <a:ln>
                  <a:noFill/>
                </a:ln>
                <a:extLst>
                  <a:ext uri="{91240B29-F687-4F45-9708-019B960494DF}">
                    <a14:hiddenLine xmlns:a14="http://schemas.microsoft.com/office/drawing/2010/main" w="19050">
                      <a:solidFill>
                        <a:srgbClr val="000000"/>
                      </a:solidFill>
                      <a:prstDash val="sysDot"/>
                      <a:round/>
                    </a14:hiddenLine>
                  </a:ext>
                </a:extLst>
              </p:spPr>
              <p:txBody>
                <a:bodyPr wrap="none" anchor="ctr"/>
                <a:lstStyle/>
                <a:p>
                  <a:pPr algn="just" fontAlgn="base" latinLnBrk="1">
                    <a:lnSpc>
                      <a:spcPct val="120000"/>
                    </a:lnSpc>
                    <a:spcBef>
                      <a:spcPts val="0"/>
                    </a:spcBef>
                    <a:spcAft>
                      <a:spcPts val="0"/>
                    </a:spcAft>
                  </a:pPr>
                  <a:endParaRPr kumimoji="1" lang="zh-CN" altLang="en-US" sz="900">
                    <a:solidFill>
                      <a:srgbClr val="A7806F"/>
                    </a:solidFill>
                    <a:latin typeface="微软雅黑" panose="020B0503020204020204" charset="-122"/>
                    <a:ea typeface="微软雅黑" panose="020B0503020204020204" charset="-122"/>
                    <a:cs typeface="+mn-ea"/>
                    <a:sym typeface="Arial" panose="020B0604020202020204" pitchFamily="34" charset="0"/>
                  </a:endParaRPr>
                </a:p>
              </p:txBody>
            </p:sp>
            <p:sp>
              <p:nvSpPr>
                <p:cNvPr id="17" name="Oval 676"/>
                <p:cNvSpPr>
                  <a:spLocks noChangeArrowheads="1"/>
                </p:cNvSpPr>
                <p:nvPr/>
              </p:nvSpPr>
              <p:spPr bwMode="auto">
                <a:xfrm rot="21275257">
                  <a:off x="1307091" y="2016046"/>
                  <a:ext cx="2695575" cy="2693988"/>
                </a:xfrm>
                <a:prstGeom prst="ellipse">
                  <a:avLst/>
                </a:prstGeom>
                <a:solidFill>
                  <a:srgbClr val="A7806F"/>
                </a:solidFill>
                <a:ln>
                  <a:noFill/>
                </a:ln>
                <a:extLst>
                  <a:ext uri="{91240B29-F687-4F45-9708-019B960494DF}">
                    <a14:hiddenLine xmlns:a14="http://schemas.microsoft.com/office/drawing/2010/main" w="19050">
                      <a:solidFill>
                        <a:srgbClr val="000000"/>
                      </a:solidFill>
                      <a:round/>
                    </a14:hiddenLine>
                  </a:ext>
                </a:extLst>
              </p:spPr>
              <p:txBody>
                <a:bodyPr wrap="none" anchor="ctr"/>
                <a:lstStyle/>
                <a:p>
                  <a:pPr algn="just" fontAlgn="base" latinLnBrk="1">
                    <a:lnSpc>
                      <a:spcPct val="120000"/>
                    </a:lnSpc>
                    <a:spcBef>
                      <a:spcPts val="0"/>
                    </a:spcBef>
                    <a:spcAft>
                      <a:spcPts val="0"/>
                    </a:spcAft>
                  </a:pPr>
                  <a:endParaRPr kumimoji="1" lang="ko-KR" altLang="en-US" sz="900">
                    <a:solidFill>
                      <a:srgbClr val="A7806F"/>
                    </a:solidFill>
                    <a:latin typeface="微软雅黑" panose="020B0503020204020204" charset="-122"/>
                    <a:ea typeface="微软雅黑" panose="020B0503020204020204" charset="-122"/>
                    <a:cs typeface="+mn-ea"/>
                    <a:sym typeface="Arial" panose="020B0604020202020204" pitchFamily="34" charset="0"/>
                  </a:endParaRPr>
                </a:p>
              </p:txBody>
            </p:sp>
            <p:sp>
              <p:nvSpPr>
                <p:cNvPr id="19" name="Oval 677"/>
                <p:cNvSpPr>
                  <a:spLocks noChangeArrowheads="1"/>
                </p:cNvSpPr>
                <p:nvPr/>
              </p:nvSpPr>
              <p:spPr bwMode="auto">
                <a:xfrm rot="21275257">
                  <a:off x="4617028" y="1993821"/>
                  <a:ext cx="1801813" cy="1801813"/>
                </a:xfrm>
                <a:prstGeom prst="ellipse">
                  <a:avLst/>
                </a:prstGeom>
                <a:solidFill>
                  <a:srgbClr val="A387CA"/>
                </a:solidFill>
                <a:ln>
                  <a:noFill/>
                </a:ln>
                <a:extLst>
                  <a:ext uri="{91240B29-F687-4F45-9708-019B960494DF}">
                    <a14:hiddenLine xmlns:a14="http://schemas.microsoft.com/office/drawing/2010/main" w="19050">
                      <a:solidFill>
                        <a:srgbClr val="000000"/>
                      </a:solidFill>
                      <a:round/>
                    </a14:hiddenLine>
                  </a:ext>
                </a:extLst>
              </p:spPr>
              <p:txBody>
                <a:bodyPr wrap="none" anchor="ctr"/>
                <a:lstStyle/>
                <a:p>
                  <a:pPr algn="just" fontAlgn="base" latinLnBrk="1">
                    <a:lnSpc>
                      <a:spcPct val="120000"/>
                    </a:lnSpc>
                    <a:spcBef>
                      <a:spcPts val="0"/>
                    </a:spcBef>
                    <a:spcAft>
                      <a:spcPts val="0"/>
                    </a:spcAft>
                  </a:pPr>
                  <a:endParaRPr kumimoji="1" lang="ko-KR" altLang="en-US" sz="900" dirty="0">
                    <a:solidFill>
                      <a:srgbClr val="A7806F"/>
                    </a:solidFill>
                    <a:latin typeface="微软雅黑" panose="020B0503020204020204" charset="-122"/>
                    <a:ea typeface="微软雅黑" panose="020B0503020204020204" charset="-122"/>
                    <a:cs typeface="+mn-ea"/>
                    <a:sym typeface="Arial" panose="020B0604020202020204" pitchFamily="34" charset="0"/>
                  </a:endParaRPr>
                </a:p>
              </p:txBody>
            </p:sp>
            <p:sp>
              <p:nvSpPr>
                <p:cNvPr id="54" name="Freeform 679"/>
                <p:cNvSpPr>
                  <a:spLocks noEditPoints="1"/>
                </p:cNvSpPr>
                <p:nvPr/>
              </p:nvSpPr>
              <p:spPr bwMode="auto">
                <a:xfrm rot="21275257">
                  <a:off x="5693353" y="3676571"/>
                  <a:ext cx="2303463" cy="2305050"/>
                </a:xfrm>
                <a:custGeom>
                  <a:avLst/>
                  <a:gdLst>
                    <a:gd name="T0" fmla="*/ 2147483647 w 1816"/>
                    <a:gd name="T1" fmla="*/ 2147483647 h 1816"/>
                    <a:gd name="T2" fmla="*/ 2147483647 w 1816"/>
                    <a:gd name="T3" fmla="*/ 2147483647 h 1816"/>
                    <a:gd name="T4" fmla="*/ 2147483647 w 1816"/>
                    <a:gd name="T5" fmla="*/ 2147483647 h 1816"/>
                    <a:gd name="T6" fmla="*/ 2147483647 w 1816"/>
                    <a:gd name="T7" fmla="*/ 2147483647 h 1816"/>
                    <a:gd name="T8" fmla="*/ 2147483647 w 1816"/>
                    <a:gd name="T9" fmla="*/ 2147483647 h 1816"/>
                    <a:gd name="T10" fmla="*/ 2147483647 w 1816"/>
                    <a:gd name="T11" fmla="*/ 2147483647 h 1816"/>
                    <a:gd name="T12" fmla="*/ 2147483647 w 1816"/>
                    <a:gd name="T13" fmla="*/ 2147483647 h 1816"/>
                    <a:gd name="T14" fmla="*/ 2147483647 w 1816"/>
                    <a:gd name="T15" fmla="*/ 2147483647 h 1816"/>
                    <a:gd name="T16" fmla="*/ 2147483647 w 1816"/>
                    <a:gd name="T17" fmla="*/ 2147483647 h 1816"/>
                    <a:gd name="T18" fmla="*/ 2147483647 w 1816"/>
                    <a:gd name="T19" fmla="*/ 2147483647 h 1816"/>
                    <a:gd name="T20" fmla="*/ 2147483647 w 1816"/>
                    <a:gd name="T21" fmla="*/ 2147483647 h 1816"/>
                    <a:gd name="T22" fmla="*/ 2147483647 w 1816"/>
                    <a:gd name="T23" fmla="*/ 2147483647 h 1816"/>
                    <a:gd name="T24" fmla="*/ 0 w 1816"/>
                    <a:gd name="T25" fmla="*/ 2147483647 h 1816"/>
                    <a:gd name="T26" fmla="*/ 2147483647 w 1816"/>
                    <a:gd name="T27" fmla="*/ 2147483647 h 1816"/>
                    <a:gd name="T28" fmla="*/ 2147483647 w 1816"/>
                    <a:gd name="T29" fmla="*/ 2147483647 h 1816"/>
                    <a:gd name="T30" fmla="*/ 2147483647 w 1816"/>
                    <a:gd name="T31" fmla="*/ 2147483647 h 1816"/>
                    <a:gd name="T32" fmla="*/ 2147483647 w 1816"/>
                    <a:gd name="T33" fmla="*/ 2147483647 h 1816"/>
                    <a:gd name="T34" fmla="*/ 2147483647 w 1816"/>
                    <a:gd name="T35" fmla="*/ 2147483647 h 1816"/>
                    <a:gd name="T36" fmla="*/ 2147483647 w 1816"/>
                    <a:gd name="T37" fmla="*/ 2147483647 h 1816"/>
                    <a:gd name="T38" fmla="*/ 2147483647 w 1816"/>
                    <a:gd name="T39" fmla="*/ 2147483647 h 1816"/>
                    <a:gd name="T40" fmla="*/ 2147483647 w 1816"/>
                    <a:gd name="T41" fmla="*/ 2147483647 h 1816"/>
                    <a:gd name="T42" fmla="*/ 2147483647 w 1816"/>
                    <a:gd name="T43" fmla="*/ 2147483647 h 1816"/>
                    <a:gd name="T44" fmla="*/ 2147483647 w 1816"/>
                    <a:gd name="T45" fmla="*/ 2147483647 h 1816"/>
                    <a:gd name="T46" fmla="*/ 2147483647 w 1816"/>
                    <a:gd name="T47" fmla="*/ 2147483647 h 1816"/>
                    <a:gd name="T48" fmla="*/ 2147483647 w 1816"/>
                    <a:gd name="T49" fmla="*/ 2147483647 h 1816"/>
                    <a:gd name="T50" fmla="*/ 2147483647 w 1816"/>
                    <a:gd name="T51" fmla="*/ 2147483647 h 1816"/>
                    <a:gd name="T52" fmla="*/ 2147483647 w 1816"/>
                    <a:gd name="T53" fmla="*/ 2147483647 h 1816"/>
                    <a:gd name="T54" fmla="*/ 2147483647 w 1816"/>
                    <a:gd name="T55" fmla="*/ 2147483647 h 1816"/>
                    <a:gd name="T56" fmla="*/ 2147483647 w 1816"/>
                    <a:gd name="T57" fmla="*/ 2147483647 h 1816"/>
                    <a:gd name="T58" fmla="*/ 2147483647 w 1816"/>
                    <a:gd name="T59" fmla="*/ 2147483647 h 1816"/>
                    <a:gd name="T60" fmla="*/ 2147483647 w 1816"/>
                    <a:gd name="T61" fmla="*/ 2147483647 h 1816"/>
                    <a:gd name="T62" fmla="*/ 2147483647 w 1816"/>
                    <a:gd name="T63" fmla="*/ 2147483647 h 1816"/>
                    <a:gd name="T64" fmla="*/ 2147483647 w 1816"/>
                    <a:gd name="T65" fmla="*/ 2147483647 h 1816"/>
                    <a:gd name="T66" fmla="*/ 2147483647 w 1816"/>
                    <a:gd name="T67" fmla="*/ 2147483647 h 1816"/>
                    <a:gd name="T68" fmla="*/ 2147483647 w 1816"/>
                    <a:gd name="T69" fmla="*/ 2147483647 h 1816"/>
                    <a:gd name="T70" fmla="*/ 2147483647 w 1816"/>
                    <a:gd name="T71" fmla="*/ 2147483647 h 1816"/>
                    <a:gd name="T72" fmla="*/ 2147483647 w 1816"/>
                    <a:gd name="T73" fmla="*/ 2147483647 h 1816"/>
                    <a:gd name="T74" fmla="*/ 2147483647 w 1816"/>
                    <a:gd name="T75" fmla="*/ 2147483647 h 1816"/>
                    <a:gd name="T76" fmla="*/ 2147483647 w 1816"/>
                    <a:gd name="T77" fmla="*/ 2147483647 h 1816"/>
                    <a:gd name="T78" fmla="*/ 2147483647 w 1816"/>
                    <a:gd name="T79" fmla="*/ 2147483647 h 1816"/>
                    <a:gd name="T80" fmla="*/ 2147483647 w 1816"/>
                    <a:gd name="T81" fmla="*/ 2147483647 h 1816"/>
                    <a:gd name="T82" fmla="*/ 2147483647 w 1816"/>
                    <a:gd name="T83" fmla="*/ 2147483647 h 1816"/>
                    <a:gd name="T84" fmla="*/ 2147483647 w 1816"/>
                    <a:gd name="T85" fmla="*/ 2147483647 h 1816"/>
                    <a:gd name="T86" fmla="*/ 2147483647 w 1816"/>
                    <a:gd name="T87" fmla="*/ 2147483647 h 1816"/>
                    <a:gd name="T88" fmla="*/ 2147483647 w 1816"/>
                    <a:gd name="T89" fmla="*/ 2147483647 h 1816"/>
                    <a:gd name="T90" fmla="*/ 2147483647 w 1816"/>
                    <a:gd name="T91" fmla="*/ 2147483647 h 1816"/>
                    <a:gd name="T92" fmla="*/ 2147483647 w 1816"/>
                    <a:gd name="T93" fmla="*/ 2147483647 h 1816"/>
                    <a:gd name="T94" fmla="*/ 2147483647 w 1816"/>
                    <a:gd name="T95" fmla="*/ 2147483647 h 1816"/>
                    <a:gd name="T96" fmla="*/ 2147483647 w 1816"/>
                    <a:gd name="T97" fmla="*/ 2147483647 h 1816"/>
                    <a:gd name="T98" fmla="*/ 2147483647 w 1816"/>
                    <a:gd name="T99" fmla="*/ 2147483647 h 1816"/>
                    <a:gd name="T100" fmla="*/ 2147483647 w 1816"/>
                    <a:gd name="T101" fmla="*/ 2147483647 h 1816"/>
                    <a:gd name="T102" fmla="*/ 2147483647 w 1816"/>
                    <a:gd name="T103" fmla="*/ 2147483647 h 181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816"/>
                    <a:gd name="T157" fmla="*/ 0 h 1816"/>
                    <a:gd name="T158" fmla="*/ 1816 w 1816"/>
                    <a:gd name="T159" fmla="*/ 1816 h 181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816" h="1816">
                      <a:moveTo>
                        <a:pt x="1816" y="978"/>
                      </a:moveTo>
                      <a:lnTo>
                        <a:pt x="1816" y="836"/>
                      </a:lnTo>
                      <a:lnTo>
                        <a:pt x="1710" y="836"/>
                      </a:lnTo>
                      <a:lnTo>
                        <a:pt x="1706" y="792"/>
                      </a:lnTo>
                      <a:lnTo>
                        <a:pt x="1698" y="750"/>
                      </a:lnTo>
                      <a:lnTo>
                        <a:pt x="1688" y="708"/>
                      </a:lnTo>
                      <a:lnTo>
                        <a:pt x="1678" y="666"/>
                      </a:lnTo>
                      <a:lnTo>
                        <a:pt x="1774" y="626"/>
                      </a:lnTo>
                      <a:lnTo>
                        <a:pt x="1718" y="494"/>
                      </a:lnTo>
                      <a:lnTo>
                        <a:pt x="1622" y="534"/>
                      </a:lnTo>
                      <a:lnTo>
                        <a:pt x="1602" y="496"/>
                      </a:lnTo>
                      <a:lnTo>
                        <a:pt x="1578" y="460"/>
                      </a:lnTo>
                      <a:lnTo>
                        <a:pt x="1552" y="424"/>
                      </a:lnTo>
                      <a:lnTo>
                        <a:pt x="1526" y="390"/>
                      </a:lnTo>
                      <a:lnTo>
                        <a:pt x="1600" y="316"/>
                      </a:lnTo>
                      <a:lnTo>
                        <a:pt x="1498" y="216"/>
                      </a:lnTo>
                      <a:lnTo>
                        <a:pt x="1426" y="290"/>
                      </a:lnTo>
                      <a:lnTo>
                        <a:pt x="1392" y="262"/>
                      </a:lnTo>
                      <a:lnTo>
                        <a:pt x="1356" y="236"/>
                      </a:lnTo>
                      <a:lnTo>
                        <a:pt x="1318" y="214"/>
                      </a:lnTo>
                      <a:lnTo>
                        <a:pt x="1280" y="192"/>
                      </a:lnTo>
                      <a:lnTo>
                        <a:pt x="1320" y="96"/>
                      </a:lnTo>
                      <a:lnTo>
                        <a:pt x="1188" y="42"/>
                      </a:lnTo>
                      <a:lnTo>
                        <a:pt x="1150" y="138"/>
                      </a:lnTo>
                      <a:lnTo>
                        <a:pt x="1108" y="126"/>
                      </a:lnTo>
                      <a:lnTo>
                        <a:pt x="1066" y="116"/>
                      </a:lnTo>
                      <a:lnTo>
                        <a:pt x="1022" y="110"/>
                      </a:lnTo>
                      <a:lnTo>
                        <a:pt x="978" y="104"/>
                      </a:lnTo>
                      <a:lnTo>
                        <a:pt x="978" y="0"/>
                      </a:lnTo>
                      <a:lnTo>
                        <a:pt x="836" y="0"/>
                      </a:lnTo>
                      <a:lnTo>
                        <a:pt x="836" y="104"/>
                      </a:lnTo>
                      <a:lnTo>
                        <a:pt x="792" y="110"/>
                      </a:lnTo>
                      <a:lnTo>
                        <a:pt x="750" y="116"/>
                      </a:lnTo>
                      <a:lnTo>
                        <a:pt x="706" y="126"/>
                      </a:lnTo>
                      <a:lnTo>
                        <a:pt x="666" y="138"/>
                      </a:lnTo>
                      <a:lnTo>
                        <a:pt x="626" y="42"/>
                      </a:lnTo>
                      <a:lnTo>
                        <a:pt x="494" y="96"/>
                      </a:lnTo>
                      <a:lnTo>
                        <a:pt x="534" y="192"/>
                      </a:lnTo>
                      <a:lnTo>
                        <a:pt x="496" y="214"/>
                      </a:lnTo>
                      <a:lnTo>
                        <a:pt x="460" y="236"/>
                      </a:lnTo>
                      <a:lnTo>
                        <a:pt x="424" y="262"/>
                      </a:lnTo>
                      <a:lnTo>
                        <a:pt x="390" y="290"/>
                      </a:lnTo>
                      <a:lnTo>
                        <a:pt x="316" y="216"/>
                      </a:lnTo>
                      <a:lnTo>
                        <a:pt x="216" y="316"/>
                      </a:lnTo>
                      <a:lnTo>
                        <a:pt x="288" y="390"/>
                      </a:lnTo>
                      <a:lnTo>
                        <a:pt x="262" y="424"/>
                      </a:lnTo>
                      <a:lnTo>
                        <a:pt x="236" y="460"/>
                      </a:lnTo>
                      <a:lnTo>
                        <a:pt x="214" y="496"/>
                      </a:lnTo>
                      <a:lnTo>
                        <a:pt x="192" y="534"/>
                      </a:lnTo>
                      <a:lnTo>
                        <a:pt x="96" y="494"/>
                      </a:lnTo>
                      <a:lnTo>
                        <a:pt x="42" y="626"/>
                      </a:lnTo>
                      <a:lnTo>
                        <a:pt x="138" y="666"/>
                      </a:lnTo>
                      <a:lnTo>
                        <a:pt x="126" y="708"/>
                      </a:lnTo>
                      <a:lnTo>
                        <a:pt x="116" y="750"/>
                      </a:lnTo>
                      <a:lnTo>
                        <a:pt x="108" y="792"/>
                      </a:lnTo>
                      <a:lnTo>
                        <a:pt x="104" y="836"/>
                      </a:lnTo>
                      <a:lnTo>
                        <a:pt x="0" y="836"/>
                      </a:lnTo>
                      <a:lnTo>
                        <a:pt x="0" y="978"/>
                      </a:lnTo>
                      <a:lnTo>
                        <a:pt x="104" y="978"/>
                      </a:lnTo>
                      <a:lnTo>
                        <a:pt x="108" y="1022"/>
                      </a:lnTo>
                      <a:lnTo>
                        <a:pt x="116" y="1066"/>
                      </a:lnTo>
                      <a:lnTo>
                        <a:pt x="126" y="1108"/>
                      </a:lnTo>
                      <a:lnTo>
                        <a:pt x="138" y="1150"/>
                      </a:lnTo>
                      <a:lnTo>
                        <a:pt x="42" y="1190"/>
                      </a:lnTo>
                      <a:lnTo>
                        <a:pt x="96" y="1320"/>
                      </a:lnTo>
                      <a:lnTo>
                        <a:pt x="192" y="1280"/>
                      </a:lnTo>
                      <a:lnTo>
                        <a:pt x="214" y="1320"/>
                      </a:lnTo>
                      <a:lnTo>
                        <a:pt x="236" y="1356"/>
                      </a:lnTo>
                      <a:lnTo>
                        <a:pt x="262" y="1392"/>
                      </a:lnTo>
                      <a:lnTo>
                        <a:pt x="288" y="1426"/>
                      </a:lnTo>
                      <a:lnTo>
                        <a:pt x="216" y="1500"/>
                      </a:lnTo>
                      <a:lnTo>
                        <a:pt x="316" y="1600"/>
                      </a:lnTo>
                      <a:lnTo>
                        <a:pt x="390" y="1526"/>
                      </a:lnTo>
                      <a:lnTo>
                        <a:pt x="424" y="1554"/>
                      </a:lnTo>
                      <a:lnTo>
                        <a:pt x="460" y="1578"/>
                      </a:lnTo>
                      <a:lnTo>
                        <a:pt x="496" y="1602"/>
                      </a:lnTo>
                      <a:lnTo>
                        <a:pt x="534" y="1622"/>
                      </a:lnTo>
                      <a:lnTo>
                        <a:pt x="494" y="1718"/>
                      </a:lnTo>
                      <a:lnTo>
                        <a:pt x="626" y="1774"/>
                      </a:lnTo>
                      <a:lnTo>
                        <a:pt x="666" y="1678"/>
                      </a:lnTo>
                      <a:lnTo>
                        <a:pt x="706" y="1690"/>
                      </a:lnTo>
                      <a:lnTo>
                        <a:pt x="750" y="1698"/>
                      </a:lnTo>
                      <a:lnTo>
                        <a:pt x="792" y="1706"/>
                      </a:lnTo>
                      <a:lnTo>
                        <a:pt x="836" y="1712"/>
                      </a:lnTo>
                      <a:lnTo>
                        <a:pt x="836" y="1816"/>
                      </a:lnTo>
                      <a:lnTo>
                        <a:pt x="978" y="1816"/>
                      </a:lnTo>
                      <a:lnTo>
                        <a:pt x="978" y="1712"/>
                      </a:lnTo>
                      <a:lnTo>
                        <a:pt x="1022" y="1706"/>
                      </a:lnTo>
                      <a:lnTo>
                        <a:pt x="1066" y="1698"/>
                      </a:lnTo>
                      <a:lnTo>
                        <a:pt x="1108" y="1690"/>
                      </a:lnTo>
                      <a:lnTo>
                        <a:pt x="1150" y="1678"/>
                      </a:lnTo>
                      <a:lnTo>
                        <a:pt x="1188" y="1774"/>
                      </a:lnTo>
                      <a:lnTo>
                        <a:pt x="1320" y="1718"/>
                      </a:lnTo>
                      <a:lnTo>
                        <a:pt x="1280" y="1622"/>
                      </a:lnTo>
                      <a:lnTo>
                        <a:pt x="1318" y="1602"/>
                      </a:lnTo>
                      <a:lnTo>
                        <a:pt x="1356" y="1578"/>
                      </a:lnTo>
                      <a:lnTo>
                        <a:pt x="1392" y="1554"/>
                      </a:lnTo>
                      <a:lnTo>
                        <a:pt x="1426" y="1526"/>
                      </a:lnTo>
                      <a:lnTo>
                        <a:pt x="1498" y="1600"/>
                      </a:lnTo>
                      <a:lnTo>
                        <a:pt x="1600" y="1500"/>
                      </a:lnTo>
                      <a:lnTo>
                        <a:pt x="1526" y="1426"/>
                      </a:lnTo>
                      <a:lnTo>
                        <a:pt x="1552" y="1392"/>
                      </a:lnTo>
                      <a:lnTo>
                        <a:pt x="1578" y="1356"/>
                      </a:lnTo>
                      <a:lnTo>
                        <a:pt x="1602" y="1320"/>
                      </a:lnTo>
                      <a:lnTo>
                        <a:pt x="1622" y="1280"/>
                      </a:lnTo>
                      <a:lnTo>
                        <a:pt x="1718" y="1320"/>
                      </a:lnTo>
                      <a:lnTo>
                        <a:pt x="1774" y="1190"/>
                      </a:lnTo>
                      <a:lnTo>
                        <a:pt x="1678" y="1150"/>
                      </a:lnTo>
                      <a:lnTo>
                        <a:pt x="1688" y="1108"/>
                      </a:lnTo>
                      <a:lnTo>
                        <a:pt x="1698" y="1066"/>
                      </a:lnTo>
                      <a:lnTo>
                        <a:pt x="1706" y="1022"/>
                      </a:lnTo>
                      <a:lnTo>
                        <a:pt x="1710" y="978"/>
                      </a:lnTo>
                      <a:lnTo>
                        <a:pt x="1816" y="978"/>
                      </a:lnTo>
                      <a:close/>
                      <a:moveTo>
                        <a:pt x="908" y="1614"/>
                      </a:moveTo>
                      <a:lnTo>
                        <a:pt x="908" y="1614"/>
                      </a:lnTo>
                      <a:lnTo>
                        <a:pt x="872" y="1612"/>
                      </a:lnTo>
                      <a:lnTo>
                        <a:pt x="836" y="1610"/>
                      </a:lnTo>
                      <a:lnTo>
                        <a:pt x="800" y="1606"/>
                      </a:lnTo>
                      <a:lnTo>
                        <a:pt x="766" y="1600"/>
                      </a:lnTo>
                      <a:lnTo>
                        <a:pt x="730" y="1592"/>
                      </a:lnTo>
                      <a:lnTo>
                        <a:pt x="698" y="1582"/>
                      </a:lnTo>
                      <a:lnTo>
                        <a:pt x="664" y="1570"/>
                      </a:lnTo>
                      <a:lnTo>
                        <a:pt x="632" y="1558"/>
                      </a:lnTo>
                      <a:lnTo>
                        <a:pt x="602" y="1544"/>
                      </a:lnTo>
                      <a:lnTo>
                        <a:pt x="570" y="1528"/>
                      </a:lnTo>
                      <a:lnTo>
                        <a:pt x="542" y="1512"/>
                      </a:lnTo>
                      <a:lnTo>
                        <a:pt x="512" y="1492"/>
                      </a:lnTo>
                      <a:lnTo>
                        <a:pt x="484" y="1474"/>
                      </a:lnTo>
                      <a:lnTo>
                        <a:pt x="458" y="1452"/>
                      </a:lnTo>
                      <a:lnTo>
                        <a:pt x="432" y="1430"/>
                      </a:lnTo>
                      <a:lnTo>
                        <a:pt x="408" y="1406"/>
                      </a:lnTo>
                      <a:lnTo>
                        <a:pt x="384" y="1382"/>
                      </a:lnTo>
                      <a:lnTo>
                        <a:pt x="362" y="1356"/>
                      </a:lnTo>
                      <a:lnTo>
                        <a:pt x="342" y="1330"/>
                      </a:lnTo>
                      <a:lnTo>
                        <a:pt x="322" y="1302"/>
                      </a:lnTo>
                      <a:lnTo>
                        <a:pt x="304" y="1274"/>
                      </a:lnTo>
                      <a:lnTo>
                        <a:pt x="286" y="1244"/>
                      </a:lnTo>
                      <a:lnTo>
                        <a:pt x="272" y="1214"/>
                      </a:lnTo>
                      <a:lnTo>
                        <a:pt x="256" y="1182"/>
                      </a:lnTo>
                      <a:lnTo>
                        <a:pt x="244" y="1150"/>
                      </a:lnTo>
                      <a:lnTo>
                        <a:pt x="234" y="1118"/>
                      </a:lnTo>
                      <a:lnTo>
                        <a:pt x="224" y="1084"/>
                      </a:lnTo>
                      <a:lnTo>
                        <a:pt x="216" y="1050"/>
                      </a:lnTo>
                      <a:lnTo>
                        <a:pt x="210" y="1016"/>
                      </a:lnTo>
                      <a:lnTo>
                        <a:pt x="206" y="980"/>
                      </a:lnTo>
                      <a:lnTo>
                        <a:pt x="202" y="944"/>
                      </a:lnTo>
                      <a:lnTo>
                        <a:pt x="202" y="908"/>
                      </a:lnTo>
                      <a:lnTo>
                        <a:pt x="202" y="872"/>
                      </a:lnTo>
                      <a:lnTo>
                        <a:pt x="206" y="836"/>
                      </a:lnTo>
                      <a:lnTo>
                        <a:pt x="210" y="800"/>
                      </a:lnTo>
                      <a:lnTo>
                        <a:pt x="216" y="766"/>
                      </a:lnTo>
                      <a:lnTo>
                        <a:pt x="224" y="732"/>
                      </a:lnTo>
                      <a:lnTo>
                        <a:pt x="234" y="698"/>
                      </a:lnTo>
                      <a:lnTo>
                        <a:pt x="244" y="664"/>
                      </a:lnTo>
                      <a:lnTo>
                        <a:pt x="256" y="632"/>
                      </a:lnTo>
                      <a:lnTo>
                        <a:pt x="272" y="602"/>
                      </a:lnTo>
                      <a:lnTo>
                        <a:pt x="286" y="572"/>
                      </a:lnTo>
                      <a:lnTo>
                        <a:pt x="304" y="542"/>
                      </a:lnTo>
                      <a:lnTo>
                        <a:pt x="322" y="512"/>
                      </a:lnTo>
                      <a:lnTo>
                        <a:pt x="342" y="486"/>
                      </a:lnTo>
                      <a:lnTo>
                        <a:pt x="362" y="458"/>
                      </a:lnTo>
                      <a:lnTo>
                        <a:pt x="384" y="432"/>
                      </a:lnTo>
                      <a:lnTo>
                        <a:pt x="408" y="408"/>
                      </a:lnTo>
                      <a:lnTo>
                        <a:pt x="432" y="386"/>
                      </a:lnTo>
                      <a:lnTo>
                        <a:pt x="458" y="362"/>
                      </a:lnTo>
                      <a:lnTo>
                        <a:pt x="484" y="342"/>
                      </a:lnTo>
                      <a:lnTo>
                        <a:pt x="512" y="322"/>
                      </a:lnTo>
                      <a:lnTo>
                        <a:pt x="542" y="304"/>
                      </a:lnTo>
                      <a:lnTo>
                        <a:pt x="570" y="286"/>
                      </a:lnTo>
                      <a:lnTo>
                        <a:pt x="602" y="272"/>
                      </a:lnTo>
                      <a:lnTo>
                        <a:pt x="632" y="258"/>
                      </a:lnTo>
                      <a:lnTo>
                        <a:pt x="664" y="244"/>
                      </a:lnTo>
                      <a:lnTo>
                        <a:pt x="698" y="234"/>
                      </a:lnTo>
                      <a:lnTo>
                        <a:pt x="730" y="224"/>
                      </a:lnTo>
                      <a:lnTo>
                        <a:pt x="766" y="216"/>
                      </a:lnTo>
                      <a:lnTo>
                        <a:pt x="800" y="210"/>
                      </a:lnTo>
                      <a:lnTo>
                        <a:pt x="836" y="206"/>
                      </a:lnTo>
                      <a:lnTo>
                        <a:pt x="872" y="202"/>
                      </a:lnTo>
                      <a:lnTo>
                        <a:pt x="908" y="202"/>
                      </a:lnTo>
                      <a:lnTo>
                        <a:pt x="944" y="202"/>
                      </a:lnTo>
                      <a:lnTo>
                        <a:pt x="980" y="206"/>
                      </a:lnTo>
                      <a:lnTo>
                        <a:pt x="1014" y="210"/>
                      </a:lnTo>
                      <a:lnTo>
                        <a:pt x="1050" y="216"/>
                      </a:lnTo>
                      <a:lnTo>
                        <a:pt x="1084" y="224"/>
                      </a:lnTo>
                      <a:lnTo>
                        <a:pt x="1118" y="234"/>
                      </a:lnTo>
                      <a:lnTo>
                        <a:pt x="1150" y="244"/>
                      </a:lnTo>
                      <a:lnTo>
                        <a:pt x="1182" y="258"/>
                      </a:lnTo>
                      <a:lnTo>
                        <a:pt x="1214" y="272"/>
                      </a:lnTo>
                      <a:lnTo>
                        <a:pt x="1244" y="286"/>
                      </a:lnTo>
                      <a:lnTo>
                        <a:pt x="1274" y="304"/>
                      </a:lnTo>
                      <a:lnTo>
                        <a:pt x="1302" y="322"/>
                      </a:lnTo>
                      <a:lnTo>
                        <a:pt x="1330" y="342"/>
                      </a:lnTo>
                      <a:lnTo>
                        <a:pt x="1356" y="362"/>
                      </a:lnTo>
                      <a:lnTo>
                        <a:pt x="1382" y="386"/>
                      </a:lnTo>
                      <a:lnTo>
                        <a:pt x="1406" y="408"/>
                      </a:lnTo>
                      <a:lnTo>
                        <a:pt x="1430" y="432"/>
                      </a:lnTo>
                      <a:lnTo>
                        <a:pt x="1452" y="458"/>
                      </a:lnTo>
                      <a:lnTo>
                        <a:pt x="1474" y="486"/>
                      </a:lnTo>
                      <a:lnTo>
                        <a:pt x="1492" y="512"/>
                      </a:lnTo>
                      <a:lnTo>
                        <a:pt x="1512" y="542"/>
                      </a:lnTo>
                      <a:lnTo>
                        <a:pt x="1528" y="572"/>
                      </a:lnTo>
                      <a:lnTo>
                        <a:pt x="1544" y="602"/>
                      </a:lnTo>
                      <a:lnTo>
                        <a:pt x="1558" y="632"/>
                      </a:lnTo>
                      <a:lnTo>
                        <a:pt x="1570" y="664"/>
                      </a:lnTo>
                      <a:lnTo>
                        <a:pt x="1582" y="698"/>
                      </a:lnTo>
                      <a:lnTo>
                        <a:pt x="1592" y="732"/>
                      </a:lnTo>
                      <a:lnTo>
                        <a:pt x="1598" y="766"/>
                      </a:lnTo>
                      <a:lnTo>
                        <a:pt x="1606" y="800"/>
                      </a:lnTo>
                      <a:lnTo>
                        <a:pt x="1610" y="836"/>
                      </a:lnTo>
                      <a:lnTo>
                        <a:pt x="1612" y="872"/>
                      </a:lnTo>
                      <a:lnTo>
                        <a:pt x="1614" y="908"/>
                      </a:lnTo>
                      <a:lnTo>
                        <a:pt x="1612" y="944"/>
                      </a:lnTo>
                      <a:lnTo>
                        <a:pt x="1610" y="980"/>
                      </a:lnTo>
                      <a:lnTo>
                        <a:pt x="1606" y="1016"/>
                      </a:lnTo>
                      <a:lnTo>
                        <a:pt x="1598" y="1050"/>
                      </a:lnTo>
                      <a:lnTo>
                        <a:pt x="1592" y="1084"/>
                      </a:lnTo>
                      <a:lnTo>
                        <a:pt x="1582" y="1118"/>
                      </a:lnTo>
                      <a:lnTo>
                        <a:pt x="1570" y="1150"/>
                      </a:lnTo>
                      <a:lnTo>
                        <a:pt x="1558" y="1182"/>
                      </a:lnTo>
                      <a:lnTo>
                        <a:pt x="1544" y="1214"/>
                      </a:lnTo>
                      <a:lnTo>
                        <a:pt x="1528" y="1244"/>
                      </a:lnTo>
                      <a:lnTo>
                        <a:pt x="1512" y="1274"/>
                      </a:lnTo>
                      <a:lnTo>
                        <a:pt x="1492" y="1302"/>
                      </a:lnTo>
                      <a:lnTo>
                        <a:pt x="1474" y="1330"/>
                      </a:lnTo>
                      <a:lnTo>
                        <a:pt x="1452" y="1356"/>
                      </a:lnTo>
                      <a:lnTo>
                        <a:pt x="1430" y="1382"/>
                      </a:lnTo>
                      <a:lnTo>
                        <a:pt x="1406" y="1406"/>
                      </a:lnTo>
                      <a:lnTo>
                        <a:pt x="1382" y="1430"/>
                      </a:lnTo>
                      <a:lnTo>
                        <a:pt x="1356" y="1452"/>
                      </a:lnTo>
                      <a:lnTo>
                        <a:pt x="1330" y="1474"/>
                      </a:lnTo>
                      <a:lnTo>
                        <a:pt x="1302" y="1492"/>
                      </a:lnTo>
                      <a:lnTo>
                        <a:pt x="1274" y="1512"/>
                      </a:lnTo>
                      <a:lnTo>
                        <a:pt x="1244" y="1528"/>
                      </a:lnTo>
                      <a:lnTo>
                        <a:pt x="1214" y="1544"/>
                      </a:lnTo>
                      <a:lnTo>
                        <a:pt x="1182" y="1558"/>
                      </a:lnTo>
                      <a:lnTo>
                        <a:pt x="1150" y="1570"/>
                      </a:lnTo>
                      <a:lnTo>
                        <a:pt x="1118" y="1582"/>
                      </a:lnTo>
                      <a:lnTo>
                        <a:pt x="1084" y="1592"/>
                      </a:lnTo>
                      <a:lnTo>
                        <a:pt x="1050" y="1600"/>
                      </a:lnTo>
                      <a:lnTo>
                        <a:pt x="1014" y="1606"/>
                      </a:lnTo>
                      <a:lnTo>
                        <a:pt x="980" y="1610"/>
                      </a:lnTo>
                      <a:lnTo>
                        <a:pt x="944" y="1612"/>
                      </a:lnTo>
                      <a:lnTo>
                        <a:pt x="908" y="1614"/>
                      </a:lnTo>
                      <a:close/>
                    </a:path>
                  </a:pathLst>
                </a:custGeom>
                <a:solidFill>
                  <a:schemeClr val="accent3"/>
                </a:solidFill>
                <a:ln>
                  <a:noFill/>
                </a:ln>
                <a:extLst>
                  <a:ext uri="{91240B29-F687-4F45-9708-019B960494DF}">
                    <a14:hiddenLine xmlns:a14="http://schemas.microsoft.com/office/drawing/2010/main" w="19050">
                      <a:solidFill>
                        <a:srgbClr val="000000"/>
                      </a:solidFill>
                      <a:prstDash val="sysDot"/>
                      <a:round/>
                    </a14:hiddenLine>
                  </a:ext>
                </a:extLst>
              </p:spPr>
              <p:txBody>
                <a:bodyPr wrap="none" anchor="ctr"/>
                <a:lstStyle/>
                <a:p>
                  <a:pPr algn="just" fontAlgn="base" latinLnBrk="1">
                    <a:lnSpc>
                      <a:spcPct val="120000"/>
                    </a:lnSpc>
                    <a:spcBef>
                      <a:spcPts val="0"/>
                    </a:spcBef>
                    <a:spcAft>
                      <a:spcPts val="0"/>
                    </a:spcAft>
                  </a:pPr>
                  <a:endParaRPr kumimoji="1" lang="zh-CN" altLang="en-US" sz="900">
                    <a:solidFill>
                      <a:srgbClr val="A7806F"/>
                    </a:solidFill>
                    <a:latin typeface="微软雅黑" panose="020B0503020204020204" charset="-122"/>
                    <a:ea typeface="微软雅黑" panose="020B0503020204020204" charset="-122"/>
                    <a:cs typeface="+mn-ea"/>
                    <a:sym typeface="Arial" panose="020B0604020202020204" pitchFamily="34" charset="0"/>
                  </a:endParaRPr>
                </a:p>
              </p:txBody>
            </p:sp>
            <p:sp>
              <p:nvSpPr>
                <p:cNvPr id="55" name="Oval 680"/>
                <p:cNvSpPr>
                  <a:spLocks noChangeArrowheads="1"/>
                </p:cNvSpPr>
                <p:nvPr/>
              </p:nvSpPr>
              <p:spPr bwMode="auto">
                <a:xfrm rot="21275257">
                  <a:off x="6055303" y="4040109"/>
                  <a:ext cx="1577975" cy="1577975"/>
                </a:xfrm>
                <a:prstGeom prst="ellipse">
                  <a:avLst/>
                </a:prstGeom>
                <a:solidFill>
                  <a:schemeClr val="accent3"/>
                </a:solidFill>
                <a:ln>
                  <a:noFill/>
                </a:ln>
                <a:extLst>
                  <a:ext uri="{91240B29-F687-4F45-9708-019B960494DF}">
                    <a14:hiddenLine xmlns:a14="http://schemas.microsoft.com/office/drawing/2010/main" w="19050">
                      <a:solidFill>
                        <a:srgbClr val="000000"/>
                      </a:solidFill>
                      <a:round/>
                    </a14:hiddenLine>
                  </a:ext>
                </a:extLst>
              </p:spPr>
              <p:txBody>
                <a:bodyPr wrap="none" anchor="ctr"/>
                <a:lstStyle/>
                <a:p>
                  <a:pPr algn="just" fontAlgn="base" latinLnBrk="1">
                    <a:lnSpc>
                      <a:spcPct val="120000"/>
                    </a:lnSpc>
                    <a:spcBef>
                      <a:spcPts val="0"/>
                    </a:spcBef>
                    <a:spcAft>
                      <a:spcPts val="0"/>
                    </a:spcAft>
                  </a:pPr>
                  <a:endParaRPr kumimoji="1" lang="ko-KR" altLang="en-US" sz="900">
                    <a:solidFill>
                      <a:srgbClr val="A7806F"/>
                    </a:solidFill>
                    <a:latin typeface="微软雅黑" panose="020B0503020204020204" charset="-122"/>
                    <a:ea typeface="微软雅黑" panose="020B0503020204020204" charset="-122"/>
                    <a:cs typeface="+mn-ea"/>
                    <a:sym typeface="Arial" panose="020B0604020202020204" pitchFamily="34" charset="0"/>
                  </a:endParaRPr>
                </a:p>
              </p:txBody>
            </p:sp>
            <p:sp>
              <p:nvSpPr>
                <p:cNvPr id="56" name="Arc 681"/>
                <p:cNvSpPr/>
                <p:nvPr/>
              </p:nvSpPr>
              <p:spPr bwMode="auto">
                <a:xfrm rot="7501686">
                  <a:off x="4141572" y="3609103"/>
                  <a:ext cx="1906587" cy="1549400"/>
                </a:xfrm>
                <a:custGeom>
                  <a:avLst/>
                  <a:gdLst>
                    <a:gd name="T0" fmla="*/ 2147483647 w 21600"/>
                    <a:gd name="T1" fmla="*/ 0 h 15695"/>
                    <a:gd name="T2" fmla="*/ 2147483647 w 21600"/>
                    <a:gd name="T3" fmla="*/ 2147483647 h 15695"/>
                    <a:gd name="T4" fmla="*/ 0 w 21600"/>
                    <a:gd name="T5" fmla="*/ 2147483647 h 15695"/>
                    <a:gd name="T6" fmla="*/ 0 60000 65536"/>
                    <a:gd name="T7" fmla="*/ 0 60000 65536"/>
                    <a:gd name="T8" fmla="*/ 0 60000 65536"/>
                    <a:gd name="T9" fmla="*/ 0 w 21600"/>
                    <a:gd name="T10" fmla="*/ 0 h 15695"/>
                    <a:gd name="T11" fmla="*/ 21600 w 21600"/>
                    <a:gd name="T12" fmla="*/ 15695 h 15695"/>
                  </a:gdLst>
                  <a:ahLst/>
                  <a:cxnLst>
                    <a:cxn ang="T6">
                      <a:pos x="T0" y="T1"/>
                    </a:cxn>
                    <a:cxn ang="T7">
                      <a:pos x="T2" y="T3"/>
                    </a:cxn>
                    <a:cxn ang="T8">
                      <a:pos x="T4" y="T5"/>
                    </a:cxn>
                  </a:cxnLst>
                  <a:rect l="T9" t="T10" r="T11" b="T12"/>
                  <a:pathLst>
                    <a:path w="21600" h="15695" fill="none" extrusionOk="0">
                      <a:moveTo>
                        <a:pt x="14840" y="-1"/>
                      </a:moveTo>
                      <a:cubicBezTo>
                        <a:pt x="19155" y="4079"/>
                        <a:pt x="21600" y="9756"/>
                        <a:pt x="21600" y="15695"/>
                      </a:cubicBezTo>
                    </a:path>
                    <a:path w="21600" h="15695" stroke="0" extrusionOk="0">
                      <a:moveTo>
                        <a:pt x="14840" y="-1"/>
                      </a:moveTo>
                      <a:cubicBezTo>
                        <a:pt x="19155" y="4079"/>
                        <a:pt x="21600" y="9756"/>
                        <a:pt x="21600" y="15695"/>
                      </a:cubicBezTo>
                      <a:lnTo>
                        <a:pt x="0" y="15695"/>
                      </a:lnTo>
                      <a:lnTo>
                        <a:pt x="14840" y="-1"/>
                      </a:lnTo>
                      <a:close/>
                    </a:path>
                  </a:pathLst>
                </a:custGeom>
                <a:noFill/>
                <a:ln w="9525">
                  <a:solidFill>
                    <a:schemeClr val="bg1">
                      <a:lumMod val="50000"/>
                    </a:schemeClr>
                  </a:solidFill>
                  <a:prstDash val="sysDot"/>
                  <a:rou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pPr algn="just" defTabSz="1054735" latinLnBrk="1">
                    <a:lnSpc>
                      <a:spcPct val="120000"/>
                    </a:lnSpc>
                    <a:spcBef>
                      <a:spcPts val="0"/>
                    </a:spcBef>
                    <a:spcAft>
                      <a:spcPts val="0"/>
                    </a:spcAft>
                    <a:defRPr/>
                  </a:pPr>
                  <a:endParaRPr kumimoji="1" lang="zh-CN" altLang="en-US" sz="900" kern="0">
                    <a:solidFill>
                      <a:srgbClr val="A7806F"/>
                    </a:solidFill>
                    <a:latin typeface="微软雅黑" panose="020B0503020204020204" charset="-122"/>
                    <a:ea typeface="微软雅黑" panose="020B0503020204020204" charset="-122"/>
                    <a:cs typeface="+mn-ea"/>
                    <a:sym typeface="Arial" panose="020B0604020202020204" pitchFamily="34" charset="0"/>
                  </a:endParaRPr>
                </a:p>
              </p:txBody>
            </p:sp>
            <p:sp>
              <p:nvSpPr>
                <p:cNvPr id="57" name="Arc 683"/>
                <p:cNvSpPr/>
                <p:nvPr/>
              </p:nvSpPr>
              <p:spPr bwMode="auto">
                <a:xfrm rot="256945">
                  <a:off x="7018916" y="2744709"/>
                  <a:ext cx="620712" cy="898525"/>
                </a:xfrm>
                <a:custGeom>
                  <a:avLst/>
                  <a:gdLst>
                    <a:gd name="T0" fmla="*/ 2147483647 w 21600"/>
                    <a:gd name="T1" fmla="*/ 0 h 31203"/>
                    <a:gd name="T2" fmla="*/ 2147483647 w 21600"/>
                    <a:gd name="T3" fmla="*/ 2147483647 h 31203"/>
                    <a:gd name="T4" fmla="*/ 0 w 21600"/>
                    <a:gd name="T5" fmla="*/ 2147483647 h 31203"/>
                    <a:gd name="T6" fmla="*/ 0 60000 65536"/>
                    <a:gd name="T7" fmla="*/ 0 60000 65536"/>
                    <a:gd name="T8" fmla="*/ 0 60000 65536"/>
                    <a:gd name="T9" fmla="*/ 0 w 21600"/>
                    <a:gd name="T10" fmla="*/ 0 h 31203"/>
                    <a:gd name="T11" fmla="*/ 21600 w 21600"/>
                    <a:gd name="T12" fmla="*/ 31203 h 31203"/>
                  </a:gdLst>
                  <a:ahLst/>
                  <a:cxnLst>
                    <a:cxn ang="T6">
                      <a:pos x="T0" y="T1"/>
                    </a:cxn>
                    <a:cxn ang="T7">
                      <a:pos x="T2" y="T3"/>
                    </a:cxn>
                    <a:cxn ang="T8">
                      <a:pos x="T4" y="T5"/>
                    </a:cxn>
                  </a:cxnLst>
                  <a:rect l="T9" t="T10" r="T11" b="T12"/>
                  <a:pathLst>
                    <a:path w="21600" h="31203" fill="none" extrusionOk="0">
                      <a:moveTo>
                        <a:pt x="3237" y="-1"/>
                      </a:moveTo>
                      <a:cubicBezTo>
                        <a:pt x="13795" y="1600"/>
                        <a:pt x="21600" y="10676"/>
                        <a:pt x="21600" y="21356"/>
                      </a:cubicBezTo>
                      <a:cubicBezTo>
                        <a:pt x="21600" y="24780"/>
                        <a:pt x="20785" y="28155"/>
                        <a:pt x="19224" y="31202"/>
                      </a:cubicBezTo>
                    </a:path>
                    <a:path w="21600" h="31203" stroke="0" extrusionOk="0">
                      <a:moveTo>
                        <a:pt x="3237" y="-1"/>
                      </a:moveTo>
                      <a:cubicBezTo>
                        <a:pt x="13795" y="1600"/>
                        <a:pt x="21600" y="10676"/>
                        <a:pt x="21600" y="21356"/>
                      </a:cubicBezTo>
                      <a:cubicBezTo>
                        <a:pt x="21600" y="24780"/>
                        <a:pt x="20785" y="28155"/>
                        <a:pt x="19224" y="31202"/>
                      </a:cubicBezTo>
                      <a:lnTo>
                        <a:pt x="0" y="21356"/>
                      </a:lnTo>
                      <a:lnTo>
                        <a:pt x="3237" y="-1"/>
                      </a:lnTo>
                      <a:close/>
                    </a:path>
                  </a:pathLst>
                </a:custGeom>
                <a:noFill/>
                <a:ln w="9525">
                  <a:solidFill>
                    <a:schemeClr val="bg1">
                      <a:lumMod val="50000"/>
                    </a:schemeClr>
                  </a:solidFill>
                  <a:prstDash val="sysDot"/>
                  <a:rou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pPr algn="just" defTabSz="1054735" latinLnBrk="1">
                    <a:lnSpc>
                      <a:spcPct val="120000"/>
                    </a:lnSpc>
                    <a:spcBef>
                      <a:spcPts val="0"/>
                    </a:spcBef>
                    <a:spcAft>
                      <a:spcPts val="0"/>
                    </a:spcAft>
                    <a:defRPr/>
                  </a:pPr>
                  <a:endParaRPr kumimoji="1" lang="zh-CN" altLang="en-US" sz="900" kern="0">
                    <a:solidFill>
                      <a:srgbClr val="A7806F"/>
                    </a:solidFill>
                    <a:latin typeface="微软雅黑" panose="020B0503020204020204" charset="-122"/>
                    <a:ea typeface="微软雅黑" panose="020B0503020204020204" charset="-122"/>
                    <a:cs typeface="+mn-ea"/>
                    <a:sym typeface="Arial" panose="020B0604020202020204" pitchFamily="34" charset="0"/>
                  </a:endParaRPr>
                </a:p>
              </p:txBody>
            </p:sp>
          </p:grpSp>
          <p:sp>
            <p:nvSpPr>
              <p:cNvPr id="58" name="Content Placeholder 2"/>
              <p:cNvSpPr txBox="1"/>
              <p:nvPr/>
            </p:nvSpPr>
            <p:spPr>
              <a:xfrm>
                <a:off x="15583" y="3872"/>
                <a:ext cx="1561" cy="808"/>
              </a:xfrm>
              <a:prstGeom prst="rect">
                <a:avLst/>
              </a:prstGeom>
            </p:spPr>
            <p:txBody>
              <a:bodyPr vert="horz" lIns="105484" tIns="52741" rIns="105484" bIns="52741"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20000"/>
                  </a:lnSpc>
                  <a:spcBef>
                    <a:spcPts val="0"/>
                  </a:spcBef>
                  <a:spcAft>
                    <a:spcPts val="0"/>
                  </a:spcAft>
                  <a:buNone/>
                </a:pPr>
                <a:r>
                  <a:rPr lang="zh-CN" altLang="en-US" smtClean="0">
                    <a:solidFill>
                      <a:srgbClr val="A7806F"/>
                    </a:solidFill>
                    <a:latin typeface="微软雅黑" panose="020B0503020204020204" charset="-122"/>
                    <a:ea typeface="微软雅黑" panose="020B0503020204020204" charset="-122"/>
                    <a:cs typeface="+mn-ea"/>
                    <a:sym typeface="Arial" panose="020B0604020202020204" pitchFamily="34" charset="0"/>
                  </a:rPr>
                  <a:t>请替换文字内容</a:t>
                </a:r>
                <a:endParaRPr lang="zh-CN" altLang="en-US" dirty="0" smtClean="0">
                  <a:solidFill>
                    <a:srgbClr val="A7806F"/>
                  </a:solidFill>
                  <a:latin typeface="微软雅黑" panose="020B0503020204020204" charset="-122"/>
                  <a:ea typeface="微软雅黑" panose="020B0503020204020204" charset="-122"/>
                  <a:cs typeface="+mn-ea"/>
                  <a:sym typeface="Arial" panose="020B0604020202020204" pitchFamily="34" charset="0"/>
                </a:endParaRPr>
              </a:p>
            </p:txBody>
          </p:sp>
          <p:sp>
            <p:nvSpPr>
              <p:cNvPr id="59" name="Content Placeholder 2"/>
              <p:cNvSpPr txBox="1"/>
              <p:nvPr/>
            </p:nvSpPr>
            <p:spPr>
              <a:xfrm>
                <a:off x="15028" y="9269"/>
                <a:ext cx="1561" cy="808"/>
              </a:xfrm>
              <a:prstGeom prst="rect">
                <a:avLst/>
              </a:prstGeom>
            </p:spPr>
            <p:txBody>
              <a:bodyPr vert="horz" lIns="105484" tIns="52741" rIns="105484" bIns="52741"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20000"/>
                  </a:lnSpc>
                  <a:spcBef>
                    <a:spcPts val="0"/>
                  </a:spcBef>
                  <a:spcAft>
                    <a:spcPts val="0"/>
                  </a:spcAft>
                  <a:buNone/>
                </a:pPr>
                <a:r>
                  <a:rPr lang="zh-CN" altLang="en-US" smtClean="0">
                    <a:solidFill>
                      <a:srgbClr val="A7806F"/>
                    </a:solidFill>
                    <a:latin typeface="微软雅黑" panose="020B0503020204020204" charset="-122"/>
                    <a:ea typeface="微软雅黑" panose="020B0503020204020204" charset="-122"/>
                    <a:cs typeface="+mn-ea"/>
                    <a:sym typeface="Arial" panose="020B0604020202020204" pitchFamily="34" charset="0"/>
                  </a:rPr>
                  <a:t>请替换文字内容</a:t>
                </a:r>
                <a:endParaRPr lang="zh-CN" altLang="en-US" dirty="0" smtClean="0">
                  <a:solidFill>
                    <a:srgbClr val="A7806F"/>
                  </a:solidFill>
                  <a:latin typeface="微软雅黑" panose="020B0503020204020204" charset="-122"/>
                  <a:ea typeface="微软雅黑" panose="020B0503020204020204" charset="-122"/>
                  <a:cs typeface="+mn-ea"/>
                  <a:sym typeface="Arial" panose="020B0604020202020204" pitchFamily="34" charset="0"/>
                </a:endParaRPr>
              </a:p>
            </p:txBody>
          </p:sp>
          <p:sp>
            <p:nvSpPr>
              <p:cNvPr id="60" name="Content Placeholder 2"/>
              <p:cNvSpPr txBox="1"/>
              <p:nvPr/>
            </p:nvSpPr>
            <p:spPr>
              <a:xfrm>
                <a:off x="10607" y="6659"/>
                <a:ext cx="1561" cy="808"/>
              </a:xfrm>
              <a:prstGeom prst="rect">
                <a:avLst/>
              </a:prstGeom>
            </p:spPr>
            <p:txBody>
              <a:bodyPr vert="horz" lIns="105484" tIns="52741" rIns="105484" bIns="52741"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20000"/>
                  </a:lnSpc>
                  <a:spcBef>
                    <a:spcPts val="0"/>
                  </a:spcBef>
                  <a:spcAft>
                    <a:spcPts val="0"/>
                  </a:spcAft>
                  <a:buNone/>
                </a:pPr>
                <a:r>
                  <a:rPr lang="zh-CN" altLang="en-US" smtClean="0">
                    <a:solidFill>
                      <a:srgbClr val="A7806F"/>
                    </a:solidFill>
                    <a:latin typeface="微软雅黑" panose="020B0503020204020204" charset="-122"/>
                    <a:ea typeface="微软雅黑" panose="020B0503020204020204" charset="-122"/>
                    <a:cs typeface="+mn-ea"/>
                    <a:sym typeface="Arial" panose="020B0604020202020204" pitchFamily="34" charset="0"/>
                  </a:rPr>
                  <a:t>请替换文字内容</a:t>
                </a:r>
                <a:endParaRPr lang="zh-CN" altLang="en-US" dirty="0" smtClean="0">
                  <a:solidFill>
                    <a:srgbClr val="A7806F"/>
                  </a:solidFill>
                  <a:latin typeface="微软雅黑" panose="020B0503020204020204" charset="-122"/>
                  <a:ea typeface="微软雅黑" panose="020B0503020204020204" charset="-122"/>
                  <a:cs typeface="+mn-ea"/>
                  <a:sym typeface="Arial" panose="020B0604020202020204" pitchFamily="34" charset="0"/>
                </a:endParaRPr>
              </a:p>
            </p:txBody>
          </p:sp>
        </p:grpSp>
        <p:sp>
          <p:nvSpPr>
            <p:cNvPr id="61" name="Content Placeholder 2"/>
            <p:cNvSpPr txBox="1"/>
            <p:nvPr/>
          </p:nvSpPr>
          <p:spPr>
            <a:xfrm>
              <a:off x="2763" y="3433"/>
              <a:ext cx="6284" cy="5776"/>
            </a:xfrm>
            <a:prstGeom prst="rect">
              <a:avLst/>
            </a:prstGeom>
          </p:spPr>
          <p:txBody>
            <a:bodyPr vert="horz" lIns="105484" tIns="52741" rIns="105484" bIns="52741"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20000"/>
                </a:lnSpc>
                <a:spcBef>
                  <a:spcPts val="0"/>
                </a:spcBef>
                <a:spcAft>
                  <a:spcPts val="0"/>
                </a:spcAft>
                <a:buNone/>
                <a:defRPr/>
              </a:pPr>
              <a:r>
                <a:rPr lang="en-US" altLang="zh-CN" sz="1200" dirty="0" smtClean="0">
                  <a:solidFill>
                    <a:srgbClr val="A7806F"/>
                  </a:solidFill>
                  <a:latin typeface="微软雅黑" panose="020B0503020204020204" charset="-122"/>
                  <a:ea typeface="微软雅黑" panose="020B0503020204020204" charset="-122"/>
                  <a:cs typeface="+mn-ea"/>
                  <a:sym typeface="+mn-ea"/>
                </a:rPr>
                <a:t>您的内容打在这里，或者通过复制您的文本后，在此框中选择粘贴。</a:t>
              </a:r>
              <a:endParaRPr lang="en-US" altLang="zh-CN" sz="1200" dirty="0" smtClean="0">
                <a:solidFill>
                  <a:srgbClr val="A7806F"/>
                </a:solidFill>
                <a:latin typeface="微软雅黑" panose="020B0503020204020204" charset="-122"/>
                <a:ea typeface="微软雅黑" panose="020B0503020204020204" charset="-122"/>
                <a:cs typeface="+mn-ea"/>
                <a:sym typeface="+mn-ea"/>
              </a:endParaRPr>
            </a:p>
            <a:p>
              <a:pPr marL="0" indent="0" algn="just">
                <a:lnSpc>
                  <a:spcPct val="120000"/>
                </a:lnSpc>
                <a:spcBef>
                  <a:spcPts val="0"/>
                </a:spcBef>
                <a:spcAft>
                  <a:spcPts val="0"/>
                </a:spcAft>
                <a:buNone/>
                <a:defRPr/>
              </a:pPr>
              <a:endParaRPr lang="en-US" altLang="zh-CN" sz="1200" b="0" dirty="0" smtClean="0">
                <a:solidFill>
                  <a:srgbClr val="A7806F"/>
                </a:solidFill>
                <a:latin typeface="微软雅黑" panose="020B0503020204020204" charset="-122"/>
                <a:ea typeface="微软雅黑" panose="020B0503020204020204" charset="-122"/>
                <a:cs typeface="+mn-ea"/>
                <a:sym typeface="+mn-ea"/>
              </a:endParaRPr>
            </a:p>
            <a:p>
              <a:pPr marL="0" indent="0" algn="just">
                <a:lnSpc>
                  <a:spcPct val="120000"/>
                </a:lnSpc>
                <a:spcBef>
                  <a:spcPts val="0"/>
                </a:spcBef>
                <a:spcAft>
                  <a:spcPts val="0"/>
                </a:spcAft>
                <a:buNone/>
                <a:defRPr/>
              </a:pPr>
              <a:endParaRPr lang="en-US" altLang="zh-CN" sz="1200" b="0" dirty="0" smtClean="0">
                <a:solidFill>
                  <a:srgbClr val="A7806F"/>
                </a:solidFill>
                <a:latin typeface="微软雅黑" panose="020B0503020204020204" charset="-122"/>
                <a:ea typeface="微软雅黑" panose="020B0503020204020204" charset="-122"/>
                <a:cs typeface="+mn-ea"/>
                <a:sym typeface="+mn-ea"/>
              </a:endParaRPr>
            </a:p>
            <a:p>
              <a:pPr marL="0" indent="0" algn="just">
                <a:lnSpc>
                  <a:spcPct val="120000"/>
                </a:lnSpc>
                <a:spcBef>
                  <a:spcPts val="0"/>
                </a:spcBef>
                <a:spcAft>
                  <a:spcPts val="0"/>
                </a:spcAft>
                <a:buNone/>
                <a:defRPr/>
              </a:pPr>
              <a:endParaRPr lang="en-US" altLang="zh-CN" sz="1200" b="0" dirty="0" smtClean="0">
                <a:solidFill>
                  <a:srgbClr val="A7806F"/>
                </a:solidFill>
                <a:latin typeface="微软雅黑" panose="020B0503020204020204" charset="-122"/>
                <a:ea typeface="微软雅黑" panose="020B0503020204020204" charset="-122"/>
                <a:cs typeface="+mn-ea"/>
                <a:sym typeface="+mn-ea"/>
              </a:endParaRPr>
            </a:p>
            <a:p>
              <a:pPr marL="0" indent="0" algn="just">
                <a:lnSpc>
                  <a:spcPct val="120000"/>
                </a:lnSpc>
                <a:spcBef>
                  <a:spcPts val="0"/>
                </a:spcBef>
                <a:spcAft>
                  <a:spcPts val="0"/>
                </a:spcAft>
                <a:buNone/>
                <a:defRPr/>
              </a:pPr>
              <a:endParaRPr lang="en-US" altLang="zh-CN" sz="1200" b="0" dirty="0" smtClean="0">
                <a:solidFill>
                  <a:srgbClr val="A7806F"/>
                </a:solidFill>
                <a:latin typeface="微软雅黑" panose="020B0503020204020204" charset="-122"/>
                <a:ea typeface="微软雅黑" panose="020B0503020204020204" charset="-122"/>
                <a:cs typeface="+mn-ea"/>
                <a:sym typeface="+mn-ea"/>
              </a:endParaRPr>
            </a:p>
            <a:p>
              <a:pPr marL="0" indent="0" algn="just">
                <a:lnSpc>
                  <a:spcPct val="120000"/>
                </a:lnSpc>
                <a:spcBef>
                  <a:spcPts val="0"/>
                </a:spcBef>
                <a:spcAft>
                  <a:spcPts val="0"/>
                </a:spcAft>
                <a:buNone/>
                <a:defRPr/>
              </a:pPr>
              <a:r>
                <a:rPr lang="en-US" altLang="zh-CN" sz="1200" dirty="0" smtClean="0">
                  <a:solidFill>
                    <a:srgbClr val="A7806F"/>
                  </a:solidFill>
                  <a:latin typeface="微软雅黑" panose="020B0503020204020204" charset="-122"/>
                  <a:ea typeface="微软雅黑" panose="020B0503020204020204" charset="-122"/>
                  <a:cs typeface="+mn-ea"/>
                  <a:sym typeface="+mn-ea"/>
                </a:rPr>
                <a:t>您的内容打在这里，或者通过复制您的文本后，在此框中选择粘贴。</a:t>
              </a:r>
              <a:endParaRPr lang="en-US" altLang="zh-CN" sz="1200" dirty="0" smtClean="0">
                <a:solidFill>
                  <a:srgbClr val="A7806F"/>
                </a:solidFill>
                <a:latin typeface="微软雅黑" panose="020B0503020204020204" charset="-122"/>
                <a:ea typeface="微软雅黑" panose="020B0503020204020204" charset="-122"/>
                <a:cs typeface="+mn-ea"/>
                <a:sym typeface="+mn-ea"/>
              </a:endParaRPr>
            </a:p>
            <a:p>
              <a:pPr marL="0" indent="0" algn="just">
                <a:lnSpc>
                  <a:spcPct val="120000"/>
                </a:lnSpc>
                <a:spcBef>
                  <a:spcPts val="0"/>
                </a:spcBef>
                <a:spcAft>
                  <a:spcPts val="0"/>
                </a:spcAft>
                <a:buNone/>
                <a:defRPr/>
              </a:pPr>
              <a:endParaRPr lang="en-US" altLang="zh-CN" sz="1200" b="0" dirty="0" smtClean="0">
                <a:solidFill>
                  <a:srgbClr val="A7806F"/>
                </a:solidFill>
                <a:latin typeface="微软雅黑" panose="020B0503020204020204" charset="-122"/>
                <a:ea typeface="微软雅黑" panose="020B0503020204020204" charset="-122"/>
                <a:cs typeface="+mn-ea"/>
                <a:sym typeface="+mn-ea"/>
              </a:endParaRPr>
            </a:p>
            <a:p>
              <a:pPr marL="0" indent="0" algn="just">
                <a:lnSpc>
                  <a:spcPct val="120000"/>
                </a:lnSpc>
                <a:spcBef>
                  <a:spcPts val="0"/>
                </a:spcBef>
                <a:spcAft>
                  <a:spcPts val="0"/>
                </a:spcAft>
                <a:buNone/>
                <a:defRPr/>
              </a:pPr>
              <a:endParaRPr lang="en-US" altLang="zh-CN" sz="1200" b="0" dirty="0" smtClean="0">
                <a:solidFill>
                  <a:srgbClr val="A7806F"/>
                </a:solidFill>
                <a:latin typeface="微软雅黑" panose="020B0503020204020204" charset="-122"/>
                <a:ea typeface="微软雅黑" panose="020B0503020204020204" charset="-122"/>
                <a:cs typeface="+mn-ea"/>
                <a:sym typeface="+mn-ea"/>
              </a:endParaRPr>
            </a:p>
            <a:p>
              <a:pPr marL="0" indent="0" algn="just">
                <a:lnSpc>
                  <a:spcPct val="120000"/>
                </a:lnSpc>
                <a:spcBef>
                  <a:spcPts val="0"/>
                </a:spcBef>
                <a:spcAft>
                  <a:spcPts val="0"/>
                </a:spcAft>
                <a:buNone/>
                <a:defRPr/>
              </a:pPr>
              <a:endParaRPr lang="en-US" altLang="zh-CN" sz="1200" b="0" dirty="0" smtClean="0">
                <a:solidFill>
                  <a:srgbClr val="A7806F"/>
                </a:solidFill>
                <a:latin typeface="微软雅黑" panose="020B0503020204020204" charset="-122"/>
                <a:ea typeface="微软雅黑" panose="020B0503020204020204" charset="-122"/>
                <a:cs typeface="+mn-ea"/>
                <a:sym typeface="+mn-ea"/>
              </a:endParaRPr>
            </a:p>
            <a:p>
              <a:pPr marL="0" indent="0" algn="just">
                <a:lnSpc>
                  <a:spcPct val="120000"/>
                </a:lnSpc>
                <a:spcBef>
                  <a:spcPts val="0"/>
                </a:spcBef>
                <a:spcAft>
                  <a:spcPts val="0"/>
                </a:spcAft>
                <a:buNone/>
                <a:defRPr/>
              </a:pPr>
              <a:endParaRPr lang="en-US" altLang="zh-CN" sz="1200" b="0" dirty="0" smtClean="0">
                <a:solidFill>
                  <a:srgbClr val="A7806F"/>
                </a:solidFill>
                <a:latin typeface="微软雅黑" panose="020B0503020204020204" charset="-122"/>
                <a:ea typeface="微软雅黑" panose="020B0503020204020204" charset="-122"/>
                <a:cs typeface="+mn-ea"/>
                <a:sym typeface="+mn-ea"/>
              </a:endParaRPr>
            </a:p>
            <a:p>
              <a:pPr marL="0" indent="0" algn="just">
                <a:lnSpc>
                  <a:spcPct val="120000"/>
                </a:lnSpc>
                <a:spcBef>
                  <a:spcPts val="0"/>
                </a:spcBef>
                <a:spcAft>
                  <a:spcPts val="0"/>
                </a:spcAft>
                <a:buNone/>
                <a:defRPr/>
              </a:pPr>
              <a:r>
                <a:rPr lang="en-US" altLang="zh-CN" sz="1200" dirty="0" smtClean="0">
                  <a:solidFill>
                    <a:srgbClr val="A7806F"/>
                  </a:solidFill>
                  <a:latin typeface="微软雅黑" panose="020B0503020204020204" charset="-122"/>
                  <a:ea typeface="微软雅黑" panose="020B0503020204020204" charset="-122"/>
                  <a:cs typeface="+mn-ea"/>
                  <a:sym typeface="+mn-ea"/>
                </a:rPr>
                <a:t>您的内容打在这里，或者通过复制您的文本后，在此框中选择粘贴。</a:t>
              </a:r>
              <a:endParaRPr lang="en-US" altLang="zh-CN" sz="1200" dirty="0" smtClean="0">
                <a:solidFill>
                  <a:srgbClr val="A7806F"/>
                </a:solidFill>
                <a:latin typeface="微软雅黑" panose="020B0503020204020204" charset="-122"/>
                <a:ea typeface="微软雅黑" panose="020B0503020204020204" charset="-122"/>
                <a:cs typeface="+mn-ea"/>
                <a:sym typeface="+mn-ea"/>
              </a:endParaRPr>
            </a:p>
            <a:p>
              <a:pPr marL="0" indent="0" algn="just">
                <a:lnSpc>
                  <a:spcPct val="120000"/>
                </a:lnSpc>
                <a:spcBef>
                  <a:spcPts val="0"/>
                </a:spcBef>
                <a:spcAft>
                  <a:spcPts val="0"/>
                </a:spcAft>
                <a:buNone/>
                <a:defRPr/>
              </a:pPr>
              <a:endParaRPr lang="en-US" altLang="zh-CN" sz="1200" b="0" dirty="0" smtClean="0">
                <a:solidFill>
                  <a:srgbClr val="A7806F"/>
                </a:solidFill>
                <a:latin typeface="微软雅黑" panose="020B0503020204020204" charset="-122"/>
                <a:ea typeface="微软雅黑" panose="020B0503020204020204" charset="-122"/>
                <a:cs typeface="+mn-ea"/>
                <a:sym typeface="+mn-ea"/>
              </a:endParaRPr>
            </a:p>
            <a:p>
              <a:pPr marL="0" indent="0" algn="just">
                <a:lnSpc>
                  <a:spcPct val="120000"/>
                </a:lnSpc>
                <a:spcBef>
                  <a:spcPts val="0"/>
                </a:spcBef>
                <a:spcAft>
                  <a:spcPts val="0"/>
                </a:spcAft>
                <a:buNone/>
                <a:defRPr/>
              </a:pPr>
              <a:endParaRPr lang="en-US" altLang="zh-CN" sz="1200" b="0" dirty="0" smtClean="0">
                <a:solidFill>
                  <a:srgbClr val="A7806F"/>
                </a:solidFill>
                <a:latin typeface="微软雅黑" panose="020B0503020204020204" charset="-122"/>
                <a:ea typeface="微软雅黑" panose="020B0503020204020204" charset="-122"/>
                <a:cs typeface="+mn-ea"/>
                <a:sym typeface="+mn-ea"/>
              </a:endParaRPr>
            </a:p>
            <a:p>
              <a:pPr marL="0" indent="0" algn="just">
                <a:lnSpc>
                  <a:spcPct val="120000"/>
                </a:lnSpc>
                <a:spcBef>
                  <a:spcPts val="0"/>
                </a:spcBef>
                <a:spcAft>
                  <a:spcPts val="0"/>
                </a:spcAft>
                <a:buNone/>
                <a:defRPr/>
              </a:pPr>
              <a:endParaRPr lang="en-US" altLang="zh-CN" sz="1200" b="0" dirty="0" smtClean="0">
                <a:solidFill>
                  <a:srgbClr val="A7806F"/>
                </a:solidFill>
                <a:latin typeface="微软雅黑" panose="020B0503020204020204" charset="-122"/>
                <a:ea typeface="微软雅黑" panose="020B0503020204020204" charset="-122"/>
                <a:cs typeface="+mn-ea"/>
                <a:sym typeface="+mn-ea"/>
              </a:endParaRPr>
            </a:p>
            <a:p>
              <a:pPr marL="0" indent="0" algn="just">
                <a:lnSpc>
                  <a:spcPct val="120000"/>
                </a:lnSpc>
                <a:spcBef>
                  <a:spcPts val="0"/>
                </a:spcBef>
                <a:spcAft>
                  <a:spcPts val="0"/>
                </a:spcAft>
                <a:buNone/>
                <a:defRPr/>
              </a:pPr>
              <a:endParaRPr lang="en-US" altLang="zh-CN" sz="1200" dirty="0" smtClean="0">
                <a:latin typeface="微软雅黑" panose="020B0503020204020204" charset="-122"/>
                <a:ea typeface="微软雅黑" panose="020B0503020204020204" charset="-122"/>
                <a:cs typeface="+mn-ea"/>
                <a:sym typeface="Arial" panose="020B0604020202020204" pitchFamily="34" charset="0"/>
              </a:endParaRPr>
            </a:p>
          </p:txBody>
        </p:sp>
      </p:gr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02b829cf-a0ea-4939-bd97-f36fe4c547c0"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894182" y="967153"/>
            <a:ext cx="10350826" cy="4771294"/>
            <a:chOff x="410621" y="784146"/>
            <a:chExt cx="11475476" cy="5289708"/>
          </a:xfrm>
        </p:grpSpPr>
        <p:sp>
          <p:nvSpPr>
            <p:cNvPr id="4" name="iŝļíďé"/>
            <p:cNvSpPr/>
            <p:nvPr/>
          </p:nvSpPr>
          <p:spPr bwMode="auto">
            <a:xfrm>
              <a:off x="3526069" y="3209826"/>
              <a:ext cx="1262093" cy="1262093"/>
            </a:xfrm>
            <a:custGeom>
              <a:avLst/>
              <a:gdLst>
                <a:gd name="T0" fmla="*/ 28 w 434"/>
                <a:gd name="T1" fmla="*/ 166 h 434"/>
                <a:gd name="T2" fmla="*/ 268 w 434"/>
                <a:gd name="T3" fmla="*/ 28 h 434"/>
                <a:gd name="T4" fmla="*/ 406 w 434"/>
                <a:gd name="T5" fmla="*/ 268 h 434"/>
                <a:gd name="T6" fmla="*/ 166 w 434"/>
                <a:gd name="T7" fmla="*/ 406 h 434"/>
                <a:gd name="T8" fmla="*/ 28 w 434"/>
                <a:gd name="T9" fmla="*/ 166 h 434"/>
              </a:gdLst>
              <a:ahLst/>
              <a:cxnLst>
                <a:cxn ang="0">
                  <a:pos x="T0" y="T1"/>
                </a:cxn>
                <a:cxn ang="0">
                  <a:pos x="T2" y="T3"/>
                </a:cxn>
                <a:cxn ang="0">
                  <a:pos x="T4" y="T5"/>
                </a:cxn>
                <a:cxn ang="0">
                  <a:pos x="T6" y="T7"/>
                </a:cxn>
                <a:cxn ang="0">
                  <a:pos x="T8" y="T9"/>
                </a:cxn>
              </a:cxnLst>
              <a:rect l="0" t="0" r="r" b="b"/>
              <a:pathLst>
                <a:path w="434" h="434">
                  <a:moveTo>
                    <a:pt x="28" y="166"/>
                  </a:moveTo>
                  <a:cubicBezTo>
                    <a:pt x="56" y="62"/>
                    <a:pt x="164" y="0"/>
                    <a:pt x="268" y="28"/>
                  </a:cubicBezTo>
                  <a:cubicBezTo>
                    <a:pt x="372" y="56"/>
                    <a:pt x="434" y="164"/>
                    <a:pt x="406" y="268"/>
                  </a:cubicBezTo>
                  <a:cubicBezTo>
                    <a:pt x="378" y="372"/>
                    <a:pt x="270" y="434"/>
                    <a:pt x="166" y="406"/>
                  </a:cubicBezTo>
                  <a:cubicBezTo>
                    <a:pt x="62" y="378"/>
                    <a:pt x="0" y="270"/>
                    <a:pt x="28" y="166"/>
                  </a:cubicBezTo>
                  <a:close/>
                </a:path>
              </a:pathLst>
            </a:custGeom>
            <a:solidFill>
              <a:schemeClr val="accent3">
                <a:lumMod val="100000"/>
              </a:schemeClr>
            </a:solidFill>
            <a:ln>
              <a:noFill/>
            </a:ln>
          </p:spPr>
          <p:txBody>
            <a:bodyPr anchor="ctr"/>
            <a:p>
              <a:pPr algn="ctr"/>
              <a:endParaRPr>
                <a:solidFill>
                  <a:srgbClr val="A7806F"/>
                </a:solidFill>
                <a:latin typeface="微软雅黑" panose="020B0503020204020204" charset="-122"/>
                <a:ea typeface="微软雅黑" panose="020B0503020204020204" charset="-122"/>
              </a:endParaRPr>
            </a:p>
          </p:txBody>
        </p:sp>
        <p:sp>
          <p:nvSpPr>
            <p:cNvPr id="5" name="íṣliḓê"/>
            <p:cNvSpPr/>
            <p:nvPr/>
          </p:nvSpPr>
          <p:spPr bwMode="auto">
            <a:xfrm>
              <a:off x="6603114" y="3043599"/>
              <a:ext cx="1073703" cy="1215303"/>
            </a:xfrm>
            <a:custGeom>
              <a:avLst/>
              <a:gdLst>
                <a:gd name="T0" fmla="*/ 0 w 369"/>
                <a:gd name="T1" fmla="*/ 40 h 418"/>
                <a:gd name="T2" fmla="*/ 309 w 369"/>
                <a:gd name="T3" fmla="*/ 0 h 418"/>
                <a:gd name="T4" fmla="*/ 369 w 369"/>
                <a:gd name="T5" fmla="*/ 353 h 418"/>
                <a:gd name="T6" fmla="*/ 64 w 369"/>
                <a:gd name="T7" fmla="*/ 418 h 418"/>
                <a:gd name="T8" fmla="*/ 0 w 369"/>
                <a:gd name="T9" fmla="*/ 40 h 418"/>
              </a:gdLst>
              <a:ahLst/>
              <a:cxnLst>
                <a:cxn ang="0">
                  <a:pos x="T0" y="T1"/>
                </a:cxn>
                <a:cxn ang="0">
                  <a:pos x="T2" y="T3"/>
                </a:cxn>
                <a:cxn ang="0">
                  <a:pos x="T4" y="T5"/>
                </a:cxn>
                <a:cxn ang="0">
                  <a:pos x="T6" y="T7"/>
                </a:cxn>
                <a:cxn ang="0">
                  <a:pos x="T8" y="T9"/>
                </a:cxn>
              </a:cxnLst>
              <a:rect l="0" t="0" r="r" b="b"/>
              <a:pathLst>
                <a:path w="369" h="418">
                  <a:moveTo>
                    <a:pt x="0" y="40"/>
                  </a:moveTo>
                  <a:cubicBezTo>
                    <a:pt x="97" y="124"/>
                    <a:pt x="219" y="108"/>
                    <a:pt x="309" y="0"/>
                  </a:cubicBezTo>
                  <a:cubicBezTo>
                    <a:pt x="369" y="353"/>
                    <a:pt x="369" y="353"/>
                    <a:pt x="369" y="353"/>
                  </a:cubicBezTo>
                  <a:cubicBezTo>
                    <a:pt x="248" y="281"/>
                    <a:pt x="128" y="307"/>
                    <a:pt x="64" y="418"/>
                  </a:cubicBezTo>
                  <a:lnTo>
                    <a:pt x="0" y="40"/>
                  </a:lnTo>
                  <a:close/>
                </a:path>
              </a:pathLst>
            </a:custGeom>
            <a:solidFill>
              <a:srgbClr val="DBAD94"/>
            </a:solidFill>
            <a:ln>
              <a:noFill/>
            </a:ln>
          </p:spPr>
          <p:txBody>
            <a:bodyPr anchor="ctr"/>
            <a:p>
              <a:pPr algn="ctr"/>
              <a:endParaRPr>
                <a:solidFill>
                  <a:srgbClr val="A7806F"/>
                </a:solidFill>
                <a:latin typeface="微软雅黑" panose="020B0503020204020204" charset="-122"/>
                <a:ea typeface="微软雅黑" panose="020B0503020204020204" charset="-122"/>
              </a:endParaRPr>
            </a:p>
          </p:txBody>
        </p:sp>
        <p:sp>
          <p:nvSpPr>
            <p:cNvPr id="6" name="íṣľîḋé"/>
            <p:cNvSpPr/>
            <p:nvPr/>
          </p:nvSpPr>
          <p:spPr bwMode="auto">
            <a:xfrm>
              <a:off x="5747352" y="2206309"/>
              <a:ext cx="1257168" cy="1168513"/>
            </a:xfrm>
            <a:custGeom>
              <a:avLst/>
              <a:gdLst>
                <a:gd name="T0" fmla="*/ 0 w 432"/>
                <a:gd name="T1" fmla="*/ 271 h 402"/>
                <a:gd name="T2" fmla="*/ 131 w 432"/>
                <a:gd name="T3" fmla="*/ 0 h 402"/>
                <a:gd name="T4" fmla="*/ 432 w 432"/>
                <a:gd name="T5" fmla="*/ 111 h 402"/>
                <a:gd name="T6" fmla="*/ 356 w 432"/>
                <a:gd name="T7" fmla="*/ 402 h 402"/>
                <a:gd name="T8" fmla="*/ 0 w 432"/>
                <a:gd name="T9" fmla="*/ 271 h 402"/>
              </a:gdLst>
              <a:ahLst/>
              <a:cxnLst>
                <a:cxn ang="0">
                  <a:pos x="T0" y="T1"/>
                </a:cxn>
                <a:cxn ang="0">
                  <a:pos x="T2" y="T3"/>
                </a:cxn>
                <a:cxn ang="0">
                  <a:pos x="T4" y="T5"/>
                </a:cxn>
                <a:cxn ang="0">
                  <a:pos x="T6" y="T7"/>
                </a:cxn>
                <a:cxn ang="0">
                  <a:pos x="T8" y="T9"/>
                </a:cxn>
              </a:cxnLst>
              <a:rect l="0" t="0" r="r" b="b"/>
              <a:pathLst>
                <a:path w="432" h="402">
                  <a:moveTo>
                    <a:pt x="0" y="271"/>
                  </a:moveTo>
                  <a:cubicBezTo>
                    <a:pt x="114" y="232"/>
                    <a:pt x="165" y="128"/>
                    <a:pt x="131" y="0"/>
                  </a:cubicBezTo>
                  <a:cubicBezTo>
                    <a:pt x="432" y="111"/>
                    <a:pt x="432" y="111"/>
                    <a:pt x="432" y="111"/>
                  </a:cubicBezTo>
                  <a:cubicBezTo>
                    <a:pt x="324" y="186"/>
                    <a:pt x="294" y="298"/>
                    <a:pt x="356" y="402"/>
                  </a:cubicBezTo>
                  <a:lnTo>
                    <a:pt x="0" y="271"/>
                  </a:lnTo>
                  <a:close/>
                </a:path>
              </a:pathLst>
            </a:custGeom>
            <a:solidFill>
              <a:srgbClr val="D6D5EB"/>
            </a:solidFill>
            <a:ln>
              <a:noFill/>
            </a:ln>
          </p:spPr>
          <p:txBody>
            <a:bodyPr anchor="ctr"/>
            <a:p>
              <a:pPr algn="ctr"/>
              <a:endParaRPr>
                <a:solidFill>
                  <a:srgbClr val="A7806F"/>
                </a:solidFill>
                <a:latin typeface="微软雅黑" panose="020B0503020204020204" charset="-122"/>
                <a:ea typeface="微软雅黑" panose="020B0503020204020204" charset="-122"/>
              </a:endParaRPr>
            </a:p>
          </p:txBody>
        </p:sp>
        <p:sp>
          <p:nvSpPr>
            <p:cNvPr id="7" name="iṣľíḑè"/>
            <p:cNvSpPr/>
            <p:nvPr/>
          </p:nvSpPr>
          <p:spPr bwMode="auto">
            <a:xfrm>
              <a:off x="4418770" y="1548789"/>
              <a:ext cx="1808795" cy="2018117"/>
            </a:xfrm>
            <a:custGeom>
              <a:avLst/>
              <a:gdLst>
                <a:gd name="T0" fmla="*/ 266 w 622"/>
                <a:gd name="T1" fmla="*/ 694 h 694"/>
                <a:gd name="T2" fmla="*/ 0 w 622"/>
                <a:gd name="T3" fmla="*/ 177 h 694"/>
                <a:gd name="T4" fmla="*/ 306 w 622"/>
                <a:gd name="T5" fmla="*/ 0 h 694"/>
                <a:gd name="T6" fmla="*/ 622 w 622"/>
                <a:gd name="T7" fmla="*/ 488 h 694"/>
                <a:gd name="T8" fmla="*/ 266 w 622"/>
                <a:gd name="T9" fmla="*/ 694 h 694"/>
              </a:gdLst>
              <a:ahLst/>
              <a:cxnLst>
                <a:cxn ang="0">
                  <a:pos x="T0" y="T1"/>
                </a:cxn>
                <a:cxn ang="0">
                  <a:pos x="T2" y="T3"/>
                </a:cxn>
                <a:cxn ang="0">
                  <a:pos x="T4" y="T5"/>
                </a:cxn>
                <a:cxn ang="0">
                  <a:pos x="T6" y="T7"/>
                </a:cxn>
                <a:cxn ang="0">
                  <a:pos x="T8" y="T9"/>
                </a:cxn>
              </a:cxnLst>
              <a:rect l="0" t="0" r="r" b="b"/>
              <a:pathLst>
                <a:path w="622" h="694">
                  <a:moveTo>
                    <a:pt x="266" y="694"/>
                  </a:moveTo>
                  <a:cubicBezTo>
                    <a:pt x="333" y="474"/>
                    <a:pt x="254" y="292"/>
                    <a:pt x="0" y="177"/>
                  </a:cubicBezTo>
                  <a:cubicBezTo>
                    <a:pt x="306" y="0"/>
                    <a:pt x="306" y="0"/>
                    <a:pt x="306" y="0"/>
                  </a:cubicBezTo>
                  <a:cubicBezTo>
                    <a:pt x="278" y="278"/>
                    <a:pt x="397" y="436"/>
                    <a:pt x="622" y="488"/>
                  </a:cubicBezTo>
                  <a:lnTo>
                    <a:pt x="266" y="694"/>
                  </a:lnTo>
                  <a:close/>
                </a:path>
              </a:pathLst>
            </a:custGeom>
            <a:solidFill>
              <a:schemeClr val="bg2">
                <a:lumMod val="50000"/>
              </a:schemeClr>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solidFill>
                  <a:srgbClr val="A7806F"/>
                </a:solidFill>
                <a:latin typeface="微软雅黑" panose="020B0503020204020204" charset="-122"/>
                <a:ea typeface="微软雅黑" panose="020B0503020204020204" charset="-122"/>
              </a:endParaRPr>
            </a:p>
          </p:txBody>
        </p:sp>
        <p:sp>
          <p:nvSpPr>
            <p:cNvPr id="8" name="iṣlîdè"/>
            <p:cNvSpPr/>
            <p:nvPr/>
          </p:nvSpPr>
          <p:spPr bwMode="auto">
            <a:xfrm>
              <a:off x="4482798" y="3227064"/>
              <a:ext cx="916095" cy="1204222"/>
            </a:xfrm>
            <a:custGeom>
              <a:avLst/>
              <a:gdLst>
                <a:gd name="T0" fmla="*/ 315 w 315"/>
                <a:gd name="T1" fmla="*/ 414 h 414"/>
                <a:gd name="T2" fmla="*/ 3 w 315"/>
                <a:gd name="T3" fmla="*/ 370 h 414"/>
                <a:gd name="T4" fmla="*/ 0 w 315"/>
                <a:gd name="T5" fmla="*/ 50 h 414"/>
                <a:gd name="T6" fmla="*/ 311 w 315"/>
                <a:gd name="T7" fmla="*/ 0 h 414"/>
                <a:gd name="T8" fmla="*/ 315 w 315"/>
                <a:gd name="T9" fmla="*/ 414 h 414"/>
              </a:gdLst>
              <a:ahLst/>
              <a:cxnLst>
                <a:cxn ang="0">
                  <a:pos x="T0" y="T1"/>
                </a:cxn>
                <a:cxn ang="0">
                  <a:pos x="T2" y="T3"/>
                </a:cxn>
                <a:cxn ang="0">
                  <a:pos x="T4" y="T5"/>
                </a:cxn>
                <a:cxn ang="0">
                  <a:pos x="T6" y="T7"/>
                </a:cxn>
                <a:cxn ang="0">
                  <a:pos x="T8" y="T9"/>
                </a:cxn>
              </a:cxnLst>
              <a:rect l="0" t="0" r="r" b="b"/>
              <a:pathLst>
                <a:path w="315" h="414">
                  <a:moveTo>
                    <a:pt x="315" y="414"/>
                  </a:moveTo>
                  <a:cubicBezTo>
                    <a:pt x="236" y="332"/>
                    <a:pt x="86" y="309"/>
                    <a:pt x="3" y="370"/>
                  </a:cubicBezTo>
                  <a:cubicBezTo>
                    <a:pt x="0" y="50"/>
                    <a:pt x="0" y="50"/>
                    <a:pt x="0" y="50"/>
                  </a:cubicBezTo>
                  <a:cubicBezTo>
                    <a:pt x="84" y="109"/>
                    <a:pt x="233" y="84"/>
                    <a:pt x="311" y="0"/>
                  </a:cubicBezTo>
                  <a:lnTo>
                    <a:pt x="315" y="414"/>
                  </a:lnTo>
                  <a:close/>
                </a:path>
              </a:pathLst>
            </a:custGeom>
            <a:solidFill>
              <a:schemeClr val="accent3">
                <a:lumMod val="100000"/>
              </a:schemeClr>
            </a:solidFill>
            <a:ln>
              <a:noFill/>
            </a:ln>
          </p:spPr>
          <p:txBody>
            <a:bodyPr anchor="ctr"/>
            <a:p>
              <a:pPr algn="ctr"/>
              <a:endParaRPr>
                <a:solidFill>
                  <a:srgbClr val="A7806F"/>
                </a:solidFill>
                <a:latin typeface="微软雅黑" panose="020B0503020204020204" charset="-122"/>
                <a:ea typeface="微软雅黑" panose="020B0503020204020204" charset="-122"/>
              </a:endParaRPr>
            </a:p>
          </p:txBody>
        </p:sp>
        <p:sp>
          <p:nvSpPr>
            <p:cNvPr id="9" name="ïşľîḑè"/>
            <p:cNvSpPr/>
            <p:nvPr/>
          </p:nvSpPr>
          <p:spPr bwMode="auto">
            <a:xfrm>
              <a:off x="3976728" y="784146"/>
              <a:ext cx="1401232" cy="1404924"/>
            </a:xfrm>
            <a:custGeom>
              <a:avLst/>
              <a:gdLst>
                <a:gd name="T0" fmla="*/ 31 w 482"/>
                <a:gd name="T1" fmla="*/ 185 h 483"/>
                <a:gd name="T2" fmla="*/ 298 w 482"/>
                <a:gd name="T3" fmla="*/ 32 h 483"/>
                <a:gd name="T4" fmla="*/ 451 w 482"/>
                <a:gd name="T5" fmla="*/ 298 h 483"/>
                <a:gd name="T6" fmla="*/ 185 w 482"/>
                <a:gd name="T7" fmla="*/ 452 h 483"/>
                <a:gd name="T8" fmla="*/ 31 w 482"/>
                <a:gd name="T9" fmla="*/ 185 h 483"/>
              </a:gdLst>
              <a:ahLst/>
              <a:cxnLst>
                <a:cxn ang="0">
                  <a:pos x="T0" y="T1"/>
                </a:cxn>
                <a:cxn ang="0">
                  <a:pos x="T2" y="T3"/>
                </a:cxn>
                <a:cxn ang="0">
                  <a:pos x="T4" y="T5"/>
                </a:cxn>
                <a:cxn ang="0">
                  <a:pos x="T6" y="T7"/>
                </a:cxn>
                <a:cxn ang="0">
                  <a:pos x="T8" y="T9"/>
                </a:cxn>
              </a:cxnLst>
              <a:rect l="0" t="0" r="r" b="b"/>
              <a:pathLst>
                <a:path w="482" h="483">
                  <a:moveTo>
                    <a:pt x="31" y="185"/>
                  </a:moveTo>
                  <a:cubicBezTo>
                    <a:pt x="63" y="69"/>
                    <a:pt x="182" y="0"/>
                    <a:pt x="298" y="32"/>
                  </a:cubicBezTo>
                  <a:cubicBezTo>
                    <a:pt x="414" y="63"/>
                    <a:pt x="482" y="182"/>
                    <a:pt x="451" y="298"/>
                  </a:cubicBezTo>
                  <a:cubicBezTo>
                    <a:pt x="420" y="414"/>
                    <a:pt x="301" y="483"/>
                    <a:pt x="185" y="452"/>
                  </a:cubicBezTo>
                  <a:cubicBezTo>
                    <a:pt x="69" y="420"/>
                    <a:pt x="0" y="301"/>
                    <a:pt x="31" y="185"/>
                  </a:cubicBezTo>
                  <a:close/>
                </a:path>
              </a:pathLst>
            </a:custGeom>
            <a:solidFill>
              <a:schemeClr val="bg2">
                <a:lumMod val="50000"/>
              </a:schemeClr>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solidFill>
                  <a:srgbClr val="A7806F"/>
                </a:solidFill>
                <a:latin typeface="微软雅黑" panose="020B0503020204020204" charset="-122"/>
                <a:ea typeface="微软雅黑" panose="020B0503020204020204" charset="-122"/>
              </a:endParaRPr>
            </a:p>
          </p:txBody>
        </p:sp>
        <p:sp>
          <p:nvSpPr>
            <p:cNvPr id="10" name="isḷîḑe"/>
            <p:cNvSpPr/>
            <p:nvPr/>
          </p:nvSpPr>
          <p:spPr bwMode="auto">
            <a:xfrm>
              <a:off x="4165120" y="976230"/>
              <a:ext cx="1024450" cy="1020756"/>
            </a:xfrm>
            <a:custGeom>
              <a:avLst/>
              <a:gdLst>
                <a:gd name="T0" fmla="*/ 23 w 352"/>
                <a:gd name="T1" fmla="*/ 134 h 351"/>
                <a:gd name="T2" fmla="*/ 218 w 352"/>
                <a:gd name="T3" fmla="*/ 23 h 351"/>
                <a:gd name="T4" fmla="*/ 329 w 352"/>
                <a:gd name="T5" fmla="*/ 217 h 351"/>
                <a:gd name="T6" fmla="*/ 135 w 352"/>
                <a:gd name="T7" fmla="*/ 329 h 351"/>
                <a:gd name="T8" fmla="*/ 23 w 352"/>
                <a:gd name="T9" fmla="*/ 134 h 351"/>
              </a:gdLst>
              <a:ahLst/>
              <a:cxnLst>
                <a:cxn ang="0">
                  <a:pos x="T0" y="T1"/>
                </a:cxn>
                <a:cxn ang="0">
                  <a:pos x="T2" y="T3"/>
                </a:cxn>
                <a:cxn ang="0">
                  <a:pos x="T4" y="T5"/>
                </a:cxn>
                <a:cxn ang="0">
                  <a:pos x="T6" y="T7"/>
                </a:cxn>
                <a:cxn ang="0">
                  <a:pos x="T8" y="T9"/>
                </a:cxn>
              </a:cxnLst>
              <a:rect l="0" t="0" r="r" b="b"/>
              <a:pathLst>
                <a:path w="352" h="351">
                  <a:moveTo>
                    <a:pt x="23" y="134"/>
                  </a:moveTo>
                  <a:cubicBezTo>
                    <a:pt x="46" y="50"/>
                    <a:pt x="133" y="0"/>
                    <a:pt x="218" y="23"/>
                  </a:cubicBezTo>
                  <a:cubicBezTo>
                    <a:pt x="302" y="45"/>
                    <a:pt x="352" y="132"/>
                    <a:pt x="329" y="217"/>
                  </a:cubicBezTo>
                  <a:cubicBezTo>
                    <a:pt x="307" y="301"/>
                    <a:pt x="220" y="351"/>
                    <a:pt x="135" y="329"/>
                  </a:cubicBezTo>
                  <a:cubicBezTo>
                    <a:pt x="50" y="306"/>
                    <a:pt x="0" y="219"/>
                    <a:pt x="23" y="134"/>
                  </a:cubicBezTo>
                  <a:close/>
                </a:path>
              </a:pathLst>
            </a:custGeom>
            <a:solidFill>
              <a:srgbClr val="F9F9F9"/>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solidFill>
                  <a:srgbClr val="A7806F"/>
                </a:solidFill>
                <a:latin typeface="微软雅黑" panose="020B0503020204020204" charset="-122"/>
                <a:ea typeface="微软雅黑" panose="020B0503020204020204" charset="-122"/>
              </a:endParaRPr>
            </a:p>
          </p:txBody>
        </p:sp>
        <p:sp>
          <p:nvSpPr>
            <p:cNvPr id="11" name="îṣliďè"/>
            <p:cNvSpPr/>
            <p:nvPr/>
          </p:nvSpPr>
          <p:spPr bwMode="auto">
            <a:xfrm>
              <a:off x="6050256" y="1429352"/>
              <a:ext cx="1262093" cy="1262093"/>
            </a:xfrm>
            <a:custGeom>
              <a:avLst/>
              <a:gdLst>
                <a:gd name="T0" fmla="*/ 28 w 434"/>
                <a:gd name="T1" fmla="*/ 166 h 434"/>
                <a:gd name="T2" fmla="*/ 268 w 434"/>
                <a:gd name="T3" fmla="*/ 28 h 434"/>
                <a:gd name="T4" fmla="*/ 406 w 434"/>
                <a:gd name="T5" fmla="*/ 268 h 434"/>
                <a:gd name="T6" fmla="*/ 166 w 434"/>
                <a:gd name="T7" fmla="*/ 406 h 434"/>
                <a:gd name="T8" fmla="*/ 28 w 434"/>
                <a:gd name="T9" fmla="*/ 166 h 434"/>
              </a:gdLst>
              <a:ahLst/>
              <a:cxnLst>
                <a:cxn ang="0">
                  <a:pos x="T0" y="T1"/>
                </a:cxn>
                <a:cxn ang="0">
                  <a:pos x="T2" y="T3"/>
                </a:cxn>
                <a:cxn ang="0">
                  <a:pos x="T4" y="T5"/>
                </a:cxn>
                <a:cxn ang="0">
                  <a:pos x="T6" y="T7"/>
                </a:cxn>
                <a:cxn ang="0">
                  <a:pos x="T8" y="T9"/>
                </a:cxn>
              </a:cxnLst>
              <a:rect l="0" t="0" r="r" b="b"/>
              <a:pathLst>
                <a:path w="434" h="434">
                  <a:moveTo>
                    <a:pt x="28" y="166"/>
                  </a:moveTo>
                  <a:cubicBezTo>
                    <a:pt x="56" y="62"/>
                    <a:pt x="163" y="0"/>
                    <a:pt x="268" y="28"/>
                  </a:cubicBezTo>
                  <a:cubicBezTo>
                    <a:pt x="372" y="56"/>
                    <a:pt x="434" y="164"/>
                    <a:pt x="406" y="268"/>
                  </a:cubicBezTo>
                  <a:cubicBezTo>
                    <a:pt x="377" y="372"/>
                    <a:pt x="270" y="434"/>
                    <a:pt x="166" y="406"/>
                  </a:cubicBezTo>
                  <a:cubicBezTo>
                    <a:pt x="61" y="378"/>
                    <a:pt x="0" y="270"/>
                    <a:pt x="28" y="166"/>
                  </a:cubicBezTo>
                  <a:close/>
                </a:path>
              </a:pathLst>
            </a:custGeom>
            <a:solidFill>
              <a:srgbClr val="D6D5EB"/>
            </a:solidFill>
            <a:ln>
              <a:noFill/>
            </a:ln>
          </p:spPr>
          <p:txBody>
            <a:bodyPr anchor="ctr"/>
            <a:p>
              <a:pPr algn="ctr"/>
              <a:endParaRPr>
                <a:solidFill>
                  <a:srgbClr val="A7806F"/>
                </a:solidFill>
                <a:latin typeface="微软雅黑" panose="020B0503020204020204" charset="-122"/>
                <a:ea typeface="微软雅黑" panose="020B0503020204020204" charset="-122"/>
              </a:endParaRPr>
            </a:p>
          </p:txBody>
        </p:sp>
        <p:sp>
          <p:nvSpPr>
            <p:cNvPr id="12" name="ísļiďé"/>
            <p:cNvSpPr/>
            <p:nvPr/>
          </p:nvSpPr>
          <p:spPr bwMode="auto">
            <a:xfrm>
              <a:off x="6218946" y="1601734"/>
              <a:ext cx="922252" cy="918558"/>
            </a:xfrm>
            <a:custGeom>
              <a:avLst/>
              <a:gdLst>
                <a:gd name="T0" fmla="*/ 21 w 317"/>
                <a:gd name="T1" fmla="*/ 121 h 316"/>
                <a:gd name="T2" fmla="*/ 196 w 317"/>
                <a:gd name="T3" fmla="*/ 20 h 316"/>
                <a:gd name="T4" fmla="*/ 296 w 317"/>
                <a:gd name="T5" fmla="*/ 195 h 316"/>
                <a:gd name="T6" fmla="*/ 121 w 317"/>
                <a:gd name="T7" fmla="*/ 296 h 316"/>
                <a:gd name="T8" fmla="*/ 21 w 317"/>
                <a:gd name="T9" fmla="*/ 121 h 316"/>
              </a:gdLst>
              <a:ahLst/>
              <a:cxnLst>
                <a:cxn ang="0">
                  <a:pos x="T0" y="T1"/>
                </a:cxn>
                <a:cxn ang="0">
                  <a:pos x="T2" y="T3"/>
                </a:cxn>
                <a:cxn ang="0">
                  <a:pos x="T4" y="T5"/>
                </a:cxn>
                <a:cxn ang="0">
                  <a:pos x="T6" y="T7"/>
                </a:cxn>
                <a:cxn ang="0">
                  <a:pos x="T8" y="T9"/>
                </a:cxn>
              </a:cxnLst>
              <a:rect l="0" t="0" r="r" b="b"/>
              <a:pathLst>
                <a:path w="317" h="316">
                  <a:moveTo>
                    <a:pt x="21" y="121"/>
                  </a:moveTo>
                  <a:cubicBezTo>
                    <a:pt x="41" y="45"/>
                    <a:pt x="120" y="0"/>
                    <a:pt x="196" y="20"/>
                  </a:cubicBezTo>
                  <a:cubicBezTo>
                    <a:pt x="272" y="41"/>
                    <a:pt x="317" y="119"/>
                    <a:pt x="296" y="195"/>
                  </a:cubicBezTo>
                  <a:cubicBezTo>
                    <a:pt x="276" y="271"/>
                    <a:pt x="198" y="316"/>
                    <a:pt x="121" y="296"/>
                  </a:cubicBezTo>
                  <a:cubicBezTo>
                    <a:pt x="45" y="275"/>
                    <a:pt x="0" y="197"/>
                    <a:pt x="21" y="121"/>
                  </a:cubicBezTo>
                  <a:close/>
                </a:path>
              </a:pathLst>
            </a:custGeom>
            <a:solidFill>
              <a:srgbClr val="F9F9F9"/>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solidFill>
                  <a:srgbClr val="A7806F"/>
                </a:solidFill>
                <a:latin typeface="微软雅黑" panose="020B0503020204020204" charset="-122"/>
                <a:ea typeface="微软雅黑" panose="020B0503020204020204" charset="-122"/>
              </a:endParaRPr>
            </a:p>
          </p:txBody>
        </p:sp>
        <p:sp>
          <p:nvSpPr>
            <p:cNvPr id="13" name="îṥliḍè"/>
            <p:cNvSpPr/>
            <p:nvPr/>
          </p:nvSpPr>
          <p:spPr bwMode="auto">
            <a:xfrm>
              <a:off x="3697222" y="3380978"/>
              <a:ext cx="918558" cy="919789"/>
            </a:xfrm>
            <a:custGeom>
              <a:avLst/>
              <a:gdLst>
                <a:gd name="T0" fmla="*/ 20 w 316"/>
                <a:gd name="T1" fmla="*/ 121 h 316"/>
                <a:gd name="T2" fmla="*/ 195 w 316"/>
                <a:gd name="T3" fmla="*/ 20 h 316"/>
                <a:gd name="T4" fmla="*/ 296 w 316"/>
                <a:gd name="T5" fmla="*/ 195 h 316"/>
                <a:gd name="T6" fmla="*/ 121 w 316"/>
                <a:gd name="T7" fmla="*/ 296 h 316"/>
                <a:gd name="T8" fmla="*/ 20 w 316"/>
                <a:gd name="T9" fmla="*/ 121 h 316"/>
              </a:gdLst>
              <a:ahLst/>
              <a:cxnLst>
                <a:cxn ang="0">
                  <a:pos x="T0" y="T1"/>
                </a:cxn>
                <a:cxn ang="0">
                  <a:pos x="T2" y="T3"/>
                </a:cxn>
                <a:cxn ang="0">
                  <a:pos x="T4" y="T5"/>
                </a:cxn>
                <a:cxn ang="0">
                  <a:pos x="T6" y="T7"/>
                </a:cxn>
                <a:cxn ang="0">
                  <a:pos x="T8" y="T9"/>
                </a:cxn>
              </a:cxnLst>
              <a:rect l="0" t="0" r="r" b="b"/>
              <a:pathLst>
                <a:path w="316" h="316">
                  <a:moveTo>
                    <a:pt x="20" y="121"/>
                  </a:moveTo>
                  <a:cubicBezTo>
                    <a:pt x="41" y="45"/>
                    <a:pt x="119" y="0"/>
                    <a:pt x="195" y="20"/>
                  </a:cubicBezTo>
                  <a:cubicBezTo>
                    <a:pt x="271" y="41"/>
                    <a:pt x="316" y="119"/>
                    <a:pt x="296" y="195"/>
                  </a:cubicBezTo>
                  <a:cubicBezTo>
                    <a:pt x="275" y="271"/>
                    <a:pt x="197" y="316"/>
                    <a:pt x="121" y="296"/>
                  </a:cubicBezTo>
                  <a:cubicBezTo>
                    <a:pt x="45" y="275"/>
                    <a:pt x="0" y="197"/>
                    <a:pt x="20" y="121"/>
                  </a:cubicBezTo>
                  <a:close/>
                </a:path>
              </a:pathLst>
            </a:custGeom>
            <a:solidFill>
              <a:srgbClr val="F9F9F9"/>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solidFill>
                  <a:srgbClr val="A7806F"/>
                </a:solidFill>
                <a:latin typeface="微软雅黑" panose="020B0503020204020204" charset="-122"/>
                <a:ea typeface="微软雅黑" panose="020B0503020204020204" charset="-122"/>
              </a:endParaRPr>
            </a:p>
          </p:txBody>
        </p:sp>
        <p:sp>
          <p:nvSpPr>
            <p:cNvPr id="14" name="íṥļïdê"/>
            <p:cNvSpPr/>
            <p:nvPr/>
          </p:nvSpPr>
          <p:spPr bwMode="auto">
            <a:xfrm>
              <a:off x="7269252" y="2727154"/>
              <a:ext cx="1512050" cy="1512049"/>
            </a:xfrm>
            <a:custGeom>
              <a:avLst/>
              <a:gdLst>
                <a:gd name="T0" fmla="*/ 33 w 520"/>
                <a:gd name="T1" fmla="*/ 199 h 520"/>
                <a:gd name="T2" fmla="*/ 321 w 520"/>
                <a:gd name="T3" fmla="*/ 34 h 520"/>
                <a:gd name="T4" fmla="*/ 486 w 520"/>
                <a:gd name="T5" fmla="*/ 321 h 520"/>
                <a:gd name="T6" fmla="*/ 199 w 520"/>
                <a:gd name="T7" fmla="*/ 487 h 520"/>
                <a:gd name="T8" fmla="*/ 33 w 520"/>
                <a:gd name="T9" fmla="*/ 199 h 520"/>
              </a:gdLst>
              <a:ahLst/>
              <a:cxnLst>
                <a:cxn ang="0">
                  <a:pos x="T0" y="T1"/>
                </a:cxn>
                <a:cxn ang="0">
                  <a:pos x="T2" y="T3"/>
                </a:cxn>
                <a:cxn ang="0">
                  <a:pos x="T4" y="T5"/>
                </a:cxn>
                <a:cxn ang="0">
                  <a:pos x="T6" y="T7"/>
                </a:cxn>
                <a:cxn ang="0">
                  <a:pos x="T8" y="T9"/>
                </a:cxn>
              </a:cxnLst>
              <a:rect l="0" t="0" r="r" b="b"/>
              <a:pathLst>
                <a:path w="520" h="520">
                  <a:moveTo>
                    <a:pt x="33" y="199"/>
                  </a:moveTo>
                  <a:cubicBezTo>
                    <a:pt x="67" y="74"/>
                    <a:pt x="196" y="0"/>
                    <a:pt x="321" y="34"/>
                  </a:cubicBezTo>
                  <a:cubicBezTo>
                    <a:pt x="446" y="68"/>
                    <a:pt x="520" y="196"/>
                    <a:pt x="486" y="321"/>
                  </a:cubicBezTo>
                  <a:cubicBezTo>
                    <a:pt x="452" y="446"/>
                    <a:pt x="324" y="520"/>
                    <a:pt x="199" y="487"/>
                  </a:cubicBezTo>
                  <a:cubicBezTo>
                    <a:pt x="74" y="453"/>
                    <a:pt x="0" y="324"/>
                    <a:pt x="33" y="199"/>
                  </a:cubicBezTo>
                  <a:close/>
                </a:path>
              </a:pathLst>
            </a:custGeom>
            <a:solidFill>
              <a:srgbClr val="DBAD94"/>
            </a:solidFill>
            <a:ln>
              <a:noFill/>
            </a:ln>
          </p:spPr>
          <p:txBody>
            <a:bodyPr anchor="ctr"/>
            <a:p>
              <a:pPr algn="ctr"/>
              <a:endParaRPr>
                <a:solidFill>
                  <a:srgbClr val="A7806F"/>
                </a:solidFill>
                <a:latin typeface="微软雅黑" panose="020B0503020204020204" charset="-122"/>
                <a:ea typeface="微软雅黑" panose="020B0503020204020204" charset="-122"/>
              </a:endParaRPr>
            </a:p>
          </p:txBody>
        </p:sp>
        <p:sp>
          <p:nvSpPr>
            <p:cNvPr id="15" name="íṧ1ïḓe"/>
            <p:cNvSpPr/>
            <p:nvPr/>
          </p:nvSpPr>
          <p:spPr bwMode="auto">
            <a:xfrm>
              <a:off x="7472420" y="2932781"/>
              <a:ext cx="1102022" cy="1103253"/>
            </a:xfrm>
            <a:custGeom>
              <a:avLst/>
              <a:gdLst>
                <a:gd name="T0" fmla="*/ 25 w 379"/>
                <a:gd name="T1" fmla="*/ 145 h 379"/>
                <a:gd name="T2" fmla="*/ 234 w 379"/>
                <a:gd name="T3" fmla="*/ 24 h 379"/>
                <a:gd name="T4" fmla="*/ 355 w 379"/>
                <a:gd name="T5" fmla="*/ 234 h 379"/>
                <a:gd name="T6" fmla="*/ 145 w 379"/>
                <a:gd name="T7" fmla="*/ 354 h 379"/>
                <a:gd name="T8" fmla="*/ 25 w 379"/>
                <a:gd name="T9" fmla="*/ 145 h 379"/>
              </a:gdLst>
              <a:ahLst/>
              <a:cxnLst>
                <a:cxn ang="0">
                  <a:pos x="T0" y="T1"/>
                </a:cxn>
                <a:cxn ang="0">
                  <a:pos x="T2" y="T3"/>
                </a:cxn>
                <a:cxn ang="0">
                  <a:pos x="T4" y="T5"/>
                </a:cxn>
                <a:cxn ang="0">
                  <a:pos x="T6" y="T7"/>
                </a:cxn>
                <a:cxn ang="0">
                  <a:pos x="T8" y="T9"/>
                </a:cxn>
              </a:cxnLst>
              <a:rect l="0" t="0" r="r" b="b"/>
              <a:pathLst>
                <a:path w="379" h="379">
                  <a:moveTo>
                    <a:pt x="25" y="145"/>
                  </a:moveTo>
                  <a:cubicBezTo>
                    <a:pt x="49" y="54"/>
                    <a:pt x="143" y="0"/>
                    <a:pt x="234" y="24"/>
                  </a:cubicBezTo>
                  <a:cubicBezTo>
                    <a:pt x="325" y="49"/>
                    <a:pt x="379" y="143"/>
                    <a:pt x="355" y="234"/>
                  </a:cubicBezTo>
                  <a:cubicBezTo>
                    <a:pt x="330" y="325"/>
                    <a:pt x="236" y="379"/>
                    <a:pt x="145" y="354"/>
                  </a:cubicBezTo>
                  <a:cubicBezTo>
                    <a:pt x="54" y="330"/>
                    <a:pt x="0" y="236"/>
                    <a:pt x="25" y="145"/>
                  </a:cubicBezTo>
                  <a:close/>
                </a:path>
              </a:pathLst>
            </a:custGeom>
            <a:solidFill>
              <a:srgbClr val="F9F9F9"/>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solidFill>
                  <a:srgbClr val="A7806F"/>
                </a:solidFill>
                <a:latin typeface="微软雅黑" panose="020B0503020204020204" charset="-122"/>
                <a:ea typeface="微软雅黑" panose="020B0503020204020204" charset="-122"/>
              </a:endParaRPr>
            </a:p>
          </p:txBody>
        </p:sp>
        <p:sp>
          <p:nvSpPr>
            <p:cNvPr id="16" name="iṡḻíḓê"/>
            <p:cNvSpPr/>
            <p:nvPr/>
          </p:nvSpPr>
          <p:spPr bwMode="auto">
            <a:xfrm>
              <a:off x="5059051" y="2851516"/>
              <a:ext cx="1943008" cy="1943008"/>
            </a:xfrm>
            <a:custGeom>
              <a:avLst/>
              <a:gdLst>
                <a:gd name="T0" fmla="*/ 43 w 668"/>
                <a:gd name="T1" fmla="*/ 255 h 668"/>
                <a:gd name="T2" fmla="*/ 412 w 668"/>
                <a:gd name="T3" fmla="*/ 43 h 668"/>
                <a:gd name="T4" fmla="*/ 625 w 668"/>
                <a:gd name="T5" fmla="*/ 412 h 668"/>
                <a:gd name="T6" fmla="*/ 255 w 668"/>
                <a:gd name="T7" fmla="*/ 625 h 668"/>
                <a:gd name="T8" fmla="*/ 43 w 668"/>
                <a:gd name="T9" fmla="*/ 255 h 668"/>
              </a:gdLst>
              <a:ahLst/>
              <a:cxnLst>
                <a:cxn ang="0">
                  <a:pos x="T0" y="T1"/>
                </a:cxn>
                <a:cxn ang="0">
                  <a:pos x="T2" y="T3"/>
                </a:cxn>
                <a:cxn ang="0">
                  <a:pos x="T4" y="T5"/>
                </a:cxn>
                <a:cxn ang="0">
                  <a:pos x="T6" y="T7"/>
                </a:cxn>
                <a:cxn ang="0">
                  <a:pos x="T8" y="T9"/>
                </a:cxn>
              </a:cxnLst>
              <a:rect l="0" t="0" r="r" b="b"/>
              <a:pathLst>
                <a:path w="668" h="668">
                  <a:moveTo>
                    <a:pt x="43" y="255"/>
                  </a:moveTo>
                  <a:cubicBezTo>
                    <a:pt x="86" y="95"/>
                    <a:pt x="252" y="0"/>
                    <a:pt x="412" y="43"/>
                  </a:cubicBezTo>
                  <a:cubicBezTo>
                    <a:pt x="573" y="86"/>
                    <a:pt x="668" y="252"/>
                    <a:pt x="625" y="412"/>
                  </a:cubicBezTo>
                  <a:cubicBezTo>
                    <a:pt x="581" y="573"/>
                    <a:pt x="416" y="668"/>
                    <a:pt x="255" y="625"/>
                  </a:cubicBezTo>
                  <a:cubicBezTo>
                    <a:pt x="95" y="581"/>
                    <a:pt x="0" y="416"/>
                    <a:pt x="43" y="255"/>
                  </a:cubicBezTo>
                  <a:close/>
                </a:path>
              </a:pathLst>
            </a:custGeom>
            <a:solidFill>
              <a:schemeClr val="bg2"/>
            </a:solidFill>
            <a:ln>
              <a:noFill/>
            </a:ln>
          </p:spPr>
          <p:txBody>
            <a:bodyPr anchor="ctr"/>
            <a:p>
              <a:pPr algn="ctr"/>
              <a:endParaRPr>
                <a:solidFill>
                  <a:srgbClr val="A7806F"/>
                </a:solidFill>
                <a:latin typeface="微软雅黑" panose="020B0503020204020204" charset="-122"/>
                <a:ea typeface="微软雅黑" panose="020B0503020204020204" charset="-122"/>
              </a:endParaRPr>
            </a:p>
          </p:txBody>
        </p:sp>
        <p:sp>
          <p:nvSpPr>
            <p:cNvPr id="17" name="isḷïḍê"/>
            <p:cNvSpPr/>
            <p:nvPr/>
          </p:nvSpPr>
          <p:spPr bwMode="auto">
            <a:xfrm>
              <a:off x="6827212" y="4809298"/>
              <a:ext cx="1262093" cy="1264556"/>
            </a:xfrm>
            <a:custGeom>
              <a:avLst/>
              <a:gdLst>
                <a:gd name="T0" fmla="*/ 28 w 434"/>
                <a:gd name="T1" fmla="*/ 166 h 435"/>
                <a:gd name="T2" fmla="*/ 268 w 434"/>
                <a:gd name="T3" fmla="*/ 29 h 435"/>
                <a:gd name="T4" fmla="*/ 406 w 434"/>
                <a:gd name="T5" fmla="*/ 268 h 435"/>
                <a:gd name="T6" fmla="*/ 166 w 434"/>
                <a:gd name="T7" fmla="*/ 406 h 435"/>
                <a:gd name="T8" fmla="*/ 28 w 434"/>
                <a:gd name="T9" fmla="*/ 166 h 435"/>
              </a:gdLst>
              <a:ahLst/>
              <a:cxnLst>
                <a:cxn ang="0">
                  <a:pos x="T0" y="T1"/>
                </a:cxn>
                <a:cxn ang="0">
                  <a:pos x="T2" y="T3"/>
                </a:cxn>
                <a:cxn ang="0">
                  <a:pos x="T4" y="T5"/>
                </a:cxn>
                <a:cxn ang="0">
                  <a:pos x="T6" y="T7"/>
                </a:cxn>
                <a:cxn ang="0">
                  <a:pos x="T8" y="T9"/>
                </a:cxn>
              </a:cxnLst>
              <a:rect l="0" t="0" r="r" b="b"/>
              <a:pathLst>
                <a:path w="434" h="435">
                  <a:moveTo>
                    <a:pt x="28" y="166"/>
                  </a:moveTo>
                  <a:cubicBezTo>
                    <a:pt x="56" y="62"/>
                    <a:pt x="164" y="0"/>
                    <a:pt x="268" y="29"/>
                  </a:cubicBezTo>
                  <a:cubicBezTo>
                    <a:pt x="373" y="57"/>
                    <a:pt x="434" y="164"/>
                    <a:pt x="406" y="268"/>
                  </a:cubicBezTo>
                  <a:cubicBezTo>
                    <a:pt x="378" y="373"/>
                    <a:pt x="271" y="435"/>
                    <a:pt x="166" y="406"/>
                  </a:cubicBezTo>
                  <a:cubicBezTo>
                    <a:pt x="62" y="378"/>
                    <a:pt x="0" y="271"/>
                    <a:pt x="28" y="166"/>
                  </a:cubicBezTo>
                  <a:close/>
                </a:path>
              </a:pathLst>
            </a:custGeom>
            <a:solidFill>
              <a:srgbClr val="A7806F"/>
            </a:solidFill>
            <a:ln>
              <a:noFill/>
            </a:ln>
          </p:spPr>
          <p:txBody>
            <a:bodyPr anchor="ctr"/>
            <a:p>
              <a:pPr algn="ctr"/>
              <a:endParaRPr>
                <a:solidFill>
                  <a:srgbClr val="A7806F"/>
                </a:solidFill>
                <a:latin typeface="微软雅黑" panose="020B0503020204020204" charset="-122"/>
                <a:ea typeface="微软雅黑" panose="020B0503020204020204" charset="-122"/>
              </a:endParaRPr>
            </a:p>
          </p:txBody>
        </p:sp>
        <p:sp>
          <p:nvSpPr>
            <p:cNvPr id="18" name="ïṣ1îďe"/>
            <p:cNvSpPr/>
            <p:nvPr/>
          </p:nvSpPr>
          <p:spPr bwMode="auto">
            <a:xfrm>
              <a:off x="6047793" y="3921523"/>
              <a:ext cx="1418469" cy="1457872"/>
            </a:xfrm>
            <a:custGeom>
              <a:avLst/>
              <a:gdLst>
                <a:gd name="T0" fmla="*/ 291 w 488"/>
                <a:gd name="T1" fmla="*/ 501 h 501"/>
                <a:gd name="T2" fmla="*/ 0 w 488"/>
                <a:gd name="T3" fmla="*/ 185 h 501"/>
                <a:gd name="T4" fmla="*/ 211 w 488"/>
                <a:gd name="T5" fmla="*/ 0 h 501"/>
                <a:gd name="T6" fmla="*/ 488 w 488"/>
                <a:gd name="T7" fmla="*/ 327 h 501"/>
                <a:gd name="T8" fmla="*/ 291 w 488"/>
                <a:gd name="T9" fmla="*/ 501 h 501"/>
              </a:gdLst>
              <a:ahLst/>
              <a:cxnLst>
                <a:cxn ang="0">
                  <a:pos x="T0" y="T1"/>
                </a:cxn>
                <a:cxn ang="0">
                  <a:pos x="T2" y="T3"/>
                </a:cxn>
                <a:cxn ang="0">
                  <a:pos x="T4" y="T5"/>
                </a:cxn>
                <a:cxn ang="0">
                  <a:pos x="T6" y="T7"/>
                </a:cxn>
                <a:cxn ang="0">
                  <a:pos x="T8" y="T9"/>
                </a:cxn>
              </a:cxnLst>
              <a:rect l="0" t="0" r="r" b="b"/>
              <a:pathLst>
                <a:path w="488" h="501">
                  <a:moveTo>
                    <a:pt x="291" y="501"/>
                  </a:moveTo>
                  <a:cubicBezTo>
                    <a:pt x="310" y="329"/>
                    <a:pt x="173" y="180"/>
                    <a:pt x="0" y="185"/>
                  </a:cubicBezTo>
                  <a:cubicBezTo>
                    <a:pt x="211" y="0"/>
                    <a:pt x="211" y="0"/>
                    <a:pt x="211" y="0"/>
                  </a:cubicBezTo>
                  <a:cubicBezTo>
                    <a:pt x="184" y="170"/>
                    <a:pt x="315" y="325"/>
                    <a:pt x="488" y="327"/>
                  </a:cubicBezTo>
                  <a:lnTo>
                    <a:pt x="291" y="501"/>
                  </a:lnTo>
                  <a:close/>
                </a:path>
              </a:pathLst>
            </a:custGeom>
            <a:solidFill>
              <a:srgbClr val="A7806F"/>
            </a:solidFill>
            <a:ln>
              <a:noFill/>
            </a:ln>
          </p:spPr>
          <p:txBody>
            <a:bodyPr anchor="ctr"/>
            <a:p>
              <a:pPr algn="ctr"/>
              <a:endParaRPr>
                <a:solidFill>
                  <a:srgbClr val="A7806F"/>
                </a:solidFill>
                <a:latin typeface="微软雅黑" panose="020B0503020204020204" charset="-122"/>
                <a:ea typeface="微软雅黑" panose="020B0503020204020204" charset="-122"/>
              </a:endParaRPr>
            </a:p>
          </p:txBody>
        </p:sp>
        <p:sp>
          <p:nvSpPr>
            <p:cNvPr id="19" name="íšḷíḋe"/>
            <p:cNvSpPr/>
            <p:nvPr/>
          </p:nvSpPr>
          <p:spPr bwMode="auto">
            <a:xfrm>
              <a:off x="7020297" y="4980451"/>
              <a:ext cx="919789" cy="922252"/>
            </a:xfrm>
            <a:custGeom>
              <a:avLst/>
              <a:gdLst>
                <a:gd name="T0" fmla="*/ 20 w 316"/>
                <a:gd name="T1" fmla="*/ 121 h 317"/>
                <a:gd name="T2" fmla="*/ 195 w 316"/>
                <a:gd name="T3" fmla="*/ 21 h 317"/>
                <a:gd name="T4" fmla="*/ 296 w 316"/>
                <a:gd name="T5" fmla="*/ 196 h 317"/>
                <a:gd name="T6" fmla="*/ 121 w 316"/>
                <a:gd name="T7" fmla="*/ 296 h 317"/>
                <a:gd name="T8" fmla="*/ 20 w 316"/>
                <a:gd name="T9" fmla="*/ 121 h 317"/>
              </a:gdLst>
              <a:ahLst/>
              <a:cxnLst>
                <a:cxn ang="0">
                  <a:pos x="T0" y="T1"/>
                </a:cxn>
                <a:cxn ang="0">
                  <a:pos x="T2" y="T3"/>
                </a:cxn>
                <a:cxn ang="0">
                  <a:pos x="T4" y="T5"/>
                </a:cxn>
                <a:cxn ang="0">
                  <a:pos x="T6" y="T7"/>
                </a:cxn>
                <a:cxn ang="0">
                  <a:pos x="T8" y="T9"/>
                </a:cxn>
              </a:cxnLst>
              <a:rect l="0" t="0" r="r" b="b"/>
              <a:pathLst>
                <a:path w="316" h="317">
                  <a:moveTo>
                    <a:pt x="20" y="121"/>
                  </a:moveTo>
                  <a:cubicBezTo>
                    <a:pt x="41" y="45"/>
                    <a:pt x="119" y="0"/>
                    <a:pt x="195" y="21"/>
                  </a:cubicBezTo>
                  <a:cubicBezTo>
                    <a:pt x="271" y="41"/>
                    <a:pt x="316" y="120"/>
                    <a:pt x="296" y="196"/>
                  </a:cubicBezTo>
                  <a:cubicBezTo>
                    <a:pt x="275" y="272"/>
                    <a:pt x="197" y="317"/>
                    <a:pt x="121" y="296"/>
                  </a:cubicBezTo>
                  <a:cubicBezTo>
                    <a:pt x="45" y="276"/>
                    <a:pt x="0" y="197"/>
                    <a:pt x="20" y="121"/>
                  </a:cubicBezTo>
                  <a:close/>
                </a:path>
              </a:pathLst>
            </a:custGeom>
            <a:solidFill>
              <a:srgbClr val="F9F9F9"/>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solidFill>
                  <a:srgbClr val="A7806F"/>
                </a:solidFill>
                <a:latin typeface="微软雅黑" panose="020B0503020204020204" charset="-122"/>
                <a:ea typeface="微软雅黑" panose="020B0503020204020204" charset="-122"/>
              </a:endParaRPr>
            </a:p>
          </p:txBody>
        </p:sp>
        <p:sp>
          <p:nvSpPr>
            <p:cNvPr id="20" name="îŝľîḑe"/>
            <p:cNvSpPr/>
            <p:nvPr/>
          </p:nvSpPr>
          <p:spPr bwMode="auto">
            <a:xfrm>
              <a:off x="5320087" y="3113784"/>
              <a:ext cx="1417239" cy="1416007"/>
            </a:xfrm>
            <a:custGeom>
              <a:avLst/>
              <a:gdLst>
                <a:gd name="T0" fmla="*/ 32 w 487"/>
                <a:gd name="T1" fmla="*/ 187 h 487"/>
                <a:gd name="T2" fmla="*/ 301 w 487"/>
                <a:gd name="T3" fmla="*/ 32 h 487"/>
                <a:gd name="T4" fmla="*/ 456 w 487"/>
                <a:gd name="T5" fmla="*/ 301 h 487"/>
                <a:gd name="T6" fmla="*/ 187 w 487"/>
                <a:gd name="T7" fmla="*/ 456 h 487"/>
                <a:gd name="T8" fmla="*/ 32 w 487"/>
                <a:gd name="T9" fmla="*/ 187 h 487"/>
              </a:gdLst>
              <a:ahLst/>
              <a:cxnLst>
                <a:cxn ang="0">
                  <a:pos x="T0" y="T1"/>
                </a:cxn>
                <a:cxn ang="0">
                  <a:pos x="T2" y="T3"/>
                </a:cxn>
                <a:cxn ang="0">
                  <a:pos x="T4" y="T5"/>
                </a:cxn>
                <a:cxn ang="0">
                  <a:pos x="T6" y="T7"/>
                </a:cxn>
                <a:cxn ang="0">
                  <a:pos x="T8" y="T9"/>
                </a:cxn>
              </a:cxnLst>
              <a:rect l="0" t="0" r="r" b="b"/>
              <a:pathLst>
                <a:path w="487" h="487">
                  <a:moveTo>
                    <a:pt x="32" y="187"/>
                  </a:moveTo>
                  <a:cubicBezTo>
                    <a:pt x="63" y="70"/>
                    <a:pt x="184" y="0"/>
                    <a:pt x="301" y="32"/>
                  </a:cubicBezTo>
                  <a:cubicBezTo>
                    <a:pt x="418" y="63"/>
                    <a:pt x="487" y="184"/>
                    <a:pt x="456" y="301"/>
                  </a:cubicBezTo>
                  <a:cubicBezTo>
                    <a:pt x="424" y="418"/>
                    <a:pt x="304" y="487"/>
                    <a:pt x="187" y="456"/>
                  </a:cubicBezTo>
                  <a:cubicBezTo>
                    <a:pt x="69" y="424"/>
                    <a:pt x="0" y="304"/>
                    <a:pt x="32" y="187"/>
                  </a:cubicBezTo>
                  <a:close/>
                </a:path>
              </a:pathLst>
            </a:custGeom>
            <a:solidFill>
              <a:srgbClr val="A7806F"/>
            </a:solidFill>
            <a:ln>
              <a:noFill/>
            </a:ln>
          </p:spPr>
          <p:txBody>
            <a:bodyPr anchor="ctr"/>
            <a:p>
              <a:pPr algn="ctr"/>
              <a:endParaRPr>
                <a:solidFill>
                  <a:srgbClr val="A7806F"/>
                </a:solidFill>
                <a:latin typeface="微软雅黑" panose="020B0503020204020204" charset="-122"/>
                <a:ea typeface="微软雅黑" panose="020B0503020204020204" charset="-122"/>
              </a:endParaRPr>
            </a:p>
          </p:txBody>
        </p:sp>
        <p:sp>
          <p:nvSpPr>
            <p:cNvPr id="21" name="íṡľíḋé"/>
            <p:cNvSpPr/>
            <p:nvPr/>
          </p:nvSpPr>
          <p:spPr bwMode="auto">
            <a:xfrm>
              <a:off x="5747968" y="3389598"/>
              <a:ext cx="561478" cy="518381"/>
            </a:xfrm>
            <a:custGeom>
              <a:avLst/>
              <a:gdLst>
                <a:gd name="T0" fmla="*/ 352 w 456"/>
                <a:gd name="T1" fmla="*/ 116 h 421"/>
                <a:gd name="T2" fmla="*/ 352 w 456"/>
                <a:gd name="T3" fmla="*/ 55 h 421"/>
                <a:gd name="T4" fmla="*/ 324 w 456"/>
                <a:gd name="T5" fmla="*/ 55 h 421"/>
                <a:gd name="T6" fmla="*/ 324 w 456"/>
                <a:gd name="T7" fmla="*/ 90 h 421"/>
                <a:gd name="T8" fmla="*/ 227 w 456"/>
                <a:gd name="T9" fmla="*/ 0 h 421"/>
                <a:gd name="T10" fmla="*/ 114 w 456"/>
                <a:gd name="T11" fmla="*/ 107 h 421"/>
                <a:gd name="T12" fmla="*/ 0 w 456"/>
                <a:gd name="T13" fmla="*/ 210 h 421"/>
                <a:gd name="T14" fmla="*/ 55 w 456"/>
                <a:gd name="T15" fmla="*/ 210 h 421"/>
                <a:gd name="T16" fmla="*/ 55 w 456"/>
                <a:gd name="T17" fmla="*/ 421 h 421"/>
                <a:gd name="T18" fmla="*/ 170 w 456"/>
                <a:gd name="T19" fmla="*/ 421 h 421"/>
                <a:gd name="T20" fmla="*/ 170 w 456"/>
                <a:gd name="T21" fmla="*/ 241 h 421"/>
                <a:gd name="T22" fmla="*/ 286 w 456"/>
                <a:gd name="T23" fmla="*/ 241 h 421"/>
                <a:gd name="T24" fmla="*/ 286 w 456"/>
                <a:gd name="T25" fmla="*/ 421 h 421"/>
                <a:gd name="T26" fmla="*/ 399 w 456"/>
                <a:gd name="T27" fmla="*/ 421 h 421"/>
                <a:gd name="T28" fmla="*/ 399 w 456"/>
                <a:gd name="T29" fmla="*/ 210 h 421"/>
                <a:gd name="T30" fmla="*/ 456 w 456"/>
                <a:gd name="T31" fmla="*/ 210 h 421"/>
                <a:gd name="T32" fmla="*/ 352 w 456"/>
                <a:gd name="T33" fmla="*/ 11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56" h="421">
                  <a:moveTo>
                    <a:pt x="352" y="116"/>
                  </a:moveTo>
                  <a:lnTo>
                    <a:pt x="352" y="55"/>
                  </a:lnTo>
                  <a:lnTo>
                    <a:pt x="324" y="55"/>
                  </a:lnTo>
                  <a:lnTo>
                    <a:pt x="324" y="90"/>
                  </a:lnTo>
                  <a:lnTo>
                    <a:pt x="227" y="0"/>
                  </a:lnTo>
                  <a:lnTo>
                    <a:pt x="114" y="107"/>
                  </a:lnTo>
                  <a:lnTo>
                    <a:pt x="0" y="210"/>
                  </a:lnTo>
                  <a:lnTo>
                    <a:pt x="55" y="210"/>
                  </a:lnTo>
                  <a:lnTo>
                    <a:pt x="55" y="421"/>
                  </a:lnTo>
                  <a:lnTo>
                    <a:pt x="170" y="421"/>
                  </a:lnTo>
                  <a:lnTo>
                    <a:pt x="170" y="241"/>
                  </a:lnTo>
                  <a:lnTo>
                    <a:pt x="286" y="241"/>
                  </a:lnTo>
                  <a:lnTo>
                    <a:pt x="286" y="421"/>
                  </a:lnTo>
                  <a:lnTo>
                    <a:pt x="399" y="421"/>
                  </a:lnTo>
                  <a:lnTo>
                    <a:pt x="399" y="210"/>
                  </a:lnTo>
                  <a:lnTo>
                    <a:pt x="456" y="210"/>
                  </a:lnTo>
                  <a:lnTo>
                    <a:pt x="352" y="116"/>
                  </a:lnTo>
                  <a:close/>
                </a:path>
              </a:pathLst>
            </a:custGeom>
            <a:solidFill>
              <a:srgbClr val="F9F9F9"/>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solidFill>
                  <a:srgbClr val="A7806F"/>
                </a:solidFill>
                <a:latin typeface="微软雅黑" panose="020B0503020204020204" charset="-122"/>
                <a:ea typeface="微软雅黑" panose="020B0503020204020204" charset="-122"/>
              </a:endParaRPr>
            </a:p>
          </p:txBody>
        </p:sp>
        <p:sp>
          <p:nvSpPr>
            <p:cNvPr id="22" name="îṡḷíďè"/>
            <p:cNvSpPr/>
            <p:nvPr/>
          </p:nvSpPr>
          <p:spPr bwMode="auto">
            <a:xfrm>
              <a:off x="8074530" y="3227065"/>
              <a:ext cx="153914" cy="145294"/>
            </a:xfrm>
            <a:custGeom>
              <a:avLst/>
              <a:gdLst>
                <a:gd name="T0" fmla="*/ 53 w 53"/>
                <a:gd name="T1" fmla="*/ 40 h 50"/>
                <a:gd name="T2" fmla="*/ 19 w 53"/>
                <a:gd name="T3" fmla="*/ 0 h 50"/>
                <a:gd name="T4" fmla="*/ 19 w 53"/>
                <a:gd name="T5" fmla="*/ 0 h 50"/>
                <a:gd name="T6" fmla="*/ 0 w 53"/>
                <a:gd name="T7" fmla="*/ 50 h 50"/>
                <a:gd name="T8" fmla="*/ 53 w 53"/>
                <a:gd name="T9" fmla="*/ 40 h 50"/>
              </a:gdLst>
              <a:ahLst/>
              <a:cxnLst>
                <a:cxn ang="0">
                  <a:pos x="T0" y="T1"/>
                </a:cxn>
                <a:cxn ang="0">
                  <a:pos x="T2" y="T3"/>
                </a:cxn>
                <a:cxn ang="0">
                  <a:pos x="T4" y="T5"/>
                </a:cxn>
                <a:cxn ang="0">
                  <a:pos x="T6" y="T7"/>
                </a:cxn>
                <a:cxn ang="0">
                  <a:pos x="T8" y="T9"/>
                </a:cxn>
              </a:cxnLst>
              <a:rect l="0" t="0" r="r" b="b"/>
              <a:pathLst>
                <a:path w="53" h="50">
                  <a:moveTo>
                    <a:pt x="53" y="40"/>
                  </a:moveTo>
                  <a:cubicBezTo>
                    <a:pt x="50" y="22"/>
                    <a:pt x="37" y="7"/>
                    <a:pt x="19" y="0"/>
                  </a:cubicBezTo>
                  <a:cubicBezTo>
                    <a:pt x="19" y="0"/>
                    <a:pt x="19" y="0"/>
                    <a:pt x="19" y="0"/>
                  </a:cubicBezTo>
                  <a:cubicBezTo>
                    <a:pt x="0" y="50"/>
                    <a:pt x="0" y="50"/>
                    <a:pt x="0" y="50"/>
                  </a:cubicBezTo>
                  <a:lnTo>
                    <a:pt x="53" y="40"/>
                  </a:lnTo>
                  <a:close/>
                </a:path>
              </a:pathLst>
            </a:custGeom>
            <a:solidFill>
              <a:srgbClr val="DBAD94"/>
            </a:solidFill>
            <a:ln>
              <a:noFill/>
            </a:ln>
          </p:spPr>
          <p:txBody>
            <a:bodyPr anchor="ctr"/>
            <a:p>
              <a:pPr algn="ctr"/>
              <a:endParaRPr>
                <a:solidFill>
                  <a:srgbClr val="A7806F"/>
                </a:solidFill>
                <a:latin typeface="微软雅黑" panose="020B0503020204020204" charset="-122"/>
                <a:ea typeface="微软雅黑" panose="020B0503020204020204" charset="-122"/>
              </a:endParaRPr>
            </a:p>
          </p:txBody>
        </p:sp>
        <p:sp>
          <p:nvSpPr>
            <p:cNvPr id="23" name="îṩ1îdé"/>
            <p:cNvSpPr/>
            <p:nvPr/>
          </p:nvSpPr>
          <p:spPr bwMode="auto">
            <a:xfrm>
              <a:off x="7879983" y="3227065"/>
              <a:ext cx="320141" cy="352155"/>
            </a:xfrm>
            <a:custGeom>
              <a:avLst/>
              <a:gdLst>
                <a:gd name="T0" fmla="*/ 108 w 110"/>
                <a:gd name="T1" fmla="*/ 51 h 121"/>
                <a:gd name="T2" fmla="*/ 55 w 110"/>
                <a:gd name="T3" fmla="*/ 60 h 121"/>
                <a:gd name="T4" fmla="*/ 74 w 110"/>
                <a:gd name="T5" fmla="*/ 10 h 121"/>
                <a:gd name="T6" fmla="*/ 5 w 110"/>
                <a:gd name="T7" fmla="*/ 41 h 121"/>
                <a:gd name="T8" fmla="*/ 2 w 110"/>
                <a:gd name="T9" fmla="*/ 70 h 121"/>
                <a:gd name="T10" fmla="*/ 36 w 110"/>
                <a:gd name="T11" fmla="*/ 111 h 121"/>
                <a:gd name="T12" fmla="*/ 36 w 110"/>
                <a:gd name="T13" fmla="*/ 111 h 121"/>
                <a:gd name="T14" fmla="*/ 105 w 110"/>
                <a:gd name="T15" fmla="*/ 79 h 121"/>
                <a:gd name="T16" fmla="*/ 108 w 110"/>
                <a:gd name="T17" fmla="*/ 5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121">
                  <a:moveTo>
                    <a:pt x="108" y="51"/>
                  </a:moveTo>
                  <a:cubicBezTo>
                    <a:pt x="55" y="60"/>
                    <a:pt x="55" y="60"/>
                    <a:pt x="55" y="60"/>
                  </a:cubicBezTo>
                  <a:cubicBezTo>
                    <a:pt x="74" y="10"/>
                    <a:pt x="74" y="10"/>
                    <a:pt x="74" y="10"/>
                  </a:cubicBezTo>
                  <a:cubicBezTo>
                    <a:pt x="46" y="0"/>
                    <a:pt x="15" y="14"/>
                    <a:pt x="5" y="41"/>
                  </a:cubicBezTo>
                  <a:cubicBezTo>
                    <a:pt x="1" y="51"/>
                    <a:pt x="0" y="61"/>
                    <a:pt x="2" y="70"/>
                  </a:cubicBezTo>
                  <a:cubicBezTo>
                    <a:pt x="6" y="88"/>
                    <a:pt x="18" y="104"/>
                    <a:pt x="36" y="111"/>
                  </a:cubicBezTo>
                  <a:cubicBezTo>
                    <a:pt x="36" y="111"/>
                    <a:pt x="36" y="111"/>
                    <a:pt x="36" y="111"/>
                  </a:cubicBezTo>
                  <a:cubicBezTo>
                    <a:pt x="64" y="121"/>
                    <a:pt x="95" y="107"/>
                    <a:pt x="105" y="79"/>
                  </a:cubicBezTo>
                  <a:cubicBezTo>
                    <a:pt x="109" y="70"/>
                    <a:pt x="110" y="60"/>
                    <a:pt x="108" y="51"/>
                  </a:cubicBezTo>
                  <a:close/>
                </a:path>
              </a:pathLst>
            </a:custGeom>
            <a:solidFill>
              <a:srgbClr val="DBAD94"/>
            </a:solidFill>
            <a:ln>
              <a:noFill/>
            </a:ln>
          </p:spPr>
          <p:txBody>
            <a:bodyPr anchor="ctr"/>
            <a:p>
              <a:pPr algn="ctr"/>
              <a:endParaRPr>
                <a:solidFill>
                  <a:srgbClr val="A7806F"/>
                </a:solidFill>
                <a:latin typeface="微软雅黑" panose="020B0503020204020204" charset="-122"/>
                <a:ea typeface="微软雅黑" panose="020B0503020204020204" charset="-122"/>
              </a:endParaRPr>
            </a:p>
          </p:txBody>
        </p:sp>
        <p:sp>
          <p:nvSpPr>
            <p:cNvPr id="24" name="ïŝḻïḑê"/>
            <p:cNvSpPr txBox="1"/>
            <p:nvPr/>
          </p:nvSpPr>
          <p:spPr>
            <a:xfrm>
              <a:off x="4340390" y="1466154"/>
              <a:ext cx="673906" cy="327569"/>
            </a:xfrm>
            <a:prstGeom prst="rect">
              <a:avLst/>
            </a:prstGeom>
            <a:noFill/>
          </p:spPr>
          <p:txBody>
            <a:bodyPr wrap="none" anchor="ctr">
              <a:normAutofit/>
            </a:bodyPr>
            <a:p>
              <a:pPr algn="ctr"/>
              <a:r>
                <a:rPr lang="zh-CN" altLang="en-US" sz="1100" dirty="0">
                  <a:solidFill>
                    <a:srgbClr val="A7806F"/>
                  </a:solidFill>
                  <a:latin typeface="微软雅黑" panose="020B0503020204020204" charset="-122"/>
                  <a:ea typeface="微软雅黑" panose="020B0503020204020204" charset="-122"/>
                </a:rPr>
                <a:t>关键词</a:t>
              </a:r>
              <a:endParaRPr lang="zh-CN" altLang="en-US" sz="1100" dirty="0">
                <a:solidFill>
                  <a:srgbClr val="A7806F"/>
                </a:solidFill>
                <a:latin typeface="微软雅黑" panose="020B0503020204020204" charset="-122"/>
                <a:ea typeface="微软雅黑" panose="020B0503020204020204" charset="-122"/>
              </a:endParaRPr>
            </a:p>
          </p:txBody>
        </p:sp>
        <p:sp>
          <p:nvSpPr>
            <p:cNvPr id="25" name="íṣ1ïḑe"/>
            <p:cNvSpPr txBox="1"/>
            <p:nvPr/>
          </p:nvSpPr>
          <p:spPr>
            <a:xfrm>
              <a:off x="6347462" y="1989448"/>
              <a:ext cx="673906" cy="327569"/>
            </a:xfrm>
            <a:prstGeom prst="rect">
              <a:avLst/>
            </a:prstGeom>
            <a:noFill/>
          </p:spPr>
          <p:txBody>
            <a:bodyPr wrap="none" anchor="ctr">
              <a:normAutofit/>
            </a:bodyPr>
            <a:p>
              <a:pPr algn="ctr"/>
              <a:r>
                <a:rPr lang="zh-CN" altLang="en-US" sz="1100" dirty="0">
                  <a:solidFill>
                    <a:srgbClr val="A7806F"/>
                  </a:solidFill>
                  <a:latin typeface="微软雅黑" panose="020B0503020204020204" charset="-122"/>
                  <a:ea typeface="微软雅黑" panose="020B0503020204020204" charset="-122"/>
                </a:rPr>
                <a:t>关键词</a:t>
              </a:r>
              <a:endParaRPr lang="zh-CN" altLang="en-US" sz="1100" dirty="0">
                <a:solidFill>
                  <a:srgbClr val="A7806F"/>
                </a:solidFill>
                <a:latin typeface="微软雅黑" panose="020B0503020204020204" charset="-122"/>
                <a:ea typeface="微软雅黑" panose="020B0503020204020204" charset="-122"/>
              </a:endParaRPr>
            </a:p>
          </p:txBody>
        </p:sp>
        <p:sp>
          <p:nvSpPr>
            <p:cNvPr id="26" name="íṣľíḑe"/>
            <p:cNvSpPr txBox="1"/>
            <p:nvPr/>
          </p:nvSpPr>
          <p:spPr>
            <a:xfrm>
              <a:off x="3823062" y="3833426"/>
              <a:ext cx="673906" cy="327569"/>
            </a:xfrm>
            <a:prstGeom prst="rect">
              <a:avLst/>
            </a:prstGeom>
            <a:noFill/>
          </p:spPr>
          <p:txBody>
            <a:bodyPr wrap="none" anchor="ctr">
              <a:normAutofit/>
            </a:bodyPr>
            <a:p>
              <a:pPr algn="ctr"/>
              <a:r>
                <a:rPr lang="zh-CN" altLang="en-US" sz="1100">
                  <a:solidFill>
                    <a:srgbClr val="A7806F"/>
                  </a:solidFill>
                  <a:latin typeface="微软雅黑" panose="020B0503020204020204" charset="-122"/>
                  <a:ea typeface="微软雅黑" panose="020B0503020204020204" charset="-122"/>
                </a:rPr>
                <a:t>关键词</a:t>
              </a:r>
              <a:endParaRPr lang="zh-CN" altLang="en-US" sz="1100">
                <a:solidFill>
                  <a:srgbClr val="A7806F"/>
                </a:solidFill>
                <a:latin typeface="微软雅黑" panose="020B0503020204020204" charset="-122"/>
                <a:ea typeface="微软雅黑" panose="020B0503020204020204" charset="-122"/>
              </a:endParaRPr>
            </a:p>
          </p:txBody>
        </p:sp>
        <p:sp>
          <p:nvSpPr>
            <p:cNvPr id="27" name="îṩľídé"/>
            <p:cNvSpPr txBox="1"/>
            <p:nvPr/>
          </p:nvSpPr>
          <p:spPr>
            <a:xfrm>
              <a:off x="7686478" y="3478201"/>
              <a:ext cx="673906" cy="327569"/>
            </a:xfrm>
            <a:prstGeom prst="rect">
              <a:avLst/>
            </a:prstGeom>
            <a:noFill/>
          </p:spPr>
          <p:txBody>
            <a:bodyPr wrap="none" anchor="ctr">
              <a:normAutofit/>
            </a:bodyPr>
            <a:p>
              <a:pPr algn="ctr"/>
              <a:r>
                <a:rPr lang="zh-CN" altLang="en-US" sz="1100" dirty="0">
                  <a:solidFill>
                    <a:srgbClr val="A7806F"/>
                  </a:solidFill>
                  <a:latin typeface="微软雅黑" panose="020B0503020204020204" charset="-122"/>
                  <a:ea typeface="微软雅黑" panose="020B0503020204020204" charset="-122"/>
                </a:rPr>
                <a:t>关键词</a:t>
              </a:r>
              <a:endParaRPr lang="zh-CN" altLang="en-US" sz="1100" dirty="0">
                <a:solidFill>
                  <a:srgbClr val="A7806F"/>
                </a:solidFill>
                <a:latin typeface="微软雅黑" panose="020B0503020204020204" charset="-122"/>
                <a:ea typeface="微软雅黑" panose="020B0503020204020204" charset="-122"/>
              </a:endParaRPr>
            </a:p>
          </p:txBody>
        </p:sp>
        <p:sp>
          <p:nvSpPr>
            <p:cNvPr id="28" name="íşḻîḓê"/>
            <p:cNvSpPr txBox="1"/>
            <p:nvPr/>
          </p:nvSpPr>
          <p:spPr>
            <a:xfrm>
              <a:off x="7143238" y="5398386"/>
              <a:ext cx="673906" cy="327569"/>
            </a:xfrm>
            <a:prstGeom prst="rect">
              <a:avLst/>
            </a:prstGeom>
            <a:noFill/>
          </p:spPr>
          <p:txBody>
            <a:bodyPr wrap="none" anchor="ctr">
              <a:normAutofit/>
            </a:bodyPr>
            <a:p>
              <a:pPr algn="ctr"/>
              <a:r>
                <a:rPr lang="zh-CN" altLang="en-US" sz="1100" dirty="0">
                  <a:solidFill>
                    <a:srgbClr val="A7806F"/>
                  </a:solidFill>
                  <a:latin typeface="微软雅黑" panose="020B0503020204020204" charset="-122"/>
                  <a:ea typeface="微软雅黑" panose="020B0503020204020204" charset="-122"/>
                </a:rPr>
                <a:t>关键词</a:t>
              </a:r>
              <a:endParaRPr lang="zh-CN" altLang="en-US" sz="1100" dirty="0">
                <a:solidFill>
                  <a:srgbClr val="A7806F"/>
                </a:solidFill>
                <a:latin typeface="微软雅黑" panose="020B0503020204020204" charset="-122"/>
                <a:ea typeface="微软雅黑" panose="020B0503020204020204" charset="-122"/>
              </a:endParaRPr>
            </a:p>
          </p:txBody>
        </p:sp>
        <p:sp>
          <p:nvSpPr>
            <p:cNvPr id="29" name="i$ļïḓê"/>
            <p:cNvSpPr txBox="1"/>
            <p:nvPr/>
          </p:nvSpPr>
          <p:spPr>
            <a:xfrm>
              <a:off x="5617010" y="3970331"/>
              <a:ext cx="801861" cy="388988"/>
            </a:xfrm>
            <a:prstGeom prst="rect">
              <a:avLst/>
            </a:prstGeom>
            <a:noFill/>
          </p:spPr>
          <p:txBody>
            <a:bodyPr wrap="none" anchor="ctr">
              <a:normAutofit/>
            </a:bodyPr>
            <a:p>
              <a:pPr algn="ctr"/>
              <a:r>
                <a:rPr lang="zh-CN" altLang="en-US" sz="1400">
                  <a:solidFill>
                    <a:srgbClr val="A7806F"/>
                  </a:solidFill>
                  <a:latin typeface="微软雅黑" panose="020B0503020204020204" charset="-122"/>
                  <a:ea typeface="微软雅黑" panose="020B0503020204020204" charset="-122"/>
                </a:rPr>
                <a:t>关键词</a:t>
              </a:r>
              <a:endParaRPr lang="zh-CN" altLang="en-US" sz="1400">
                <a:solidFill>
                  <a:srgbClr val="A7806F"/>
                </a:solidFill>
                <a:latin typeface="微软雅黑" panose="020B0503020204020204" charset="-122"/>
                <a:ea typeface="微软雅黑" panose="020B0503020204020204" charset="-122"/>
              </a:endParaRPr>
            </a:p>
          </p:txBody>
        </p:sp>
        <p:sp>
          <p:nvSpPr>
            <p:cNvPr id="30" name="íśḷîďé"/>
            <p:cNvSpPr/>
            <p:nvPr/>
          </p:nvSpPr>
          <p:spPr bwMode="auto">
            <a:xfrm>
              <a:off x="6552050" y="1757239"/>
              <a:ext cx="270598" cy="285974"/>
            </a:xfrm>
            <a:custGeom>
              <a:avLst/>
              <a:gdLst>
                <a:gd name="T0" fmla="*/ 141 w 390"/>
                <a:gd name="T1" fmla="*/ 319 h 409"/>
                <a:gd name="T2" fmla="*/ 141 w 390"/>
                <a:gd name="T3" fmla="*/ 319 h 409"/>
                <a:gd name="T4" fmla="*/ 124 w 390"/>
                <a:gd name="T5" fmla="*/ 345 h 409"/>
                <a:gd name="T6" fmla="*/ 61 w 390"/>
                <a:gd name="T7" fmla="*/ 345 h 409"/>
                <a:gd name="T8" fmla="*/ 44 w 390"/>
                <a:gd name="T9" fmla="*/ 311 h 409"/>
                <a:gd name="T10" fmla="*/ 61 w 390"/>
                <a:gd name="T11" fmla="*/ 283 h 409"/>
                <a:gd name="T12" fmla="*/ 133 w 390"/>
                <a:gd name="T13" fmla="*/ 204 h 409"/>
                <a:gd name="T14" fmla="*/ 195 w 390"/>
                <a:gd name="T15" fmla="*/ 186 h 409"/>
                <a:gd name="T16" fmla="*/ 230 w 390"/>
                <a:gd name="T17" fmla="*/ 186 h 409"/>
                <a:gd name="T18" fmla="*/ 230 w 390"/>
                <a:gd name="T19" fmla="*/ 160 h 409"/>
                <a:gd name="T20" fmla="*/ 97 w 390"/>
                <a:gd name="T21" fmla="*/ 168 h 409"/>
                <a:gd name="T22" fmla="*/ 26 w 390"/>
                <a:gd name="T23" fmla="*/ 248 h 409"/>
                <a:gd name="T24" fmla="*/ 0 w 390"/>
                <a:gd name="T25" fmla="*/ 311 h 409"/>
                <a:gd name="T26" fmla="*/ 26 w 390"/>
                <a:gd name="T27" fmla="*/ 381 h 409"/>
                <a:gd name="T28" fmla="*/ 88 w 390"/>
                <a:gd name="T29" fmla="*/ 408 h 409"/>
                <a:gd name="T30" fmla="*/ 159 w 390"/>
                <a:gd name="T31" fmla="*/ 381 h 409"/>
                <a:gd name="T32" fmla="*/ 177 w 390"/>
                <a:gd name="T33" fmla="*/ 355 h 409"/>
                <a:gd name="T34" fmla="*/ 177 w 390"/>
                <a:gd name="T35" fmla="*/ 319 h 409"/>
                <a:gd name="T36" fmla="*/ 141 w 390"/>
                <a:gd name="T37" fmla="*/ 319 h 409"/>
                <a:gd name="T38" fmla="*/ 363 w 390"/>
                <a:gd name="T39" fmla="*/ 36 h 409"/>
                <a:gd name="T40" fmla="*/ 363 w 390"/>
                <a:gd name="T41" fmla="*/ 36 h 409"/>
                <a:gd name="T42" fmla="*/ 239 w 390"/>
                <a:gd name="T43" fmla="*/ 36 h 409"/>
                <a:gd name="T44" fmla="*/ 212 w 390"/>
                <a:gd name="T45" fmla="*/ 53 h 409"/>
                <a:gd name="T46" fmla="*/ 212 w 390"/>
                <a:gd name="T47" fmla="*/ 89 h 409"/>
                <a:gd name="T48" fmla="*/ 248 w 390"/>
                <a:gd name="T49" fmla="*/ 89 h 409"/>
                <a:gd name="T50" fmla="*/ 274 w 390"/>
                <a:gd name="T51" fmla="*/ 71 h 409"/>
                <a:gd name="T52" fmla="*/ 327 w 390"/>
                <a:gd name="T53" fmla="*/ 71 h 409"/>
                <a:gd name="T54" fmla="*/ 345 w 390"/>
                <a:gd name="T55" fmla="*/ 107 h 409"/>
                <a:gd name="T56" fmla="*/ 327 w 390"/>
                <a:gd name="T57" fmla="*/ 133 h 409"/>
                <a:gd name="T58" fmla="*/ 257 w 390"/>
                <a:gd name="T59" fmla="*/ 213 h 409"/>
                <a:gd name="T60" fmla="*/ 195 w 390"/>
                <a:gd name="T61" fmla="*/ 221 h 409"/>
                <a:gd name="T62" fmla="*/ 159 w 390"/>
                <a:gd name="T63" fmla="*/ 221 h 409"/>
                <a:gd name="T64" fmla="*/ 159 w 390"/>
                <a:gd name="T65" fmla="*/ 257 h 409"/>
                <a:gd name="T66" fmla="*/ 212 w 390"/>
                <a:gd name="T67" fmla="*/ 283 h 409"/>
                <a:gd name="T68" fmla="*/ 283 w 390"/>
                <a:gd name="T69" fmla="*/ 248 h 409"/>
                <a:gd name="T70" fmla="*/ 363 w 390"/>
                <a:gd name="T71" fmla="*/ 168 h 409"/>
                <a:gd name="T72" fmla="*/ 389 w 390"/>
                <a:gd name="T73" fmla="*/ 107 h 409"/>
                <a:gd name="T74" fmla="*/ 363 w 390"/>
                <a:gd name="T75" fmla="*/ 36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90" h="409">
                  <a:moveTo>
                    <a:pt x="141" y="319"/>
                  </a:moveTo>
                  <a:lnTo>
                    <a:pt x="141" y="319"/>
                  </a:lnTo>
                  <a:cubicBezTo>
                    <a:pt x="124" y="345"/>
                    <a:pt x="124" y="345"/>
                    <a:pt x="124" y="345"/>
                  </a:cubicBezTo>
                  <a:cubicBezTo>
                    <a:pt x="106" y="364"/>
                    <a:pt x="79" y="364"/>
                    <a:pt x="61" y="345"/>
                  </a:cubicBezTo>
                  <a:cubicBezTo>
                    <a:pt x="53" y="336"/>
                    <a:pt x="44" y="319"/>
                    <a:pt x="44" y="311"/>
                  </a:cubicBezTo>
                  <a:cubicBezTo>
                    <a:pt x="44" y="301"/>
                    <a:pt x="53" y="292"/>
                    <a:pt x="61" y="283"/>
                  </a:cubicBezTo>
                  <a:cubicBezTo>
                    <a:pt x="133" y="204"/>
                    <a:pt x="133" y="204"/>
                    <a:pt x="133" y="204"/>
                  </a:cubicBezTo>
                  <a:cubicBezTo>
                    <a:pt x="150" y="195"/>
                    <a:pt x="177" y="168"/>
                    <a:pt x="195" y="186"/>
                  </a:cubicBezTo>
                  <a:cubicBezTo>
                    <a:pt x="204" y="204"/>
                    <a:pt x="221" y="204"/>
                    <a:pt x="230" y="186"/>
                  </a:cubicBezTo>
                  <a:cubicBezTo>
                    <a:pt x="239" y="177"/>
                    <a:pt x="239" y="168"/>
                    <a:pt x="230" y="160"/>
                  </a:cubicBezTo>
                  <a:cubicBezTo>
                    <a:pt x="195" y="124"/>
                    <a:pt x="141" y="124"/>
                    <a:pt x="97" y="168"/>
                  </a:cubicBezTo>
                  <a:cubicBezTo>
                    <a:pt x="26" y="248"/>
                    <a:pt x="26" y="248"/>
                    <a:pt x="26" y="248"/>
                  </a:cubicBezTo>
                  <a:cubicBezTo>
                    <a:pt x="8" y="266"/>
                    <a:pt x="0" y="283"/>
                    <a:pt x="0" y="311"/>
                  </a:cubicBezTo>
                  <a:cubicBezTo>
                    <a:pt x="0" y="336"/>
                    <a:pt x="8" y="364"/>
                    <a:pt x="26" y="381"/>
                  </a:cubicBezTo>
                  <a:cubicBezTo>
                    <a:pt x="44" y="399"/>
                    <a:pt x="70" y="408"/>
                    <a:pt x="88" y="408"/>
                  </a:cubicBezTo>
                  <a:cubicBezTo>
                    <a:pt x="114" y="408"/>
                    <a:pt x="141" y="399"/>
                    <a:pt x="159" y="381"/>
                  </a:cubicBezTo>
                  <a:cubicBezTo>
                    <a:pt x="177" y="355"/>
                    <a:pt x="177" y="355"/>
                    <a:pt x="177" y="355"/>
                  </a:cubicBezTo>
                  <a:cubicBezTo>
                    <a:pt x="186" y="345"/>
                    <a:pt x="186" y="328"/>
                    <a:pt x="177" y="319"/>
                  </a:cubicBezTo>
                  <a:cubicBezTo>
                    <a:pt x="168" y="311"/>
                    <a:pt x="150" y="311"/>
                    <a:pt x="141" y="319"/>
                  </a:cubicBezTo>
                  <a:close/>
                  <a:moveTo>
                    <a:pt x="363" y="36"/>
                  </a:moveTo>
                  <a:lnTo>
                    <a:pt x="363" y="36"/>
                  </a:lnTo>
                  <a:cubicBezTo>
                    <a:pt x="327" y="0"/>
                    <a:pt x="274" y="0"/>
                    <a:pt x="239" y="36"/>
                  </a:cubicBezTo>
                  <a:cubicBezTo>
                    <a:pt x="212" y="53"/>
                    <a:pt x="212" y="53"/>
                    <a:pt x="212" y="53"/>
                  </a:cubicBezTo>
                  <a:cubicBezTo>
                    <a:pt x="204" y="71"/>
                    <a:pt x="204" y="80"/>
                    <a:pt x="212" y="89"/>
                  </a:cubicBezTo>
                  <a:cubicBezTo>
                    <a:pt x="221" y="98"/>
                    <a:pt x="239" y="98"/>
                    <a:pt x="248" y="89"/>
                  </a:cubicBezTo>
                  <a:cubicBezTo>
                    <a:pt x="274" y="71"/>
                    <a:pt x="274" y="71"/>
                    <a:pt x="274" y="71"/>
                  </a:cubicBezTo>
                  <a:cubicBezTo>
                    <a:pt x="292" y="53"/>
                    <a:pt x="318" y="53"/>
                    <a:pt x="327" y="71"/>
                  </a:cubicBezTo>
                  <a:cubicBezTo>
                    <a:pt x="336" y="80"/>
                    <a:pt x="345" y="89"/>
                    <a:pt x="345" y="107"/>
                  </a:cubicBezTo>
                  <a:cubicBezTo>
                    <a:pt x="345" y="115"/>
                    <a:pt x="336" y="124"/>
                    <a:pt x="327" y="133"/>
                  </a:cubicBezTo>
                  <a:cubicBezTo>
                    <a:pt x="257" y="213"/>
                    <a:pt x="257" y="213"/>
                    <a:pt x="257" y="213"/>
                  </a:cubicBezTo>
                  <a:cubicBezTo>
                    <a:pt x="212" y="248"/>
                    <a:pt x="204" y="230"/>
                    <a:pt x="195" y="221"/>
                  </a:cubicBezTo>
                  <a:cubicBezTo>
                    <a:pt x="186" y="213"/>
                    <a:pt x="168" y="213"/>
                    <a:pt x="159" y="221"/>
                  </a:cubicBezTo>
                  <a:cubicBezTo>
                    <a:pt x="150" y="230"/>
                    <a:pt x="150" y="248"/>
                    <a:pt x="159" y="257"/>
                  </a:cubicBezTo>
                  <a:cubicBezTo>
                    <a:pt x="177" y="275"/>
                    <a:pt x="195" y="283"/>
                    <a:pt x="212" y="283"/>
                  </a:cubicBezTo>
                  <a:cubicBezTo>
                    <a:pt x="239" y="283"/>
                    <a:pt x="265" y="275"/>
                    <a:pt x="283" y="248"/>
                  </a:cubicBezTo>
                  <a:cubicBezTo>
                    <a:pt x="363" y="168"/>
                    <a:pt x="363" y="168"/>
                    <a:pt x="363" y="168"/>
                  </a:cubicBezTo>
                  <a:cubicBezTo>
                    <a:pt x="380" y="151"/>
                    <a:pt x="389" y="124"/>
                    <a:pt x="389" y="107"/>
                  </a:cubicBezTo>
                  <a:cubicBezTo>
                    <a:pt x="389" y="80"/>
                    <a:pt x="380" y="53"/>
                    <a:pt x="363" y="36"/>
                  </a:cubicBezTo>
                  <a:close/>
                </a:path>
              </a:pathLst>
            </a:custGeom>
            <a:solidFill>
              <a:srgbClr val="D6D5EB"/>
            </a:solidFill>
            <a:ln>
              <a:noFill/>
            </a:ln>
            <a:effectLst/>
          </p:spPr>
          <p:txBody>
            <a:bodyPr anchor="ctr"/>
            <a:p>
              <a:pPr algn="ctr"/>
              <a:endParaRPr>
                <a:solidFill>
                  <a:srgbClr val="A7806F"/>
                </a:solidFill>
                <a:latin typeface="微软雅黑" panose="020B0503020204020204" charset="-122"/>
                <a:ea typeface="微软雅黑" panose="020B0503020204020204" charset="-122"/>
              </a:endParaRPr>
            </a:p>
          </p:txBody>
        </p:sp>
        <p:sp>
          <p:nvSpPr>
            <p:cNvPr id="31" name="íṧḻïḓè"/>
            <p:cNvSpPr/>
            <p:nvPr/>
          </p:nvSpPr>
          <p:spPr bwMode="auto">
            <a:xfrm>
              <a:off x="4503606" y="1184662"/>
              <a:ext cx="347475" cy="310572"/>
            </a:xfrm>
            <a:custGeom>
              <a:avLst/>
              <a:gdLst>
                <a:gd name="T0" fmla="*/ 80 w 498"/>
                <a:gd name="T1" fmla="*/ 151 h 445"/>
                <a:gd name="T2" fmla="*/ 80 w 498"/>
                <a:gd name="T3" fmla="*/ 151 h 445"/>
                <a:gd name="T4" fmla="*/ 142 w 498"/>
                <a:gd name="T5" fmla="*/ 169 h 445"/>
                <a:gd name="T6" fmla="*/ 151 w 498"/>
                <a:gd name="T7" fmla="*/ 169 h 445"/>
                <a:gd name="T8" fmla="*/ 195 w 498"/>
                <a:gd name="T9" fmla="*/ 134 h 445"/>
                <a:gd name="T10" fmla="*/ 195 w 498"/>
                <a:gd name="T11" fmla="*/ 125 h 445"/>
                <a:gd name="T12" fmla="*/ 178 w 498"/>
                <a:gd name="T13" fmla="*/ 107 h 445"/>
                <a:gd name="T14" fmla="*/ 275 w 498"/>
                <a:gd name="T15" fmla="*/ 10 h 445"/>
                <a:gd name="T16" fmla="*/ 195 w 498"/>
                <a:gd name="T17" fmla="*/ 0 h 445"/>
                <a:gd name="T18" fmla="*/ 107 w 498"/>
                <a:gd name="T19" fmla="*/ 54 h 445"/>
                <a:gd name="T20" fmla="*/ 72 w 498"/>
                <a:gd name="T21" fmla="*/ 81 h 445"/>
                <a:gd name="T22" fmla="*/ 53 w 498"/>
                <a:gd name="T23" fmla="*/ 116 h 445"/>
                <a:gd name="T24" fmla="*/ 18 w 498"/>
                <a:gd name="T25" fmla="*/ 125 h 445"/>
                <a:gd name="T26" fmla="*/ 0 w 498"/>
                <a:gd name="T27" fmla="*/ 143 h 445"/>
                <a:gd name="T28" fmla="*/ 0 w 498"/>
                <a:gd name="T29" fmla="*/ 151 h 445"/>
                <a:gd name="T30" fmla="*/ 36 w 498"/>
                <a:gd name="T31" fmla="*/ 187 h 445"/>
                <a:gd name="T32" fmla="*/ 53 w 498"/>
                <a:gd name="T33" fmla="*/ 196 h 445"/>
                <a:gd name="T34" fmla="*/ 72 w 498"/>
                <a:gd name="T35" fmla="*/ 178 h 445"/>
                <a:gd name="T36" fmla="*/ 80 w 498"/>
                <a:gd name="T37" fmla="*/ 151 h 445"/>
                <a:gd name="T38" fmla="*/ 222 w 498"/>
                <a:gd name="T39" fmla="*/ 160 h 445"/>
                <a:gd name="T40" fmla="*/ 222 w 498"/>
                <a:gd name="T41" fmla="*/ 160 h 445"/>
                <a:gd name="T42" fmla="*/ 213 w 498"/>
                <a:gd name="T43" fmla="*/ 160 h 445"/>
                <a:gd name="T44" fmla="*/ 178 w 498"/>
                <a:gd name="T45" fmla="*/ 187 h 445"/>
                <a:gd name="T46" fmla="*/ 169 w 498"/>
                <a:gd name="T47" fmla="*/ 204 h 445"/>
                <a:gd name="T48" fmla="*/ 381 w 498"/>
                <a:gd name="T49" fmla="*/ 435 h 445"/>
                <a:gd name="T50" fmla="*/ 399 w 498"/>
                <a:gd name="T51" fmla="*/ 435 h 445"/>
                <a:gd name="T52" fmla="*/ 426 w 498"/>
                <a:gd name="T53" fmla="*/ 417 h 445"/>
                <a:gd name="T54" fmla="*/ 426 w 498"/>
                <a:gd name="T55" fmla="*/ 400 h 445"/>
                <a:gd name="T56" fmla="*/ 222 w 498"/>
                <a:gd name="T57" fmla="*/ 160 h 445"/>
                <a:gd name="T58" fmla="*/ 497 w 498"/>
                <a:gd name="T59" fmla="*/ 63 h 445"/>
                <a:gd name="T60" fmla="*/ 497 w 498"/>
                <a:gd name="T61" fmla="*/ 63 h 445"/>
                <a:gd name="T62" fmla="*/ 479 w 498"/>
                <a:gd name="T63" fmla="*/ 54 h 445"/>
                <a:gd name="T64" fmla="*/ 461 w 498"/>
                <a:gd name="T65" fmla="*/ 89 h 445"/>
                <a:gd name="T66" fmla="*/ 408 w 498"/>
                <a:gd name="T67" fmla="*/ 107 h 445"/>
                <a:gd name="T68" fmla="*/ 399 w 498"/>
                <a:gd name="T69" fmla="*/ 63 h 445"/>
                <a:gd name="T70" fmla="*/ 417 w 498"/>
                <a:gd name="T71" fmla="*/ 19 h 445"/>
                <a:gd name="T72" fmla="*/ 408 w 498"/>
                <a:gd name="T73" fmla="*/ 10 h 445"/>
                <a:gd name="T74" fmla="*/ 337 w 498"/>
                <a:gd name="T75" fmla="*/ 72 h 445"/>
                <a:gd name="T76" fmla="*/ 319 w 498"/>
                <a:gd name="T77" fmla="*/ 151 h 445"/>
                <a:gd name="T78" fmla="*/ 284 w 498"/>
                <a:gd name="T79" fmla="*/ 187 h 445"/>
                <a:gd name="T80" fmla="*/ 319 w 498"/>
                <a:gd name="T81" fmla="*/ 231 h 445"/>
                <a:gd name="T82" fmla="*/ 364 w 498"/>
                <a:gd name="T83" fmla="*/ 187 h 445"/>
                <a:gd name="T84" fmla="*/ 408 w 498"/>
                <a:gd name="T85" fmla="*/ 178 h 445"/>
                <a:gd name="T86" fmla="*/ 488 w 498"/>
                <a:gd name="T87" fmla="*/ 143 h 445"/>
                <a:gd name="T88" fmla="*/ 497 w 498"/>
                <a:gd name="T89" fmla="*/ 63 h 445"/>
                <a:gd name="T90" fmla="*/ 72 w 498"/>
                <a:gd name="T91" fmla="*/ 400 h 445"/>
                <a:gd name="T92" fmla="*/ 72 w 498"/>
                <a:gd name="T93" fmla="*/ 400 h 445"/>
                <a:gd name="T94" fmla="*/ 72 w 498"/>
                <a:gd name="T95" fmla="*/ 417 h 445"/>
                <a:gd name="T96" fmla="*/ 89 w 498"/>
                <a:gd name="T97" fmla="*/ 444 h 445"/>
                <a:gd name="T98" fmla="*/ 107 w 498"/>
                <a:gd name="T99" fmla="*/ 435 h 445"/>
                <a:gd name="T100" fmla="*/ 231 w 498"/>
                <a:gd name="T101" fmla="*/ 320 h 445"/>
                <a:gd name="T102" fmla="*/ 195 w 498"/>
                <a:gd name="T103" fmla="*/ 275 h 445"/>
                <a:gd name="T104" fmla="*/ 72 w 498"/>
                <a:gd name="T105" fmla="*/ 400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98" h="445">
                  <a:moveTo>
                    <a:pt x="80" y="151"/>
                  </a:moveTo>
                  <a:lnTo>
                    <a:pt x="80" y="151"/>
                  </a:lnTo>
                  <a:cubicBezTo>
                    <a:pt x="97" y="134"/>
                    <a:pt x="116" y="143"/>
                    <a:pt x="142" y="169"/>
                  </a:cubicBezTo>
                  <a:cubicBezTo>
                    <a:pt x="151" y="178"/>
                    <a:pt x="151" y="169"/>
                    <a:pt x="151" y="169"/>
                  </a:cubicBezTo>
                  <a:cubicBezTo>
                    <a:pt x="160" y="169"/>
                    <a:pt x="186" y="134"/>
                    <a:pt x="195" y="134"/>
                  </a:cubicBezTo>
                  <a:cubicBezTo>
                    <a:pt x="195" y="134"/>
                    <a:pt x="195" y="134"/>
                    <a:pt x="195" y="125"/>
                  </a:cubicBezTo>
                  <a:cubicBezTo>
                    <a:pt x="186" y="125"/>
                    <a:pt x="178" y="116"/>
                    <a:pt x="178" y="107"/>
                  </a:cubicBezTo>
                  <a:cubicBezTo>
                    <a:pt x="133" y="45"/>
                    <a:pt x="301" y="10"/>
                    <a:pt x="275" y="10"/>
                  </a:cubicBezTo>
                  <a:cubicBezTo>
                    <a:pt x="257" y="0"/>
                    <a:pt x="204" y="0"/>
                    <a:pt x="195" y="0"/>
                  </a:cubicBezTo>
                  <a:cubicBezTo>
                    <a:pt x="169" y="10"/>
                    <a:pt x="125" y="36"/>
                    <a:pt x="107" y="54"/>
                  </a:cubicBezTo>
                  <a:cubicBezTo>
                    <a:pt x="80" y="72"/>
                    <a:pt x="72" y="81"/>
                    <a:pt x="72" y="81"/>
                  </a:cubicBezTo>
                  <a:cubicBezTo>
                    <a:pt x="62" y="89"/>
                    <a:pt x="72" y="107"/>
                    <a:pt x="53" y="116"/>
                  </a:cubicBezTo>
                  <a:cubicBezTo>
                    <a:pt x="36" y="125"/>
                    <a:pt x="27" y="116"/>
                    <a:pt x="18" y="125"/>
                  </a:cubicBezTo>
                  <a:cubicBezTo>
                    <a:pt x="18" y="134"/>
                    <a:pt x="9" y="134"/>
                    <a:pt x="0" y="143"/>
                  </a:cubicBezTo>
                  <a:lnTo>
                    <a:pt x="0" y="151"/>
                  </a:lnTo>
                  <a:lnTo>
                    <a:pt x="36" y="187"/>
                  </a:lnTo>
                  <a:cubicBezTo>
                    <a:pt x="36" y="196"/>
                    <a:pt x="44" y="196"/>
                    <a:pt x="53" y="196"/>
                  </a:cubicBezTo>
                  <a:cubicBezTo>
                    <a:pt x="53" y="187"/>
                    <a:pt x="62" y="178"/>
                    <a:pt x="72" y="178"/>
                  </a:cubicBezTo>
                  <a:cubicBezTo>
                    <a:pt x="72" y="178"/>
                    <a:pt x="72" y="151"/>
                    <a:pt x="80" y="151"/>
                  </a:cubicBezTo>
                  <a:close/>
                  <a:moveTo>
                    <a:pt x="222" y="160"/>
                  </a:moveTo>
                  <a:lnTo>
                    <a:pt x="222" y="160"/>
                  </a:lnTo>
                  <a:cubicBezTo>
                    <a:pt x="213" y="160"/>
                    <a:pt x="213" y="160"/>
                    <a:pt x="213" y="160"/>
                  </a:cubicBezTo>
                  <a:cubicBezTo>
                    <a:pt x="178" y="187"/>
                    <a:pt x="178" y="187"/>
                    <a:pt x="178" y="187"/>
                  </a:cubicBezTo>
                  <a:cubicBezTo>
                    <a:pt x="169" y="196"/>
                    <a:pt x="169" y="196"/>
                    <a:pt x="169" y="204"/>
                  </a:cubicBezTo>
                  <a:cubicBezTo>
                    <a:pt x="381" y="435"/>
                    <a:pt x="381" y="435"/>
                    <a:pt x="381" y="435"/>
                  </a:cubicBezTo>
                  <a:cubicBezTo>
                    <a:pt x="381" y="444"/>
                    <a:pt x="391" y="444"/>
                    <a:pt x="399" y="435"/>
                  </a:cubicBezTo>
                  <a:cubicBezTo>
                    <a:pt x="426" y="417"/>
                    <a:pt x="426" y="417"/>
                    <a:pt x="426" y="417"/>
                  </a:cubicBezTo>
                  <a:cubicBezTo>
                    <a:pt x="426" y="408"/>
                    <a:pt x="426" y="400"/>
                    <a:pt x="426" y="400"/>
                  </a:cubicBezTo>
                  <a:lnTo>
                    <a:pt x="222" y="160"/>
                  </a:lnTo>
                  <a:close/>
                  <a:moveTo>
                    <a:pt x="497" y="63"/>
                  </a:moveTo>
                  <a:lnTo>
                    <a:pt x="497" y="63"/>
                  </a:lnTo>
                  <a:cubicBezTo>
                    <a:pt x="488" y="45"/>
                    <a:pt x="488" y="54"/>
                    <a:pt x="479" y="54"/>
                  </a:cubicBezTo>
                  <a:cubicBezTo>
                    <a:pt x="479" y="63"/>
                    <a:pt x="461" y="81"/>
                    <a:pt x="461" y="89"/>
                  </a:cubicBezTo>
                  <a:cubicBezTo>
                    <a:pt x="452" y="107"/>
                    <a:pt x="435" y="125"/>
                    <a:pt x="408" y="107"/>
                  </a:cubicBezTo>
                  <a:cubicBezTo>
                    <a:pt x="381" y="81"/>
                    <a:pt x="391" y="72"/>
                    <a:pt x="399" y="63"/>
                  </a:cubicBezTo>
                  <a:cubicBezTo>
                    <a:pt x="399" y="54"/>
                    <a:pt x="417" y="28"/>
                    <a:pt x="417" y="19"/>
                  </a:cubicBezTo>
                  <a:cubicBezTo>
                    <a:pt x="426" y="19"/>
                    <a:pt x="417" y="10"/>
                    <a:pt x="408" y="10"/>
                  </a:cubicBezTo>
                  <a:cubicBezTo>
                    <a:pt x="399" y="19"/>
                    <a:pt x="346" y="36"/>
                    <a:pt x="337" y="72"/>
                  </a:cubicBezTo>
                  <a:cubicBezTo>
                    <a:pt x="328" y="98"/>
                    <a:pt x="346" y="125"/>
                    <a:pt x="319" y="151"/>
                  </a:cubicBezTo>
                  <a:cubicBezTo>
                    <a:pt x="284" y="187"/>
                    <a:pt x="284" y="187"/>
                    <a:pt x="284" y="187"/>
                  </a:cubicBezTo>
                  <a:cubicBezTo>
                    <a:pt x="319" y="231"/>
                    <a:pt x="319" y="231"/>
                    <a:pt x="319" y="231"/>
                  </a:cubicBezTo>
                  <a:cubicBezTo>
                    <a:pt x="364" y="187"/>
                    <a:pt x="364" y="187"/>
                    <a:pt x="364" y="187"/>
                  </a:cubicBezTo>
                  <a:cubicBezTo>
                    <a:pt x="372" y="178"/>
                    <a:pt x="391" y="169"/>
                    <a:pt x="408" y="178"/>
                  </a:cubicBezTo>
                  <a:cubicBezTo>
                    <a:pt x="452" y="187"/>
                    <a:pt x="470" y="169"/>
                    <a:pt x="488" y="143"/>
                  </a:cubicBezTo>
                  <a:cubicBezTo>
                    <a:pt x="497" y="116"/>
                    <a:pt x="497" y="72"/>
                    <a:pt x="497" y="63"/>
                  </a:cubicBezTo>
                  <a:close/>
                  <a:moveTo>
                    <a:pt x="72" y="400"/>
                  </a:moveTo>
                  <a:lnTo>
                    <a:pt x="72" y="400"/>
                  </a:lnTo>
                  <a:cubicBezTo>
                    <a:pt x="62" y="408"/>
                    <a:pt x="62" y="417"/>
                    <a:pt x="72" y="417"/>
                  </a:cubicBezTo>
                  <a:cubicBezTo>
                    <a:pt x="89" y="444"/>
                    <a:pt x="89" y="444"/>
                    <a:pt x="89" y="444"/>
                  </a:cubicBezTo>
                  <a:cubicBezTo>
                    <a:pt x="97" y="444"/>
                    <a:pt x="107" y="444"/>
                    <a:pt x="107" y="435"/>
                  </a:cubicBezTo>
                  <a:cubicBezTo>
                    <a:pt x="231" y="320"/>
                    <a:pt x="231" y="320"/>
                    <a:pt x="231" y="320"/>
                  </a:cubicBezTo>
                  <a:cubicBezTo>
                    <a:pt x="195" y="275"/>
                    <a:pt x="195" y="275"/>
                    <a:pt x="195" y="275"/>
                  </a:cubicBezTo>
                  <a:lnTo>
                    <a:pt x="72" y="400"/>
                  </a:lnTo>
                  <a:close/>
                </a:path>
              </a:pathLst>
            </a:custGeom>
            <a:solidFill>
              <a:schemeClr val="bg2">
                <a:lumMod val="50000"/>
              </a:schemeClr>
            </a:solidFill>
            <a:ln>
              <a:noFill/>
            </a:ln>
            <a:effectLst/>
          </p:spPr>
          <p:txBody>
            <a:bodyPr anchor="ctr"/>
            <a:p>
              <a:pPr algn="ctr"/>
              <a:endParaRPr>
                <a:solidFill>
                  <a:srgbClr val="A7806F"/>
                </a:solidFill>
                <a:latin typeface="微软雅黑" panose="020B0503020204020204" charset="-122"/>
                <a:ea typeface="微软雅黑" panose="020B0503020204020204" charset="-122"/>
              </a:endParaRPr>
            </a:p>
          </p:txBody>
        </p:sp>
        <p:sp>
          <p:nvSpPr>
            <p:cNvPr id="32" name="ïsḻïďé"/>
            <p:cNvSpPr/>
            <p:nvPr/>
          </p:nvSpPr>
          <p:spPr bwMode="auto">
            <a:xfrm>
              <a:off x="4007370" y="3566067"/>
              <a:ext cx="310575" cy="322872"/>
            </a:xfrm>
            <a:custGeom>
              <a:avLst/>
              <a:gdLst>
                <a:gd name="T0" fmla="*/ 400 w 445"/>
                <a:gd name="T1" fmla="*/ 159 h 462"/>
                <a:gd name="T2" fmla="*/ 400 w 445"/>
                <a:gd name="T3" fmla="*/ 159 h 462"/>
                <a:gd name="T4" fmla="*/ 266 w 445"/>
                <a:gd name="T5" fmla="*/ 8 h 462"/>
                <a:gd name="T6" fmla="*/ 36 w 445"/>
                <a:gd name="T7" fmla="*/ 248 h 462"/>
                <a:gd name="T8" fmla="*/ 9 w 445"/>
                <a:gd name="T9" fmla="*/ 319 h 462"/>
                <a:gd name="T10" fmla="*/ 81 w 445"/>
                <a:gd name="T11" fmla="*/ 355 h 462"/>
                <a:gd name="T12" fmla="*/ 98 w 445"/>
                <a:gd name="T13" fmla="*/ 346 h 462"/>
                <a:gd name="T14" fmla="*/ 134 w 445"/>
                <a:gd name="T15" fmla="*/ 372 h 462"/>
                <a:gd name="T16" fmla="*/ 160 w 445"/>
                <a:gd name="T17" fmla="*/ 434 h 462"/>
                <a:gd name="T18" fmla="*/ 187 w 445"/>
                <a:gd name="T19" fmla="*/ 452 h 462"/>
                <a:gd name="T20" fmla="*/ 240 w 445"/>
                <a:gd name="T21" fmla="*/ 434 h 462"/>
                <a:gd name="T22" fmla="*/ 249 w 445"/>
                <a:gd name="T23" fmla="*/ 416 h 462"/>
                <a:gd name="T24" fmla="*/ 231 w 445"/>
                <a:gd name="T25" fmla="*/ 390 h 462"/>
                <a:gd name="T26" fmla="*/ 204 w 445"/>
                <a:gd name="T27" fmla="*/ 337 h 462"/>
                <a:gd name="T28" fmla="*/ 231 w 445"/>
                <a:gd name="T29" fmla="*/ 310 h 462"/>
                <a:gd name="T30" fmla="*/ 417 w 445"/>
                <a:gd name="T31" fmla="*/ 355 h 462"/>
                <a:gd name="T32" fmla="*/ 400 w 445"/>
                <a:gd name="T33" fmla="*/ 159 h 462"/>
                <a:gd name="T34" fmla="*/ 390 w 445"/>
                <a:gd name="T35" fmla="*/ 310 h 462"/>
                <a:gd name="T36" fmla="*/ 390 w 445"/>
                <a:gd name="T37" fmla="*/ 310 h 462"/>
                <a:gd name="T38" fmla="*/ 302 w 445"/>
                <a:gd name="T39" fmla="*/ 204 h 462"/>
                <a:gd name="T40" fmla="*/ 284 w 445"/>
                <a:gd name="T41" fmla="*/ 62 h 462"/>
                <a:gd name="T42" fmla="*/ 364 w 445"/>
                <a:gd name="T43" fmla="*/ 177 h 462"/>
                <a:gd name="T44" fmla="*/ 390 w 445"/>
                <a:gd name="T45" fmla="*/ 31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5" h="462">
                  <a:moveTo>
                    <a:pt x="400" y="159"/>
                  </a:moveTo>
                  <a:lnTo>
                    <a:pt x="400" y="159"/>
                  </a:lnTo>
                  <a:cubicBezTo>
                    <a:pt x="364" y="71"/>
                    <a:pt x="302" y="0"/>
                    <a:pt x="266" y="8"/>
                  </a:cubicBezTo>
                  <a:cubicBezTo>
                    <a:pt x="213" y="36"/>
                    <a:pt x="302" y="142"/>
                    <a:pt x="36" y="248"/>
                  </a:cubicBezTo>
                  <a:cubicBezTo>
                    <a:pt x="9" y="257"/>
                    <a:pt x="0" y="292"/>
                    <a:pt x="9" y="319"/>
                  </a:cubicBezTo>
                  <a:cubicBezTo>
                    <a:pt x="18" y="337"/>
                    <a:pt x="53" y="363"/>
                    <a:pt x="81" y="355"/>
                  </a:cubicBezTo>
                  <a:lnTo>
                    <a:pt x="98" y="346"/>
                  </a:lnTo>
                  <a:cubicBezTo>
                    <a:pt x="116" y="372"/>
                    <a:pt x="134" y="355"/>
                    <a:pt x="134" y="372"/>
                  </a:cubicBezTo>
                  <a:cubicBezTo>
                    <a:pt x="143" y="390"/>
                    <a:pt x="160" y="425"/>
                    <a:pt x="160" y="434"/>
                  </a:cubicBezTo>
                  <a:cubicBezTo>
                    <a:pt x="169" y="443"/>
                    <a:pt x="178" y="461"/>
                    <a:pt x="187" y="452"/>
                  </a:cubicBezTo>
                  <a:cubicBezTo>
                    <a:pt x="196" y="452"/>
                    <a:pt x="231" y="443"/>
                    <a:pt x="240" y="434"/>
                  </a:cubicBezTo>
                  <a:cubicBezTo>
                    <a:pt x="257" y="434"/>
                    <a:pt x="257" y="425"/>
                    <a:pt x="249" y="416"/>
                  </a:cubicBezTo>
                  <a:cubicBezTo>
                    <a:pt x="249" y="408"/>
                    <a:pt x="231" y="399"/>
                    <a:pt x="231" y="390"/>
                  </a:cubicBezTo>
                  <a:cubicBezTo>
                    <a:pt x="222" y="381"/>
                    <a:pt x="213" y="346"/>
                    <a:pt x="204" y="337"/>
                  </a:cubicBezTo>
                  <a:cubicBezTo>
                    <a:pt x="196" y="328"/>
                    <a:pt x="213" y="310"/>
                    <a:pt x="231" y="310"/>
                  </a:cubicBezTo>
                  <a:cubicBezTo>
                    <a:pt x="355" y="302"/>
                    <a:pt x="373" y="372"/>
                    <a:pt x="417" y="355"/>
                  </a:cubicBezTo>
                  <a:cubicBezTo>
                    <a:pt x="444" y="346"/>
                    <a:pt x="444" y="248"/>
                    <a:pt x="400" y="159"/>
                  </a:cubicBezTo>
                  <a:close/>
                  <a:moveTo>
                    <a:pt x="390" y="310"/>
                  </a:moveTo>
                  <a:lnTo>
                    <a:pt x="390" y="310"/>
                  </a:lnTo>
                  <a:cubicBezTo>
                    <a:pt x="381" y="310"/>
                    <a:pt x="328" y="275"/>
                    <a:pt x="302" y="204"/>
                  </a:cubicBezTo>
                  <a:cubicBezTo>
                    <a:pt x="275" y="133"/>
                    <a:pt x="275" y="62"/>
                    <a:pt x="284" y="62"/>
                  </a:cubicBezTo>
                  <a:cubicBezTo>
                    <a:pt x="293" y="62"/>
                    <a:pt x="337" y="106"/>
                    <a:pt x="364" y="177"/>
                  </a:cubicBezTo>
                  <a:cubicBezTo>
                    <a:pt x="400" y="248"/>
                    <a:pt x="390" y="302"/>
                    <a:pt x="390" y="310"/>
                  </a:cubicBezTo>
                  <a:close/>
                </a:path>
              </a:pathLst>
            </a:custGeom>
            <a:solidFill>
              <a:schemeClr val="accent3">
                <a:lumMod val="100000"/>
              </a:schemeClr>
            </a:solidFill>
            <a:ln>
              <a:noFill/>
            </a:ln>
            <a:effectLst/>
          </p:spPr>
          <p:txBody>
            <a:bodyPr anchor="ctr"/>
            <a:p>
              <a:pPr algn="ctr"/>
              <a:endParaRPr>
                <a:solidFill>
                  <a:srgbClr val="A7806F"/>
                </a:solidFill>
                <a:latin typeface="微软雅黑" panose="020B0503020204020204" charset="-122"/>
                <a:ea typeface="微软雅黑" panose="020B0503020204020204" charset="-122"/>
              </a:endParaRPr>
            </a:p>
          </p:txBody>
        </p:sp>
        <p:sp>
          <p:nvSpPr>
            <p:cNvPr id="33" name="iśļíḓé"/>
            <p:cNvSpPr/>
            <p:nvPr/>
          </p:nvSpPr>
          <p:spPr bwMode="auto">
            <a:xfrm>
              <a:off x="7345430" y="5167173"/>
              <a:ext cx="287585" cy="28766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45" y="434"/>
                  </a:moveTo>
                  <a:cubicBezTo>
                    <a:pt x="19000" y="276"/>
                    <a:pt x="19186" y="194"/>
                    <a:pt x="19399" y="194"/>
                  </a:cubicBezTo>
                  <a:cubicBezTo>
                    <a:pt x="19670" y="194"/>
                    <a:pt x="19900" y="332"/>
                    <a:pt x="20087" y="602"/>
                  </a:cubicBezTo>
                  <a:cubicBezTo>
                    <a:pt x="20165" y="716"/>
                    <a:pt x="20282" y="872"/>
                    <a:pt x="20432" y="1072"/>
                  </a:cubicBezTo>
                  <a:cubicBezTo>
                    <a:pt x="20586" y="1274"/>
                    <a:pt x="20733" y="1483"/>
                    <a:pt x="20880" y="1692"/>
                  </a:cubicBezTo>
                  <a:cubicBezTo>
                    <a:pt x="21024" y="1903"/>
                    <a:pt x="21147" y="2127"/>
                    <a:pt x="21252" y="2359"/>
                  </a:cubicBezTo>
                  <a:cubicBezTo>
                    <a:pt x="21357" y="2597"/>
                    <a:pt x="21411" y="2796"/>
                    <a:pt x="21411" y="2967"/>
                  </a:cubicBezTo>
                  <a:cubicBezTo>
                    <a:pt x="21411" y="3334"/>
                    <a:pt x="21298" y="3616"/>
                    <a:pt x="21071" y="3825"/>
                  </a:cubicBezTo>
                  <a:lnTo>
                    <a:pt x="2568" y="21376"/>
                  </a:lnTo>
                  <a:cubicBezTo>
                    <a:pt x="2408" y="21526"/>
                    <a:pt x="2227" y="21599"/>
                    <a:pt x="2017" y="21599"/>
                  </a:cubicBezTo>
                  <a:cubicBezTo>
                    <a:pt x="1725" y="21599"/>
                    <a:pt x="1495" y="21464"/>
                    <a:pt x="1324" y="21194"/>
                  </a:cubicBezTo>
                  <a:cubicBezTo>
                    <a:pt x="1248" y="21082"/>
                    <a:pt x="1128" y="20924"/>
                    <a:pt x="971" y="20724"/>
                  </a:cubicBezTo>
                  <a:cubicBezTo>
                    <a:pt x="817" y="20521"/>
                    <a:pt x="668" y="20316"/>
                    <a:pt x="528" y="20104"/>
                  </a:cubicBezTo>
                  <a:cubicBezTo>
                    <a:pt x="386" y="19893"/>
                    <a:pt x="261" y="19672"/>
                    <a:pt x="156" y="19443"/>
                  </a:cubicBezTo>
                  <a:cubicBezTo>
                    <a:pt x="51" y="19214"/>
                    <a:pt x="0" y="19008"/>
                    <a:pt x="0" y="18832"/>
                  </a:cubicBezTo>
                  <a:cubicBezTo>
                    <a:pt x="0" y="18465"/>
                    <a:pt x="115" y="18177"/>
                    <a:pt x="337" y="17971"/>
                  </a:cubicBezTo>
                  <a:lnTo>
                    <a:pt x="18845" y="434"/>
                  </a:lnTo>
                  <a:close/>
                  <a:moveTo>
                    <a:pt x="4372" y="9154"/>
                  </a:moveTo>
                  <a:lnTo>
                    <a:pt x="2998" y="8634"/>
                  </a:lnTo>
                  <a:lnTo>
                    <a:pt x="4372" y="8126"/>
                  </a:lnTo>
                  <a:lnTo>
                    <a:pt x="4805" y="6484"/>
                  </a:lnTo>
                  <a:lnTo>
                    <a:pt x="5204" y="8126"/>
                  </a:lnTo>
                  <a:lnTo>
                    <a:pt x="6597" y="8634"/>
                  </a:lnTo>
                  <a:lnTo>
                    <a:pt x="5204" y="9154"/>
                  </a:lnTo>
                  <a:lnTo>
                    <a:pt x="4805" y="10800"/>
                  </a:lnTo>
                  <a:lnTo>
                    <a:pt x="4372" y="9154"/>
                  </a:lnTo>
                  <a:close/>
                  <a:moveTo>
                    <a:pt x="7126" y="5329"/>
                  </a:moveTo>
                  <a:lnTo>
                    <a:pt x="4372" y="4316"/>
                  </a:lnTo>
                  <a:lnTo>
                    <a:pt x="7126" y="3317"/>
                  </a:lnTo>
                  <a:lnTo>
                    <a:pt x="7971" y="0"/>
                  </a:lnTo>
                  <a:lnTo>
                    <a:pt x="8810" y="3317"/>
                  </a:lnTo>
                  <a:lnTo>
                    <a:pt x="11565" y="4316"/>
                  </a:lnTo>
                  <a:lnTo>
                    <a:pt x="8810" y="5329"/>
                  </a:lnTo>
                  <a:lnTo>
                    <a:pt x="7971" y="8634"/>
                  </a:lnTo>
                  <a:lnTo>
                    <a:pt x="7126" y="5329"/>
                  </a:lnTo>
                  <a:close/>
                  <a:moveTo>
                    <a:pt x="12412" y="2670"/>
                  </a:moveTo>
                  <a:lnTo>
                    <a:pt x="11041" y="2162"/>
                  </a:lnTo>
                  <a:lnTo>
                    <a:pt x="12412" y="1642"/>
                  </a:lnTo>
                  <a:lnTo>
                    <a:pt x="12845" y="0"/>
                  </a:lnTo>
                  <a:lnTo>
                    <a:pt x="13278" y="1642"/>
                  </a:lnTo>
                  <a:lnTo>
                    <a:pt x="14637" y="2162"/>
                  </a:lnTo>
                  <a:lnTo>
                    <a:pt x="13278" y="2670"/>
                  </a:lnTo>
                  <a:lnTo>
                    <a:pt x="12845" y="4316"/>
                  </a:lnTo>
                  <a:lnTo>
                    <a:pt x="12412" y="2670"/>
                  </a:lnTo>
                  <a:close/>
                  <a:moveTo>
                    <a:pt x="20498" y="2993"/>
                  </a:moveTo>
                  <a:lnTo>
                    <a:pt x="19399" y="1289"/>
                  </a:lnTo>
                  <a:lnTo>
                    <a:pt x="15070" y="5385"/>
                  </a:lnTo>
                  <a:lnTo>
                    <a:pt x="16172" y="7086"/>
                  </a:lnTo>
                  <a:lnTo>
                    <a:pt x="20498" y="2993"/>
                  </a:lnTo>
                  <a:close/>
                  <a:moveTo>
                    <a:pt x="21599" y="9154"/>
                  </a:moveTo>
                  <a:lnTo>
                    <a:pt x="20229" y="9674"/>
                  </a:lnTo>
                  <a:lnTo>
                    <a:pt x="19807" y="11320"/>
                  </a:lnTo>
                  <a:lnTo>
                    <a:pt x="19374" y="9674"/>
                  </a:lnTo>
                  <a:lnTo>
                    <a:pt x="18001" y="9154"/>
                  </a:lnTo>
                  <a:lnTo>
                    <a:pt x="19374" y="8661"/>
                  </a:lnTo>
                  <a:lnTo>
                    <a:pt x="19807" y="7004"/>
                  </a:lnTo>
                  <a:lnTo>
                    <a:pt x="20229" y="8661"/>
                  </a:lnTo>
                  <a:lnTo>
                    <a:pt x="21599" y="9154"/>
                  </a:lnTo>
                  <a:close/>
                </a:path>
              </a:pathLst>
            </a:custGeom>
            <a:solidFill>
              <a:srgbClr val="A7806F"/>
            </a:solidFill>
            <a:ln>
              <a:noFill/>
            </a:ln>
            <a:effectLst/>
          </p:spPr>
          <p:txBody>
            <a:bodyPr anchor="ctr"/>
            <a:p>
              <a:pPr algn="ctr"/>
              <a:endParaRPr>
                <a:solidFill>
                  <a:srgbClr val="A7806F"/>
                </a:solidFill>
                <a:latin typeface="微软雅黑" panose="020B0503020204020204" charset="-122"/>
                <a:ea typeface="微软雅黑" panose="020B0503020204020204" charset="-122"/>
              </a:endParaRPr>
            </a:p>
          </p:txBody>
        </p:sp>
        <p:grpSp>
          <p:nvGrpSpPr>
            <p:cNvPr id="34" name="ïṥļíḋe"/>
            <p:cNvGrpSpPr/>
            <p:nvPr/>
          </p:nvGrpSpPr>
          <p:grpSpPr>
            <a:xfrm>
              <a:off x="880628" y="1202830"/>
              <a:ext cx="2950013" cy="897874"/>
              <a:chOff x="711385" y="1157421"/>
              <a:chExt cx="2950013" cy="897874"/>
            </a:xfrm>
          </p:grpSpPr>
          <p:sp>
            <p:nvSpPr>
              <p:cNvPr id="47" name="ïšḷíďè"/>
              <p:cNvSpPr txBox="1"/>
              <p:nvPr/>
            </p:nvSpPr>
            <p:spPr>
              <a:xfrm>
                <a:off x="711385" y="1157421"/>
                <a:ext cx="2950013" cy="362343"/>
              </a:xfrm>
              <a:prstGeom prst="rect">
                <a:avLst/>
              </a:prstGeom>
              <a:noFill/>
            </p:spPr>
            <p:txBody>
              <a:bodyPr wrap="none" anchor="ctr">
                <a:normAutofit lnSpcReduction="10000"/>
              </a:bodyPr>
              <a:p>
                <a:pPr algn="r"/>
                <a:r>
                  <a:rPr lang="zh-CN" altLang="en-US" sz="1600" b="1">
                    <a:solidFill>
                      <a:srgbClr val="A7806F"/>
                    </a:solidFill>
                    <a:latin typeface="微软雅黑" panose="020B0503020204020204" charset="-122"/>
                    <a:ea typeface="微软雅黑" panose="020B0503020204020204" charset="-122"/>
                  </a:rPr>
                  <a:t>标题文本预设</a:t>
                </a:r>
                <a:endParaRPr lang="zh-CN" altLang="en-US" sz="1600" b="1">
                  <a:solidFill>
                    <a:srgbClr val="A7806F"/>
                  </a:solidFill>
                  <a:latin typeface="微软雅黑" panose="020B0503020204020204" charset="-122"/>
                  <a:ea typeface="微软雅黑" panose="020B0503020204020204" charset="-122"/>
                </a:endParaRPr>
              </a:p>
            </p:txBody>
          </p:sp>
          <p:sp>
            <p:nvSpPr>
              <p:cNvPr id="48" name="íṥḻídè"/>
              <p:cNvSpPr/>
              <p:nvPr/>
            </p:nvSpPr>
            <p:spPr>
              <a:xfrm>
                <a:off x="711385" y="1519764"/>
                <a:ext cx="2950013" cy="535531"/>
              </a:xfrm>
              <a:prstGeom prst="rect">
                <a:avLst/>
              </a:prstGeom>
            </p:spPr>
            <p:txBody>
              <a:bodyPr wrap="square">
                <a:normAutofit fontScale="92500" lnSpcReduction="10000"/>
              </a:bodyPr>
              <a:p>
                <a:pPr algn="r">
                  <a:lnSpc>
                    <a:spcPct val="120000"/>
                  </a:lnSpc>
                </a:pPr>
                <a:r>
                  <a:rPr lang="zh-CN" altLang="en-US" sz="1200">
                    <a:solidFill>
                      <a:srgbClr val="A7806F"/>
                    </a:solidFill>
                    <a:latin typeface="微软雅黑" panose="020B0503020204020204" charset="-122"/>
                    <a:ea typeface="微软雅黑" panose="020B0503020204020204" charset="-122"/>
                  </a:rPr>
                  <a:t>此部分内容作为文字排版占位显示</a:t>
                </a:r>
                <a:br>
                  <a:rPr lang="zh-CN" altLang="en-US" sz="1200">
                    <a:solidFill>
                      <a:srgbClr val="A7806F"/>
                    </a:solidFill>
                    <a:latin typeface="微软雅黑" panose="020B0503020204020204" charset="-122"/>
                    <a:ea typeface="微软雅黑" panose="020B0503020204020204" charset="-122"/>
                  </a:rPr>
                </a:br>
                <a:r>
                  <a:rPr lang="zh-CN" altLang="en-US" sz="1200">
                    <a:solidFill>
                      <a:srgbClr val="A7806F"/>
                    </a:solidFill>
                    <a:latin typeface="微软雅黑" panose="020B0503020204020204" charset="-122"/>
                    <a:ea typeface="微软雅黑" panose="020B0503020204020204" charset="-122"/>
                  </a:rPr>
                  <a:t>（建议使用主题字体）</a:t>
                </a:r>
                <a:endParaRPr lang="zh-CN" altLang="en-US" sz="1200">
                  <a:solidFill>
                    <a:srgbClr val="A7806F"/>
                  </a:solidFill>
                  <a:latin typeface="微软雅黑" panose="020B0503020204020204" charset="-122"/>
                  <a:ea typeface="微软雅黑" panose="020B0503020204020204" charset="-122"/>
                </a:endParaRPr>
              </a:p>
            </p:txBody>
          </p:sp>
        </p:grpSp>
        <p:grpSp>
          <p:nvGrpSpPr>
            <p:cNvPr id="35" name="î$ľídé"/>
            <p:cNvGrpSpPr/>
            <p:nvPr/>
          </p:nvGrpSpPr>
          <p:grpSpPr>
            <a:xfrm>
              <a:off x="410621" y="3409293"/>
              <a:ext cx="2950013" cy="897874"/>
              <a:chOff x="711385" y="1157421"/>
              <a:chExt cx="2950013" cy="897874"/>
            </a:xfrm>
          </p:grpSpPr>
          <p:sp>
            <p:nvSpPr>
              <p:cNvPr id="45" name="íSľïďe"/>
              <p:cNvSpPr txBox="1"/>
              <p:nvPr/>
            </p:nvSpPr>
            <p:spPr>
              <a:xfrm>
                <a:off x="711385" y="1157421"/>
                <a:ext cx="2950013" cy="362343"/>
              </a:xfrm>
              <a:prstGeom prst="rect">
                <a:avLst/>
              </a:prstGeom>
              <a:noFill/>
            </p:spPr>
            <p:txBody>
              <a:bodyPr wrap="none" anchor="ctr">
                <a:normAutofit lnSpcReduction="10000"/>
              </a:bodyPr>
              <a:p>
                <a:pPr algn="r"/>
                <a:r>
                  <a:rPr lang="zh-CN" altLang="en-US" sz="1600" b="1">
                    <a:solidFill>
                      <a:srgbClr val="A7806F"/>
                    </a:solidFill>
                    <a:latin typeface="微软雅黑" panose="020B0503020204020204" charset="-122"/>
                    <a:ea typeface="微软雅黑" panose="020B0503020204020204" charset="-122"/>
                  </a:rPr>
                  <a:t>标题文本预设</a:t>
                </a:r>
                <a:endParaRPr lang="zh-CN" altLang="en-US" sz="1600" b="1">
                  <a:solidFill>
                    <a:srgbClr val="A7806F"/>
                  </a:solidFill>
                  <a:latin typeface="微软雅黑" panose="020B0503020204020204" charset="-122"/>
                  <a:ea typeface="微软雅黑" panose="020B0503020204020204" charset="-122"/>
                </a:endParaRPr>
              </a:p>
            </p:txBody>
          </p:sp>
          <p:sp>
            <p:nvSpPr>
              <p:cNvPr id="46" name="îṥlîḓé"/>
              <p:cNvSpPr/>
              <p:nvPr/>
            </p:nvSpPr>
            <p:spPr>
              <a:xfrm>
                <a:off x="711385" y="1519764"/>
                <a:ext cx="2950013" cy="535531"/>
              </a:xfrm>
              <a:prstGeom prst="rect">
                <a:avLst/>
              </a:prstGeom>
            </p:spPr>
            <p:txBody>
              <a:bodyPr wrap="square">
                <a:normAutofit fontScale="92500" lnSpcReduction="10000"/>
              </a:bodyPr>
              <a:p>
                <a:pPr algn="r">
                  <a:lnSpc>
                    <a:spcPct val="120000"/>
                  </a:lnSpc>
                </a:pPr>
                <a:r>
                  <a:rPr lang="zh-CN" altLang="en-US" sz="1200">
                    <a:solidFill>
                      <a:srgbClr val="A7806F"/>
                    </a:solidFill>
                    <a:latin typeface="微软雅黑" panose="020B0503020204020204" charset="-122"/>
                    <a:ea typeface="微软雅黑" panose="020B0503020204020204" charset="-122"/>
                  </a:rPr>
                  <a:t>此部分内容作为文字排版占位显示</a:t>
                </a:r>
                <a:br>
                  <a:rPr lang="zh-CN" altLang="en-US" sz="1200">
                    <a:solidFill>
                      <a:srgbClr val="A7806F"/>
                    </a:solidFill>
                    <a:latin typeface="微软雅黑" panose="020B0503020204020204" charset="-122"/>
                    <a:ea typeface="微软雅黑" panose="020B0503020204020204" charset="-122"/>
                  </a:rPr>
                </a:br>
                <a:r>
                  <a:rPr lang="zh-CN" altLang="en-US" sz="1200">
                    <a:solidFill>
                      <a:srgbClr val="A7806F"/>
                    </a:solidFill>
                    <a:latin typeface="微软雅黑" panose="020B0503020204020204" charset="-122"/>
                    <a:ea typeface="微软雅黑" panose="020B0503020204020204" charset="-122"/>
                  </a:rPr>
                  <a:t>（建议使用主题字体）</a:t>
                </a:r>
                <a:endParaRPr lang="zh-CN" altLang="en-US" sz="1200">
                  <a:solidFill>
                    <a:srgbClr val="A7806F"/>
                  </a:solidFill>
                  <a:latin typeface="微软雅黑" panose="020B0503020204020204" charset="-122"/>
                  <a:ea typeface="微软雅黑" panose="020B0503020204020204" charset="-122"/>
                </a:endParaRPr>
              </a:p>
            </p:txBody>
          </p:sp>
        </p:grpSp>
        <p:grpSp>
          <p:nvGrpSpPr>
            <p:cNvPr id="36" name="ís1ïdè"/>
            <p:cNvGrpSpPr/>
            <p:nvPr/>
          </p:nvGrpSpPr>
          <p:grpSpPr>
            <a:xfrm>
              <a:off x="7433893" y="1557340"/>
              <a:ext cx="2950013" cy="897874"/>
              <a:chOff x="-154654" y="1157421"/>
              <a:chExt cx="2950013" cy="897874"/>
            </a:xfrm>
          </p:grpSpPr>
          <p:sp>
            <p:nvSpPr>
              <p:cNvPr id="43" name="ïSlïďè"/>
              <p:cNvSpPr txBox="1"/>
              <p:nvPr/>
            </p:nvSpPr>
            <p:spPr>
              <a:xfrm>
                <a:off x="-154654" y="1157421"/>
                <a:ext cx="2950013" cy="362343"/>
              </a:xfrm>
              <a:prstGeom prst="rect">
                <a:avLst/>
              </a:prstGeom>
              <a:noFill/>
            </p:spPr>
            <p:txBody>
              <a:bodyPr wrap="none" anchor="ctr">
                <a:normAutofit lnSpcReduction="10000"/>
              </a:bodyPr>
              <a:p>
                <a:r>
                  <a:rPr lang="zh-CN" altLang="en-US" sz="1600" b="1" dirty="0">
                    <a:solidFill>
                      <a:srgbClr val="A7806F"/>
                    </a:solidFill>
                    <a:latin typeface="微软雅黑" panose="020B0503020204020204" charset="-122"/>
                    <a:ea typeface="微软雅黑" panose="020B0503020204020204" charset="-122"/>
                  </a:rPr>
                  <a:t>标题文本预设</a:t>
                </a:r>
                <a:endParaRPr lang="zh-CN" altLang="en-US" sz="1600" b="1" dirty="0">
                  <a:solidFill>
                    <a:srgbClr val="A7806F"/>
                  </a:solidFill>
                  <a:latin typeface="微软雅黑" panose="020B0503020204020204" charset="-122"/>
                  <a:ea typeface="微软雅黑" panose="020B0503020204020204" charset="-122"/>
                </a:endParaRPr>
              </a:p>
            </p:txBody>
          </p:sp>
          <p:sp>
            <p:nvSpPr>
              <p:cNvPr id="44" name="íşļiḑe"/>
              <p:cNvSpPr/>
              <p:nvPr/>
            </p:nvSpPr>
            <p:spPr>
              <a:xfrm>
                <a:off x="-154654" y="1519764"/>
                <a:ext cx="2950013" cy="535531"/>
              </a:xfrm>
              <a:prstGeom prst="rect">
                <a:avLst/>
              </a:prstGeom>
            </p:spPr>
            <p:txBody>
              <a:bodyPr wrap="square">
                <a:normAutofit fontScale="92500" lnSpcReduction="10000"/>
              </a:bodyPr>
              <a:p>
                <a:pPr>
                  <a:lnSpc>
                    <a:spcPct val="120000"/>
                  </a:lnSpc>
                </a:pPr>
                <a:r>
                  <a:rPr lang="zh-CN" altLang="en-US" sz="1200">
                    <a:solidFill>
                      <a:srgbClr val="A7806F"/>
                    </a:solidFill>
                    <a:latin typeface="微软雅黑" panose="020B0503020204020204" charset="-122"/>
                    <a:ea typeface="微软雅黑" panose="020B0503020204020204" charset="-122"/>
                  </a:rPr>
                  <a:t>此部分内容作为文字排版占位显示</a:t>
                </a:r>
                <a:br>
                  <a:rPr lang="zh-CN" altLang="en-US" sz="1200">
                    <a:solidFill>
                      <a:srgbClr val="A7806F"/>
                    </a:solidFill>
                    <a:latin typeface="微软雅黑" panose="020B0503020204020204" charset="-122"/>
                    <a:ea typeface="微软雅黑" panose="020B0503020204020204" charset="-122"/>
                  </a:rPr>
                </a:br>
                <a:r>
                  <a:rPr lang="zh-CN" altLang="en-US" sz="1200">
                    <a:solidFill>
                      <a:srgbClr val="A7806F"/>
                    </a:solidFill>
                    <a:latin typeface="微软雅黑" panose="020B0503020204020204" charset="-122"/>
                    <a:ea typeface="微软雅黑" panose="020B0503020204020204" charset="-122"/>
                  </a:rPr>
                  <a:t>（建议使用主题字体）</a:t>
                </a:r>
                <a:endParaRPr lang="zh-CN" altLang="en-US" sz="1200">
                  <a:solidFill>
                    <a:srgbClr val="A7806F"/>
                  </a:solidFill>
                  <a:latin typeface="微软雅黑" panose="020B0503020204020204" charset="-122"/>
                  <a:ea typeface="微软雅黑" panose="020B0503020204020204" charset="-122"/>
                </a:endParaRPr>
              </a:p>
            </p:txBody>
          </p:sp>
        </p:grpSp>
        <p:grpSp>
          <p:nvGrpSpPr>
            <p:cNvPr id="37" name="îṡľîḑé"/>
            <p:cNvGrpSpPr/>
            <p:nvPr/>
          </p:nvGrpSpPr>
          <p:grpSpPr>
            <a:xfrm>
              <a:off x="8936084" y="2932781"/>
              <a:ext cx="2950013" cy="897874"/>
              <a:chOff x="-154654" y="1157421"/>
              <a:chExt cx="2950013" cy="897874"/>
            </a:xfrm>
          </p:grpSpPr>
          <p:sp>
            <p:nvSpPr>
              <p:cNvPr id="41" name="ï$ḻîḍè"/>
              <p:cNvSpPr txBox="1"/>
              <p:nvPr/>
            </p:nvSpPr>
            <p:spPr>
              <a:xfrm>
                <a:off x="-154654" y="1157421"/>
                <a:ext cx="2950013" cy="362343"/>
              </a:xfrm>
              <a:prstGeom prst="rect">
                <a:avLst/>
              </a:prstGeom>
              <a:noFill/>
            </p:spPr>
            <p:txBody>
              <a:bodyPr wrap="none" anchor="ctr">
                <a:normAutofit lnSpcReduction="10000"/>
              </a:bodyPr>
              <a:p>
                <a:r>
                  <a:rPr lang="zh-CN" altLang="en-US" sz="1600" b="1" dirty="0">
                    <a:solidFill>
                      <a:srgbClr val="A7806F"/>
                    </a:solidFill>
                    <a:latin typeface="微软雅黑" panose="020B0503020204020204" charset="-122"/>
                    <a:ea typeface="微软雅黑" panose="020B0503020204020204" charset="-122"/>
                  </a:rPr>
                  <a:t>标题文本预设</a:t>
                </a:r>
                <a:endParaRPr lang="zh-CN" altLang="en-US" sz="1600" b="1" dirty="0">
                  <a:solidFill>
                    <a:srgbClr val="A7806F"/>
                  </a:solidFill>
                  <a:latin typeface="微软雅黑" panose="020B0503020204020204" charset="-122"/>
                  <a:ea typeface="微软雅黑" panose="020B0503020204020204" charset="-122"/>
                </a:endParaRPr>
              </a:p>
            </p:txBody>
          </p:sp>
          <p:sp>
            <p:nvSpPr>
              <p:cNvPr id="42" name="íśḻîḑê"/>
              <p:cNvSpPr/>
              <p:nvPr/>
            </p:nvSpPr>
            <p:spPr>
              <a:xfrm>
                <a:off x="-154654" y="1519764"/>
                <a:ext cx="2950013" cy="535531"/>
              </a:xfrm>
              <a:prstGeom prst="rect">
                <a:avLst/>
              </a:prstGeom>
            </p:spPr>
            <p:txBody>
              <a:bodyPr wrap="square">
                <a:normAutofit fontScale="92500" lnSpcReduction="10000"/>
              </a:bodyPr>
              <a:p>
                <a:pPr>
                  <a:lnSpc>
                    <a:spcPct val="120000"/>
                  </a:lnSpc>
                </a:pPr>
                <a:r>
                  <a:rPr lang="zh-CN" altLang="en-US" sz="1200">
                    <a:solidFill>
                      <a:srgbClr val="A7806F"/>
                    </a:solidFill>
                    <a:latin typeface="微软雅黑" panose="020B0503020204020204" charset="-122"/>
                    <a:ea typeface="微软雅黑" panose="020B0503020204020204" charset="-122"/>
                  </a:rPr>
                  <a:t>此部分内容作为文字排版占位显示</a:t>
                </a:r>
                <a:br>
                  <a:rPr lang="zh-CN" altLang="en-US" sz="1200">
                    <a:solidFill>
                      <a:srgbClr val="A7806F"/>
                    </a:solidFill>
                    <a:latin typeface="微软雅黑" panose="020B0503020204020204" charset="-122"/>
                    <a:ea typeface="微软雅黑" panose="020B0503020204020204" charset="-122"/>
                  </a:rPr>
                </a:br>
                <a:r>
                  <a:rPr lang="zh-CN" altLang="en-US" sz="1200">
                    <a:solidFill>
                      <a:srgbClr val="A7806F"/>
                    </a:solidFill>
                    <a:latin typeface="微软雅黑" panose="020B0503020204020204" charset="-122"/>
                    <a:ea typeface="微软雅黑" panose="020B0503020204020204" charset="-122"/>
                  </a:rPr>
                  <a:t>（建议使用主题字体）</a:t>
                </a:r>
                <a:endParaRPr lang="zh-CN" altLang="en-US" sz="1200">
                  <a:solidFill>
                    <a:srgbClr val="A7806F"/>
                  </a:solidFill>
                  <a:latin typeface="微软雅黑" panose="020B0503020204020204" charset="-122"/>
                  <a:ea typeface="微软雅黑" panose="020B0503020204020204" charset="-122"/>
                </a:endParaRPr>
              </a:p>
            </p:txBody>
          </p:sp>
        </p:grpSp>
        <p:grpSp>
          <p:nvGrpSpPr>
            <p:cNvPr id="38" name="išlíḑe"/>
            <p:cNvGrpSpPr/>
            <p:nvPr/>
          </p:nvGrpSpPr>
          <p:grpSpPr>
            <a:xfrm>
              <a:off x="8245269" y="4992639"/>
              <a:ext cx="2950013" cy="897874"/>
              <a:chOff x="-154654" y="1157421"/>
              <a:chExt cx="2950013" cy="897874"/>
            </a:xfrm>
          </p:grpSpPr>
          <p:sp>
            <p:nvSpPr>
              <p:cNvPr id="39" name="i$ľíḓe"/>
              <p:cNvSpPr txBox="1"/>
              <p:nvPr/>
            </p:nvSpPr>
            <p:spPr>
              <a:xfrm>
                <a:off x="-154654" y="1157421"/>
                <a:ext cx="2950013" cy="362343"/>
              </a:xfrm>
              <a:prstGeom prst="rect">
                <a:avLst/>
              </a:prstGeom>
              <a:noFill/>
            </p:spPr>
            <p:txBody>
              <a:bodyPr wrap="none" anchor="ctr">
                <a:normAutofit lnSpcReduction="10000"/>
              </a:bodyPr>
              <a:p>
                <a:r>
                  <a:rPr lang="zh-CN" altLang="en-US" sz="1600" b="1">
                    <a:solidFill>
                      <a:srgbClr val="A7806F"/>
                    </a:solidFill>
                    <a:latin typeface="微软雅黑" panose="020B0503020204020204" charset="-122"/>
                    <a:ea typeface="微软雅黑" panose="020B0503020204020204" charset="-122"/>
                  </a:rPr>
                  <a:t>标题文本预设</a:t>
                </a:r>
                <a:endParaRPr lang="zh-CN" altLang="en-US" sz="1600" b="1">
                  <a:solidFill>
                    <a:srgbClr val="A7806F"/>
                  </a:solidFill>
                  <a:latin typeface="微软雅黑" panose="020B0503020204020204" charset="-122"/>
                  <a:ea typeface="微软雅黑" panose="020B0503020204020204" charset="-122"/>
                </a:endParaRPr>
              </a:p>
            </p:txBody>
          </p:sp>
          <p:sp>
            <p:nvSpPr>
              <p:cNvPr id="40" name="íṡ1iḋê"/>
              <p:cNvSpPr/>
              <p:nvPr/>
            </p:nvSpPr>
            <p:spPr>
              <a:xfrm>
                <a:off x="-154654" y="1519764"/>
                <a:ext cx="2950013" cy="535531"/>
              </a:xfrm>
              <a:prstGeom prst="rect">
                <a:avLst/>
              </a:prstGeom>
            </p:spPr>
            <p:txBody>
              <a:bodyPr wrap="square">
                <a:normAutofit fontScale="92500" lnSpcReduction="10000"/>
              </a:bodyPr>
              <a:p>
                <a:pPr>
                  <a:lnSpc>
                    <a:spcPct val="120000"/>
                  </a:lnSpc>
                </a:pPr>
                <a:r>
                  <a:rPr lang="zh-CN" altLang="en-US" sz="1200">
                    <a:solidFill>
                      <a:srgbClr val="A7806F"/>
                    </a:solidFill>
                    <a:latin typeface="微软雅黑" panose="020B0503020204020204" charset="-122"/>
                    <a:ea typeface="微软雅黑" panose="020B0503020204020204" charset="-122"/>
                  </a:rPr>
                  <a:t>此部分内容作为文字排版占位显示</a:t>
                </a:r>
                <a:br>
                  <a:rPr lang="zh-CN" altLang="en-US" sz="1200">
                    <a:solidFill>
                      <a:srgbClr val="A7806F"/>
                    </a:solidFill>
                    <a:latin typeface="微软雅黑" panose="020B0503020204020204" charset="-122"/>
                    <a:ea typeface="微软雅黑" panose="020B0503020204020204" charset="-122"/>
                  </a:rPr>
                </a:br>
                <a:r>
                  <a:rPr lang="zh-CN" altLang="en-US" sz="1200">
                    <a:solidFill>
                      <a:srgbClr val="A7806F"/>
                    </a:solidFill>
                    <a:latin typeface="微软雅黑" panose="020B0503020204020204" charset="-122"/>
                    <a:ea typeface="微软雅黑" panose="020B0503020204020204" charset="-122"/>
                  </a:rPr>
                  <a:t>（建议使用主题字体）</a:t>
                </a:r>
                <a:endParaRPr lang="zh-CN" altLang="en-US" sz="1200">
                  <a:solidFill>
                    <a:srgbClr val="A7806F"/>
                  </a:solidFill>
                  <a:latin typeface="微软雅黑" panose="020B0503020204020204" charset="-122"/>
                  <a:ea typeface="微软雅黑" panose="020B0503020204020204" charset="-122"/>
                </a:endParaRPr>
              </a:p>
            </p:txBody>
          </p:sp>
        </p:gr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2812415" y="3280410"/>
            <a:ext cx="6674485" cy="1438910"/>
          </a:xfrm>
          <a:prstGeom prst="rect">
            <a:avLst/>
          </a:prstGeom>
          <a:solidFill>
            <a:schemeClr val="bg1">
              <a:alpha val="0"/>
            </a:schemeClr>
          </a:solidFill>
          <a:ln w="19050">
            <a:solidFill>
              <a:srgbClr val="DBAD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A7806F"/>
              </a:solidFill>
            </a:endParaRPr>
          </a:p>
        </p:txBody>
      </p:sp>
      <p:sp>
        <p:nvSpPr>
          <p:cNvPr id="2" name="矩形 1"/>
          <p:cNvSpPr/>
          <p:nvPr/>
        </p:nvSpPr>
        <p:spPr>
          <a:xfrm>
            <a:off x="3938905" y="2519045"/>
            <a:ext cx="4191000" cy="1228725"/>
          </a:xfrm>
          <a:prstGeom prst="rect">
            <a:avLst/>
          </a:prstGeom>
          <a:solidFill>
            <a:srgbClr val="ECEC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nvSpPr>
        <p:spPr>
          <a:xfrm>
            <a:off x="4157007" y="2539192"/>
            <a:ext cx="4043680" cy="1198880"/>
          </a:xfrm>
          <a:prstGeom prst="rect">
            <a:avLst/>
          </a:prstGeom>
          <a:noFill/>
        </p:spPr>
        <p:txBody>
          <a:bodyPr wrap="none" rtlCol="0">
            <a:spAutoFit/>
          </a:bodyPr>
          <a:p>
            <a:r>
              <a:rPr lang="zh-CN" altLang="en-US" sz="7200" spc="400" dirty="0" smtClean="0">
                <a:solidFill>
                  <a:srgbClr val="A7806F"/>
                </a:solidFill>
                <a:effectLst>
                  <a:outerShdw blurRad="50800" dist="38100" dir="5400000" algn="t" rotWithShape="0">
                    <a:prstClr val="black">
                      <a:alpha val="40000"/>
                    </a:prstClr>
                  </a:outerShdw>
                </a:effectLst>
                <a:uFillTx/>
                <a:latin typeface="微软雅黑" panose="020B0503020204020204" charset="-122"/>
                <a:ea typeface="微软雅黑" panose="020B0503020204020204" charset="-122"/>
              </a:rPr>
              <a:t>谢谢聆听</a:t>
            </a:r>
            <a:endParaRPr lang="zh-CN" altLang="en-US" sz="7200" spc="400" dirty="0" smtClean="0">
              <a:solidFill>
                <a:srgbClr val="A7806F"/>
              </a:solidFill>
              <a:effectLst>
                <a:outerShdw blurRad="50800" dist="38100" dir="5400000" algn="t" rotWithShape="0">
                  <a:prstClr val="black">
                    <a:alpha val="40000"/>
                  </a:prstClr>
                </a:outerShdw>
              </a:effectLst>
              <a:uFillTx/>
              <a:latin typeface="微软雅黑" panose="020B0503020204020204" charset="-122"/>
              <a:ea typeface="微软雅黑" panose="020B0503020204020204" charset="-122"/>
            </a:endParaRPr>
          </a:p>
        </p:txBody>
      </p:sp>
      <p:sp>
        <p:nvSpPr>
          <p:cNvPr id="11" name="文本框 10"/>
          <p:cNvSpPr txBox="1"/>
          <p:nvPr/>
        </p:nvSpPr>
        <p:spPr>
          <a:xfrm>
            <a:off x="3364304" y="3811148"/>
            <a:ext cx="5570756" cy="523220"/>
          </a:xfrm>
          <a:prstGeom prst="rect">
            <a:avLst/>
          </a:prstGeom>
          <a:noFill/>
        </p:spPr>
        <p:txBody>
          <a:bodyPr wrap="none" rtlCol="0">
            <a:spAutoFit/>
          </a:bodyPr>
          <a:p>
            <a:r>
              <a:rPr lang="zh-CN" altLang="en-US" sz="2800" dirty="0" smtClean="0">
                <a:solidFill>
                  <a:srgbClr val="A7806F"/>
                </a:solidFill>
                <a:latin typeface="黑体" panose="02010609060101010101" pitchFamily="49" charset="-122"/>
                <a:ea typeface="黑体" panose="02010609060101010101" pitchFamily="49" charset="-122"/>
              </a:rPr>
              <a:t>你的每一次支持，都是前进的动力</a:t>
            </a:r>
            <a:endParaRPr lang="zh-CN" altLang="en-US" sz="2800" dirty="0" smtClean="0">
              <a:solidFill>
                <a:srgbClr val="A7806F"/>
              </a:solidFill>
              <a:latin typeface="黑体" panose="02010609060101010101" pitchFamily="49" charset="-122"/>
              <a:ea typeface="黑体" panose="02010609060101010101" pitchFamily="49"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45" name="组合 144"/>
          <p:cNvGrpSpPr/>
          <p:nvPr>
            <p:custDataLst>
              <p:tags r:id="rId1"/>
            </p:custDataLst>
          </p:nvPr>
        </p:nvGrpSpPr>
        <p:grpSpPr>
          <a:xfrm>
            <a:off x="1179350" y="1489921"/>
            <a:ext cx="4516744" cy="1092733"/>
            <a:chOff x="309246" y="1567092"/>
            <a:chExt cx="4289425" cy="1037738"/>
          </a:xfrm>
        </p:grpSpPr>
        <p:sp>
          <p:nvSpPr>
            <p:cNvPr id="7" name="矩形 6"/>
            <p:cNvSpPr/>
            <p:nvPr>
              <p:custDataLst>
                <p:tags r:id="rId2"/>
              </p:custDataLst>
            </p:nvPr>
          </p:nvSpPr>
          <p:spPr>
            <a:xfrm>
              <a:off x="476886" y="1901295"/>
              <a:ext cx="3954779" cy="369332"/>
            </a:xfrm>
            <a:prstGeom prst="rect">
              <a:avLst/>
            </a:prstGeom>
          </p:spPr>
          <p:txBody>
            <a:bodyPr wrap="square" anchor="ctr" anchorCtr="0">
              <a:noAutofit/>
            </a:bodyPr>
            <a:p>
              <a:pPr lvl="0" algn="ctr"/>
              <a:r>
                <a:rPr lang="en-US" altLang="zh-CN" sz="2400" spc="400" dirty="0">
                  <a:solidFill>
                    <a:srgbClr val="A7806F"/>
                  </a:solidFill>
                  <a:uFillTx/>
                  <a:latin typeface="微软雅黑" panose="020B0503020204020204" charset="-122"/>
                  <a:ea typeface="微软雅黑" panose="020B0503020204020204" charset="-122"/>
                  <a:sym typeface="+mn-ea"/>
                </a:rPr>
                <a:t>1. </a:t>
              </a:r>
              <a:r>
                <a:rPr lang="zh-CN" altLang="pt-BR" sz="2400" spc="400" dirty="0">
                  <a:solidFill>
                    <a:srgbClr val="A7806F"/>
                  </a:solidFill>
                  <a:uFillTx/>
                  <a:latin typeface="微软雅黑" panose="020B0503020204020204" charset="-122"/>
                  <a:ea typeface="微软雅黑" panose="020B0503020204020204" charset="-122"/>
                  <a:sym typeface="+mn-ea"/>
                </a:rPr>
                <a:t>年度工作内容</a:t>
              </a:r>
              <a:endParaRPr lang="zh-CN" altLang="pt-BR" sz="2400" spc="400" dirty="0">
                <a:solidFill>
                  <a:srgbClr val="A7806F"/>
                </a:solidFill>
                <a:uFillTx/>
                <a:latin typeface="微软雅黑" panose="020B0503020204020204" charset="-122"/>
                <a:ea typeface="微软雅黑" panose="020B0503020204020204" charset="-122"/>
                <a:sym typeface="+mn-ea"/>
              </a:endParaRPr>
            </a:p>
          </p:txBody>
        </p:sp>
        <p:sp>
          <p:nvSpPr>
            <p:cNvPr id="26" name="任意多边形 25"/>
            <p:cNvSpPr/>
            <p:nvPr>
              <p:custDataLst>
                <p:tags r:id="rId3"/>
              </p:custDataLst>
            </p:nvPr>
          </p:nvSpPr>
          <p:spPr>
            <a:xfrm>
              <a:off x="363221" y="1614839"/>
              <a:ext cx="1847850" cy="652225"/>
            </a:xfrm>
            <a:custGeom>
              <a:avLst/>
              <a:gdLst>
                <a:gd name="connsiteX0" fmla="*/ 101600 w 1847850"/>
                <a:gd name="connsiteY0" fmla="*/ 0 h 652225"/>
                <a:gd name="connsiteX1" fmla="*/ 112400 w 1847850"/>
                <a:gd name="connsiteY1" fmla="*/ 0 h 652225"/>
                <a:gd name="connsiteX2" fmla="*/ 112400 w 1847850"/>
                <a:gd name="connsiteY2" fmla="*/ 213573 h 652225"/>
                <a:gd name="connsiteX3" fmla="*/ 1847850 w 1847850"/>
                <a:gd name="connsiteY3" fmla="*/ 213573 h 652225"/>
                <a:gd name="connsiteX4" fmla="*/ 1847850 w 1847850"/>
                <a:gd name="connsiteY4" fmla="*/ 224373 h 652225"/>
                <a:gd name="connsiteX5" fmla="*/ 112400 w 1847850"/>
                <a:gd name="connsiteY5" fmla="*/ 224373 h 652225"/>
                <a:gd name="connsiteX6" fmla="*/ 112400 w 1847850"/>
                <a:gd name="connsiteY6" fmla="*/ 652225 h 652225"/>
                <a:gd name="connsiteX7" fmla="*/ 101600 w 1847850"/>
                <a:gd name="connsiteY7" fmla="*/ 652225 h 652225"/>
                <a:gd name="connsiteX8" fmla="*/ 101600 w 1847850"/>
                <a:gd name="connsiteY8" fmla="*/ 224373 h 652225"/>
                <a:gd name="connsiteX9" fmla="*/ 0 w 1847850"/>
                <a:gd name="connsiteY9" fmla="*/ 224373 h 652225"/>
                <a:gd name="connsiteX10" fmla="*/ 0 w 1847850"/>
                <a:gd name="connsiteY10" fmla="*/ 213573 h 652225"/>
                <a:gd name="connsiteX11" fmla="*/ 101600 w 1847850"/>
                <a:gd name="connsiteY11" fmla="*/ 213573 h 652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47850" h="652225">
                  <a:moveTo>
                    <a:pt x="101600" y="0"/>
                  </a:moveTo>
                  <a:lnTo>
                    <a:pt x="112400" y="0"/>
                  </a:lnTo>
                  <a:lnTo>
                    <a:pt x="112400" y="213573"/>
                  </a:lnTo>
                  <a:lnTo>
                    <a:pt x="1847850" y="213573"/>
                  </a:lnTo>
                  <a:lnTo>
                    <a:pt x="1847850" y="224373"/>
                  </a:lnTo>
                  <a:lnTo>
                    <a:pt x="112400" y="224373"/>
                  </a:lnTo>
                  <a:lnTo>
                    <a:pt x="112400" y="652225"/>
                  </a:lnTo>
                  <a:lnTo>
                    <a:pt x="101600" y="652225"/>
                  </a:lnTo>
                  <a:lnTo>
                    <a:pt x="101600" y="224373"/>
                  </a:lnTo>
                  <a:lnTo>
                    <a:pt x="0" y="224373"/>
                  </a:lnTo>
                  <a:lnTo>
                    <a:pt x="0" y="213573"/>
                  </a:lnTo>
                  <a:lnTo>
                    <a:pt x="101600" y="213573"/>
                  </a:lnTo>
                  <a:close/>
                </a:path>
              </a:pathLst>
            </a:custGeom>
            <a:solidFill>
              <a:schemeClr val="accent1">
                <a:alpha val="40000"/>
              </a:schemeClr>
            </a:solidFill>
          </p:spPr>
          <p:txBody>
            <a:bodyPr rot="0" spcFirstLastPara="0" vertOverflow="overflow" horzOverflow="overflow" vert="horz" wrap="square" lIns="91440" tIns="45720" rIns="91440" bIns="45720" numCol="1" spcCol="0" rtlCol="0" fromWordArt="0" anchor="ctr" anchorCtr="0" forceAA="0" compatLnSpc="1">
              <a:normAutofit/>
            </a:bodyPr>
            <a:p>
              <a:pPr algn="just">
                <a:lnSpc>
                  <a:spcPct val="130000"/>
                </a:lnSpc>
              </a:pPr>
              <a:endParaRPr lang="zh-CN" altLang="en-US" dirty="0" err="1">
                <a:solidFill>
                  <a:srgbClr val="FFFFFF"/>
                </a:solidFill>
              </a:endParaRPr>
            </a:p>
          </p:txBody>
        </p:sp>
        <p:sp>
          <p:nvSpPr>
            <p:cNvPr id="25" name="任意多边形 24"/>
            <p:cNvSpPr/>
            <p:nvPr>
              <p:custDataLst>
                <p:tags r:id="rId4"/>
              </p:custDataLst>
            </p:nvPr>
          </p:nvSpPr>
          <p:spPr>
            <a:xfrm>
              <a:off x="309246" y="1567092"/>
              <a:ext cx="1847850" cy="652225"/>
            </a:xfrm>
            <a:custGeom>
              <a:avLst/>
              <a:gdLst>
                <a:gd name="connsiteX0" fmla="*/ 101600 w 1847850"/>
                <a:gd name="connsiteY0" fmla="*/ 0 h 652225"/>
                <a:gd name="connsiteX1" fmla="*/ 112400 w 1847850"/>
                <a:gd name="connsiteY1" fmla="*/ 0 h 652225"/>
                <a:gd name="connsiteX2" fmla="*/ 112400 w 1847850"/>
                <a:gd name="connsiteY2" fmla="*/ 213573 h 652225"/>
                <a:gd name="connsiteX3" fmla="*/ 1847850 w 1847850"/>
                <a:gd name="connsiteY3" fmla="*/ 213573 h 652225"/>
                <a:gd name="connsiteX4" fmla="*/ 1847850 w 1847850"/>
                <a:gd name="connsiteY4" fmla="*/ 224373 h 652225"/>
                <a:gd name="connsiteX5" fmla="*/ 112400 w 1847850"/>
                <a:gd name="connsiteY5" fmla="*/ 224373 h 652225"/>
                <a:gd name="connsiteX6" fmla="*/ 112400 w 1847850"/>
                <a:gd name="connsiteY6" fmla="*/ 652225 h 652225"/>
                <a:gd name="connsiteX7" fmla="*/ 101600 w 1847850"/>
                <a:gd name="connsiteY7" fmla="*/ 652225 h 652225"/>
                <a:gd name="connsiteX8" fmla="*/ 101600 w 1847850"/>
                <a:gd name="connsiteY8" fmla="*/ 224373 h 652225"/>
                <a:gd name="connsiteX9" fmla="*/ 0 w 1847850"/>
                <a:gd name="connsiteY9" fmla="*/ 224373 h 652225"/>
                <a:gd name="connsiteX10" fmla="*/ 0 w 1847850"/>
                <a:gd name="connsiteY10" fmla="*/ 213573 h 652225"/>
                <a:gd name="connsiteX11" fmla="*/ 101600 w 1847850"/>
                <a:gd name="connsiteY11" fmla="*/ 213573 h 652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47850" h="652225">
                  <a:moveTo>
                    <a:pt x="101600" y="0"/>
                  </a:moveTo>
                  <a:lnTo>
                    <a:pt x="112400" y="0"/>
                  </a:lnTo>
                  <a:lnTo>
                    <a:pt x="112400" y="213573"/>
                  </a:lnTo>
                  <a:lnTo>
                    <a:pt x="1847850" y="213573"/>
                  </a:lnTo>
                  <a:lnTo>
                    <a:pt x="1847850" y="224373"/>
                  </a:lnTo>
                  <a:lnTo>
                    <a:pt x="112400" y="224373"/>
                  </a:lnTo>
                  <a:lnTo>
                    <a:pt x="112400" y="652225"/>
                  </a:lnTo>
                  <a:lnTo>
                    <a:pt x="101600" y="652225"/>
                  </a:lnTo>
                  <a:lnTo>
                    <a:pt x="101600" y="224373"/>
                  </a:lnTo>
                  <a:lnTo>
                    <a:pt x="0" y="224373"/>
                  </a:lnTo>
                  <a:lnTo>
                    <a:pt x="0" y="213573"/>
                  </a:lnTo>
                  <a:lnTo>
                    <a:pt x="101600" y="213573"/>
                  </a:lnTo>
                  <a:close/>
                </a:path>
              </a:pathLst>
            </a:custGeom>
            <a:solidFill>
              <a:schemeClr val="accent1">
                <a:alpha val="20000"/>
              </a:schemeClr>
            </a:solidFill>
          </p:spPr>
          <p:txBody>
            <a:bodyPr rot="0" spcFirstLastPara="0" vertOverflow="overflow" horzOverflow="overflow" vert="horz" wrap="square" lIns="91440" tIns="45720" rIns="91440" bIns="45720" numCol="1" spcCol="0" rtlCol="0" fromWordArt="0" anchor="ctr" anchorCtr="0" forceAA="0" compatLnSpc="1">
              <a:normAutofit/>
            </a:bodyPr>
            <a:p>
              <a:pPr algn="just">
                <a:lnSpc>
                  <a:spcPct val="130000"/>
                </a:lnSpc>
              </a:pPr>
              <a:endParaRPr lang="zh-CN" altLang="en-US" dirty="0" err="1">
                <a:solidFill>
                  <a:srgbClr val="FFFFFF"/>
                </a:solidFill>
              </a:endParaRPr>
            </a:p>
          </p:txBody>
        </p:sp>
        <p:sp>
          <p:nvSpPr>
            <p:cNvPr id="37" name="任意多边形 36"/>
            <p:cNvSpPr/>
            <p:nvPr>
              <p:custDataLst>
                <p:tags r:id="rId5"/>
              </p:custDataLst>
            </p:nvPr>
          </p:nvSpPr>
          <p:spPr>
            <a:xfrm>
              <a:off x="2700021" y="1904082"/>
              <a:ext cx="1847850" cy="652225"/>
            </a:xfrm>
            <a:custGeom>
              <a:avLst/>
              <a:gdLst>
                <a:gd name="connsiteX0" fmla="*/ 1735450 w 1847850"/>
                <a:gd name="connsiteY0" fmla="*/ 0 h 652225"/>
                <a:gd name="connsiteX1" fmla="*/ 1746250 w 1847850"/>
                <a:gd name="connsiteY1" fmla="*/ 0 h 652225"/>
                <a:gd name="connsiteX2" fmla="*/ 1746250 w 1847850"/>
                <a:gd name="connsiteY2" fmla="*/ 427852 h 652225"/>
                <a:gd name="connsiteX3" fmla="*/ 1847850 w 1847850"/>
                <a:gd name="connsiteY3" fmla="*/ 427852 h 652225"/>
                <a:gd name="connsiteX4" fmla="*/ 1847850 w 1847850"/>
                <a:gd name="connsiteY4" fmla="*/ 438652 h 652225"/>
                <a:gd name="connsiteX5" fmla="*/ 1746250 w 1847850"/>
                <a:gd name="connsiteY5" fmla="*/ 438652 h 652225"/>
                <a:gd name="connsiteX6" fmla="*/ 1746250 w 1847850"/>
                <a:gd name="connsiteY6" fmla="*/ 652225 h 652225"/>
                <a:gd name="connsiteX7" fmla="*/ 1735450 w 1847850"/>
                <a:gd name="connsiteY7" fmla="*/ 652225 h 652225"/>
                <a:gd name="connsiteX8" fmla="*/ 1735450 w 1847850"/>
                <a:gd name="connsiteY8" fmla="*/ 438652 h 652225"/>
                <a:gd name="connsiteX9" fmla="*/ 0 w 1847850"/>
                <a:gd name="connsiteY9" fmla="*/ 438652 h 652225"/>
                <a:gd name="connsiteX10" fmla="*/ 0 w 1847850"/>
                <a:gd name="connsiteY10" fmla="*/ 427852 h 652225"/>
                <a:gd name="connsiteX11" fmla="*/ 1735450 w 1847850"/>
                <a:gd name="connsiteY11" fmla="*/ 427852 h 652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47850" h="652225">
                  <a:moveTo>
                    <a:pt x="1735450" y="0"/>
                  </a:moveTo>
                  <a:lnTo>
                    <a:pt x="1746250" y="0"/>
                  </a:lnTo>
                  <a:lnTo>
                    <a:pt x="1746250" y="427852"/>
                  </a:lnTo>
                  <a:lnTo>
                    <a:pt x="1847850" y="427852"/>
                  </a:lnTo>
                  <a:lnTo>
                    <a:pt x="1847850" y="438652"/>
                  </a:lnTo>
                  <a:lnTo>
                    <a:pt x="1746250" y="438652"/>
                  </a:lnTo>
                  <a:lnTo>
                    <a:pt x="1746250" y="652225"/>
                  </a:lnTo>
                  <a:lnTo>
                    <a:pt x="1735450" y="652225"/>
                  </a:lnTo>
                  <a:lnTo>
                    <a:pt x="1735450" y="438652"/>
                  </a:lnTo>
                  <a:lnTo>
                    <a:pt x="0" y="438652"/>
                  </a:lnTo>
                  <a:lnTo>
                    <a:pt x="0" y="427852"/>
                  </a:lnTo>
                  <a:lnTo>
                    <a:pt x="1735450" y="427852"/>
                  </a:lnTo>
                  <a:close/>
                </a:path>
              </a:pathLst>
            </a:custGeom>
            <a:solidFill>
              <a:schemeClr val="accent1">
                <a:alpha val="40000"/>
              </a:schemeClr>
            </a:solidFill>
          </p:spPr>
          <p:txBody>
            <a:bodyPr rot="0" spcFirstLastPara="0" vertOverflow="overflow" horzOverflow="overflow" vert="horz" wrap="square" lIns="91440" tIns="45720" rIns="91440" bIns="45720" numCol="1" spcCol="0" rtlCol="0" fromWordArt="0" anchor="ctr" anchorCtr="0" forceAA="0" compatLnSpc="1">
              <a:normAutofit/>
            </a:bodyPr>
            <a:p>
              <a:pPr algn="just">
                <a:lnSpc>
                  <a:spcPct val="130000"/>
                </a:lnSpc>
              </a:pPr>
              <a:endParaRPr lang="zh-CN" altLang="en-US" dirty="0" err="1">
                <a:solidFill>
                  <a:srgbClr val="FFFFFF"/>
                </a:solidFill>
              </a:endParaRPr>
            </a:p>
          </p:txBody>
        </p:sp>
        <p:sp>
          <p:nvSpPr>
            <p:cNvPr id="38" name="任意多边形 37"/>
            <p:cNvSpPr/>
            <p:nvPr>
              <p:custDataLst>
                <p:tags r:id="rId6"/>
              </p:custDataLst>
            </p:nvPr>
          </p:nvSpPr>
          <p:spPr>
            <a:xfrm>
              <a:off x="2750821" y="1952605"/>
              <a:ext cx="1847850" cy="652225"/>
            </a:xfrm>
            <a:custGeom>
              <a:avLst/>
              <a:gdLst>
                <a:gd name="connsiteX0" fmla="*/ 1735450 w 1847850"/>
                <a:gd name="connsiteY0" fmla="*/ 0 h 652225"/>
                <a:gd name="connsiteX1" fmla="*/ 1746250 w 1847850"/>
                <a:gd name="connsiteY1" fmla="*/ 0 h 652225"/>
                <a:gd name="connsiteX2" fmla="*/ 1746250 w 1847850"/>
                <a:gd name="connsiteY2" fmla="*/ 427852 h 652225"/>
                <a:gd name="connsiteX3" fmla="*/ 1847850 w 1847850"/>
                <a:gd name="connsiteY3" fmla="*/ 427852 h 652225"/>
                <a:gd name="connsiteX4" fmla="*/ 1847850 w 1847850"/>
                <a:gd name="connsiteY4" fmla="*/ 438652 h 652225"/>
                <a:gd name="connsiteX5" fmla="*/ 1746250 w 1847850"/>
                <a:gd name="connsiteY5" fmla="*/ 438652 h 652225"/>
                <a:gd name="connsiteX6" fmla="*/ 1746250 w 1847850"/>
                <a:gd name="connsiteY6" fmla="*/ 652225 h 652225"/>
                <a:gd name="connsiteX7" fmla="*/ 1735450 w 1847850"/>
                <a:gd name="connsiteY7" fmla="*/ 652225 h 652225"/>
                <a:gd name="connsiteX8" fmla="*/ 1735450 w 1847850"/>
                <a:gd name="connsiteY8" fmla="*/ 438652 h 652225"/>
                <a:gd name="connsiteX9" fmla="*/ 0 w 1847850"/>
                <a:gd name="connsiteY9" fmla="*/ 438652 h 652225"/>
                <a:gd name="connsiteX10" fmla="*/ 0 w 1847850"/>
                <a:gd name="connsiteY10" fmla="*/ 427852 h 652225"/>
                <a:gd name="connsiteX11" fmla="*/ 1735450 w 1847850"/>
                <a:gd name="connsiteY11" fmla="*/ 427852 h 652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47850" h="652225">
                  <a:moveTo>
                    <a:pt x="1735450" y="0"/>
                  </a:moveTo>
                  <a:lnTo>
                    <a:pt x="1746250" y="0"/>
                  </a:lnTo>
                  <a:lnTo>
                    <a:pt x="1746250" y="427852"/>
                  </a:lnTo>
                  <a:lnTo>
                    <a:pt x="1847850" y="427852"/>
                  </a:lnTo>
                  <a:lnTo>
                    <a:pt x="1847850" y="438652"/>
                  </a:lnTo>
                  <a:lnTo>
                    <a:pt x="1746250" y="438652"/>
                  </a:lnTo>
                  <a:lnTo>
                    <a:pt x="1746250" y="652225"/>
                  </a:lnTo>
                  <a:lnTo>
                    <a:pt x="1735450" y="652225"/>
                  </a:lnTo>
                  <a:lnTo>
                    <a:pt x="1735450" y="438652"/>
                  </a:lnTo>
                  <a:lnTo>
                    <a:pt x="0" y="438652"/>
                  </a:lnTo>
                  <a:lnTo>
                    <a:pt x="0" y="427852"/>
                  </a:lnTo>
                  <a:lnTo>
                    <a:pt x="1735450" y="427852"/>
                  </a:lnTo>
                  <a:close/>
                </a:path>
              </a:pathLst>
            </a:custGeom>
            <a:solidFill>
              <a:schemeClr val="accent1">
                <a:alpha val="20000"/>
              </a:schemeClr>
            </a:solidFill>
          </p:spPr>
          <p:txBody>
            <a:bodyPr rot="0" spcFirstLastPara="0" vertOverflow="overflow" horzOverflow="overflow" vert="horz" wrap="square" lIns="91440" tIns="45720" rIns="91440" bIns="45720" numCol="1" spcCol="0" rtlCol="0" fromWordArt="0" anchor="ctr" anchorCtr="0" forceAA="0" compatLnSpc="1">
              <a:normAutofit/>
            </a:bodyPr>
            <a:p>
              <a:pPr algn="just">
                <a:lnSpc>
                  <a:spcPct val="130000"/>
                </a:lnSpc>
              </a:pPr>
              <a:endParaRPr lang="zh-CN" altLang="en-US" dirty="0" err="1">
                <a:solidFill>
                  <a:srgbClr val="FFFFFF"/>
                </a:solidFill>
              </a:endParaRPr>
            </a:p>
          </p:txBody>
        </p:sp>
      </p:grpSp>
      <p:grpSp>
        <p:nvGrpSpPr>
          <p:cNvPr id="141" name="组合 140"/>
          <p:cNvGrpSpPr/>
          <p:nvPr>
            <p:custDataLst>
              <p:tags r:id="rId7"/>
            </p:custDataLst>
          </p:nvPr>
        </p:nvGrpSpPr>
        <p:grpSpPr>
          <a:xfrm>
            <a:off x="1143790" y="3822115"/>
            <a:ext cx="4516744" cy="1092733"/>
            <a:chOff x="309246" y="3205438"/>
            <a:chExt cx="4289425" cy="1037738"/>
          </a:xfrm>
        </p:grpSpPr>
        <p:sp>
          <p:nvSpPr>
            <p:cNvPr id="42" name="矩形 41"/>
            <p:cNvSpPr/>
            <p:nvPr>
              <p:custDataLst>
                <p:tags r:id="rId8"/>
              </p:custDataLst>
            </p:nvPr>
          </p:nvSpPr>
          <p:spPr>
            <a:xfrm>
              <a:off x="476886" y="3539641"/>
              <a:ext cx="3954779" cy="369332"/>
            </a:xfrm>
            <a:prstGeom prst="rect">
              <a:avLst/>
            </a:prstGeom>
          </p:spPr>
          <p:txBody>
            <a:bodyPr wrap="square" anchor="ctr" anchorCtr="0">
              <a:noAutofit/>
            </a:bodyPr>
            <a:p>
              <a:pPr lvl="0" algn="ctr"/>
              <a:r>
                <a:rPr lang="en-US" altLang="zh-CN" sz="2400" spc="400" dirty="0">
                  <a:solidFill>
                    <a:srgbClr val="A7806F"/>
                  </a:solidFill>
                  <a:uFillTx/>
                  <a:latin typeface="微软雅黑" panose="020B0503020204020204" charset="-122"/>
                  <a:ea typeface="微软雅黑" panose="020B0503020204020204" charset="-122"/>
                  <a:sym typeface="+mn-ea"/>
                </a:rPr>
                <a:t>2. 年度工作内容</a:t>
              </a:r>
              <a:endParaRPr lang="en-US" altLang="zh-CN" sz="2400" spc="400" dirty="0">
                <a:solidFill>
                  <a:srgbClr val="A7806F"/>
                </a:solidFill>
                <a:uFillTx/>
                <a:latin typeface="微软雅黑" panose="020B0503020204020204" charset="-122"/>
                <a:ea typeface="微软雅黑" panose="020B0503020204020204" charset="-122"/>
                <a:sym typeface="+mn-ea"/>
              </a:endParaRPr>
            </a:p>
          </p:txBody>
        </p:sp>
        <p:sp>
          <p:nvSpPr>
            <p:cNvPr id="43" name="任意多边形 42"/>
            <p:cNvSpPr/>
            <p:nvPr>
              <p:custDataLst>
                <p:tags r:id="rId9"/>
              </p:custDataLst>
            </p:nvPr>
          </p:nvSpPr>
          <p:spPr>
            <a:xfrm>
              <a:off x="363221" y="3253185"/>
              <a:ext cx="1847850" cy="652225"/>
            </a:xfrm>
            <a:custGeom>
              <a:avLst/>
              <a:gdLst>
                <a:gd name="connsiteX0" fmla="*/ 101600 w 1847850"/>
                <a:gd name="connsiteY0" fmla="*/ 0 h 652225"/>
                <a:gd name="connsiteX1" fmla="*/ 112400 w 1847850"/>
                <a:gd name="connsiteY1" fmla="*/ 0 h 652225"/>
                <a:gd name="connsiteX2" fmla="*/ 112400 w 1847850"/>
                <a:gd name="connsiteY2" fmla="*/ 213573 h 652225"/>
                <a:gd name="connsiteX3" fmla="*/ 1847850 w 1847850"/>
                <a:gd name="connsiteY3" fmla="*/ 213573 h 652225"/>
                <a:gd name="connsiteX4" fmla="*/ 1847850 w 1847850"/>
                <a:gd name="connsiteY4" fmla="*/ 224373 h 652225"/>
                <a:gd name="connsiteX5" fmla="*/ 112400 w 1847850"/>
                <a:gd name="connsiteY5" fmla="*/ 224373 h 652225"/>
                <a:gd name="connsiteX6" fmla="*/ 112400 w 1847850"/>
                <a:gd name="connsiteY6" fmla="*/ 652225 h 652225"/>
                <a:gd name="connsiteX7" fmla="*/ 101600 w 1847850"/>
                <a:gd name="connsiteY7" fmla="*/ 652225 h 652225"/>
                <a:gd name="connsiteX8" fmla="*/ 101600 w 1847850"/>
                <a:gd name="connsiteY8" fmla="*/ 224373 h 652225"/>
                <a:gd name="connsiteX9" fmla="*/ 0 w 1847850"/>
                <a:gd name="connsiteY9" fmla="*/ 224373 h 652225"/>
                <a:gd name="connsiteX10" fmla="*/ 0 w 1847850"/>
                <a:gd name="connsiteY10" fmla="*/ 213573 h 652225"/>
                <a:gd name="connsiteX11" fmla="*/ 101600 w 1847850"/>
                <a:gd name="connsiteY11" fmla="*/ 213573 h 652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47850" h="652225">
                  <a:moveTo>
                    <a:pt x="101600" y="0"/>
                  </a:moveTo>
                  <a:lnTo>
                    <a:pt x="112400" y="0"/>
                  </a:lnTo>
                  <a:lnTo>
                    <a:pt x="112400" y="213573"/>
                  </a:lnTo>
                  <a:lnTo>
                    <a:pt x="1847850" y="213573"/>
                  </a:lnTo>
                  <a:lnTo>
                    <a:pt x="1847850" y="224373"/>
                  </a:lnTo>
                  <a:lnTo>
                    <a:pt x="112400" y="224373"/>
                  </a:lnTo>
                  <a:lnTo>
                    <a:pt x="112400" y="652225"/>
                  </a:lnTo>
                  <a:lnTo>
                    <a:pt x="101600" y="652225"/>
                  </a:lnTo>
                  <a:lnTo>
                    <a:pt x="101600" y="224373"/>
                  </a:lnTo>
                  <a:lnTo>
                    <a:pt x="0" y="224373"/>
                  </a:lnTo>
                  <a:lnTo>
                    <a:pt x="0" y="213573"/>
                  </a:lnTo>
                  <a:lnTo>
                    <a:pt x="101600" y="213573"/>
                  </a:lnTo>
                  <a:close/>
                </a:path>
              </a:pathLst>
            </a:custGeom>
            <a:solidFill>
              <a:schemeClr val="accent3">
                <a:alpha val="40000"/>
              </a:schemeClr>
            </a:solidFill>
          </p:spPr>
          <p:txBody>
            <a:bodyPr rot="0" spcFirstLastPara="0" vertOverflow="overflow" horzOverflow="overflow" vert="horz" wrap="square" lIns="91440" tIns="45720" rIns="91440" bIns="45720" numCol="1" spcCol="0" rtlCol="0" fromWordArt="0" anchor="ctr" anchorCtr="0" forceAA="0" compatLnSpc="1">
              <a:normAutofit/>
            </a:bodyPr>
            <a:p>
              <a:pPr algn="just">
                <a:lnSpc>
                  <a:spcPct val="130000"/>
                </a:lnSpc>
              </a:pPr>
              <a:endParaRPr lang="zh-CN" altLang="en-US" dirty="0" err="1">
                <a:solidFill>
                  <a:srgbClr val="FFFFFF"/>
                </a:solidFill>
              </a:endParaRPr>
            </a:p>
          </p:txBody>
        </p:sp>
        <p:sp>
          <p:nvSpPr>
            <p:cNvPr id="44" name="任意多边形 43"/>
            <p:cNvSpPr/>
            <p:nvPr>
              <p:custDataLst>
                <p:tags r:id="rId10"/>
              </p:custDataLst>
            </p:nvPr>
          </p:nvSpPr>
          <p:spPr>
            <a:xfrm>
              <a:off x="309246" y="3205438"/>
              <a:ext cx="1847850" cy="652225"/>
            </a:xfrm>
            <a:custGeom>
              <a:avLst/>
              <a:gdLst>
                <a:gd name="connsiteX0" fmla="*/ 101600 w 1847850"/>
                <a:gd name="connsiteY0" fmla="*/ 0 h 652225"/>
                <a:gd name="connsiteX1" fmla="*/ 112400 w 1847850"/>
                <a:gd name="connsiteY1" fmla="*/ 0 h 652225"/>
                <a:gd name="connsiteX2" fmla="*/ 112400 w 1847850"/>
                <a:gd name="connsiteY2" fmla="*/ 213573 h 652225"/>
                <a:gd name="connsiteX3" fmla="*/ 1847850 w 1847850"/>
                <a:gd name="connsiteY3" fmla="*/ 213573 h 652225"/>
                <a:gd name="connsiteX4" fmla="*/ 1847850 w 1847850"/>
                <a:gd name="connsiteY4" fmla="*/ 224373 h 652225"/>
                <a:gd name="connsiteX5" fmla="*/ 112400 w 1847850"/>
                <a:gd name="connsiteY5" fmla="*/ 224373 h 652225"/>
                <a:gd name="connsiteX6" fmla="*/ 112400 w 1847850"/>
                <a:gd name="connsiteY6" fmla="*/ 652225 h 652225"/>
                <a:gd name="connsiteX7" fmla="*/ 101600 w 1847850"/>
                <a:gd name="connsiteY7" fmla="*/ 652225 h 652225"/>
                <a:gd name="connsiteX8" fmla="*/ 101600 w 1847850"/>
                <a:gd name="connsiteY8" fmla="*/ 224373 h 652225"/>
                <a:gd name="connsiteX9" fmla="*/ 0 w 1847850"/>
                <a:gd name="connsiteY9" fmla="*/ 224373 h 652225"/>
                <a:gd name="connsiteX10" fmla="*/ 0 w 1847850"/>
                <a:gd name="connsiteY10" fmla="*/ 213573 h 652225"/>
                <a:gd name="connsiteX11" fmla="*/ 101600 w 1847850"/>
                <a:gd name="connsiteY11" fmla="*/ 213573 h 652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47850" h="652225">
                  <a:moveTo>
                    <a:pt x="101600" y="0"/>
                  </a:moveTo>
                  <a:lnTo>
                    <a:pt x="112400" y="0"/>
                  </a:lnTo>
                  <a:lnTo>
                    <a:pt x="112400" y="213573"/>
                  </a:lnTo>
                  <a:lnTo>
                    <a:pt x="1847850" y="213573"/>
                  </a:lnTo>
                  <a:lnTo>
                    <a:pt x="1847850" y="224373"/>
                  </a:lnTo>
                  <a:lnTo>
                    <a:pt x="112400" y="224373"/>
                  </a:lnTo>
                  <a:lnTo>
                    <a:pt x="112400" y="652225"/>
                  </a:lnTo>
                  <a:lnTo>
                    <a:pt x="101600" y="652225"/>
                  </a:lnTo>
                  <a:lnTo>
                    <a:pt x="101600" y="224373"/>
                  </a:lnTo>
                  <a:lnTo>
                    <a:pt x="0" y="224373"/>
                  </a:lnTo>
                  <a:lnTo>
                    <a:pt x="0" y="213573"/>
                  </a:lnTo>
                  <a:lnTo>
                    <a:pt x="101600" y="213573"/>
                  </a:lnTo>
                  <a:close/>
                </a:path>
              </a:pathLst>
            </a:custGeom>
            <a:solidFill>
              <a:schemeClr val="accent3">
                <a:alpha val="20000"/>
              </a:schemeClr>
            </a:solidFill>
          </p:spPr>
          <p:txBody>
            <a:bodyPr rot="0" spcFirstLastPara="0" vertOverflow="overflow" horzOverflow="overflow" vert="horz" wrap="square" lIns="91440" tIns="45720" rIns="91440" bIns="45720" numCol="1" spcCol="0" rtlCol="0" fromWordArt="0" anchor="ctr" anchorCtr="0" forceAA="0" compatLnSpc="1">
              <a:normAutofit/>
            </a:bodyPr>
            <a:p>
              <a:pPr algn="just">
                <a:lnSpc>
                  <a:spcPct val="130000"/>
                </a:lnSpc>
              </a:pPr>
              <a:endParaRPr lang="zh-CN" altLang="en-US" dirty="0" err="1">
                <a:solidFill>
                  <a:srgbClr val="FFFFFF"/>
                </a:solidFill>
              </a:endParaRPr>
            </a:p>
          </p:txBody>
        </p:sp>
        <p:sp>
          <p:nvSpPr>
            <p:cNvPr id="45" name="任意多边形 44"/>
            <p:cNvSpPr/>
            <p:nvPr>
              <p:custDataLst>
                <p:tags r:id="rId11"/>
              </p:custDataLst>
            </p:nvPr>
          </p:nvSpPr>
          <p:spPr>
            <a:xfrm>
              <a:off x="2700021" y="3542428"/>
              <a:ext cx="1847850" cy="652225"/>
            </a:xfrm>
            <a:custGeom>
              <a:avLst/>
              <a:gdLst>
                <a:gd name="connsiteX0" fmla="*/ 1735450 w 1847850"/>
                <a:gd name="connsiteY0" fmla="*/ 0 h 652225"/>
                <a:gd name="connsiteX1" fmla="*/ 1746250 w 1847850"/>
                <a:gd name="connsiteY1" fmla="*/ 0 h 652225"/>
                <a:gd name="connsiteX2" fmla="*/ 1746250 w 1847850"/>
                <a:gd name="connsiteY2" fmla="*/ 427852 h 652225"/>
                <a:gd name="connsiteX3" fmla="*/ 1847850 w 1847850"/>
                <a:gd name="connsiteY3" fmla="*/ 427852 h 652225"/>
                <a:gd name="connsiteX4" fmla="*/ 1847850 w 1847850"/>
                <a:gd name="connsiteY4" fmla="*/ 438652 h 652225"/>
                <a:gd name="connsiteX5" fmla="*/ 1746250 w 1847850"/>
                <a:gd name="connsiteY5" fmla="*/ 438652 h 652225"/>
                <a:gd name="connsiteX6" fmla="*/ 1746250 w 1847850"/>
                <a:gd name="connsiteY6" fmla="*/ 652225 h 652225"/>
                <a:gd name="connsiteX7" fmla="*/ 1735450 w 1847850"/>
                <a:gd name="connsiteY7" fmla="*/ 652225 h 652225"/>
                <a:gd name="connsiteX8" fmla="*/ 1735450 w 1847850"/>
                <a:gd name="connsiteY8" fmla="*/ 438652 h 652225"/>
                <a:gd name="connsiteX9" fmla="*/ 0 w 1847850"/>
                <a:gd name="connsiteY9" fmla="*/ 438652 h 652225"/>
                <a:gd name="connsiteX10" fmla="*/ 0 w 1847850"/>
                <a:gd name="connsiteY10" fmla="*/ 427852 h 652225"/>
                <a:gd name="connsiteX11" fmla="*/ 1735450 w 1847850"/>
                <a:gd name="connsiteY11" fmla="*/ 427852 h 652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47850" h="652225">
                  <a:moveTo>
                    <a:pt x="1735450" y="0"/>
                  </a:moveTo>
                  <a:lnTo>
                    <a:pt x="1746250" y="0"/>
                  </a:lnTo>
                  <a:lnTo>
                    <a:pt x="1746250" y="427852"/>
                  </a:lnTo>
                  <a:lnTo>
                    <a:pt x="1847850" y="427852"/>
                  </a:lnTo>
                  <a:lnTo>
                    <a:pt x="1847850" y="438652"/>
                  </a:lnTo>
                  <a:lnTo>
                    <a:pt x="1746250" y="438652"/>
                  </a:lnTo>
                  <a:lnTo>
                    <a:pt x="1746250" y="652225"/>
                  </a:lnTo>
                  <a:lnTo>
                    <a:pt x="1735450" y="652225"/>
                  </a:lnTo>
                  <a:lnTo>
                    <a:pt x="1735450" y="438652"/>
                  </a:lnTo>
                  <a:lnTo>
                    <a:pt x="0" y="438652"/>
                  </a:lnTo>
                  <a:lnTo>
                    <a:pt x="0" y="427852"/>
                  </a:lnTo>
                  <a:lnTo>
                    <a:pt x="1735450" y="427852"/>
                  </a:lnTo>
                  <a:close/>
                </a:path>
              </a:pathLst>
            </a:custGeom>
            <a:solidFill>
              <a:schemeClr val="accent3">
                <a:alpha val="40000"/>
              </a:schemeClr>
            </a:solidFill>
          </p:spPr>
          <p:txBody>
            <a:bodyPr rot="0" spcFirstLastPara="0" vertOverflow="overflow" horzOverflow="overflow" vert="horz" wrap="square" lIns="91440" tIns="45720" rIns="91440" bIns="45720" numCol="1" spcCol="0" rtlCol="0" fromWordArt="0" anchor="ctr" anchorCtr="0" forceAA="0" compatLnSpc="1">
              <a:normAutofit/>
            </a:bodyPr>
            <a:p>
              <a:pPr algn="just">
                <a:lnSpc>
                  <a:spcPct val="130000"/>
                </a:lnSpc>
              </a:pPr>
              <a:endParaRPr lang="zh-CN" altLang="en-US" dirty="0" err="1">
                <a:solidFill>
                  <a:srgbClr val="FFFFFF"/>
                </a:solidFill>
              </a:endParaRPr>
            </a:p>
          </p:txBody>
        </p:sp>
        <p:sp>
          <p:nvSpPr>
            <p:cNvPr id="46" name="任意多边形 45"/>
            <p:cNvSpPr/>
            <p:nvPr>
              <p:custDataLst>
                <p:tags r:id="rId12"/>
              </p:custDataLst>
            </p:nvPr>
          </p:nvSpPr>
          <p:spPr>
            <a:xfrm>
              <a:off x="2750821" y="3590951"/>
              <a:ext cx="1847850" cy="652225"/>
            </a:xfrm>
            <a:custGeom>
              <a:avLst/>
              <a:gdLst>
                <a:gd name="connsiteX0" fmla="*/ 1735450 w 1847850"/>
                <a:gd name="connsiteY0" fmla="*/ 0 h 652225"/>
                <a:gd name="connsiteX1" fmla="*/ 1746250 w 1847850"/>
                <a:gd name="connsiteY1" fmla="*/ 0 h 652225"/>
                <a:gd name="connsiteX2" fmla="*/ 1746250 w 1847850"/>
                <a:gd name="connsiteY2" fmla="*/ 427852 h 652225"/>
                <a:gd name="connsiteX3" fmla="*/ 1847850 w 1847850"/>
                <a:gd name="connsiteY3" fmla="*/ 427852 h 652225"/>
                <a:gd name="connsiteX4" fmla="*/ 1847850 w 1847850"/>
                <a:gd name="connsiteY4" fmla="*/ 438652 h 652225"/>
                <a:gd name="connsiteX5" fmla="*/ 1746250 w 1847850"/>
                <a:gd name="connsiteY5" fmla="*/ 438652 h 652225"/>
                <a:gd name="connsiteX6" fmla="*/ 1746250 w 1847850"/>
                <a:gd name="connsiteY6" fmla="*/ 652225 h 652225"/>
                <a:gd name="connsiteX7" fmla="*/ 1735450 w 1847850"/>
                <a:gd name="connsiteY7" fmla="*/ 652225 h 652225"/>
                <a:gd name="connsiteX8" fmla="*/ 1735450 w 1847850"/>
                <a:gd name="connsiteY8" fmla="*/ 438652 h 652225"/>
                <a:gd name="connsiteX9" fmla="*/ 0 w 1847850"/>
                <a:gd name="connsiteY9" fmla="*/ 438652 h 652225"/>
                <a:gd name="connsiteX10" fmla="*/ 0 w 1847850"/>
                <a:gd name="connsiteY10" fmla="*/ 427852 h 652225"/>
                <a:gd name="connsiteX11" fmla="*/ 1735450 w 1847850"/>
                <a:gd name="connsiteY11" fmla="*/ 427852 h 652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47850" h="652225">
                  <a:moveTo>
                    <a:pt x="1735450" y="0"/>
                  </a:moveTo>
                  <a:lnTo>
                    <a:pt x="1746250" y="0"/>
                  </a:lnTo>
                  <a:lnTo>
                    <a:pt x="1746250" y="427852"/>
                  </a:lnTo>
                  <a:lnTo>
                    <a:pt x="1847850" y="427852"/>
                  </a:lnTo>
                  <a:lnTo>
                    <a:pt x="1847850" y="438652"/>
                  </a:lnTo>
                  <a:lnTo>
                    <a:pt x="1746250" y="438652"/>
                  </a:lnTo>
                  <a:lnTo>
                    <a:pt x="1746250" y="652225"/>
                  </a:lnTo>
                  <a:lnTo>
                    <a:pt x="1735450" y="652225"/>
                  </a:lnTo>
                  <a:lnTo>
                    <a:pt x="1735450" y="438652"/>
                  </a:lnTo>
                  <a:lnTo>
                    <a:pt x="0" y="438652"/>
                  </a:lnTo>
                  <a:lnTo>
                    <a:pt x="0" y="427852"/>
                  </a:lnTo>
                  <a:lnTo>
                    <a:pt x="1735450" y="427852"/>
                  </a:lnTo>
                  <a:close/>
                </a:path>
              </a:pathLst>
            </a:custGeom>
            <a:solidFill>
              <a:schemeClr val="accent3">
                <a:alpha val="20000"/>
              </a:schemeClr>
            </a:solidFill>
          </p:spPr>
          <p:txBody>
            <a:bodyPr rot="0" spcFirstLastPara="0" vertOverflow="overflow" horzOverflow="overflow" vert="horz" wrap="square" lIns="91440" tIns="45720" rIns="91440" bIns="45720" numCol="1" spcCol="0" rtlCol="0" fromWordArt="0" anchor="ctr" anchorCtr="0" forceAA="0" compatLnSpc="1">
              <a:normAutofit/>
            </a:bodyPr>
            <a:p>
              <a:pPr algn="just">
                <a:lnSpc>
                  <a:spcPct val="130000"/>
                </a:lnSpc>
              </a:pPr>
              <a:endParaRPr lang="zh-CN" altLang="en-US" dirty="0" err="1">
                <a:solidFill>
                  <a:srgbClr val="FFFFFF"/>
                </a:solidFill>
              </a:endParaRPr>
            </a:p>
          </p:txBody>
        </p:sp>
      </p:grpSp>
      <p:grpSp>
        <p:nvGrpSpPr>
          <p:cNvPr id="13" name="组合 12"/>
          <p:cNvGrpSpPr/>
          <p:nvPr>
            <p:custDataLst>
              <p:tags r:id="rId13"/>
            </p:custDataLst>
          </p:nvPr>
        </p:nvGrpSpPr>
        <p:grpSpPr>
          <a:xfrm>
            <a:off x="6195850" y="1616921"/>
            <a:ext cx="4516744" cy="1092733"/>
            <a:chOff x="309246" y="1567092"/>
            <a:chExt cx="4289425" cy="1037738"/>
          </a:xfrm>
        </p:grpSpPr>
        <p:sp>
          <p:nvSpPr>
            <p:cNvPr id="15" name="矩形 14"/>
            <p:cNvSpPr/>
            <p:nvPr>
              <p:custDataLst>
                <p:tags r:id="rId14"/>
              </p:custDataLst>
            </p:nvPr>
          </p:nvSpPr>
          <p:spPr>
            <a:xfrm>
              <a:off x="476886" y="1901295"/>
              <a:ext cx="3954779" cy="369332"/>
            </a:xfrm>
            <a:prstGeom prst="rect">
              <a:avLst/>
            </a:prstGeom>
          </p:spPr>
          <p:txBody>
            <a:bodyPr wrap="square" anchor="ctr" anchorCtr="0">
              <a:noAutofit/>
            </a:bodyPr>
            <a:p>
              <a:pPr lvl="0" algn="ctr"/>
              <a:r>
                <a:rPr lang="en-US" altLang="zh-CN" sz="2400" spc="400" dirty="0">
                  <a:solidFill>
                    <a:srgbClr val="A7806F"/>
                  </a:solidFill>
                  <a:uFillTx/>
                  <a:latin typeface="微软雅黑" panose="020B0503020204020204" charset="-122"/>
                  <a:ea typeface="微软雅黑" panose="020B0503020204020204" charset="-122"/>
                  <a:sym typeface="+mn-ea"/>
                </a:rPr>
                <a:t>3. 本年度成功案例分析</a:t>
              </a:r>
              <a:endParaRPr lang="en-US" altLang="zh-CN" sz="2400" spc="400" dirty="0">
                <a:solidFill>
                  <a:srgbClr val="A7806F"/>
                </a:solidFill>
                <a:uFillTx/>
                <a:latin typeface="微软雅黑" panose="020B0503020204020204" charset="-122"/>
                <a:ea typeface="微软雅黑" panose="020B0503020204020204" charset="-122"/>
                <a:sym typeface="+mn-ea"/>
              </a:endParaRPr>
            </a:p>
          </p:txBody>
        </p:sp>
        <p:sp>
          <p:nvSpPr>
            <p:cNvPr id="16" name="任意多边形 15"/>
            <p:cNvSpPr/>
            <p:nvPr>
              <p:custDataLst>
                <p:tags r:id="rId15"/>
              </p:custDataLst>
            </p:nvPr>
          </p:nvSpPr>
          <p:spPr>
            <a:xfrm>
              <a:off x="363221" y="1614839"/>
              <a:ext cx="1847850" cy="652225"/>
            </a:xfrm>
            <a:custGeom>
              <a:avLst/>
              <a:gdLst>
                <a:gd name="connsiteX0" fmla="*/ 101600 w 1847850"/>
                <a:gd name="connsiteY0" fmla="*/ 0 h 652225"/>
                <a:gd name="connsiteX1" fmla="*/ 112400 w 1847850"/>
                <a:gd name="connsiteY1" fmla="*/ 0 h 652225"/>
                <a:gd name="connsiteX2" fmla="*/ 112400 w 1847850"/>
                <a:gd name="connsiteY2" fmla="*/ 213573 h 652225"/>
                <a:gd name="connsiteX3" fmla="*/ 1847850 w 1847850"/>
                <a:gd name="connsiteY3" fmla="*/ 213573 h 652225"/>
                <a:gd name="connsiteX4" fmla="*/ 1847850 w 1847850"/>
                <a:gd name="connsiteY4" fmla="*/ 224373 h 652225"/>
                <a:gd name="connsiteX5" fmla="*/ 112400 w 1847850"/>
                <a:gd name="connsiteY5" fmla="*/ 224373 h 652225"/>
                <a:gd name="connsiteX6" fmla="*/ 112400 w 1847850"/>
                <a:gd name="connsiteY6" fmla="*/ 652225 h 652225"/>
                <a:gd name="connsiteX7" fmla="*/ 101600 w 1847850"/>
                <a:gd name="connsiteY7" fmla="*/ 652225 h 652225"/>
                <a:gd name="connsiteX8" fmla="*/ 101600 w 1847850"/>
                <a:gd name="connsiteY8" fmla="*/ 224373 h 652225"/>
                <a:gd name="connsiteX9" fmla="*/ 0 w 1847850"/>
                <a:gd name="connsiteY9" fmla="*/ 224373 h 652225"/>
                <a:gd name="connsiteX10" fmla="*/ 0 w 1847850"/>
                <a:gd name="connsiteY10" fmla="*/ 213573 h 652225"/>
                <a:gd name="connsiteX11" fmla="*/ 101600 w 1847850"/>
                <a:gd name="connsiteY11" fmla="*/ 213573 h 652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47850" h="652225">
                  <a:moveTo>
                    <a:pt x="101600" y="0"/>
                  </a:moveTo>
                  <a:lnTo>
                    <a:pt x="112400" y="0"/>
                  </a:lnTo>
                  <a:lnTo>
                    <a:pt x="112400" y="213573"/>
                  </a:lnTo>
                  <a:lnTo>
                    <a:pt x="1847850" y="213573"/>
                  </a:lnTo>
                  <a:lnTo>
                    <a:pt x="1847850" y="224373"/>
                  </a:lnTo>
                  <a:lnTo>
                    <a:pt x="112400" y="224373"/>
                  </a:lnTo>
                  <a:lnTo>
                    <a:pt x="112400" y="652225"/>
                  </a:lnTo>
                  <a:lnTo>
                    <a:pt x="101600" y="652225"/>
                  </a:lnTo>
                  <a:lnTo>
                    <a:pt x="101600" y="224373"/>
                  </a:lnTo>
                  <a:lnTo>
                    <a:pt x="0" y="224373"/>
                  </a:lnTo>
                  <a:lnTo>
                    <a:pt x="0" y="213573"/>
                  </a:lnTo>
                  <a:lnTo>
                    <a:pt x="101600" y="213573"/>
                  </a:lnTo>
                  <a:close/>
                </a:path>
              </a:pathLst>
            </a:custGeom>
            <a:solidFill>
              <a:schemeClr val="accent1">
                <a:alpha val="40000"/>
              </a:schemeClr>
            </a:solidFill>
          </p:spPr>
          <p:txBody>
            <a:bodyPr rot="0" spcFirstLastPara="0" vertOverflow="overflow" horzOverflow="overflow" vert="horz" wrap="square" lIns="91440" tIns="45720" rIns="91440" bIns="45720" numCol="1" spcCol="0" rtlCol="0" fromWordArt="0" anchor="ctr" anchorCtr="0" forceAA="0" compatLnSpc="1">
              <a:normAutofit/>
            </a:bodyPr>
            <a:p>
              <a:pPr algn="just">
                <a:lnSpc>
                  <a:spcPct val="130000"/>
                </a:lnSpc>
              </a:pPr>
              <a:endParaRPr lang="zh-CN" altLang="en-US" dirty="0" err="1">
                <a:solidFill>
                  <a:srgbClr val="FFFFFF"/>
                </a:solidFill>
              </a:endParaRPr>
            </a:p>
          </p:txBody>
        </p:sp>
        <p:sp>
          <p:nvSpPr>
            <p:cNvPr id="17" name="任意多边形 16"/>
            <p:cNvSpPr/>
            <p:nvPr>
              <p:custDataLst>
                <p:tags r:id="rId16"/>
              </p:custDataLst>
            </p:nvPr>
          </p:nvSpPr>
          <p:spPr>
            <a:xfrm>
              <a:off x="309246" y="1567092"/>
              <a:ext cx="1847850" cy="652225"/>
            </a:xfrm>
            <a:custGeom>
              <a:avLst/>
              <a:gdLst>
                <a:gd name="connsiteX0" fmla="*/ 101600 w 1847850"/>
                <a:gd name="connsiteY0" fmla="*/ 0 h 652225"/>
                <a:gd name="connsiteX1" fmla="*/ 112400 w 1847850"/>
                <a:gd name="connsiteY1" fmla="*/ 0 h 652225"/>
                <a:gd name="connsiteX2" fmla="*/ 112400 w 1847850"/>
                <a:gd name="connsiteY2" fmla="*/ 213573 h 652225"/>
                <a:gd name="connsiteX3" fmla="*/ 1847850 w 1847850"/>
                <a:gd name="connsiteY3" fmla="*/ 213573 h 652225"/>
                <a:gd name="connsiteX4" fmla="*/ 1847850 w 1847850"/>
                <a:gd name="connsiteY4" fmla="*/ 224373 h 652225"/>
                <a:gd name="connsiteX5" fmla="*/ 112400 w 1847850"/>
                <a:gd name="connsiteY5" fmla="*/ 224373 h 652225"/>
                <a:gd name="connsiteX6" fmla="*/ 112400 w 1847850"/>
                <a:gd name="connsiteY6" fmla="*/ 652225 h 652225"/>
                <a:gd name="connsiteX7" fmla="*/ 101600 w 1847850"/>
                <a:gd name="connsiteY7" fmla="*/ 652225 h 652225"/>
                <a:gd name="connsiteX8" fmla="*/ 101600 w 1847850"/>
                <a:gd name="connsiteY8" fmla="*/ 224373 h 652225"/>
                <a:gd name="connsiteX9" fmla="*/ 0 w 1847850"/>
                <a:gd name="connsiteY9" fmla="*/ 224373 h 652225"/>
                <a:gd name="connsiteX10" fmla="*/ 0 w 1847850"/>
                <a:gd name="connsiteY10" fmla="*/ 213573 h 652225"/>
                <a:gd name="connsiteX11" fmla="*/ 101600 w 1847850"/>
                <a:gd name="connsiteY11" fmla="*/ 213573 h 652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47850" h="652225">
                  <a:moveTo>
                    <a:pt x="101600" y="0"/>
                  </a:moveTo>
                  <a:lnTo>
                    <a:pt x="112400" y="0"/>
                  </a:lnTo>
                  <a:lnTo>
                    <a:pt x="112400" y="213573"/>
                  </a:lnTo>
                  <a:lnTo>
                    <a:pt x="1847850" y="213573"/>
                  </a:lnTo>
                  <a:lnTo>
                    <a:pt x="1847850" y="224373"/>
                  </a:lnTo>
                  <a:lnTo>
                    <a:pt x="112400" y="224373"/>
                  </a:lnTo>
                  <a:lnTo>
                    <a:pt x="112400" y="652225"/>
                  </a:lnTo>
                  <a:lnTo>
                    <a:pt x="101600" y="652225"/>
                  </a:lnTo>
                  <a:lnTo>
                    <a:pt x="101600" y="224373"/>
                  </a:lnTo>
                  <a:lnTo>
                    <a:pt x="0" y="224373"/>
                  </a:lnTo>
                  <a:lnTo>
                    <a:pt x="0" y="213573"/>
                  </a:lnTo>
                  <a:lnTo>
                    <a:pt x="101600" y="213573"/>
                  </a:lnTo>
                  <a:close/>
                </a:path>
              </a:pathLst>
            </a:custGeom>
            <a:solidFill>
              <a:schemeClr val="accent1">
                <a:alpha val="20000"/>
              </a:schemeClr>
            </a:solidFill>
          </p:spPr>
          <p:txBody>
            <a:bodyPr rot="0" spcFirstLastPara="0" vertOverflow="overflow" horzOverflow="overflow" vert="horz" wrap="square" lIns="91440" tIns="45720" rIns="91440" bIns="45720" numCol="1" spcCol="0" rtlCol="0" fromWordArt="0" anchor="ctr" anchorCtr="0" forceAA="0" compatLnSpc="1">
              <a:normAutofit/>
            </a:bodyPr>
            <a:p>
              <a:pPr algn="just">
                <a:lnSpc>
                  <a:spcPct val="130000"/>
                </a:lnSpc>
              </a:pPr>
              <a:endParaRPr lang="zh-CN" altLang="en-US" dirty="0" err="1">
                <a:solidFill>
                  <a:srgbClr val="FFFFFF"/>
                </a:solidFill>
              </a:endParaRPr>
            </a:p>
          </p:txBody>
        </p:sp>
        <p:sp>
          <p:nvSpPr>
            <p:cNvPr id="18" name="任意多边形 17"/>
            <p:cNvSpPr/>
            <p:nvPr>
              <p:custDataLst>
                <p:tags r:id="rId17"/>
              </p:custDataLst>
            </p:nvPr>
          </p:nvSpPr>
          <p:spPr>
            <a:xfrm>
              <a:off x="2700021" y="1904082"/>
              <a:ext cx="1847850" cy="652225"/>
            </a:xfrm>
            <a:custGeom>
              <a:avLst/>
              <a:gdLst>
                <a:gd name="connsiteX0" fmla="*/ 1735450 w 1847850"/>
                <a:gd name="connsiteY0" fmla="*/ 0 h 652225"/>
                <a:gd name="connsiteX1" fmla="*/ 1746250 w 1847850"/>
                <a:gd name="connsiteY1" fmla="*/ 0 h 652225"/>
                <a:gd name="connsiteX2" fmla="*/ 1746250 w 1847850"/>
                <a:gd name="connsiteY2" fmla="*/ 427852 h 652225"/>
                <a:gd name="connsiteX3" fmla="*/ 1847850 w 1847850"/>
                <a:gd name="connsiteY3" fmla="*/ 427852 h 652225"/>
                <a:gd name="connsiteX4" fmla="*/ 1847850 w 1847850"/>
                <a:gd name="connsiteY4" fmla="*/ 438652 h 652225"/>
                <a:gd name="connsiteX5" fmla="*/ 1746250 w 1847850"/>
                <a:gd name="connsiteY5" fmla="*/ 438652 h 652225"/>
                <a:gd name="connsiteX6" fmla="*/ 1746250 w 1847850"/>
                <a:gd name="connsiteY6" fmla="*/ 652225 h 652225"/>
                <a:gd name="connsiteX7" fmla="*/ 1735450 w 1847850"/>
                <a:gd name="connsiteY7" fmla="*/ 652225 h 652225"/>
                <a:gd name="connsiteX8" fmla="*/ 1735450 w 1847850"/>
                <a:gd name="connsiteY8" fmla="*/ 438652 h 652225"/>
                <a:gd name="connsiteX9" fmla="*/ 0 w 1847850"/>
                <a:gd name="connsiteY9" fmla="*/ 438652 h 652225"/>
                <a:gd name="connsiteX10" fmla="*/ 0 w 1847850"/>
                <a:gd name="connsiteY10" fmla="*/ 427852 h 652225"/>
                <a:gd name="connsiteX11" fmla="*/ 1735450 w 1847850"/>
                <a:gd name="connsiteY11" fmla="*/ 427852 h 652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47850" h="652225">
                  <a:moveTo>
                    <a:pt x="1735450" y="0"/>
                  </a:moveTo>
                  <a:lnTo>
                    <a:pt x="1746250" y="0"/>
                  </a:lnTo>
                  <a:lnTo>
                    <a:pt x="1746250" y="427852"/>
                  </a:lnTo>
                  <a:lnTo>
                    <a:pt x="1847850" y="427852"/>
                  </a:lnTo>
                  <a:lnTo>
                    <a:pt x="1847850" y="438652"/>
                  </a:lnTo>
                  <a:lnTo>
                    <a:pt x="1746250" y="438652"/>
                  </a:lnTo>
                  <a:lnTo>
                    <a:pt x="1746250" y="652225"/>
                  </a:lnTo>
                  <a:lnTo>
                    <a:pt x="1735450" y="652225"/>
                  </a:lnTo>
                  <a:lnTo>
                    <a:pt x="1735450" y="438652"/>
                  </a:lnTo>
                  <a:lnTo>
                    <a:pt x="0" y="438652"/>
                  </a:lnTo>
                  <a:lnTo>
                    <a:pt x="0" y="427852"/>
                  </a:lnTo>
                  <a:lnTo>
                    <a:pt x="1735450" y="427852"/>
                  </a:lnTo>
                  <a:close/>
                </a:path>
              </a:pathLst>
            </a:custGeom>
            <a:solidFill>
              <a:schemeClr val="accent1">
                <a:alpha val="40000"/>
              </a:schemeClr>
            </a:solidFill>
          </p:spPr>
          <p:txBody>
            <a:bodyPr rot="0" spcFirstLastPara="0" vertOverflow="overflow" horzOverflow="overflow" vert="horz" wrap="square" lIns="91440" tIns="45720" rIns="91440" bIns="45720" numCol="1" spcCol="0" rtlCol="0" fromWordArt="0" anchor="ctr" anchorCtr="0" forceAA="0" compatLnSpc="1">
              <a:normAutofit/>
            </a:bodyPr>
            <a:p>
              <a:pPr algn="just">
                <a:lnSpc>
                  <a:spcPct val="130000"/>
                </a:lnSpc>
              </a:pPr>
              <a:endParaRPr lang="zh-CN" altLang="en-US" dirty="0" err="1">
                <a:solidFill>
                  <a:srgbClr val="FFFFFF"/>
                </a:solidFill>
              </a:endParaRPr>
            </a:p>
          </p:txBody>
        </p:sp>
        <p:sp>
          <p:nvSpPr>
            <p:cNvPr id="19" name="任意多边形 18"/>
            <p:cNvSpPr/>
            <p:nvPr>
              <p:custDataLst>
                <p:tags r:id="rId18"/>
              </p:custDataLst>
            </p:nvPr>
          </p:nvSpPr>
          <p:spPr>
            <a:xfrm>
              <a:off x="2750821" y="1952605"/>
              <a:ext cx="1847850" cy="652225"/>
            </a:xfrm>
            <a:custGeom>
              <a:avLst/>
              <a:gdLst>
                <a:gd name="connsiteX0" fmla="*/ 1735450 w 1847850"/>
                <a:gd name="connsiteY0" fmla="*/ 0 h 652225"/>
                <a:gd name="connsiteX1" fmla="*/ 1746250 w 1847850"/>
                <a:gd name="connsiteY1" fmla="*/ 0 h 652225"/>
                <a:gd name="connsiteX2" fmla="*/ 1746250 w 1847850"/>
                <a:gd name="connsiteY2" fmla="*/ 427852 h 652225"/>
                <a:gd name="connsiteX3" fmla="*/ 1847850 w 1847850"/>
                <a:gd name="connsiteY3" fmla="*/ 427852 h 652225"/>
                <a:gd name="connsiteX4" fmla="*/ 1847850 w 1847850"/>
                <a:gd name="connsiteY4" fmla="*/ 438652 h 652225"/>
                <a:gd name="connsiteX5" fmla="*/ 1746250 w 1847850"/>
                <a:gd name="connsiteY5" fmla="*/ 438652 h 652225"/>
                <a:gd name="connsiteX6" fmla="*/ 1746250 w 1847850"/>
                <a:gd name="connsiteY6" fmla="*/ 652225 h 652225"/>
                <a:gd name="connsiteX7" fmla="*/ 1735450 w 1847850"/>
                <a:gd name="connsiteY7" fmla="*/ 652225 h 652225"/>
                <a:gd name="connsiteX8" fmla="*/ 1735450 w 1847850"/>
                <a:gd name="connsiteY8" fmla="*/ 438652 h 652225"/>
                <a:gd name="connsiteX9" fmla="*/ 0 w 1847850"/>
                <a:gd name="connsiteY9" fmla="*/ 438652 h 652225"/>
                <a:gd name="connsiteX10" fmla="*/ 0 w 1847850"/>
                <a:gd name="connsiteY10" fmla="*/ 427852 h 652225"/>
                <a:gd name="connsiteX11" fmla="*/ 1735450 w 1847850"/>
                <a:gd name="connsiteY11" fmla="*/ 427852 h 652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47850" h="652225">
                  <a:moveTo>
                    <a:pt x="1735450" y="0"/>
                  </a:moveTo>
                  <a:lnTo>
                    <a:pt x="1746250" y="0"/>
                  </a:lnTo>
                  <a:lnTo>
                    <a:pt x="1746250" y="427852"/>
                  </a:lnTo>
                  <a:lnTo>
                    <a:pt x="1847850" y="427852"/>
                  </a:lnTo>
                  <a:lnTo>
                    <a:pt x="1847850" y="438652"/>
                  </a:lnTo>
                  <a:lnTo>
                    <a:pt x="1746250" y="438652"/>
                  </a:lnTo>
                  <a:lnTo>
                    <a:pt x="1746250" y="652225"/>
                  </a:lnTo>
                  <a:lnTo>
                    <a:pt x="1735450" y="652225"/>
                  </a:lnTo>
                  <a:lnTo>
                    <a:pt x="1735450" y="438652"/>
                  </a:lnTo>
                  <a:lnTo>
                    <a:pt x="0" y="438652"/>
                  </a:lnTo>
                  <a:lnTo>
                    <a:pt x="0" y="427852"/>
                  </a:lnTo>
                  <a:lnTo>
                    <a:pt x="1735450" y="427852"/>
                  </a:lnTo>
                  <a:close/>
                </a:path>
              </a:pathLst>
            </a:custGeom>
            <a:solidFill>
              <a:schemeClr val="accent1">
                <a:alpha val="20000"/>
              </a:schemeClr>
            </a:solidFill>
          </p:spPr>
          <p:txBody>
            <a:bodyPr rot="0" spcFirstLastPara="0" vertOverflow="overflow" horzOverflow="overflow" vert="horz" wrap="square" lIns="91440" tIns="45720" rIns="91440" bIns="45720" numCol="1" spcCol="0" rtlCol="0" fromWordArt="0" anchor="ctr" anchorCtr="0" forceAA="0" compatLnSpc="1">
              <a:normAutofit/>
            </a:bodyPr>
            <a:p>
              <a:pPr algn="just">
                <a:lnSpc>
                  <a:spcPct val="130000"/>
                </a:lnSpc>
              </a:pPr>
              <a:endParaRPr lang="zh-CN" altLang="en-US" dirty="0" err="1">
                <a:solidFill>
                  <a:srgbClr val="FFFFFF"/>
                </a:solidFill>
              </a:endParaRPr>
            </a:p>
          </p:txBody>
        </p:sp>
      </p:grpSp>
      <p:grpSp>
        <p:nvGrpSpPr>
          <p:cNvPr id="20" name="组合 19"/>
          <p:cNvGrpSpPr/>
          <p:nvPr>
            <p:custDataLst>
              <p:tags r:id="rId19"/>
            </p:custDataLst>
          </p:nvPr>
        </p:nvGrpSpPr>
        <p:grpSpPr>
          <a:xfrm>
            <a:off x="6195850" y="3949115"/>
            <a:ext cx="4516744" cy="1092733"/>
            <a:chOff x="309246" y="3205438"/>
            <a:chExt cx="4289425" cy="1037738"/>
          </a:xfrm>
        </p:grpSpPr>
        <p:sp>
          <p:nvSpPr>
            <p:cNvPr id="22" name="矩形 21"/>
            <p:cNvSpPr/>
            <p:nvPr>
              <p:custDataLst>
                <p:tags r:id="rId20"/>
              </p:custDataLst>
            </p:nvPr>
          </p:nvSpPr>
          <p:spPr>
            <a:xfrm>
              <a:off x="476886" y="3539641"/>
              <a:ext cx="3954779" cy="369332"/>
            </a:xfrm>
            <a:prstGeom prst="rect">
              <a:avLst/>
            </a:prstGeom>
          </p:spPr>
          <p:txBody>
            <a:bodyPr wrap="square" anchor="ctr" anchorCtr="0">
              <a:noAutofit/>
            </a:bodyPr>
            <a:p>
              <a:pPr lvl="0" algn="ctr"/>
              <a:r>
                <a:rPr lang="en-US" altLang="zh-CN" sz="2400" spc="400" dirty="0">
                  <a:solidFill>
                    <a:srgbClr val="A7806F"/>
                  </a:solidFill>
                  <a:uFillTx/>
                  <a:latin typeface="微软雅黑" panose="020B0503020204020204" charset="-122"/>
                  <a:ea typeface="微软雅黑" panose="020B0503020204020204" charset="-122"/>
                  <a:sym typeface="+mn-ea"/>
                </a:rPr>
                <a:t>4. 下季度计划相应目标</a:t>
              </a:r>
              <a:endParaRPr lang="en-US" altLang="zh-CN" sz="2400" spc="400" dirty="0">
                <a:solidFill>
                  <a:srgbClr val="A7806F"/>
                </a:solidFill>
                <a:uFillTx/>
                <a:latin typeface="微软雅黑" panose="020B0503020204020204" charset="-122"/>
                <a:ea typeface="微软雅黑" panose="020B0503020204020204" charset="-122"/>
                <a:sym typeface="+mn-ea"/>
              </a:endParaRPr>
            </a:p>
          </p:txBody>
        </p:sp>
        <p:sp>
          <p:nvSpPr>
            <p:cNvPr id="23" name="任意多边形 22"/>
            <p:cNvSpPr/>
            <p:nvPr>
              <p:custDataLst>
                <p:tags r:id="rId21"/>
              </p:custDataLst>
            </p:nvPr>
          </p:nvSpPr>
          <p:spPr>
            <a:xfrm>
              <a:off x="363221" y="3253185"/>
              <a:ext cx="1847850" cy="652225"/>
            </a:xfrm>
            <a:custGeom>
              <a:avLst/>
              <a:gdLst>
                <a:gd name="connsiteX0" fmla="*/ 101600 w 1847850"/>
                <a:gd name="connsiteY0" fmla="*/ 0 h 652225"/>
                <a:gd name="connsiteX1" fmla="*/ 112400 w 1847850"/>
                <a:gd name="connsiteY1" fmla="*/ 0 h 652225"/>
                <a:gd name="connsiteX2" fmla="*/ 112400 w 1847850"/>
                <a:gd name="connsiteY2" fmla="*/ 213573 h 652225"/>
                <a:gd name="connsiteX3" fmla="*/ 1847850 w 1847850"/>
                <a:gd name="connsiteY3" fmla="*/ 213573 h 652225"/>
                <a:gd name="connsiteX4" fmla="*/ 1847850 w 1847850"/>
                <a:gd name="connsiteY4" fmla="*/ 224373 h 652225"/>
                <a:gd name="connsiteX5" fmla="*/ 112400 w 1847850"/>
                <a:gd name="connsiteY5" fmla="*/ 224373 h 652225"/>
                <a:gd name="connsiteX6" fmla="*/ 112400 w 1847850"/>
                <a:gd name="connsiteY6" fmla="*/ 652225 h 652225"/>
                <a:gd name="connsiteX7" fmla="*/ 101600 w 1847850"/>
                <a:gd name="connsiteY7" fmla="*/ 652225 h 652225"/>
                <a:gd name="connsiteX8" fmla="*/ 101600 w 1847850"/>
                <a:gd name="connsiteY8" fmla="*/ 224373 h 652225"/>
                <a:gd name="connsiteX9" fmla="*/ 0 w 1847850"/>
                <a:gd name="connsiteY9" fmla="*/ 224373 h 652225"/>
                <a:gd name="connsiteX10" fmla="*/ 0 w 1847850"/>
                <a:gd name="connsiteY10" fmla="*/ 213573 h 652225"/>
                <a:gd name="connsiteX11" fmla="*/ 101600 w 1847850"/>
                <a:gd name="connsiteY11" fmla="*/ 213573 h 652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47850" h="652225">
                  <a:moveTo>
                    <a:pt x="101600" y="0"/>
                  </a:moveTo>
                  <a:lnTo>
                    <a:pt x="112400" y="0"/>
                  </a:lnTo>
                  <a:lnTo>
                    <a:pt x="112400" y="213573"/>
                  </a:lnTo>
                  <a:lnTo>
                    <a:pt x="1847850" y="213573"/>
                  </a:lnTo>
                  <a:lnTo>
                    <a:pt x="1847850" y="224373"/>
                  </a:lnTo>
                  <a:lnTo>
                    <a:pt x="112400" y="224373"/>
                  </a:lnTo>
                  <a:lnTo>
                    <a:pt x="112400" y="652225"/>
                  </a:lnTo>
                  <a:lnTo>
                    <a:pt x="101600" y="652225"/>
                  </a:lnTo>
                  <a:lnTo>
                    <a:pt x="101600" y="224373"/>
                  </a:lnTo>
                  <a:lnTo>
                    <a:pt x="0" y="224373"/>
                  </a:lnTo>
                  <a:lnTo>
                    <a:pt x="0" y="213573"/>
                  </a:lnTo>
                  <a:lnTo>
                    <a:pt x="101600" y="213573"/>
                  </a:lnTo>
                  <a:close/>
                </a:path>
              </a:pathLst>
            </a:custGeom>
            <a:solidFill>
              <a:schemeClr val="accent3">
                <a:alpha val="40000"/>
              </a:schemeClr>
            </a:solidFill>
          </p:spPr>
          <p:txBody>
            <a:bodyPr rot="0" spcFirstLastPara="0" vertOverflow="overflow" horzOverflow="overflow" vert="horz" wrap="square" lIns="91440" tIns="45720" rIns="91440" bIns="45720" numCol="1" spcCol="0" rtlCol="0" fromWordArt="0" anchor="ctr" anchorCtr="0" forceAA="0" compatLnSpc="1">
              <a:normAutofit/>
            </a:bodyPr>
            <a:p>
              <a:pPr algn="just">
                <a:lnSpc>
                  <a:spcPct val="130000"/>
                </a:lnSpc>
              </a:pPr>
              <a:endParaRPr lang="zh-CN" altLang="en-US" dirty="0" err="1">
                <a:solidFill>
                  <a:srgbClr val="FFFFFF"/>
                </a:solidFill>
              </a:endParaRPr>
            </a:p>
          </p:txBody>
        </p:sp>
        <p:sp>
          <p:nvSpPr>
            <p:cNvPr id="24" name="任意多边形 23"/>
            <p:cNvSpPr/>
            <p:nvPr>
              <p:custDataLst>
                <p:tags r:id="rId22"/>
              </p:custDataLst>
            </p:nvPr>
          </p:nvSpPr>
          <p:spPr>
            <a:xfrm>
              <a:off x="309246" y="3205438"/>
              <a:ext cx="1847850" cy="652225"/>
            </a:xfrm>
            <a:custGeom>
              <a:avLst/>
              <a:gdLst>
                <a:gd name="connsiteX0" fmla="*/ 101600 w 1847850"/>
                <a:gd name="connsiteY0" fmla="*/ 0 h 652225"/>
                <a:gd name="connsiteX1" fmla="*/ 112400 w 1847850"/>
                <a:gd name="connsiteY1" fmla="*/ 0 h 652225"/>
                <a:gd name="connsiteX2" fmla="*/ 112400 w 1847850"/>
                <a:gd name="connsiteY2" fmla="*/ 213573 h 652225"/>
                <a:gd name="connsiteX3" fmla="*/ 1847850 w 1847850"/>
                <a:gd name="connsiteY3" fmla="*/ 213573 h 652225"/>
                <a:gd name="connsiteX4" fmla="*/ 1847850 w 1847850"/>
                <a:gd name="connsiteY4" fmla="*/ 224373 h 652225"/>
                <a:gd name="connsiteX5" fmla="*/ 112400 w 1847850"/>
                <a:gd name="connsiteY5" fmla="*/ 224373 h 652225"/>
                <a:gd name="connsiteX6" fmla="*/ 112400 w 1847850"/>
                <a:gd name="connsiteY6" fmla="*/ 652225 h 652225"/>
                <a:gd name="connsiteX7" fmla="*/ 101600 w 1847850"/>
                <a:gd name="connsiteY7" fmla="*/ 652225 h 652225"/>
                <a:gd name="connsiteX8" fmla="*/ 101600 w 1847850"/>
                <a:gd name="connsiteY8" fmla="*/ 224373 h 652225"/>
                <a:gd name="connsiteX9" fmla="*/ 0 w 1847850"/>
                <a:gd name="connsiteY9" fmla="*/ 224373 h 652225"/>
                <a:gd name="connsiteX10" fmla="*/ 0 w 1847850"/>
                <a:gd name="connsiteY10" fmla="*/ 213573 h 652225"/>
                <a:gd name="connsiteX11" fmla="*/ 101600 w 1847850"/>
                <a:gd name="connsiteY11" fmla="*/ 213573 h 652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47850" h="652225">
                  <a:moveTo>
                    <a:pt x="101600" y="0"/>
                  </a:moveTo>
                  <a:lnTo>
                    <a:pt x="112400" y="0"/>
                  </a:lnTo>
                  <a:lnTo>
                    <a:pt x="112400" y="213573"/>
                  </a:lnTo>
                  <a:lnTo>
                    <a:pt x="1847850" y="213573"/>
                  </a:lnTo>
                  <a:lnTo>
                    <a:pt x="1847850" y="224373"/>
                  </a:lnTo>
                  <a:lnTo>
                    <a:pt x="112400" y="224373"/>
                  </a:lnTo>
                  <a:lnTo>
                    <a:pt x="112400" y="652225"/>
                  </a:lnTo>
                  <a:lnTo>
                    <a:pt x="101600" y="652225"/>
                  </a:lnTo>
                  <a:lnTo>
                    <a:pt x="101600" y="224373"/>
                  </a:lnTo>
                  <a:lnTo>
                    <a:pt x="0" y="224373"/>
                  </a:lnTo>
                  <a:lnTo>
                    <a:pt x="0" y="213573"/>
                  </a:lnTo>
                  <a:lnTo>
                    <a:pt x="101600" y="213573"/>
                  </a:lnTo>
                  <a:close/>
                </a:path>
              </a:pathLst>
            </a:custGeom>
            <a:solidFill>
              <a:schemeClr val="accent3">
                <a:alpha val="20000"/>
              </a:schemeClr>
            </a:solidFill>
          </p:spPr>
          <p:txBody>
            <a:bodyPr rot="0" spcFirstLastPara="0" vertOverflow="overflow" horzOverflow="overflow" vert="horz" wrap="square" lIns="91440" tIns="45720" rIns="91440" bIns="45720" numCol="1" spcCol="0" rtlCol="0" fromWordArt="0" anchor="ctr" anchorCtr="0" forceAA="0" compatLnSpc="1">
              <a:normAutofit/>
            </a:bodyPr>
            <a:p>
              <a:pPr algn="just">
                <a:lnSpc>
                  <a:spcPct val="130000"/>
                </a:lnSpc>
              </a:pPr>
              <a:endParaRPr lang="zh-CN" altLang="en-US" dirty="0" err="1">
                <a:solidFill>
                  <a:srgbClr val="FFFFFF"/>
                </a:solidFill>
              </a:endParaRPr>
            </a:p>
          </p:txBody>
        </p:sp>
        <p:sp>
          <p:nvSpPr>
            <p:cNvPr id="27" name="任意多边形 26"/>
            <p:cNvSpPr/>
            <p:nvPr>
              <p:custDataLst>
                <p:tags r:id="rId23"/>
              </p:custDataLst>
            </p:nvPr>
          </p:nvSpPr>
          <p:spPr>
            <a:xfrm>
              <a:off x="2700021" y="3542428"/>
              <a:ext cx="1847850" cy="652225"/>
            </a:xfrm>
            <a:custGeom>
              <a:avLst/>
              <a:gdLst>
                <a:gd name="connsiteX0" fmla="*/ 1735450 w 1847850"/>
                <a:gd name="connsiteY0" fmla="*/ 0 h 652225"/>
                <a:gd name="connsiteX1" fmla="*/ 1746250 w 1847850"/>
                <a:gd name="connsiteY1" fmla="*/ 0 h 652225"/>
                <a:gd name="connsiteX2" fmla="*/ 1746250 w 1847850"/>
                <a:gd name="connsiteY2" fmla="*/ 427852 h 652225"/>
                <a:gd name="connsiteX3" fmla="*/ 1847850 w 1847850"/>
                <a:gd name="connsiteY3" fmla="*/ 427852 h 652225"/>
                <a:gd name="connsiteX4" fmla="*/ 1847850 w 1847850"/>
                <a:gd name="connsiteY4" fmla="*/ 438652 h 652225"/>
                <a:gd name="connsiteX5" fmla="*/ 1746250 w 1847850"/>
                <a:gd name="connsiteY5" fmla="*/ 438652 h 652225"/>
                <a:gd name="connsiteX6" fmla="*/ 1746250 w 1847850"/>
                <a:gd name="connsiteY6" fmla="*/ 652225 h 652225"/>
                <a:gd name="connsiteX7" fmla="*/ 1735450 w 1847850"/>
                <a:gd name="connsiteY7" fmla="*/ 652225 h 652225"/>
                <a:gd name="connsiteX8" fmla="*/ 1735450 w 1847850"/>
                <a:gd name="connsiteY8" fmla="*/ 438652 h 652225"/>
                <a:gd name="connsiteX9" fmla="*/ 0 w 1847850"/>
                <a:gd name="connsiteY9" fmla="*/ 438652 h 652225"/>
                <a:gd name="connsiteX10" fmla="*/ 0 w 1847850"/>
                <a:gd name="connsiteY10" fmla="*/ 427852 h 652225"/>
                <a:gd name="connsiteX11" fmla="*/ 1735450 w 1847850"/>
                <a:gd name="connsiteY11" fmla="*/ 427852 h 652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47850" h="652225">
                  <a:moveTo>
                    <a:pt x="1735450" y="0"/>
                  </a:moveTo>
                  <a:lnTo>
                    <a:pt x="1746250" y="0"/>
                  </a:lnTo>
                  <a:lnTo>
                    <a:pt x="1746250" y="427852"/>
                  </a:lnTo>
                  <a:lnTo>
                    <a:pt x="1847850" y="427852"/>
                  </a:lnTo>
                  <a:lnTo>
                    <a:pt x="1847850" y="438652"/>
                  </a:lnTo>
                  <a:lnTo>
                    <a:pt x="1746250" y="438652"/>
                  </a:lnTo>
                  <a:lnTo>
                    <a:pt x="1746250" y="652225"/>
                  </a:lnTo>
                  <a:lnTo>
                    <a:pt x="1735450" y="652225"/>
                  </a:lnTo>
                  <a:lnTo>
                    <a:pt x="1735450" y="438652"/>
                  </a:lnTo>
                  <a:lnTo>
                    <a:pt x="0" y="438652"/>
                  </a:lnTo>
                  <a:lnTo>
                    <a:pt x="0" y="427852"/>
                  </a:lnTo>
                  <a:lnTo>
                    <a:pt x="1735450" y="427852"/>
                  </a:lnTo>
                  <a:close/>
                </a:path>
              </a:pathLst>
            </a:custGeom>
            <a:solidFill>
              <a:schemeClr val="accent3">
                <a:alpha val="40000"/>
              </a:schemeClr>
            </a:solidFill>
          </p:spPr>
          <p:txBody>
            <a:bodyPr rot="0" spcFirstLastPara="0" vertOverflow="overflow" horzOverflow="overflow" vert="horz" wrap="square" lIns="91440" tIns="45720" rIns="91440" bIns="45720" numCol="1" spcCol="0" rtlCol="0" fromWordArt="0" anchor="ctr" anchorCtr="0" forceAA="0" compatLnSpc="1">
              <a:normAutofit/>
            </a:bodyPr>
            <a:p>
              <a:pPr algn="just">
                <a:lnSpc>
                  <a:spcPct val="130000"/>
                </a:lnSpc>
              </a:pPr>
              <a:endParaRPr lang="zh-CN" altLang="en-US" dirty="0" err="1">
                <a:solidFill>
                  <a:srgbClr val="FFFFFF"/>
                </a:solidFill>
              </a:endParaRPr>
            </a:p>
          </p:txBody>
        </p:sp>
        <p:sp>
          <p:nvSpPr>
            <p:cNvPr id="28" name="任意多边形 27"/>
            <p:cNvSpPr/>
            <p:nvPr>
              <p:custDataLst>
                <p:tags r:id="rId24"/>
              </p:custDataLst>
            </p:nvPr>
          </p:nvSpPr>
          <p:spPr>
            <a:xfrm>
              <a:off x="2750821" y="3590951"/>
              <a:ext cx="1847850" cy="652225"/>
            </a:xfrm>
            <a:custGeom>
              <a:avLst/>
              <a:gdLst>
                <a:gd name="connsiteX0" fmla="*/ 1735450 w 1847850"/>
                <a:gd name="connsiteY0" fmla="*/ 0 h 652225"/>
                <a:gd name="connsiteX1" fmla="*/ 1746250 w 1847850"/>
                <a:gd name="connsiteY1" fmla="*/ 0 h 652225"/>
                <a:gd name="connsiteX2" fmla="*/ 1746250 w 1847850"/>
                <a:gd name="connsiteY2" fmla="*/ 427852 h 652225"/>
                <a:gd name="connsiteX3" fmla="*/ 1847850 w 1847850"/>
                <a:gd name="connsiteY3" fmla="*/ 427852 h 652225"/>
                <a:gd name="connsiteX4" fmla="*/ 1847850 w 1847850"/>
                <a:gd name="connsiteY4" fmla="*/ 438652 h 652225"/>
                <a:gd name="connsiteX5" fmla="*/ 1746250 w 1847850"/>
                <a:gd name="connsiteY5" fmla="*/ 438652 h 652225"/>
                <a:gd name="connsiteX6" fmla="*/ 1746250 w 1847850"/>
                <a:gd name="connsiteY6" fmla="*/ 652225 h 652225"/>
                <a:gd name="connsiteX7" fmla="*/ 1735450 w 1847850"/>
                <a:gd name="connsiteY7" fmla="*/ 652225 h 652225"/>
                <a:gd name="connsiteX8" fmla="*/ 1735450 w 1847850"/>
                <a:gd name="connsiteY8" fmla="*/ 438652 h 652225"/>
                <a:gd name="connsiteX9" fmla="*/ 0 w 1847850"/>
                <a:gd name="connsiteY9" fmla="*/ 438652 h 652225"/>
                <a:gd name="connsiteX10" fmla="*/ 0 w 1847850"/>
                <a:gd name="connsiteY10" fmla="*/ 427852 h 652225"/>
                <a:gd name="connsiteX11" fmla="*/ 1735450 w 1847850"/>
                <a:gd name="connsiteY11" fmla="*/ 427852 h 652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47850" h="652225">
                  <a:moveTo>
                    <a:pt x="1735450" y="0"/>
                  </a:moveTo>
                  <a:lnTo>
                    <a:pt x="1746250" y="0"/>
                  </a:lnTo>
                  <a:lnTo>
                    <a:pt x="1746250" y="427852"/>
                  </a:lnTo>
                  <a:lnTo>
                    <a:pt x="1847850" y="427852"/>
                  </a:lnTo>
                  <a:lnTo>
                    <a:pt x="1847850" y="438652"/>
                  </a:lnTo>
                  <a:lnTo>
                    <a:pt x="1746250" y="438652"/>
                  </a:lnTo>
                  <a:lnTo>
                    <a:pt x="1746250" y="652225"/>
                  </a:lnTo>
                  <a:lnTo>
                    <a:pt x="1735450" y="652225"/>
                  </a:lnTo>
                  <a:lnTo>
                    <a:pt x="1735450" y="438652"/>
                  </a:lnTo>
                  <a:lnTo>
                    <a:pt x="0" y="438652"/>
                  </a:lnTo>
                  <a:lnTo>
                    <a:pt x="0" y="427852"/>
                  </a:lnTo>
                  <a:lnTo>
                    <a:pt x="1735450" y="427852"/>
                  </a:lnTo>
                  <a:close/>
                </a:path>
              </a:pathLst>
            </a:custGeom>
            <a:solidFill>
              <a:schemeClr val="accent3">
                <a:alpha val="20000"/>
              </a:schemeClr>
            </a:solidFill>
          </p:spPr>
          <p:txBody>
            <a:bodyPr rot="0" spcFirstLastPara="0" vertOverflow="overflow" horzOverflow="overflow" vert="horz" wrap="square" lIns="91440" tIns="45720" rIns="91440" bIns="45720" numCol="1" spcCol="0" rtlCol="0" fromWordArt="0" anchor="ctr" anchorCtr="0" forceAA="0" compatLnSpc="1">
              <a:normAutofit/>
            </a:bodyPr>
            <a:p>
              <a:pPr algn="just">
                <a:lnSpc>
                  <a:spcPct val="130000"/>
                </a:lnSpc>
              </a:pPr>
              <a:endParaRPr lang="zh-CN" altLang="en-US" dirty="0" err="1">
                <a:solidFill>
                  <a:srgbClr val="FFFFFF"/>
                </a:solidFill>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等腰三角形 2"/>
          <p:cNvSpPr/>
          <p:nvPr/>
        </p:nvSpPr>
        <p:spPr>
          <a:xfrm>
            <a:off x="5793105" y="3886835"/>
            <a:ext cx="805815" cy="522605"/>
          </a:xfrm>
          <a:prstGeom prst="triangle">
            <a:avLst>
              <a:gd name="adj" fmla="val 49104"/>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custDataLst>
              <p:tags r:id="rId2"/>
            </p:custDataLst>
          </p:nvPr>
        </p:nvSpPr>
        <p:spPr>
          <a:xfrm>
            <a:off x="4116070" y="3241675"/>
            <a:ext cx="4164330" cy="388620"/>
          </a:xfrm>
          <a:prstGeom prst="rect">
            <a:avLst/>
          </a:prstGeom>
        </p:spPr>
        <p:txBody>
          <a:bodyPr wrap="square" anchor="ctr" anchorCtr="0">
            <a:noAutofit/>
          </a:bodyPr>
          <a:p>
            <a:pPr lvl="0" algn="ctr"/>
            <a:r>
              <a:rPr lang="en-US" altLang="zh-CN" sz="3200" spc="400" dirty="0">
                <a:solidFill>
                  <a:srgbClr val="A7806F"/>
                </a:solidFill>
                <a:uFillTx/>
                <a:latin typeface="微软雅黑" panose="020B0503020204020204" charset="-122"/>
                <a:ea typeface="微软雅黑" panose="020B0503020204020204" charset="-122"/>
                <a:sym typeface="+mn-ea"/>
              </a:rPr>
              <a:t>1. </a:t>
            </a:r>
            <a:r>
              <a:rPr lang="zh-CN" altLang="pt-BR" sz="3200" spc="400" dirty="0">
                <a:solidFill>
                  <a:srgbClr val="A7806F"/>
                </a:solidFill>
                <a:uFillTx/>
                <a:latin typeface="微软雅黑" panose="020B0503020204020204" charset="-122"/>
                <a:ea typeface="微软雅黑" panose="020B0503020204020204" charset="-122"/>
                <a:sym typeface="+mn-ea"/>
              </a:rPr>
              <a:t>年度工作内容</a:t>
            </a:r>
            <a:endParaRPr lang="zh-CN" altLang="pt-BR" sz="3200" spc="400" dirty="0">
              <a:solidFill>
                <a:srgbClr val="A7806F"/>
              </a:solidFill>
              <a:uFillTx/>
              <a:latin typeface="微软雅黑" panose="020B0503020204020204" charset="-122"/>
              <a:ea typeface="微软雅黑" panose="020B0503020204020204" charset="-122"/>
              <a:sym typeface="+mn-ea"/>
            </a:endParaRPr>
          </a:p>
        </p:txBody>
      </p:sp>
      <p:sp>
        <p:nvSpPr>
          <p:cNvPr id="4" name="矩形 3"/>
          <p:cNvSpPr/>
          <p:nvPr/>
        </p:nvSpPr>
        <p:spPr>
          <a:xfrm>
            <a:off x="3683635" y="2967990"/>
            <a:ext cx="5033645" cy="920750"/>
          </a:xfrm>
          <a:prstGeom prst="rect">
            <a:avLst/>
          </a:prstGeom>
          <a:noFill/>
          <a:ln w="19050">
            <a:solidFill>
              <a:srgbClr val="DBAD94"/>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1552575" y="1244600"/>
            <a:ext cx="9779000" cy="3781425"/>
            <a:chOff x="2445" y="1960"/>
            <a:chExt cx="15400" cy="5955"/>
          </a:xfrm>
        </p:grpSpPr>
        <p:pic>
          <p:nvPicPr>
            <p:cNvPr id="27649" name="图片 7" descr="67faa44f31b2bfafe93b4aa985bc01cd967dffee644e6-Scvnbb_fw658"/>
            <p:cNvPicPr>
              <a:picLocks noChangeAspect="1"/>
            </p:cNvPicPr>
            <p:nvPr/>
          </p:nvPicPr>
          <p:blipFill>
            <a:blip r:embed="rId1"/>
            <a:srcRect l="32771" t="3696" r="5109" b="8626"/>
            <a:stretch>
              <a:fillRect/>
            </a:stretch>
          </p:blipFill>
          <p:spPr>
            <a:xfrm>
              <a:off x="11073" y="1960"/>
              <a:ext cx="6772" cy="5955"/>
            </a:xfrm>
            <a:prstGeom prst="rect">
              <a:avLst/>
            </a:prstGeom>
            <a:noFill/>
            <a:ln w="9525">
              <a:noFill/>
            </a:ln>
          </p:spPr>
        </p:pic>
        <p:sp>
          <p:nvSpPr>
            <p:cNvPr id="18" name="直角三角形 17"/>
            <p:cNvSpPr/>
            <p:nvPr/>
          </p:nvSpPr>
          <p:spPr>
            <a:xfrm flipV="1">
              <a:off x="11073" y="1960"/>
              <a:ext cx="1410" cy="1410"/>
            </a:xfrm>
            <a:prstGeom prst="rtTriangle">
              <a:avLst/>
            </a:prstGeom>
            <a:solidFill>
              <a:srgbClr val="DBAD9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fontAlgn="auto"/>
              <a:endParaRPr lang="zh-CN" altLang="en-US" strike="noStrike" noProof="1">
                <a:solidFill>
                  <a:schemeClr val="tx1">
                    <a:lumMod val="65000"/>
                    <a:lumOff val="35000"/>
                  </a:schemeClr>
                </a:solidFill>
                <a:cs typeface="+mn-ea"/>
                <a:sym typeface="+mn-lt"/>
              </a:endParaRPr>
            </a:p>
          </p:txBody>
        </p:sp>
        <p:grpSp>
          <p:nvGrpSpPr>
            <p:cNvPr id="19" name="组合 18"/>
            <p:cNvGrpSpPr/>
            <p:nvPr/>
          </p:nvGrpSpPr>
          <p:grpSpPr>
            <a:xfrm>
              <a:off x="9529" y="4858"/>
              <a:ext cx="2848" cy="2848"/>
              <a:chOff x="5686426" y="3429000"/>
              <a:chExt cx="2133600" cy="2133600"/>
            </a:xfrm>
            <a:solidFill>
              <a:schemeClr val="accent6">
                <a:lumMod val="40000"/>
                <a:lumOff val="60000"/>
              </a:schemeClr>
            </a:solidFill>
          </p:grpSpPr>
          <p:sp>
            <p:nvSpPr>
              <p:cNvPr id="20" name="矩形 19"/>
              <p:cNvSpPr/>
              <p:nvPr/>
            </p:nvSpPr>
            <p:spPr>
              <a:xfrm>
                <a:off x="5686426" y="3429000"/>
                <a:ext cx="2133600" cy="2133600"/>
              </a:xfrm>
              <a:prstGeom prst="rect">
                <a:avLst/>
              </a:prstGeom>
              <a:solidFill>
                <a:srgbClr val="DBAD94"/>
              </a:solidFill>
              <a:ln>
                <a:noFill/>
              </a:ln>
              <a:effectLst>
                <a:outerShdw blurRad="228600" sx="105000" sy="105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fontAlgn="auto"/>
                <a:endParaRPr lang="zh-CN" altLang="en-US" sz="1400" strike="noStrike" noProof="1">
                  <a:solidFill>
                    <a:schemeClr val="tx1">
                      <a:lumMod val="65000"/>
                      <a:lumOff val="35000"/>
                    </a:schemeClr>
                  </a:solidFill>
                  <a:cs typeface="+mn-ea"/>
                  <a:sym typeface="+mn-lt"/>
                </a:endParaRPr>
              </a:p>
            </p:txBody>
          </p:sp>
          <p:grpSp>
            <p:nvGrpSpPr>
              <p:cNvPr id="21" name="组合 20"/>
              <p:cNvGrpSpPr/>
              <p:nvPr/>
            </p:nvGrpSpPr>
            <p:grpSpPr>
              <a:xfrm>
                <a:off x="5925728" y="3808922"/>
                <a:ext cx="1654988" cy="1367279"/>
                <a:chOff x="5925728" y="3577675"/>
                <a:chExt cx="1654988" cy="1367279"/>
              </a:xfrm>
              <a:grpFill/>
            </p:grpSpPr>
            <p:sp>
              <p:nvSpPr>
                <p:cNvPr id="22" name="文本框 21"/>
                <p:cNvSpPr txBox="1"/>
                <p:nvPr/>
              </p:nvSpPr>
              <p:spPr>
                <a:xfrm>
                  <a:off x="6160978" y="4329110"/>
                  <a:ext cx="1184489" cy="615844"/>
                </a:xfrm>
                <a:prstGeom prst="rect">
                  <a:avLst/>
                </a:prstGeom>
                <a:solidFill>
                  <a:srgbClr val="DBAD94"/>
                </a:solidFill>
              </p:spPr>
              <p:txBody>
                <a:bodyPr wrap="none" rtlCol="0">
                  <a:spAutoFit/>
                </a:bodyPr>
                <a:p>
                  <a:pPr algn="ctr" fontAlgn="auto"/>
                  <a:r>
                    <a:rPr lang="zh-CN" altLang="en-US" sz="1400" b="1" strike="noStrike" noProof="1">
                      <a:solidFill>
                        <a:schemeClr val="bg1"/>
                      </a:solidFill>
                      <a:latin typeface="微软雅黑" panose="020B0503020204020204" charset="-122"/>
                      <a:ea typeface="微软雅黑" panose="020B0503020204020204" charset="-122"/>
                      <a:cs typeface="+mn-cs"/>
                      <a:sym typeface="+mn-ea"/>
                    </a:rPr>
                    <a:t>Title Text</a:t>
                  </a:r>
                  <a:endParaRPr lang="zh-CN" altLang="en-US" sz="1400" b="1" strike="noStrike" noProof="1" dirty="0">
                    <a:solidFill>
                      <a:schemeClr val="bg1"/>
                    </a:solidFill>
                    <a:latin typeface="微软雅黑" panose="020B0503020204020204" charset="-122"/>
                    <a:ea typeface="微软雅黑" panose="020B0503020204020204" charset="-122"/>
                    <a:cs typeface="+mn-ea"/>
                    <a:sym typeface="+mn-ea"/>
                  </a:endParaRPr>
                </a:p>
                <a:p>
                  <a:pPr algn="ctr" fontAlgn="auto"/>
                  <a:endParaRPr lang="zh-CN" altLang="en-US" sz="1400" b="1" strike="noStrike" noProof="1" dirty="0">
                    <a:solidFill>
                      <a:schemeClr val="bg1"/>
                    </a:solidFill>
                    <a:latin typeface="微软雅黑" panose="020B0503020204020204" charset="-122"/>
                    <a:ea typeface="微软雅黑" panose="020B0503020204020204" charset="-122"/>
                    <a:cs typeface="+mn-ea"/>
                    <a:sym typeface="+mn-ea"/>
                  </a:endParaRPr>
                </a:p>
              </p:txBody>
            </p:sp>
            <p:sp>
              <p:nvSpPr>
                <p:cNvPr id="23" name="文本框 22"/>
                <p:cNvSpPr txBox="1"/>
                <p:nvPr/>
              </p:nvSpPr>
              <p:spPr>
                <a:xfrm>
                  <a:off x="5925728" y="4684996"/>
                  <a:ext cx="1654988" cy="246437"/>
                </a:xfrm>
                <a:prstGeom prst="rect">
                  <a:avLst/>
                </a:prstGeom>
                <a:solidFill>
                  <a:srgbClr val="DBAD94"/>
                </a:solidFill>
              </p:spPr>
              <p:txBody>
                <a:bodyPr wrap="square" rtlCol="0">
                  <a:spAutoFit/>
                </a:bodyPr>
                <a:p>
                  <a:pPr algn="dist" fontAlgn="auto"/>
                  <a:r>
                    <a:rPr lang="zh-CN" altLang="en-US" sz="1000" strike="noStrike" noProof="1" dirty="0">
                      <a:solidFill>
                        <a:schemeClr val="bg1"/>
                      </a:solidFill>
                      <a:latin typeface="+mn-lt"/>
                      <a:ea typeface="+mn-ea"/>
                      <a:cs typeface="+mn-ea"/>
                      <a:sym typeface="+mn-lt"/>
                    </a:rPr>
                    <a:t>Enter text here</a:t>
                  </a:r>
                  <a:endParaRPr lang="zh-CN" altLang="en-US" sz="1000" strike="noStrike" noProof="1" dirty="0">
                    <a:solidFill>
                      <a:schemeClr val="bg1"/>
                    </a:solidFill>
                    <a:cs typeface="+mn-ea"/>
                    <a:sym typeface="+mn-lt"/>
                  </a:endParaRPr>
                </a:p>
              </p:txBody>
            </p:sp>
            <p:sp>
              <p:nvSpPr>
                <p:cNvPr id="24" name="文本框 23"/>
                <p:cNvSpPr txBox="1"/>
                <p:nvPr/>
              </p:nvSpPr>
              <p:spPr>
                <a:xfrm>
                  <a:off x="6169023" y="3577675"/>
                  <a:ext cx="1168400" cy="761190"/>
                </a:xfrm>
                <a:prstGeom prst="rect">
                  <a:avLst/>
                </a:prstGeom>
                <a:solidFill>
                  <a:srgbClr val="DBAD94"/>
                </a:solidFill>
              </p:spPr>
              <p:txBody>
                <a:bodyPr wrap="square" rtlCol="0">
                  <a:spAutoFit/>
                </a:bodyPr>
                <a:p>
                  <a:pPr fontAlgn="auto"/>
                  <a:r>
                    <a:rPr lang="en-US" altLang="zh-CN" sz="3600" b="1" strike="noStrike" noProof="1" dirty="0">
                      <a:solidFill>
                        <a:schemeClr val="bg1"/>
                      </a:solidFill>
                      <a:latin typeface="+mn-lt"/>
                      <a:ea typeface="+mn-ea"/>
                      <a:cs typeface="+mn-ea"/>
                      <a:sym typeface="+mn-lt"/>
                    </a:rPr>
                    <a:t>88%</a:t>
                  </a:r>
                  <a:endParaRPr lang="en-US" altLang="zh-CN" sz="3600" b="1" strike="noStrike" noProof="1" dirty="0">
                    <a:solidFill>
                      <a:schemeClr val="bg1"/>
                    </a:solidFill>
                    <a:cs typeface="+mn-ea"/>
                    <a:sym typeface="+mn-lt"/>
                  </a:endParaRPr>
                </a:p>
              </p:txBody>
            </p:sp>
          </p:grpSp>
        </p:grpSp>
        <p:sp>
          <p:nvSpPr>
            <p:cNvPr id="25" name="TextBox 12"/>
            <p:cNvSpPr txBox="1"/>
            <p:nvPr/>
          </p:nvSpPr>
          <p:spPr>
            <a:xfrm>
              <a:off x="2445" y="2443"/>
              <a:ext cx="4445" cy="1017"/>
            </a:xfrm>
            <a:prstGeom prst="rect">
              <a:avLst/>
            </a:prstGeom>
            <a:noFill/>
            <a:ln w="9525">
              <a:noFill/>
            </a:ln>
          </p:spPr>
          <p:txBody>
            <a:bodyPr wrap="square" anchor="t">
              <a:spAutoFit/>
            </a:bodyPr>
            <a:p>
              <a:pPr algn="dist"/>
              <a:r>
                <a:rPr lang="zh-CN" altLang="en-US" sz="3600" b="1">
                  <a:solidFill>
                    <a:srgbClr val="A7806F"/>
                  </a:solidFill>
                  <a:latin typeface="微软雅黑" panose="020B0503020204020204" charset="-122"/>
                  <a:ea typeface="微软雅黑" panose="020B0503020204020204" charset="-122"/>
                </a:rPr>
                <a:t>Title Text</a:t>
              </a:r>
              <a:endParaRPr lang="zh-CN" altLang="en-US" sz="3600" b="1" dirty="0">
                <a:solidFill>
                  <a:srgbClr val="A7806F"/>
                </a:solidFill>
                <a:latin typeface="微软雅黑" panose="020B0503020204020204" charset="-122"/>
                <a:ea typeface="微软雅黑" panose="020B0503020204020204" charset="-122"/>
              </a:endParaRPr>
            </a:p>
          </p:txBody>
        </p:sp>
        <p:sp>
          <p:nvSpPr>
            <p:cNvPr id="26" name="Text Placeholder 4"/>
            <p:cNvSpPr txBox="1"/>
            <p:nvPr/>
          </p:nvSpPr>
          <p:spPr>
            <a:xfrm>
              <a:off x="2445" y="4335"/>
              <a:ext cx="5845" cy="2350"/>
            </a:xfrm>
            <a:prstGeom prst="rect">
              <a:avLst/>
            </a:prstGeom>
            <a:noFill/>
            <a:ln w="9525">
              <a:noFill/>
            </a:ln>
          </p:spPr>
          <p:txBody>
            <a:bodyPr anchor="t"/>
            <a:p>
              <a:pPr marL="228600" indent="-228600">
                <a:lnSpc>
                  <a:spcPct val="150000"/>
                </a:lnSpc>
                <a:spcBef>
                  <a:spcPts val="1000"/>
                </a:spcBef>
                <a:buFont typeface="Arial" panose="020B0604020202020204" pitchFamily="34" charset="0"/>
                <a:buChar char="•"/>
              </a:pPr>
              <a:r>
                <a:rPr lang="zh-CN" altLang="en-US" sz="1200">
                  <a:solidFill>
                    <a:srgbClr val="A7806F"/>
                  </a:solidFill>
                  <a:latin typeface="Malgun Gothic" panose="020B0503020000020004" charset="-127"/>
                  <a:ea typeface="Malgun Gothic" panose="020B0503020000020004" charset="-127"/>
                  <a:sym typeface="宋体" panose="02010600030101010101" pitchFamily="2" charset="-122"/>
                </a:rPr>
                <a:t>To complete this work, the role and task of everyone in the team</a:t>
              </a:r>
              <a:r>
                <a:rPr lang="en-US" altLang="zh-CN" sz="1200">
                  <a:solidFill>
                    <a:srgbClr val="A7806F"/>
                  </a:solidFill>
                  <a:latin typeface="Malgun Gothic" panose="020B0503020000020004" charset="-127"/>
                  <a:ea typeface="Malgun Gothic" panose="020B0503020000020004" charset="-127"/>
                  <a:sym typeface="宋体" panose="02010600030101010101" pitchFamily="2" charset="-122"/>
                </a:rPr>
                <a:t>,</a:t>
              </a:r>
              <a:endParaRPr lang="en-US" altLang="zh-CN" sz="1200">
                <a:solidFill>
                  <a:srgbClr val="A7806F"/>
                </a:solidFill>
                <a:latin typeface="Malgun Gothic" panose="020B0503020000020004" charset="-127"/>
                <a:ea typeface="Malgun Gothic" panose="020B0503020000020004" charset="-127"/>
                <a:sym typeface="宋体" panose="02010600030101010101" pitchFamily="2" charset="-122"/>
              </a:endParaRPr>
            </a:p>
            <a:p>
              <a:pPr marL="228600" indent="-228600">
                <a:lnSpc>
                  <a:spcPct val="150000"/>
                </a:lnSpc>
                <a:spcBef>
                  <a:spcPts val="1000"/>
                </a:spcBef>
                <a:buFont typeface="Arial" panose="020B0604020202020204" pitchFamily="34" charset="0"/>
                <a:buChar char="•"/>
              </a:pPr>
              <a:r>
                <a:rPr lang="en-US" altLang="zh-CN" sz="1200">
                  <a:solidFill>
                    <a:srgbClr val="A7806F"/>
                  </a:solidFill>
                  <a:latin typeface="Malgun Gothic" panose="020B0503020000020004" charset="-127"/>
                  <a:ea typeface="Malgun Gothic" panose="020B0503020000020004" charset="-127"/>
                  <a:sym typeface="宋体" panose="02010600030101010101" pitchFamily="2" charset="-122"/>
                </a:rPr>
                <a:t>Everyone's role is essential, and it is an important part of the goal.</a:t>
              </a:r>
              <a:endParaRPr lang="en-US" altLang="zh-CN" sz="1200" dirty="0">
                <a:solidFill>
                  <a:srgbClr val="A7806F"/>
                </a:solidFill>
                <a:latin typeface="Malgun Gothic" panose="020B0503020000020004" charset="-127"/>
                <a:ea typeface="Malgun Gothic" panose="020B0503020000020004" charset="-127"/>
                <a:sym typeface="宋体" panose="02010600030101010101" pitchFamily="2" charset="-122"/>
              </a:endParaRPr>
            </a:p>
          </p:txBody>
        </p:sp>
        <p:sp>
          <p:nvSpPr>
            <p:cNvPr id="27" name="TextBox 20"/>
            <p:cNvSpPr txBox="1"/>
            <p:nvPr/>
          </p:nvSpPr>
          <p:spPr>
            <a:xfrm>
              <a:off x="2628" y="3458"/>
              <a:ext cx="2633" cy="435"/>
            </a:xfrm>
            <a:prstGeom prst="rect">
              <a:avLst/>
            </a:prstGeom>
            <a:noFill/>
          </p:spPr>
          <p:txBody>
            <a:bodyPr wrap="square" rtlCol="0">
              <a:spAutoFit/>
            </a:bodyPr>
            <a:p>
              <a:pPr fontAlgn="auto"/>
              <a:r>
                <a:rPr lang="en-US" sz="1200" spc="600" noProof="1" dirty="0">
                  <a:solidFill>
                    <a:srgbClr val="A7806F"/>
                  </a:solidFill>
                  <a:latin typeface="+mn-lt"/>
                  <a:ea typeface="+mn-ea"/>
                  <a:cs typeface="+mn-ea"/>
                  <a:sym typeface="+mn-lt"/>
                </a:rPr>
                <a:t>Title Text</a:t>
              </a:r>
              <a:endParaRPr lang="en-US" sz="1200" spc="600" noProof="1" dirty="0">
                <a:solidFill>
                  <a:srgbClr val="A7806F"/>
                </a:solidFill>
                <a:latin typeface="+mn-lt"/>
                <a:ea typeface="+mn-ea"/>
                <a:cs typeface="+mn-ea"/>
                <a:sym typeface="+mn-lt"/>
              </a:endParaRPr>
            </a:p>
          </p:txBody>
        </p:sp>
        <p:sp>
          <p:nvSpPr>
            <p:cNvPr id="28" name="Rectangle: Rounded Corners 21"/>
            <p:cNvSpPr/>
            <p:nvPr/>
          </p:nvSpPr>
          <p:spPr>
            <a:xfrm>
              <a:off x="2515" y="6943"/>
              <a:ext cx="1923" cy="538"/>
            </a:xfrm>
            <a:prstGeom prst="roundRect">
              <a:avLst>
                <a:gd name="adj" fmla="val 50000"/>
              </a:avLst>
            </a:prstGeom>
            <a:solidFill>
              <a:srgbClr val="DBAD94"/>
            </a:solidFill>
            <a:ln>
              <a:noFill/>
            </a:ln>
            <a:effectLst>
              <a:outerShdw blurRad="254000" dist="127000" dir="5400000" algn="t" rotWithShape="0">
                <a:schemeClr val="tx1">
                  <a:lumMod val="95000"/>
                  <a:lumOff val="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r>
                <a:rPr lang="en-US" sz="1200" b="1" strike="noStrike" noProof="1" dirty="0">
                  <a:solidFill>
                    <a:schemeClr val="bg1"/>
                  </a:solidFill>
                  <a:latin typeface="Malgun Gothic" panose="020B0503020000020004" charset="-127"/>
                  <a:ea typeface="Malgun Gothic" panose="020B0503020000020004" charset="-127"/>
                  <a:cs typeface="+mn-ea"/>
                  <a:sym typeface="+mn-lt"/>
                </a:rPr>
                <a:t>Read More</a:t>
              </a:r>
              <a:endParaRPr lang="en-US" sz="1200" b="1" strike="noStrike" noProof="1" dirty="0">
                <a:solidFill>
                  <a:schemeClr val="bg1"/>
                </a:solidFill>
                <a:latin typeface="Malgun Gothic" panose="020B0503020000020004" charset="-127"/>
                <a:ea typeface="Malgun Gothic" panose="020B0503020000020004" charset="-127"/>
                <a:cs typeface="+mn-ea"/>
                <a:sym typeface="+mn-lt"/>
              </a:endParaRPr>
            </a:p>
          </p:txBody>
        </p:sp>
        <p:sp>
          <p:nvSpPr>
            <p:cNvPr id="2" name="直角三角形 1"/>
            <p:cNvSpPr/>
            <p:nvPr/>
          </p:nvSpPr>
          <p:spPr>
            <a:xfrm flipH="1">
              <a:off x="17015" y="7173"/>
              <a:ext cx="830" cy="743"/>
            </a:xfrm>
            <a:prstGeom prst="rtTriangle">
              <a:avLst/>
            </a:prstGeom>
            <a:solidFill>
              <a:srgbClr val="DBAD9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fontAlgn="auto"/>
              <a:endParaRPr lang="zh-CN" altLang="en-US" strike="noStrike" noProof="1">
                <a:solidFill>
                  <a:schemeClr val="tx1">
                    <a:lumMod val="65000"/>
                    <a:lumOff val="35000"/>
                  </a:schemeClr>
                </a:solidFill>
                <a:cs typeface="+mn-ea"/>
                <a:sym typeface="+mn-lt"/>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824230" y="1315085"/>
            <a:ext cx="10587286" cy="4644092"/>
            <a:chOff x="250" y="996"/>
            <a:chExt cx="18701" cy="8203"/>
          </a:xfrm>
        </p:grpSpPr>
        <p:cxnSp>
          <p:nvCxnSpPr>
            <p:cNvPr id="26" name="Straight Connector 7"/>
            <p:cNvCxnSpPr>
              <a:stCxn id="30" idx="6"/>
              <a:endCxn id="33" idx="2"/>
            </p:cNvCxnSpPr>
            <p:nvPr/>
          </p:nvCxnSpPr>
          <p:spPr>
            <a:xfrm>
              <a:off x="1773" y="7265"/>
              <a:ext cx="15655" cy="0"/>
            </a:xfrm>
            <a:prstGeom prst="line">
              <a:avLst/>
            </a:prstGeom>
            <a:ln w="12700" cap="flat">
              <a:solidFill>
                <a:schemeClr val="bg1">
                  <a:lumMod val="75000"/>
                </a:schemeClr>
              </a:solidFill>
              <a:prstDash val="sysDash"/>
              <a:round/>
            </a:ln>
          </p:spPr>
          <p:style>
            <a:lnRef idx="1">
              <a:schemeClr val="accent1"/>
            </a:lnRef>
            <a:fillRef idx="0">
              <a:schemeClr val="accent1"/>
            </a:fillRef>
            <a:effectRef idx="0">
              <a:schemeClr val="accent1"/>
            </a:effectRef>
            <a:fontRef idx="minor">
              <a:schemeClr val="tx1"/>
            </a:fontRef>
          </p:style>
        </p:cxnSp>
        <p:sp>
          <p:nvSpPr>
            <p:cNvPr id="30" name="Oval 9"/>
            <p:cNvSpPr/>
            <p:nvPr/>
          </p:nvSpPr>
          <p:spPr>
            <a:xfrm>
              <a:off x="250" y="6505"/>
              <a:ext cx="1523" cy="1523"/>
            </a:xfrm>
            <a:prstGeom prst="ellipse">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en-US" strike="noStrike" noProof="1">
                <a:solidFill>
                  <a:srgbClr val="A7806F"/>
                </a:solidFill>
                <a:latin typeface="微软雅黑" panose="020B0503020204020204" charset="-122"/>
                <a:ea typeface="微软雅黑" panose="020B0503020204020204" charset="-122"/>
              </a:endParaRPr>
            </a:p>
          </p:txBody>
        </p:sp>
        <p:sp>
          <p:nvSpPr>
            <p:cNvPr id="31" name="Isosceles Triangle 40"/>
            <p:cNvSpPr/>
            <p:nvPr/>
          </p:nvSpPr>
          <p:spPr>
            <a:xfrm rot="5400000">
              <a:off x="771" y="7001"/>
              <a:ext cx="610" cy="528"/>
            </a:xfrm>
            <a:prstGeom prst="triangle">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en-US" strike="noStrike" noProof="1">
                <a:solidFill>
                  <a:srgbClr val="A7806F"/>
                </a:solidFill>
                <a:latin typeface="微软雅黑" panose="020B0503020204020204" charset="-122"/>
                <a:ea typeface="微软雅黑" panose="020B0503020204020204" charset="-122"/>
              </a:endParaRPr>
            </a:p>
          </p:txBody>
        </p:sp>
        <p:sp>
          <p:nvSpPr>
            <p:cNvPr id="33" name="Oval 20"/>
            <p:cNvSpPr/>
            <p:nvPr/>
          </p:nvSpPr>
          <p:spPr>
            <a:xfrm>
              <a:off x="17428" y="6505"/>
              <a:ext cx="1523" cy="1523"/>
            </a:xfrm>
            <a:prstGeom prst="ellipse">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en-US" strike="noStrike" noProof="1">
                <a:solidFill>
                  <a:srgbClr val="A7806F"/>
                </a:solidFill>
                <a:latin typeface="微软雅黑" panose="020B0503020204020204" charset="-122"/>
                <a:ea typeface="微软雅黑" panose="020B0503020204020204" charset="-122"/>
              </a:endParaRPr>
            </a:p>
          </p:txBody>
        </p:sp>
        <p:sp>
          <p:nvSpPr>
            <p:cNvPr id="34" name="Rectangle 42"/>
            <p:cNvSpPr/>
            <p:nvPr/>
          </p:nvSpPr>
          <p:spPr>
            <a:xfrm>
              <a:off x="17930" y="7035"/>
              <a:ext cx="520" cy="52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en-US" strike="noStrike" noProof="1">
                <a:solidFill>
                  <a:srgbClr val="A7806F"/>
                </a:solidFill>
                <a:latin typeface="微软雅黑" panose="020B0503020204020204" charset="-122"/>
                <a:ea typeface="微软雅黑" panose="020B0503020204020204" charset="-122"/>
              </a:endParaRPr>
            </a:p>
          </p:txBody>
        </p:sp>
        <p:sp>
          <p:nvSpPr>
            <p:cNvPr id="13318" name="Rectangle 45"/>
            <p:cNvSpPr/>
            <p:nvPr/>
          </p:nvSpPr>
          <p:spPr>
            <a:xfrm>
              <a:off x="438" y="8150"/>
              <a:ext cx="1150" cy="487"/>
            </a:xfrm>
            <a:prstGeom prst="rect">
              <a:avLst/>
            </a:prstGeom>
            <a:noFill/>
            <a:ln w="9525">
              <a:noFill/>
            </a:ln>
          </p:spPr>
          <p:txBody>
            <a:bodyPr wrap="square" anchor="t">
              <a:spAutoFit/>
            </a:bodyPr>
            <a:p>
              <a:pPr algn="ctr"/>
              <a:r>
                <a:rPr lang="en-US" altLang="zh-CN" sz="1200" b="1" dirty="0">
                  <a:solidFill>
                    <a:srgbClr val="A7806F"/>
                  </a:solidFill>
                  <a:latin typeface="微软雅黑" panose="020B0503020204020204" charset="-122"/>
                  <a:ea typeface="微软雅黑" panose="020B0503020204020204" charset="-122"/>
                </a:rPr>
                <a:t>Start</a:t>
              </a:r>
              <a:endParaRPr lang="en-US" altLang="zh-CN" sz="1200" b="1" dirty="0">
                <a:solidFill>
                  <a:srgbClr val="A7806F"/>
                </a:solidFill>
                <a:latin typeface="微软雅黑" panose="020B0503020204020204" charset="-122"/>
                <a:ea typeface="微软雅黑" panose="020B0503020204020204" charset="-122"/>
              </a:endParaRPr>
            </a:p>
          </p:txBody>
        </p:sp>
        <p:sp>
          <p:nvSpPr>
            <p:cNvPr id="13319" name="Rectangle 46"/>
            <p:cNvSpPr/>
            <p:nvPr/>
          </p:nvSpPr>
          <p:spPr>
            <a:xfrm>
              <a:off x="17560" y="5720"/>
              <a:ext cx="1245" cy="487"/>
            </a:xfrm>
            <a:prstGeom prst="rect">
              <a:avLst/>
            </a:prstGeom>
            <a:noFill/>
            <a:ln w="9525">
              <a:noFill/>
            </a:ln>
          </p:spPr>
          <p:txBody>
            <a:bodyPr wrap="square" anchor="t">
              <a:spAutoFit/>
            </a:bodyPr>
            <a:p>
              <a:pPr algn="ctr"/>
              <a:r>
                <a:rPr lang="en-US" altLang="zh-CN" sz="1200" b="1" dirty="0">
                  <a:solidFill>
                    <a:srgbClr val="A7806F"/>
                  </a:solidFill>
                  <a:latin typeface="微软雅黑" panose="020B0503020204020204" charset="-122"/>
                  <a:ea typeface="微软雅黑" panose="020B0503020204020204" charset="-122"/>
                </a:rPr>
                <a:t>Finish</a:t>
              </a:r>
              <a:endParaRPr lang="en-US" altLang="zh-CN" sz="1200" b="1" dirty="0">
                <a:solidFill>
                  <a:srgbClr val="A7806F"/>
                </a:solidFill>
                <a:latin typeface="微软雅黑" panose="020B0503020204020204" charset="-122"/>
                <a:ea typeface="微软雅黑" panose="020B0503020204020204" charset="-122"/>
              </a:endParaRPr>
            </a:p>
          </p:txBody>
        </p:sp>
        <p:sp>
          <p:nvSpPr>
            <p:cNvPr id="40" name="Oval 12"/>
            <p:cNvSpPr/>
            <p:nvPr/>
          </p:nvSpPr>
          <p:spPr>
            <a:xfrm>
              <a:off x="3730" y="7038"/>
              <a:ext cx="455" cy="455"/>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en-US" strike="noStrike" noProof="1">
                <a:solidFill>
                  <a:srgbClr val="A7806F"/>
                </a:solidFill>
                <a:latin typeface="微软雅黑" panose="020B0503020204020204" charset="-122"/>
                <a:ea typeface="微软雅黑" panose="020B0503020204020204" charset="-122"/>
              </a:endParaRPr>
            </a:p>
          </p:txBody>
        </p:sp>
        <p:cxnSp>
          <p:nvCxnSpPr>
            <p:cNvPr id="42" name="Straight Connector 26"/>
            <p:cNvCxnSpPr>
              <a:stCxn id="30" idx="6"/>
              <a:endCxn id="33" idx="2"/>
            </p:cNvCxnSpPr>
            <p:nvPr/>
          </p:nvCxnSpPr>
          <p:spPr>
            <a:xfrm rot="16200000" flipH="1">
              <a:off x="2039" y="5101"/>
              <a:ext cx="3855" cy="1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4" name="Teardrop 25"/>
            <p:cNvSpPr/>
            <p:nvPr/>
          </p:nvSpPr>
          <p:spPr>
            <a:xfrm rot="8100000">
              <a:off x="3500" y="1765"/>
              <a:ext cx="915" cy="915"/>
            </a:xfrm>
            <a:prstGeom prst="teardrop">
              <a:avLst>
                <a:gd name="adj" fmla="val 131619"/>
              </a:avLst>
            </a:prstGeom>
            <a:solidFill>
              <a:srgbClr val="A780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en-US" strike="noStrike" noProof="1" dirty="0">
                <a:solidFill>
                  <a:srgbClr val="A7806F"/>
                </a:solidFill>
                <a:latin typeface="微软雅黑" panose="020B0503020204020204" charset="-122"/>
                <a:ea typeface="微软雅黑" panose="020B0503020204020204" charset="-122"/>
              </a:endParaRPr>
            </a:p>
          </p:txBody>
        </p:sp>
        <p:sp>
          <p:nvSpPr>
            <p:cNvPr id="51" name="Oval 16"/>
            <p:cNvSpPr/>
            <p:nvPr/>
          </p:nvSpPr>
          <p:spPr>
            <a:xfrm>
              <a:off x="11020" y="7038"/>
              <a:ext cx="455" cy="455"/>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en-US" strike="noStrike" noProof="1">
                <a:solidFill>
                  <a:srgbClr val="A7806F"/>
                </a:solidFill>
                <a:latin typeface="微软雅黑" panose="020B0503020204020204" charset="-122"/>
                <a:ea typeface="微软雅黑" panose="020B0503020204020204" charset="-122"/>
              </a:endParaRPr>
            </a:p>
          </p:txBody>
        </p:sp>
        <p:cxnSp>
          <p:nvCxnSpPr>
            <p:cNvPr id="52" name="Straight Connector 38"/>
            <p:cNvCxnSpPr>
              <a:stCxn id="30" idx="6"/>
              <a:endCxn id="33" idx="2"/>
            </p:cNvCxnSpPr>
            <p:nvPr/>
          </p:nvCxnSpPr>
          <p:spPr>
            <a:xfrm rot="16200000" flipH="1">
              <a:off x="9329" y="5101"/>
              <a:ext cx="3855" cy="1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7" name="Teardrop 37"/>
            <p:cNvSpPr/>
            <p:nvPr/>
          </p:nvSpPr>
          <p:spPr>
            <a:xfrm rot="8100000">
              <a:off x="10790" y="1765"/>
              <a:ext cx="915" cy="915"/>
            </a:xfrm>
            <a:prstGeom prst="teardrop">
              <a:avLst>
                <a:gd name="adj" fmla="val 131619"/>
              </a:avLst>
            </a:prstGeom>
            <a:solidFill>
              <a:srgbClr val="A780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en-US" strike="noStrike" noProof="1" dirty="0">
                <a:solidFill>
                  <a:srgbClr val="A7806F"/>
                </a:solidFill>
                <a:latin typeface="微软雅黑" panose="020B0503020204020204" charset="-122"/>
                <a:ea typeface="微软雅黑" panose="020B0503020204020204" charset="-122"/>
              </a:endParaRPr>
            </a:p>
          </p:txBody>
        </p:sp>
        <p:sp>
          <p:nvSpPr>
            <p:cNvPr id="62" name="Oval 14"/>
            <p:cNvSpPr/>
            <p:nvPr/>
          </p:nvSpPr>
          <p:spPr>
            <a:xfrm>
              <a:off x="7585" y="7038"/>
              <a:ext cx="455" cy="455"/>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en-US" strike="noStrike" noProof="1">
                <a:solidFill>
                  <a:srgbClr val="A7806F"/>
                </a:solidFill>
                <a:latin typeface="微软雅黑" panose="020B0503020204020204" charset="-122"/>
                <a:ea typeface="微软雅黑" panose="020B0503020204020204" charset="-122"/>
              </a:endParaRPr>
            </a:p>
          </p:txBody>
        </p:sp>
        <p:cxnSp>
          <p:nvCxnSpPr>
            <p:cNvPr id="70" name="Straight Connector 34"/>
            <p:cNvCxnSpPr>
              <a:stCxn id="30" idx="6"/>
              <a:endCxn id="33" idx="2"/>
            </p:cNvCxnSpPr>
            <p:nvPr/>
          </p:nvCxnSpPr>
          <p:spPr>
            <a:xfrm rot="5400000">
              <a:off x="6799" y="6021"/>
              <a:ext cx="2030" cy="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3" name="Teardrop 33"/>
            <p:cNvSpPr/>
            <p:nvPr/>
          </p:nvSpPr>
          <p:spPr>
            <a:xfrm rot="8100000">
              <a:off x="7358" y="3528"/>
              <a:ext cx="913" cy="915"/>
            </a:xfrm>
            <a:prstGeom prst="teardrop">
              <a:avLst>
                <a:gd name="adj" fmla="val 131619"/>
              </a:avLst>
            </a:prstGeom>
            <a:solidFill>
              <a:srgbClr val="DBAD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en-US" strike="noStrike" noProof="1" dirty="0">
                <a:solidFill>
                  <a:srgbClr val="A7806F"/>
                </a:solidFill>
                <a:latin typeface="微软雅黑" panose="020B0503020204020204" charset="-122"/>
                <a:ea typeface="微软雅黑" panose="020B0503020204020204" charset="-122"/>
              </a:endParaRPr>
            </a:p>
          </p:txBody>
        </p:sp>
        <p:sp>
          <p:nvSpPr>
            <p:cNvPr id="78" name="Oval 18"/>
            <p:cNvSpPr/>
            <p:nvPr/>
          </p:nvSpPr>
          <p:spPr>
            <a:xfrm>
              <a:off x="14950" y="7038"/>
              <a:ext cx="455" cy="455"/>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en-US" strike="noStrike" noProof="1">
                <a:solidFill>
                  <a:srgbClr val="A7806F"/>
                </a:solidFill>
                <a:latin typeface="微软雅黑" panose="020B0503020204020204" charset="-122"/>
                <a:ea typeface="微软雅黑" panose="020B0503020204020204" charset="-122"/>
              </a:endParaRPr>
            </a:p>
          </p:txBody>
        </p:sp>
        <p:cxnSp>
          <p:nvCxnSpPr>
            <p:cNvPr id="79" name="Straight Connector 24"/>
            <p:cNvCxnSpPr>
              <a:stCxn id="30" idx="6"/>
              <a:endCxn id="33" idx="2"/>
            </p:cNvCxnSpPr>
            <p:nvPr/>
          </p:nvCxnSpPr>
          <p:spPr>
            <a:xfrm rot="5400000">
              <a:off x="14161" y="6021"/>
              <a:ext cx="2030" cy="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2" name="Teardrop 21"/>
            <p:cNvSpPr/>
            <p:nvPr/>
          </p:nvSpPr>
          <p:spPr>
            <a:xfrm rot="8100000">
              <a:off x="14720" y="3528"/>
              <a:ext cx="915" cy="915"/>
            </a:xfrm>
            <a:prstGeom prst="teardrop">
              <a:avLst>
                <a:gd name="adj" fmla="val 131619"/>
              </a:avLst>
            </a:prstGeom>
            <a:solidFill>
              <a:srgbClr val="DBAD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en-US" strike="noStrike" noProof="1" dirty="0">
                <a:solidFill>
                  <a:srgbClr val="A7806F"/>
                </a:solidFill>
                <a:latin typeface="微软雅黑" panose="020B0503020204020204" charset="-122"/>
                <a:ea typeface="微软雅黑" panose="020B0503020204020204" charset="-122"/>
              </a:endParaRPr>
            </a:p>
          </p:txBody>
        </p:sp>
        <p:sp>
          <p:nvSpPr>
            <p:cNvPr id="13332" name="矩形 1"/>
            <p:cNvSpPr/>
            <p:nvPr/>
          </p:nvSpPr>
          <p:spPr>
            <a:xfrm>
              <a:off x="2288" y="7555"/>
              <a:ext cx="3340" cy="1629"/>
            </a:xfrm>
            <a:prstGeom prst="rect">
              <a:avLst/>
            </a:prstGeom>
            <a:noFill/>
            <a:ln w="9525">
              <a:noFill/>
            </a:ln>
          </p:spPr>
          <p:txBody>
            <a:bodyPr wrap="square" anchor="t">
              <a:spAutoFit/>
            </a:bodyPr>
            <a:p>
              <a:pPr algn="ctr">
                <a:lnSpc>
                  <a:spcPct val="150000"/>
                </a:lnSpc>
              </a:pPr>
              <a:r>
                <a:rPr lang="zh-CN" altLang="en-US" sz="1200" dirty="0">
                  <a:solidFill>
                    <a:srgbClr val="A7806F"/>
                  </a:solidFill>
                  <a:latin typeface="微软雅黑" panose="020B0503020204020204" charset="-122"/>
                  <a:ea typeface="微软雅黑" panose="020B0503020204020204" charset="-122"/>
                  <a:sym typeface="宋体" panose="02010600030101010101" pitchFamily="2" charset="-122"/>
                </a:rPr>
                <a:t>The most important thing is to embody the value of the </a:t>
              </a:r>
              <a:endParaRPr lang="zh-CN" altLang="en-US" sz="1200" dirty="0">
                <a:solidFill>
                  <a:srgbClr val="A7806F"/>
                </a:solidFill>
                <a:latin typeface="微软雅黑" panose="020B0503020204020204" charset="-122"/>
                <a:ea typeface="微软雅黑" panose="020B0503020204020204" charset="-122"/>
                <a:sym typeface="宋体" panose="02010600030101010101" pitchFamily="2" charset="-122"/>
              </a:endParaRPr>
            </a:p>
          </p:txBody>
        </p:sp>
        <p:sp>
          <p:nvSpPr>
            <p:cNvPr id="13333" name="矩形 3"/>
            <p:cNvSpPr/>
            <p:nvPr/>
          </p:nvSpPr>
          <p:spPr>
            <a:xfrm>
              <a:off x="6143" y="7570"/>
              <a:ext cx="3340" cy="1629"/>
            </a:xfrm>
            <a:prstGeom prst="rect">
              <a:avLst/>
            </a:prstGeom>
            <a:noFill/>
            <a:ln w="9525">
              <a:noFill/>
            </a:ln>
          </p:spPr>
          <p:txBody>
            <a:bodyPr wrap="square" anchor="t">
              <a:spAutoFit/>
            </a:bodyPr>
            <a:p>
              <a:pPr algn="ctr">
                <a:lnSpc>
                  <a:spcPct val="150000"/>
                </a:lnSpc>
              </a:pPr>
              <a:r>
                <a:rPr lang="zh-CN" altLang="en-US" sz="1200" dirty="0">
                  <a:solidFill>
                    <a:srgbClr val="A7806F"/>
                  </a:solidFill>
                  <a:latin typeface="微软雅黑" panose="020B0503020204020204" charset="-122"/>
                  <a:ea typeface="微软雅黑" panose="020B0503020204020204" charset="-122"/>
                  <a:sym typeface="宋体" panose="02010600030101010101" pitchFamily="2" charset="-122"/>
                </a:rPr>
                <a:t>The most important thing is to embody the value of the </a:t>
              </a:r>
              <a:endParaRPr lang="zh-CN" altLang="en-US" sz="1200" dirty="0">
                <a:solidFill>
                  <a:srgbClr val="A7806F"/>
                </a:solidFill>
                <a:latin typeface="微软雅黑" panose="020B0503020204020204" charset="-122"/>
                <a:ea typeface="微软雅黑" panose="020B0503020204020204" charset="-122"/>
                <a:sym typeface="宋体" panose="02010600030101010101" pitchFamily="2" charset="-122"/>
              </a:endParaRPr>
            </a:p>
          </p:txBody>
        </p:sp>
        <p:sp>
          <p:nvSpPr>
            <p:cNvPr id="13334" name="矩形 4"/>
            <p:cNvSpPr/>
            <p:nvPr/>
          </p:nvSpPr>
          <p:spPr>
            <a:xfrm>
              <a:off x="9588" y="7570"/>
              <a:ext cx="3340" cy="1629"/>
            </a:xfrm>
            <a:prstGeom prst="rect">
              <a:avLst/>
            </a:prstGeom>
            <a:noFill/>
            <a:ln w="9525">
              <a:noFill/>
            </a:ln>
          </p:spPr>
          <p:txBody>
            <a:bodyPr wrap="square" anchor="t">
              <a:spAutoFit/>
            </a:bodyPr>
            <a:p>
              <a:pPr algn="ctr">
                <a:lnSpc>
                  <a:spcPct val="150000"/>
                </a:lnSpc>
              </a:pPr>
              <a:r>
                <a:rPr lang="zh-CN" altLang="en-US" sz="1200" dirty="0">
                  <a:solidFill>
                    <a:srgbClr val="A7806F"/>
                  </a:solidFill>
                  <a:latin typeface="微软雅黑" panose="020B0503020204020204" charset="-122"/>
                  <a:ea typeface="微软雅黑" panose="020B0503020204020204" charset="-122"/>
                  <a:sym typeface="宋体" panose="02010600030101010101" pitchFamily="2" charset="-122"/>
                </a:rPr>
                <a:t>The most important thing is to embody the value of the </a:t>
              </a:r>
              <a:endParaRPr lang="zh-CN" altLang="en-US" sz="1200" dirty="0">
                <a:solidFill>
                  <a:srgbClr val="A7806F"/>
                </a:solidFill>
                <a:latin typeface="微软雅黑" panose="020B0503020204020204" charset="-122"/>
                <a:ea typeface="微软雅黑" panose="020B0503020204020204" charset="-122"/>
                <a:sym typeface="宋体" panose="02010600030101010101" pitchFamily="2" charset="-122"/>
              </a:endParaRPr>
            </a:p>
          </p:txBody>
        </p:sp>
        <p:sp>
          <p:nvSpPr>
            <p:cNvPr id="13335" name="矩形 5"/>
            <p:cNvSpPr/>
            <p:nvPr/>
          </p:nvSpPr>
          <p:spPr>
            <a:xfrm>
              <a:off x="13508" y="7570"/>
              <a:ext cx="3340" cy="1629"/>
            </a:xfrm>
            <a:prstGeom prst="rect">
              <a:avLst/>
            </a:prstGeom>
            <a:noFill/>
            <a:ln w="9525">
              <a:noFill/>
            </a:ln>
          </p:spPr>
          <p:txBody>
            <a:bodyPr wrap="square" anchor="t">
              <a:spAutoFit/>
            </a:bodyPr>
            <a:p>
              <a:pPr algn="ctr">
                <a:lnSpc>
                  <a:spcPct val="150000"/>
                </a:lnSpc>
              </a:pPr>
              <a:r>
                <a:rPr lang="zh-CN" altLang="en-US" sz="1200" dirty="0">
                  <a:solidFill>
                    <a:srgbClr val="A7806F"/>
                  </a:solidFill>
                  <a:latin typeface="微软雅黑" panose="020B0503020204020204" charset="-122"/>
                  <a:ea typeface="微软雅黑" panose="020B0503020204020204" charset="-122"/>
                  <a:sym typeface="宋体" panose="02010600030101010101" pitchFamily="2" charset="-122"/>
                </a:rPr>
                <a:t>The most important thing is to embody the value of the </a:t>
              </a:r>
              <a:endParaRPr lang="zh-CN" altLang="en-US" sz="1200" dirty="0">
                <a:solidFill>
                  <a:srgbClr val="A7806F"/>
                </a:solidFill>
                <a:latin typeface="微软雅黑" panose="020B0503020204020204" charset="-122"/>
                <a:ea typeface="微软雅黑" panose="020B0503020204020204" charset="-122"/>
                <a:sym typeface="宋体" panose="02010600030101010101" pitchFamily="2" charset="-122"/>
              </a:endParaRPr>
            </a:p>
          </p:txBody>
        </p:sp>
        <p:sp>
          <p:nvSpPr>
            <p:cNvPr id="23" name="文本框 22"/>
            <p:cNvSpPr txBox="1"/>
            <p:nvPr/>
          </p:nvSpPr>
          <p:spPr>
            <a:xfrm>
              <a:off x="2763" y="996"/>
              <a:ext cx="2390" cy="651"/>
            </a:xfrm>
            <a:prstGeom prst="rect">
              <a:avLst/>
            </a:prstGeom>
            <a:noFill/>
            <a:effectLst/>
          </p:spPr>
          <p:txBody>
            <a:bodyPr wrap="square" rtlCol="0">
              <a:spAutoFit/>
              <a:scene3d>
                <a:camera prst="orthographicFront"/>
                <a:lightRig rig="threePt" dir="t"/>
              </a:scene3d>
              <a:sp3d>
                <a:bevelT w="0" h="0"/>
                <a:bevelB w="0" h="0"/>
              </a:sp3d>
            </a:bodyPr>
            <a:p>
              <a:pPr algn="ctr">
                <a:defRPr/>
              </a:pPr>
              <a:r>
                <a:rPr lang="zh-CN" altLang="en-US" noProof="1">
                  <a:solidFill>
                    <a:srgbClr val="A7806F"/>
                  </a:solidFill>
                  <a:latin typeface="微软雅黑" panose="020B0503020204020204" charset="-122"/>
                  <a:ea typeface="微软雅黑" panose="020B0503020204020204" charset="-122"/>
                  <a:cs typeface="+mn-cs"/>
                  <a:sym typeface="+mn-ea"/>
                </a:rPr>
                <a:t>Title Text</a:t>
              </a:r>
              <a:endParaRPr lang="zh-CN" altLang="en-US" noProof="1" dirty="0">
                <a:solidFill>
                  <a:srgbClr val="A7806F"/>
                </a:solidFill>
                <a:latin typeface="微软雅黑" panose="020B0503020204020204" charset="-122"/>
                <a:ea typeface="微软雅黑" panose="020B0503020204020204" charset="-122"/>
                <a:cs typeface="+mn-cs"/>
                <a:sym typeface="+mn-ea"/>
              </a:endParaRPr>
            </a:p>
          </p:txBody>
        </p:sp>
        <p:sp>
          <p:nvSpPr>
            <p:cNvPr id="8" name="文本框 7"/>
            <p:cNvSpPr txBox="1"/>
            <p:nvPr/>
          </p:nvSpPr>
          <p:spPr>
            <a:xfrm>
              <a:off x="6620" y="2602"/>
              <a:ext cx="2390" cy="651"/>
            </a:xfrm>
            <a:prstGeom prst="rect">
              <a:avLst/>
            </a:prstGeom>
            <a:noFill/>
            <a:effectLst/>
          </p:spPr>
          <p:txBody>
            <a:bodyPr wrap="square" rtlCol="0">
              <a:spAutoFit/>
              <a:scene3d>
                <a:camera prst="orthographicFront"/>
                <a:lightRig rig="threePt" dir="t"/>
              </a:scene3d>
              <a:sp3d>
                <a:bevelT w="0" h="0"/>
                <a:bevelB w="0" h="0"/>
              </a:sp3d>
            </a:bodyPr>
            <a:p>
              <a:pPr algn="ctr">
                <a:defRPr/>
              </a:pPr>
              <a:r>
                <a:rPr lang="zh-CN" altLang="en-US" noProof="1">
                  <a:solidFill>
                    <a:srgbClr val="A7806F"/>
                  </a:solidFill>
                  <a:latin typeface="微软雅黑" panose="020B0503020204020204" charset="-122"/>
                  <a:ea typeface="微软雅黑" panose="020B0503020204020204" charset="-122"/>
                  <a:cs typeface="+mn-cs"/>
                  <a:sym typeface="+mn-ea"/>
                </a:rPr>
                <a:t>Title Text</a:t>
              </a:r>
              <a:endParaRPr lang="zh-CN" altLang="en-US" noProof="1" dirty="0">
                <a:solidFill>
                  <a:srgbClr val="A7806F"/>
                </a:solidFill>
                <a:latin typeface="微软雅黑" panose="020B0503020204020204" charset="-122"/>
                <a:ea typeface="微软雅黑" panose="020B0503020204020204" charset="-122"/>
                <a:cs typeface="+mn-cs"/>
                <a:sym typeface="+mn-ea"/>
              </a:endParaRPr>
            </a:p>
          </p:txBody>
        </p:sp>
        <p:sp>
          <p:nvSpPr>
            <p:cNvPr id="9" name="文本框 8"/>
            <p:cNvSpPr txBox="1"/>
            <p:nvPr/>
          </p:nvSpPr>
          <p:spPr>
            <a:xfrm>
              <a:off x="13982" y="2759"/>
              <a:ext cx="2390" cy="651"/>
            </a:xfrm>
            <a:prstGeom prst="rect">
              <a:avLst/>
            </a:prstGeom>
            <a:noFill/>
            <a:effectLst/>
          </p:spPr>
          <p:txBody>
            <a:bodyPr wrap="square" rtlCol="0">
              <a:spAutoFit/>
              <a:scene3d>
                <a:camera prst="orthographicFront"/>
                <a:lightRig rig="threePt" dir="t"/>
              </a:scene3d>
              <a:sp3d>
                <a:bevelT w="0" h="0"/>
                <a:bevelB w="0" h="0"/>
              </a:sp3d>
            </a:bodyPr>
            <a:p>
              <a:pPr algn="ctr">
                <a:defRPr/>
              </a:pPr>
              <a:r>
                <a:rPr lang="zh-CN" altLang="en-US" noProof="1">
                  <a:solidFill>
                    <a:srgbClr val="A7806F"/>
                  </a:solidFill>
                  <a:latin typeface="微软雅黑" panose="020B0503020204020204" charset="-122"/>
                  <a:ea typeface="微软雅黑" panose="020B0503020204020204" charset="-122"/>
                  <a:cs typeface="+mn-cs"/>
                  <a:sym typeface="+mn-ea"/>
                </a:rPr>
                <a:t>Title Text</a:t>
              </a:r>
              <a:endParaRPr lang="zh-CN" altLang="en-US" noProof="1" dirty="0">
                <a:solidFill>
                  <a:srgbClr val="A7806F"/>
                </a:solidFill>
                <a:latin typeface="微软雅黑" panose="020B0503020204020204" charset="-122"/>
                <a:ea typeface="微软雅黑" panose="020B0503020204020204" charset="-122"/>
                <a:cs typeface="+mn-cs"/>
                <a:sym typeface="+mn-ea"/>
              </a:endParaRPr>
            </a:p>
          </p:txBody>
        </p:sp>
        <p:sp>
          <p:nvSpPr>
            <p:cNvPr id="10" name="文本框 9"/>
            <p:cNvSpPr txBox="1"/>
            <p:nvPr/>
          </p:nvSpPr>
          <p:spPr>
            <a:xfrm>
              <a:off x="10053" y="996"/>
              <a:ext cx="2390" cy="651"/>
            </a:xfrm>
            <a:prstGeom prst="rect">
              <a:avLst/>
            </a:prstGeom>
            <a:noFill/>
            <a:effectLst/>
          </p:spPr>
          <p:txBody>
            <a:bodyPr wrap="square" rtlCol="0">
              <a:spAutoFit/>
              <a:scene3d>
                <a:camera prst="orthographicFront"/>
                <a:lightRig rig="threePt" dir="t"/>
              </a:scene3d>
              <a:sp3d>
                <a:bevelT w="0" h="0"/>
                <a:bevelB w="0" h="0"/>
              </a:sp3d>
            </a:bodyPr>
            <a:p>
              <a:pPr algn="ctr">
                <a:defRPr/>
              </a:pPr>
              <a:r>
                <a:rPr lang="zh-CN" altLang="en-US" noProof="1">
                  <a:solidFill>
                    <a:srgbClr val="A7806F"/>
                  </a:solidFill>
                  <a:latin typeface="微软雅黑" panose="020B0503020204020204" charset="-122"/>
                  <a:ea typeface="微软雅黑" panose="020B0503020204020204" charset="-122"/>
                  <a:cs typeface="+mn-cs"/>
                  <a:sym typeface="+mn-ea"/>
                </a:rPr>
                <a:t>Title Text</a:t>
              </a:r>
              <a:endParaRPr lang="zh-CN" altLang="en-US" noProof="1" dirty="0">
                <a:solidFill>
                  <a:srgbClr val="A7806F"/>
                </a:solidFill>
                <a:latin typeface="微软雅黑" panose="020B0503020204020204" charset="-122"/>
                <a:ea typeface="微软雅黑" panose="020B0503020204020204" charset="-122"/>
                <a:cs typeface="+mn-cs"/>
                <a:sym typeface="+mn-ea"/>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1167130" y="1216025"/>
            <a:ext cx="10049510" cy="4147820"/>
            <a:chOff x="1264" y="1915"/>
            <a:chExt cx="15826" cy="6532"/>
          </a:xfrm>
        </p:grpSpPr>
        <p:graphicFrame>
          <p:nvGraphicFramePr>
            <p:cNvPr id="2" name="图表 1"/>
            <p:cNvGraphicFramePr/>
            <p:nvPr/>
          </p:nvGraphicFramePr>
          <p:xfrm>
            <a:off x="8381" y="1915"/>
            <a:ext cx="8709" cy="6532"/>
          </p:xfrm>
          <a:graphic>
            <a:graphicData uri="http://schemas.openxmlformats.org/drawingml/2006/chart">
              <c:chart xmlns:c="http://schemas.openxmlformats.org/drawingml/2006/chart" xmlns:r="http://schemas.openxmlformats.org/officeDocument/2006/relationships" r:id="rId1"/>
            </a:graphicData>
          </a:graphic>
        </p:graphicFrame>
        <p:sp>
          <p:nvSpPr>
            <p:cNvPr id="3" name="文本框 2"/>
            <p:cNvSpPr txBox="1"/>
            <p:nvPr/>
          </p:nvSpPr>
          <p:spPr>
            <a:xfrm>
              <a:off x="1264" y="3291"/>
              <a:ext cx="6423" cy="4070"/>
            </a:xfrm>
            <a:prstGeom prst="rect">
              <a:avLst/>
            </a:prstGeom>
            <a:noFill/>
          </p:spPr>
          <p:txBody>
            <a:bodyPr wrap="square" rtlCol="0">
              <a:spAutoFit/>
            </a:bodyPr>
            <a:p>
              <a:pPr fontAlgn="auto">
                <a:lnSpc>
                  <a:spcPct val="150000"/>
                </a:lnSpc>
              </a:pPr>
              <a:r>
                <a:rPr lang="zh-CN" altLang="en-US" dirty="0" smtClean="0">
                  <a:solidFill>
                    <a:srgbClr val="A7806F"/>
                  </a:solidFill>
                  <a:latin typeface="微软雅黑" panose="020B0503020204020204" charset="-122"/>
                  <a:ea typeface="微软雅黑" panose="020B0503020204020204" charset="-122"/>
                  <a:sym typeface="+mn-ea"/>
                </a:rPr>
                <a:t>The main work of 2017 is to better complete the task of the superior generation, to ensure the smooth progress of the various projects and the rapid growth of the flow of water.</a:t>
              </a:r>
              <a:endParaRPr lang="zh-CN" altLang="en-US" dirty="0" smtClean="0">
                <a:solidFill>
                  <a:srgbClr val="A7806F"/>
                </a:solidFill>
                <a:latin typeface="微软雅黑" panose="020B0503020204020204" charset="-122"/>
                <a:ea typeface="微软雅黑" panose="020B0503020204020204" charset="-122"/>
                <a:sym typeface="+mn-ea"/>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等腰三角形 2"/>
          <p:cNvSpPr/>
          <p:nvPr/>
        </p:nvSpPr>
        <p:spPr>
          <a:xfrm>
            <a:off x="5793105" y="3886835"/>
            <a:ext cx="805815" cy="522605"/>
          </a:xfrm>
          <a:prstGeom prst="triangle">
            <a:avLst>
              <a:gd name="adj" fmla="val 49104"/>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custDataLst>
              <p:tags r:id="rId2"/>
            </p:custDataLst>
          </p:nvPr>
        </p:nvSpPr>
        <p:spPr>
          <a:xfrm>
            <a:off x="4116070" y="3241675"/>
            <a:ext cx="4164330" cy="388620"/>
          </a:xfrm>
          <a:prstGeom prst="rect">
            <a:avLst/>
          </a:prstGeom>
        </p:spPr>
        <p:txBody>
          <a:bodyPr wrap="square" anchor="ctr" anchorCtr="0">
            <a:noAutofit/>
          </a:bodyPr>
          <a:p>
            <a:pPr lvl="0" algn="ctr"/>
            <a:r>
              <a:rPr sz="3200" spc="400" dirty="0">
                <a:solidFill>
                  <a:srgbClr val="A7806F"/>
                </a:solidFill>
                <a:uFillTx/>
                <a:latin typeface="微软雅黑" panose="020B0503020204020204" charset="-122"/>
                <a:ea typeface="微软雅黑" panose="020B0503020204020204" charset="-122"/>
                <a:sym typeface="+mn-ea"/>
              </a:rPr>
              <a:t>2. 年度工作内容</a:t>
            </a:r>
            <a:endParaRPr sz="3200" spc="400" dirty="0">
              <a:solidFill>
                <a:srgbClr val="A7806F"/>
              </a:solidFill>
              <a:uFillTx/>
              <a:latin typeface="微软雅黑" panose="020B0503020204020204" charset="-122"/>
              <a:ea typeface="微软雅黑" panose="020B0503020204020204" charset="-122"/>
              <a:sym typeface="+mn-ea"/>
            </a:endParaRPr>
          </a:p>
        </p:txBody>
      </p:sp>
      <p:sp>
        <p:nvSpPr>
          <p:cNvPr id="4" name="矩形 3"/>
          <p:cNvSpPr/>
          <p:nvPr/>
        </p:nvSpPr>
        <p:spPr>
          <a:xfrm>
            <a:off x="3683635" y="2967990"/>
            <a:ext cx="5033645" cy="920750"/>
          </a:xfrm>
          <a:prstGeom prst="rect">
            <a:avLst/>
          </a:prstGeom>
          <a:noFill/>
          <a:ln w="19050">
            <a:solidFill>
              <a:srgbClr val="DBAD94"/>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文本框 22"/>
          <p:cNvSpPr txBox="1"/>
          <p:nvPr/>
        </p:nvSpPr>
        <p:spPr>
          <a:xfrm>
            <a:off x="7932420" y="3655695"/>
            <a:ext cx="2242820" cy="337185"/>
          </a:xfrm>
          <a:prstGeom prst="rect">
            <a:avLst/>
          </a:prstGeom>
          <a:noFill/>
        </p:spPr>
        <p:txBody>
          <a:bodyPr wrap="square" rtlCol="0">
            <a:spAutoFit/>
          </a:bodyPr>
          <a:lstStyle/>
          <a:p>
            <a:pPr algn="l" fontAlgn="auto">
              <a:lnSpc>
                <a:spcPct val="100000"/>
              </a:lnSpc>
            </a:pPr>
            <a:r>
              <a:rPr lang="zh-CN" altLang="en-US" sz="1600" b="1">
                <a:solidFill>
                  <a:srgbClr val="A7806F"/>
                </a:solidFill>
                <a:latin typeface="微软雅黑" panose="020B0503020204020204" charset="-122"/>
                <a:ea typeface="微软雅黑" panose="020B0503020204020204" charset="-122"/>
              </a:rPr>
              <a:t>此处输入标题</a:t>
            </a:r>
            <a:endParaRPr lang="zh-CN" altLang="en-US" sz="1600" b="1">
              <a:solidFill>
                <a:srgbClr val="A7806F"/>
              </a:solidFill>
              <a:latin typeface="微软雅黑" panose="020B0503020204020204" charset="-122"/>
              <a:ea typeface="微软雅黑" panose="020B0503020204020204" charset="-122"/>
            </a:endParaRPr>
          </a:p>
        </p:txBody>
      </p:sp>
      <p:sp>
        <p:nvSpPr>
          <p:cNvPr id="28" name="文本框 27"/>
          <p:cNvSpPr txBox="1"/>
          <p:nvPr/>
        </p:nvSpPr>
        <p:spPr>
          <a:xfrm>
            <a:off x="7932420" y="3992880"/>
            <a:ext cx="2820670" cy="1753235"/>
          </a:xfrm>
          <a:prstGeom prst="rect">
            <a:avLst/>
          </a:prstGeom>
          <a:noFill/>
        </p:spPr>
        <p:txBody>
          <a:bodyPr wrap="square" rtlCol="0">
            <a:spAutoFit/>
          </a:bodyPr>
          <a:lstStyle/>
          <a:p>
            <a:pPr algn="l" fontAlgn="auto">
              <a:lnSpc>
                <a:spcPct val="150000"/>
              </a:lnSpc>
            </a:pPr>
            <a:r>
              <a:rPr lang="en-US" altLang="zh-CN" sz="1200" dirty="0" err="1" smtClean="0">
                <a:solidFill>
                  <a:srgbClr val="A7806F"/>
                </a:solidFill>
                <a:latin typeface="微软雅黑" panose="020B0503020204020204" charset="-122"/>
                <a:ea typeface="微软雅黑" panose="020B0503020204020204" charset="-122"/>
                <a:cs typeface="+mn-ea"/>
                <a:sym typeface="+mn-ea"/>
              </a:rPr>
              <a:t>您的内容打在这里</a:t>
            </a:r>
            <a:r>
              <a:rPr lang="en-US" altLang="zh-CN" sz="1200" dirty="0" err="1">
                <a:solidFill>
                  <a:srgbClr val="A7806F"/>
                </a:solidFill>
                <a:latin typeface="微软雅黑" panose="020B0503020204020204" charset="-122"/>
                <a:ea typeface="微软雅黑" panose="020B0503020204020204" charset="-122"/>
                <a:cs typeface="+mn-ea"/>
                <a:sym typeface="+mn-ea"/>
              </a:rPr>
              <a:t>，或者通过复制您的文本后，在此框中选择粘贴</a:t>
            </a:r>
            <a:r>
              <a:rPr lang="en-US" altLang="zh-CN" sz="1200" dirty="0" smtClean="0">
                <a:solidFill>
                  <a:srgbClr val="A7806F"/>
                </a:solidFill>
                <a:latin typeface="微软雅黑" panose="020B0503020204020204" charset="-122"/>
                <a:ea typeface="微软雅黑" panose="020B0503020204020204" charset="-122"/>
                <a:cs typeface="+mn-ea"/>
                <a:sym typeface="+mn-ea"/>
              </a:rPr>
              <a:t>。</a:t>
            </a:r>
            <a:r>
              <a:rPr lang="en-US" altLang="zh-CN" sz="1200" dirty="0" err="1" smtClean="0">
                <a:solidFill>
                  <a:srgbClr val="A7806F"/>
                </a:solidFill>
                <a:latin typeface="微软雅黑" panose="020B0503020204020204" charset="-122"/>
                <a:ea typeface="微软雅黑" panose="020B0503020204020204" charset="-122"/>
                <a:cs typeface="+mn-ea"/>
                <a:sym typeface="+mn-ea"/>
              </a:rPr>
              <a:t>您的内容打在这里</a:t>
            </a:r>
            <a:r>
              <a:rPr lang="en-US" altLang="zh-CN" sz="1200" dirty="0" err="1">
                <a:solidFill>
                  <a:srgbClr val="A7806F"/>
                </a:solidFill>
                <a:latin typeface="微软雅黑" panose="020B0503020204020204" charset="-122"/>
                <a:ea typeface="微软雅黑" panose="020B0503020204020204" charset="-122"/>
                <a:cs typeface="+mn-ea"/>
                <a:sym typeface="+mn-ea"/>
              </a:rPr>
              <a:t>，或者通过复制您的文本后，在此框中选择粘贴</a:t>
            </a:r>
            <a:r>
              <a:rPr lang="en-US" altLang="zh-CN" sz="1200" dirty="0" smtClean="0">
                <a:solidFill>
                  <a:srgbClr val="A7806F"/>
                </a:solidFill>
                <a:latin typeface="微软雅黑" panose="020B0503020204020204" charset="-122"/>
                <a:ea typeface="微软雅黑" panose="020B0503020204020204" charset="-122"/>
                <a:cs typeface="+mn-ea"/>
                <a:sym typeface="+mn-ea"/>
              </a:rPr>
              <a:t>。</a:t>
            </a:r>
            <a:endParaRPr lang="en-US" altLang="zh-CN" sz="1200" dirty="0" smtClean="0">
              <a:solidFill>
                <a:srgbClr val="A7806F"/>
              </a:solidFill>
              <a:latin typeface="微软雅黑" panose="020B0503020204020204" charset="-122"/>
              <a:ea typeface="微软雅黑" panose="020B0503020204020204" charset="-122"/>
              <a:cs typeface="+mn-ea"/>
              <a:sym typeface="+mn-ea"/>
            </a:endParaRPr>
          </a:p>
          <a:p>
            <a:pPr algn="l" fontAlgn="auto">
              <a:lnSpc>
                <a:spcPct val="150000"/>
              </a:lnSpc>
            </a:pPr>
            <a:r>
              <a:rPr lang="en-US" altLang="zh-CN" sz="1200" dirty="0" err="1" smtClean="0">
                <a:solidFill>
                  <a:srgbClr val="A7806F"/>
                </a:solidFill>
                <a:latin typeface="微软雅黑" panose="020B0503020204020204" charset="-122"/>
                <a:ea typeface="微软雅黑" panose="020B0503020204020204" charset="-122"/>
                <a:cs typeface="+mn-ea"/>
                <a:sym typeface="+mn-ea"/>
              </a:rPr>
              <a:t>您的内容打在这里</a:t>
            </a:r>
            <a:r>
              <a:rPr lang="en-US" altLang="zh-CN" sz="1200" dirty="0" err="1">
                <a:solidFill>
                  <a:srgbClr val="A7806F"/>
                </a:solidFill>
                <a:latin typeface="微软雅黑" panose="020B0503020204020204" charset="-122"/>
                <a:ea typeface="微软雅黑" panose="020B0503020204020204" charset="-122"/>
                <a:cs typeface="+mn-ea"/>
                <a:sym typeface="+mn-ea"/>
              </a:rPr>
              <a:t>，或者通过复制您的文本后，在此框中选择粘贴</a:t>
            </a:r>
            <a:r>
              <a:rPr lang="en-US" altLang="zh-CN" sz="1200" dirty="0" smtClean="0">
                <a:solidFill>
                  <a:srgbClr val="A7806F"/>
                </a:solidFill>
                <a:latin typeface="微软雅黑" panose="020B0503020204020204" charset="-122"/>
                <a:ea typeface="微软雅黑" panose="020B0503020204020204" charset="-122"/>
                <a:cs typeface="+mn-ea"/>
                <a:sym typeface="+mn-ea"/>
              </a:rPr>
              <a:t>。</a:t>
            </a:r>
            <a:endParaRPr lang="en-US" altLang="zh-CN" sz="1200" dirty="0" smtClean="0">
              <a:solidFill>
                <a:srgbClr val="A7806F"/>
              </a:solidFill>
              <a:latin typeface="微软雅黑" panose="020B0503020204020204" charset="-122"/>
              <a:ea typeface="微软雅黑" panose="020B0503020204020204" charset="-122"/>
              <a:cs typeface="+mn-ea"/>
              <a:sym typeface="+mn-ea"/>
            </a:endParaRPr>
          </a:p>
        </p:txBody>
      </p:sp>
      <p:grpSp>
        <p:nvGrpSpPr>
          <p:cNvPr id="37" name="组合 36"/>
          <p:cNvGrpSpPr/>
          <p:nvPr/>
        </p:nvGrpSpPr>
        <p:grpSpPr>
          <a:xfrm rot="0">
            <a:off x="1317625" y="1486535"/>
            <a:ext cx="2886075" cy="1751965"/>
            <a:chOff x="2851" y="2972"/>
            <a:chExt cx="4440" cy="2760"/>
          </a:xfrm>
        </p:grpSpPr>
        <p:sp>
          <p:nvSpPr>
            <p:cNvPr id="38" name="矩形 37"/>
            <p:cNvSpPr/>
            <p:nvPr/>
          </p:nvSpPr>
          <p:spPr>
            <a:xfrm>
              <a:off x="2851" y="2972"/>
              <a:ext cx="4440" cy="2760"/>
            </a:xfrm>
            <a:prstGeom prst="rect">
              <a:avLst/>
            </a:prstGeom>
            <a:noFill/>
            <a:ln w="3175">
              <a:solidFill>
                <a:srgbClr val="A7806F"/>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endParaRPr>
                <a:solidFill>
                  <a:srgbClr val="A7806F"/>
                </a:solidFill>
                <a:sym typeface="+mn-ea"/>
              </a:endParaRPr>
            </a:p>
          </p:txBody>
        </p:sp>
        <p:sp>
          <p:nvSpPr>
            <p:cNvPr id="39" name="矩形 38"/>
            <p:cNvSpPr/>
            <p:nvPr/>
          </p:nvSpPr>
          <p:spPr>
            <a:xfrm>
              <a:off x="3074" y="4121"/>
              <a:ext cx="3994" cy="1189"/>
            </a:xfrm>
            <a:prstGeom prst="rect">
              <a:avLst/>
            </a:prstGeom>
            <a:ln>
              <a:noFill/>
            </a:ln>
          </p:spPr>
          <p:txBody>
            <a:bodyPr wrap="square">
              <a:spAutoFit/>
            </a:bodyPr>
            <a:p>
              <a:pPr algn="ctr">
                <a:lnSpc>
                  <a:spcPct val="120000"/>
                </a:lnSpc>
                <a:defRPr/>
              </a:pPr>
              <a:r>
                <a:rPr lang="zh-CN" altLang="en-US" sz="1200" b="1" dirty="0" smtClean="0">
                  <a:solidFill>
                    <a:srgbClr val="A7806F"/>
                  </a:solidFill>
                  <a:latin typeface="微软雅黑" panose="020B0503020204020204" charset="-122"/>
                  <a:ea typeface="微软雅黑" panose="020B0503020204020204" charset="-122"/>
                  <a:cs typeface="+mn-ea"/>
                  <a:sym typeface="+mn-ea"/>
                </a:rPr>
                <a:t>标题文本输入</a:t>
              </a:r>
              <a:endParaRPr lang="zh-CN" altLang="en-US" sz="1200" b="1" dirty="0" smtClean="0">
                <a:solidFill>
                  <a:srgbClr val="A7806F"/>
                </a:solidFill>
                <a:latin typeface="微软雅黑" panose="020B0503020204020204" charset="-122"/>
                <a:ea typeface="微软雅黑" panose="020B0503020204020204" charset="-122"/>
                <a:cs typeface="+mn-ea"/>
                <a:sym typeface="+mn-ea"/>
              </a:endParaRPr>
            </a:p>
            <a:p>
              <a:pPr algn="ctr">
                <a:lnSpc>
                  <a:spcPct val="120000"/>
                </a:lnSpc>
                <a:defRPr/>
              </a:pPr>
              <a:r>
                <a:rPr lang="en-US" altLang="zh-CN" sz="1200" dirty="0" err="1" smtClean="0">
                  <a:solidFill>
                    <a:srgbClr val="A7806F"/>
                  </a:solidFill>
                  <a:latin typeface="微软雅黑" panose="020B0503020204020204" charset="-122"/>
                  <a:ea typeface="微软雅黑" panose="020B0503020204020204" charset="-122"/>
                  <a:cs typeface="+mn-ea"/>
                  <a:sym typeface="+mn-ea"/>
                </a:rPr>
                <a:t>您的内容打在这里</a:t>
              </a:r>
              <a:r>
                <a:rPr lang="en-US" altLang="zh-CN" sz="1200" dirty="0" err="1">
                  <a:solidFill>
                    <a:srgbClr val="A7806F"/>
                  </a:solidFill>
                  <a:latin typeface="微软雅黑" panose="020B0503020204020204" charset="-122"/>
                  <a:ea typeface="微软雅黑" panose="020B0503020204020204" charset="-122"/>
                  <a:cs typeface="+mn-ea"/>
                  <a:sym typeface="+mn-ea"/>
                </a:rPr>
                <a:t>，或者通过复制您的文本后，在此框中选择粘贴</a:t>
              </a:r>
              <a:r>
                <a:rPr lang="en-US" altLang="zh-CN" sz="1200" dirty="0" smtClean="0">
                  <a:solidFill>
                    <a:srgbClr val="A7806F"/>
                  </a:solidFill>
                  <a:latin typeface="微软雅黑" panose="020B0503020204020204" charset="-122"/>
                  <a:ea typeface="微软雅黑" panose="020B0503020204020204" charset="-122"/>
                  <a:cs typeface="+mn-ea"/>
                  <a:sym typeface="+mn-ea"/>
                </a:rPr>
                <a:t>。</a:t>
              </a:r>
              <a:endParaRPr lang="en-US" altLang="zh-CN" sz="1200" dirty="0" smtClean="0">
                <a:solidFill>
                  <a:srgbClr val="A7806F"/>
                </a:solidFill>
                <a:latin typeface="微软雅黑" panose="020B0503020204020204" charset="-122"/>
                <a:ea typeface="微软雅黑" panose="020B0503020204020204" charset="-122"/>
                <a:cs typeface="+mn-ea"/>
                <a:sym typeface="+mn-ea"/>
              </a:endParaRPr>
            </a:p>
          </p:txBody>
        </p:sp>
      </p:grpSp>
      <p:grpSp>
        <p:nvGrpSpPr>
          <p:cNvPr id="58" name="组合 57"/>
          <p:cNvGrpSpPr/>
          <p:nvPr/>
        </p:nvGrpSpPr>
        <p:grpSpPr>
          <a:xfrm rot="0">
            <a:off x="2506980" y="1686560"/>
            <a:ext cx="400050" cy="375920"/>
            <a:chOff x="10175500" y="3476839"/>
            <a:chExt cx="513074" cy="490422"/>
          </a:xfrm>
          <a:solidFill>
            <a:srgbClr val="A7806F"/>
          </a:solidFill>
        </p:grpSpPr>
        <p:sp>
          <p:nvSpPr>
            <p:cNvPr id="59" name="Rectangle 253"/>
            <p:cNvSpPr>
              <a:spLocks noChangeArrowheads="1"/>
            </p:cNvSpPr>
            <p:nvPr/>
          </p:nvSpPr>
          <p:spPr bwMode="auto">
            <a:xfrm>
              <a:off x="10175500" y="3476839"/>
              <a:ext cx="94007" cy="49042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A7806F"/>
                </a:solidFill>
              </a:endParaRPr>
            </a:p>
          </p:txBody>
        </p:sp>
        <p:sp>
          <p:nvSpPr>
            <p:cNvPr id="60" name="Rectangle 254"/>
            <p:cNvSpPr>
              <a:spLocks noChangeArrowheads="1"/>
            </p:cNvSpPr>
            <p:nvPr/>
          </p:nvSpPr>
          <p:spPr bwMode="auto">
            <a:xfrm>
              <a:off x="10314812" y="3703362"/>
              <a:ext cx="95139" cy="26389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A7806F"/>
                </a:solidFill>
              </a:endParaRPr>
            </a:p>
          </p:txBody>
        </p:sp>
        <p:sp>
          <p:nvSpPr>
            <p:cNvPr id="61" name="Rectangle 255"/>
            <p:cNvSpPr>
              <a:spLocks noChangeArrowheads="1"/>
            </p:cNvSpPr>
            <p:nvPr/>
          </p:nvSpPr>
          <p:spPr bwMode="auto">
            <a:xfrm>
              <a:off x="10455256" y="3644466"/>
              <a:ext cx="92874" cy="32279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A7806F"/>
                </a:solidFill>
              </a:endParaRPr>
            </a:p>
          </p:txBody>
        </p:sp>
        <p:sp>
          <p:nvSpPr>
            <p:cNvPr id="62" name="Rectangle 256"/>
            <p:cNvSpPr>
              <a:spLocks noChangeArrowheads="1"/>
            </p:cNvSpPr>
            <p:nvPr/>
          </p:nvSpPr>
          <p:spPr bwMode="auto">
            <a:xfrm>
              <a:off x="10595700" y="3583305"/>
              <a:ext cx="92874" cy="3839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A7806F"/>
                </a:solidFill>
              </a:endParaRPr>
            </a:p>
          </p:txBody>
        </p:sp>
        <p:sp>
          <p:nvSpPr>
            <p:cNvPr id="63" name="Freeform 257"/>
            <p:cNvSpPr/>
            <p:nvPr/>
          </p:nvSpPr>
          <p:spPr bwMode="auto">
            <a:xfrm>
              <a:off x="10312546" y="3476839"/>
              <a:ext cx="231053" cy="188014"/>
            </a:xfrm>
            <a:custGeom>
              <a:avLst/>
              <a:gdLst>
                <a:gd name="T0" fmla="*/ 0 w 102"/>
                <a:gd name="T1" fmla="*/ 83 h 83"/>
                <a:gd name="T2" fmla="*/ 60 w 102"/>
                <a:gd name="T3" fmla="*/ 27 h 83"/>
                <a:gd name="T4" fmla="*/ 39 w 102"/>
                <a:gd name="T5" fmla="*/ 12 h 83"/>
                <a:gd name="T6" fmla="*/ 92 w 102"/>
                <a:gd name="T7" fmla="*/ 0 h 83"/>
                <a:gd name="T8" fmla="*/ 102 w 102"/>
                <a:gd name="T9" fmla="*/ 51 h 83"/>
                <a:gd name="T10" fmla="*/ 79 w 102"/>
                <a:gd name="T11" fmla="*/ 39 h 83"/>
                <a:gd name="T12" fmla="*/ 0 w 102"/>
                <a:gd name="T13" fmla="*/ 83 h 83"/>
              </a:gdLst>
              <a:ahLst/>
              <a:cxnLst>
                <a:cxn ang="0">
                  <a:pos x="T0" y="T1"/>
                </a:cxn>
                <a:cxn ang="0">
                  <a:pos x="T2" y="T3"/>
                </a:cxn>
                <a:cxn ang="0">
                  <a:pos x="T4" y="T5"/>
                </a:cxn>
                <a:cxn ang="0">
                  <a:pos x="T6" y="T7"/>
                </a:cxn>
                <a:cxn ang="0">
                  <a:pos x="T8" y="T9"/>
                </a:cxn>
                <a:cxn ang="0">
                  <a:pos x="T10" y="T11"/>
                </a:cxn>
                <a:cxn ang="0">
                  <a:pos x="T12" y="T13"/>
                </a:cxn>
              </a:cxnLst>
              <a:rect l="0" t="0" r="r" b="b"/>
              <a:pathLst>
                <a:path w="102" h="83">
                  <a:moveTo>
                    <a:pt x="0" y="83"/>
                  </a:moveTo>
                  <a:cubicBezTo>
                    <a:pt x="0" y="83"/>
                    <a:pt x="54" y="68"/>
                    <a:pt x="60" y="27"/>
                  </a:cubicBezTo>
                  <a:cubicBezTo>
                    <a:pt x="39" y="12"/>
                    <a:pt x="39" y="12"/>
                    <a:pt x="39" y="12"/>
                  </a:cubicBezTo>
                  <a:cubicBezTo>
                    <a:pt x="92" y="0"/>
                    <a:pt x="92" y="0"/>
                    <a:pt x="92" y="0"/>
                  </a:cubicBezTo>
                  <a:cubicBezTo>
                    <a:pt x="102" y="51"/>
                    <a:pt x="102" y="51"/>
                    <a:pt x="102" y="51"/>
                  </a:cubicBezTo>
                  <a:cubicBezTo>
                    <a:pt x="79" y="39"/>
                    <a:pt x="79" y="39"/>
                    <a:pt x="79" y="39"/>
                  </a:cubicBezTo>
                  <a:cubicBezTo>
                    <a:pt x="79" y="39"/>
                    <a:pt x="65" y="83"/>
                    <a:pt x="0"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A7806F"/>
                </a:solidFill>
              </a:endParaRPr>
            </a:p>
          </p:txBody>
        </p:sp>
      </p:grpSp>
      <p:grpSp>
        <p:nvGrpSpPr>
          <p:cNvPr id="45" name="组合 44"/>
          <p:cNvGrpSpPr/>
          <p:nvPr/>
        </p:nvGrpSpPr>
        <p:grpSpPr>
          <a:xfrm rot="0">
            <a:off x="4660900" y="1473835"/>
            <a:ext cx="2819400" cy="1765300"/>
            <a:chOff x="2956" y="2972"/>
            <a:chExt cx="4440" cy="2760"/>
          </a:xfrm>
        </p:grpSpPr>
        <p:sp>
          <p:nvSpPr>
            <p:cNvPr id="46" name="矩形 45"/>
            <p:cNvSpPr/>
            <p:nvPr/>
          </p:nvSpPr>
          <p:spPr>
            <a:xfrm>
              <a:off x="2956" y="2972"/>
              <a:ext cx="4440" cy="2760"/>
            </a:xfrm>
            <a:prstGeom prst="rect">
              <a:avLst/>
            </a:prstGeom>
            <a:noFill/>
            <a:ln w="3175">
              <a:solidFill>
                <a:srgbClr val="A7806F"/>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endParaRPr>
                <a:solidFill>
                  <a:srgbClr val="A7806F"/>
                </a:solidFill>
                <a:sym typeface="+mn-ea"/>
              </a:endParaRPr>
            </a:p>
          </p:txBody>
        </p:sp>
        <p:sp>
          <p:nvSpPr>
            <p:cNvPr id="47" name="矩形 46"/>
            <p:cNvSpPr/>
            <p:nvPr/>
          </p:nvSpPr>
          <p:spPr>
            <a:xfrm>
              <a:off x="3186" y="4121"/>
              <a:ext cx="3994" cy="1180"/>
            </a:xfrm>
            <a:prstGeom prst="rect">
              <a:avLst/>
            </a:prstGeom>
            <a:ln>
              <a:noFill/>
            </a:ln>
          </p:spPr>
          <p:txBody>
            <a:bodyPr wrap="square">
              <a:spAutoFit/>
            </a:bodyPr>
            <a:p>
              <a:pPr algn="ctr">
                <a:lnSpc>
                  <a:spcPct val="120000"/>
                </a:lnSpc>
                <a:defRPr/>
              </a:pPr>
              <a:r>
                <a:rPr lang="zh-CN" altLang="en-US" sz="1200" b="1" dirty="0" smtClean="0">
                  <a:solidFill>
                    <a:srgbClr val="A7806F"/>
                  </a:solidFill>
                  <a:latin typeface="微软雅黑" panose="020B0503020204020204" charset="-122"/>
                  <a:ea typeface="微软雅黑" panose="020B0503020204020204" charset="-122"/>
                  <a:cs typeface="+mn-ea"/>
                  <a:sym typeface="+mn-ea"/>
                </a:rPr>
                <a:t>标题文本输入</a:t>
              </a:r>
              <a:endParaRPr lang="zh-CN" altLang="en-US" sz="1200" b="1" dirty="0" smtClean="0">
                <a:solidFill>
                  <a:srgbClr val="A7806F"/>
                </a:solidFill>
                <a:latin typeface="微软雅黑" panose="020B0503020204020204" charset="-122"/>
                <a:ea typeface="微软雅黑" panose="020B0503020204020204" charset="-122"/>
                <a:cs typeface="+mn-ea"/>
                <a:sym typeface="+mn-ea"/>
              </a:endParaRPr>
            </a:p>
            <a:p>
              <a:pPr algn="ctr">
                <a:lnSpc>
                  <a:spcPct val="120000"/>
                </a:lnSpc>
                <a:defRPr/>
              </a:pPr>
              <a:r>
                <a:rPr lang="en-US" altLang="zh-CN" sz="1200" dirty="0" err="1" smtClean="0">
                  <a:solidFill>
                    <a:srgbClr val="A7806F"/>
                  </a:solidFill>
                  <a:latin typeface="微软雅黑" panose="020B0503020204020204" charset="-122"/>
                  <a:ea typeface="微软雅黑" panose="020B0503020204020204" charset="-122"/>
                  <a:cs typeface="+mn-ea"/>
                  <a:sym typeface="+mn-ea"/>
                </a:rPr>
                <a:t>您的内容打在这里</a:t>
              </a:r>
              <a:r>
                <a:rPr lang="en-US" altLang="zh-CN" sz="1200" dirty="0" err="1">
                  <a:solidFill>
                    <a:srgbClr val="A7806F"/>
                  </a:solidFill>
                  <a:latin typeface="微软雅黑" panose="020B0503020204020204" charset="-122"/>
                  <a:ea typeface="微软雅黑" panose="020B0503020204020204" charset="-122"/>
                  <a:cs typeface="+mn-ea"/>
                  <a:sym typeface="+mn-ea"/>
                </a:rPr>
                <a:t>，或者通过复制您的文本后，在此框中选择粘贴</a:t>
              </a:r>
              <a:r>
                <a:rPr lang="en-US" altLang="zh-CN" sz="1200" dirty="0" smtClean="0">
                  <a:solidFill>
                    <a:srgbClr val="A7806F"/>
                  </a:solidFill>
                  <a:latin typeface="微软雅黑" panose="020B0503020204020204" charset="-122"/>
                  <a:ea typeface="微软雅黑" panose="020B0503020204020204" charset="-122"/>
                  <a:cs typeface="+mn-ea"/>
                  <a:sym typeface="+mn-ea"/>
                </a:rPr>
                <a:t>。</a:t>
              </a:r>
              <a:endParaRPr lang="en-US" altLang="zh-CN" sz="1200" dirty="0" smtClean="0">
                <a:solidFill>
                  <a:srgbClr val="A7806F"/>
                </a:solidFill>
                <a:latin typeface="微软雅黑" panose="020B0503020204020204" charset="-122"/>
                <a:ea typeface="微软雅黑" panose="020B0503020204020204" charset="-122"/>
                <a:cs typeface="+mn-ea"/>
                <a:sym typeface="+mn-ea"/>
              </a:endParaRPr>
            </a:p>
          </p:txBody>
        </p:sp>
      </p:grpSp>
      <p:sp>
        <p:nvSpPr>
          <p:cNvPr id="1712" name="Freeform 18"/>
          <p:cNvSpPr>
            <a:spLocks noEditPoints="1"/>
          </p:cNvSpPr>
          <p:nvPr/>
        </p:nvSpPr>
        <p:spPr bwMode="auto">
          <a:xfrm>
            <a:off x="5844540" y="1652905"/>
            <a:ext cx="407670" cy="419100"/>
          </a:xfrm>
          <a:custGeom>
            <a:avLst/>
            <a:gdLst>
              <a:gd name="T0" fmla="*/ 87 w 91"/>
              <a:gd name="T1" fmla="*/ 39 h 93"/>
              <a:gd name="T2" fmla="*/ 91 w 91"/>
              <a:gd name="T3" fmla="*/ 46 h 93"/>
              <a:gd name="T4" fmla="*/ 91 w 91"/>
              <a:gd name="T5" fmla="*/ 83 h 93"/>
              <a:gd name="T6" fmla="*/ 81 w 91"/>
              <a:gd name="T7" fmla="*/ 93 h 93"/>
              <a:gd name="T8" fmla="*/ 10 w 91"/>
              <a:gd name="T9" fmla="*/ 93 h 93"/>
              <a:gd name="T10" fmla="*/ 0 w 91"/>
              <a:gd name="T11" fmla="*/ 83 h 93"/>
              <a:gd name="T12" fmla="*/ 0 w 91"/>
              <a:gd name="T13" fmla="*/ 46 h 93"/>
              <a:gd name="T14" fmla="*/ 3 w 91"/>
              <a:gd name="T15" fmla="*/ 40 h 93"/>
              <a:gd name="T16" fmla="*/ 3 w 91"/>
              <a:gd name="T17" fmla="*/ 40 h 93"/>
              <a:gd name="T18" fmla="*/ 3 w 91"/>
              <a:gd name="T19" fmla="*/ 40 h 93"/>
              <a:gd name="T20" fmla="*/ 3 w 91"/>
              <a:gd name="T21" fmla="*/ 39 h 93"/>
              <a:gd name="T22" fmla="*/ 40 w 91"/>
              <a:gd name="T23" fmla="*/ 3 h 93"/>
              <a:gd name="T24" fmla="*/ 51 w 91"/>
              <a:gd name="T25" fmla="*/ 3 h 93"/>
              <a:gd name="T26" fmla="*/ 87 w 91"/>
              <a:gd name="T27" fmla="*/ 39 h 93"/>
              <a:gd name="T28" fmla="*/ 16 w 91"/>
              <a:gd name="T29" fmla="*/ 30 h 93"/>
              <a:gd name="T30" fmla="*/ 16 w 91"/>
              <a:gd name="T31" fmla="*/ 52 h 93"/>
              <a:gd name="T32" fmla="*/ 46 w 91"/>
              <a:gd name="T33" fmla="*/ 75 h 93"/>
              <a:gd name="T34" fmla="*/ 73 w 91"/>
              <a:gd name="T35" fmla="*/ 54 h 93"/>
              <a:gd name="T36" fmla="*/ 73 w 91"/>
              <a:gd name="T37" fmla="*/ 30 h 93"/>
              <a:gd name="T38" fmla="*/ 16 w 91"/>
              <a:gd name="T39" fmla="*/ 30 h 93"/>
              <a:gd name="T40" fmla="*/ 26 w 91"/>
              <a:gd name="T41" fmla="*/ 35 h 93"/>
              <a:gd name="T42" fmla="*/ 26 w 91"/>
              <a:gd name="T43" fmla="*/ 39 h 93"/>
              <a:gd name="T44" fmla="*/ 64 w 91"/>
              <a:gd name="T45" fmla="*/ 39 h 93"/>
              <a:gd name="T46" fmla="*/ 64 w 91"/>
              <a:gd name="T47" fmla="*/ 35 h 93"/>
              <a:gd name="T48" fmla="*/ 26 w 91"/>
              <a:gd name="T49" fmla="*/ 35 h 93"/>
              <a:gd name="T50" fmla="*/ 26 w 91"/>
              <a:gd name="T51" fmla="*/ 51 h 93"/>
              <a:gd name="T52" fmla="*/ 26 w 91"/>
              <a:gd name="T53" fmla="*/ 55 h 93"/>
              <a:gd name="T54" fmla="*/ 64 w 91"/>
              <a:gd name="T55" fmla="*/ 55 h 93"/>
              <a:gd name="T56" fmla="*/ 64 w 91"/>
              <a:gd name="T57" fmla="*/ 51 h 93"/>
              <a:gd name="T58" fmla="*/ 26 w 91"/>
              <a:gd name="T59" fmla="*/ 51 h 93"/>
              <a:gd name="T60" fmla="*/ 26 w 91"/>
              <a:gd name="T61" fmla="*/ 43 h 93"/>
              <a:gd name="T62" fmla="*/ 26 w 91"/>
              <a:gd name="T63" fmla="*/ 47 h 93"/>
              <a:gd name="T64" fmla="*/ 64 w 91"/>
              <a:gd name="T65" fmla="*/ 47 h 93"/>
              <a:gd name="T66" fmla="*/ 64 w 91"/>
              <a:gd name="T67" fmla="*/ 43 h 93"/>
              <a:gd name="T68" fmla="*/ 26 w 91"/>
              <a:gd name="T69" fmla="*/ 43 h 93"/>
              <a:gd name="T70" fmla="*/ 10 w 91"/>
              <a:gd name="T71" fmla="*/ 87 h 93"/>
              <a:gd name="T72" fmla="*/ 28 w 91"/>
              <a:gd name="T73" fmla="*/ 70 h 93"/>
              <a:gd name="T74" fmla="*/ 28 w 91"/>
              <a:gd name="T75" fmla="*/ 67 h 93"/>
              <a:gd name="T76" fmla="*/ 26 w 91"/>
              <a:gd name="T77" fmla="*/ 67 h 93"/>
              <a:gd name="T78" fmla="*/ 8 w 91"/>
              <a:gd name="T79" fmla="*/ 84 h 93"/>
              <a:gd name="T80" fmla="*/ 8 w 91"/>
              <a:gd name="T81" fmla="*/ 87 h 93"/>
              <a:gd name="T82" fmla="*/ 10 w 91"/>
              <a:gd name="T83" fmla="*/ 87 h 93"/>
              <a:gd name="T84" fmla="*/ 85 w 91"/>
              <a:gd name="T85" fmla="*/ 84 h 93"/>
              <a:gd name="T86" fmla="*/ 67 w 91"/>
              <a:gd name="T87" fmla="*/ 67 h 93"/>
              <a:gd name="T88" fmla="*/ 64 w 91"/>
              <a:gd name="T89" fmla="*/ 67 h 93"/>
              <a:gd name="T90" fmla="*/ 64 w 91"/>
              <a:gd name="T91" fmla="*/ 70 h 93"/>
              <a:gd name="T92" fmla="*/ 82 w 91"/>
              <a:gd name="T93" fmla="*/ 87 h 93"/>
              <a:gd name="T94" fmla="*/ 85 w 91"/>
              <a:gd name="T95" fmla="*/ 87 h 93"/>
              <a:gd name="T96" fmla="*/ 85 w 91"/>
              <a:gd name="T97" fmla="*/ 8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1" h="93">
                <a:moveTo>
                  <a:pt x="87" y="39"/>
                </a:moveTo>
                <a:cubicBezTo>
                  <a:pt x="89" y="40"/>
                  <a:pt x="91" y="43"/>
                  <a:pt x="91" y="46"/>
                </a:cubicBezTo>
                <a:cubicBezTo>
                  <a:pt x="91" y="83"/>
                  <a:pt x="91" y="83"/>
                  <a:pt x="91" y="83"/>
                </a:cubicBezTo>
                <a:cubicBezTo>
                  <a:pt x="91" y="89"/>
                  <a:pt x="86" y="93"/>
                  <a:pt x="81" y="93"/>
                </a:cubicBezTo>
                <a:cubicBezTo>
                  <a:pt x="10" y="93"/>
                  <a:pt x="10" y="93"/>
                  <a:pt x="10" y="93"/>
                </a:cubicBezTo>
                <a:cubicBezTo>
                  <a:pt x="5" y="93"/>
                  <a:pt x="0" y="89"/>
                  <a:pt x="0" y="83"/>
                </a:cubicBezTo>
                <a:cubicBezTo>
                  <a:pt x="0" y="46"/>
                  <a:pt x="0" y="46"/>
                  <a:pt x="0" y="46"/>
                </a:cubicBezTo>
                <a:cubicBezTo>
                  <a:pt x="0" y="44"/>
                  <a:pt x="1" y="41"/>
                  <a:pt x="3" y="40"/>
                </a:cubicBezTo>
                <a:cubicBezTo>
                  <a:pt x="3" y="40"/>
                  <a:pt x="3" y="40"/>
                  <a:pt x="3" y="40"/>
                </a:cubicBezTo>
                <a:cubicBezTo>
                  <a:pt x="3" y="40"/>
                  <a:pt x="3" y="40"/>
                  <a:pt x="3" y="40"/>
                </a:cubicBezTo>
                <a:cubicBezTo>
                  <a:pt x="3" y="40"/>
                  <a:pt x="3" y="40"/>
                  <a:pt x="3" y="39"/>
                </a:cubicBezTo>
                <a:cubicBezTo>
                  <a:pt x="40" y="3"/>
                  <a:pt x="40" y="3"/>
                  <a:pt x="40" y="3"/>
                </a:cubicBezTo>
                <a:cubicBezTo>
                  <a:pt x="43" y="0"/>
                  <a:pt x="47" y="0"/>
                  <a:pt x="51" y="3"/>
                </a:cubicBezTo>
                <a:cubicBezTo>
                  <a:pt x="87" y="39"/>
                  <a:pt x="87" y="39"/>
                  <a:pt x="87" y="39"/>
                </a:cubicBezTo>
                <a:close/>
                <a:moveTo>
                  <a:pt x="16" y="30"/>
                </a:moveTo>
                <a:cubicBezTo>
                  <a:pt x="16" y="52"/>
                  <a:pt x="16" y="52"/>
                  <a:pt x="16" y="52"/>
                </a:cubicBezTo>
                <a:cubicBezTo>
                  <a:pt x="46" y="75"/>
                  <a:pt x="46" y="75"/>
                  <a:pt x="46" y="75"/>
                </a:cubicBezTo>
                <a:cubicBezTo>
                  <a:pt x="73" y="54"/>
                  <a:pt x="73" y="54"/>
                  <a:pt x="73" y="54"/>
                </a:cubicBezTo>
                <a:cubicBezTo>
                  <a:pt x="73" y="30"/>
                  <a:pt x="73" y="30"/>
                  <a:pt x="73" y="30"/>
                </a:cubicBezTo>
                <a:cubicBezTo>
                  <a:pt x="16" y="30"/>
                  <a:pt x="16" y="30"/>
                  <a:pt x="16" y="30"/>
                </a:cubicBezTo>
                <a:close/>
                <a:moveTo>
                  <a:pt x="26" y="35"/>
                </a:moveTo>
                <a:cubicBezTo>
                  <a:pt x="26" y="39"/>
                  <a:pt x="26" y="39"/>
                  <a:pt x="26" y="39"/>
                </a:cubicBezTo>
                <a:cubicBezTo>
                  <a:pt x="64" y="39"/>
                  <a:pt x="64" y="39"/>
                  <a:pt x="64" y="39"/>
                </a:cubicBezTo>
                <a:cubicBezTo>
                  <a:pt x="64" y="35"/>
                  <a:pt x="64" y="35"/>
                  <a:pt x="64" y="35"/>
                </a:cubicBezTo>
                <a:cubicBezTo>
                  <a:pt x="26" y="35"/>
                  <a:pt x="26" y="35"/>
                  <a:pt x="26" y="35"/>
                </a:cubicBezTo>
                <a:close/>
                <a:moveTo>
                  <a:pt x="26" y="51"/>
                </a:moveTo>
                <a:cubicBezTo>
                  <a:pt x="26" y="55"/>
                  <a:pt x="26" y="55"/>
                  <a:pt x="26" y="55"/>
                </a:cubicBezTo>
                <a:cubicBezTo>
                  <a:pt x="64" y="55"/>
                  <a:pt x="64" y="55"/>
                  <a:pt x="64" y="55"/>
                </a:cubicBezTo>
                <a:cubicBezTo>
                  <a:pt x="64" y="51"/>
                  <a:pt x="64" y="51"/>
                  <a:pt x="64" y="51"/>
                </a:cubicBezTo>
                <a:cubicBezTo>
                  <a:pt x="26" y="51"/>
                  <a:pt x="26" y="51"/>
                  <a:pt x="26" y="51"/>
                </a:cubicBezTo>
                <a:close/>
                <a:moveTo>
                  <a:pt x="26" y="43"/>
                </a:moveTo>
                <a:cubicBezTo>
                  <a:pt x="26" y="47"/>
                  <a:pt x="26" y="47"/>
                  <a:pt x="26" y="47"/>
                </a:cubicBezTo>
                <a:cubicBezTo>
                  <a:pt x="64" y="47"/>
                  <a:pt x="64" y="47"/>
                  <a:pt x="64" y="47"/>
                </a:cubicBezTo>
                <a:cubicBezTo>
                  <a:pt x="64" y="43"/>
                  <a:pt x="64" y="43"/>
                  <a:pt x="64" y="43"/>
                </a:cubicBezTo>
                <a:cubicBezTo>
                  <a:pt x="26" y="43"/>
                  <a:pt x="26" y="43"/>
                  <a:pt x="26" y="43"/>
                </a:cubicBezTo>
                <a:close/>
                <a:moveTo>
                  <a:pt x="10" y="87"/>
                </a:moveTo>
                <a:cubicBezTo>
                  <a:pt x="28" y="70"/>
                  <a:pt x="28" y="70"/>
                  <a:pt x="28" y="70"/>
                </a:cubicBezTo>
                <a:cubicBezTo>
                  <a:pt x="29" y="69"/>
                  <a:pt x="29" y="68"/>
                  <a:pt x="28" y="67"/>
                </a:cubicBezTo>
                <a:cubicBezTo>
                  <a:pt x="28" y="66"/>
                  <a:pt x="27" y="66"/>
                  <a:pt x="26" y="67"/>
                </a:cubicBezTo>
                <a:cubicBezTo>
                  <a:pt x="8" y="84"/>
                  <a:pt x="8" y="84"/>
                  <a:pt x="8" y="84"/>
                </a:cubicBezTo>
                <a:cubicBezTo>
                  <a:pt x="7" y="85"/>
                  <a:pt x="7" y="86"/>
                  <a:pt x="8" y="87"/>
                </a:cubicBezTo>
                <a:cubicBezTo>
                  <a:pt x="8" y="88"/>
                  <a:pt x="10" y="88"/>
                  <a:pt x="10" y="87"/>
                </a:cubicBezTo>
                <a:close/>
                <a:moveTo>
                  <a:pt x="85" y="84"/>
                </a:moveTo>
                <a:cubicBezTo>
                  <a:pt x="67" y="67"/>
                  <a:pt x="67" y="67"/>
                  <a:pt x="67" y="67"/>
                </a:cubicBezTo>
                <a:cubicBezTo>
                  <a:pt x="66" y="66"/>
                  <a:pt x="65" y="66"/>
                  <a:pt x="64" y="67"/>
                </a:cubicBezTo>
                <a:cubicBezTo>
                  <a:pt x="63" y="68"/>
                  <a:pt x="63" y="69"/>
                  <a:pt x="64" y="70"/>
                </a:cubicBezTo>
                <a:cubicBezTo>
                  <a:pt x="82" y="87"/>
                  <a:pt x="82" y="87"/>
                  <a:pt x="82" y="87"/>
                </a:cubicBezTo>
                <a:cubicBezTo>
                  <a:pt x="83" y="88"/>
                  <a:pt x="84" y="88"/>
                  <a:pt x="85" y="87"/>
                </a:cubicBezTo>
                <a:cubicBezTo>
                  <a:pt x="85" y="86"/>
                  <a:pt x="85" y="85"/>
                  <a:pt x="85" y="84"/>
                </a:cubicBezTo>
                <a:close/>
              </a:path>
            </a:pathLst>
          </a:custGeom>
          <a:solidFill>
            <a:srgbClr val="A7806F"/>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A7806F"/>
              </a:solidFill>
              <a:latin typeface="华文行楷" panose="02010800040101010101" charset="-122"/>
              <a:ea typeface="华文行楷" panose="02010800040101010101" charset="-122"/>
              <a:cs typeface="Arial" panose="020B0604020202020204" pitchFamily="34" charset="0"/>
            </a:endParaRPr>
          </a:p>
        </p:txBody>
      </p:sp>
      <p:grpSp>
        <p:nvGrpSpPr>
          <p:cNvPr id="34" name="组合 33"/>
          <p:cNvGrpSpPr/>
          <p:nvPr/>
        </p:nvGrpSpPr>
        <p:grpSpPr>
          <a:xfrm rot="0">
            <a:off x="7927975" y="1473835"/>
            <a:ext cx="2819400" cy="1765300"/>
            <a:chOff x="2851" y="2972"/>
            <a:chExt cx="4440" cy="2760"/>
          </a:xfrm>
        </p:grpSpPr>
        <p:sp>
          <p:nvSpPr>
            <p:cNvPr id="35" name="矩形 34"/>
            <p:cNvSpPr/>
            <p:nvPr/>
          </p:nvSpPr>
          <p:spPr>
            <a:xfrm>
              <a:off x="2851" y="2972"/>
              <a:ext cx="4440" cy="2760"/>
            </a:xfrm>
            <a:prstGeom prst="rect">
              <a:avLst/>
            </a:prstGeom>
            <a:noFill/>
            <a:ln w="3175">
              <a:solidFill>
                <a:srgbClr val="A7806F"/>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endParaRPr>
                <a:solidFill>
                  <a:srgbClr val="A7806F"/>
                </a:solidFill>
                <a:sym typeface="+mn-ea"/>
              </a:endParaRPr>
            </a:p>
          </p:txBody>
        </p:sp>
        <p:sp>
          <p:nvSpPr>
            <p:cNvPr id="36" name="矩形 35"/>
            <p:cNvSpPr/>
            <p:nvPr/>
          </p:nvSpPr>
          <p:spPr>
            <a:xfrm>
              <a:off x="3074" y="4121"/>
              <a:ext cx="3994" cy="1180"/>
            </a:xfrm>
            <a:prstGeom prst="rect">
              <a:avLst/>
            </a:prstGeom>
            <a:ln>
              <a:noFill/>
            </a:ln>
          </p:spPr>
          <p:txBody>
            <a:bodyPr wrap="square">
              <a:spAutoFit/>
            </a:bodyPr>
            <a:p>
              <a:pPr algn="ctr">
                <a:lnSpc>
                  <a:spcPct val="120000"/>
                </a:lnSpc>
                <a:defRPr/>
              </a:pPr>
              <a:r>
                <a:rPr lang="zh-CN" altLang="en-US" sz="1200" b="1" dirty="0" smtClean="0">
                  <a:solidFill>
                    <a:srgbClr val="A7806F"/>
                  </a:solidFill>
                  <a:latin typeface="微软雅黑" panose="020B0503020204020204" charset="-122"/>
                  <a:ea typeface="微软雅黑" panose="020B0503020204020204" charset="-122"/>
                  <a:cs typeface="+mn-ea"/>
                  <a:sym typeface="+mn-ea"/>
                </a:rPr>
                <a:t>标题文本输入</a:t>
              </a:r>
              <a:endParaRPr lang="zh-CN" altLang="en-US" sz="1200" b="1" dirty="0" smtClean="0">
                <a:solidFill>
                  <a:srgbClr val="A7806F"/>
                </a:solidFill>
                <a:latin typeface="微软雅黑" panose="020B0503020204020204" charset="-122"/>
                <a:ea typeface="微软雅黑" panose="020B0503020204020204" charset="-122"/>
                <a:cs typeface="+mn-ea"/>
                <a:sym typeface="+mn-ea"/>
              </a:endParaRPr>
            </a:p>
            <a:p>
              <a:pPr algn="ctr">
                <a:lnSpc>
                  <a:spcPct val="120000"/>
                </a:lnSpc>
                <a:defRPr/>
              </a:pPr>
              <a:r>
                <a:rPr lang="en-US" altLang="zh-CN" sz="1200" dirty="0" err="1" smtClean="0">
                  <a:solidFill>
                    <a:srgbClr val="A7806F"/>
                  </a:solidFill>
                  <a:latin typeface="微软雅黑" panose="020B0503020204020204" charset="-122"/>
                  <a:ea typeface="微软雅黑" panose="020B0503020204020204" charset="-122"/>
                  <a:cs typeface="+mn-ea"/>
                  <a:sym typeface="+mn-ea"/>
                </a:rPr>
                <a:t>您的内容打在这里</a:t>
              </a:r>
              <a:r>
                <a:rPr lang="en-US" altLang="zh-CN" sz="1200" dirty="0" err="1">
                  <a:solidFill>
                    <a:srgbClr val="A7806F"/>
                  </a:solidFill>
                  <a:latin typeface="微软雅黑" panose="020B0503020204020204" charset="-122"/>
                  <a:ea typeface="微软雅黑" panose="020B0503020204020204" charset="-122"/>
                  <a:cs typeface="+mn-ea"/>
                  <a:sym typeface="+mn-ea"/>
                </a:rPr>
                <a:t>，或者通过复制您的文本后，在此框中选择粘贴</a:t>
              </a:r>
              <a:r>
                <a:rPr lang="en-US" altLang="zh-CN" sz="1200" dirty="0" smtClean="0">
                  <a:solidFill>
                    <a:srgbClr val="A7806F"/>
                  </a:solidFill>
                  <a:latin typeface="微软雅黑" panose="020B0503020204020204" charset="-122"/>
                  <a:ea typeface="微软雅黑" panose="020B0503020204020204" charset="-122"/>
                  <a:cs typeface="+mn-ea"/>
                  <a:sym typeface="+mn-ea"/>
                </a:rPr>
                <a:t>。</a:t>
              </a:r>
              <a:endParaRPr lang="en-US" altLang="zh-CN" sz="1200" dirty="0" smtClean="0">
                <a:solidFill>
                  <a:srgbClr val="A7806F"/>
                </a:solidFill>
                <a:latin typeface="微软雅黑" panose="020B0503020204020204" charset="-122"/>
                <a:ea typeface="微软雅黑" panose="020B0503020204020204" charset="-122"/>
                <a:cs typeface="+mn-ea"/>
                <a:sym typeface="+mn-ea"/>
              </a:endParaRPr>
            </a:p>
          </p:txBody>
        </p:sp>
      </p:grpSp>
      <p:grpSp>
        <p:nvGrpSpPr>
          <p:cNvPr id="53" name="组合 52"/>
          <p:cNvGrpSpPr/>
          <p:nvPr/>
        </p:nvGrpSpPr>
        <p:grpSpPr>
          <a:xfrm rot="0">
            <a:off x="9104630" y="1697355"/>
            <a:ext cx="466090" cy="394335"/>
            <a:chOff x="9543502" y="2688540"/>
            <a:chExt cx="631998" cy="534594"/>
          </a:xfrm>
          <a:solidFill>
            <a:srgbClr val="A7806F"/>
          </a:solidFill>
        </p:grpSpPr>
        <p:sp>
          <p:nvSpPr>
            <p:cNvPr id="7" name="Freeform 248"/>
            <p:cNvSpPr/>
            <p:nvPr/>
          </p:nvSpPr>
          <p:spPr bwMode="auto">
            <a:xfrm>
              <a:off x="9543502" y="2774619"/>
              <a:ext cx="419067" cy="283153"/>
            </a:xfrm>
            <a:custGeom>
              <a:avLst/>
              <a:gdLst>
                <a:gd name="T0" fmla="*/ 370 w 370"/>
                <a:gd name="T1" fmla="*/ 0 h 250"/>
                <a:gd name="T2" fmla="*/ 0 w 370"/>
                <a:gd name="T3" fmla="*/ 54 h 250"/>
                <a:gd name="T4" fmla="*/ 36 w 370"/>
                <a:gd name="T5" fmla="*/ 250 h 250"/>
                <a:gd name="T6" fmla="*/ 282 w 370"/>
                <a:gd name="T7" fmla="*/ 250 h 250"/>
                <a:gd name="T8" fmla="*/ 370 w 370"/>
                <a:gd name="T9" fmla="*/ 0 h 250"/>
              </a:gdLst>
              <a:ahLst/>
              <a:cxnLst>
                <a:cxn ang="0">
                  <a:pos x="T0" y="T1"/>
                </a:cxn>
                <a:cxn ang="0">
                  <a:pos x="T2" y="T3"/>
                </a:cxn>
                <a:cxn ang="0">
                  <a:pos x="T4" y="T5"/>
                </a:cxn>
                <a:cxn ang="0">
                  <a:pos x="T6" y="T7"/>
                </a:cxn>
                <a:cxn ang="0">
                  <a:pos x="T8" y="T9"/>
                </a:cxn>
              </a:cxnLst>
              <a:rect l="0" t="0" r="r" b="b"/>
              <a:pathLst>
                <a:path w="370" h="250">
                  <a:moveTo>
                    <a:pt x="370" y="0"/>
                  </a:moveTo>
                  <a:lnTo>
                    <a:pt x="0" y="54"/>
                  </a:lnTo>
                  <a:lnTo>
                    <a:pt x="36" y="250"/>
                  </a:lnTo>
                  <a:lnTo>
                    <a:pt x="282" y="250"/>
                  </a:lnTo>
                  <a:lnTo>
                    <a:pt x="37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A7806F"/>
                </a:solidFill>
              </a:endParaRPr>
            </a:p>
          </p:txBody>
        </p:sp>
        <p:sp>
          <p:nvSpPr>
            <p:cNvPr id="55" name="Freeform 249"/>
            <p:cNvSpPr/>
            <p:nvPr/>
          </p:nvSpPr>
          <p:spPr bwMode="auto">
            <a:xfrm>
              <a:off x="9591072" y="2688540"/>
              <a:ext cx="584428" cy="432658"/>
            </a:xfrm>
            <a:custGeom>
              <a:avLst/>
              <a:gdLst>
                <a:gd name="T0" fmla="*/ 250 w 258"/>
                <a:gd name="T1" fmla="*/ 0 h 191"/>
                <a:gd name="T2" fmla="*/ 200 w 258"/>
                <a:gd name="T3" fmla="*/ 0 h 191"/>
                <a:gd name="T4" fmla="*/ 200 w 258"/>
                <a:gd name="T5" fmla="*/ 0 h 191"/>
                <a:gd name="T6" fmla="*/ 198 w 258"/>
                <a:gd name="T7" fmla="*/ 1 h 191"/>
                <a:gd name="T8" fmla="*/ 197 w 258"/>
                <a:gd name="T9" fmla="*/ 1 h 191"/>
                <a:gd name="T10" fmla="*/ 195 w 258"/>
                <a:gd name="T11" fmla="*/ 2 h 191"/>
                <a:gd name="T12" fmla="*/ 194 w 258"/>
                <a:gd name="T13" fmla="*/ 3 h 191"/>
                <a:gd name="T14" fmla="*/ 193 w 258"/>
                <a:gd name="T15" fmla="*/ 4 h 191"/>
                <a:gd name="T16" fmla="*/ 193 w 258"/>
                <a:gd name="T17" fmla="*/ 5 h 191"/>
                <a:gd name="T18" fmla="*/ 192 w 258"/>
                <a:gd name="T19" fmla="*/ 5 h 191"/>
                <a:gd name="T20" fmla="*/ 130 w 258"/>
                <a:gd name="T21" fmla="*/ 175 h 191"/>
                <a:gd name="T22" fmla="*/ 7 w 258"/>
                <a:gd name="T23" fmla="*/ 175 h 191"/>
                <a:gd name="T24" fmla="*/ 0 w 258"/>
                <a:gd name="T25" fmla="*/ 183 h 191"/>
                <a:gd name="T26" fmla="*/ 7 w 258"/>
                <a:gd name="T27" fmla="*/ 191 h 191"/>
                <a:gd name="T28" fmla="*/ 135 w 258"/>
                <a:gd name="T29" fmla="*/ 191 h 191"/>
                <a:gd name="T30" fmla="*/ 138 w 258"/>
                <a:gd name="T31" fmla="*/ 190 h 191"/>
                <a:gd name="T32" fmla="*/ 139 w 258"/>
                <a:gd name="T33" fmla="*/ 190 h 191"/>
                <a:gd name="T34" fmla="*/ 140 w 258"/>
                <a:gd name="T35" fmla="*/ 189 h 191"/>
                <a:gd name="T36" fmla="*/ 141 w 258"/>
                <a:gd name="T37" fmla="*/ 188 h 191"/>
                <a:gd name="T38" fmla="*/ 142 w 258"/>
                <a:gd name="T39" fmla="*/ 187 h 191"/>
                <a:gd name="T40" fmla="*/ 143 w 258"/>
                <a:gd name="T41" fmla="*/ 186 h 191"/>
                <a:gd name="T42" fmla="*/ 143 w 258"/>
                <a:gd name="T43" fmla="*/ 186 h 191"/>
                <a:gd name="T44" fmla="*/ 205 w 258"/>
                <a:gd name="T45" fmla="*/ 16 h 191"/>
                <a:gd name="T46" fmla="*/ 250 w 258"/>
                <a:gd name="T47" fmla="*/ 16 h 191"/>
                <a:gd name="T48" fmla="*/ 258 w 258"/>
                <a:gd name="T49" fmla="*/ 8 h 191"/>
                <a:gd name="T50" fmla="*/ 250 w 258"/>
                <a:gd name="T51" fmla="*/ 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58" h="191">
                  <a:moveTo>
                    <a:pt x="250" y="0"/>
                  </a:moveTo>
                  <a:cubicBezTo>
                    <a:pt x="200" y="0"/>
                    <a:pt x="200" y="0"/>
                    <a:pt x="200" y="0"/>
                  </a:cubicBezTo>
                  <a:cubicBezTo>
                    <a:pt x="200" y="0"/>
                    <a:pt x="200" y="0"/>
                    <a:pt x="200" y="0"/>
                  </a:cubicBezTo>
                  <a:cubicBezTo>
                    <a:pt x="199" y="0"/>
                    <a:pt x="198" y="1"/>
                    <a:pt x="198" y="1"/>
                  </a:cubicBezTo>
                  <a:cubicBezTo>
                    <a:pt x="197" y="1"/>
                    <a:pt x="197" y="1"/>
                    <a:pt x="197" y="1"/>
                  </a:cubicBezTo>
                  <a:cubicBezTo>
                    <a:pt x="196" y="1"/>
                    <a:pt x="196" y="2"/>
                    <a:pt x="195" y="2"/>
                  </a:cubicBezTo>
                  <a:cubicBezTo>
                    <a:pt x="195" y="2"/>
                    <a:pt x="195" y="2"/>
                    <a:pt x="194" y="3"/>
                  </a:cubicBezTo>
                  <a:cubicBezTo>
                    <a:pt x="194" y="3"/>
                    <a:pt x="194" y="3"/>
                    <a:pt x="193" y="4"/>
                  </a:cubicBezTo>
                  <a:cubicBezTo>
                    <a:pt x="193" y="4"/>
                    <a:pt x="193" y="5"/>
                    <a:pt x="193" y="5"/>
                  </a:cubicBezTo>
                  <a:cubicBezTo>
                    <a:pt x="193" y="5"/>
                    <a:pt x="193" y="5"/>
                    <a:pt x="192" y="5"/>
                  </a:cubicBezTo>
                  <a:cubicBezTo>
                    <a:pt x="130" y="175"/>
                    <a:pt x="130" y="175"/>
                    <a:pt x="130" y="175"/>
                  </a:cubicBezTo>
                  <a:cubicBezTo>
                    <a:pt x="7" y="175"/>
                    <a:pt x="7" y="175"/>
                    <a:pt x="7" y="175"/>
                  </a:cubicBezTo>
                  <a:cubicBezTo>
                    <a:pt x="3" y="175"/>
                    <a:pt x="0" y="179"/>
                    <a:pt x="0" y="183"/>
                  </a:cubicBezTo>
                  <a:cubicBezTo>
                    <a:pt x="0" y="188"/>
                    <a:pt x="3" y="191"/>
                    <a:pt x="7" y="191"/>
                  </a:cubicBezTo>
                  <a:cubicBezTo>
                    <a:pt x="135" y="191"/>
                    <a:pt x="135" y="191"/>
                    <a:pt x="135" y="191"/>
                  </a:cubicBezTo>
                  <a:cubicBezTo>
                    <a:pt x="136" y="191"/>
                    <a:pt x="137" y="191"/>
                    <a:pt x="138" y="190"/>
                  </a:cubicBezTo>
                  <a:cubicBezTo>
                    <a:pt x="138" y="190"/>
                    <a:pt x="139" y="190"/>
                    <a:pt x="139" y="190"/>
                  </a:cubicBezTo>
                  <a:cubicBezTo>
                    <a:pt x="139" y="190"/>
                    <a:pt x="140" y="189"/>
                    <a:pt x="140" y="189"/>
                  </a:cubicBezTo>
                  <a:cubicBezTo>
                    <a:pt x="141" y="189"/>
                    <a:pt x="141" y="189"/>
                    <a:pt x="141" y="188"/>
                  </a:cubicBezTo>
                  <a:cubicBezTo>
                    <a:pt x="141" y="188"/>
                    <a:pt x="142" y="187"/>
                    <a:pt x="142" y="187"/>
                  </a:cubicBezTo>
                  <a:cubicBezTo>
                    <a:pt x="142" y="186"/>
                    <a:pt x="142" y="186"/>
                    <a:pt x="143" y="186"/>
                  </a:cubicBezTo>
                  <a:cubicBezTo>
                    <a:pt x="143" y="186"/>
                    <a:pt x="143" y="186"/>
                    <a:pt x="143" y="186"/>
                  </a:cubicBezTo>
                  <a:cubicBezTo>
                    <a:pt x="205" y="16"/>
                    <a:pt x="205" y="16"/>
                    <a:pt x="205" y="16"/>
                  </a:cubicBezTo>
                  <a:cubicBezTo>
                    <a:pt x="250" y="16"/>
                    <a:pt x="250" y="16"/>
                    <a:pt x="250" y="16"/>
                  </a:cubicBezTo>
                  <a:cubicBezTo>
                    <a:pt x="254" y="16"/>
                    <a:pt x="258" y="12"/>
                    <a:pt x="258" y="8"/>
                  </a:cubicBezTo>
                  <a:cubicBezTo>
                    <a:pt x="258" y="4"/>
                    <a:pt x="254" y="0"/>
                    <a:pt x="25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A7806F"/>
                </a:solidFill>
              </a:endParaRPr>
            </a:p>
          </p:txBody>
        </p:sp>
        <p:sp>
          <p:nvSpPr>
            <p:cNvPr id="56" name="Oval 250"/>
            <p:cNvSpPr>
              <a:spLocks noChangeArrowheads="1"/>
            </p:cNvSpPr>
            <p:nvPr/>
          </p:nvSpPr>
          <p:spPr bwMode="auto">
            <a:xfrm>
              <a:off x="9611459" y="3143851"/>
              <a:ext cx="79283" cy="7928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A7806F"/>
                </a:solidFill>
              </a:endParaRPr>
            </a:p>
          </p:txBody>
        </p:sp>
        <p:sp>
          <p:nvSpPr>
            <p:cNvPr id="57" name="Oval 251"/>
            <p:cNvSpPr>
              <a:spLocks noChangeArrowheads="1"/>
            </p:cNvSpPr>
            <p:nvPr/>
          </p:nvSpPr>
          <p:spPr bwMode="auto">
            <a:xfrm>
              <a:off x="9822125" y="3143851"/>
              <a:ext cx="79283" cy="7928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A7806F"/>
                </a:solidFill>
              </a:endParaRPr>
            </a:p>
          </p:txBody>
        </p:sp>
      </p:grpSp>
      <p:sp>
        <p:nvSpPr>
          <p:cNvPr id="9" name="文本框 8"/>
          <p:cNvSpPr txBox="1"/>
          <p:nvPr/>
        </p:nvSpPr>
        <p:spPr>
          <a:xfrm>
            <a:off x="1317625" y="3655695"/>
            <a:ext cx="2279650" cy="337185"/>
          </a:xfrm>
          <a:prstGeom prst="rect">
            <a:avLst/>
          </a:prstGeom>
          <a:noFill/>
        </p:spPr>
        <p:txBody>
          <a:bodyPr wrap="square" rtlCol="0">
            <a:spAutoFit/>
          </a:bodyPr>
          <a:p>
            <a:pPr algn="l" fontAlgn="auto">
              <a:lnSpc>
                <a:spcPct val="100000"/>
              </a:lnSpc>
            </a:pPr>
            <a:r>
              <a:rPr lang="zh-CN" altLang="en-US" sz="1600" b="1">
                <a:solidFill>
                  <a:srgbClr val="A7806F"/>
                </a:solidFill>
                <a:latin typeface="微软雅黑" panose="020B0503020204020204" charset="-122"/>
                <a:ea typeface="微软雅黑" panose="020B0503020204020204" charset="-122"/>
              </a:rPr>
              <a:t>此处输入标题</a:t>
            </a:r>
            <a:endParaRPr lang="zh-CN" altLang="en-US" sz="1600" b="1">
              <a:solidFill>
                <a:srgbClr val="A7806F"/>
              </a:solidFill>
              <a:latin typeface="微软雅黑" panose="020B0503020204020204" charset="-122"/>
              <a:ea typeface="微软雅黑" panose="020B0503020204020204" charset="-122"/>
            </a:endParaRPr>
          </a:p>
        </p:txBody>
      </p:sp>
      <p:sp>
        <p:nvSpPr>
          <p:cNvPr id="10" name="文本框 9"/>
          <p:cNvSpPr txBox="1"/>
          <p:nvPr/>
        </p:nvSpPr>
        <p:spPr>
          <a:xfrm>
            <a:off x="1317625" y="3992880"/>
            <a:ext cx="2867025" cy="1753235"/>
          </a:xfrm>
          <a:prstGeom prst="rect">
            <a:avLst/>
          </a:prstGeom>
          <a:noFill/>
        </p:spPr>
        <p:txBody>
          <a:bodyPr wrap="square" rtlCol="0">
            <a:spAutoFit/>
          </a:bodyPr>
          <a:p>
            <a:pPr algn="l" fontAlgn="auto">
              <a:lnSpc>
                <a:spcPct val="150000"/>
              </a:lnSpc>
            </a:pPr>
            <a:r>
              <a:rPr lang="en-US" altLang="zh-CN" sz="1200" dirty="0" err="1" smtClean="0">
                <a:solidFill>
                  <a:srgbClr val="A7806F"/>
                </a:solidFill>
                <a:latin typeface="微软雅黑" panose="020B0503020204020204" charset="-122"/>
                <a:ea typeface="微软雅黑" panose="020B0503020204020204" charset="-122"/>
                <a:cs typeface="+mn-ea"/>
                <a:sym typeface="+mn-ea"/>
              </a:rPr>
              <a:t>您的内容打在这里</a:t>
            </a:r>
            <a:r>
              <a:rPr lang="en-US" altLang="zh-CN" sz="1200" dirty="0" err="1">
                <a:solidFill>
                  <a:srgbClr val="A7806F"/>
                </a:solidFill>
                <a:latin typeface="微软雅黑" panose="020B0503020204020204" charset="-122"/>
                <a:ea typeface="微软雅黑" panose="020B0503020204020204" charset="-122"/>
                <a:cs typeface="+mn-ea"/>
                <a:sym typeface="+mn-ea"/>
              </a:rPr>
              <a:t>，或者通过复制您的文本后，在此框中选择粘贴</a:t>
            </a:r>
            <a:r>
              <a:rPr lang="en-US" altLang="zh-CN" sz="1200" dirty="0" smtClean="0">
                <a:solidFill>
                  <a:srgbClr val="A7806F"/>
                </a:solidFill>
                <a:latin typeface="微软雅黑" panose="020B0503020204020204" charset="-122"/>
                <a:ea typeface="微软雅黑" panose="020B0503020204020204" charset="-122"/>
                <a:cs typeface="+mn-ea"/>
                <a:sym typeface="+mn-ea"/>
              </a:rPr>
              <a:t>。</a:t>
            </a:r>
            <a:r>
              <a:rPr lang="en-US" altLang="zh-CN" sz="1200" dirty="0" err="1" smtClean="0">
                <a:solidFill>
                  <a:srgbClr val="A7806F"/>
                </a:solidFill>
                <a:latin typeface="微软雅黑" panose="020B0503020204020204" charset="-122"/>
                <a:ea typeface="微软雅黑" panose="020B0503020204020204" charset="-122"/>
                <a:cs typeface="+mn-ea"/>
                <a:sym typeface="+mn-ea"/>
              </a:rPr>
              <a:t>您的内容打在这里</a:t>
            </a:r>
            <a:r>
              <a:rPr lang="en-US" altLang="zh-CN" sz="1200" dirty="0" err="1">
                <a:solidFill>
                  <a:srgbClr val="A7806F"/>
                </a:solidFill>
                <a:latin typeface="微软雅黑" panose="020B0503020204020204" charset="-122"/>
                <a:ea typeface="微软雅黑" panose="020B0503020204020204" charset="-122"/>
                <a:cs typeface="+mn-ea"/>
                <a:sym typeface="+mn-ea"/>
              </a:rPr>
              <a:t>，或者通过复制您的文本后，在此框中选择粘贴</a:t>
            </a:r>
            <a:r>
              <a:rPr lang="en-US" altLang="zh-CN" sz="1200" dirty="0" smtClean="0">
                <a:solidFill>
                  <a:srgbClr val="A7806F"/>
                </a:solidFill>
                <a:latin typeface="微软雅黑" panose="020B0503020204020204" charset="-122"/>
                <a:ea typeface="微软雅黑" panose="020B0503020204020204" charset="-122"/>
                <a:cs typeface="+mn-ea"/>
                <a:sym typeface="+mn-ea"/>
              </a:rPr>
              <a:t>。</a:t>
            </a:r>
            <a:endParaRPr lang="en-US" altLang="zh-CN" sz="1200" dirty="0" smtClean="0">
              <a:solidFill>
                <a:srgbClr val="A7806F"/>
              </a:solidFill>
              <a:latin typeface="微软雅黑" panose="020B0503020204020204" charset="-122"/>
              <a:ea typeface="微软雅黑" panose="020B0503020204020204" charset="-122"/>
              <a:cs typeface="+mn-ea"/>
              <a:sym typeface="+mn-ea"/>
            </a:endParaRPr>
          </a:p>
          <a:p>
            <a:pPr algn="l" fontAlgn="auto">
              <a:lnSpc>
                <a:spcPct val="150000"/>
              </a:lnSpc>
            </a:pPr>
            <a:r>
              <a:rPr lang="en-US" altLang="zh-CN" sz="1200" dirty="0" err="1" smtClean="0">
                <a:solidFill>
                  <a:srgbClr val="A7806F"/>
                </a:solidFill>
                <a:latin typeface="微软雅黑" panose="020B0503020204020204" charset="-122"/>
                <a:ea typeface="微软雅黑" panose="020B0503020204020204" charset="-122"/>
                <a:cs typeface="+mn-ea"/>
                <a:sym typeface="+mn-ea"/>
              </a:rPr>
              <a:t>您的内容打在这里</a:t>
            </a:r>
            <a:r>
              <a:rPr lang="en-US" altLang="zh-CN" sz="1200" dirty="0" err="1">
                <a:solidFill>
                  <a:srgbClr val="A7806F"/>
                </a:solidFill>
                <a:latin typeface="微软雅黑" panose="020B0503020204020204" charset="-122"/>
                <a:ea typeface="微软雅黑" panose="020B0503020204020204" charset="-122"/>
                <a:cs typeface="+mn-ea"/>
                <a:sym typeface="+mn-ea"/>
              </a:rPr>
              <a:t>，或者通过复制您的文本后，在此框中选择粘贴</a:t>
            </a:r>
            <a:r>
              <a:rPr lang="en-US" altLang="zh-CN" sz="1200" dirty="0" smtClean="0">
                <a:solidFill>
                  <a:srgbClr val="A7806F"/>
                </a:solidFill>
                <a:latin typeface="微软雅黑" panose="020B0503020204020204" charset="-122"/>
                <a:ea typeface="微软雅黑" panose="020B0503020204020204" charset="-122"/>
                <a:cs typeface="+mn-ea"/>
                <a:sym typeface="+mn-ea"/>
              </a:rPr>
              <a:t>。</a:t>
            </a:r>
            <a:endParaRPr lang="en-US" altLang="zh-CN" sz="1200" dirty="0" smtClean="0">
              <a:solidFill>
                <a:srgbClr val="A7806F"/>
              </a:solidFill>
              <a:latin typeface="微软雅黑" panose="020B0503020204020204" charset="-122"/>
              <a:ea typeface="微软雅黑" panose="020B0503020204020204" charset="-122"/>
              <a:cs typeface="+mn-ea"/>
              <a:sym typeface="+mn-ea"/>
            </a:endParaRPr>
          </a:p>
        </p:txBody>
      </p:sp>
      <p:sp>
        <p:nvSpPr>
          <p:cNvPr id="11" name="文本框 10"/>
          <p:cNvSpPr txBox="1"/>
          <p:nvPr/>
        </p:nvSpPr>
        <p:spPr>
          <a:xfrm>
            <a:off x="4659630" y="3655695"/>
            <a:ext cx="2242820" cy="337185"/>
          </a:xfrm>
          <a:prstGeom prst="rect">
            <a:avLst/>
          </a:prstGeom>
          <a:noFill/>
        </p:spPr>
        <p:txBody>
          <a:bodyPr wrap="square" rtlCol="0">
            <a:spAutoFit/>
          </a:bodyPr>
          <a:p>
            <a:pPr algn="l" fontAlgn="auto">
              <a:lnSpc>
                <a:spcPct val="100000"/>
              </a:lnSpc>
            </a:pPr>
            <a:r>
              <a:rPr lang="zh-CN" altLang="en-US" sz="1600" b="1">
                <a:solidFill>
                  <a:srgbClr val="A7806F"/>
                </a:solidFill>
                <a:latin typeface="微软雅黑" panose="020B0503020204020204" charset="-122"/>
                <a:ea typeface="微软雅黑" panose="020B0503020204020204" charset="-122"/>
              </a:rPr>
              <a:t>此处输入标题</a:t>
            </a:r>
            <a:endParaRPr lang="zh-CN" altLang="en-US" sz="1600" b="1">
              <a:solidFill>
                <a:srgbClr val="A7806F"/>
              </a:solidFill>
              <a:latin typeface="微软雅黑" panose="020B0503020204020204" charset="-122"/>
              <a:ea typeface="微软雅黑" panose="020B0503020204020204" charset="-122"/>
            </a:endParaRPr>
          </a:p>
        </p:txBody>
      </p:sp>
      <p:sp>
        <p:nvSpPr>
          <p:cNvPr id="12" name="文本框 11"/>
          <p:cNvSpPr txBox="1"/>
          <p:nvPr/>
        </p:nvSpPr>
        <p:spPr>
          <a:xfrm>
            <a:off x="4659630" y="3992880"/>
            <a:ext cx="2820670" cy="1753235"/>
          </a:xfrm>
          <a:prstGeom prst="rect">
            <a:avLst/>
          </a:prstGeom>
          <a:noFill/>
        </p:spPr>
        <p:txBody>
          <a:bodyPr wrap="square" rtlCol="0">
            <a:spAutoFit/>
          </a:bodyPr>
          <a:p>
            <a:pPr algn="l" fontAlgn="auto">
              <a:lnSpc>
                <a:spcPct val="150000"/>
              </a:lnSpc>
            </a:pPr>
            <a:r>
              <a:rPr lang="en-US" altLang="zh-CN" sz="1200" dirty="0" err="1" smtClean="0">
                <a:solidFill>
                  <a:srgbClr val="A7806F"/>
                </a:solidFill>
                <a:latin typeface="微软雅黑" panose="020B0503020204020204" charset="-122"/>
                <a:ea typeface="微软雅黑" panose="020B0503020204020204" charset="-122"/>
                <a:cs typeface="+mn-ea"/>
                <a:sym typeface="+mn-ea"/>
              </a:rPr>
              <a:t>您的内容打在这里</a:t>
            </a:r>
            <a:r>
              <a:rPr lang="en-US" altLang="zh-CN" sz="1200" dirty="0" err="1">
                <a:solidFill>
                  <a:srgbClr val="A7806F"/>
                </a:solidFill>
                <a:latin typeface="微软雅黑" panose="020B0503020204020204" charset="-122"/>
                <a:ea typeface="微软雅黑" panose="020B0503020204020204" charset="-122"/>
                <a:cs typeface="+mn-ea"/>
                <a:sym typeface="+mn-ea"/>
              </a:rPr>
              <a:t>，或者通过复制您的文本后，在此框中选择粘贴</a:t>
            </a:r>
            <a:r>
              <a:rPr lang="en-US" altLang="zh-CN" sz="1200" dirty="0" smtClean="0">
                <a:solidFill>
                  <a:srgbClr val="A7806F"/>
                </a:solidFill>
                <a:latin typeface="微软雅黑" panose="020B0503020204020204" charset="-122"/>
                <a:ea typeface="微软雅黑" panose="020B0503020204020204" charset="-122"/>
                <a:cs typeface="+mn-ea"/>
                <a:sym typeface="+mn-ea"/>
              </a:rPr>
              <a:t>。</a:t>
            </a:r>
            <a:r>
              <a:rPr lang="en-US" altLang="zh-CN" sz="1200" dirty="0" err="1" smtClean="0">
                <a:solidFill>
                  <a:srgbClr val="A7806F"/>
                </a:solidFill>
                <a:latin typeface="微软雅黑" panose="020B0503020204020204" charset="-122"/>
                <a:ea typeface="微软雅黑" panose="020B0503020204020204" charset="-122"/>
                <a:cs typeface="+mn-ea"/>
                <a:sym typeface="+mn-ea"/>
              </a:rPr>
              <a:t>您的内容打在这里</a:t>
            </a:r>
            <a:r>
              <a:rPr lang="en-US" altLang="zh-CN" sz="1200" dirty="0" err="1">
                <a:solidFill>
                  <a:srgbClr val="A7806F"/>
                </a:solidFill>
                <a:latin typeface="微软雅黑" panose="020B0503020204020204" charset="-122"/>
                <a:ea typeface="微软雅黑" panose="020B0503020204020204" charset="-122"/>
                <a:cs typeface="+mn-ea"/>
                <a:sym typeface="+mn-ea"/>
              </a:rPr>
              <a:t>，或者通过复制您的文本后，在此框中选择粘贴</a:t>
            </a:r>
            <a:r>
              <a:rPr lang="en-US" altLang="zh-CN" sz="1200" dirty="0" smtClean="0">
                <a:solidFill>
                  <a:srgbClr val="A7806F"/>
                </a:solidFill>
                <a:latin typeface="微软雅黑" panose="020B0503020204020204" charset="-122"/>
                <a:ea typeface="微软雅黑" panose="020B0503020204020204" charset="-122"/>
                <a:cs typeface="+mn-ea"/>
                <a:sym typeface="+mn-ea"/>
              </a:rPr>
              <a:t>。</a:t>
            </a:r>
            <a:endParaRPr lang="en-US" altLang="zh-CN" sz="1200" dirty="0" smtClean="0">
              <a:solidFill>
                <a:srgbClr val="A7806F"/>
              </a:solidFill>
              <a:latin typeface="微软雅黑" panose="020B0503020204020204" charset="-122"/>
              <a:ea typeface="微软雅黑" panose="020B0503020204020204" charset="-122"/>
              <a:cs typeface="+mn-ea"/>
              <a:sym typeface="+mn-ea"/>
            </a:endParaRPr>
          </a:p>
          <a:p>
            <a:pPr algn="l" fontAlgn="auto">
              <a:lnSpc>
                <a:spcPct val="150000"/>
              </a:lnSpc>
            </a:pPr>
            <a:r>
              <a:rPr lang="en-US" altLang="zh-CN" sz="1200" dirty="0" err="1" smtClean="0">
                <a:solidFill>
                  <a:srgbClr val="A7806F"/>
                </a:solidFill>
                <a:latin typeface="微软雅黑" panose="020B0503020204020204" charset="-122"/>
                <a:ea typeface="微软雅黑" panose="020B0503020204020204" charset="-122"/>
                <a:cs typeface="+mn-ea"/>
                <a:sym typeface="+mn-ea"/>
              </a:rPr>
              <a:t>您的内容打在这里</a:t>
            </a:r>
            <a:r>
              <a:rPr lang="en-US" altLang="zh-CN" sz="1200" dirty="0" err="1">
                <a:solidFill>
                  <a:srgbClr val="A7806F"/>
                </a:solidFill>
                <a:latin typeface="微软雅黑" panose="020B0503020204020204" charset="-122"/>
                <a:ea typeface="微软雅黑" panose="020B0503020204020204" charset="-122"/>
                <a:cs typeface="+mn-ea"/>
                <a:sym typeface="+mn-ea"/>
              </a:rPr>
              <a:t>，或者通过复制您的文本后，在此框中选择粘贴</a:t>
            </a:r>
            <a:r>
              <a:rPr lang="en-US" altLang="zh-CN" sz="1200" dirty="0" smtClean="0">
                <a:solidFill>
                  <a:srgbClr val="A7806F"/>
                </a:solidFill>
                <a:latin typeface="微软雅黑" panose="020B0503020204020204" charset="-122"/>
                <a:ea typeface="微软雅黑" panose="020B0503020204020204" charset="-122"/>
                <a:cs typeface="+mn-ea"/>
                <a:sym typeface="+mn-ea"/>
              </a:rPr>
              <a:t>。</a:t>
            </a:r>
            <a:endParaRPr lang="en-US" altLang="zh-CN" sz="1200" dirty="0" smtClean="0">
              <a:solidFill>
                <a:srgbClr val="A7806F"/>
              </a:solidFill>
              <a:latin typeface="微软雅黑" panose="020B0503020204020204" charset="-122"/>
              <a:ea typeface="微软雅黑" panose="020B0503020204020204" charset="-122"/>
              <a:cs typeface="+mn-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2"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anim calcmode="lin" valueType="num">
                                      <p:cBhvr>
                                        <p:cTn id="8" dur="500" fill="hold"/>
                                        <p:tgtEl>
                                          <p:spTgt spid="23"/>
                                        </p:tgtEl>
                                        <p:attrNameLst>
                                          <p:attrName>ppt_x</p:attrName>
                                        </p:attrNameLst>
                                      </p:cBhvr>
                                      <p:tavLst>
                                        <p:tav tm="0">
                                          <p:val>
                                            <p:strVal val="#ppt_x"/>
                                          </p:val>
                                        </p:tav>
                                        <p:tav tm="100000">
                                          <p:val>
                                            <p:strVal val="#ppt_x"/>
                                          </p:val>
                                        </p:tav>
                                      </p:tavLst>
                                    </p:anim>
                                    <p:anim calcmode="lin" valueType="num">
                                      <p:cBhvr>
                                        <p:cTn id="9" dur="500" fill="hold"/>
                                        <p:tgtEl>
                                          <p:spTgt spid="23"/>
                                        </p:tgtEl>
                                        <p:attrNameLst>
                                          <p:attrName>ppt_y</p:attrName>
                                        </p:attrNameLst>
                                      </p:cBhvr>
                                      <p:tavLst>
                                        <p:tav tm="0">
                                          <p:val>
                                            <p:strVal val="#ppt_y+.1"/>
                                          </p:val>
                                        </p:tav>
                                        <p:tav tm="100000">
                                          <p:val>
                                            <p:strVal val="#ppt_y"/>
                                          </p:val>
                                        </p:tav>
                                      </p:tavLst>
                                    </p:anim>
                                  </p:childTnLst>
                                </p:cTn>
                              </p:par>
                              <p:par>
                                <p:cTn id="10" presetID="42" presetClass="entr" presetSubtype="0" fill="hold" grpId="2" nodeType="with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500"/>
                                        <p:tgtEl>
                                          <p:spTgt spid="28"/>
                                        </p:tgtEl>
                                      </p:cBhvr>
                                    </p:animEffect>
                                    <p:anim calcmode="lin" valueType="num">
                                      <p:cBhvr>
                                        <p:cTn id="13" dur="500" fill="hold"/>
                                        <p:tgtEl>
                                          <p:spTgt spid="28"/>
                                        </p:tgtEl>
                                        <p:attrNameLst>
                                          <p:attrName>ppt_x</p:attrName>
                                        </p:attrNameLst>
                                      </p:cBhvr>
                                      <p:tavLst>
                                        <p:tav tm="0">
                                          <p:val>
                                            <p:strVal val="#ppt_x"/>
                                          </p:val>
                                        </p:tav>
                                        <p:tav tm="100000">
                                          <p:val>
                                            <p:strVal val="#ppt_x"/>
                                          </p:val>
                                        </p:tav>
                                      </p:tavLst>
                                    </p:anim>
                                    <p:anim calcmode="lin" valueType="num">
                                      <p:cBhvr>
                                        <p:cTn id="14" dur="500" fill="hold"/>
                                        <p:tgtEl>
                                          <p:spTgt spid="28"/>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42" presetClass="entr" presetSubtype="0" fill="hold" grpId="2"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anim calcmode="lin" valueType="num">
                                      <p:cBhvr>
                                        <p:cTn id="19" dur="500" fill="hold"/>
                                        <p:tgtEl>
                                          <p:spTgt spid="9"/>
                                        </p:tgtEl>
                                        <p:attrNameLst>
                                          <p:attrName>ppt_x</p:attrName>
                                        </p:attrNameLst>
                                      </p:cBhvr>
                                      <p:tavLst>
                                        <p:tav tm="0">
                                          <p:val>
                                            <p:strVal val="#ppt_x"/>
                                          </p:val>
                                        </p:tav>
                                        <p:tav tm="100000">
                                          <p:val>
                                            <p:strVal val="#ppt_x"/>
                                          </p:val>
                                        </p:tav>
                                      </p:tavLst>
                                    </p:anim>
                                    <p:anim calcmode="lin" valueType="num">
                                      <p:cBhvr>
                                        <p:cTn id="20" dur="500" fill="hold"/>
                                        <p:tgtEl>
                                          <p:spTgt spid="9"/>
                                        </p:tgtEl>
                                        <p:attrNameLst>
                                          <p:attrName>ppt_y</p:attrName>
                                        </p:attrNameLst>
                                      </p:cBhvr>
                                      <p:tavLst>
                                        <p:tav tm="0">
                                          <p:val>
                                            <p:strVal val="#ppt_y+.1"/>
                                          </p:val>
                                        </p:tav>
                                        <p:tav tm="100000">
                                          <p:val>
                                            <p:strVal val="#ppt_y"/>
                                          </p:val>
                                        </p:tav>
                                      </p:tavLst>
                                    </p:anim>
                                  </p:childTnLst>
                                </p:cTn>
                              </p:par>
                              <p:par>
                                <p:cTn id="21" presetID="42" presetClass="entr" presetSubtype="0" fill="hold" grpId="2"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anim calcmode="lin" valueType="num">
                                      <p:cBhvr>
                                        <p:cTn id="24" dur="500" fill="hold"/>
                                        <p:tgtEl>
                                          <p:spTgt spid="10"/>
                                        </p:tgtEl>
                                        <p:attrNameLst>
                                          <p:attrName>ppt_x</p:attrName>
                                        </p:attrNameLst>
                                      </p:cBhvr>
                                      <p:tavLst>
                                        <p:tav tm="0">
                                          <p:val>
                                            <p:strVal val="#ppt_x"/>
                                          </p:val>
                                        </p:tav>
                                        <p:tav tm="100000">
                                          <p:val>
                                            <p:strVal val="#ppt_x"/>
                                          </p:val>
                                        </p:tav>
                                      </p:tavLst>
                                    </p:anim>
                                    <p:anim calcmode="lin" valueType="num">
                                      <p:cBhvr>
                                        <p:cTn id="25" dur="500" fill="hold"/>
                                        <p:tgtEl>
                                          <p:spTgt spid="10"/>
                                        </p:tgtEl>
                                        <p:attrNameLst>
                                          <p:attrName>ppt_y</p:attrName>
                                        </p:attrNameLst>
                                      </p:cBhvr>
                                      <p:tavLst>
                                        <p:tav tm="0">
                                          <p:val>
                                            <p:strVal val="#ppt_y+.1"/>
                                          </p:val>
                                        </p:tav>
                                        <p:tav tm="100000">
                                          <p:val>
                                            <p:strVal val="#ppt_y"/>
                                          </p:val>
                                        </p:tav>
                                      </p:tavLst>
                                    </p:anim>
                                  </p:childTnLst>
                                </p:cTn>
                              </p:par>
                            </p:childTnLst>
                          </p:cTn>
                        </p:par>
                        <p:par>
                          <p:cTn id="26" fill="hold">
                            <p:stCondLst>
                              <p:cond delay="1000"/>
                            </p:stCondLst>
                            <p:childTnLst>
                              <p:par>
                                <p:cTn id="27" presetID="42" presetClass="entr" presetSubtype="0" fill="hold" grpId="2"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anim calcmode="lin" valueType="num">
                                      <p:cBhvr>
                                        <p:cTn id="30" dur="500" fill="hold"/>
                                        <p:tgtEl>
                                          <p:spTgt spid="11"/>
                                        </p:tgtEl>
                                        <p:attrNameLst>
                                          <p:attrName>ppt_x</p:attrName>
                                        </p:attrNameLst>
                                      </p:cBhvr>
                                      <p:tavLst>
                                        <p:tav tm="0">
                                          <p:val>
                                            <p:strVal val="#ppt_x"/>
                                          </p:val>
                                        </p:tav>
                                        <p:tav tm="100000">
                                          <p:val>
                                            <p:strVal val="#ppt_x"/>
                                          </p:val>
                                        </p:tav>
                                      </p:tavLst>
                                    </p:anim>
                                    <p:anim calcmode="lin" valueType="num">
                                      <p:cBhvr>
                                        <p:cTn id="31" dur="500" fill="hold"/>
                                        <p:tgtEl>
                                          <p:spTgt spid="11"/>
                                        </p:tgtEl>
                                        <p:attrNameLst>
                                          <p:attrName>ppt_y</p:attrName>
                                        </p:attrNameLst>
                                      </p:cBhvr>
                                      <p:tavLst>
                                        <p:tav tm="0">
                                          <p:val>
                                            <p:strVal val="#ppt_y+.1"/>
                                          </p:val>
                                        </p:tav>
                                        <p:tav tm="100000">
                                          <p:val>
                                            <p:strVal val="#ppt_y"/>
                                          </p:val>
                                        </p:tav>
                                      </p:tavLst>
                                    </p:anim>
                                  </p:childTnLst>
                                </p:cTn>
                              </p:par>
                              <p:par>
                                <p:cTn id="32" presetID="42" presetClass="entr" presetSubtype="0" fill="hold" grpId="2"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anim calcmode="lin" valueType="num">
                                      <p:cBhvr>
                                        <p:cTn id="35" dur="500" fill="hold"/>
                                        <p:tgtEl>
                                          <p:spTgt spid="12"/>
                                        </p:tgtEl>
                                        <p:attrNameLst>
                                          <p:attrName>ppt_x</p:attrName>
                                        </p:attrNameLst>
                                      </p:cBhvr>
                                      <p:tavLst>
                                        <p:tav tm="0">
                                          <p:val>
                                            <p:strVal val="#ppt_x"/>
                                          </p:val>
                                        </p:tav>
                                        <p:tav tm="100000">
                                          <p:val>
                                            <p:strVal val="#ppt_x"/>
                                          </p:val>
                                        </p:tav>
                                      </p:tavLst>
                                    </p:anim>
                                    <p:anim calcmode="lin" valueType="num">
                                      <p:cBhvr>
                                        <p:cTn id="36"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3" grpId="1"/>
      <p:bldP spid="23" grpId="2"/>
      <p:bldP spid="28" grpId="0"/>
      <p:bldP spid="28" grpId="1"/>
      <p:bldP spid="28" grpId="2"/>
      <p:bldP spid="9" grpId="0"/>
      <p:bldP spid="9" grpId="1"/>
      <p:bldP spid="9" grpId="2"/>
      <p:bldP spid="10" grpId="0"/>
      <p:bldP spid="10" grpId="1"/>
      <p:bldP spid="10" grpId="2"/>
      <p:bldP spid="11" grpId="0"/>
      <p:bldP spid="11" grpId="1"/>
      <p:bldP spid="11" grpId="2"/>
      <p:bldP spid="12" grpId="0"/>
      <p:bldP spid="12" grpId="1"/>
      <p:bldP spid="12" grpId="2"/>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1793875" y="1443990"/>
            <a:ext cx="8599170" cy="4153535"/>
            <a:chOff x="2825" y="2274"/>
            <a:chExt cx="13542" cy="6541"/>
          </a:xfrm>
        </p:grpSpPr>
        <p:sp>
          <p:nvSpPr>
            <p:cNvPr id="8" name="矩形 7"/>
            <p:cNvSpPr/>
            <p:nvPr/>
          </p:nvSpPr>
          <p:spPr>
            <a:xfrm>
              <a:off x="2826" y="2274"/>
              <a:ext cx="651" cy="1639"/>
            </a:xfrm>
            <a:prstGeom prst="rect">
              <a:avLst/>
            </a:prstGeom>
            <a:noFill/>
            <a:ln>
              <a:solidFill>
                <a:srgbClr val="A7806F"/>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1400" b="1">
                  <a:solidFill>
                    <a:srgbClr val="A7806F"/>
                  </a:solidFill>
                  <a:latin typeface="微软雅黑" panose="020B0503020204020204" charset="-122"/>
                  <a:ea typeface="微软雅黑" panose="020B0503020204020204" charset="-122"/>
                </a:rPr>
                <a:t>01</a:t>
              </a:r>
              <a:endParaRPr lang="en-US" altLang="zh-CN" sz="1400" b="1">
                <a:solidFill>
                  <a:srgbClr val="A7806F"/>
                </a:solidFill>
                <a:latin typeface="微软雅黑" panose="020B0503020204020204" charset="-122"/>
                <a:ea typeface="微软雅黑" panose="020B0503020204020204" charset="-122"/>
              </a:endParaRPr>
            </a:p>
          </p:txBody>
        </p:sp>
        <p:sp>
          <p:nvSpPr>
            <p:cNvPr id="14" name="矩形 13"/>
            <p:cNvSpPr/>
            <p:nvPr/>
          </p:nvSpPr>
          <p:spPr>
            <a:xfrm>
              <a:off x="2826" y="3913"/>
              <a:ext cx="651" cy="1639"/>
            </a:xfrm>
            <a:prstGeom prst="rect">
              <a:avLst/>
            </a:prstGeom>
            <a:solidFill>
              <a:srgbClr val="DBAD94"/>
            </a:solidFill>
            <a:ln>
              <a:solidFill>
                <a:srgbClr val="A7806F"/>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1400" b="1">
                  <a:solidFill>
                    <a:srgbClr val="A7806F"/>
                  </a:solidFill>
                  <a:latin typeface="微软雅黑" panose="020B0503020204020204" charset="-122"/>
                  <a:ea typeface="微软雅黑" panose="020B0503020204020204" charset="-122"/>
                  <a:sym typeface="+mn-ea"/>
                </a:rPr>
                <a:t>02</a:t>
              </a:r>
              <a:endParaRPr lang="en-US" altLang="zh-CN" sz="1400" b="1">
                <a:solidFill>
                  <a:srgbClr val="A7806F"/>
                </a:solidFill>
                <a:latin typeface="微软雅黑" panose="020B0503020204020204" charset="-122"/>
                <a:ea typeface="微软雅黑" panose="020B0503020204020204" charset="-122"/>
                <a:sym typeface="+mn-ea"/>
              </a:endParaRPr>
            </a:p>
          </p:txBody>
        </p:sp>
        <p:sp>
          <p:nvSpPr>
            <p:cNvPr id="18" name="矩形 17"/>
            <p:cNvSpPr/>
            <p:nvPr/>
          </p:nvSpPr>
          <p:spPr>
            <a:xfrm>
              <a:off x="2825" y="5553"/>
              <a:ext cx="653" cy="1639"/>
            </a:xfrm>
            <a:prstGeom prst="rect">
              <a:avLst/>
            </a:prstGeom>
            <a:noFill/>
            <a:ln>
              <a:solidFill>
                <a:srgbClr val="A7806F"/>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1400" b="1">
                  <a:solidFill>
                    <a:srgbClr val="A7806F"/>
                  </a:solidFill>
                  <a:latin typeface="微软雅黑" panose="020B0503020204020204" charset="-122"/>
                  <a:ea typeface="微软雅黑" panose="020B0503020204020204" charset="-122"/>
                  <a:sym typeface="+mn-ea"/>
                </a:rPr>
                <a:t>03</a:t>
              </a:r>
              <a:endParaRPr lang="en-US" altLang="zh-CN" sz="1400" b="1">
                <a:solidFill>
                  <a:srgbClr val="A7806F"/>
                </a:solidFill>
                <a:latin typeface="微软雅黑" panose="020B0503020204020204" charset="-122"/>
                <a:ea typeface="微软雅黑" panose="020B0503020204020204" charset="-122"/>
                <a:sym typeface="+mn-ea"/>
              </a:endParaRPr>
            </a:p>
          </p:txBody>
        </p:sp>
        <p:sp>
          <p:nvSpPr>
            <p:cNvPr id="27" name="矩形 26"/>
            <p:cNvSpPr/>
            <p:nvPr/>
          </p:nvSpPr>
          <p:spPr>
            <a:xfrm>
              <a:off x="2826" y="7177"/>
              <a:ext cx="651" cy="1639"/>
            </a:xfrm>
            <a:prstGeom prst="rect">
              <a:avLst/>
            </a:prstGeom>
            <a:solidFill>
              <a:srgbClr val="DBAD94"/>
            </a:solidFill>
            <a:ln>
              <a:solidFill>
                <a:srgbClr val="A7806F"/>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1400" b="1">
                  <a:solidFill>
                    <a:srgbClr val="A7806F"/>
                  </a:solidFill>
                  <a:latin typeface="微软雅黑" panose="020B0503020204020204" charset="-122"/>
                  <a:ea typeface="微软雅黑" panose="020B0503020204020204" charset="-122"/>
                  <a:sym typeface="+mn-ea"/>
                </a:rPr>
                <a:t>04</a:t>
              </a:r>
              <a:endParaRPr lang="en-US" altLang="zh-CN" sz="1400" b="1">
                <a:solidFill>
                  <a:srgbClr val="A7806F"/>
                </a:solidFill>
                <a:latin typeface="微软雅黑" panose="020B0503020204020204" charset="-122"/>
                <a:ea typeface="微软雅黑" panose="020B0503020204020204" charset="-122"/>
                <a:sym typeface="+mn-ea"/>
              </a:endParaRPr>
            </a:p>
          </p:txBody>
        </p:sp>
        <p:grpSp>
          <p:nvGrpSpPr>
            <p:cNvPr id="29" name="组合 28"/>
            <p:cNvGrpSpPr>
              <a:grpSpLocks noChangeAspect="1"/>
            </p:cNvGrpSpPr>
            <p:nvPr/>
          </p:nvGrpSpPr>
          <p:grpSpPr>
            <a:xfrm>
              <a:off x="4104" y="2778"/>
              <a:ext cx="577" cy="646"/>
              <a:chOff x="5995766" y="3279886"/>
              <a:chExt cx="402656" cy="450303"/>
            </a:xfrm>
            <a:solidFill>
              <a:srgbClr val="3E6D64"/>
            </a:solidFill>
          </p:grpSpPr>
          <p:sp>
            <p:nvSpPr>
              <p:cNvPr id="30" name="Freeform 108"/>
              <p:cNvSpPr>
                <a:spLocks noEditPoints="1"/>
              </p:cNvSpPr>
              <p:nvPr/>
            </p:nvSpPr>
            <p:spPr bwMode="auto">
              <a:xfrm>
                <a:off x="6068389" y="3442234"/>
                <a:ext cx="56988" cy="57923"/>
              </a:xfrm>
              <a:custGeom>
                <a:avLst/>
                <a:gdLst>
                  <a:gd name="T0" fmla="*/ 13 w 26"/>
                  <a:gd name="T1" fmla="*/ 0 h 26"/>
                  <a:gd name="T2" fmla="*/ 0 w 26"/>
                  <a:gd name="T3" fmla="*/ 13 h 26"/>
                  <a:gd name="T4" fmla="*/ 13 w 26"/>
                  <a:gd name="T5" fmla="*/ 26 h 26"/>
                  <a:gd name="T6" fmla="*/ 26 w 26"/>
                  <a:gd name="T7" fmla="*/ 13 h 26"/>
                  <a:gd name="T8" fmla="*/ 13 w 26"/>
                  <a:gd name="T9" fmla="*/ 0 h 26"/>
                  <a:gd name="T10" fmla="*/ 13 w 26"/>
                  <a:gd name="T11" fmla="*/ 23 h 26"/>
                  <a:gd name="T12" fmla="*/ 3 w 26"/>
                  <a:gd name="T13" fmla="*/ 13 h 26"/>
                  <a:gd name="T14" fmla="*/ 13 w 26"/>
                  <a:gd name="T15" fmla="*/ 3 h 26"/>
                  <a:gd name="T16" fmla="*/ 23 w 26"/>
                  <a:gd name="T17" fmla="*/ 13 h 26"/>
                  <a:gd name="T18" fmla="*/ 13 w 26"/>
                  <a:gd name="T19" fmla="*/ 2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solidFill>
                <a:srgbClr val="A7806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solidFill>
                    <a:srgbClr val="A7806F"/>
                  </a:solidFill>
                </a:endParaRPr>
              </a:p>
            </p:txBody>
          </p:sp>
          <p:sp>
            <p:nvSpPr>
              <p:cNvPr id="31" name="Freeform 109"/>
              <p:cNvSpPr>
                <a:spLocks noEditPoints="1"/>
              </p:cNvSpPr>
              <p:nvPr/>
            </p:nvSpPr>
            <p:spPr bwMode="auto">
              <a:xfrm>
                <a:off x="6196380" y="3404865"/>
                <a:ext cx="48580" cy="48580"/>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5 h 22"/>
                  <a:gd name="T16" fmla="*/ 17 w 22"/>
                  <a:gd name="T17" fmla="*/ 11 h 22"/>
                  <a:gd name="T18" fmla="*/ 11 w 22"/>
                  <a:gd name="T19"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solidFill>
                    <a:srgbClr val="A7806F"/>
                  </a:solidFill>
                </a:endParaRPr>
              </a:p>
            </p:txBody>
          </p:sp>
          <p:sp>
            <p:nvSpPr>
              <p:cNvPr id="32" name="Freeform 110"/>
              <p:cNvSpPr>
                <a:spLocks noEditPoints="1"/>
              </p:cNvSpPr>
              <p:nvPr/>
            </p:nvSpPr>
            <p:spPr bwMode="auto">
              <a:xfrm>
                <a:off x="6081468" y="3456248"/>
                <a:ext cx="30830" cy="30830"/>
              </a:xfrm>
              <a:custGeom>
                <a:avLst/>
                <a:gdLst>
                  <a:gd name="T0" fmla="*/ 7 w 14"/>
                  <a:gd name="T1" fmla="*/ 0 h 14"/>
                  <a:gd name="T2" fmla="*/ 0 w 14"/>
                  <a:gd name="T3" fmla="*/ 7 h 14"/>
                  <a:gd name="T4" fmla="*/ 7 w 14"/>
                  <a:gd name="T5" fmla="*/ 14 h 14"/>
                  <a:gd name="T6" fmla="*/ 14 w 14"/>
                  <a:gd name="T7" fmla="*/ 7 h 14"/>
                  <a:gd name="T8" fmla="*/ 7 w 14"/>
                  <a:gd name="T9" fmla="*/ 0 h 14"/>
                  <a:gd name="T10" fmla="*/ 7 w 14"/>
                  <a:gd name="T11" fmla="*/ 10 h 14"/>
                  <a:gd name="T12" fmla="*/ 4 w 14"/>
                  <a:gd name="T13" fmla="*/ 7 h 14"/>
                  <a:gd name="T14" fmla="*/ 7 w 14"/>
                  <a:gd name="T15" fmla="*/ 3 h 14"/>
                  <a:gd name="T16" fmla="*/ 11 w 14"/>
                  <a:gd name="T17" fmla="*/ 7 h 14"/>
                  <a:gd name="T18" fmla="*/ 7 w 14"/>
                  <a:gd name="T19"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solidFill>
                    <a:srgbClr val="A7806F"/>
                  </a:solidFill>
                </a:endParaRPr>
              </a:p>
            </p:txBody>
          </p:sp>
          <p:sp>
            <p:nvSpPr>
              <p:cNvPr id="33" name="Freeform 111"/>
              <p:cNvSpPr>
                <a:spLocks noEditPoints="1"/>
              </p:cNvSpPr>
              <p:nvPr/>
            </p:nvSpPr>
            <p:spPr bwMode="auto">
              <a:xfrm>
                <a:off x="6172089" y="3380574"/>
                <a:ext cx="97161" cy="97161"/>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9 h 44"/>
                  <a:gd name="T12" fmla="*/ 5 w 44"/>
                  <a:gd name="T13" fmla="*/ 22 h 44"/>
                  <a:gd name="T14" fmla="*/ 22 w 44"/>
                  <a:gd name="T15" fmla="*/ 6 h 44"/>
                  <a:gd name="T16" fmla="*/ 39 w 44"/>
                  <a:gd name="T17" fmla="*/ 22 h 44"/>
                  <a:gd name="T18" fmla="*/ 22 w 44"/>
                  <a:gd name="T19"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solidFill>
                <a:srgbClr val="A7806F"/>
              </a:solidFill>
              <a:ln>
                <a:solidFill>
                  <a:srgbClr val="6B9D43"/>
                </a:solidFill>
              </a:ln>
            </p:spPr>
            <p:txBody>
              <a:bodyPr vert="horz" wrap="square" lIns="91440" tIns="45720" rIns="91440" bIns="45720" numCol="1" anchor="t" anchorCtr="0" compatLnSpc="1"/>
              <a:p>
                <a:endParaRPr lang="zh-CN" altLang="en-US">
                  <a:solidFill>
                    <a:srgbClr val="A7806F"/>
                  </a:solidFill>
                </a:endParaRPr>
              </a:p>
            </p:txBody>
          </p:sp>
          <p:sp>
            <p:nvSpPr>
              <p:cNvPr id="36" name="Freeform 112"/>
              <p:cNvSpPr>
                <a:spLocks noEditPoints="1"/>
              </p:cNvSpPr>
              <p:nvPr/>
            </p:nvSpPr>
            <p:spPr bwMode="auto">
              <a:xfrm>
                <a:off x="5995766" y="3279886"/>
                <a:ext cx="402656" cy="450303"/>
              </a:xfrm>
              <a:custGeom>
                <a:avLst/>
                <a:gdLst>
                  <a:gd name="T0" fmla="*/ 157 w 182"/>
                  <a:gd name="T1" fmla="*/ 96 h 204"/>
                  <a:gd name="T2" fmla="*/ 153 w 182"/>
                  <a:gd name="T3" fmla="*/ 48 h 204"/>
                  <a:gd name="T4" fmla="*/ 78 w 182"/>
                  <a:gd name="T5" fmla="*/ 0 h 204"/>
                  <a:gd name="T6" fmla="*/ 1 w 182"/>
                  <a:gd name="T7" fmla="*/ 79 h 204"/>
                  <a:gd name="T8" fmla="*/ 0 w 182"/>
                  <a:gd name="T9" fmla="*/ 204 h 204"/>
                  <a:gd name="T10" fmla="*/ 113 w 182"/>
                  <a:gd name="T11" fmla="*/ 176 h 204"/>
                  <a:gd name="T12" fmla="*/ 147 w 182"/>
                  <a:gd name="T13" fmla="*/ 176 h 204"/>
                  <a:gd name="T14" fmla="*/ 147 w 182"/>
                  <a:gd name="T15" fmla="*/ 176 h 204"/>
                  <a:gd name="T16" fmla="*/ 156 w 182"/>
                  <a:gd name="T17" fmla="*/ 151 h 204"/>
                  <a:gd name="T18" fmla="*/ 146 w 182"/>
                  <a:gd name="T19" fmla="*/ 145 h 204"/>
                  <a:gd name="T20" fmla="*/ 156 w 182"/>
                  <a:gd name="T21" fmla="*/ 140 h 204"/>
                  <a:gd name="T22" fmla="*/ 155 w 182"/>
                  <a:gd name="T23" fmla="*/ 138 h 204"/>
                  <a:gd name="T24" fmla="*/ 170 w 182"/>
                  <a:gd name="T25" fmla="*/ 111 h 204"/>
                  <a:gd name="T26" fmla="*/ 62 w 182"/>
                  <a:gd name="T27" fmla="*/ 93 h 204"/>
                  <a:gd name="T28" fmla="*/ 62 w 182"/>
                  <a:gd name="T29" fmla="*/ 102 h 204"/>
                  <a:gd name="T30" fmla="*/ 54 w 182"/>
                  <a:gd name="T31" fmla="*/ 105 h 204"/>
                  <a:gd name="T32" fmla="*/ 48 w 182"/>
                  <a:gd name="T33" fmla="*/ 110 h 204"/>
                  <a:gd name="T34" fmla="*/ 40 w 182"/>
                  <a:gd name="T35" fmla="*/ 107 h 204"/>
                  <a:gd name="T36" fmla="*/ 32 w 182"/>
                  <a:gd name="T37" fmla="*/ 107 h 204"/>
                  <a:gd name="T38" fmla="*/ 28 w 182"/>
                  <a:gd name="T39" fmla="*/ 99 h 204"/>
                  <a:gd name="T40" fmla="*/ 22 w 182"/>
                  <a:gd name="T41" fmla="*/ 93 h 204"/>
                  <a:gd name="T42" fmla="*/ 26 w 182"/>
                  <a:gd name="T43" fmla="*/ 85 h 204"/>
                  <a:gd name="T44" fmla="*/ 26 w 182"/>
                  <a:gd name="T45" fmla="*/ 76 h 204"/>
                  <a:gd name="T46" fmla="*/ 34 w 182"/>
                  <a:gd name="T47" fmla="*/ 73 h 204"/>
                  <a:gd name="T48" fmla="*/ 40 w 182"/>
                  <a:gd name="T49" fmla="*/ 68 h 204"/>
                  <a:gd name="T50" fmla="*/ 48 w 182"/>
                  <a:gd name="T51" fmla="*/ 71 h 204"/>
                  <a:gd name="T52" fmla="*/ 57 w 182"/>
                  <a:gd name="T53" fmla="*/ 71 h 204"/>
                  <a:gd name="T54" fmla="*/ 60 w 182"/>
                  <a:gd name="T55" fmla="*/ 79 h 204"/>
                  <a:gd name="T56" fmla="*/ 66 w 182"/>
                  <a:gd name="T57" fmla="*/ 85 h 204"/>
                  <a:gd name="T58" fmla="*/ 136 w 182"/>
                  <a:gd name="T59" fmla="*/ 77 h 204"/>
                  <a:gd name="T60" fmla="*/ 126 w 182"/>
                  <a:gd name="T61" fmla="*/ 87 h 204"/>
                  <a:gd name="T62" fmla="*/ 121 w 182"/>
                  <a:gd name="T63" fmla="*/ 100 h 204"/>
                  <a:gd name="T64" fmla="*/ 107 w 182"/>
                  <a:gd name="T65" fmla="*/ 100 h 204"/>
                  <a:gd name="T66" fmla="*/ 94 w 182"/>
                  <a:gd name="T67" fmla="*/ 105 h 204"/>
                  <a:gd name="T68" fmla="*/ 83 w 182"/>
                  <a:gd name="T69" fmla="*/ 96 h 204"/>
                  <a:gd name="T70" fmla="*/ 70 w 182"/>
                  <a:gd name="T71" fmla="*/ 91 h 204"/>
                  <a:gd name="T72" fmla="*/ 70 w 182"/>
                  <a:gd name="T73" fmla="*/ 77 h 204"/>
                  <a:gd name="T74" fmla="*/ 64 w 182"/>
                  <a:gd name="T75" fmla="*/ 64 h 204"/>
                  <a:gd name="T76" fmla="*/ 74 w 182"/>
                  <a:gd name="T77" fmla="*/ 53 h 204"/>
                  <a:gd name="T78" fmla="*/ 79 w 182"/>
                  <a:gd name="T79" fmla="*/ 40 h 204"/>
                  <a:gd name="T80" fmla="*/ 94 w 182"/>
                  <a:gd name="T81" fmla="*/ 40 h 204"/>
                  <a:gd name="T82" fmla="*/ 107 w 182"/>
                  <a:gd name="T83" fmla="*/ 35 h 204"/>
                  <a:gd name="T84" fmla="*/ 117 w 182"/>
                  <a:gd name="T85" fmla="*/ 44 h 204"/>
                  <a:gd name="T86" fmla="*/ 130 w 182"/>
                  <a:gd name="T87" fmla="*/ 49 h 204"/>
                  <a:gd name="T88" fmla="*/ 130 w 182"/>
                  <a:gd name="T89" fmla="*/ 64 h 204"/>
                  <a:gd name="T90" fmla="*/ 136 w 182"/>
                  <a:gd name="T91"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solidFill>
                <a:srgbClr val="A7806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solidFill>
                    <a:srgbClr val="A7806F"/>
                  </a:solidFill>
                </a:endParaRPr>
              </a:p>
            </p:txBody>
          </p:sp>
        </p:grpSp>
        <p:grpSp>
          <p:nvGrpSpPr>
            <p:cNvPr id="37" name="组合 36"/>
            <p:cNvGrpSpPr/>
            <p:nvPr/>
          </p:nvGrpSpPr>
          <p:grpSpPr>
            <a:xfrm>
              <a:off x="4127" y="6155"/>
              <a:ext cx="530" cy="524"/>
              <a:chOff x="6967126" y="4092464"/>
              <a:chExt cx="453105" cy="448433"/>
            </a:xfrm>
            <a:solidFill>
              <a:srgbClr val="3E6D64"/>
            </a:solidFill>
          </p:grpSpPr>
          <p:sp>
            <p:nvSpPr>
              <p:cNvPr id="38" name="Freeform 136"/>
              <p:cNvSpPr/>
              <p:nvPr/>
            </p:nvSpPr>
            <p:spPr bwMode="auto">
              <a:xfrm>
                <a:off x="6967126" y="4343773"/>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solidFill>
                <a:srgbClr val="A7806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solidFill>
                    <a:srgbClr val="A7806F"/>
                  </a:solidFill>
                </a:endParaRPr>
              </a:p>
            </p:txBody>
          </p:sp>
          <p:sp>
            <p:nvSpPr>
              <p:cNvPr id="39" name="Freeform 137"/>
              <p:cNvSpPr>
                <a:spLocks noEditPoints="1"/>
              </p:cNvSpPr>
              <p:nvPr/>
            </p:nvSpPr>
            <p:spPr bwMode="auto">
              <a:xfrm>
                <a:off x="6967126" y="4092464"/>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solidFill>
                <a:srgbClr val="A7806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solidFill>
                    <a:srgbClr val="A7806F"/>
                  </a:solidFill>
                </a:endParaRPr>
              </a:p>
            </p:txBody>
          </p:sp>
        </p:grpSp>
        <p:grpSp>
          <p:nvGrpSpPr>
            <p:cNvPr id="40" name="组合 39"/>
            <p:cNvGrpSpPr/>
            <p:nvPr/>
          </p:nvGrpSpPr>
          <p:grpSpPr>
            <a:xfrm>
              <a:off x="4221" y="7846"/>
              <a:ext cx="552" cy="594"/>
              <a:chOff x="7005429" y="4859473"/>
              <a:chExt cx="466184" cy="501686"/>
            </a:xfrm>
            <a:solidFill>
              <a:srgbClr val="3E6D64"/>
            </a:solidFill>
          </p:grpSpPr>
          <p:sp>
            <p:nvSpPr>
              <p:cNvPr id="41" name="Freeform 154"/>
              <p:cNvSpPr/>
              <p:nvPr/>
            </p:nvSpPr>
            <p:spPr bwMode="auto">
              <a:xfrm>
                <a:off x="7146499" y="5285485"/>
                <a:ext cx="50449" cy="46712"/>
              </a:xfrm>
              <a:custGeom>
                <a:avLst/>
                <a:gdLst>
                  <a:gd name="T0" fmla="*/ 16 w 23"/>
                  <a:gd name="T1" fmla="*/ 0 h 21"/>
                  <a:gd name="T2" fmla="*/ 16 w 23"/>
                  <a:gd name="T3" fmla="*/ 4 h 21"/>
                  <a:gd name="T4" fmla="*/ 19 w 23"/>
                  <a:gd name="T5" fmla="*/ 11 h 21"/>
                  <a:gd name="T6" fmla="*/ 10 w 23"/>
                  <a:gd name="T7" fmla="*/ 17 h 21"/>
                  <a:gd name="T8" fmla="*/ 4 w 23"/>
                  <a:gd name="T9" fmla="*/ 9 h 21"/>
                  <a:gd name="T10" fmla="*/ 6 w 23"/>
                  <a:gd name="T11" fmla="*/ 5 h 21"/>
                  <a:gd name="T12" fmla="*/ 6 w 23"/>
                  <a:gd name="T13" fmla="*/ 0 h 21"/>
                  <a:gd name="T14" fmla="*/ 0 w 23"/>
                  <a:gd name="T15" fmla="*/ 10 h 21"/>
                  <a:gd name="T16" fmla="*/ 11 w 23"/>
                  <a:gd name="T17" fmla="*/ 21 h 21"/>
                  <a:gd name="T18" fmla="*/ 23 w 23"/>
                  <a:gd name="T19" fmla="*/ 10 h 21"/>
                  <a:gd name="T20" fmla="*/ 16 w 23"/>
                  <a:gd name="T2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21">
                    <a:moveTo>
                      <a:pt x="16" y="0"/>
                    </a:moveTo>
                    <a:cubicBezTo>
                      <a:pt x="16" y="4"/>
                      <a:pt x="16" y="4"/>
                      <a:pt x="16" y="4"/>
                    </a:cubicBezTo>
                    <a:cubicBezTo>
                      <a:pt x="18" y="5"/>
                      <a:pt x="19" y="8"/>
                      <a:pt x="19" y="11"/>
                    </a:cubicBezTo>
                    <a:cubicBezTo>
                      <a:pt x="18" y="15"/>
                      <a:pt x="15" y="18"/>
                      <a:pt x="10" y="17"/>
                    </a:cubicBezTo>
                    <a:cubicBezTo>
                      <a:pt x="6" y="17"/>
                      <a:pt x="3" y="13"/>
                      <a:pt x="4" y="9"/>
                    </a:cubicBezTo>
                    <a:cubicBezTo>
                      <a:pt x="4" y="7"/>
                      <a:pt x="5" y="6"/>
                      <a:pt x="6" y="5"/>
                    </a:cubicBezTo>
                    <a:cubicBezTo>
                      <a:pt x="6" y="0"/>
                      <a:pt x="6" y="0"/>
                      <a:pt x="6" y="0"/>
                    </a:cubicBezTo>
                    <a:cubicBezTo>
                      <a:pt x="3" y="2"/>
                      <a:pt x="0" y="6"/>
                      <a:pt x="0" y="10"/>
                    </a:cubicBezTo>
                    <a:cubicBezTo>
                      <a:pt x="0" y="16"/>
                      <a:pt x="5" y="21"/>
                      <a:pt x="11" y="21"/>
                    </a:cubicBezTo>
                    <a:cubicBezTo>
                      <a:pt x="18" y="21"/>
                      <a:pt x="23" y="16"/>
                      <a:pt x="23" y="10"/>
                    </a:cubicBezTo>
                    <a:cubicBezTo>
                      <a:pt x="23" y="5"/>
                      <a:pt x="20" y="1"/>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solidFill>
                    <a:srgbClr val="A7806F"/>
                  </a:solidFill>
                </a:endParaRPr>
              </a:p>
            </p:txBody>
          </p:sp>
          <p:sp>
            <p:nvSpPr>
              <p:cNvPr id="42" name="Rectangle 155"/>
              <p:cNvSpPr>
                <a:spLocks noChangeArrowheads="1"/>
              </p:cNvSpPr>
              <p:nvPr/>
            </p:nvSpPr>
            <p:spPr bwMode="auto">
              <a:xfrm>
                <a:off x="7166118" y="5278945"/>
                <a:ext cx="9342" cy="3269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solidFill>
                    <a:srgbClr val="A7806F"/>
                  </a:solidFill>
                </a:endParaRPr>
              </a:p>
            </p:txBody>
          </p:sp>
          <p:sp>
            <p:nvSpPr>
              <p:cNvPr id="43" name="Freeform 156"/>
              <p:cNvSpPr>
                <a:spLocks noEditPoints="1"/>
              </p:cNvSpPr>
              <p:nvPr/>
            </p:nvSpPr>
            <p:spPr bwMode="auto">
              <a:xfrm>
                <a:off x="7044667" y="4940751"/>
                <a:ext cx="260652" cy="260652"/>
              </a:xfrm>
              <a:custGeom>
                <a:avLst/>
                <a:gdLst>
                  <a:gd name="T0" fmla="*/ 24 w 118"/>
                  <a:gd name="T1" fmla="*/ 19 h 118"/>
                  <a:gd name="T2" fmla="*/ 19 w 118"/>
                  <a:gd name="T3" fmla="*/ 94 h 118"/>
                  <a:gd name="T4" fmla="*/ 94 w 118"/>
                  <a:gd name="T5" fmla="*/ 99 h 118"/>
                  <a:gd name="T6" fmla="*/ 99 w 118"/>
                  <a:gd name="T7" fmla="*/ 24 h 118"/>
                  <a:gd name="T8" fmla="*/ 24 w 118"/>
                  <a:gd name="T9" fmla="*/ 19 h 118"/>
                  <a:gd name="T10" fmla="*/ 64 w 118"/>
                  <a:gd name="T11" fmla="*/ 84 h 118"/>
                  <a:gd name="T12" fmla="*/ 64 w 118"/>
                  <a:gd name="T13" fmla="*/ 93 h 118"/>
                  <a:gd name="T14" fmla="*/ 56 w 118"/>
                  <a:gd name="T15" fmla="*/ 93 h 118"/>
                  <a:gd name="T16" fmla="*/ 56 w 118"/>
                  <a:gd name="T17" fmla="*/ 85 h 118"/>
                  <a:gd name="T18" fmla="*/ 41 w 118"/>
                  <a:gd name="T19" fmla="*/ 81 h 118"/>
                  <a:gd name="T20" fmla="*/ 43 w 118"/>
                  <a:gd name="T21" fmla="*/ 71 h 118"/>
                  <a:gd name="T22" fmla="*/ 58 w 118"/>
                  <a:gd name="T23" fmla="*/ 75 h 118"/>
                  <a:gd name="T24" fmla="*/ 66 w 118"/>
                  <a:gd name="T25" fmla="*/ 70 h 118"/>
                  <a:gd name="T26" fmla="*/ 57 w 118"/>
                  <a:gd name="T27" fmla="*/ 62 h 118"/>
                  <a:gd name="T28" fmla="*/ 41 w 118"/>
                  <a:gd name="T29" fmla="*/ 46 h 118"/>
                  <a:gd name="T30" fmla="*/ 56 w 118"/>
                  <a:gd name="T31" fmla="*/ 31 h 118"/>
                  <a:gd name="T32" fmla="*/ 56 w 118"/>
                  <a:gd name="T33" fmla="*/ 23 h 118"/>
                  <a:gd name="T34" fmla="*/ 64 w 118"/>
                  <a:gd name="T35" fmla="*/ 23 h 118"/>
                  <a:gd name="T36" fmla="*/ 64 w 118"/>
                  <a:gd name="T37" fmla="*/ 30 h 118"/>
                  <a:gd name="T38" fmla="*/ 77 w 118"/>
                  <a:gd name="T39" fmla="*/ 33 h 118"/>
                  <a:gd name="T40" fmla="*/ 74 w 118"/>
                  <a:gd name="T41" fmla="*/ 43 h 118"/>
                  <a:gd name="T42" fmla="*/ 62 w 118"/>
                  <a:gd name="T43" fmla="*/ 40 h 118"/>
                  <a:gd name="T44" fmla="*/ 55 w 118"/>
                  <a:gd name="T45" fmla="*/ 45 h 118"/>
                  <a:gd name="T46" fmla="*/ 65 w 118"/>
                  <a:gd name="T47" fmla="*/ 52 h 118"/>
                  <a:gd name="T48" fmla="*/ 79 w 118"/>
                  <a:gd name="T49" fmla="*/ 69 h 118"/>
                  <a:gd name="T50" fmla="*/ 64 w 118"/>
                  <a:gd name="T51" fmla="*/ 8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8" h="118">
                    <a:moveTo>
                      <a:pt x="24" y="19"/>
                    </a:moveTo>
                    <a:cubicBezTo>
                      <a:pt x="2" y="39"/>
                      <a:pt x="0" y="72"/>
                      <a:pt x="19" y="94"/>
                    </a:cubicBezTo>
                    <a:cubicBezTo>
                      <a:pt x="38" y="116"/>
                      <a:pt x="72" y="118"/>
                      <a:pt x="94" y="99"/>
                    </a:cubicBezTo>
                    <a:cubicBezTo>
                      <a:pt x="115" y="79"/>
                      <a:pt x="118" y="46"/>
                      <a:pt x="99" y="24"/>
                    </a:cubicBezTo>
                    <a:cubicBezTo>
                      <a:pt x="79" y="2"/>
                      <a:pt x="46" y="0"/>
                      <a:pt x="24" y="19"/>
                    </a:cubicBezTo>
                    <a:close/>
                    <a:moveTo>
                      <a:pt x="64" y="84"/>
                    </a:moveTo>
                    <a:cubicBezTo>
                      <a:pt x="64" y="93"/>
                      <a:pt x="64" y="93"/>
                      <a:pt x="64" y="93"/>
                    </a:cubicBezTo>
                    <a:cubicBezTo>
                      <a:pt x="56" y="93"/>
                      <a:pt x="56" y="93"/>
                      <a:pt x="56" y="93"/>
                    </a:cubicBezTo>
                    <a:cubicBezTo>
                      <a:pt x="56" y="85"/>
                      <a:pt x="56" y="85"/>
                      <a:pt x="56" y="85"/>
                    </a:cubicBezTo>
                    <a:cubicBezTo>
                      <a:pt x="50" y="85"/>
                      <a:pt x="44" y="83"/>
                      <a:pt x="41" y="81"/>
                    </a:cubicBezTo>
                    <a:cubicBezTo>
                      <a:pt x="43" y="71"/>
                      <a:pt x="43" y="71"/>
                      <a:pt x="43" y="71"/>
                    </a:cubicBezTo>
                    <a:cubicBezTo>
                      <a:pt x="47" y="73"/>
                      <a:pt x="52" y="75"/>
                      <a:pt x="58" y="75"/>
                    </a:cubicBezTo>
                    <a:cubicBezTo>
                      <a:pt x="63" y="75"/>
                      <a:pt x="66" y="73"/>
                      <a:pt x="66" y="70"/>
                    </a:cubicBezTo>
                    <a:cubicBezTo>
                      <a:pt x="66" y="66"/>
                      <a:pt x="63" y="64"/>
                      <a:pt x="57" y="62"/>
                    </a:cubicBezTo>
                    <a:cubicBezTo>
                      <a:pt x="48" y="59"/>
                      <a:pt x="41" y="55"/>
                      <a:pt x="41" y="46"/>
                    </a:cubicBezTo>
                    <a:cubicBezTo>
                      <a:pt x="41" y="39"/>
                      <a:pt x="47" y="33"/>
                      <a:pt x="56" y="31"/>
                    </a:cubicBezTo>
                    <a:cubicBezTo>
                      <a:pt x="56" y="23"/>
                      <a:pt x="56" y="23"/>
                      <a:pt x="56" y="23"/>
                    </a:cubicBezTo>
                    <a:cubicBezTo>
                      <a:pt x="64" y="23"/>
                      <a:pt x="64" y="23"/>
                      <a:pt x="64" y="23"/>
                    </a:cubicBezTo>
                    <a:cubicBezTo>
                      <a:pt x="64" y="30"/>
                      <a:pt x="64" y="30"/>
                      <a:pt x="64" y="30"/>
                    </a:cubicBezTo>
                    <a:cubicBezTo>
                      <a:pt x="70" y="30"/>
                      <a:pt x="74" y="32"/>
                      <a:pt x="77" y="33"/>
                    </a:cubicBezTo>
                    <a:cubicBezTo>
                      <a:pt x="74" y="43"/>
                      <a:pt x="74" y="43"/>
                      <a:pt x="74" y="43"/>
                    </a:cubicBezTo>
                    <a:cubicBezTo>
                      <a:pt x="72" y="42"/>
                      <a:pt x="68" y="40"/>
                      <a:pt x="62" y="40"/>
                    </a:cubicBezTo>
                    <a:cubicBezTo>
                      <a:pt x="56" y="40"/>
                      <a:pt x="55" y="42"/>
                      <a:pt x="55" y="45"/>
                    </a:cubicBezTo>
                    <a:cubicBezTo>
                      <a:pt x="55" y="48"/>
                      <a:pt x="58" y="50"/>
                      <a:pt x="65" y="52"/>
                    </a:cubicBezTo>
                    <a:cubicBezTo>
                      <a:pt x="75" y="56"/>
                      <a:pt x="79" y="61"/>
                      <a:pt x="79" y="69"/>
                    </a:cubicBezTo>
                    <a:cubicBezTo>
                      <a:pt x="79" y="76"/>
                      <a:pt x="74" y="83"/>
                      <a:pt x="64" y="84"/>
                    </a:cubicBezTo>
                    <a:close/>
                  </a:path>
                </a:pathLst>
              </a:custGeom>
              <a:solidFill>
                <a:srgbClr val="A7806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solidFill>
                    <a:srgbClr val="A7806F"/>
                  </a:solidFill>
                </a:endParaRPr>
              </a:p>
            </p:txBody>
          </p:sp>
          <p:sp>
            <p:nvSpPr>
              <p:cNvPr id="44" name="Freeform 157"/>
              <p:cNvSpPr>
                <a:spLocks noEditPoints="1"/>
              </p:cNvSpPr>
              <p:nvPr/>
            </p:nvSpPr>
            <p:spPr bwMode="auto">
              <a:xfrm>
                <a:off x="7005429" y="4859473"/>
                <a:ext cx="338194" cy="501686"/>
              </a:xfrm>
              <a:custGeom>
                <a:avLst/>
                <a:gdLst>
                  <a:gd name="T0" fmla="*/ 138 w 153"/>
                  <a:gd name="T1" fmla="*/ 177 h 227"/>
                  <a:gd name="T2" fmla="*/ 16 w 153"/>
                  <a:gd name="T3" fmla="*/ 177 h 227"/>
                  <a:gd name="T4" fmla="*/ 16 w 153"/>
                  <a:gd name="T5" fmla="*/ 16 h 227"/>
                  <a:gd name="T6" fmla="*/ 138 w 153"/>
                  <a:gd name="T7" fmla="*/ 16 h 227"/>
                  <a:gd name="T8" fmla="*/ 138 w 153"/>
                  <a:gd name="T9" fmla="*/ 103 h 227"/>
                  <a:gd name="T10" fmla="*/ 139 w 153"/>
                  <a:gd name="T11" fmla="*/ 102 h 227"/>
                  <a:gd name="T12" fmla="*/ 153 w 153"/>
                  <a:gd name="T13" fmla="*/ 94 h 227"/>
                  <a:gd name="T14" fmla="*/ 153 w 153"/>
                  <a:gd name="T15" fmla="*/ 13 h 227"/>
                  <a:gd name="T16" fmla="*/ 141 w 153"/>
                  <a:gd name="T17" fmla="*/ 0 h 227"/>
                  <a:gd name="T18" fmla="*/ 12 w 153"/>
                  <a:gd name="T19" fmla="*/ 0 h 227"/>
                  <a:gd name="T20" fmla="*/ 0 w 153"/>
                  <a:gd name="T21" fmla="*/ 13 h 227"/>
                  <a:gd name="T22" fmla="*/ 0 w 153"/>
                  <a:gd name="T23" fmla="*/ 215 h 227"/>
                  <a:gd name="T24" fmla="*/ 12 w 153"/>
                  <a:gd name="T25" fmla="*/ 227 h 227"/>
                  <a:gd name="T26" fmla="*/ 141 w 153"/>
                  <a:gd name="T27" fmla="*/ 227 h 227"/>
                  <a:gd name="T28" fmla="*/ 153 w 153"/>
                  <a:gd name="T29" fmla="*/ 215 h 227"/>
                  <a:gd name="T30" fmla="*/ 153 w 153"/>
                  <a:gd name="T31" fmla="*/ 176 h 227"/>
                  <a:gd name="T32" fmla="*/ 138 w 153"/>
                  <a:gd name="T33" fmla="*/ 166 h 227"/>
                  <a:gd name="T34" fmla="*/ 138 w 153"/>
                  <a:gd name="T35" fmla="*/ 177 h 227"/>
                  <a:gd name="T36" fmla="*/ 75 w 153"/>
                  <a:gd name="T37" fmla="*/ 221 h 227"/>
                  <a:gd name="T38" fmla="*/ 56 w 153"/>
                  <a:gd name="T39" fmla="*/ 201 h 227"/>
                  <a:gd name="T40" fmla="*/ 75 w 153"/>
                  <a:gd name="T41" fmla="*/ 182 h 227"/>
                  <a:gd name="T42" fmla="*/ 95 w 153"/>
                  <a:gd name="T43" fmla="*/ 201 h 227"/>
                  <a:gd name="T44" fmla="*/ 75 w 153"/>
                  <a:gd name="T45" fmla="*/ 221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227">
                    <a:moveTo>
                      <a:pt x="138" y="177"/>
                    </a:moveTo>
                    <a:cubicBezTo>
                      <a:pt x="16" y="177"/>
                      <a:pt x="16" y="177"/>
                      <a:pt x="16" y="177"/>
                    </a:cubicBezTo>
                    <a:cubicBezTo>
                      <a:pt x="16" y="16"/>
                      <a:pt x="16" y="16"/>
                      <a:pt x="16" y="16"/>
                    </a:cubicBezTo>
                    <a:cubicBezTo>
                      <a:pt x="138" y="16"/>
                      <a:pt x="138" y="16"/>
                      <a:pt x="138" y="16"/>
                    </a:cubicBezTo>
                    <a:cubicBezTo>
                      <a:pt x="138" y="103"/>
                      <a:pt x="138" y="103"/>
                      <a:pt x="138" y="103"/>
                    </a:cubicBezTo>
                    <a:cubicBezTo>
                      <a:pt x="138" y="103"/>
                      <a:pt x="139" y="102"/>
                      <a:pt x="139" y="102"/>
                    </a:cubicBezTo>
                    <a:cubicBezTo>
                      <a:pt x="144" y="98"/>
                      <a:pt x="148" y="95"/>
                      <a:pt x="153" y="94"/>
                    </a:cubicBezTo>
                    <a:cubicBezTo>
                      <a:pt x="153" y="13"/>
                      <a:pt x="153" y="13"/>
                      <a:pt x="153" y="13"/>
                    </a:cubicBezTo>
                    <a:cubicBezTo>
                      <a:pt x="153" y="6"/>
                      <a:pt x="148" y="0"/>
                      <a:pt x="141" y="0"/>
                    </a:cubicBezTo>
                    <a:cubicBezTo>
                      <a:pt x="12" y="0"/>
                      <a:pt x="12" y="0"/>
                      <a:pt x="12" y="0"/>
                    </a:cubicBezTo>
                    <a:cubicBezTo>
                      <a:pt x="6" y="0"/>
                      <a:pt x="0" y="6"/>
                      <a:pt x="0" y="13"/>
                    </a:cubicBezTo>
                    <a:cubicBezTo>
                      <a:pt x="0" y="215"/>
                      <a:pt x="0" y="215"/>
                      <a:pt x="0" y="215"/>
                    </a:cubicBezTo>
                    <a:cubicBezTo>
                      <a:pt x="0" y="222"/>
                      <a:pt x="6" y="227"/>
                      <a:pt x="12" y="227"/>
                    </a:cubicBezTo>
                    <a:cubicBezTo>
                      <a:pt x="141" y="227"/>
                      <a:pt x="141" y="227"/>
                      <a:pt x="141" y="227"/>
                    </a:cubicBezTo>
                    <a:cubicBezTo>
                      <a:pt x="148" y="227"/>
                      <a:pt x="153" y="222"/>
                      <a:pt x="153" y="215"/>
                    </a:cubicBezTo>
                    <a:cubicBezTo>
                      <a:pt x="153" y="176"/>
                      <a:pt x="153" y="176"/>
                      <a:pt x="153" y="176"/>
                    </a:cubicBezTo>
                    <a:cubicBezTo>
                      <a:pt x="148" y="174"/>
                      <a:pt x="142" y="170"/>
                      <a:pt x="138" y="166"/>
                    </a:cubicBezTo>
                    <a:lnTo>
                      <a:pt x="138" y="177"/>
                    </a:lnTo>
                    <a:close/>
                    <a:moveTo>
                      <a:pt x="75" y="221"/>
                    </a:moveTo>
                    <a:cubicBezTo>
                      <a:pt x="65" y="221"/>
                      <a:pt x="56" y="212"/>
                      <a:pt x="56" y="201"/>
                    </a:cubicBezTo>
                    <a:cubicBezTo>
                      <a:pt x="56" y="191"/>
                      <a:pt x="65" y="182"/>
                      <a:pt x="75" y="182"/>
                    </a:cubicBezTo>
                    <a:cubicBezTo>
                      <a:pt x="86" y="182"/>
                      <a:pt x="95" y="191"/>
                      <a:pt x="95" y="201"/>
                    </a:cubicBezTo>
                    <a:cubicBezTo>
                      <a:pt x="95" y="212"/>
                      <a:pt x="86" y="221"/>
                      <a:pt x="75" y="221"/>
                    </a:cubicBezTo>
                    <a:close/>
                  </a:path>
                </a:pathLst>
              </a:custGeom>
              <a:solidFill>
                <a:srgbClr val="A7806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solidFill>
                    <a:srgbClr val="A7806F"/>
                  </a:solidFill>
                </a:endParaRPr>
              </a:p>
            </p:txBody>
          </p:sp>
          <p:sp>
            <p:nvSpPr>
              <p:cNvPr id="45" name="Freeform 158"/>
              <p:cNvSpPr>
                <a:spLocks noEditPoints="1"/>
              </p:cNvSpPr>
              <p:nvPr/>
            </p:nvSpPr>
            <p:spPr bwMode="auto">
              <a:xfrm>
                <a:off x="7281029" y="5062202"/>
                <a:ext cx="190584" cy="190584"/>
              </a:xfrm>
              <a:custGeom>
                <a:avLst/>
                <a:gdLst>
                  <a:gd name="T0" fmla="*/ 72 w 86"/>
                  <a:gd name="T1" fmla="*/ 17 h 86"/>
                  <a:gd name="T2" fmla="*/ 18 w 86"/>
                  <a:gd name="T3" fmla="*/ 14 h 86"/>
                  <a:gd name="T4" fmla="*/ 14 w 86"/>
                  <a:gd name="T5" fmla="*/ 68 h 86"/>
                  <a:gd name="T6" fmla="*/ 69 w 86"/>
                  <a:gd name="T7" fmla="*/ 72 h 86"/>
                  <a:gd name="T8" fmla="*/ 72 w 86"/>
                  <a:gd name="T9" fmla="*/ 17 h 86"/>
                  <a:gd name="T10" fmla="*/ 46 w 86"/>
                  <a:gd name="T11" fmla="*/ 63 h 86"/>
                  <a:gd name="T12" fmla="*/ 46 w 86"/>
                  <a:gd name="T13" fmla="*/ 70 h 86"/>
                  <a:gd name="T14" fmla="*/ 40 w 86"/>
                  <a:gd name="T15" fmla="*/ 70 h 86"/>
                  <a:gd name="T16" fmla="*/ 40 w 86"/>
                  <a:gd name="T17" fmla="*/ 64 h 86"/>
                  <a:gd name="T18" fmla="*/ 28 w 86"/>
                  <a:gd name="T19" fmla="*/ 61 h 86"/>
                  <a:gd name="T20" fmla="*/ 30 w 86"/>
                  <a:gd name="T21" fmla="*/ 53 h 86"/>
                  <a:gd name="T22" fmla="*/ 41 w 86"/>
                  <a:gd name="T23" fmla="*/ 56 h 86"/>
                  <a:gd name="T24" fmla="*/ 48 w 86"/>
                  <a:gd name="T25" fmla="*/ 52 h 86"/>
                  <a:gd name="T26" fmla="*/ 41 w 86"/>
                  <a:gd name="T27" fmla="*/ 46 h 86"/>
                  <a:gd name="T28" fmla="*/ 29 w 86"/>
                  <a:gd name="T29" fmla="*/ 34 h 86"/>
                  <a:gd name="T30" fmla="*/ 40 w 86"/>
                  <a:gd name="T31" fmla="*/ 22 h 86"/>
                  <a:gd name="T32" fmla="*/ 40 w 86"/>
                  <a:gd name="T33" fmla="*/ 15 h 86"/>
                  <a:gd name="T34" fmla="*/ 47 w 86"/>
                  <a:gd name="T35" fmla="*/ 15 h 86"/>
                  <a:gd name="T36" fmla="*/ 47 w 86"/>
                  <a:gd name="T37" fmla="*/ 21 h 86"/>
                  <a:gd name="T38" fmla="*/ 56 w 86"/>
                  <a:gd name="T39" fmla="*/ 23 h 86"/>
                  <a:gd name="T40" fmla="*/ 54 w 86"/>
                  <a:gd name="T41" fmla="*/ 31 h 86"/>
                  <a:gd name="T42" fmla="*/ 45 w 86"/>
                  <a:gd name="T43" fmla="*/ 29 h 86"/>
                  <a:gd name="T44" fmla="*/ 39 w 86"/>
                  <a:gd name="T45" fmla="*/ 32 h 86"/>
                  <a:gd name="T46" fmla="*/ 47 w 86"/>
                  <a:gd name="T47" fmla="*/ 38 h 86"/>
                  <a:gd name="T48" fmla="*/ 58 w 86"/>
                  <a:gd name="T49" fmla="*/ 51 h 86"/>
                  <a:gd name="T50" fmla="*/ 46 w 86"/>
                  <a:gd name="T51" fmla="*/ 6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6" h="86">
                    <a:moveTo>
                      <a:pt x="72" y="17"/>
                    </a:moveTo>
                    <a:cubicBezTo>
                      <a:pt x="58" y="1"/>
                      <a:pt x="34" y="0"/>
                      <a:pt x="18" y="14"/>
                    </a:cubicBezTo>
                    <a:cubicBezTo>
                      <a:pt x="2" y="28"/>
                      <a:pt x="0" y="52"/>
                      <a:pt x="14" y="68"/>
                    </a:cubicBezTo>
                    <a:cubicBezTo>
                      <a:pt x="28" y="84"/>
                      <a:pt x="53" y="86"/>
                      <a:pt x="69" y="72"/>
                    </a:cubicBezTo>
                    <a:cubicBezTo>
                      <a:pt x="85" y="58"/>
                      <a:pt x="86" y="33"/>
                      <a:pt x="72" y="17"/>
                    </a:cubicBezTo>
                    <a:close/>
                    <a:moveTo>
                      <a:pt x="46" y="63"/>
                    </a:moveTo>
                    <a:cubicBezTo>
                      <a:pt x="46" y="70"/>
                      <a:pt x="46" y="70"/>
                      <a:pt x="46" y="70"/>
                    </a:cubicBezTo>
                    <a:cubicBezTo>
                      <a:pt x="40" y="70"/>
                      <a:pt x="40" y="70"/>
                      <a:pt x="40" y="70"/>
                    </a:cubicBezTo>
                    <a:cubicBezTo>
                      <a:pt x="40" y="64"/>
                      <a:pt x="40" y="64"/>
                      <a:pt x="40" y="64"/>
                    </a:cubicBezTo>
                    <a:cubicBezTo>
                      <a:pt x="35" y="64"/>
                      <a:pt x="31" y="62"/>
                      <a:pt x="28" y="61"/>
                    </a:cubicBezTo>
                    <a:cubicBezTo>
                      <a:pt x="30" y="53"/>
                      <a:pt x="30" y="53"/>
                      <a:pt x="30" y="53"/>
                    </a:cubicBezTo>
                    <a:cubicBezTo>
                      <a:pt x="33" y="55"/>
                      <a:pt x="37" y="56"/>
                      <a:pt x="41" y="56"/>
                    </a:cubicBezTo>
                    <a:cubicBezTo>
                      <a:pt x="45" y="56"/>
                      <a:pt x="48" y="54"/>
                      <a:pt x="48" y="52"/>
                    </a:cubicBezTo>
                    <a:cubicBezTo>
                      <a:pt x="48" y="49"/>
                      <a:pt x="46" y="48"/>
                      <a:pt x="41" y="46"/>
                    </a:cubicBezTo>
                    <a:cubicBezTo>
                      <a:pt x="34" y="44"/>
                      <a:pt x="29" y="40"/>
                      <a:pt x="29" y="34"/>
                    </a:cubicBezTo>
                    <a:cubicBezTo>
                      <a:pt x="29" y="28"/>
                      <a:pt x="33" y="23"/>
                      <a:pt x="40" y="22"/>
                    </a:cubicBezTo>
                    <a:cubicBezTo>
                      <a:pt x="40" y="15"/>
                      <a:pt x="40" y="15"/>
                      <a:pt x="40" y="15"/>
                    </a:cubicBezTo>
                    <a:cubicBezTo>
                      <a:pt x="47" y="15"/>
                      <a:pt x="47" y="15"/>
                      <a:pt x="47" y="15"/>
                    </a:cubicBezTo>
                    <a:cubicBezTo>
                      <a:pt x="47" y="21"/>
                      <a:pt x="47" y="21"/>
                      <a:pt x="47" y="21"/>
                    </a:cubicBezTo>
                    <a:cubicBezTo>
                      <a:pt x="51" y="21"/>
                      <a:pt x="54" y="22"/>
                      <a:pt x="56" y="23"/>
                    </a:cubicBezTo>
                    <a:cubicBezTo>
                      <a:pt x="54" y="31"/>
                      <a:pt x="54" y="31"/>
                      <a:pt x="54" y="31"/>
                    </a:cubicBezTo>
                    <a:cubicBezTo>
                      <a:pt x="53" y="30"/>
                      <a:pt x="50" y="29"/>
                      <a:pt x="45" y="29"/>
                    </a:cubicBezTo>
                    <a:cubicBezTo>
                      <a:pt x="40" y="29"/>
                      <a:pt x="39" y="31"/>
                      <a:pt x="39" y="32"/>
                    </a:cubicBezTo>
                    <a:cubicBezTo>
                      <a:pt x="39" y="35"/>
                      <a:pt x="41" y="36"/>
                      <a:pt x="47" y="38"/>
                    </a:cubicBezTo>
                    <a:cubicBezTo>
                      <a:pt x="55" y="41"/>
                      <a:pt x="58" y="45"/>
                      <a:pt x="58" y="51"/>
                    </a:cubicBezTo>
                    <a:cubicBezTo>
                      <a:pt x="58" y="57"/>
                      <a:pt x="54" y="62"/>
                      <a:pt x="46" y="63"/>
                    </a:cubicBezTo>
                    <a:close/>
                  </a:path>
                </a:pathLst>
              </a:custGeom>
              <a:solidFill>
                <a:srgbClr val="A7806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solidFill>
                    <a:srgbClr val="A7806F"/>
                  </a:solidFill>
                </a:endParaRPr>
              </a:p>
            </p:txBody>
          </p:sp>
        </p:grpSp>
        <p:grpSp>
          <p:nvGrpSpPr>
            <p:cNvPr id="46" name="组合 45"/>
            <p:cNvGrpSpPr/>
            <p:nvPr/>
          </p:nvGrpSpPr>
          <p:grpSpPr>
            <a:xfrm>
              <a:off x="4145" y="4479"/>
              <a:ext cx="495" cy="633"/>
              <a:chOff x="1605186" y="572440"/>
              <a:chExt cx="563562" cy="720725"/>
            </a:xfrm>
            <a:solidFill>
              <a:srgbClr val="3E6D64"/>
            </a:solidFill>
          </p:grpSpPr>
          <p:sp>
            <p:nvSpPr>
              <p:cNvPr id="47" name="Freeform 32"/>
              <p:cNvSpPr/>
              <p:nvPr/>
            </p:nvSpPr>
            <p:spPr bwMode="auto">
              <a:xfrm>
                <a:off x="1814736"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solidFill>
                <a:srgbClr val="A7806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solidFill>
                    <a:srgbClr val="A7806F"/>
                  </a:solidFill>
                </a:endParaRPr>
              </a:p>
            </p:txBody>
          </p:sp>
          <p:sp>
            <p:nvSpPr>
              <p:cNvPr id="48" name="Freeform 33"/>
              <p:cNvSpPr/>
              <p:nvPr/>
            </p:nvSpPr>
            <p:spPr bwMode="auto">
              <a:xfrm>
                <a:off x="1605186" y="101217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solidFill>
                <a:srgbClr val="A7806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solidFill>
                    <a:srgbClr val="A7806F"/>
                  </a:solidFill>
                </a:endParaRPr>
              </a:p>
            </p:txBody>
          </p:sp>
          <p:sp>
            <p:nvSpPr>
              <p:cNvPr id="49" name="Freeform 34"/>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solidFill>
                <a:srgbClr val="A7806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solidFill>
                    <a:srgbClr val="A7806F"/>
                  </a:solidFill>
                </a:endParaRPr>
              </a:p>
            </p:txBody>
          </p:sp>
        </p:grpSp>
        <p:sp>
          <p:nvSpPr>
            <p:cNvPr id="50" name="文本框 66"/>
            <p:cNvSpPr txBox="1"/>
            <p:nvPr/>
          </p:nvSpPr>
          <p:spPr>
            <a:xfrm>
              <a:off x="5506" y="2611"/>
              <a:ext cx="6458" cy="980"/>
            </a:xfrm>
            <a:prstGeom prst="rect">
              <a:avLst/>
            </a:prstGeom>
            <a:noFill/>
            <a:effectLst/>
          </p:spPr>
          <p:txBody>
            <a:bodyPr wrap="square" lIns="68589" tIns="34295" rIns="68589" bIns="34295" rtlCol="0">
              <a:spAutoFit/>
            </a:bodyPr>
            <a:p>
              <a:pPr algn="l">
                <a:lnSpc>
                  <a:spcPct val="150000"/>
                </a:lnSpc>
                <a:defRPr/>
              </a:pPr>
              <a:r>
                <a:rPr lang="en-US" altLang="zh-CN" sz="1200" dirty="0" err="1" smtClean="0">
                  <a:solidFill>
                    <a:srgbClr val="A7806F"/>
                  </a:solidFill>
                  <a:latin typeface="微软雅黑" panose="020B0503020204020204" charset="-122"/>
                  <a:ea typeface="微软雅黑" panose="020B0503020204020204" charset="-122"/>
                  <a:cs typeface="+mn-ea"/>
                  <a:sym typeface="+mn-ea"/>
                </a:rPr>
                <a:t>您的内容打在这里</a:t>
              </a:r>
              <a:r>
                <a:rPr lang="en-US" altLang="zh-CN" sz="1200" dirty="0" err="1">
                  <a:solidFill>
                    <a:srgbClr val="A7806F"/>
                  </a:solidFill>
                  <a:latin typeface="微软雅黑" panose="020B0503020204020204" charset="-122"/>
                  <a:ea typeface="微软雅黑" panose="020B0503020204020204" charset="-122"/>
                  <a:cs typeface="+mn-ea"/>
                  <a:sym typeface="+mn-ea"/>
                </a:rPr>
                <a:t>，或者通过复制您的文本后，在此框中选择粘贴</a:t>
              </a:r>
              <a:r>
                <a:rPr lang="en-US" altLang="zh-CN" sz="1200" dirty="0" smtClean="0">
                  <a:solidFill>
                    <a:srgbClr val="A7806F"/>
                  </a:solidFill>
                  <a:latin typeface="微软雅黑" panose="020B0503020204020204" charset="-122"/>
                  <a:ea typeface="微软雅黑" panose="020B0503020204020204" charset="-122"/>
                  <a:cs typeface="+mn-ea"/>
                  <a:sym typeface="+mn-ea"/>
                </a:rPr>
                <a:t>。</a:t>
              </a:r>
              <a:endParaRPr lang="en-US" altLang="zh-CN" sz="1200" dirty="0" smtClean="0">
                <a:solidFill>
                  <a:srgbClr val="A7806F"/>
                </a:solidFill>
                <a:latin typeface="微软雅黑" panose="020B0503020204020204" charset="-122"/>
                <a:ea typeface="微软雅黑" panose="020B0503020204020204" charset="-122"/>
                <a:cs typeface="+mn-ea"/>
                <a:sym typeface="+mn-ea"/>
              </a:endParaRPr>
            </a:p>
          </p:txBody>
        </p:sp>
        <p:grpSp>
          <p:nvGrpSpPr>
            <p:cNvPr id="51" name="组合 50"/>
            <p:cNvGrpSpPr/>
            <p:nvPr/>
          </p:nvGrpSpPr>
          <p:grpSpPr>
            <a:xfrm>
              <a:off x="12707" y="2541"/>
              <a:ext cx="3661" cy="1108"/>
              <a:chOff x="7574253" y="2054104"/>
              <a:chExt cx="2427751" cy="734906"/>
            </a:xfrm>
          </p:grpSpPr>
          <p:sp>
            <p:nvSpPr>
              <p:cNvPr id="52" name="任意多边形 51"/>
              <p:cNvSpPr/>
              <p:nvPr/>
            </p:nvSpPr>
            <p:spPr>
              <a:xfrm rot="5400000">
                <a:off x="8420675" y="1207681"/>
                <a:ext cx="734906" cy="2427751"/>
              </a:xfrm>
              <a:custGeom>
                <a:avLst/>
                <a:gdLst>
                  <a:gd name="connsiteX0" fmla="*/ 0 w 734906"/>
                  <a:gd name="connsiteY0" fmla="*/ 853562 h 2427751"/>
                  <a:gd name="connsiteX1" fmla="*/ 367453 w 734906"/>
                  <a:gd name="connsiteY1" fmla="*/ 0 h 2427751"/>
                  <a:gd name="connsiteX2" fmla="*/ 734906 w 734906"/>
                  <a:gd name="connsiteY2" fmla="*/ 853562 h 2427751"/>
                  <a:gd name="connsiteX3" fmla="*/ 625639 w 734906"/>
                  <a:gd name="connsiteY3" fmla="*/ 853562 h 2427751"/>
                  <a:gd name="connsiteX4" fmla="*/ 625639 w 734906"/>
                  <a:gd name="connsiteY4" fmla="*/ 2427751 h 2427751"/>
                  <a:gd name="connsiteX5" fmla="*/ 121639 w 734906"/>
                  <a:gd name="connsiteY5" fmla="*/ 2427751 h 2427751"/>
                  <a:gd name="connsiteX6" fmla="*/ 121639 w 734906"/>
                  <a:gd name="connsiteY6" fmla="*/ 853562 h 2427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4906" h="2427751">
                    <a:moveTo>
                      <a:pt x="0" y="853562"/>
                    </a:moveTo>
                    <a:lnTo>
                      <a:pt x="367453" y="0"/>
                    </a:lnTo>
                    <a:lnTo>
                      <a:pt x="734906" y="853562"/>
                    </a:lnTo>
                    <a:lnTo>
                      <a:pt x="625639" y="853562"/>
                    </a:lnTo>
                    <a:lnTo>
                      <a:pt x="625639" y="2427751"/>
                    </a:lnTo>
                    <a:lnTo>
                      <a:pt x="121639" y="2427751"/>
                    </a:lnTo>
                    <a:lnTo>
                      <a:pt x="121639" y="853562"/>
                    </a:lnTo>
                    <a:close/>
                  </a:path>
                </a:pathLst>
              </a:custGeom>
              <a:noFill/>
              <a:ln>
                <a:solidFill>
                  <a:srgbClr val="A7806F"/>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200" dirty="0">
                  <a:solidFill>
                    <a:srgbClr val="A7806F"/>
                  </a:solidFill>
                  <a:latin typeface="微软雅黑" panose="020B0503020204020204" charset="-122"/>
                  <a:ea typeface="微软雅黑" panose="020B0503020204020204" charset="-122"/>
                </a:endParaRPr>
              </a:p>
            </p:txBody>
          </p:sp>
          <p:sp>
            <p:nvSpPr>
              <p:cNvPr id="53" name="文本框 67"/>
              <p:cNvSpPr txBox="1"/>
              <p:nvPr/>
            </p:nvSpPr>
            <p:spPr>
              <a:xfrm>
                <a:off x="7602105" y="2249769"/>
                <a:ext cx="1923102" cy="352198"/>
              </a:xfrm>
              <a:prstGeom prst="rect">
                <a:avLst/>
              </a:prstGeom>
              <a:noFill/>
              <a:effectLst/>
            </p:spPr>
            <p:txBody>
              <a:bodyPr wrap="square" rtlCol="0">
                <a:spAutoFit/>
              </a:bodyPr>
              <a:p>
                <a:r>
                  <a:rPr lang="zh-CN" altLang="en-US" sz="1600" b="1" dirty="0">
                    <a:solidFill>
                      <a:srgbClr val="A7806F"/>
                    </a:solidFill>
                    <a:latin typeface="微软雅黑" panose="020B0503020204020204" charset="-122"/>
                    <a:ea typeface="微软雅黑" panose="020B0503020204020204" charset="-122"/>
                  </a:rPr>
                  <a:t>此处输入标题</a:t>
                </a:r>
                <a:endParaRPr lang="zh-CN" altLang="en-US" sz="1600" b="1" dirty="0">
                  <a:solidFill>
                    <a:srgbClr val="A7806F"/>
                  </a:solidFill>
                  <a:latin typeface="微软雅黑" panose="020B0503020204020204" charset="-122"/>
                  <a:ea typeface="微软雅黑" panose="020B0503020204020204" charset="-122"/>
                </a:endParaRPr>
              </a:p>
            </p:txBody>
          </p:sp>
        </p:grpSp>
        <p:grpSp>
          <p:nvGrpSpPr>
            <p:cNvPr id="54" name="组合 53"/>
            <p:cNvGrpSpPr/>
            <p:nvPr/>
          </p:nvGrpSpPr>
          <p:grpSpPr>
            <a:xfrm>
              <a:off x="12707" y="4200"/>
              <a:ext cx="3661" cy="1108"/>
              <a:chOff x="7574254" y="3154569"/>
              <a:chExt cx="2427751" cy="734906"/>
            </a:xfrm>
            <a:solidFill>
              <a:srgbClr val="3E6D64"/>
            </a:solidFill>
          </p:grpSpPr>
          <p:sp>
            <p:nvSpPr>
              <p:cNvPr id="55" name="任意多边形 54"/>
              <p:cNvSpPr/>
              <p:nvPr/>
            </p:nvSpPr>
            <p:spPr>
              <a:xfrm rot="5400000">
                <a:off x="8420676" y="2308146"/>
                <a:ext cx="734906" cy="2427751"/>
              </a:xfrm>
              <a:custGeom>
                <a:avLst/>
                <a:gdLst>
                  <a:gd name="connsiteX0" fmla="*/ 0 w 734906"/>
                  <a:gd name="connsiteY0" fmla="*/ 853562 h 2427751"/>
                  <a:gd name="connsiteX1" fmla="*/ 367453 w 734906"/>
                  <a:gd name="connsiteY1" fmla="*/ 0 h 2427751"/>
                  <a:gd name="connsiteX2" fmla="*/ 734906 w 734906"/>
                  <a:gd name="connsiteY2" fmla="*/ 853562 h 2427751"/>
                  <a:gd name="connsiteX3" fmla="*/ 625639 w 734906"/>
                  <a:gd name="connsiteY3" fmla="*/ 853562 h 2427751"/>
                  <a:gd name="connsiteX4" fmla="*/ 625639 w 734906"/>
                  <a:gd name="connsiteY4" fmla="*/ 2427751 h 2427751"/>
                  <a:gd name="connsiteX5" fmla="*/ 121639 w 734906"/>
                  <a:gd name="connsiteY5" fmla="*/ 2427751 h 2427751"/>
                  <a:gd name="connsiteX6" fmla="*/ 121639 w 734906"/>
                  <a:gd name="connsiteY6" fmla="*/ 853562 h 2427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4906" h="2427751">
                    <a:moveTo>
                      <a:pt x="0" y="853562"/>
                    </a:moveTo>
                    <a:lnTo>
                      <a:pt x="367453" y="0"/>
                    </a:lnTo>
                    <a:lnTo>
                      <a:pt x="734906" y="853562"/>
                    </a:lnTo>
                    <a:lnTo>
                      <a:pt x="625639" y="853562"/>
                    </a:lnTo>
                    <a:lnTo>
                      <a:pt x="625639" y="2427751"/>
                    </a:lnTo>
                    <a:lnTo>
                      <a:pt x="121639" y="2427751"/>
                    </a:lnTo>
                    <a:lnTo>
                      <a:pt x="121639" y="853562"/>
                    </a:lnTo>
                    <a:close/>
                  </a:path>
                </a:pathLst>
              </a:custGeom>
              <a:solidFill>
                <a:srgbClr val="DBAD94"/>
              </a:solidFill>
              <a:ln>
                <a:solidFill>
                  <a:srgbClr val="DBAD9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200" dirty="0">
                  <a:solidFill>
                    <a:srgbClr val="A7806F"/>
                  </a:solidFill>
                  <a:latin typeface="微软雅黑" panose="020B0503020204020204" charset="-122"/>
                  <a:ea typeface="微软雅黑" panose="020B0503020204020204" charset="-122"/>
                </a:endParaRPr>
              </a:p>
            </p:txBody>
          </p:sp>
          <p:sp>
            <p:nvSpPr>
              <p:cNvPr id="56" name="文本框 68"/>
              <p:cNvSpPr txBox="1"/>
              <p:nvPr/>
            </p:nvSpPr>
            <p:spPr>
              <a:xfrm>
                <a:off x="7601443" y="3356204"/>
                <a:ext cx="1924429" cy="352198"/>
              </a:xfrm>
              <a:prstGeom prst="rect">
                <a:avLst/>
              </a:prstGeom>
              <a:solidFill>
                <a:srgbClr val="DBAD94"/>
              </a:solidFill>
              <a:effectLst/>
            </p:spPr>
            <p:txBody>
              <a:bodyPr wrap="square" rtlCol="0">
                <a:spAutoFit/>
              </a:bodyPr>
              <a:p>
                <a:r>
                  <a:rPr lang="zh-CN" altLang="en-US" sz="1600" b="1" dirty="0">
                    <a:solidFill>
                      <a:srgbClr val="A7806F"/>
                    </a:solidFill>
                    <a:latin typeface="微软雅黑" panose="020B0503020204020204" charset="-122"/>
                    <a:ea typeface="微软雅黑" panose="020B0503020204020204" charset="-122"/>
                    <a:sym typeface="+mn-ea"/>
                  </a:rPr>
                  <a:t>此处输入标题</a:t>
                </a:r>
                <a:endParaRPr lang="zh-CN" altLang="en-US" sz="1600" b="1" dirty="0">
                  <a:solidFill>
                    <a:srgbClr val="A7806F"/>
                  </a:solidFill>
                  <a:latin typeface="微软雅黑" panose="020B0503020204020204" charset="-122"/>
                  <a:ea typeface="微软雅黑" panose="020B0503020204020204" charset="-122"/>
                  <a:sym typeface="+mn-ea"/>
                </a:endParaRPr>
              </a:p>
            </p:txBody>
          </p:sp>
        </p:grpSp>
        <p:grpSp>
          <p:nvGrpSpPr>
            <p:cNvPr id="57" name="组合 56"/>
            <p:cNvGrpSpPr/>
            <p:nvPr/>
          </p:nvGrpSpPr>
          <p:grpSpPr>
            <a:xfrm>
              <a:off x="12707" y="5818"/>
              <a:ext cx="3661" cy="1108"/>
              <a:chOff x="7574255" y="4227325"/>
              <a:chExt cx="2427751" cy="734906"/>
            </a:xfrm>
          </p:grpSpPr>
          <p:sp>
            <p:nvSpPr>
              <p:cNvPr id="58" name="任意多边形 57"/>
              <p:cNvSpPr/>
              <p:nvPr/>
            </p:nvSpPr>
            <p:spPr>
              <a:xfrm rot="5400000">
                <a:off x="8420677" y="3380902"/>
                <a:ext cx="734906" cy="2427751"/>
              </a:xfrm>
              <a:custGeom>
                <a:avLst/>
                <a:gdLst>
                  <a:gd name="connsiteX0" fmla="*/ 0 w 734906"/>
                  <a:gd name="connsiteY0" fmla="*/ 853562 h 2427751"/>
                  <a:gd name="connsiteX1" fmla="*/ 367453 w 734906"/>
                  <a:gd name="connsiteY1" fmla="*/ 0 h 2427751"/>
                  <a:gd name="connsiteX2" fmla="*/ 734906 w 734906"/>
                  <a:gd name="connsiteY2" fmla="*/ 853562 h 2427751"/>
                  <a:gd name="connsiteX3" fmla="*/ 625639 w 734906"/>
                  <a:gd name="connsiteY3" fmla="*/ 853562 h 2427751"/>
                  <a:gd name="connsiteX4" fmla="*/ 625639 w 734906"/>
                  <a:gd name="connsiteY4" fmla="*/ 2427751 h 2427751"/>
                  <a:gd name="connsiteX5" fmla="*/ 121639 w 734906"/>
                  <a:gd name="connsiteY5" fmla="*/ 2427751 h 2427751"/>
                  <a:gd name="connsiteX6" fmla="*/ 121639 w 734906"/>
                  <a:gd name="connsiteY6" fmla="*/ 853562 h 2427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4906" h="2427751">
                    <a:moveTo>
                      <a:pt x="0" y="853562"/>
                    </a:moveTo>
                    <a:lnTo>
                      <a:pt x="367453" y="0"/>
                    </a:lnTo>
                    <a:lnTo>
                      <a:pt x="734906" y="853562"/>
                    </a:lnTo>
                    <a:lnTo>
                      <a:pt x="625639" y="853562"/>
                    </a:lnTo>
                    <a:lnTo>
                      <a:pt x="625639" y="2427751"/>
                    </a:lnTo>
                    <a:lnTo>
                      <a:pt x="121639" y="2427751"/>
                    </a:lnTo>
                    <a:lnTo>
                      <a:pt x="121639" y="853562"/>
                    </a:lnTo>
                    <a:close/>
                  </a:path>
                </a:pathLst>
              </a:custGeom>
              <a:noFill/>
              <a:ln>
                <a:solidFill>
                  <a:srgbClr val="A7806F"/>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200" dirty="0">
                  <a:solidFill>
                    <a:srgbClr val="A7806F"/>
                  </a:solidFill>
                  <a:latin typeface="微软雅黑" panose="020B0503020204020204" charset="-122"/>
                  <a:ea typeface="微软雅黑" panose="020B0503020204020204" charset="-122"/>
                </a:endParaRPr>
              </a:p>
            </p:txBody>
          </p:sp>
          <p:sp>
            <p:nvSpPr>
              <p:cNvPr id="59" name="文本框 69"/>
              <p:cNvSpPr txBox="1"/>
              <p:nvPr/>
            </p:nvSpPr>
            <p:spPr>
              <a:xfrm>
                <a:off x="7602107" y="4418348"/>
                <a:ext cx="1923102" cy="352198"/>
              </a:xfrm>
              <a:prstGeom prst="rect">
                <a:avLst/>
              </a:prstGeom>
              <a:noFill/>
              <a:effectLst/>
            </p:spPr>
            <p:txBody>
              <a:bodyPr wrap="square" rtlCol="0">
                <a:spAutoFit/>
              </a:bodyPr>
              <a:p>
                <a:r>
                  <a:rPr lang="zh-CN" altLang="en-US" sz="1600" b="1" dirty="0">
                    <a:solidFill>
                      <a:srgbClr val="A7806F"/>
                    </a:solidFill>
                    <a:latin typeface="微软雅黑" panose="020B0503020204020204" charset="-122"/>
                    <a:ea typeface="微软雅黑" panose="020B0503020204020204" charset="-122"/>
                    <a:sym typeface="+mn-ea"/>
                  </a:rPr>
                  <a:t>此处输入标题</a:t>
                </a:r>
                <a:endParaRPr lang="zh-CN" altLang="en-US" sz="1600" b="1" dirty="0">
                  <a:solidFill>
                    <a:srgbClr val="A7806F"/>
                  </a:solidFill>
                  <a:latin typeface="微软雅黑" panose="020B0503020204020204" charset="-122"/>
                  <a:ea typeface="微软雅黑" panose="020B0503020204020204" charset="-122"/>
                  <a:sym typeface="+mn-ea"/>
                </a:endParaRPr>
              </a:p>
            </p:txBody>
          </p:sp>
        </p:grpSp>
        <p:grpSp>
          <p:nvGrpSpPr>
            <p:cNvPr id="60" name="组合 59"/>
            <p:cNvGrpSpPr/>
            <p:nvPr/>
          </p:nvGrpSpPr>
          <p:grpSpPr>
            <a:xfrm>
              <a:off x="12707" y="7478"/>
              <a:ext cx="3661" cy="1108"/>
              <a:chOff x="7574252" y="5327790"/>
              <a:chExt cx="2427751" cy="734906"/>
            </a:xfrm>
            <a:solidFill>
              <a:srgbClr val="3E6D64"/>
            </a:solidFill>
          </p:grpSpPr>
          <p:sp>
            <p:nvSpPr>
              <p:cNvPr id="61" name="任意多边形 60"/>
              <p:cNvSpPr/>
              <p:nvPr/>
            </p:nvSpPr>
            <p:spPr>
              <a:xfrm rot="5400000">
                <a:off x="8420674" y="4481367"/>
                <a:ext cx="734906" cy="2427751"/>
              </a:xfrm>
              <a:custGeom>
                <a:avLst/>
                <a:gdLst>
                  <a:gd name="connsiteX0" fmla="*/ 0 w 734906"/>
                  <a:gd name="connsiteY0" fmla="*/ 853562 h 2427751"/>
                  <a:gd name="connsiteX1" fmla="*/ 367453 w 734906"/>
                  <a:gd name="connsiteY1" fmla="*/ 0 h 2427751"/>
                  <a:gd name="connsiteX2" fmla="*/ 734906 w 734906"/>
                  <a:gd name="connsiteY2" fmla="*/ 853562 h 2427751"/>
                  <a:gd name="connsiteX3" fmla="*/ 625639 w 734906"/>
                  <a:gd name="connsiteY3" fmla="*/ 853562 h 2427751"/>
                  <a:gd name="connsiteX4" fmla="*/ 625639 w 734906"/>
                  <a:gd name="connsiteY4" fmla="*/ 2427751 h 2427751"/>
                  <a:gd name="connsiteX5" fmla="*/ 121639 w 734906"/>
                  <a:gd name="connsiteY5" fmla="*/ 2427751 h 2427751"/>
                  <a:gd name="connsiteX6" fmla="*/ 121639 w 734906"/>
                  <a:gd name="connsiteY6" fmla="*/ 853562 h 2427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4906" h="2427751">
                    <a:moveTo>
                      <a:pt x="0" y="853562"/>
                    </a:moveTo>
                    <a:lnTo>
                      <a:pt x="367453" y="0"/>
                    </a:lnTo>
                    <a:lnTo>
                      <a:pt x="734906" y="853562"/>
                    </a:lnTo>
                    <a:lnTo>
                      <a:pt x="625639" y="853562"/>
                    </a:lnTo>
                    <a:lnTo>
                      <a:pt x="625639" y="2427751"/>
                    </a:lnTo>
                    <a:lnTo>
                      <a:pt x="121639" y="2427751"/>
                    </a:lnTo>
                    <a:lnTo>
                      <a:pt x="121639" y="853562"/>
                    </a:lnTo>
                    <a:close/>
                  </a:path>
                </a:pathLst>
              </a:custGeom>
              <a:solidFill>
                <a:srgbClr val="DBAD94"/>
              </a:solidFill>
              <a:ln>
                <a:solidFill>
                  <a:srgbClr val="DBAD9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200" dirty="0">
                  <a:solidFill>
                    <a:srgbClr val="A7806F"/>
                  </a:solidFill>
                  <a:latin typeface="微软雅黑" panose="020B0503020204020204" charset="-122"/>
                  <a:ea typeface="微软雅黑" panose="020B0503020204020204" charset="-122"/>
                </a:endParaRPr>
              </a:p>
            </p:txBody>
          </p:sp>
          <p:sp>
            <p:nvSpPr>
              <p:cNvPr id="62" name="文本框 70"/>
              <p:cNvSpPr txBox="1"/>
              <p:nvPr/>
            </p:nvSpPr>
            <p:spPr>
              <a:xfrm>
                <a:off x="7601441" y="5518812"/>
                <a:ext cx="1923102" cy="352198"/>
              </a:xfrm>
              <a:prstGeom prst="rect">
                <a:avLst/>
              </a:prstGeom>
              <a:solidFill>
                <a:srgbClr val="DBAD94"/>
              </a:solidFill>
              <a:effectLst/>
            </p:spPr>
            <p:txBody>
              <a:bodyPr wrap="square" rtlCol="0">
                <a:spAutoFit/>
              </a:bodyPr>
              <a:p>
                <a:r>
                  <a:rPr lang="zh-CN" altLang="en-US" sz="1600" b="1" dirty="0">
                    <a:solidFill>
                      <a:srgbClr val="A7806F"/>
                    </a:solidFill>
                    <a:latin typeface="微软雅黑" panose="020B0503020204020204" charset="-122"/>
                    <a:ea typeface="微软雅黑" panose="020B0503020204020204" charset="-122"/>
                    <a:sym typeface="+mn-ea"/>
                  </a:rPr>
                  <a:t>此处输入标题</a:t>
                </a:r>
                <a:endParaRPr lang="zh-CN" altLang="en-US" sz="1600" b="1" dirty="0">
                  <a:solidFill>
                    <a:srgbClr val="A7806F"/>
                  </a:solidFill>
                  <a:latin typeface="微软雅黑" panose="020B0503020204020204" charset="-122"/>
                  <a:ea typeface="微软雅黑" panose="020B0503020204020204" charset="-122"/>
                  <a:sym typeface="+mn-ea"/>
                </a:endParaRPr>
              </a:p>
            </p:txBody>
          </p:sp>
        </p:grpSp>
        <p:sp>
          <p:nvSpPr>
            <p:cNvPr id="63" name="文本框 71"/>
            <p:cNvSpPr txBox="1"/>
            <p:nvPr/>
          </p:nvSpPr>
          <p:spPr>
            <a:xfrm>
              <a:off x="5505" y="4242"/>
              <a:ext cx="6129" cy="980"/>
            </a:xfrm>
            <a:prstGeom prst="rect">
              <a:avLst/>
            </a:prstGeom>
            <a:noFill/>
            <a:effectLst/>
          </p:spPr>
          <p:txBody>
            <a:bodyPr wrap="square" lIns="68589" tIns="34295" rIns="68589" bIns="34295" rtlCol="0">
              <a:spAutoFit/>
            </a:bodyPr>
            <a:p>
              <a:pPr algn="l">
                <a:lnSpc>
                  <a:spcPct val="150000"/>
                </a:lnSpc>
                <a:defRPr/>
              </a:pPr>
              <a:r>
                <a:rPr lang="en-US" altLang="zh-CN" sz="1200" dirty="0" err="1" smtClean="0">
                  <a:solidFill>
                    <a:srgbClr val="A7806F"/>
                  </a:solidFill>
                  <a:latin typeface="微软雅黑" panose="020B0503020204020204" charset="-122"/>
                  <a:ea typeface="微软雅黑" panose="020B0503020204020204" charset="-122"/>
                  <a:cs typeface="+mn-ea"/>
                  <a:sym typeface="+mn-ea"/>
                </a:rPr>
                <a:t>您的内容打在这里</a:t>
              </a:r>
              <a:r>
                <a:rPr lang="en-US" altLang="zh-CN" sz="1200" dirty="0" err="1">
                  <a:solidFill>
                    <a:srgbClr val="A7806F"/>
                  </a:solidFill>
                  <a:latin typeface="微软雅黑" panose="020B0503020204020204" charset="-122"/>
                  <a:ea typeface="微软雅黑" panose="020B0503020204020204" charset="-122"/>
                  <a:cs typeface="+mn-ea"/>
                  <a:sym typeface="+mn-ea"/>
                </a:rPr>
                <a:t>，或者通过复制您的文本后，在此框中选择粘贴</a:t>
              </a:r>
              <a:r>
                <a:rPr lang="en-US" altLang="zh-CN" sz="1200" dirty="0" smtClean="0">
                  <a:solidFill>
                    <a:srgbClr val="A7806F"/>
                  </a:solidFill>
                  <a:latin typeface="微软雅黑" panose="020B0503020204020204" charset="-122"/>
                  <a:ea typeface="微软雅黑" panose="020B0503020204020204" charset="-122"/>
                  <a:cs typeface="+mn-ea"/>
                  <a:sym typeface="+mn-ea"/>
                </a:rPr>
                <a:t>。</a:t>
              </a:r>
              <a:endParaRPr lang="en-US" altLang="zh-CN" sz="1200" dirty="0" smtClean="0">
                <a:solidFill>
                  <a:srgbClr val="A7806F"/>
                </a:solidFill>
                <a:latin typeface="微软雅黑" panose="020B0503020204020204" charset="-122"/>
                <a:ea typeface="微软雅黑" panose="020B0503020204020204" charset="-122"/>
                <a:cs typeface="+mn-ea"/>
                <a:sym typeface="+mn-ea"/>
              </a:endParaRPr>
            </a:p>
          </p:txBody>
        </p:sp>
        <p:sp>
          <p:nvSpPr>
            <p:cNvPr id="64" name="文本框 72"/>
            <p:cNvSpPr txBox="1"/>
            <p:nvPr/>
          </p:nvSpPr>
          <p:spPr>
            <a:xfrm>
              <a:off x="5506" y="5883"/>
              <a:ext cx="6458" cy="980"/>
            </a:xfrm>
            <a:prstGeom prst="rect">
              <a:avLst/>
            </a:prstGeom>
            <a:noFill/>
            <a:effectLst/>
          </p:spPr>
          <p:txBody>
            <a:bodyPr wrap="square" lIns="68589" tIns="34295" rIns="68589" bIns="34295" rtlCol="0">
              <a:spAutoFit/>
            </a:bodyPr>
            <a:p>
              <a:pPr algn="l">
                <a:lnSpc>
                  <a:spcPct val="150000"/>
                </a:lnSpc>
                <a:defRPr/>
              </a:pPr>
              <a:r>
                <a:rPr lang="en-US" altLang="zh-CN" sz="1200" dirty="0" err="1" smtClean="0">
                  <a:solidFill>
                    <a:srgbClr val="A7806F"/>
                  </a:solidFill>
                  <a:latin typeface="微软雅黑" panose="020B0503020204020204" charset="-122"/>
                  <a:ea typeface="微软雅黑" panose="020B0503020204020204" charset="-122"/>
                  <a:cs typeface="+mn-ea"/>
                  <a:sym typeface="+mn-ea"/>
                </a:rPr>
                <a:t>您的内容打在这里</a:t>
              </a:r>
              <a:r>
                <a:rPr lang="en-US" altLang="zh-CN" sz="1200" dirty="0" err="1">
                  <a:solidFill>
                    <a:srgbClr val="A7806F"/>
                  </a:solidFill>
                  <a:latin typeface="微软雅黑" panose="020B0503020204020204" charset="-122"/>
                  <a:ea typeface="微软雅黑" panose="020B0503020204020204" charset="-122"/>
                  <a:cs typeface="+mn-ea"/>
                  <a:sym typeface="+mn-ea"/>
                </a:rPr>
                <a:t>，或者通过复制您的文本后，在此框中选择粘贴</a:t>
              </a:r>
              <a:r>
                <a:rPr lang="en-US" altLang="zh-CN" sz="1200" dirty="0" smtClean="0">
                  <a:solidFill>
                    <a:srgbClr val="A7806F"/>
                  </a:solidFill>
                  <a:latin typeface="微软雅黑" panose="020B0503020204020204" charset="-122"/>
                  <a:ea typeface="微软雅黑" panose="020B0503020204020204" charset="-122"/>
                  <a:cs typeface="+mn-ea"/>
                  <a:sym typeface="+mn-ea"/>
                </a:rPr>
                <a:t>。</a:t>
              </a:r>
              <a:endParaRPr lang="en-US" altLang="zh-CN" sz="1200" dirty="0" smtClean="0">
                <a:solidFill>
                  <a:srgbClr val="A7806F"/>
                </a:solidFill>
                <a:latin typeface="微软雅黑" panose="020B0503020204020204" charset="-122"/>
                <a:ea typeface="微软雅黑" panose="020B0503020204020204" charset="-122"/>
                <a:cs typeface="+mn-ea"/>
                <a:sym typeface="+mn-ea"/>
              </a:endParaRPr>
            </a:p>
          </p:txBody>
        </p:sp>
        <p:sp>
          <p:nvSpPr>
            <p:cNvPr id="65" name="文本框 73"/>
            <p:cNvSpPr txBox="1"/>
            <p:nvPr/>
          </p:nvSpPr>
          <p:spPr>
            <a:xfrm>
              <a:off x="5506" y="7542"/>
              <a:ext cx="6460" cy="980"/>
            </a:xfrm>
            <a:prstGeom prst="rect">
              <a:avLst/>
            </a:prstGeom>
            <a:noFill/>
            <a:effectLst/>
          </p:spPr>
          <p:txBody>
            <a:bodyPr wrap="square" lIns="68589" tIns="34295" rIns="68589" bIns="34295" rtlCol="0">
              <a:spAutoFit/>
            </a:bodyPr>
            <a:p>
              <a:pPr algn="l">
                <a:lnSpc>
                  <a:spcPct val="150000"/>
                </a:lnSpc>
                <a:defRPr/>
              </a:pPr>
              <a:r>
                <a:rPr lang="en-US" altLang="zh-CN" sz="1200" dirty="0" err="1" smtClean="0">
                  <a:solidFill>
                    <a:srgbClr val="A7806F"/>
                  </a:solidFill>
                  <a:latin typeface="微软雅黑" panose="020B0503020204020204" charset="-122"/>
                  <a:ea typeface="微软雅黑" panose="020B0503020204020204" charset="-122"/>
                  <a:cs typeface="+mn-ea"/>
                  <a:sym typeface="+mn-ea"/>
                </a:rPr>
                <a:t>您的内容打在这里</a:t>
              </a:r>
              <a:r>
                <a:rPr lang="en-US" altLang="zh-CN" sz="1200" dirty="0" err="1">
                  <a:solidFill>
                    <a:srgbClr val="A7806F"/>
                  </a:solidFill>
                  <a:latin typeface="微软雅黑" panose="020B0503020204020204" charset="-122"/>
                  <a:ea typeface="微软雅黑" panose="020B0503020204020204" charset="-122"/>
                  <a:cs typeface="+mn-ea"/>
                  <a:sym typeface="+mn-ea"/>
                </a:rPr>
                <a:t>，或者通过复制您的文本后，在此框中选择粘贴</a:t>
              </a:r>
              <a:r>
                <a:rPr lang="en-US" altLang="zh-CN" sz="1200" dirty="0" smtClean="0">
                  <a:solidFill>
                    <a:srgbClr val="A7806F"/>
                  </a:solidFill>
                  <a:latin typeface="微软雅黑" panose="020B0503020204020204" charset="-122"/>
                  <a:ea typeface="微软雅黑" panose="020B0503020204020204" charset="-122"/>
                  <a:cs typeface="+mn-ea"/>
                  <a:sym typeface="+mn-ea"/>
                </a:rPr>
                <a:t>。</a:t>
              </a:r>
              <a:endParaRPr lang="en-US" altLang="zh-CN" sz="1200" dirty="0" smtClean="0">
                <a:solidFill>
                  <a:srgbClr val="A7806F"/>
                </a:solidFill>
                <a:latin typeface="微软雅黑" panose="020B0503020204020204" charset="-122"/>
                <a:ea typeface="微软雅黑" panose="020B0503020204020204" charset="-122"/>
                <a:cs typeface="+mn-ea"/>
                <a:sym typeface="+mn-ea"/>
              </a:endParaRPr>
            </a:p>
          </p:txBody>
        </p:sp>
      </p:grpSp>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KSO_WM_TAG_VERSION" val="1.0"/>
  <p:tag name="KSO_WM_BEAUTIFY_FLAG" val="#wm#"/>
  <p:tag name="KSO_WM_UNIT_TYPE" val="i"/>
  <p:tag name="KSO_WM_UNIT_ID" val="diagram160439_3*i*1"/>
  <p:tag name="KSO_WM_TEMPLATE_CATEGORY" val="diagram"/>
  <p:tag name="KSO_WM_TEMPLATE_INDEX" val="160439"/>
  <p:tag name="KSO_WM_UNIT_INDEX" val="1"/>
</p:tagLst>
</file>

<file path=ppt/tags/tag10.xml><?xml version="1.0" encoding="utf-8"?>
<p:tagLst xmlns:p="http://schemas.openxmlformats.org/presentationml/2006/main">
  <p:tag name="KSO_WM_TEMPLATE_CATEGORY" val="diagram"/>
  <p:tag name="KSO_WM_TEMPLATE_INDEX" val="160439"/>
  <p:tag name="KSO_WM_UNIT_TYPE" val="l_i"/>
  <p:tag name="KSO_WM_UNIT_INDEX" val="1_8"/>
  <p:tag name="KSO_WM_UNIT_ID" val="diagram160439_3*l_i*1_8"/>
  <p:tag name="KSO_WM_UNIT_CLEAR" val="1"/>
  <p:tag name="KSO_WM_UNIT_LAYERLEVEL" val="1_1"/>
  <p:tag name="KSO_WM_BEAUTIFY_FLAG" val="#wm#"/>
  <p:tag name="KSO_WM_TAG_VERSION" val="1.0"/>
  <p:tag name="KSO_WM_DIAGRAM_GROUP_CODE" val="l1-1"/>
  <p:tag name="KSO_WM_UNIT_FILL_FORE_SCHEMECOLOR_INDEX" val="7"/>
  <p:tag name="KSO_WM_UNIT_FILL_TYPE" val="1"/>
  <p:tag name="KSO_WM_UNIT_USESOURCEFORMAT_APPLY" val="0"/>
</p:tagLst>
</file>

<file path=ppt/tags/tag11.xml><?xml version="1.0" encoding="utf-8"?>
<p:tagLst xmlns:p="http://schemas.openxmlformats.org/presentationml/2006/main">
  <p:tag name="KSO_WM_TEMPLATE_CATEGORY" val="diagram"/>
  <p:tag name="KSO_WM_TEMPLATE_INDEX" val="160439"/>
  <p:tag name="KSO_WM_UNIT_TYPE" val="l_i"/>
  <p:tag name="KSO_WM_UNIT_INDEX" val="1_9"/>
  <p:tag name="KSO_WM_UNIT_ID" val="diagram160439_3*l_i*1_9"/>
  <p:tag name="KSO_WM_UNIT_CLEAR" val="1"/>
  <p:tag name="KSO_WM_UNIT_LAYERLEVEL" val="1_1"/>
  <p:tag name="KSO_WM_BEAUTIFY_FLAG" val="#wm#"/>
  <p:tag name="KSO_WM_TAG_VERSION" val="1.0"/>
  <p:tag name="KSO_WM_DIAGRAM_GROUP_CODE" val="l1-1"/>
  <p:tag name="KSO_WM_UNIT_FILL_FORE_SCHEMECOLOR_INDEX" val="7"/>
  <p:tag name="KSO_WM_UNIT_FILL_TYPE" val="1"/>
  <p:tag name="KSO_WM_UNIT_USESOURCEFORMAT_APPLY" val="0"/>
</p:tagLst>
</file>

<file path=ppt/tags/tag12.xml><?xml version="1.0" encoding="utf-8"?>
<p:tagLst xmlns:p="http://schemas.openxmlformats.org/presentationml/2006/main">
  <p:tag name="KSO_WM_TEMPLATE_CATEGORY" val="diagram"/>
  <p:tag name="KSO_WM_TEMPLATE_INDEX" val="160439"/>
  <p:tag name="KSO_WM_UNIT_TYPE" val="l_i"/>
  <p:tag name="KSO_WM_UNIT_INDEX" val="1_10"/>
  <p:tag name="KSO_WM_UNIT_ID" val="diagram160439_3*l_i*1_10"/>
  <p:tag name="KSO_WM_UNIT_CLEAR" val="1"/>
  <p:tag name="KSO_WM_UNIT_LAYERLEVEL" val="1_1"/>
  <p:tag name="KSO_WM_BEAUTIFY_FLAG" val="#wm#"/>
  <p:tag name="KSO_WM_TAG_VERSION" val="1.0"/>
  <p:tag name="KSO_WM_DIAGRAM_GROUP_CODE" val="l1-1"/>
  <p:tag name="KSO_WM_UNIT_FILL_FORE_SCHEMECOLOR_INDEX" val="7"/>
  <p:tag name="KSO_WM_UNIT_FILL_TYPE" val="1"/>
  <p:tag name="KSO_WM_UNIT_USESOURCEFORMAT_APPLY" val="0"/>
</p:tagLst>
</file>

<file path=ppt/tags/tag13.xml><?xml version="1.0" encoding="utf-8"?>
<p:tagLst xmlns:p="http://schemas.openxmlformats.org/presentationml/2006/main">
  <p:tag name="KSO_WM_TAG_VERSION" val="1.0"/>
  <p:tag name="KSO_WM_BEAUTIFY_FLAG" val="#wm#"/>
  <p:tag name="KSO_WM_UNIT_TYPE" val="i"/>
  <p:tag name="KSO_WM_UNIT_ID" val="diagram160439_3*i*1"/>
  <p:tag name="KSO_WM_TEMPLATE_CATEGORY" val="diagram"/>
  <p:tag name="KSO_WM_TEMPLATE_INDEX" val="160439"/>
  <p:tag name="KSO_WM_UNIT_INDEX" val="1"/>
</p:tagLst>
</file>

<file path=ppt/tags/tag14.xml><?xml version="1.0" encoding="utf-8"?>
<p:tagLst xmlns:p="http://schemas.openxmlformats.org/presentationml/2006/main">
  <p:tag name="KSO_WM_TEMPLATE_CATEGORY" val="diagram"/>
  <p:tag name="KSO_WM_TEMPLATE_INDEX" val="160439"/>
  <p:tag name="KSO_WM_UNIT_TYPE" val="l_h_f"/>
  <p:tag name="KSO_WM_UNIT_INDEX" val="1_1_1"/>
  <p:tag name="KSO_WM_UNIT_ID" val="diagram160439_3*l_h_f*1_1_1"/>
  <p:tag name="KSO_WM_UNIT_CLEAR" val="1"/>
  <p:tag name="KSO_WM_UNIT_LAYERLEVEL" val="1_1_1"/>
  <p:tag name="KSO_WM_UNIT_VALUE" val="16"/>
  <p:tag name="KSO_WM_UNIT_HIGHLIGHT" val="0"/>
  <p:tag name="KSO_WM_UNIT_COMPATIBLE" val="0"/>
  <p:tag name="KSO_WM_BEAUTIFY_FLAG" val="#wm#"/>
  <p:tag name="KSO_WM_UNIT_PRESET_TEXT_INDEX" val="4"/>
  <p:tag name="KSO_WM_UNIT_PRESET_TEXT_LEN" val="26"/>
  <p:tag name="KSO_WM_TAG_VERSION" val="1.0"/>
  <p:tag name="KSO_WM_DIAGRAM_GROUP_CODE" val="l1-1"/>
  <p:tag name="KSO_WM_UNIT_TEXT_FILL_FORE_SCHEMECOLOR_INDEX" val="13"/>
  <p:tag name="KSO_WM_UNIT_TEXT_FILL_TYPE" val="1"/>
  <p:tag name="KSO_WM_UNIT_USESOURCEFORMAT_APPLY" val="0"/>
</p:tagLst>
</file>

<file path=ppt/tags/tag15.xml><?xml version="1.0" encoding="utf-8"?>
<p:tagLst xmlns:p="http://schemas.openxmlformats.org/presentationml/2006/main">
  <p:tag name="KSO_WM_TEMPLATE_CATEGORY" val="diagram"/>
  <p:tag name="KSO_WM_TEMPLATE_INDEX" val="160439"/>
  <p:tag name="KSO_WM_UNIT_TYPE" val="l_i"/>
  <p:tag name="KSO_WM_UNIT_INDEX" val="1_2"/>
  <p:tag name="KSO_WM_UNIT_ID" val="diagram160439_3*l_i*1_2"/>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USESOURCEFORMAT_APPLY" val="0"/>
</p:tagLst>
</file>

<file path=ppt/tags/tag16.xml><?xml version="1.0" encoding="utf-8"?>
<p:tagLst xmlns:p="http://schemas.openxmlformats.org/presentationml/2006/main">
  <p:tag name="KSO_WM_TEMPLATE_CATEGORY" val="diagram"/>
  <p:tag name="KSO_WM_TEMPLATE_INDEX" val="160439"/>
  <p:tag name="KSO_WM_UNIT_TYPE" val="l_i"/>
  <p:tag name="KSO_WM_UNIT_INDEX" val="1_3"/>
  <p:tag name="KSO_WM_UNIT_ID" val="diagram160439_3*l_i*1_3"/>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USESOURCEFORMAT_APPLY" val="0"/>
</p:tagLst>
</file>

<file path=ppt/tags/tag17.xml><?xml version="1.0" encoding="utf-8"?>
<p:tagLst xmlns:p="http://schemas.openxmlformats.org/presentationml/2006/main">
  <p:tag name="KSO_WM_TEMPLATE_CATEGORY" val="diagram"/>
  <p:tag name="KSO_WM_TEMPLATE_INDEX" val="160439"/>
  <p:tag name="KSO_WM_UNIT_TYPE" val="l_i"/>
  <p:tag name="KSO_WM_UNIT_INDEX" val="1_4"/>
  <p:tag name="KSO_WM_UNIT_ID" val="diagram160439_3*l_i*1_4"/>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USESOURCEFORMAT_APPLY" val="0"/>
</p:tagLst>
</file>

<file path=ppt/tags/tag18.xml><?xml version="1.0" encoding="utf-8"?>
<p:tagLst xmlns:p="http://schemas.openxmlformats.org/presentationml/2006/main">
  <p:tag name="KSO_WM_TEMPLATE_CATEGORY" val="diagram"/>
  <p:tag name="KSO_WM_TEMPLATE_INDEX" val="160439"/>
  <p:tag name="KSO_WM_UNIT_TYPE" val="l_i"/>
  <p:tag name="KSO_WM_UNIT_INDEX" val="1_5"/>
  <p:tag name="KSO_WM_UNIT_ID" val="diagram160439_3*l_i*1_5"/>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USESOURCEFORMAT_APPLY" val="0"/>
</p:tagLst>
</file>

<file path=ppt/tags/tag19.xml><?xml version="1.0" encoding="utf-8"?>
<p:tagLst xmlns:p="http://schemas.openxmlformats.org/presentationml/2006/main">
  <p:tag name="KSO_WM_TAG_VERSION" val="1.0"/>
  <p:tag name="KSO_WM_BEAUTIFY_FLAG" val="#wm#"/>
  <p:tag name="KSO_WM_UNIT_TYPE" val="i"/>
  <p:tag name="KSO_WM_UNIT_ID" val="diagram160439_3*i*14"/>
  <p:tag name="KSO_WM_TEMPLATE_CATEGORY" val="diagram"/>
  <p:tag name="KSO_WM_TEMPLATE_INDEX" val="160439"/>
  <p:tag name="KSO_WM_UNIT_INDEX" val="14"/>
</p:tagLst>
</file>

<file path=ppt/tags/tag2.xml><?xml version="1.0" encoding="utf-8"?>
<p:tagLst xmlns:p="http://schemas.openxmlformats.org/presentationml/2006/main">
  <p:tag name="KSO_WM_TEMPLATE_CATEGORY" val="diagram"/>
  <p:tag name="KSO_WM_TEMPLATE_INDEX" val="160439"/>
  <p:tag name="KSO_WM_UNIT_TYPE" val="l_h_f"/>
  <p:tag name="KSO_WM_UNIT_INDEX" val="1_1_1"/>
  <p:tag name="KSO_WM_UNIT_ID" val="diagram160439_3*l_h_f*1_1_1"/>
  <p:tag name="KSO_WM_UNIT_CLEAR" val="1"/>
  <p:tag name="KSO_WM_UNIT_LAYERLEVEL" val="1_1_1"/>
  <p:tag name="KSO_WM_UNIT_VALUE" val="16"/>
  <p:tag name="KSO_WM_UNIT_HIGHLIGHT" val="0"/>
  <p:tag name="KSO_WM_UNIT_COMPATIBLE" val="0"/>
  <p:tag name="KSO_WM_BEAUTIFY_FLAG" val="#wm#"/>
  <p:tag name="KSO_WM_UNIT_PRESET_TEXT_INDEX" val="4"/>
  <p:tag name="KSO_WM_UNIT_PRESET_TEXT_LEN" val="26"/>
  <p:tag name="KSO_WM_TAG_VERSION" val="1.0"/>
  <p:tag name="KSO_WM_DIAGRAM_GROUP_CODE" val="l1-1"/>
  <p:tag name="KSO_WM_UNIT_TEXT_FILL_FORE_SCHEMECOLOR_INDEX" val="13"/>
  <p:tag name="KSO_WM_UNIT_TEXT_FILL_TYPE" val="1"/>
  <p:tag name="KSO_WM_UNIT_USESOURCEFORMAT_APPLY" val="0"/>
</p:tagLst>
</file>

<file path=ppt/tags/tag20.xml><?xml version="1.0" encoding="utf-8"?>
<p:tagLst xmlns:p="http://schemas.openxmlformats.org/presentationml/2006/main">
  <p:tag name="KSO_WM_TEMPLATE_CATEGORY" val="diagram"/>
  <p:tag name="KSO_WM_TEMPLATE_INDEX" val="160439"/>
  <p:tag name="KSO_WM_UNIT_TYPE" val="l_h_f"/>
  <p:tag name="KSO_WM_UNIT_INDEX" val="1_3_1"/>
  <p:tag name="KSO_WM_UNIT_ID" val="diagram160439_3*l_h_f*1_3_1"/>
  <p:tag name="KSO_WM_UNIT_CLEAR" val="1"/>
  <p:tag name="KSO_WM_UNIT_LAYERLEVEL" val="1_1_1"/>
  <p:tag name="KSO_WM_UNIT_VALUE" val="16"/>
  <p:tag name="KSO_WM_UNIT_HIGHLIGHT" val="0"/>
  <p:tag name="KSO_WM_UNIT_COMPATIBLE" val="0"/>
  <p:tag name="KSO_WM_BEAUTIFY_FLAG" val="#wm#"/>
  <p:tag name="KSO_WM_UNIT_PRESET_TEXT_INDEX" val="4"/>
  <p:tag name="KSO_WM_UNIT_PRESET_TEXT_LEN" val="26"/>
  <p:tag name="KSO_WM_TAG_VERSION" val="1.0"/>
  <p:tag name="KSO_WM_DIAGRAM_GROUP_CODE" val="l1-1"/>
  <p:tag name="KSO_WM_UNIT_TEXT_FILL_FORE_SCHEMECOLOR_INDEX" val="13"/>
  <p:tag name="KSO_WM_UNIT_TEXT_FILL_TYPE" val="1"/>
  <p:tag name="KSO_WM_UNIT_USESOURCEFORMAT_APPLY" val="0"/>
</p:tagLst>
</file>

<file path=ppt/tags/tag21.xml><?xml version="1.0" encoding="utf-8"?>
<p:tagLst xmlns:p="http://schemas.openxmlformats.org/presentationml/2006/main">
  <p:tag name="KSO_WM_TEMPLATE_CATEGORY" val="diagram"/>
  <p:tag name="KSO_WM_TEMPLATE_INDEX" val="160439"/>
  <p:tag name="KSO_WM_UNIT_TYPE" val="l_i"/>
  <p:tag name="KSO_WM_UNIT_INDEX" val="1_7"/>
  <p:tag name="KSO_WM_UNIT_ID" val="diagram160439_3*l_i*1_7"/>
  <p:tag name="KSO_WM_UNIT_CLEAR" val="1"/>
  <p:tag name="KSO_WM_UNIT_LAYERLEVEL" val="1_1"/>
  <p:tag name="KSO_WM_BEAUTIFY_FLAG" val="#wm#"/>
  <p:tag name="KSO_WM_TAG_VERSION" val="1.0"/>
  <p:tag name="KSO_WM_DIAGRAM_GROUP_CODE" val="l1-1"/>
  <p:tag name="KSO_WM_UNIT_FILL_FORE_SCHEMECOLOR_INDEX" val="7"/>
  <p:tag name="KSO_WM_UNIT_FILL_TYPE" val="1"/>
  <p:tag name="KSO_WM_UNIT_USESOURCEFORMAT_APPLY" val="0"/>
</p:tagLst>
</file>

<file path=ppt/tags/tag22.xml><?xml version="1.0" encoding="utf-8"?>
<p:tagLst xmlns:p="http://schemas.openxmlformats.org/presentationml/2006/main">
  <p:tag name="KSO_WM_TEMPLATE_CATEGORY" val="diagram"/>
  <p:tag name="KSO_WM_TEMPLATE_INDEX" val="160439"/>
  <p:tag name="KSO_WM_UNIT_TYPE" val="l_i"/>
  <p:tag name="KSO_WM_UNIT_INDEX" val="1_8"/>
  <p:tag name="KSO_WM_UNIT_ID" val="diagram160439_3*l_i*1_8"/>
  <p:tag name="KSO_WM_UNIT_CLEAR" val="1"/>
  <p:tag name="KSO_WM_UNIT_LAYERLEVEL" val="1_1"/>
  <p:tag name="KSO_WM_BEAUTIFY_FLAG" val="#wm#"/>
  <p:tag name="KSO_WM_TAG_VERSION" val="1.0"/>
  <p:tag name="KSO_WM_DIAGRAM_GROUP_CODE" val="l1-1"/>
  <p:tag name="KSO_WM_UNIT_FILL_FORE_SCHEMECOLOR_INDEX" val="7"/>
  <p:tag name="KSO_WM_UNIT_FILL_TYPE" val="1"/>
  <p:tag name="KSO_WM_UNIT_USESOURCEFORMAT_APPLY" val="0"/>
</p:tagLst>
</file>

<file path=ppt/tags/tag23.xml><?xml version="1.0" encoding="utf-8"?>
<p:tagLst xmlns:p="http://schemas.openxmlformats.org/presentationml/2006/main">
  <p:tag name="KSO_WM_TEMPLATE_CATEGORY" val="diagram"/>
  <p:tag name="KSO_WM_TEMPLATE_INDEX" val="160439"/>
  <p:tag name="KSO_WM_UNIT_TYPE" val="l_i"/>
  <p:tag name="KSO_WM_UNIT_INDEX" val="1_9"/>
  <p:tag name="KSO_WM_UNIT_ID" val="diagram160439_3*l_i*1_9"/>
  <p:tag name="KSO_WM_UNIT_CLEAR" val="1"/>
  <p:tag name="KSO_WM_UNIT_LAYERLEVEL" val="1_1"/>
  <p:tag name="KSO_WM_BEAUTIFY_FLAG" val="#wm#"/>
  <p:tag name="KSO_WM_TAG_VERSION" val="1.0"/>
  <p:tag name="KSO_WM_DIAGRAM_GROUP_CODE" val="l1-1"/>
  <p:tag name="KSO_WM_UNIT_FILL_FORE_SCHEMECOLOR_INDEX" val="7"/>
  <p:tag name="KSO_WM_UNIT_FILL_TYPE" val="1"/>
  <p:tag name="KSO_WM_UNIT_USESOURCEFORMAT_APPLY" val="0"/>
</p:tagLst>
</file>

<file path=ppt/tags/tag24.xml><?xml version="1.0" encoding="utf-8"?>
<p:tagLst xmlns:p="http://schemas.openxmlformats.org/presentationml/2006/main">
  <p:tag name="KSO_WM_TEMPLATE_CATEGORY" val="diagram"/>
  <p:tag name="KSO_WM_TEMPLATE_INDEX" val="160439"/>
  <p:tag name="KSO_WM_UNIT_TYPE" val="l_i"/>
  <p:tag name="KSO_WM_UNIT_INDEX" val="1_10"/>
  <p:tag name="KSO_WM_UNIT_ID" val="diagram160439_3*l_i*1_10"/>
  <p:tag name="KSO_WM_UNIT_CLEAR" val="1"/>
  <p:tag name="KSO_WM_UNIT_LAYERLEVEL" val="1_1"/>
  <p:tag name="KSO_WM_BEAUTIFY_FLAG" val="#wm#"/>
  <p:tag name="KSO_WM_TAG_VERSION" val="1.0"/>
  <p:tag name="KSO_WM_DIAGRAM_GROUP_CODE" val="l1-1"/>
  <p:tag name="KSO_WM_UNIT_FILL_FORE_SCHEMECOLOR_INDEX" val="7"/>
  <p:tag name="KSO_WM_UNIT_FILL_TYPE" val="1"/>
  <p:tag name="KSO_WM_UNIT_USESOURCEFORMAT_APPLY" val="0"/>
</p:tagLst>
</file>

<file path=ppt/tags/tag25.xml><?xml version="1.0" encoding="utf-8"?>
<p:tagLst xmlns:p="http://schemas.openxmlformats.org/presentationml/2006/main">
  <p:tag name="KSO_WM_TEMPLATE_CATEGORY" val="diagram"/>
  <p:tag name="KSO_WM_TEMPLATE_INDEX" val="160439"/>
  <p:tag name="KSO_WM_UNIT_TYPE" val="l_h_f"/>
  <p:tag name="KSO_WM_UNIT_INDEX" val="1_1_1"/>
  <p:tag name="KSO_WM_UNIT_ID" val="diagram160439_3*l_h_f*1_1_1"/>
  <p:tag name="KSO_WM_UNIT_CLEAR" val="1"/>
  <p:tag name="KSO_WM_UNIT_LAYERLEVEL" val="1_1_1"/>
  <p:tag name="KSO_WM_UNIT_VALUE" val="16"/>
  <p:tag name="KSO_WM_UNIT_HIGHLIGHT" val="0"/>
  <p:tag name="KSO_WM_UNIT_COMPATIBLE" val="0"/>
  <p:tag name="KSO_WM_BEAUTIFY_FLAG" val="#wm#"/>
  <p:tag name="KSO_WM_UNIT_PRESET_TEXT_INDEX" val="4"/>
  <p:tag name="KSO_WM_UNIT_PRESET_TEXT_LEN" val="26"/>
  <p:tag name="KSO_WM_TAG_VERSION" val="1.0"/>
  <p:tag name="KSO_WM_DIAGRAM_GROUP_CODE" val="l1-1"/>
  <p:tag name="KSO_WM_UNIT_TEXT_FILL_FORE_SCHEMECOLOR_INDEX" val="13"/>
  <p:tag name="KSO_WM_UNIT_TEXT_FILL_TYPE" val="1"/>
  <p:tag name="KSO_WM_UNIT_USESOURCEFORMAT_APPLY" val="0"/>
</p:tagLst>
</file>

<file path=ppt/tags/tag26.xml><?xml version="1.0" encoding="utf-8"?>
<p:tagLst xmlns:p="http://schemas.openxmlformats.org/presentationml/2006/main">
  <p:tag name="KSO_WM_TEMPLATE_CATEGORY" val="diagram"/>
  <p:tag name="KSO_WM_TEMPLATE_INDEX" val="160439"/>
  <p:tag name="KSO_WM_UNIT_TYPE" val="l_h_f"/>
  <p:tag name="KSO_WM_UNIT_INDEX" val="1_1_1"/>
  <p:tag name="KSO_WM_UNIT_ID" val="diagram160439_3*l_h_f*1_1_1"/>
  <p:tag name="KSO_WM_UNIT_CLEAR" val="1"/>
  <p:tag name="KSO_WM_UNIT_LAYERLEVEL" val="1_1_1"/>
  <p:tag name="KSO_WM_UNIT_VALUE" val="16"/>
  <p:tag name="KSO_WM_UNIT_HIGHLIGHT" val="0"/>
  <p:tag name="KSO_WM_UNIT_COMPATIBLE" val="0"/>
  <p:tag name="KSO_WM_BEAUTIFY_FLAG" val="#wm#"/>
  <p:tag name="KSO_WM_UNIT_PRESET_TEXT_INDEX" val="4"/>
  <p:tag name="KSO_WM_UNIT_PRESET_TEXT_LEN" val="26"/>
  <p:tag name="KSO_WM_TAG_VERSION" val="1.0"/>
  <p:tag name="KSO_WM_DIAGRAM_GROUP_CODE" val="l1-1"/>
  <p:tag name="KSO_WM_UNIT_TEXT_FILL_FORE_SCHEMECOLOR_INDEX" val="13"/>
  <p:tag name="KSO_WM_UNIT_TEXT_FILL_TYPE" val="1"/>
  <p:tag name="KSO_WM_UNIT_USESOURCEFORMAT_APPLY" val="0"/>
</p:tagLst>
</file>

<file path=ppt/tags/tag27.xml><?xml version="1.0" encoding="utf-8"?>
<p:tagLst xmlns:p="http://schemas.openxmlformats.org/presentationml/2006/main">
  <p:tag name="KSO_WM_TEMPLATE_CATEGORY" val="diagram"/>
  <p:tag name="KSO_WM_TEMPLATE_INDEX" val="160439"/>
  <p:tag name="KSO_WM_UNIT_TYPE" val="l_h_f"/>
  <p:tag name="KSO_WM_UNIT_INDEX" val="1_1_1"/>
  <p:tag name="KSO_WM_UNIT_ID" val="diagram160439_3*l_h_f*1_1_1"/>
  <p:tag name="KSO_WM_UNIT_CLEAR" val="1"/>
  <p:tag name="KSO_WM_UNIT_LAYERLEVEL" val="1_1_1"/>
  <p:tag name="KSO_WM_UNIT_VALUE" val="16"/>
  <p:tag name="KSO_WM_UNIT_HIGHLIGHT" val="0"/>
  <p:tag name="KSO_WM_UNIT_COMPATIBLE" val="0"/>
  <p:tag name="KSO_WM_BEAUTIFY_FLAG" val="#wm#"/>
  <p:tag name="KSO_WM_UNIT_PRESET_TEXT_INDEX" val="4"/>
  <p:tag name="KSO_WM_UNIT_PRESET_TEXT_LEN" val="26"/>
  <p:tag name="KSO_WM_TAG_VERSION" val="1.0"/>
  <p:tag name="KSO_WM_DIAGRAM_GROUP_CODE" val="l1-1"/>
  <p:tag name="KSO_WM_UNIT_TEXT_FILL_FORE_SCHEMECOLOR_INDEX" val="13"/>
  <p:tag name="KSO_WM_UNIT_TEXT_FILL_TYPE" val="1"/>
  <p:tag name="KSO_WM_UNIT_USESOURCEFORMAT_APPLY" val="0"/>
</p:tagLst>
</file>

<file path=ppt/tags/tag28.xml><?xml version="1.0" encoding="utf-8"?>
<p:tagLst xmlns:p="http://schemas.openxmlformats.org/presentationml/2006/main">
  <p:tag name="KSO_WM_TEMPLATE_CATEGORY" val="diagram"/>
  <p:tag name="KSO_WM_TEMPLATE_INDEX" val="160439"/>
  <p:tag name="KSO_WM_UNIT_TYPE" val="l_h_f"/>
  <p:tag name="KSO_WM_UNIT_INDEX" val="1_1_1"/>
  <p:tag name="KSO_WM_UNIT_ID" val="diagram160439_3*l_h_f*1_1_1"/>
  <p:tag name="KSO_WM_UNIT_CLEAR" val="1"/>
  <p:tag name="KSO_WM_UNIT_LAYERLEVEL" val="1_1_1"/>
  <p:tag name="KSO_WM_UNIT_VALUE" val="16"/>
  <p:tag name="KSO_WM_UNIT_HIGHLIGHT" val="0"/>
  <p:tag name="KSO_WM_UNIT_COMPATIBLE" val="0"/>
  <p:tag name="KSO_WM_BEAUTIFY_FLAG" val="#wm#"/>
  <p:tag name="KSO_WM_UNIT_PRESET_TEXT_INDEX" val="4"/>
  <p:tag name="KSO_WM_UNIT_PRESET_TEXT_LEN" val="26"/>
  <p:tag name="KSO_WM_TAG_VERSION" val="1.0"/>
  <p:tag name="KSO_WM_DIAGRAM_GROUP_CODE" val="l1-1"/>
  <p:tag name="KSO_WM_UNIT_TEXT_FILL_FORE_SCHEMECOLOR_INDEX" val="13"/>
  <p:tag name="KSO_WM_UNIT_TEXT_FILL_TYPE" val="1"/>
  <p:tag name="KSO_WM_UNIT_USESOURCEFORMAT_APPLY" val="0"/>
</p:tagLst>
</file>

<file path=ppt/tags/tag29.xml><?xml version="1.0" encoding="utf-8"?>
<p:tagLst xmlns:p="http://schemas.openxmlformats.org/presentationml/2006/main">
  <p:tag name="ISLIDE.DIAGRAM" val="02b829cf-a0ea-4939-bd97-f36fe4c547c0"/>
</p:tagLst>
</file>

<file path=ppt/tags/tag3.xml><?xml version="1.0" encoding="utf-8"?>
<p:tagLst xmlns:p="http://schemas.openxmlformats.org/presentationml/2006/main">
  <p:tag name="KSO_WM_TEMPLATE_CATEGORY" val="diagram"/>
  <p:tag name="KSO_WM_TEMPLATE_INDEX" val="160439"/>
  <p:tag name="KSO_WM_UNIT_TYPE" val="l_i"/>
  <p:tag name="KSO_WM_UNIT_INDEX" val="1_2"/>
  <p:tag name="KSO_WM_UNIT_ID" val="diagram160439_3*l_i*1_2"/>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USESOURCEFORMAT_APPLY" val="0"/>
</p:tagLst>
</file>

<file path=ppt/tags/tag4.xml><?xml version="1.0" encoding="utf-8"?>
<p:tagLst xmlns:p="http://schemas.openxmlformats.org/presentationml/2006/main">
  <p:tag name="KSO_WM_TEMPLATE_CATEGORY" val="diagram"/>
  <p:tag name="KSO_WM_TEMPLATE_INDEX" val="160439"/>
  <p:tag name="KSO_WM_UNIT_TYPE" val="l_i"/>
  <p:tag name="KSO_WM_UNIT_INDEX" val="1_3"/>
  <p:tag name="KSO_WM_UNIT_ID" val="diagram160439_3*l_i*1_3"/>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USESOURCEFORMAT_APPLY" val="0"/>
</p:tagLst>
</file>

<file path=ppt/tags/tag5.xml><?xml version="1.0" encoding="utf-8"?>
<p:tagLst xmlns:p="http://schemas.openxmlformats.org/presentationml/2006/main">
  <p:tag name="KSO_WM_TEMPLATE_CATEGORY" val="diagram"/>
  <p:tag name="KSO_WM_TEMPLATE_INDEX" val="160439"/>
  <p:tag name="KSO_WM_UNIT_TYPE" val="l_i"/>
  <p:tag name="KSO_WM_UNIT_INDEX" val="1_4"/>
  <p:tag name="KSO_WM_UNIT_ID" val="diagram160439_3*l_i*1_4"/>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USESOURCEFORMAT_APPLY" val="0"/>
</p:tagLst>
</file>

<file path=ppt/tags/tag6.xml><?xml version="1.0" encoding="utf-8"?>
<p:tagLst xmlns:p="http://schemas.openxmlformats.org/presentationml/2006/main">
  <p:tag name="KSO_WM_TEMPLATE_CATEGORY" val="diagram"/>
  <p:tag name="KSO_WM_TEMPLATE_INDEX" val="160439"/>
  <p:tag name="KSO_WM_UNIT_TYPE" val="l_i"/>
  <p:tag name="KSO_WM_UNIT_INDEX" val="1_5"/>
  <p:tag name="KSO_WM_UNIT_ID" val="diagram160439_3*l_i*1_5"/>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USESOURCEFORMAT_APPLY" val="0"/>
</p:tagLst>
</file>

<file path=ppt/tags/tag7.xml><?xml version="1.0" encoding="utf-8"?>
<p:tagLst xmlns:p="http://schemas.openxmlformats.org/presentationml/2006/main">
  <p:tag name="KSO_WM_TAG_VERSION" val="1.0"/>
  <p:tag name="KSO_WM_BEAUTIFY_FLAG" val="#wm#"/>
  <p:tag name="KSO_WM_UNIT_TYPE" val="i"/>
  <p:tag name="KSO_WM_UNIT_ID" val="diagram160439_3*i*14"/>
  <p:tag name="KSO_WM_TEMPLATE_CATEGORY" val="diagram"/>
  <p:tag name="KSO_WM_TEMPLATE_INDEX" val="160439"/>
  <p:tag name="KSO_WM_UNIT_INDEX" val="14"/>
</p:tagLst>
</file>

<file path=ppt/tags/tag8.xml><?xml version="1.0" encoding="utf-8"?>
<p:tagLst xmlns:p="http://schemas.openxmlformats.org/presentationml/2006/main">
  <p:tag name="KSO_WM_TEMPLATE_CATEGORY" val="diagram"/>
  <p:tag name="KSO_WM_TEMPLATE_INDEX" val="160439"/>
  <p:tag name="KSO_WM_UNIT_TYPE" val="l_h_f"/>
  <p:tag name="KSO_WM_UNIT_INDEX" val="1_3_1"/>
  <p:tag name="KSO_WM_UNIT_ID" val="diagram160439_3*l_h_f*1_3_1"/>
  <p:tag name="KSO_WM_UNIT_CLEAR" val="1"/>
  <p:tag name="KSO_WM_UNIT_LAYERLEVEL" val="1_1_1"/>
  <p:tag name="KSO_WM_UNIT_VALUE" val="16"/>
  <p:tag name="KSO_WM_UNIT_HIGHLIGHT" val="0"/>
  <p:tag name="KSO_WM_UNIT_COMPATIBLE" val="0"/>
  <p:tag name="KSO_WM_BEAUTIFY_FLAG" val="#wm#"/>
  <p:tag name="KSO_WM_UNIT_PRESET_TEXT_INDEX" val="4"/>
  <p:tag name="KSO_WM_UNIT_PRESET_TEXT_LEN" val="26"/>
  <p:tag name="KSO_WM_TAG_VERSION" val="1.0"/>
  <p:tag name="KSO_WM_DIAGRAM_GROUP_CODE" val="l1-1"/>
  <p:tag name="KSO_WM_UNIT_TEXT_FILL_FORE_SCHEMECOLOR_INDEX" val="13"/>
  <p:tag name="KSO_WM_UNIT_TEXT_FILL_TYPE" val="1"/>
  <p:tag name="KSO_WM_UNIT_USESOURCEFORMAT_APPLY" val="0"/>
</p:tagLst>
</file>

<file path=ppt/tags/tag9.xml><?xml version="1.0" encoding="utf-8"?>
<p:tagLst xmlns:p="http://schemas.openxmlformats.org/presentationml/2006/main">
  <p:tag name="KSO_WM_TEMPLATE_CATEGORY" val="diagram"/>
  <p:tag name="KSO_WM_TEMPLATE_INDEX" val="160439"/>
  <p:tag name="KSO_WM_UNIT_TYPE" val="l_i"/>
  <p:tag name="KSO_WM_UNIT_INDEX" val="1_7"/>
  <p:tag name="KSO_WM_UNIT_ID" val="diagram160439_3*l_i*1_7"/>
  <p:tag name="KSO_WM_UNIT_CLEAR" val="1"/>
  <p:tag name="KSO_WM_UNIT_LAYERLEVEL" val="1_1"/>
  <p:tag name="KSO_WM_BEAUTIFY_FLAG" val="#wm#"/>
  <p:tag name="KSO_WM_TAG_VERSION" val="1.0"/>
  <p:tag name="KSO_WM_DIAGRAM_GROUP_CODE" val="l1-1"/>
  <p:tag name="KSO_WM_UNIT_FILL_FORE_SCHEMECOLOR_INDEX" val="7"/>
  <p:tag name="KSO_WM_UNIT_FILL_TYPE" val="1"/>
  <p:tag name="KSO_WM_UNIT_USESOURCEFORMAT_APPLY" val="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2959</Words>
  <Application>WPS 演示</Application>
  <PresentationFormat>宽屏</PresentationFormat>
  <Paragraphs>259</Paragraphs>
  <Slides>19</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19</vt:i4>
      </vt:variant>
    </vt:vector>
  </HeadingPairs>
  <TitlesOfParts>
    <vt:vector size="30" baseType="lpstr">
      <vt:lpstr>Arial</vt:lpstr>
      <vt:lpstr>宋体</vt:lpstr>
      <vt:lpstr>Wingdings</vt:lpstr>
      <vt:lpstr>微软雅黑</vt:lpstr>
      <vt:lpstr>Malgun Gothic</vt:lpstr>
      <vt:lpstr>华文行楷</vt:lpstr>
      <vt:lpstr>黑体</vt:lpstr>
      <vt:lpstr>Calibri</vt:lpstr>
      <vt:lpstr>Arial Unicode MS</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zhangfangjing</dc:creator>
  <cp:lastModifiedBy>李慧民</cp:lastModifiedBy>
  <cp:revision>6</cp:revision>
  <dcterms:created xsi:type="dcterms:W3CDTF">2018-03-30T11:55:00Z</dcterms:created>
  <dcterms:modified xsi:type="dcterms:W3CDTF">2018-04-06T08:42:14Z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2052-10.1.0.7224</vt:lpwstr>
  </property>
</Properties>
</file>