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2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4"/>
  </p:notesMasterIdLst>
  <p:handoutMasterIdLst>
    <p:handoutMasterId r:id="rId25"/>
  </p:handoutMasterIdLst>
  <p:sldIdLst>
    <p:sldId id="3160" r:id="rId2"/>
    <p:sldId id="3146" r:id="rId3"/>
    <p:sldId id="3147" r:id="rId4"/>
    <p:sldId id="3123" r:id="rId5"/>
    <p:sldId id="3136" r:id="rId6"/>
    <p:sldId id="3143" r:id="rId7"/>
    <p:sldId id="3134" r:id="rId8"/>
    <p:sldId id="3161" r:id="rId9"/>
    <p:sldId id="3129" r:id="rId10"/>
    <p:sldId id="3132" r:id="rId11"/>
    <p:sldId id="3137" r:id="rId12"/>
    <p:sldId id="3135" r:id="rId13"/>
    <p:sldId id="3162" r:id="rId14"/>
    <p:sldId id="3128" r:id="rId15"/>
    <p:sldId id="3130" r:id="rId16"/>
    <p:sldId id="3145" r:id="rId17"/>
    <p:sldId id="3133" r:id="rId18"/>
    <p:sldId id="3163" r:id="rId19"/>
    <p:sldId id="3131" r:id="rId20"/>
    <p:sldId id="3127" r:id="rId21"/>
    <p:sldId id="3144" r:id="rId22"/>
    <p:sldId id="3164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8" pos="13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1C1"/>
    <a:srgbClr val="C00000"/>
    <a:srgbClr val="1A8CE1"/>
    <a:srgbClr val="00B369"/>
    <a:srgbClr val="FFFFFF"/>
    <a:srgbClr val="A78357"/>
    <a:srgbClr val="28C7D4"/>
    <a:srgbClr val="F94D4D"/>
    <a:srgbClr val="FEFEFE"/>
    <a:srgbClr val="8F1A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21" autoAdjust="0"/>
    <p:restoredTop sz="92986" autoAdjust="0"/>
  </p:normalViewPr>
  <p:slideViewPr>
    <p:cSldViewPr>
      <p:cViewPr>
        <p:scale>
          <a:sx n="66" d="100"/>
          <a:sy n="66" d="100"/>
        </p:scale>
        <p:origin x="2202" y="918"/>
      </p:cViewPr>
      <p:guideLst>
        <p:guide orient="horz" pos="328"/>
        <p:guide pos="4050"/>
        <p:guide pos="557"/>
        <p:guide orient="horz" pos="4183"/>
        <p:guide pos="7588"/>
        <p:guide pos="1374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2016-11-17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53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185347" name="Header Placeholder 3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dirty="0" err="1" smtClean="0"/>
              <a:t>MyFirsemplae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132047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3598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3812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3833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024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7997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8889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1968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2225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2521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960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2284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5736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3298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53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185347" name="Header Placeholder 3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dirty="0" err="1" smtClean="0"/>
              <a:t>MyFirsemplae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99133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867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63944-84AD-4C31-99FF-18D9B58685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7845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6159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0407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190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1203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76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7821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87932"/>
            <a:ext cx="308695" cy="43276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213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3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59"/>
          <p:cNvSpPr>
            <a:spLocks noChangeArrowheads="1"/>
          </p:cNvSpPr>
          <p:nvPr/>
        </p:nvSpPr>
        <p:spPr bwMode="auto">
          <a:xfrm>
            <a:off x="6285357" y="5299477"/>
            <a:ext cx="6478147" cy="830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8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钢琴培训工作汇报</a:t>
            </a:r>
            <a:endParaRPr lang="zh-CN" altLang="en-US" sz="48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6285359" y="5896629"/>
            <a:ext cx="53264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PIANO TRAINING REPORT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9"/>
          <p:cNvSpPr>
            <a:spLocks noChangeArrowheads="1"/>
          </p:cNvSpPr>
          <p:nvPr/>
        </p:nvSpPr>
        <p:spPr bwMode="auto">
          <a:xfrm>
            <a:off x="6285353" y="6487863"/>
            <a:ext cx="4570250" cy="338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600" cap="all" dirty="0">
                <a:solidFill>
                  <a:schemeClr val="bg1"/>
                </a:solidFill>
                <a:cs typeface="Arial" panose="020B0604020202020204" pitchFamily="34" charset="0"/>
              </a:rPr>
              <a:t>工作计划</a:t>
            </a:r>
            <a:r>
              <a:rPr lang="en-US" altLang="zh-CN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/</a:t>
            </a:r>
            <a:r>
              <a:rPr lang="zh-CN" alt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工作汇报</a:t>
            </a:r>
            <a:r>
              <a:rPr lang="en-US" altLang="zh-CN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/</a:t>
            </a:r>
            <a:r>
              <a:rPr lang="zh-CN" alt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/</a:t>
            </a:r>
            <a:r>
              <a:rPr lang="zh-CN" altLang="en-US" sz="1600" cap="all" dirty="0">
                <a:solidFill>
                  <a:schemeClr val="bg1"/>
                </a:solidFill>
                <a:cs typeface="Arial" panose="020B0604020202020204" pitchFamily="34" charset="0"/>
              </a:rPr>
              <a:t>年度总结</a:t>
            </a:r>
          </a:p>
        </p:txBody>
      </p:sp>
      <p:sp>
        <p:nvSpPr>
          <p:cNvPr id="27" name="矩形 259"/>
          <p:cNvSpPr>
            <a:spLocks noChangeArrowheads="1"/>
          </p:cNvSpPr>
          <p:nvPr/>
        </p:nvSpPr>
        <p:spPr bwMode="auto">
          <a:xfrm>
            <a:off x="6285359" y="4890201"/>
            <a:ext cx="2735117" cy="46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cap="all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输入公司名称</a:t>
            </a:r>
          </a:p>
        </p:txBody>
      </p:sp>
      <p:pic>
        <p:nvPicPr>
          <p:cNvPr id="2" name="Jason Mraz - I'm Your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11544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48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 tmFilter="0,0; .5, 1; 1, 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4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5" dur="500" tmFilter="0, 0; .2, .5; .8, .5; 1, 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250" autoRev="1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 tmFilter="0,0; .5, 1; 1, 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4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9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23" grpId="0" animBg="1"/>
          <p:bldP spid="24" grpId="0"/>
          <p:bldP spid="25" grpId="0"/>
          <p:bldP spid="25" grpId="1"/>
          <p:bldP spid="26" grpId="0"/>
          <p:bldP spid="26" grpId="1"/>
          <p:bldP spid="2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 tmFilter="0,0; .5, 1; 1, 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4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5" dur="500" tmFilter="0, 0; .2, .5; .8, .5; 1, 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250" autoRev="1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 tmFilter="0,0; .5, 1; 1, 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4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9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23" grpId="0" animBg="1"/>
          <p:bldP spid="24" grpId="0"/>
          <p:bldP spid="25" grpId="0"/>
          <p:bldP spid="25" grpId="1"/>
          <p:bldP spid="26" grpId="0"/>
          <p:bldP spid="26" grpId="1"/>
          <p:bldP spid="27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Line 5"/>
          <p:cNvSpPr>
            <a:spLocks noChangeShapeType="1"/>
          </p:cNvSpPr>
          <p:nvPr/>
        </p:nvSpPr>
        <p:spPr bwMode="auto">
          <a:xfrm flipV="1">
            <a:off x="1772799" y="4622104"/>
            <a:ext cx="5582522" cy="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prstDash val="dash"/>
            <a:round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algn="ctr"/>
            <a:endParaRPr lang="zh-CN" altLang="en-US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798" name="AutoShape 6"/>
          <p:cNvSpPr>
            <a:spLocks/>
          </p:cNvSpPr>
          <p:nvPr/>
        </p:nvSpPr>
        <p:spPr bwMode="auto">
          <a:xfrm>
            <a:off x="2947201" y="1834574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33799" name="AutoShape 7"/>
          <p:cNvSpPr>
            <a:spLocks/>
          </p:cNvSpPr>
          <p:nvPr/>
        </p:nvSpPr>
        <p:spPr bwMode="auto">
          <a:xfrm>
            <a:off x="2206298" y="2583686"/>
            <a:ext cx="446931" cy="323820"/>
          </a:xfrm>
          <a:custGeom>
            <a:avLst/>
            <a:gdLst>
              <a:gd name="T0" fmla="*/ 475457 w 21600"/>
              <a:gd name="T1" fmla="*/ 344488 h 21600"/>
              <a:gd name="T2" fmla="*/ 475457 w 21600"/>
              <a:gd name="T3" fmla="*/ 344488 h 21600"/>
              <a:gd name="T4" fmla="*/ 475457 w 21600"/>
              <a:gd name="T5" fmla="*/ 344488 h 21600"/>
              <a:gd name="T6" fmla="*/ 475457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33800" name="AutoShape 8"/>
          <p:cNvSpPr>
            <a:spLocks/>
          </p:cNvSpPr>
          <p:nvPr/>
        </p:nvSpPr>
        <p:spPr bwMode="auto">
          <a:xfrm>
            <a:off x="3688853" y="3042555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33801" name="AutoShape 9"/>
          <p:cNvSpPr>
            <a:spLocks/>
          </p:cNvSpPr>
          <p:nvPr/>
        </p:nvSpPr>
        <p:spPr bwMode="auto">
          <a:xfrm>
            <a:off x="4486462" y="2183016"/>
            <a:ext cx="447676" cy="324565"/>
          </a:xfrm>
          <a:custGeom>
            <a:avLst/>
            <a:gdLst>
              <a:gd name="T0" fmla="*/ 476250 w 21600"/>
              <a:gd name="T1" fmla="*/ 345281 h 21600"/>
              <a:gd name="T2" fmla="*/ 476250 w 21600"/>
              <a:gd name="T3" fmla="*/ 345281 h 21600"/>
              <a:gd name="T4" fmla="*/ 476250 w 21600"/>
              <a:gd name="T5" fmla="*/ 345281 h 21600"/>
              <a:gd name="T6" fmla="*/ 476250 w 21600"/>
              <a:gd name="T7" fmla="*/ 3452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3802" name="AutoShape 10"/>
          <p:cNvSpPr>
            <a:spLocks/>
          </p:cNvSpPr>
          <p:nvPr/>
        </p:nvSpPr>
        <p:spPr bwMode="auto">
          <a:xfrm>
            <a:off x="5171406" y="2643376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3803" name="AutoShape 11"/>
          <p:cNvSpPr>
            <a:spLocks/>
          </p:cNvSpPr>
          <p:nvPr/>
        </p:nvSpPr>
        <p:spPr bwMode="auto">
          <a:xfrm>
            <a:off x="2744699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4" name="AutoShape 12"/>
          <p:cNvSpPr>
            <a:spLocks/>
          </p:cNvSpPr>
          <p:nvPr/>
        </p:nvSpPr>
        <p:spPr bwMode="auto">
          <a:xfrm>
            <a:off x="2014986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5" name="AutoShape 13"/>
          <p:cNvSpPr>
            <a:spLocks/>
          </p:cNvSpPr>
          <p:nvPr/>
        </p:nvSpPr>
        <p:spPr bwMode="auto">
          <a:xfrm>
            <a:off x="3485603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6" name="AutoShape 14"/>
          <p:cNvSpPr>
            <a:spLocks/>
          </p:cNvSpPr>
          <p:nvPr/>
        </p:nvSpPr>
        <p:spPr bwMode="auto">
          <a:xfrm>
            <a:off x="4223522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7" name="AutoShape 15"/>
          <p:cNvSpPr>
            <a:spLocks/>
          </p:cNvSpPr>
          <p:nvPr/>
        </p:nvSpPr>
        <p:spPr bwMode="auto">
          <a:xfrm>
            <a:off x="4968903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8" name="AutoShape 16"/>
          <p:cNvSpPr>
            <a:spLocks/>
          </p:cNvSpPr>
          <p:nvPr/>
        </p:nvSpPr>
        <p:spPr bwMode="auto">
          <a:xfrm>
            <a:off x="5874258" y="2180032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3809" name="AutoShape 17"/>
          <p:cNvSpPr>
            <a:spLocks/>
          </p:cNvSpPr>
          <p:nvPr/>
        </p:nvSpPr>
        <p:spPr bwMode="auto">
          <a:xfrm>
            <a:off x="5694263" y="4902592"/>
            <a:ext cx="838259" cy="179932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0" name="AutoShape 18"/>
          <p:cNvSpPr>
            <a:spLocks/>
          </p:cNvSpPr>
          <p:nvPr/>
        </p:nvSpPr>
        <p:spPr bwMode="auto">
          <a:xfrm>
            <a:off x="2234652" y="3005249"/>
            <a:ext cx="387241" cy="17571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1" name="AutoShape 19"/>
          <p:cNvSpPr>
            <a:spLocks/>
          </p:cNvSpPr>
          <p:nvPr/>
        </p:nvSpPr>
        <p:spPr bwMode="auto">
          <a:xfrm>
            <a:off x="2976301" y="2153917"/>
            <a:ext cx="387241" cy="26084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2" name="AutoShape 20"/>
          <p:cNvSpPr>
            <a:spLocks/>
          </p:cNvSpPr>
          <p:nvPr/>
        </p:nvSpPr>
        <p:spPr bwMode="auto">
          <a:xfrm>
            <a:off x="3717951" y="3463371"/>
            <a:ext cx="387241" cy="12990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3" name="AutoShape 21"/>
          <p:cNvSpPr>
            <a:spLocks/>
          </p:cNvSpPr>
          <p:nvPr/>
        </p:nvSpPr>
        <p:spPr bwMode="auto">
          <a:xfrm>
            <a:off x="4459600" y="2579210"/>
            <a:ext cx="387241" cy="218316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4" name="AutoShape 22"/>
          <p:cNvSpPr>
            <a:spLocks/>
          </p:cNvSpPr>
          <p:nvPr/>
        </p:nvSpPr>
        <p:spPr bwMode="auto">
          <a:xfrm>
            <a:off x="5201999" y="3005249"/>
            <a:ext cx="386494" cy="1757128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5" name="AutoShape 23"/>
          <p:cNvSpPr>
            <a:spLocks/>
          </p:cNvSpPr>
          <p:nvPr/>
        </p:nvSpPr>
        <p:spPr bwMode="auto">
          <a:xfrm>
            <a:off x="5906342" y="2568019"/>
            <a:ext cx="386494" cy="218316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6" name="AutoShape 24"/>
          <p:cNvSpPr>
            <a:spLocks/>
          </p:cNvSpPr>
          <p:nvPr/>
        </p:nvSpPr>
        <p:spPr bwMode="auto">
          <a:xfrm>
            <a:off x="6718874" y="3005249"/>
            <a:ext cx="386494" cy="17571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7" name="AutoShape 25"/>
          <p:cNvSpPr>
            <a:spLocks/>
          </p:cNvSpPr>
          <p:nvPr/>
        </p:nvSpPr>
        <p:spPr bwMode="auto">
          <a:xfrm>
            <a:off x="6687536" y="2643376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3818" name="AutoShape 26"/>
          <p:cNvSpPr>
            <a:spLocks/>
          </p:cNvSpPr>
          <p:nvPr/>
        </p:nvSpPr>
        <p:spPr bwMode="auto">
          <a:xfrm>
            <a:off x="6506049" y="4902592"/>
            <a:ext cx="838259" cy="179932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9" name="AutoShape 27"/>
          <p:cNvSpPr>
            <a:spLocks/>
          </p:cNvSpPr>
          <p:nvPr/>
        </p:nvSpPr>
        <p:spPr bwMode="auto">
          <a:xfrm>
            <a:off x="7981319" y="2515043"/>
            <a:ext cx="3121795" cy="886397"/>
          </a:xfrm>
          <a:custGeom>
            <a:avLst/>
            <a:gdLst>
              <a:gd name="T0" fmla="*/ 3321050 w 21600"/>
              <a:gd name="T1" fmla="*/ 2540000 h 21600"/>
              <a:gd name="T2" fmla="*/ 3321050 w 21600"/>
              <a:gd name="T3" fmla="*/ 2540000 h 21600"/>
              <a:gd name="T4" fmla="*/ 3321050 w 21600"/>
              <a:gd name="T5" fmla="*/ 2540000 h 21600"/>
              <a:gd name="T6" fmla="*/ 3321050 w 21600"/>
              <a:gd name="T7" fmla="*/ 25400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0" name="AutoShape 28"/>
          <p:cNvSpPr>
            <a:spLocks/>
          </p:cNvSpPr>
          <p:nvPr/>
        </p:nvSpPr>
        <p:spPr bwMode="auto">
          <a:xfrm>
            <a:off x="7981319" y="2261358"/>
            <a:ext cx="1464586" cy="236219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21" name="AutoShape 29"/>
          <p:cNvSpPr>
            <a:spLocks/>
          </p:cNvSpPr>
          <p:nvPr/>
        </p:nvSpPr>
        <p:spPr bwMode="auto">
          <a:xfrm>
            <a:off x="1749668" y="5653996"/>
            <a:ext cx="9359415" cy="584964"/>
          </a:xfrm>
          <a:custGeom>
            <a:avLst/>
            <a:gdLst>
              <a:gd name="T0" fmla="*/ 9956800 w 21600"/>
              <a:gd name="T1" fmla="*/ 476250 h 21600"/>
              <a:gd name="T2" fmla="*/ 9956800 w 21600"/>
              <a:gd name="T3" fmla="*/ 476250 h 21600"/>
              <a:gd name="T4" fmla="*/ 9956800 w 21600"/>
              <a:gd name="T5" fmla="*/ 476250 h 21600"/>
              <a:gd name="T6" fmla="*/ 995680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 defTabSz="647700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2" name="AutoShape 30"/>
          <p:cNvSpPr>
            <a:spLocks/>
          </p:cNvSpPr>
          <p:nvPr/>
        </p:nvSpPr>
        <p:spPr bwMode="auto">
          <a:xfrm>
            <a:off x="5029732" y="5223960"/>
            <a:ext cx="1847318" cy="236219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169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nimBg="1"/>
      <p:bldP spid="33798" grpId="0" autoUpdateAnimBg="0"/>
      <p:bldP spid="33799" grpId="0" autoUpdateAnimBg="0"/>
      <p:bldP spid="33800" grpId="0" autoUpdateAnimBg="0"/>
      <p:bldP spid="33801" grpId="0" autoUpdateAnimBg="0"/>
      <p:bldP spid="33802" grpId="0" autoUpdateAnimBg="0"/>
      <p:bldP spid="33803" grpId="0" autoUpdateAnimBg="0"/>
      <p:bldP spid="33804" grpId="0" autoUpdateAnimBg="0"/>
      <p:bldP spid="33805" grpId="0" autoUpdateAnimBg="0"/>
      <p:bldP spid="33806" grpId="0" autoUpdateAnimBg="0"/>
      <p:bldP spid="33807" grpId="0" autoUpdateAnimBg="0"/>
      <p:bldP spid="33808" grpId="0" autoUpdateAnimBg="0"/>
      <p:bldP spid="33809" grpId="0" autoUpdateAnimBg="0"/>
      <p:bldP spid="33810" grpId="0" animBg="1" autoUpdateAnimBg="0"/>
      <p:bldP spid="33811" grpId="0" animBg="1" autoUpdateAnimBg="0"/>
      <p:bldP spid="33812" grpId="0" animBg="1" autoUpdateAnimBg="0"/>
      <p:bldP spid="33813" grpId="0" animBg="1" autoUpdateAnimBg="0"/>
      <p:bldP spid="33814" grpId="0" animBg="1" autoUpdateAnimBg="0"/>
      <p:bldP spid="33815" grpId="0" animBg="1" autoUpdateAnimBg="0"/>
      <p:bldP spid="33816" grpId="0" animBg="1" autoUpdateAnimBg="0"/>
      <p:bldP spid="33817" grpId="0" autoUpdateAnimBg="0"/>
      <p:bldP spid="33818" grpId="0" autoUpdateAnimBg="0"/>
      <p:bldP spid="33819" grpId="0" autoUpdateAnimBg="0"/>
      <p:bldP spid="33820" grpId="0" autoUpdateAnimBg="0"/>
      <p:bldP spid="33821" grpId="0" autoUpdateAnimBg="0"/>
      <p:bldP spid="3382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4"/>
          <p:cNvGrpSpPr>
            <a:grpSpLocks noChangeAspect="1"/>
          </p:cNvGrpSpPr>
          <p:nvPr/>
        </p:nvGrpSpPr>
        <p:grpSpPr bwMode="auto">
          <a:xfrm>
            <a:off x="2125192" y="4302574"/>
            <a:ext cx="1953262" cy="1105492"/>
            <a:chOff x="2814" y="1405"/>
            <a:chExt cx="2052" cy="1510"/>
          </a:xfrm>
        </p:grpSpPr>
        <p:sp>
          <p:nvSpPr>
            <p:cNvPr id="5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1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1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Group 4"/>
          <p:cNvGrpSpPr>
            <a:grpSpLocks noChangeAspect="1"/>
          </p:cNvGrpSpPr>
          <p:nvPr/>
        </p:nvGrpSpPr>
        <p:grpSpPr bwMode="auto">
          <a:xfrm>
            <a:off x="3440933" y="3970349"/>
            <a:ext cx="1953262" cy="1437717"/>
            <a:chOff x="2814" y="1405"/>
            <a:chExt cx="2052" cy="1510"/>
          </a:xfrm>
        </p:grpSpPr>
        <p:sp>
          <p:nvSpPr>
            <p:cNvPr id="6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2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2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4"/>
          <p:cNvGrpSpPr>
            <a:grpSpLocks noChangeAspect="1"/>
          </p:cNvGrpSpPr>
          <p:nvPr/>
        </p:nvGrpSpPr>
        <p:grpSpPr bwMode="auto">
          <a:xfrm>
            <a:off x="4756672" y="3327936"/>
            <a:ext cx="1953262" cy="2080131"/>
            <a:chOff x="2814" y="1405"/>
            <a:chExt cx="2052" cy="1510"/>
          </a:xfrm>
        </p:grpSpPr>
        <p:sp>
          <p:nvSpPr>
            <p:cNvPr id="65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3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3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4"/>
          <p:cNvGrpSpPr>
            <a:grpSpLocks noChangeAspect="1"/>
          </p:cNvGrpSpPr>
          <p:nvPr/>
        </p:nvGrpSpPr>
        <p:grpSpPr bwMode="auto">
          <a:xfrm>
            <a:off x="6072412" y="4415016"/>
            <a:ext cx="1953262" cy="993050"/>
            <a:chOff x="2814" y="1405"/>
            <a:chExt cx="2052" cy="1510"/>
          </a:xfrm>
        </p:grpSpPr>
        <p:sp>
          <p:nvSpPr>
            <p:cNvPr id="6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4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4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4"/>
          <p:cNvGrpSpPr>
            <a:grpSpLocks noChangeAspect="1"/>
          </p:cNvGrpSpPr>
          <p:nvPr/>
        </p:nvGrpSpPr>
        <p:grpSpPr bwMode="auto">
          <a:xfrm>
            <a:off x="7388153" y="3001776"/>
            <a:ext cx="1953262" cy="2406291"/>
            <a:chOff x="2814" y="1405"/>
            <a:chExt cx="2052" cy="1510"/>
          </a:xfrm>
        </p:grpSpPr>
        <p:sp>
          <p:nvSpPr>
            <p:cNvPr id="7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5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5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8703893" y="3760739"/>
            <a:ext cx="1953262" cy="1647328"/>
            <a:chOff x="2814" y="1405"/>
            <a:chExt cx="2052" cy="1510"/>
          </a:xfrm>
        </p:grpSpPr>
        <p:sp>
          <p:nvSpPr>
            <p:cNvPr id="80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6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6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4"/>
          <p:cNvGrpSpPr>
            <a:grpSpLocks noChangeAspect="1"/>
          </p:cNvGrpSpPr>
          <p:nvPr/>
        </p:nvGrpSpPr>
        <p:grpSpPr bwMode="auto">
          <a:xfrm rot="10800000">
            <a:off x="4149103" y="1928031"/>
            <a:ext cx="555171" cy="669981"/>
            <a:chOff x="347" y="3344"/>
            <a:chExt cx="586" cy="707"/>
          </a:xfrm>
          <a:solidFill>
            <a:schemeClr val="accent2"/>
          </a:solidFill>
        </p:grpSpPr>
        <p:sp>
          <p:nvSpPr>
            <p:cNvPr id="83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84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4"/>
          <p:cNvGrpSpPr>
            <a:grpSpLocks noChangeAspect="1"/>
          </p:cNvGrpSpPr>
          <p:nvPr/>
        </p:nvGrpSpPr>
        <p:grpSpPr bwMode="auto">
          <a:xfrm rot="10800000">
            <a:off x="5451237" y="1938146"/>
            <a:ext cx="555171" cy="669981"/>
            <a:chOff x="347" y="3344"/>
            <a:chExt cx="586" cy="707"/>
          </a:xfrm>
          <a:solidFill>
            <a:schemeClr val="accent3"/>
          </a:solidFill>
        </p:grpSpPr>
        <p:sp>
          <p:nvSpPr>
            <p:cNvPr id="86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87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4"/>
          <p:cNvGrpSpPr>
            <a:grpSpLocks noChangeAspect="1"/>
          </p:cNvGrpSpPr>
          <p:nvPr/>
        </p:nvGrpSpPr>
        <p:grpSpPr bwMode="auto">
          <a:xfrm rot="10800000">
            <a:off x="6761346" y="1928212"/>
            <a:ext cx="555171" cy="669981"/>
            <a:chOff x="347" y="3344"/>
            <a:chExt cx="586" cy="707"/>
          </a:xfrm>
          <a:solidFill>
            <a:schemeClr val="accent4"/>
          </a:solidFill>
        </p:grpSpPr>
        <p:sp>
          <p:nvSpPr>
            <p:cNvPr id="89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0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4"/>
          <p:cNvGrpSpPr>
            <a:grpSpLocks noChangeAspect="1"/>
          </p:cNvGrpSpPr>
          <p:nvPr/>
        </p:nvGrpSpPr>
        <p:grpSpPr bwMode="auto">
          <a:xfrm rot="10800000">
            <a:off x="8094382" y="1928031"/>
            <a:ext cx="555171" cy="669981"/>
            <a:chOff x="347" y="3344"/>
            <a:chExt cx="586" cy="707"/>
          </a:xfrm>
          <a:solidFill>
            <a:schemeClr val="accent5"/>
          </a:solidFill>
        </p:grpSpPr>
        <p:sp>
          <p:nvSpPr>
            <p:cNvPr id="92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3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Group 4"/>
          <p:cNvGrpSpPr>
            <a:grpSpLocks noChangeAspect="1"/>
          </p:cNvGrpSpPr>
          <p:nvPr/>
        </p:nvGrpSpPr>
        <p:grpSpPr bwMode="auto">
          <a:xfrm rot="10800000">
            <a:off x="9412155" y="1931365"/>
            <a:ext cx="555171" cy="669981"/>
            <a:chOff x="347" y="3344"/>
            <a:chExt cx="586" cy="707"/>
          </a:xfrm>
          <a:solidFill>
            <a:schemeClr val="accent6"/>
          </a:solidFill>
        </p:grpSpPr>
        <p:sp>
          <p:nvSpPr>
            <p:cNvPr id="95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Group 4"/>
          <p:cNvGrpSpPr>
            <a:grpSpLocks noChangeAspect="1"/>
          </p:cNvGrpSpPr>
          <p:nvPr/>
        </p:nvGrpSpPr>
        <p:grpSpPr bwMode="auto">
          <a:xfrm rot="10800000">
            <a:off x="2819317" y="1928031"/>
            <a:ext cx="555171" cy="669981"/>
            <a:chOff x="347" y="3344"/>
            <a:chExt cx="586" cy="707"/>
          </a:xfrm>
          <a:solidFill>
            <a:schemeClr val="accent1"/>
          </a:solidFill>
        </p:grpSpPr>
        <p:sp>
          <p:nvSpPr>
            <p:cNvPr id="98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122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26" name="Straight Connector 125"/>
          <p:cNvCxnSpPr>
            <a:endCxn id="60" idx="1"/>
          </p:cNvCxnSpPr>
          <p:nvPr/>
        </p:nvCxnSpPr>
        <p:spPr>
          <a:xfrm>
            <a:off x="3101822" y="2727848"/>
            <a:ext cx="0" cy="1574726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>
            <a:off x="4415811" y="2727847"/>
            <a:ext cx="1752" cy="1242502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5733303" y="2727847"/>
            <a:ext cx="0" cy="600087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>
            <a:off x="7049042" y="2727848"/>
            <a:ext cx="0" cy="1687168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8364784" y="2727848"/>
            <a:ext cx="0" cy="300043"/>
          </a:xfrm>
          <a:prstGeom prst="line">
            <a:avLst/>
          </a:prstGeom>
          <a:ln w="12700">
            <a:solidFill>
              <a:schemeClr val="accent5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H="1">
            <a:off x="9689322" y="2727848"/>
            <a:ext cx="1752" cy="1032891"/>
          </a:xfrm>
          <a:prstGeom prst="line">
            <a:avLst/>
          </a:prstGeom>
          <a:ln w="12700">
            <a:solidFill>
              <a:schemeClr val="accent6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Group 137"/>
          <p:cNvGrpSpPr/>
          <p:nvPr/>
        </p:nvGrpSpPr>
        <p:grpSpPr>
          <a:xfrm>
            <a:off x="2467093" y="5564838"/>
            <a:ext cx="1139808" cy="909231"/>
            <a:chOff x="1541683" y="2139889"/>
            <a:chExt cx="1244826" cy="992744"/>
          </a:xfrm>
        </p:grpSpPr>
        <p:sp>
          <p:nvSpPr>
            <p:cNvPr id="139" name="TextBox 138"/>
            <p:cNvSpPr txBox="1"/>
            <p:nvPr/>
          </p:nvSpPr>
          <p:spPr>
            <a:xfrm>
              <a:off x="1726984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541683" y="2444648"/>
              <a:ext cx="1244826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3826372" y="5575042"/>
            <a:ext cx="1127016" cy="919436"/>
            <a:chOff x="1548669" y="2139889"/>
            <a:chExt cx="1230855" cy="1003886"/>
          </a:xfrm>
        </p:grpSpPr>
        <p:sp>
          <p:nvSpPr>
            <p:cNvPr id="142" name="TextBox 141"/>
            <p:cNvSpPr txBox="1"/>
            <p:nvPr/>
          </p:nvSpPr>
          <p:spPr>
            <a:xfrm>
              <a:off x="1729474" y="2139889"/>
              <a:ext cx="101890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548669" y="2455791"/>
              <a:ext cx="1230855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172859" y="5574858"/>
            <a:ext cx="1095912" cy="909912"/>
            <a:chOff x="1565654" y="2139889"/>
            <a:chExt cx="1196886" cy="993487"/>
          </a:xfrm>
        </p:grpSpPr>
        <p:sp>
          <p:nvSpPr>
            <p:cNvPr id="145" name="TextBox 144"/>
            <p:cNvSpPr txBox="1"/>
            <p:nvPr/>
          </p:nvSpPr>
          <p:spPr>
            <a:xfrm>
              <a:off x="1729607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565654" y="2445392"/>
              <a:ext cx="119688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488242" y="5585065"/>
            <a:ext cx="1073235" cy="905026"/>
            <a:chOff x="1532610" y="2139889"/>
            <a:chExt cx="1262975" cy="988153"/>
          </a:xfrm>
        </p:grpSpPr>
        <p:sp>
          <p:nvSpPr>
            <p:cNvPr id="148" name="TextBox 147"/>
            <p:cNvSpPr txBox="1"/>
            <p:nvPr/>
          </p:nvSpPr>
          <p:spPr>
            <a:xfrm>
              <a:off x="1685932" y="2139889"/>
              <a:ext cx="109788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532610" y="2440057"/>
              <a:ext cx="1262975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7780948" y="5585067"/>
            <a:ext cx="1089765" cy="905026"/>
            <a:chOff x="1569010" y="2139889"/>
            <a:chExt cx="1190173" cy="988153"/>
          </a:xfrm>
        </p:grpSpPr>
        <p:sp>
          <p:nvSpPr>
            <p:cNvPr id="151" name="TextBox 150"/>
            <p:cNvSpPr txBox="1"/>
            <p:nvPr/>
          </p:nvSpPr>
          <p:spPr>
            <a:xfrm>
              <a:off x="1721656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569010" y="2440057"/>
              <a:ext cx="1190173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9090185" y="5595272"/>
            <a:ext cx="1095781" cy="915231"/>
            <a:chOff x="1519344" y="2139889"/>
            <a:chExt cx="1289506" cy="999295"/>
          </a:xfrm>
        </p:grpSpPr>
        <p:sp>
          <p:nvSpPr>
            <p:cNvPr id="154" name="TextBox 153"/>
            <p:cNvSpPr txBox="1"/>
            <p:nvPr/>
          </p:nvSpPr>
          <p:spPr>
            <a:xfrm>
              <a:off x="1678201" y="2139889"/>
              <a:ext cx="1097885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519344" y="2451200"/>
              <a:ext cx="128950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223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16752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32"/>
          <p:cNvSpPr txBox="1">
            <a:spLocks/>
          </p:cNvSpPr>
          <p:nvPr/>
        </p:nvSpPr>
        <p:spPr>
          <a:xfrm>
            <a:off x="6894847" y="2763654"/>
            <a:ext cx="4570542" cy="59093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6880433" y="2440731"/>
            <a:ext cx="4092783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1616752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1616752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1616752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1616752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1616752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616752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1616752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3145221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3145221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3145221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3145221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3145221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3145221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Rounded Rectangle 87"/>
          <p:cNvSpPr/>
          <p:nvPr/>
        </p:nvSpPr>
        <p:spPr>
          <a:xfrm>
            <a:off x="3145221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3145221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ounded Rectangle 89"/>
          <p:cNvSpPr/>
          <p:nvPr/>
        </p:nvSpPr>
        <p:spPr>
          <a:xfrm>
            <a:off x="4720961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4720961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4720961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4720961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4720961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4720961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ounded Rectangle 95"/>
          <p:cNvSpPr/>
          <p:nvPr/>
        </p:nvSpPr>
        <p:spPr>
          <a:xfrm>
            <a:off x="4720961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ounded Rectangle 96"/>
          <p:cNvSpPr/>
          <p:nvPr/>
        </p:nvSpPr>
        <p:spPr>
          <a:xfrm>
            <a:off x="4720961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765148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ounded Rectangle 97"/>
          <p:cNvSpPr/>
          <p:nvPr/>
        </p:nvSpPr>
        <p:spPr>
          <a:xfrm>
            <a:off x="1616752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3145221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Rounded Rectangle 99"/>
          <p:cNvSpPr/>
          <p:nvPr/>
        </p:nvSpPr>
        <p:spPr>
          <a:xfrm>
            <a:off x="4720961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3194935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1670904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1616752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3145221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Rounded Rectangle 104"/>
          <p:cNvSpPr/>
          <p:nvPr/>
        </p:nvSpPr>
        <p:spPr>
          <a:xfrm>
            <a:off x="4720961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6866904" y="4091431"/>
            <a:ext cx="578612" cy="578612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553835" y="4064628"/>
            <a:ext cx="617157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1.908 K</a:t>
            </a:r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9299194" y="4091431"/>
            <a:ext cx="578612" cy="578612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9996544" y="4064628"/>
            <a:ext cx="617157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2.074 K</a:t>
            </a:r>
          </a:p>
        </p:txBody>
      </p:sp>
      <p:sp>
        <p:nvSpPr>
          <p:cNvPr id="114" name="Rectangle 113"/>
          <p:cNvSpPr/>
          <p:nvPr/>
        </p:nvSpPr>
        <p:spPr>
          <a:xfrm>
            <a:off x="7515030" y="4467658"/>
            <a:ext cx="815929" cy="2347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9895223" y="4456458"/>
            <a:ext cx="1024319" cy="2347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</a:t>
            </a:r>
          </a:p>
        </p:txBody>
      </p:sp>
      <p:sp>
        <p:nvSpPr>
          <p:cNvPr id="44" name="Text Placeholder 32"/>
          <p:cNvSpPr txBox="1">
            <a:spLocks/>
          </p:cNvSpPr>
          <p:nvPr/>
        </p:nvSpPr>
        <p:spPr>
          <a:xfrm>
            <a:off x="6894847" y="4897254"/>
            <a:ext cx="4570542" cy="59093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1158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/>
      <p:bldP spid="28" grpId="0"/>
      <p:bldP spid="60" grpId="0" animBg="1"/>
      <p:bldP spid="61" grpId="0" animBg="1"/>
      <p:bldP spid="62" grpId="0" animBg="1"/>
      <p:bldP spid="63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3" grpId="0"/>
      <p:bldP spid="98" grpId="0" animBg="1"/>
      <p:bldP spid="99" grpId="0" animBg="1"/>
      <p:bldP spid="100" grpId="0" animBg="1"/>
      <p:bldP spid="101" grpId="0"/>
      <p:bldP spid="102" grpId="0"/>
      <p:bldP spid="103" grpId="0" animBg="1"/>
      <p:bldP spid="104" grpId="0" animBg="1"/>
      <p:bldP spid="105" grpId="0" animBg="1"/>
      <p:bldP spid="109" grpId="0" animBg="1"/>
      <p:bldP spid="110" grpId="0"/>
      <p:bldP spid="112" grpId="0" animBg="1"/>
      <p:bldP spid="113" grpId="0"/>
      <p:bldP spid="114" grpId="0"/>
      <p:bldP spid="115" grpId="0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1"/>
          <p:cNvSpPr>
            <a:spLocks/>
          </p:cNvSpPr>
          <p:nvPr/>
        </p:nvSpPr>
        <p:spPr bwMode="auto">
          <a:xfrm>
            <a:off x="3971126" y="1343"/>
            <a:ext cx="8875271" cy="7230680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vert="horz" wrap="square" lIns="45299" tIns="22650" rIns="45299" bIns="2265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0" y="3287048"/>
            <a:ext cx="5163710" cy="198093"/>
            <a:chOff x="0" y="2341322"/>
            <a:chExt cx="4403469" cy="115214"/>
          </a:xfrm>
          <a:solidFill>
            <a:schemeClr val="accent1"/>
          </a:solidFill>
        </p:grpSpPr>
        <p:sp>
          <p:nvSpPr>
            <p:cNvPr id="13" name="Rectangle 12"/>
            <p:cNvSpPr/>
            <p:nvPr/>
          </p:nvSpPr>
          <p:spPr>
            <a:xfrm>
              <a:off x="0" y="2341322"/>
              <a:ext cx="440346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237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237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81969" y="3444262"/>
            <a:ext cx="2872581" cy="54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3200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altLang="zh-CN" sz="3200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1781973" y="3983818"/>
            <a:ext cx="3381738" cy="64902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442">
              <a:spcBef>
                <a:spcPct val="20000"/>
              </a:spcBef>
              <a:defRPr/>
            </a:pPr>
            <a: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There are many variations of passages but the majority </a:t>
            </a:r>
            <a:r>
              <a:rPr lang="en-US" sz="1406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havesuffered</a:t>
            </a:r>
            <a:r>
              <a:rPr lang="en-US" sz="1406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alteration in some form, by injected.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5811" y="3350731"/>
            <a:ext cx="1043260" cy="95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622" dirty="0" smtClean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sz="5622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27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4482958" y="2351414"/>
            <a:ext cx="1933961" cy="1725045"/>
            <a:chOff x="3019011" y="1562514"/>
            <a:chExt cx="1543050" cy="1376363"/>
          </a:xfrm>
        </p:grpSpPr>
        <p:sp>
          <p:nvSpPr>
            <p:cNvPr id="4" name="Rectangle 3"/>
            <p:cNvSpPr/>
            <p:nvPr/>
          </p:nvSpPr>
          <p:spPr>
            <a:xfrm>
              <a:off x="3019011" y="1562514"/>
              <a:ext cx="1371600" cy="1371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 flipH="1">
              <a:off x="4390611" y="1562515"/>
              <a:ext cx="171450" cy="1376362"/>
              <a:chOff x="1447799" y="1047750"/>
              <a:chExt cx="609602" cy="335280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24" name="Flowchart: Manual Input 23"/>
              <p:cNvSpPr/>
              <p:nvPr/>
            </p:nvSpPr>
            <p:spPr bwMode="auto">
              <a:xfrm>
                <a:off x="1447799" y="10477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lowchart: Manual Input 24"/>
              <p:cNvSpPr/>
              <p:nvPr/>
            </p:nvSpPr>
            <p:spPr bwMode="auto">
              <a:xfrm rot="10800000" flipH="1">
                <a:off x="1447799" y="18859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1" name="Group 40"/>
          <p:cNvGrpSpPr/>
          <p:nvPr/>
        </p:nvGrpSpPr>
        <p:grpSpPr>
          <a:xfrm>
            <a:off x="4482958" y="4068933"/>
            <a:ext cx="1933961" cy="1727434"/>
            <a:chOff x="3019011" y="2932872"/>
            <a:chExt cx="1543050" cy="1378268"/>
          </a:xfrm>
        </p:grpSpPr>
        <p:sp>
          <p:nvSpPr>
            <p:cNvPr id="7" name="Rectangle 6"/>
            <p:cNvSpPr/>
            <p:nvPr/>
          </p:nvSpPr>
          <p:spPr>
            <a:xfrm>
              <a:off x="3019011" y="2932872"/>
              <a:ext cx="1371600" cy="1371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 flipH="1">
              <a:off x="4390611" y="2934778"/>
              <a:ext cx="171450" cy="1376362"/>
              <a:chOff x="1447799" y="1047750"/>
              <a:chExt cx="609602" cy="3352800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27" name="Flowchart: Manual Input 26"/>
              <p:cNvSpPr/>
              <p:nvPr/>
            </p:nvSpPr>
            <p:spPr bwMode="auto">
              <a:xfrm>
                <a:off x="1447799" y="10477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lowchart: Manual Input 27"/>
              <p:cNvSpPr/>
              <p:nvPr/>
            </p:nvSpPr>
            <p:spPr bwMode="auto">
              <a:xfrm rot="10800000" flipH="1">
                <a:off x="1447799" y="18859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2" name="Group 41"/>
          <p:cNvGrpSpPr/>
          <p:nvPr/>
        </p:nvGrpSpPr>
        <p:grpSpPr>
          <a:xfrm>
            <a:off x="6416919" y="2351414"/>
            <a:ext cx="1933961" cy="1725045"/>
            <a:chOff x="4562061" y="1562514"/>
            <a:chExt cx="1543050" cy="1376363"/>
          </a:xfrm>
        </p:grpSpPr>
        <p:sp>
          <p:nvSpPr>
            <p:cNvPr id="9" name="Rectangle 8"/>
            <p:cNvSpPr/>
            <p:nvPr/>
          </p:nvSpPr>
          <p:spPr>
            <a:xfrm flipH="1">
              <a:off x="4733511" y="1562514"/>
              <a:ext cx="1371600" cy="1371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4562061" y="1562515"/>
              <a:ext cx="171450" cy="1376362"/>
              <a:chOff x="1447799" y="1047750"/>
              <a:chExt cx="609602" cy="3352800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30" name="Flowchart: Manual Input 29"/>
              <p:cNvSpPr/>
              <p:nvPr/>
            </p:nvSpPr>
            <p:spPr bwMode="auto">
              <a:xfrm>
                <a:off x="1447799" y="10477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lowchart: Manual Input 30"/>
              <p:cNvSpPr/>
              <p:nvPr/>
            </p:nvSpPr>
            <p:spPr bwMode="auto">
              <a:xfrm rot="10800000" flipH="1">
                <a:off x="1447799" y="18859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3" name="Group 42"/>
          <p:cNvGrpSpPr/>
          <p:nvPr/>
        </p:nvGrpSpPr>
        <p:grpSpPr>
          <a:xfrm>
            <a:off x="6416919" y="4068933"/>
            <a:ext cx="1933961" cy="1727434"/>
            <a:chOff x="4562061" y="2932872"/>
            <a:chExt cx="1543050" cy="1378268"/>
          </a:xfrm>
        </p:grpSpPr>
        <p:sp>
          <p:nvSpPr>
            <p:cNvPr id="11" name="Rectangle 10"/>
            <p:cNvSpPr/>
            <p:nvPr/>
          </p:nvSpPr>
          <p:spPr>
            <a:xfrm flipH="1">
              <a:off x="4733511" y="2932872"/>
              <a:ext cx="1371600" cy="1371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4562061" y="2934778"/>
              <a:ext cx="171450" cy="1376362"/>
              <a:chOff x="1447799" y="1047750"/>
              <a:chExt cx="609602" cy="3352800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33" name="Flowchart: Manual Input 32"/>
              <p:cNvSpPr/>
              <p:nvPr/>
            </p:nvSpPr>
            <p:spPr bwMode="auto">
              <a:xfrm>
                <a:off x="1447799" y="10477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lowchart: Manual Input 33"/>
              <p:cNvSpPr/>
              <p:nvPr/>
            </p:nvSpPr>
            <p:spPr bwMode="auto">
              <a:xfrm rot="10800000" flipH="1">
                <a:off x="1447799" y="18859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" name="Round Same Side Corner Rectangle 4"/>
          <p:cNvSpPr/>
          <p:nvPr/>
        </p:nvSpPr>
        <p:spPr>
          <a:xfrm rot="5400000">
            <a:off x="4231135" y="2282541"/>
            <a:ext cx="921616" cy="185682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24"/>
          <p:cNvSpPr>
            <a:spLocks noEditPoints="1"/>
          </p:cNvSpPr>
          <p:nvPr/>
        </p:nvSpPr>
        <p:spPr bwMode="auto">
          <a:xfrm>
            <a:off x="4960480" y="2943029"/>
            <a:ext cx="493438" cy="535846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4231135" y="4000062"/>
            <a:ext cx="921616" cy="185682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ound Same Side Corner Rectangle 9"/>
          <p:cNvSpPr/>
          <p:nvPr/>
        </p:nvSpPr>
        <p:spPr>
          <a:xfrm rot="16200000" flipH="1">
            <a:off x="7695002" y="2282542"/>
            <a:ext cx="921616" cy="1856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ound Same Side Corner Rectangle 11"/>
          <p:cNvSpPr/>
          <p:nvPr/>
        </p:nvSpPr>
        <p:spPr>
          <a:xfrm rot="16200000" flipH="1">
            <a:off x="7695002" y="4000062"/>
            <a:ext cx="921616" cy="1856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3947793" y="3037364"/>
            <a:ext cx="542457" cy="34717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13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3947793" y="4754886"/>
            <a:ext cx="542457" cy="34717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13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8404280" y="3037364"/>
            <a:ext cx="542457" cy="34717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13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8404280" y="4754886"/>
            <a:ext cx="542457" cy="34717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13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9" name="Freeform 144"/>
          <p:cNvSpPr>
            <a:spLocks noEditPoints="1"/>
          </p:cNvSpPr>
          <p:nvPr/>
        </p:nvSpPr>
        <p:spPr bwMode="auto">
          <a:xfrm>
            <a:off x="4817223" y="4690364"/>
            <a:ext cx="549149" cy="476216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66"/>
          <p:cNvSpPr>
            <a:spLocks noEditPoints="1"/>
          </p:cNvSpPr>
          <p:nvPr/>
        </p:nvSpPr>
        <p:spPr bwMode="auto">
          <a:xfrm>
            <a:off x="7395839" y="2965224"/>
            <a:ext cx="487862" cy="491451"/>
          </a:xfrm>
          <a:custGeom>
            <a:avLst/>
            <a:gdLst/>
            <a:ahLst/>
            <a:cxnLst>
              <a:cxn ang="0">
                <a:pos x="1" y="42"/>
              </a:cxn>
              <a:cxn ang="0">
                <a:pos x="1" y="40"/>
              </a:cxn>
              <a:cxn ang="0">
                <a:pos x="14" y="41"/>
              </a:cxn>
              <a:cxn ang="0">
                <a:pos x="30" y="19"/>
              </a:cxn>
              <a:cxn ang="0">
                <a:pos x="17" y="8"/>
              </a:cxn>
              <a:cxn ang="0">
                <a:pos x="9" y="14"/>
              </a:cxn>
              <a:cxn ang="0">
                <a:pos x="9" y="19"/>
              </a:cxn>
              <a:cxn ang="0">
                <a:pos x="18" y="39"/>
              </a:cxn>
              <a:cxn ang="0">
                <a:pos x="4" y="24"/>
              </a:cxn>
              <a:cxn ang="0">
                <a:pos x="4" y="9"/>
              </a:cxn>
              <a:cxn ang="0">
                <a:pos x="17" y="0"/>
              </a:cxn>
              <a:cxn ang="0">
                <a:pos x="37" y="16"/>
              </a:cxn>
              <a:cxn ang="0">
                <a:pos x="30" y="19"/>
              </a:cxn>
              <a:cxn ang="0">
                <a:pos x="6" y="58"/>
              </a:cxn>
              <a:cxn ang="0">
                <a:pos x="5" y="56"/>
              </a:cxn>
              <a:cxn ang="0">
                <a:pos x="16" y="46"/>
              </a:cxn>
              <a:cxn ang="0">
                <a:pos x="7" y="58"/>
              </a:cxn>
              <a:cxn ang="0">
                <a:pos x="22" y="63"/>
              </a:cxn>
              <a:cxn ang="0">
                <a:pos x="20" y="49"/>
              </a:cxn>
              <a:cxn ang="0">
                <a:pos x="23" y="49"/>
              </a:cxn>
              <a:cxn ang="0">
                <a:pos x="59" y="54"/>
              </a:cxn>
              <a:cxn ang="0">
                <a:pos x="46" y="62"/>
              </a:cxn>
              <a:cxn ang="0">
                <a:pos x="25" y="46"/>
              </a:cxn>
              <a:cxn ang="0">
                <a:pos x="33" y="43"/>
              </a:cxn>
              <a:cxn ang="0">
                <a:pos x="48" y="54"/>
              </a:cxn>
              <a:cxn ang="0">
                <a:pos x="55" y="46"/>
              </a:cxn>
              <a:cxn ang="0">
                <a:pos x="44" y="33"/>
              </a:cxn>
              <a:cxn ang="0">
                <a:pos x="46" y="25"/>
              </a:cxn>
              <a:cxn ang="0">
                <a:pos x="62" y="46"/>
              </a:cxn>
              <a:cxn ang="0">
                <a:pos x="42" y="13"/>
              </a:cxn>
              <a:cxn ang="0">
                <a:pos x="40" y="13"/>
              </a:cxn>
              <a:cxn ang="0">
                <a:pos x="41" y="0"/>
              </a:cxn>
              <a:cxn ang="0">
                <a:pos x="42" y="13"/>
              </a:cxn>
              <a:cxn ang="0">
                <a:pos x="47" y="17"/>
              </a:cxn>
              <a:cxn ang="0">
                <a:pos x="46" y="15"/>
              </a:cxn>
              <a:cxn ang="0">
                <a:pos x="58" y="5"/>
              </a:cxn>
              <a:cxn ang="0">
                <a:pos x="48" y="16"/>
              </a:cxn>
              <a:cxn ang="0">
                <a:pos x="50" y="23"/>
              </a:cxn>
              <a:cxn ang="0">
                <a:pos x="50" y="20"/>
              </a:cxn>
              <a:cxn ang="0">
                <a:pos x="63" y="22"/>
              </a:cxn>
            </a:cxnLst>
            <a:rect l="0" t="0" r="r" b="b"/>
            <a:pathLst>
              <a:path w="63" h="63">
                <a:moveTo>
                  <a:pt x="13" y="42"/>
                </a:moveTo>
                <a:cubicBezTo>
                  <a:pt x="1" y="42"/>
                  <a:pt x="1" y="42"/>
                  <a:pt x="1" y="42"/>
                </a:cubicBezTo>
                <a:cubicBezTo>
                  <a:pt x="0" y="42"/>
                  <a:pt x="0" y="42"/>
                  <a:pt x="0" y="41"/>
                </a:cubicBezTo>
                <a:cubicBezTo>
                  <a:pt x="0" y="40"/>
                  <a:pt x="0" y="40"/>
                  <a:pt x="1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4" y="41"/>
                </a:cubicBezTo>
                <a:cubicBezTo>
                  <a:pt x="14" y="42"/>
                  <a:pt x="14" y="42"/>
                  <a:pt x="13" y="42"/>
                </a:cubicBezTo>
                <a:close/>
                <a:moveTo>
                  <a:pt x="30" y="19"/>
                </a:moveTo>
                <a:cubicBezTo>
                  <a:pt x="19" y="9"/>
                  <a:pt x="19" y="9"/>
                  <a:pt x="19" y="9"/>
                </a:cubicBezTo>
                <a:cubicBezTo>
                  <a:pt x="19" y="8"/>
                  <a:pt x="18" y="8"/>
                  <a:pt x="17" y="8"/>
                </a:cubicBezTo>
                <a:cubicBezTo>
                  <a:pt x="16" y="8"/>
                  <a:pt x="15" y="8"/>
                  <a:pt x="14" y="9"/>
                </a:cubicBezTo>
                <a:cubicBezTo>
                  <a:pt x="9" y="14"/>
                  <a:pt x="9" y="14"/>
                  <a:pt x="9" y="14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19"/>
                </a:cubicBezTo>
                <a:cubicBezTo>
                  <a:pt x="19" y="30"/>
                  <a:pt x="19" y="30"/>
                  <a:pt x="19" y="30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8"/>
                  <a:pt x="17" y="38"/>
                  <a:pt x="16" y="37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2"/>
                  <a:pt x="0" y="20"/>
                  <a:pt x="0" y="17"/>
                </a:cubicBezTo>
                <a:cubicBezTo>
                  <a:pt x="0" y="14"/>
                  <a:pt x="2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1" y="1"/>
                  <a:pt x="14" y="0"/>
                  <a:pt x="17" y="0"/>
                </a:cubicBezTo>
                <a:cubicBezTo>
                  <a:pt x="20" y="0"/>
                  <a:pt x="23" y="1"/>
                  <a:pt x="25" y="4"/>
                </a:cubicBezTo>
                <a:cubicBezTo>
                  <a:pt x="37" y="16"/>
                  <a:pt x="37" y="16"/>
                  <a:pt x="37" y="16"/>
                </a:cubicBezTo>
                <a:cubicBezTo>
                  <a:pt x="38" y="17"/>
                  <a:pt x="38" y="18"/>
                  <a:pt x="39" y="18"/>
                </a:cubicBezTo>
                <a:lnTo>
                  <a:pt x="30" y="19"/>
                </a:lnTo>
                <a:close/>
                <a:moveTo>
                  <a:pt x="7" y="58"/>
                </a:moveTo>
                <a:cubicBezTo>
                  <a:pt x="6" y="58"/>
                  <a:pt x="6" y="58"/>
                  <a:pt x="6" y="58"/>
                </a:cubicBezTo>
                <a:cubicBezTo>
                  <a:pt x="6" y="58"/>
                  <a:pt x="5" y="58"/>
                  <a:pt x="5" y="58"/>
                </a:cubicBezTo>
                <a:cubicBezTo>
                  <a:pt x="5" y="57"/>
                  <a:pt x="5" y="56"/>
                  <a:pt x="5" y="5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6" y="46"/>
                  <a:pt x="16" y="46"/>
                </a:cubicBezTo>
                <a:cubicBezTo>
                  <a:pt x="17" y="47"/>
                  <a:pt x="17" y="47"/>
                  <a:pt x="16" y="48"/>
                </a:cubicBezTo>
                <a:lnTo>
                  <a:pt x="7" y="58"/>
                </a:lnTo>
                <a:close/>
                <a:moveTo>
                  <a:pt x="23" y="62"/>
                </a:moveTo>
                <a:cubicBezTo>
                  <a:pt x="23" y="62"/>
                  <a:pt x="22" y="63"/>
                  <a:pt x="22" y="63"/>
                </a:cubicBezTo>
                <a:cubicBezTo>
                  <a:pt x="21" y="63"/>
                  <a:pt x="20" y="62"/>
                  <a:pt x="20" y="62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1" y="48"/>
                  <a:pt x="22" y="48"/>
                </a:cubicBezTo>
                <a:cubicBezTo>
                  <a:pt x="22" y="48"/>
                  <a:pt x="23" y="49"/>
                  <a:pt x="23" y="49"/>
                </a:cubicBezTo>
                <a:lnTo>
                  <a:pt x="23" y="62"/>
                </a:lnTo>
                <a:close/>
                <a:moveTo>
                  <a:pt x="59" y="54"/>
                </a:moveTo>
                <a:cubicBezTo>
                  <a:pt x="54" y="59"/>
                  <a:pt x="54" y="59"/>
                  <a:pt x="54" y="59"/>
                </a:cubicBezTo>
                <a:cubicBezTo>
                  <a:pt x="51" y="61"/>
                  <a:pt x="49" y="62"/>
                  <a:pt x="46" y="62"/>
                </a:cubicBezTo>
                <a:cubicBezTo>
                  <a:pt x="43" y="62"/>
                  <a:pt x="40" y="61"/>
                  <a:pt x="38" y="59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4" y="45"/>
                  <a:pt x="24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43" y="54"/>
                  <a:pt x="43" y="54"/>
                  <a:pt x="43" y="54"/>
                </a:cubicBezTo>
                <a:cubicBezTo>
                  <a:pt x="45" y="55"/>
                  <a:pt x="47" y="55"/>
                  <a:pt x="48" y="54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5" y="47"/>
                  <a:pt x="55" y="46"/>
                </a:cubicBezTo>
                <a:cubicBezTo>
                  <a:pt x="55" y="45"/>
                  <a:pt x="55" y="44"/>
                  <a:pt x="54" y="4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24"/>
                  <a:pt x="44" y="24"/>
                  <a:pt x="44" y="24"/>
                </a:cubicBezTo>
                <a:cubicBezTo>
                  <a:pt x="45" y="24"/>
                  <a:pt x="46" y="25"/>
                  <a:pt x="46" y="25"/>
                </a:cubicBezTo>
                <a:cubicBezTo>
                  <a:pt x="59" y="38"/>
                  <a:pt x="59" y="38"/>
                  <a:pt x="59" y="38"/>
                </a:cubicBezTo>
                <a:cubicBezTo>
                  <a:pt x="61" y="40"/>
                  <a:pt x="62" y="43"/>
                  <a:pt x="62" y="46"/>
                </a:cubicBezTo>
                <a:cubicBezTo>
                  <a:pt x="62" y="49"/>
                  <a:pt x="61" y="52"/>
                  <a:pt x="59" y="54"/>
                </a:cubicBezTo>
                <a:close/>
                <a:moveTo>
                  <a:pt x="42" y="13"/>
                </a:moveTo>
                <a:cubicBezTo>
                  <a:pt x="42" y="14"/>
                  <a:pt x="42" y="14"/>
                  <a:pt x="41" y="14"/>
                </a:cubicBezTo>
                <a:cubicBezTo>
                  <a:pt x="40" y="14"/>
                  <a:pt x="40" y="14"/>
                  <a:pt x="40" y="13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0"/>
                  <a:pt x="40" y="0"/>
                  <a:pt x="41" y="0"/>
                </a:cubicBezTo>
                <a:cubicBezTo>
                  <a:pt x="42" y="0"/>
                  <a:pt x="42" y="0"/>
                  <a:pt x="42" y="1"/>
                </a:cubicBezTo>
                <a:lnTo>
                  <a:pt x="42" y="13"/>
                </a:lnTo>
                <a:close/>
                <a:moveTo>
                  <a:pt x="48" y="16"/>
                </a:moveTo>
                <a:cubicBezTo>
                  <a:pt x="48" y="17"/>
                  <a:pt x="47" y="17"/>
                  <a:pt x="47" y="17"/>
                </a:cubicBezTo>
                <a:cubicBezTo>
                  <a:pt x="47" y="17"/>
                  <a:pt x="47" y="17"/>
                  <a:pt x="46" y="16"/>
                </a:cubicBezTo>
                <a:cubicBezTo>
                  <a:pt x="46" y="16"/>
                  <a:pt x="46" y="15"/>
                  <a:pt x="46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4"/>
                  <a:pt x="57" y="4"/>
                  <a:pt x="58" y="5"/>
                </a:cubicBezTo>
                <a:cubicBezTo>
                  <a:pt x="58" y="5"/>
                  <a:pt x="58" y="6"/>
                  <a:pt x="58" y="7"/>
                </a:cubicBezTo>
                <a:lnTo>
                  <a:pt x="48" y="16"/>
                </a:lnTo>
                <a:close/>
                <a:moveTo>
                  <a:pt x="62" y="23"/>
                </a:moveTo>
                <a:cubicBezTo>
                  <a:pt x="50" y="23"/>
                  <a:pt x="50" y="23"/>
                  <a:pt x="50" y="23"/>
                </a:cubicBezTo>
                <a:cubicBezTo>
                  <a:pt x="49" y="23"/>
                  <a:pt x="48" y="22"/>
                  <a:pt x="48" y="22"/>
                </a:cubicBezTo>
                <a:cubicBezTo>
                  <a:pt x="48" y="21"/>
                  <a:pt x="49" y="20"/>
                  <a:pt x="50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3" y="21"/>
                  <a:pt x="63" y="22"/>
                </a:cubicBezTo>
                <a:cubicBezTo>
                  <a:pt x="63" y="22"/>
                  <a:pt x="62" y="23"/>
                  <a:pt x="62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234"/>
          <p:cNvSpPr>
            <a:spLocks/>
          </p:cNvSpPr>
          <p:nvPr/>
        </p:nvSpPr>
        <p:spPr bwMode="auto">
          <a:xfrm>
            <a:off x="7395837" y="4656881"/>
            <a:ext cx="535892" cy="543182"/>
          </a:xfrm>
          <a:custGeom>
            <a:avLst/>
            <a:gdLst/>
            <a:ahLst/>
            <a:cxnLst>
              <a:cxn ang="0">
                <a:pos x="66" y="25"/>
              </a:cxn>
              <a:cxn ang="0">
                <a:pos x="51" y="40"/>
              </a:cxn>
              <a:cxn ang="0">
                <a:pos x="57" y="46"/>
              </a:cxn>
              <a:cxn ang="0">
                <a:pos x="51" y="52"/>
              </a:cxn>
              <a:cxn ang="0">
                <a:pos x="20" y="55"/>
              </a:cxn>
              <a:cxn ang="0">
                <a:pos x="7" y="69"/>
              </a:cxn>
              <a:cxn ang="0">
                <a:pos x="0" y="69"/>
              </a:cxn>
              <a:cxn ang="0">
                <a:pos x="0" y="62"/>
              </a:cxn>
              <a:cxn ang="0">
                <a:pos x="14" y="48"/>
              </a:cxn>
              <a:cxn ang="0">
                <a:pos x="17" y="18"/>
              </a:cxn>
              <a:cxn ang="0">
                <a:pos x="23" y="12"/>
              </a:cxn>
              <a:cxn ang="0">
                <a:pos x="29" y="17"/>
              </a:cxn>
              <a:cxn ang="0">
                <a:pos x="44" y="2"/>
              </a:cxn>
              <a:cxn ang="0">
                <a:pos x="51" y="2"/>
              </a:cxn>
              <a:cxn ang="0">
                <a:pos x="51" y="9"/>
              </a:cxn>
              <a:cxn ang="0">
                <a:pos x="35" y="24"/>
              </a:cxn>
              <a:cxn ang="0">
                <a:pos x="44" y="33"/>
              </a:cxn>
              <a:cxn ang="0">
                <a:pos x="60" y="18"/>
              </a:cxn>
              <a:cxn ang="0">
                <a:pos x="66" y="18"/>
              </a:cxn>
              <a:cxn ang="0">
                <a:pos x="66" y="25"/>
              </a:cxn>
            </a:cxnLst>
            <a:rect l="0" t="0" r="r" b="b"/>
            <a:pathLst>
              <a:path w="68" h="69">
                <a:moveTo>
                  <a:pt x="66" y="25"/>
                </a:moveTo>
                <a:cubicBezTo>
                  <a:pt x="51" y="40"/>
                  <a:pt x="51" y="40"/>
                  <a:pt x="51" y="40"/>
                </a:cubicBezTo>
                <a:cubicBezTo>
                  <a:pt x="57" y="46"/>
                  <a:pt x="57" y="46"/>
                  <a:pt x="57" y="46"/>
                </a:cubicBezTo>
                <a:cubicBezTo>
                  <a:pt x="51" y="52"/>
                  <a:pt x="51" y="52"/>
                  <a:pt x="51" y="52"/>
                </a:cubicBezTo>
                <a:cubicBezTo>
                  <a:pt x="42" y="60"/>
                  <a:pt x="30" y="61"/>
                  <a:pt x="20" y="55"/>
                </a:cubicBezTo>
                <a:cubicBezTo>
                  <a:pt x="7" y="69"/>
                  <a:pt x="7" y="69"/>
                  <a:pt x="7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2"/>
                  <a:pt x="0" y="62"/>
                  <a:pt x="0" y="62"/>
                </a:cubicBezTo>
                <a:cubicBezTo>
                  <a:pt x="14" y="48"/>
                  <a:pt x="14" y="48"/>
                  <a:pt x="14" y="48"/>
                </a:cubicBezTo>
                <a:cubicBezTo>
                  <a:pt x="7" y="39"/>
                  <a:pt x="8" y="26"/>
                  <a:pt x="17" y="18"/>
                </a:cubicBezTo>
                <a:cubicBezTo>
                  <a:pt x="23" y="12"/>
                  <a:pt x="23" y="12"/>
                  <a:pt x="23" y="12"/>
                </a:cubicBezTo>
                <a:cubicBezTo>
                  <a:pt x="29" y="17"/>
                  <a:pt x="29" y="17"/>
                  <a:pt x="29" y="17"/>
                </a:cubicBezTo>
                <a:cubicBezTo>
                  <a:pt x="44" y="2"/>
                  <a:pt x="44" y="2"/>
                  <a:pt x="44" y="2"/>
                </a:cubicBezTo>
                <a:cubicBezTo>
                  <a:pt x="46" y="0"/>
                  <a:pt x="49" y="0"/>
                  <a:pt x="51" y="2"/>
                </a:cubicBezTo>
                <a:cubicBezTo>
                  <a:pt x="52" y="4"/>
                  <a:pt x="52" y="7"/>
                  <a:pt x="51" y="9"/>
                </a:cubicBezTo>
                <a:cubicBezTo>
                  <a:pt x="35" y="24"/>
                  <a:pt x="35" y="24"/>
                  <a:pt x="35" y="24"/>
                </a:cubicBezTo>
                <a:cubicBezTo>
                  <a:pt x="44" y="33"/>
                  <a:pt x="44" y="33"/>
                  <a:pt x="44" y="33"/>
                </a:cubicBezTo>
                <a:cubicBezTo>
                  <a:pt x="60" y="18"/>
                  <a:pt x="60" y="18"/>
                  <a:pt x="60" y="18"/>
                </a:cubicBezTo>
                <a:cubicBezTo>
                  <a:pt x="61" y="16"/>
                  <a:pt x="64" y="16"/>
                  <a:pt x="66" y="18"/>
                </a:cubicBezTo>
                <a:cubicBezTo>
                  <a:pt x="68" y="20"/>
                  <a:pt x="68" y="23"/>
                  <a:pt x="66" y="2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83437" y="4555132"/>
            <a:ext cx="1961726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19250" y="2859161"/>
            <a:ext cx="1961726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219837" y="2855724"/>
            <a:ext cx="1991792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219837" y="4567964"/>
            <a:ext cx="1991792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4003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2" grpId="0" animBg="1"/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35" grpId="0"/>
      <p:bldP spid="36" grpId="0"/>
      <p:bldP spid="38" grpId="0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/>
          <p:cNvGrpSpPr/>
          <p:nvPr/>
        </p:nvGrpSpPr>
        <p:grpSpPr>
          <a:xfrm rot="1203774">
            <a:off x="2291241" y="2945926"/>
            <a:ext cx="321407" cy="1549014"/>
            <a:chOff x="2971802" y="2190750"/>
            <a:chExt cx="228598" cy="1101725"/>
          </a:xfrm>
        </p:grpSpPr>
        <p:cxnSp>
          <p:nvCxnSpPr>
            <p:cNvPr id="122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129"/>
          <p:cNvGrpSpPr/>
          <p:nvPr/>
        </p:nvGrpSpPr>
        <p:grpSpPr>
          <a:xfrm>
            <a:off x="2559075" y="2044995"/>
            <a:ext cx="1178502" cy="1178502"/>
            <a:chOff x="1657350" y="1428750"/>
            <a:chExt cx="838200" cy="838200"/>
          </a:xfrm>
        </p:grpSpPr>
        <p:sp>
          <p:nvSpPr>
            <p:cNvPr id="11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862515" y="3223494"/>
            <a:ext cx="321407" cy="1549014"/>
            <a:chOff x="2971801" y="2190750"/>
            <a:chExt cx="228599" cy="1101725"/>
          </a:xfrm>
        </p:grpSpPr>
        <p:cxnSp>
          <p:nvCxnSpPr>
            <p:cNvPr id="6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4433963" y="2044995"/>
            <a:ext cx="1178502" cy="1178502"/>
            <a:chOff x="2905125" y="1428750"/>
            <a:chExt cx="838200" cy="838200"/>
          </a:xfrm>
        </p:grpSpPr>
        <p:sp>
          <p:nvSpPr>
            <p:cNvPr id="43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48"/>
            <p:cNvSpPr>
              <a:spLocks/>
            </p:cNvSpPr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657050" y="3223494"/>
            <a:ext cx="321407" cy="1549014"/>
            <a:chOff x="2971801" y="2190750"/>
            <a:chExt cx="228599" cy="1101725"/>
          </a:xfrm>
        </p:grpSpPr>
        <p:cxnSp>
          <p:nvCxnSpPr>
            <p:cNvPr id="86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/>
          <p:cNvGrpSpPr/>
          <p:nvPr/>
        </p:nvGrpSpPr>
        <p:grpSpPr>
          <a:xfrm>
            <a:off x="6228499" y="2044995"/>
            <a:ext cx="1178502" cy="1178502"/>
            <a:chOff x="4152900" y="1428750"/>
            <a:chExt cx="838200" cy="838200"/>
          </a:xfrm>
        </p:grpSpPr>
        <p:sp>
          <p:nvSpPr>
            <p:cNvPr id="82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478369" y="3223494"/>
            <a:ext cx="321407" cy="1549014"/>
            <a:chOff x="2971801" y="2190750"/>
            <a:chExt cx="228599" cy="1101725"/>
          </a:xfrm>
        </p:grpSpPr>
        <p:cxnSp>
          <p:nvCxnSpPr>
            <p:cNvPr id="94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8049817" y="2044995"/>
            <a:ext cx="1178502" cy="1178502"/>
            <a:chOff x="5400675" y="1428750"/>
            <a:chExt cx="838200" cy="838200"/>
          </a:xfrm>
        </p:grpSpPr>
        <p:sp>
          <p:nvSpPr>
            <p:cNvPr id="90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259511" y="3223494"/>
            <a:ext cx="321407" cy="1549014"/>
            <a:chOff x="2971801" y="2190750"/>
            <a:chExt cx="228599" cy="1101725"/>
          </a:xfrm>
        </p:grpSpPr>
        <p:cxnSp>
          <p:nvCxnSpPr>
            <p:cNvPr id="101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>
            <a:off x="9830961" y="2044995"/>
            <a:ext cx="1178502" cy="1178502"/>
            <a:chOff x="6648450" y="1428750"/>
            <a:chExt cx="838200" cy="838200"/>
          </a:xfrm>
        </p:grpSpPr>
        <p:sp>
          <p:nvSpPr>
            <p:cNvPr id="97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1" name="Right Arrow 160"/>
          <p:cNvSpPr/>
          <p:nvPr/>
        </p:nvSpPr>
        <p:spPr>
          <a:xfrm>
            <a:off x="3844715" y="2376188"/>
            <a:ext cx="495507" cy="51611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Right Arrow 161"/>
          <p:cNvSpPr/>
          <p:nvPr/>
        </p:nvSpPr>
        <p:spPr>
          <a:xfrm>
            <a:off x="5679425" y="2376188"/>
            <a:ext cx="495507" cy="5161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Right Arrow 162"/>
          <p:cNvSpPr/>
          <p:nvPr/>
        </p:nvSpPr>
        <p:spPr>
          <a:xfrm>
            <a:off x="7487354" y="2376188"/>
            <a:ext cx="495507" cy="516118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Right Arrow 163"/>
          <p:cNvSpPr/>
          <p:nvPr/>
        </p:nvSpPr>
        <p:spPr>
          <a:xfrm>
            <a:off x="9295279" y="2376188"/>
            <a:ext cx="495507" cy="516118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1555567" y="459361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1555567" y="498293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42416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42416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60894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>
          <a:xfrm>
            <a:off x="60894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79373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79373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97851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97851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1741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animBg="1"/>
      <p:bldP spid="163" grpId="0" animBg="1"/>
      <p:bldP spid="164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82044" y="0"/>
            <a:ext cx="6576354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15" name="组合 7"/>
          <p:cNvGrpSpPr>
            <a:grpSpLocks/>
          </p:cNvGrpSpPr>
          <p:nvPr/>
        </p:nvGrpSpPr>
        <p:grpSpPr bwMode="auto">
          <a:xfrm>
            <a:off x="8229575" y="4126052"/>
            <a:ext cx="3960092" cy="1732433"/>
            <a:chOff x="2989865" y="602136"/>
            <a:chExt cx="2814868" cy="1232197"/>
          </a:xfrm>
        </p:grpSpPr>
        <p:sp>
          <p:nvSpPr>
            <p:cNvPr id="1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文本框 13"/>
            <p:cNvSpPr txBox="1">
              <a:spLocks noChangeArrowheads="1"/>
            </p:cNvSpPr>
            <p:nvPr/>
          </p:nvSpPr>
          <p:spPr bwMode="auto">
            <a:xfrm>
              <a:off x="2992420" y="60213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3000354" y="880114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/>
                  </a:solidFill>
                  <a:latin typeface="+mn-lt"/>
                </a:rPr>
                <a:t>PLEASE ADD YOUR TITLE HERE</a:t>
              </a:r>
              <a:endParaRPr lang="zh-CN" altLang="en-US" sz="1547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7"/>
          <p:cNvGrpSpPr>
            <a:grpSpLocks/>
          </p:cNvGrpSpPr>
          <p:nvPr/>
        </p:nvGrpSpPr>
        <p:grpSpPr bwMode="auto">
          <a:xfrm>
            <a:off x="726496" y="4021733"/>
            <a:ext cx="3704971" cy="1725558"/>
            <a:chOff x="2989865" y="607026"/>
            <a:chExt cx="2633526" cy="1227307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5" name="组合 7"/>
          <p:cNvGrpSpPr>
            <a:grpSpLocks/>
          </p:cNvGrpSpPr>
          <p:nvPr/>
        </p:nvGrpSpPr>
        <p:grpSpPr bwMode="auto">
          <a:xfrm>
            <a:off x="726496" y="1888133"/>
            <a:ext cx="3704971" cy="1725558"/>
            <a:chOff x="2989865" y="607026"/>
            <a:chExt cx="2633526" cy="1227307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8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30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183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000">
        <p14:doors dir="vert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4542525" y="1719429"/>
            <a:ext cx="3765330" cy="3797141"/>
            <a:chOff x="4306165" y="1925649"/>
            <a:chExt cx="3570288" cy="3600000"/>
          </a:xfrm>
        </p:grpSpPr>
        <p:grpSp>
          <p:nvGrpSpPr>
            <p:cNvPr id="50191" name="Group 1"/>
            <p:cNvGrpSpPr>
              <a:grpSpLocks noChangeAspect="1"/>
            </p:cNvGrpSpPr>
            <p:nvPr/>
          </p:nvGrpSpPr>
          <p:grpSpPr bwMode="auto">
            <a:xfrm rot="-2700000">
              <a:off x="4306165" y="1925649"/>
              <a:ext cx="3570288" cy="3600000"/>
              <a:chOff x="8022565" y="1756836"/>
              <a:chExt cx="3057586" cy="3083031"/>
            </a:xfrm>
          </p:grpSpPr>
          <p:grpSp>
            <p:nvGrpSpPr>
              <p:cNvPr id="50196" name="Group 33"/>
              <p:cNvGrpSpPr>
                <a:grpSpLocks/>
              </p:cNvGrpSpPr>
              <p:nvPr/>
            </p:nvGrpSpPr>
            <p:grpSpPr bwMode="auto">
              <a:xfrm>
                <a:off x="8022565" y="1783300"/>
                <a:ext cx="3057585" cy="3056567"/>
                <a:chOff x="1911669" y="890908"/>
                <a:chExt cx="4768056" cy="4767263"/>
              </a:xfrm>
            </p:grpSpPr>
            <p:sp>
              <p:nvSpPr>
                <p:cNvPr id="34" name="Block Arc 33"/>
                <p:cNvSpPr/>
                <p:nvPr/>
              </p:nvSpPr>
              <p:spPr>
                <a:xfrm>
                  <a:off x="1912418" y="890013"/>
                  <a:ext cx="4768059" cy="4768254"/>
                </a:xfrm>
                <a:prstGeom prst="blockArc">
                  <a:avLst>
                    <a:gd name="adj1" fmla="val 10817486"/>
                    <a:gd name="adj2" fmla="val 16183941"/>
                    <a:gd name="adj3" fmla="val 9951"/>
                  </a:avLst>
                </a:prstGeom>
                <a:solidFill>
                  <a:schemeClr val="accent1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50214" name="Group 31"/>
                <p:cNvGrpSpPr>
                  <a:grpSpLocks/>
                </p:cNvGrpSpPr>
                <p:nvPr/>
              </p:nvGrpSpPr>
              <p:grpSpPr bwMode="auto">
                <a:xfrm>
                  <a:off x="2834801" y="1789433"/>
                  <a:ext cx="2921794" cy="2928938"/>
                  <a:chOff x="2429847" y="1482792"/>
                  <a:chExt cx="3877375" cy="3886854"/>
                </a:xfrm>
              </p:grpSpPr>
              <p:sp>
                <p:nvSpPr>
                  <p:cNvPr id="36" name="Block Arc 35"/>
                  <p:cNvSpPr/>
                  <p:nvPr/>
                </p:nvSpPr>
                <p:spPr>
                  <a:xfrm>
                    <a:off x="2426425" y="1456759"/>
                    <a:ext cx="3888198" cy="3891170"/>
                  </a:xfrm>
                  <a:prstGeom prst="blockArc">
                    <a:avLst>
                      <a:gd name="adj1" fmla="val 10792808"/>
                      <a:gd name="adj2" fmla="val 16214982"/>
                      <a:gd name="adj3" fmla="val 15945"/>
                    </a:avLst>
                  </a:prstGeom>
                  <a:solidFill>
                    <a:schemeClr val="accent2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4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7" name="Block Arc 36"/>
                  <p:cNvSpPr/>
                  <p:nvPr/>
                </p:nvSpPr>
                <p:spPr>
                  <a:xfrm>
                    <a:off x="3538753" y="2528417"/>
                    <a:ext cx="1780918" cy="1769738"/>
                  </a:xfrm>
                  <a:prstGeom prst="blockArc">
                    <a:avLst>
                      <a:gd name="adj1" fmla="val 10792808"/>
                      <a:gd name="adj2" fmla="val 16040204"/>
                      <a:gd name="adj3" fmla="val 25863"/>
                    </a:avLst>
                  </a:prstGeom>
                  <a:solidFill>
                    <a:schemeClr val="accent3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4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9" name="Block Arc 8"/>
              <p:cNvSpPr/>
              <p:nvPr/>
            </p:nvSpPr>
            <p:spPr bwMode="auto">
              <a:xfrm flipH="1">
                <a:off x="8322740" y="2082664"/>
                <a:ext cx="2455314" cy="2456366"/>
              </a:xfrm>
              <a:prstGeom prst="blockArc">
                <a:avLst>
                  <a:gd name="adj1" fmla="val 10802836"/>
                  <a:gd name="adj2" fmla="val 16193992"/>
                  <a:gd name="adj3" fmla="val 12234"/>
                </a:avLst>
              </a:prstGeom>
              <a:solidFill>
                <a:schemeClr val="bg2">
                  <a:lumMod val="75000"/>
                </a:scheme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0" tIns="0" rIns="0" bIns="0" anchor="ctr" anchorCtr="1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Block Arc 9"/>
              <p:cNvSpPr/>
              <p:nvPr/>
            </p:nvSpPr>
            <p:spPr bwMode="auto">
              <a:xfrm flipH="1">
                <a:off x="8883630" y="2639260"/>
                <a:ext cx="1336419" cy="1317220"/>
              </a:xfrm>
              <a:prstGeom prst="blockArc">
                <a:avLst>
                  <a:gd name="adj1" fmla="val 10792808"/>
                  <a:gd name="adj2" fmla="val 16167251"/>
                  <a:gd name="adj3" fmla="val 17804"/>
                </a:avLst>
              </a:prstGeom>
              <a:solidFill>
                <a:schemeClr val="bg2">
                  <a:lumMod val="75000"/>
                </a:scheme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0" tIns="0" rIns="0" bIns="0" anchor="ctr" anchorCtr="1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50199" name="Group 18"/>
              <p:cNvGrpSpPr>
                <a:grpSpLocks/>
              </p:cNvGrpSpPr>
              <p:nvPr/>
            </p:nvGrpSpPr>
            <p:grpSpPr bwMode="auto">
              <a:xfrm>
                <a:off x="8386890" y="2096104"/>
                <a:ext cx="984431" cy="1406067"/>
                <a:chOff x="2479504" y="1378466"/>
                <a:chExt cx="1535140" cy="2193013"/>
              </a:xfrm>
            </p:grpSpPr>
            <p:sp>
              <p:nvSpPr>
                <p:cNvPr id="31" name="TextBox 69"/>
                <p:cNvSpPr txBox="1">
                  <a:spLocks noChangeArrowheads="1"/>
                </p:cNvSpPr>
                <p:nvPr/>
              </p:nvSpPr>
              <p:spPr bwMode="auto">
                <a:xfrm rot="2700000">
                  <a:off x="2144392" y="1713578"/>
                  <a:ext cx="1009951" cy="3397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1</a:t>
                  </a:r>
                  <a:endParaRPr lang="nb-NO" sz="1400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" name="TextBox 69"/>
                <p:cNvSpPr txBox="1">
                  <a:spLocks noChangeArrowheads="1"/>
                </p:cNvSpPr>
                <p:nvPr/>
              </p:nvSpPr>
              <p:spPr bwMode="auto">
                <a:xfrm rot="2700000">
                  <a:off x="2792415" y="2355399"/>
                  <a:ext cx="1009949" cy="3397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b="1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2</a:t>
                  </a:r>
                  <a:endParaRPr lang="nb-NO" sz="1400" b="1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" name="TextBox 69"/>
                <p:cNvSpPr txBox="1">
                  <a:spLocks noChangeArrowheads="1"/>
                </p:cNvSpPr>
                <p:nvPr/>
              </p:nvSpPr>
              <p:spPr bwMode="auto">
                <a:xfrm rot="2700000">
                  <a:off x="3339752" y="2896587"/>
                  <a:ext cx="1010116" cy="3396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b="1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3</a:t>
                  </a:r>
                  <a:endParaRPr lang="nb-NO" sz="1400" b="1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8" name="Group 56"/>
              <p:cNvGrpSpPr>
                <a:grpSpLocks/>
              </p:cNvGrpSpPr>
              <p:nvPr/>
            </p:nvGrpSpPr>
            <p:grpSpPr bwMode="auto">
              <a:xfrm flipV="1">
                <a:off x="8322878" y="2057098"/>
                <a:ext cx="2456452" cy="2456043"/>
                <a:chOff x="2379982" y="1359220"/>
                <a:chExt cx="3830637" cy="3830639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29" name="Block Arc 28"/>
                <p:cNvSpPr/>
                <p:nvPr/>
              </p:nvSpPr>
              <p:spPr>
                <a:xfrm>
                  <a:off x="2379903" y="1359220"/>
                  <a:ext cx="3830000" cy="3830639"/>
                </a:xfrm>
                <a:prstGeom prst="blockArc">
                  <a:avLst>
                    <a:gd name="adj1" fmla="val 10802836"/>
                    <a:gd name="adj2" fmla="val 16207129"/>
                    <a:gd name="adj3" fmla="val 11613"/>
                  </a:avLst>
                </a:prstGeom>
                <a:solidFill>
                  <a:schemeClr val="bg2">
                    <a:lumMod val="75000"/>
                  </a:schemeClr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" name="Block Arc 29"/>
                <p:cNvSpPr/>
                <p:nvPr/>
              </p:nvSpPr>
              <p:spPr bwMode="auto">
                <a:xfrm>
                  <a:off x="3295738" y="2225995"/>
                  <a:ext cx="2041185" cy="2055814"/>
                </a:xfrm>
                <a:prstGeom prst="blockArc">
                  <a:avLst>
                    <a:gd name="adj1" fmla="val 10792808"/>
                    <a:gd name="adj2" fmla="val 16140419"/>
                    <a:gd name="adj3" fmla="val 18385"/>
                  </a:avLst>
                </a:prstGeom>
                <a:solidFill>
                  <a:schemeClr val="bg2">
                    <a:lumMod val="75000"/>
                  </a:schemeClr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201" name="Group 36"/>
              <p:cNvGrpSpPr>
                <a:grpSpLocks/>
              </p:cNvGrpSpPr>
              <p:nvPr/>
            </p:nvGrpSpPr>
            <p:grpSpPr bwMode="auto">
              <a:xfrm flipV="1">
                <a:off x="8023074" y="1756836"/>
                <a:ext cx="3057077" cy="3056567"/>
                <a:chOff x="1911350" y="2526690"/>
                <a:chExt cx="4767263" cy="4767262"/>
              </a:xfrm>
            </p:grpSpPr>
            <p:sp>
              <p:nvSpPr>
                <p:cNvPr id="25" name="Block Arc 24"/>
                <p:cNvSpPr/>
                <p:nvPr/>
              </p:nvSpPr>
              <p:spPr bwMode="auto">
                <a:xfrm flipH="1">
                  <a:off x="1911305" y="2537169"/>
                  <a:ext cx="4768058" cy="4772495"/>
                </a:xfrm>
                <a:prstGeom prst="blockArc">
                  <a:avLst>
                    <a:gd name="adj1" fmla="val 10817486"/>
                    <a:gd name="adj2" fmla="val 16183941"/>
                    <a:gd name="adj3" fmla="val 9951"/>
                  </a:avLst>
                </a:prstGeom>
                <a:solidFill>
                  <a:schemeClr val="accent6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50207" name="Group 31"/>
                <p:cNvGrpSpPr>
                  <a:grpSpLocks/>
                </p:cNvGrpSpPr>
                <p:nvPr/>
              </p:nvGrpSpPr>
              <p:grpSpPr bwMode="auto">
                <a:xfrm flipH="1">
                  <a:off x="2833688" y="3449027"/>
                  <a:ext cx="2905125" cy="2905125"/>
                  <a:chOff x="2451966" y="1514392"/>
                  <a:chExt cx="3855254" cy="3855254"/>
                </a:xfrm>
              </p:grpSpPr>
              <p:sp>
                <p:nvSpPr>
                  <p:cNvPr id="27" name="Block Arc 26"/>
                  <p:cNvSpPr/>
                  <p:nvPr/>
                </p:nvSpPr>
                <p:spPr>
                  <a:xfrm>
                    <a:off x="2437265" y="1528695"/>
                    <a:ext cx="3868503" cy="3868662"/>
                  </a:xfrm>
                  <a:prstGeom prst="blockArc">
                    <a:avLst>
                      <a:gd name="adj1" fmla="val 10792808"/>
                      <a:gd name="adj2" fmla="val 16118087"/>
                      <a:gd name="adj3" fmla="val 14300"/>
                    </a:avLst>
                  </a:prstGeom>
                  <a:solidFill>
                    <a:schemeClr val="accent5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4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8" name="Block Arc 27"/>
                  <p:cNvSpPr/>
                  <p:nvPr/>
                </p:nvSpPr>
                <p:spPr>
                  <a:xfrm>
                    <a:off x="3415083" y="2576751"/>
                    <a:ext cx="1885016" cy="1772551"/>
                  </a:xfrm>
                  <a:prstGeom prst="blockArc">
                    <a:avLst>
                      <a:gd name="adj1" fmla="val 10792808"/>
                      <a:gd name="adj2" fmla="val 16132623"/>
                      <a:gd name="adj3" fmla="val 24443"/>
                    </a:avLst>
                  </a:prstGeom>
                  <a:solidFill>
                    <a:schemeClr val="accent4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4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50202" name="Group 49"/>
              <p:cNvGrpSpPr>
                <a:grpSpLocks/>
              </p:cNvGrpSpPr>
              <p:nvPr/>
            </p:nvGrpSpPr>
            <p:grpSpPr bwMode="auto">
              <a:xfrm rot="10800000">
                <a:off x="9576135" y="3289367"/>
                <a:ext cx="957525" cy="1383187"/>
                <a:chOff x="2827519" y="1107924"/>
                <a:chExt cx="1493180" cy="2157329"/>
              </a:xfrm>
            </p:grpSpPr>
            <p:sp>
              <p:nvSpPr>
                <p:cNvPr id="20" name="TextBox 69"/>
                <p:cNvSpPr txBox="1">
                  <a:spLocks noChangeArrowheads="1"/>
                </p:cNvSpPr>
                <p:nvPr/>
              </p:nvSpPr>
              <p:spPr bwMode="auto">
                <a:xfrm rot="13500000">
                  <a:off x="2492406" y="1443037"/>
                  <a:ext cx="1009951" cy="3397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6</a:t>
                  </a:r>
                  <a:endParaRPr lang="nb-NO" sz="1400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TextBox 69"/>
                <p:cNvSpPr txBox="1">
                  <a:spLocks noChangeArrowheads="1"/>
                </p:cNvSpPr>
                <p:nvPr/>
              </p:nvSpPr>
              <p:spPr bwMode="auto">
                <a:xfrm rot="13500000">
                  <a:off x="3126609" y="2092366"/>
                  <a:ext cx="1009951" cy="3397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b="1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5</a:t>
                  </a:r>
                  <a:endParaRPr lang="nb-NO" sz="1400" b="1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" name="TextBox 69"/>
                <p:cNvSpPr txBox="1">
                  <a:spLocks noChangeArrowheads="1"/>
                </p:cNvSpPr>
                <p:nvPr/>
              </p:nvSpPr>
              <p:spPr bwMode="auto">
                <a:xfrm rot="13500000">
                  <a:off x="3645806" y="2590360"/>
                  <a:ext cx="1010118" cy="3396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b="1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4</a:t>
                  </a:r>
                  <a:endParaRPr lang="nb-NO" sz="1400" b="1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50192" name="TextBox 2"/>
            <p:cNvSpPr txBox="1">
              <a:spLocks noChangeArrowheads="1"/>
            </p:cNvSpPr>
            <p:nvPr/>
          </p:nvSpPr>
          <p:spPr bwMode="auto">
            <a:xfrm>
              <a:off x="5722338" y="4234521"/>
              <a:ext cx="745587" cy="223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lang="id-ID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93" name="TextBox 38"/>
            <p:cNvSpPr txBox="1">
              <a:spLocks noChangeArrowheads="1"/>
            </p:cNvSpPr>
            <p:nvPr/>
          </p:nvSpPr>
          <p:spPr bwMode="auto">
            <a:xfrm>
              <a:off x="5707170" y="4878734"/>
              <a:ext cx="745587" cy="223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lang="id-ID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94" name="TextBox 39"/>
            <p:cNvSpPr txBox="1">
              <a:spLocks noChangeArrowheads="1"/>
            </p:cNvSpPr>
            <p:nvPr/>
          </p:nvSpPr>
          <p:spPr bwMode="auto">
            <a:xfrm>
              <a:off x="5729020" y="2980313"/>
              <a:ext cx="745587" cy="223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lang="id-ID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95" name="TextBox 40"/>
            <p:cNvSpPr txBox="1">
              <a:spLocks noChangeArrowheads="1"/>
            </p:cNvSpPr>
            <p:nvPr/>
          </p:nvSpPr>
          <p:spPr bwMode="auto">
            <a:xfrm>
              <a:off x="5707169" y="2350191"/>
              <a:ext cx="745587" cy="223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lang="id-ID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41"/>
          <p:cNvGrpSpPr>
            <a:grpSpLocks/>
          </p:cNvGrpSpPr>
          <p:nvPr/>
        </p:nvGrpSpPr>
        <p:grpSpPr bwMode="auto">
          <a:xfrm>
            <a:off x="8505846" y="2350228"/>
            <a:ext cx="2962254" cy="2472645"/>
            <a:chOff x="7045224" y="1714382"/>
            <a:chExt cx="4137667" cy="2346157"/>
          </a:xfrm>
        </p:grpSpPr>
        <p:sp>
          <p:nvSpPr>
            <p:cNvPr id="50188" name="TextBox 42"/>
            <p:cNvSpPr txBox="1">
              <a:spLocks noChangeArrowheads="1"/>
            </p:cNvSpPr>
            <p:nvPr/>
          </p:nvSpPr>
          <p:spPr bwMode="auto">
            <a:xfrm>
              <a:off x="7045224" y="1714382"/>
              <a:ext cx="4137667" cy="525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89" name="TextBox 43"/>
            <p:cNvSpPr txBox="1">
              <a:spLocks noChangeArrowheads="1"/>
            </p:cNvSpPr>
            <p:nvPr/>
          </p:nvSpPr>
          <p:spPr bwMode="auto">
            <a:xfrm>
              <a:off x="7045224" y="3534881"/>
              <a:ext cx="4137667" cy="525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90" name="TextBox 45"/>
            <p:cNvSpPr txBox="1">
              <a:spLocks noChangeArrowheads="1"/>
            </p:cNvSpPr>
            <p:nvPr/>
          </p:nvSpPr>
          <p:spPr bwMode="auto">
            <a:xfrm>
              <a:off x="7045224" y="2624632"/>
              <a:ext cx="4137667" cy="525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46"/>
          <p:cNvGrpSpPr>
            <a:grpSpLocks/>
          </p:cNvGrpSpPr>
          <p:nvPr/>
        </p:nvGrpSpPr>
        <p:grpSpPr bwMode="auto">
          <a:xfrm>
            <a:off x="1336454" y="2350228"/>
            <a:ext cx="3015354" cy="2470970"/>
            <a:chOff x="7045224" y="1717841"/>
            <a:chExt cx="4137667" cy="2342744"/>
          </a:xfrm>
        </p:grpSpPr>
        <p:sp>
          <p:nvSpPr>
            <p:cNvPr id="50185" name="TextBox 47"/>
            <p:cNvSpPr txBox="1">
              <a:spLocks noChangeArrowheads="1"/>
            </p:cNvSpPr>
            <p:nvPr/>
          </p:nvSpPr>
          <p:spPr bwMode="auto">
            <a:xfrm>
              <a:off x="7045224" y="1717841"/>
              <a:ext cx="4137667" cy="525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86" name="TextBox 48"/>
            <p:cNvSpPr txBox="1">
              <a:spLocks noChangeArrowheads="1"/>
            </p:cNvSpPr>
            <p:nvPr/>
          </p:nvSpPr>
          <p:spPr bwMode="auto">
            <a:xfrm>
              <a:off x="7045224" y="3535336"/>
              <a:ext cx="4137667" cy="525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87" name="TextBox 50"/>
            <p:cNvSpPr txBox="1">
              <a:spLocks noChangeArrowheads="1"/>
            </p:cNvSpPr>
            <p:nvPr/>
          </p:nvSpPr>
          <p:spPr bwMode="auto">
            <a:xfrm>
              <a:off x="7045224" y="2626588"/>
              <a:ext cx="4137667" cy="525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62" name="Straight Connector 61"/>
          <p:cNvCxnSpPr/>
          <p:nvPr/>
        </p:nvCxnSpPr>
        <p:spPr>
          <a:xfrm>
            <a:off x="859231" y="5548380"/>
            <a:ext cx="111867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884238" y="5730871"/>
            <a:ext cx="11165510" cy="295466"/>
          </a:xfrm>
          <a:prstGeom prst="rect">
            <a:avLst/>
          </a:prstGeom>
          <a:noFill/>
        </p:spPr>
        <p:txBody>
          <a:bodyPr wrap="square" lIns="0" tIns="0" rIns="0" bIns="0" spcCol="360000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591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1"/>
          <p:cNvSpPr>
            <a:spLocks/>
          </p:cNvSpPr>
          <p:nvPr/>
        </p:nvSpPr>
        <p:spPr bwMode="auto">
          <a:xfrm>
            <a:off x="3971126" y="1343"/>
            <a:ext cx="8875271" cy="7230680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vert="horz" wrap="square" lIns="45299" tIns="22650" rIns="45299" bIns="2265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0" y="3287048"/>
            <a:ext cx="5163710" cy="198093"/>
            <a:chOff x="0" y="2341322"/>
            <a:chExt cx="4403469" cy="115214"/>
          </a:xfrm>
          <a:solidFill>
            <a:schemeClr val="accent1"/>
          </a:solidFill>
        </p:grpSpPr>
        <p:sp>
          <p:nvSpPr>
            <p:cNvPr id="13" name="Rectangle 12"/>
            <p:cNvSpPr/>
            <p:nvPr/>
          </p:nvSpPr>
          <p:spPr>
            <a:xfrm>
              <a:off x="0" y="2341322"/>
              <a:ext cx="440346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237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237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81969" y="3444262"/>
            <a:ext cx="2872581" cy="54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3200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altLang="zh-CN" sz="3200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1781973" y="3983818"/>
            <a:ext cx="3381738" cy="64902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442">
              <a:spcBef>
                <a:spcPct val="20000"/>
              </a:spcBef>
              <a:defRPr/>
            </a:pPr>
            <a: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There are many variations of passages but the majority </a:t>
            </a:r>
            <a:r>
              <a:rPr lang="en-US" sz="1406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havesuffered</a:t>
            </a:r>
            <a:r>
              <a:rPr lang="en-US" sz="1406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alteration in some form, by injected.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5811" y="3350731"/>
            <a:ext cx="1043260" cy="95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622" dirty="0" smtClean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altLang="zh-CN" sz="5622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44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 4"/>
          <p:cNvGrpSpPr/>
          <p:nvPr/>
        </p:nvGrpSpPr>
        <p:grpSpPr>
          <a:xfrm>
            <a:off x="1207090" y="1384077"/>
            <a:ext cx="10185195" cy="4156858"/>
            <a:chOff x="569157" y="1199776"/>
            <a:chExt cx="7243203" cy="2956150"/>
          </a:xfrm>
          <a:solidFill>
            <a:schemeClr val="accent1"/>
          </a:solidFill>
        </p:grpSpPr>
        <p:sp>
          <p:nvSpPr>
            <p:cNvPr id="153" name="Oval 152"/>
            <p:cNvSpPr/>
            <p:nvPr/>
          </p:nvSpPr>
          <p:spPr>
            <a:xfrm>
              <a:off x="569157" y="1635646"/>
              <a:ext cx="2592288" cy="2520280"/>
            </a:xfrm>
            <a:prstGeom prst="ellipse">
              <a:avLst/>
            </a:prstGeom>
            <a:grpFill/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Oval 153"/>
            <p:cNvSpPr/>
            <p:nvPr/>
          </p:nvSpPr>
          <p:spPr>
            <a:xfrm>
              <a:off x="2953805" y="1491630"/>
              <a:ext cx="898115" cy="872480"/>
            </a:xfrm>
            <a:prstGeom prst="ellipse">
              <a:avLst/>
            </a:prstGeom>
            <a:solidFill>
              <a:schemeClr val="accent2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Oval 154"/>
            <p:cNvSpPr/>
            <p:nvPr/>
          </p:nvSpPr>
          <p:spPr>
            <a:xfrm>
              <a:off x="3161445" y="2283718"/>
              <a:ext cx="1410555" cy="1368152"/>
            </a:xfrm>
            <a:prstGeom prst="ellipse">
              <a:avLst/>
            </a:prstGeom>
            <a:solidFill>
              <a:schemeClr val="accent3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Oval 155"/>
            <p:cNvSpPr/>
            <p:nvPr/>
          </p:nvSpPr>
          <p:spPr>
            <a:xfrm>
              <a:off x="2953805" y="3507854"/>
              <a:ext cx="648072" cy="606944"/>
            </a:xfrm>
            <a:prstGeom prst="ellipse">
              <a:avLst/>
            </a:prstGeom>
            <a:solidFill>
              <a:schemeClr val="accent4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7" name="Oval 156"/>
            <p:cNvSpPr/>
            <p:nvPr/>
          </p:nvSpPr>
          <p:spPr>
            <a:xfrm>
              <a:off x="4019122" y="1199776"/>
              <a:ext cx="1410555" cy="1368152"/>
            </a:xfrm>
            <a:prstGeom prst="ellipse">
              <a:avLst/>
            </a:prstGeom>
            <a:solidFill>
              <a:schemeClr val="accent5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Oval 157"/>
            <p:cNvSpPr/>
            <p:nvPr/>
          </p:nvSpPr>
          <p:spPr>
            <a:xfrm>
              <a:off x="4572001" y="2643758"/>
              <a:ext cx="936104" cy="864096"/>
            </a:xfrm>
            <a:prstGeom prst="ellipse">
              <a:avLst/>
            </a:prstGeom>
            <a:solidFill>
              <a:schemeClr val="accent6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Oval 158"/>
            <p:cNvSpPr/>
            <p:nvPr/>
          </p:nvSpPr>
          <p:spPr>
            <a:xfrm>
              <a:off x="5411199" y="1841631"/>
              <a:ext cx="1410555" cy="1368152"/>
            </a:xfrm>
            <a:prstGeom prst="ellipse">
              <a:avLst/>
            </a:prstGeom>
            <a:solidFill>
              <a:schemeClr val="accent1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Oval 159"/>
            <p:cNvSpPr/>
            <p:nvPr/>
          </p:nvSpPr>
          <p:spPr>
            <a:xfrm>
              <a:off x="6444208" y="3062355"/>
              <a:ext cx="601954" cy="574409"/>
            </a:xfrm>
            <a:prstGeom prst="ellipse">
              <a:avLst/>
            </a:prstGeom>
            <a:solidFill>
              <a:schemeClr val="accent2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Oval 160"/>
            <p:cNvSpPr/>
            <p:nvPr/>
          </p:nvSpPr>
          <p:spPr>
            <a:xfrm>
              <a:off x="6821754" y="2139703"/>
              <a:ext cx="990606" cy="966710"/>
            </a:xfrm>
            <a:prstGeom prst="ellipse">
              <a:avLst/>
            </a:prstGeom>
            <a:solidFill>
              <a:schemeClr val="accent3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4" name="Grup 163"/>
          <p:cNvGrpSpPr/>
          <p:nvPr/>
        </p:nvGrpSpPr>
        <p:grpSpPr>
          <a:xfrm>
            <a:off x="2633163" y="2097465"/>
            <a:ext cx="8513788" cy="3121288"/>
            <a:chOff x="1583311" y="1707103"/>
            <a:chExt cx="6054579" cy="2219705"/>
          </a:xfrm>
        </p:grpSpPr>
        <p:sp>
          <p:nvSpPr>
            <p:cNvPr id="165" name="Metin kutusu 164"/>
            <p:cNvSpPr txBox="1"/>
            <p:nvPr/>
          </p:nvSpPr>
          <p:spPr>
            <a:xfrm>
              <a:off x="1583311" y="2701212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Metin kutusu 165"/>
            <p:cNvSpPr txBox="1"/>
            <p:nvPr/>
          </p:nvSpPr>
          <p:spPr>
            <a:xfrm>
              <a:off x="3089970" y="1759917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Metin kutusu 166"/>
            <p:cNvSpPr txBox="1"/>
            <p:nvPr/>
          </p:nvSpPr>
          <p:spPr>
            <a:xfrm>
              <a:off x="3552258" y="2816509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Metin kutusu 167"/>
            <p:cNvSpPr txBox="1"/>
            <p:nvPr/>
          </p:nvSpPr>
          <p:spPr>
            <a:xfrm>
              <a:off x="2945310" y="3693159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Metin kutusu 168"/>
            <p:cNvSpPr txBox="1"/>
            <p:nvPr/>
          </p:nvSpPr>
          <p:spPr>
            <a:xfrm>
              <a:off x="4388583" y="1707103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Metin kutusu 169"/>
            <p:cNvSpPr txBox="1"/>
            <p:nvPr/>
          </p:nvSpPr>
          <p:spPr>
            <a:xfrm>
              <a:off x="4719297" y="2904035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Metin kutusu 170"/>
            <p:cNvSpPr txBox="1"/>
            <p:nvPr/>
          </p:nvSpPr>
          <p:spPr>
            <a:xfrm>
              <a:off x="5816213" y="2382017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Metin kutusu 171"/>
            <p:cNvSpPr txBox="1"/>
            <p:nvPr/>
          </p:nvSpPr>
          <p:spPr>
            <a:xfrm>
              <a:off x="6995856" y="2495068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Metin kutusu 172"/>
            <p:cNvSpPr txBox="1"/>
            <p:nvPr/>
          </p:nvSpPr>
          <p:spPr>
            <a:xfrm>
              <a:off x="6444214" y="3226709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7" name="Dikdörtgen 176"/>
          <p:cNvSpPr/>
          <p:nvPr/>
        </p:nvSpPr>
        <p:spPr>
          <a:xfrm>
            <a:off x="6058337" y="5319205"/>
            <a:ext cx="5333948" cy="4305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tr-TR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6658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48" y="448"/>
            <a:ext cx="6428227" cy="72317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72991" y="1162216"/>
            <a:ext cx="1752531" cy="422187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en-US" altLang="zh-CN" sz="5694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CONTENTS</a:t>
            </a:r>
            <a:endParaRPr lang="zh-CN" altLang="en-US" sz="5694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r>
              <a:rPr lang="zh-CN" altLang="en-US" sz="5694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en-US" altLang="zh-CN" sz="5694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008816" y="1885123"/>
            <a:ext cx="841118" cy="841118"/>
            <a:chOff x="3529981" y="507683"/>
            <a:chExt cx="598350" cy="598350"/>
          </a:xfrm>
        </p:grpSpPr>
        <p:sp>
          <p:nvSpPr>
            <p:cNvPr id="15" name="椭圆 14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TextBox 4"/>
            <p:cNvSpPr txBox="1"/>
            <p:nvPr/>
          </p:nvSpPr>
          <p:spPr>
            <a:xfrm>
              <a:off x="3576317" y="558577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7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lang="zh-CN" altLang="en-US" sz="3937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7354320" y="2032543"/>
            <a:ext cx="2516221" cy="6461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CLICK TO ADD CAPTION TEXT</a:t>
            </a:r>
            <a:endParaRPr lang="zh-CN" altLang="en-US" sz="1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54320" y="3091469"/>
            <a:ext cx="2516221" cy="6461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CLICK TO ADD CAPTION TEXT</a:t>
            </a:r>
            <a:endParaRPr lang="zh-CN" altLang="en-US" sz="12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312581" y="5209323"/>
            <a:ext cx="2516221" cy="6461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CLICK TO ADD CAPTION TEXT</a:t>
            </a:r>
            <a:endParaRPr lang="zh-CN" altLang="en-US" sz="12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056977" y="2993996"/>
            <a:ext cx="841118" cy="841118"/>
            <a:chOff x="3529981" y="507683"/>
            <a:chExt cx="598350" cy="598350"/>
          </a:xfrm>
        </p:grpSpPr>
        <p:sp>
          <p:nvSpPr>
            <p:cNvPr id="21" name="椭圆 20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chemeClr val="accent2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TextBox 48"/>
            <p:cNvSpPr txBox="1"/>
            <p:nvPr/>
          </p:nvSpPr>
          <p:spPr>
            <a:xfrm>
              <a:off x="3567571" y="598214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7" dirty="0">
                  <a:solidFill>
                    <a:schemeClr val="accent2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lang="zh-CN" altLang="en-US" sz="3937" dirty="0">
                <a:solidFill>
                  <a:schemeClr val="accent2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64959" y="5091466"/>
            <a:ext cx="841118" cy="841118"/>
            <a:chOff x="3529981" y="507683"/>
            <a:chExt cx="598350" cy="598350"/>
          </a:xfrm>
        </p:grpSpPr>
        <p:sp>
          <p:nvSpPr>
            <p:cNvPr id="24" name="椭圆 23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chemeClr val="accent2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TextBox 51"/>
            <p:cNvSpPr txBox="1"/>
            <p:nvPr/>
          </p:nvSpPr>
          <p:spPr>
            <a:xfrm>
              <a:off x="3570639" y="582835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7" dirty="0">
                  <a:solidFill>
                    <a:schemeClr val="accent2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lang="zh-CN" altLang="en-US" sz="3937" dirty="0">
                <a:solidFill>
                  <a:schemeClr val="accent2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53879" y="4050823"/>
            <a:ext cx="841118" cy="841118"/>
            <a:chOff x="3529981" y="507683"/>
            <a:chExt cx="598350" cy="598350"/>
          </a:xfrm>
        </p:grpSpPr>
        <p:sp>
          <p:nvSpPr>
            <p:cNvPr id="27" name="椭圆 26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TextBox 57"/>
            <p:cNvSpPr txBox="1"/>
            <p:nvPr/>
          </p:nvSpPr>
          <p:spPr>
            <a:xfrm>
              <a:off x="3578518" y="582851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7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lang="zh-CN" altLang="en-US" sz="3937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7312580" y="4150397"/>
            <a:ext cx="2516221" cy="6461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CLICK TO ADD CAPTION TEXT</a:t>
            </a:r>
            <a:endParaRPr lang="zh-CN" altLang="en-US" sz="1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282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3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1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9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4" grpId="0"/>
          <p:bldP spid="17" grpId="0"/>
          <p:bldP spid="18" grpId="0"/>
          <p:bldP spid="19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3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1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9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4" grpId="0"/>
          <p:bldP spid="17" grpId="0"/>
          <p:bldP spid="18" grpId="0"/>
          <p:bldP spid="19" grpId="0"/>
          <p:bldP spid="29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2093895" y="4696910"/>
            <a:ext cx="1415141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2093895" y="5007478"/>
            <a:ext cx="269507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>
            <a:off x="2321892" y="2143571"/>
            <a:ext cx="2921927" cy="2273665"/>
          </a:xfrm>
          <a:custGeom>
            <a:avLst/>
            <a:gdLst>
              <a:gd name="T0" fmla="*/ 243 w 892"/>
              <a:gd name="T1" fmla="*/ 694 h 694"/>
              <a:gd name="T2" fmla="*/ 237 w 892"/>
              <a:gd name="T3" fmla="*/ 694 h 694"/>
              <a:gd name="T4" fmla="*/ 2 w 892"/>
              <a:gd name="T5" fmla="*/ 694 h 694"/>
              <a:gd name="T6" fmla="*/ 2 w 892"/>
              <a:gd name="T7" fmla="*/ 459 h 694"/>
              <a:gd name="T8" fmla="*/ 2 w 892"/>
              <a:gd name="T9" fmla="*/ 261 h 694"/>
              <a:gd name="T10" fmla="*/ 2 w 892"/>
              <a:gd name="T11" fmla="*/ 257 h 694"/>
              <a:gd name="T12" fmla="*/ 2 w 892"/>
              <a:gd name="T13" fmla="*/ 0 h 694"/>
              <a:gd name="T14" fmla="*/ 33 w 892"/>
              <a:gd name="T15" fmla="*/ 1 h 694"/>
              <a:gd name="T16" fmla="*/ 244 w 892"/>
              <a:gd name="T17" fmla="*/ 1 h 694"/>
              <a:gd name="T18" fmla="*/ 244 w 892"/>
              <a:gd name="T19" fmla="*/ 1 h 694"/>
              <a:gd name="T20" fmla="*/ 244 w 892"/>
              <a:gd name="T21" fmla="*/ 1 h 694"/>
              <a:gd name="T22" fmla="*/ 443 w 892"/>
              <a:gd name="T23" fmla="*/ 1 h 694"/>
              <a:gd name="T24" fmla="*/ 564 w 892"/>
              <a:gd name="T25" fmla="*/ 1 h 694"/>
              <a:gd name="T26" fmla="*/ 564 w 892"/>
              <a:gd name="T27" fmla="*/ 0 h 694"/>
              <a:gd name="T28" fmla="*/ 655 w 892"/>
              <a:gd name="T29" fmla="*/ 0 h 694"/>
              <a:gd name="T30" fmla="*/ 696 w 892"/>
              <a:gd name="T31" fmla="*/ 0 h 694"/>
              <a:gd name="T32" fmla="*/ 696 w 892"/>
              <a:gd name="T33" fmla="*/ 254 h 694"/>
              <a:gd name="T34" fmla="*/ 696 w 892"/>
              <a:gd name="T35" fmla="*/ 260 h 694"/>
              <a:gd name="T36" fmla="*/ 697 w 892"/>
              <a:gd name="T37" fmla="*/ 260 h 694"/>
              <a:gd name="T38" fmla="*/ 697 w 892"/>
              <a:gd name="T39" fmla="*/ 262 h 694"/>
              <a:gd name="T40" fmla="*/ 710 w 892"/>
              <a:gd name="T41" fmla="*/ 261 h 694"/>
              <a:gd name="T42" fmla="*/ 712 w 892"/>
              <a:gd name="T43" fmla="*/ 261 h 694"/>
              <a:gd name="T44" fmla="*/ 697 w 892"/>
              <a:gd name="T45" fmla="*/ 262 h 694"/>
              <a:gd name="T46" fmla="*/ 741 w 892"/>
              <a:gd name="T47" fmla="*/ 308 h 694"/>
              <a:gd name="T48" fmla="*/ 765 w 892"/>
              <a:gd name="T49" fmla="*/ 302 h 694"/>
              <a:gd name="T50" fmla="*/ 827 w 892"/>
              <a:gd name="T51" fmla="*/ 281 h 694"/>
              <a:gd name="T52" fmla="*/ 892 w 892"/>
              <a:gd name="T53" fmla="*/ 356 h 694"/>
              <a:gd name="T54" fmla="*/ 827 w 892"/>
              <a:gd name="T55" fmla="*/ 432 h 694"/>
              <a:gd name="T56" fmla="*/ 765 w 892"/>
              <a:gd name="T57" fmla="*/ 411 h 694"/>
              <a:gd name="T58" fmla="*/ 741 w 892"/>
              <a:gd name="T59" fmla="*/ 405 h 694"/>
              <a:gd name="T60" fmla="*/ 697 w 892"/>
              <a:gd name="T61" fmla="*/ 453 h 694"/>
              <a:gd name="T62" fmla="*/ 696 w 892"/>
              <a:gd name="T63" fmla="*/ 454 h 694"/>
              <a:gd name="T64" fmla="*/ 696 w 892"/>
              <a:gd name="T65" fmla="*/ 459 h 694"/>
              <a:gd name="T66" fmla="*/ 696 w 892"/>
              <a:gd name="T67" fmla="*/ 694 h 694"/>
              <a:gd name="T68" fmla="*/ 649 w 892"/>
              <a:gd name="T69" fmla="*/ 694 h 694"/>
              <a:gd name="T70" fmla="*/ 649 w 892"/>
              <a:gd name="T71" fmla="*/ 694 h 694"/>
              <a:gd name="T72" fmla="*/ 442 w 892"/>
              <a:gd name="T73" fmla="*/ 694 h 694"/>
              <a:gd name="T74" fmla="*/ 435 w 892"/>
              <a:gd name="T75" fmla="*/ 694 h 694"/>
              <a:gd name="T76" fmla="*/ 435 w 892"/>
              <a:gd name="T77" fmla="*/ 694 h 694"/>
              <a:gd name="T78" fmla="*/ 416 w 892"/>
              <a:gd name="T79" fmla="*/ 684 h 694"/>
              <a:gd name="T80" fmla="*/ 418 w 892"/>
              <a:gd name="T81" fmla="*/ 663 h 694"/>
              <a:gd name="T82" fmla="*/ 441 w 892"/>
              <a:gd name="T83" fmla="*/ 590 h 694"/>
              <a:gd name="T84" fmla="*/ 340 w 892"/>
              <a:gd name="T85" fmla="*/ 499 h 694"/>
              <a:gd name="T86" fmla="*/ 240 w 892"/>
              <a:gd name="T87" fmla="*/ 590 h 694"/>
              <a:gd name="T88" fmla="*/ 263 w 892"/>
              <a:gd name="T89" fmla="*/ 663 h 694"/>
              <a:gd name="T90" fmla="*/ 264 w 892"/>
              <a:gd name="T91" fmla="*/ 684 h 694"/>
              <a:gd name="T92" fmla="*/ 244 w 892"/>
              <a:gd name="T93" fmla="*/ 694 h 694"/>
              <a:gd name="T94" fmla="*/ 243 w 892"/>
              <a:gd name="T95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92" h="694">
                <a:moveTo>
                  <a:pt x="243" y="694"/>
                </a:moveTo>
                <a:cubicBezTo>
                  <a:pt x="237" y="694"/>
                  <a:pt x="237" y="694"/>
                  <a:pt x="237" y="694"/>
                </a:cubicBezTo>
                <a:cubicBezTo>
                  <a:pt x="2" y="694"/>
                  <a:pt x="2" y="694"/>
                  <a:pt x="2" y="694"/>
                </a:cubicBezTo>
                <a:cubicBezTo>
                  <a:pt x="2" y="459"/>
                  <a:pt x="2" y="459"/>
                  <a:pt x="2" y="459"/>
                </a:cubicBezTo>
                <a:cubicBezTo>
                  <a:pt x="2" y="458"/>
                  <a:pt x="0" y="294"/>
                  <a:pt x="2" y="261"/>
                </a:cubicBezTo>
                <a:cubicBezTo>
                  <a:pt x="2" y="260"/>
                  <a:pt x="2" y="258"/>
                  <a:pt x="2" y="257"/>
                </a:cubicBezTo>
                <a:cubicBezTo>
                  <a:pt x="2" y="0"/>
                  <a:pt x="2" y="0"/>
                  <a:pt x="2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443" y="1"/>
                  <a:pt x="443" y="1"/>
                  <a:pt x="443" y="1"/>
                </a:cubicBezTo>
                <a:cubicBezTo>
                  <a:pt x="564" y="1"/>
                  <a:pt x="564" y="1"/>
                  <a:pt x="564" y="1"/>
                </a:cubicBezTo>
                <a:cubicBezTo>
                  <a:pt x="564" y="0"/>
                  <a:pt x="564" y="0"/>
                  <a:pt x="564" y="0"/>
                </a:cubicBezTo>
                <a:cubicBezTo>
                  <a:pt x="655" y="0"/>
                  <a:pt x="655" y="0"/>
                  <a:pt x="655" y="0"/>
                </a:cubicBezTo>
                <a:cubicBezTo>
                  <a:pt x="658" y="0"/>
                  <a:pt x="681" y="0"/>
                  <a:pt x="696" y="0"/>
                </a:cubicBezTo>
                <a:cubicBezTo>
                  <a:pt x="696" y="254"/>
                  <a:pt x="696" y="254"/>
                  <a:pt x="696" y="254"/>
                </a:cubicBezTo>
                <a:cubicBezTo>
                  <a:pt x="696" y="257"/>
                  <a:pt x="696" y="259"/>
                  <a:pt x="696" y="260"/>
                </a:cubicBezTo>
                <a:cubicBezTo>
                  <a:pt x="697" y="260"/>
                  <a:pt x="697" y="260"/>
                  <a:pt x="697" y="260"/>
                </a:cubicBezTo>
                <a:cubicBezTo>
                  <a:pt x="697" y="261"/>
                  <a:pt x="697" y="261"/>
                  <a:pt x="697" y="262"/>
                </a:cubicBezTo>
                <a:cubicBezTo>
                  <a:pt x="710" y="261"/>
                  <a:pt x="710" y="261"/>
                  <a:pt x="710" y="261"/>
                </a:cubicBezTo>
                <a:cubicBezTo>
                  <a:pt x="712" y="261"/>
                  <a:pt x="712" y="261"/>
                  <a:pt x="712" y="261"/>
                </a:cubicBezTo>
                <a:cubicBezTo>
                  <a:pt x="697" y="262"/>
                  <a:pt x="697" y="262"/>
                  <a:pt x="697" y="262"/>
                </a:cubicBezTo>
                <a:cubicBezTo>
                  <a:pt x="700" y="290"/>
                  <a:pt x="717" y="308"/>
                  <a:pt x="741" y="308"/>
                </a:cubicBezTo>
                <a:cubicBezTo>
                  <a:pt x="748" y="308"/>
                  <a:pt x="756" y="306"/>
                  <a:pt x="765" y="302"/>
                </a:cubicBezTo>
                <a:cubicBezTo>
                  <a:pt x="781" y="294"/>
                  <a:pt x="812" y="281"/>
                  <a:pt x="827" y="281"/>
                </a:cubicBezTo>
                <a:cubicBezTo>
                  <a:pt x="863" y="281"/>
                  <a:pt x="892" y="315"/>
                  <a:pt x="892" y="356"/>
                </a:cubicBezTo>
                <a:cubicBezTo>
                  <a:pt x="892" y="398"/>
                  <a:pt x="863" y="432"/>
                  <a:pt x="827" y="432"/>
                </a:cubicBezTo>
                <a:cubicBezTo>
                  <a:pt x="812" y="432"/>
                  <a:pt x="781" y="419"/>
                  <a:pt x="765" y="411"/>
                </a:cubicBezTo>
                <a:cubicBezTo>
                  <a:pt x="756" y="407"/>
                  <a:pt x="748" y="405"/>
                  <a:pt x="741" y="405"/>
                </a:cubicBezTo>
                <a:cubicBezTo>
                  <a:pt x="716" y="405"/>
                  <a:pt x="699" y="424"/>
                  <a:pt x="697" y="453"/>
                </a:cubicBezTo>
                <a:cubicBezTo>
                  <a:pt x="696" y="454"/>
                  <a:pt x="696" y="454"/>
                  <a:pt x="696" y="454"/>
                </a:cubicBezTo>
                <a:cubicBezTo>
                  <a:pt x="696" y="459"/>
                  <a:pt x="696" y="459"/>
                  <a:pt x="696" y="459"/>
                </a:cubicBezTo>
                <a:cubicBezTo>
                  <a:pt x="696" y="694"/>
                  <a:pt x="696" y="694"/>
                  <a:pt x="696" y="694"/>
                </a:cubicBezTo>
                <a:cubicBezTo>
                  <a:pt x="649" y="694"/>
                  <a:pt x="649" y="694"/>
                  <a:pt x="649" y="694"/>
                </a:cubicBezTo>
                <a:cubicBezTo>
                  <a:pt x="649" y="694"/>
                  <a:pt x="649" y="694"/>
                  <a:pt x="649" y="694"/>
                </a:cubicBezTo>
                <a:cubicBezTo>
                  <a:pt x="442" y="694"/>
                  <a:pt x="442" y="694"/>
                  <a:pt x="442" y="694"/>
                </a:cubicBezTo>
                <a:cubicBezTo>
                  <a:pt x="439" y="694"/>
                  <a:pt x="436" y="694"/>
                  <a:pt x="435" y="694"/>
                </a:cubicBezTo>
                <a:cubicBezTo>
                  <a:pt x="435" y="694"/>
                  <a:pt x="435" y="694"/>
                  <a:pt x="435" y="694"/>
                </a:cubicBezTo>
                <a:cubicBezTo>
                  <a:pt x="426" y="693"/>
                  <a:pt x="419" y="689"/>
                  <a:pt x="416" y="684"/>
                </a:cubicBezTo>
                <a:cubicBezTo>
                  <a:pt x="413" y="677"/>
                  <a:pt x="415" y="669"/>
                  <a:pt x="418" y="663"/>
                </a:cubicBezTo>
                <a:cubicBezTo>
                  <a:pt x="420" y="658"/>
                  <a:pt x="441" y="615"/>
                  <a:pt x="441" y="590"/>
                </a:cubicBezTo>
                <a:cubicBezTo>
                  <a:pt x="441" y="540"/>
                  <a:pt x="396" y="499"/>
                  <a:pt x="340" y="499"/>
                </a:cubicBezTo>
                <a:cubicBezTo>
                  <a:pt x="285" y="499"/>
                  <a:pt x="240" y="540"/>
                  <a:pt x="240" y="590"/>
                </a:cubicBezTo>
                <a:cubicBezTo>
                  <a:pt x="240" y="615"/>
                  <a:pt x="261" y="658"/>
                  <a:pt x="263" y="663"/>
                </a:cubicBezTo>
                <a:cubicBezTo>
                  <a:pt x="267" y="671"/>
                  <a:pt x="267" y="679"/>
                  <a:pt x="264" y="684"/>
                </a:cubicBezTo>
                <a:cubicBezTo>
                  <a:pt x="261" y="690"/>
                  <a:pt x="254" y="693"/>
                  <a:pt x="244" y="694"/>
                </a:cubicBezTo>
                <a:cubicBezTo>
                  <a:pt x="244" y="694"/>
                  <a:pt x="243" y="694"/>
                  <a:pt x="243" y="694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36159" tIns="18080" rIns="36159" bIns="1808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54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7741360" y="2153057"/>
            <a:ext cx="2921927" cy="2276827"/>
          </a:xfrm>
          <a:custGeom>
            <a:avLst/>
            <a:gdLst>
              <a:gd name="T0" fmla="*/ 648 w 892"/>
              <a:gd name="T1" fmla="*/ 695 h 695"/>
              <a:gd name="T2" fmla="*/ 628 w 892"/>
              <a:gd name="T3" fmla="*/ 684 h 695"/>
              <a:gd name="T4" fmla="*/ 629 w 892"/>
              <a:gd name="T5" fmla="*/ 663 h 695"/>
              <a:gd name="T6" fmla="*/ 652 w 892"/>
              <a:gd name="T7" fmla="*/ 590 h 695"/>
              <a:gd name="T8" fmla="*/ 552 w 892"/>
              <a:gd name="T9" fmla="*/ 499 h 695"/>
              <a:gd name="T10" fmla="*/ 451 w 892"/>
              <a:gd name="T11" fmla="*/ 590 h 695"/>
              <a:gd name="T12" fmla="*/ 474 w 892"/>
              <a:gd name="T13" fmla="*/ 663 h 695"/>
              <a:gd name="T14" fmla="*/ 476 w 892"/>
              <a:gd name="T15" fmla="*/ 684 h 695"/>
              <a:gd name="T16" fmla="*/ 457 w 892"/>
              <a:gd name="T17" fmla="*/ 694 h 695"/>
              <a:gd name="T18" fmla="*/ 457 w 892"/>
              <a:gd name="T19" fmla="*/ 694 h 695"/>
              <a:gd name="T20" fmla="*/ 450 w 892"/>
              <a:gd name="T21" fmla="*/ 694 h 695"/>
              <a:gd name="T22" fmla="*/ 243 w 892"/>
              <a:gd name="T23" fmla="*/ 694 h 695"/>
              <a:gd name="T24" fmla="*/ 230 w 892"/>
              <a:gd name="T25" fmla="*/ 694 h 695"/>
              <a:gd name="T26" fmla="*/ 196 w 892"/>
              <a:gd name="T27" fmla="*/ 694 h 695"/>
              <a:gd name="T28" fmla="*/ 196 w 892"/>
              <a:gd name="T29" fmla="*/ 459 h 695"/>
              <a:gd name="T30" fmla="*/ 196 w 892"/>
              <a:gd name="T31" fmla="*/ 453 h 695"/>
              <a:gd name="T32" fmla="*/ 195 w 892"/>
              <a:gd name="T33" fmla="*/ 453 h 695"/>
              <a:gd name="T34" fmla="*/ 196 w 892"/>
              <a:gd name="T35" fmla="*/ 453 h 695"/>
              <a:gd name="T36" fmla="*/ 152 w 892"/>
              <a:gd name="T37" fmla="*/ 405 h 695"/>
              <a:gd name="T38" fmla="*/ 127 w 892"/>
              <a:gd name="T39" fmla="*/ 411 h 695"/>
              <a:gd name="T40" fmla="*/ 65 w 892"/>
              <a:gd name="T41" fmla="*/ 432 h 695"/>
              <a:gd name="T42" fmla="*/ 0 w 892"/>
              <a:gd name="T43" fmla="*/ 357 h 695"/>
              <a:gd name="T44" fmla="*/ 65 w 892"/>
              <a:gd name="T45" fmla="*/ 281 h 695"/>
              <a:gd name="T46" fmla="*/ 127 w 892"/>
              <a:gd name="T47" fmla="*/ 302 h 695"/>
              <a:gd name="T48" fmla="*/ 151 w 892"/>
              <a:gd name="T49" fmla="*/ 308 h 695"/>
              <a:gd name="T50" fmla="*/ 195 w 892"/>
              <a:gd name="T51" fmla="*/ 262 h 695"/>
              <a:gd name="T52" fmla="*/ 184 w 892"/>
              <a:gd name="T53" fmla="*/ 262 h 695"/>
              <a:gd name="T54" fmla="*/ 186 w 892"/>
              <a:gd name="T55" fmla="*/ 262 h 695"/>
              <a:gd name="T56" fmla="*/ 195 w 892"/>
              <a:gd name="T57" fmla="*/ 262 h 695"/>
              <a:gd name="T58" fmla="*/ 195 w 892"/>
              <a:gd name="T59" fmla="*/ 261 h 695"/>
              <a:gd name="T60" fmla="*/ 196 w 892"/>
              <a:gd name="T61" fmla="*/ 261 h 695"/>
              <a:gd name="T62" fmla="*/ 196 w 892"/>
              <a:gd name="T63" fmla="*/ 260 h 695"/>
              <a:gd name="T64" fmla="*/ 196 w 892"/>
              <a:gd name="T65" fmla="*/ 255 h 695"/>
              <a:gd name="T66" fmla="*/ 196 w 892"/>
              <a:gd name="T67" fmla="*/ 0 h 695"/>
              <a:gd name="T68" fmla="*/ 237 w 892"/>
              <a:gd name="T69" fmla="*/ 1 h 695"/>
              <a:gd name="T70" fmla="*/ 330 w 892"/>
              <a:gd name="T71" fmla="*/ 1 h 695"/>
              <a:gd name="T72" fmla="*/ 341 w 892"/>
              <a:gd name="T73" fmla="*/ 1 h 695"/>
              <a:gd name="T74" fmla="*/ 449 w 892"/>
              <a:gd name="T75" fmla="*/ 1 h 695"/>
              <a:gd name="T76" fmla="*/ 648 w 892"/>
              <a:gd name="T77" fmla="*/ 1 h 695"/>
              <a:gd name="T78" fmla="*/ 648 w 892"/>
              <a:gd name="T79" fmla="*/ 1 h 695"/>
              <a:gd name="T80" fmla="*/ 649 w 892"/>
              <a:gd name="T81" fmla="*/ 1 h 695"/>
              <a:gd name="T82" fmla="*/ 859 w 892"/>
              <a:gd name="T83" fmla="*/ 1 h 695"/>
              <a:gd name="T84" fmla="*/ 890 w 892"/>
              <a:gd name="T85" fmla="*/ 1 h 695"/>
              <a:gd name="T86" fmla="*/ 890 w 892"/>
              <a:gd name="T87" fmla="*/ 257 h 695"/>
              <a:gd name="T88" fmla="*/ 890 w 892"/>
              <a:gd name="T89" fmla="*/ 261 h 695"/>
              <a:gd name="T90" fmla="*/ 890 w 892"/>
              <a:gd name="T91" fmla="*/ 459 h 695"/>
              <a:gd name="T92" fmla="*/ 890 w 892"/>
              <a:gd name="T93" fmla="*/ 694 h 695"/>
              <a:gd name="T94" fmla="*/ 655 w 892"/>
              <a:gd name="T95" fmla="*/ 694 h 695"/>
              <a:gd name="T96" fmla="*/ 650 w 892"/>
              <a:gd name="T97" fmla="*/ 694 h 695"/>
              <a:gd name="T98" fmla="*/ 648 w 892"/>
              <a:gd name="T99" fmla="*/ 6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92" h="695">
                <a:moveTo>
                  <a:pt x="648" y="695"/>
                </a:moveTo>
                <a:cubicBezTo>
                  <a:pt x="638" y="693"/>
                  <a:pt x="631" y="690"/>
                  <a:pt x="628" y="684"/>
                </a:cubicBezTo>
                <a:cubicBezTo>
                  <a:pt x="625" y="679"/>
                  <a:pt x="625" y="671"/>
                  <a:pt x="629" y="663"/>
                </a:cubicBezTo>
                <a:cubicBezTo>
                  <a:pt x="631" y="659"/>
                  <a:pt x="652" y="615"/>
                  <a:pt x="652" y="590"/>
                </a:cubicBezTo>
                <a:cubicBezTo>
                  <a:pt x="652" y="540"/>
                  <a:pt x="607" y="499"/>
                  <a:pt x="552" y="499"/>
                </a:cubicBezTo>
                <a:cubicBezTo>
                  <a:pt x="496" y="499"/>
                  <a:pt x="451" y="540"/>
                  <a:pt x="451" y="590"/>
                </a:cubicBezTo>
                <a:cubicBezTo>
                  <a:pt x="451" y="615"/>
                  <a:pt x="472" y="659"/>
                  <a:pt x="474" y="663"/>
                </a:cubicBezTo>
                <a:cubicBezTo>
                  <a:pt x="477" y="669"/>
                  <a:pt x="479" y="677"/>
                  <a:pt x="476" y="684"/>
                </a:cubicBezTo>
                <a:cubicBezTo>
                  <a:pt x="473" y="689"/>
                  <a:pt x="466" y="693"/>
                  <a:pt x="457" y="694"/>
                </a:cubicBezTo>
                <a:cubicBezTo>
                  <a:pt x="457" y="694"/>
                  <a:pt x="457" y="694"/>
                  <a:pt x="457" y="694"/>
                </a:cubicBezTo>
                <a:cubicBezTo>
                  <a:pt x="456" y="694"/>
                  <a:pt x="453" y="694"/>
                  <a:pt x="450" y="694"/>
                </a:cubicBezTo>
                <a:cubicBezTo>
                  <a:pt x="243" y="694"/>
                  <a:pt x="243" y="694"/>
                  <a:pt x="243" y="694"/>
                </a:cubicBezTo>
                <a:cubicBezTo>
                  <a:pt x="230" y="694"/>
                  <a:pt x="230" y="694"/>
                  <a:pt x="230" y="694"/>
                </a:cubicBezTo>
                <a:cubicBezTo>
                  <a:pt x="196" y="694"/>
                  <a:pt x="196" y="694"/>
                  <a:pt x="196" y="694"/>
                </a:cubicBezTo>
                <a:cubicBezTo>
                  <a:pt x="196" y="459"/>
                  <a:pt x="196" y="459"/>
                  <a:pt x="196" y="459"/>
                </a:cubicBezTo>
                <a:cubicBezTo>
                  <a:pt x="196" y="453"/>
                  <a:pt x="196" y="453"/>
                  <a:pt x="196" y="453"/>
                </a:cubicBezTo>
                <a:cubicBezTo>
                  <a:pt x="195" y="453"/>
                  <a:pt x="195" y="453"/>
                  <a:pt x="195" y="453"/>
                </a:cubicBezTo>
                <a:cubicBezTo>
                  <a:pt x="196" y="453"/>
                  <a:pt x="196" y="453"/>
                  <a:pt x="196" y="453"/>
                </a:cubicBezTo>
                <a:cubicBezTo>
                  <a:pt x="193" y="424"/>
                  <a:pt x="176" y="405"/>
                  <a:pt x="152" y="405"/>
                </a:cubicBezTo>
                <a:cubicBezTo>
                  <a:pt x="144" y="405"/>
                  <a:pt x="136" y="407"/>
                  <a:pt x="127" y="411"/>
                </a:cubicBezTo>
                <a:cubicBezTo>
                  <a:pt x="111" y="419"/>
                  <a:pt x="80" y="432"/>
                  <a:pt x="65" y="432"/>
                </a:cubicBezTo>
                <a:cubicBezTo>
                  <a:pt x="29" y="432"/>
                  <a:pt x="0" y="398"/>
                  <a:pt x="0" y="357"/>
                </a:cubicBezTo>
                <a:cubicBezTo>
                  <a:pt x="0" y="315"/>
                  <a:pt x="29" y="281"/>
                  <a:pt x="65" y="281"/>
                </a:cubicBezTo>
                <a:cubicBezTo>
                  <a:pt x="80" y="281"/>
                  <a:pt x="111" y="294"/>
                  <a:pt x="127" y="302"/>
                </a:cubicBezTo>
                <a:cubicBezTo>
                  <a:pt x="136" y="306"/>
                  <a:pt x="144" y="308"/>
                  <a:pt x="151" y="308"/>
                </a:cubicBezTo>
                <a:cubicBezTo>
                  <a:pt x="175" y="308"/>
                  <a:pt x="192" y="290"/>
                  <a:pt x="195" y="262"/>
                </a:cubicBezTo>
                <a:cubicBezTo>
                  <a:pt x="184" y="262"/>
                  <a:pt x="184" y="262"/>
                  <a:pt x="184" y="262"/>
                </a:cubicBezTo>
                <a:cubicBezTo>
                  <a:pt x="186" y="262"/>
                  <a:pt x="186" y="262"/>
                  <a:pt x="186" y="262"/>
                </a:cubicBezTo>
                <a:cubicBezTo>
                  <a:pt x="195" y="262"/>
                  <a:pt x="195" y="262"/>
                  <a:pt x="195" y="262"/>
                </a:cubicBezTo>
                <a:cubicBezTo>
                  <a:pt x="195" y="261"/>
                  <a:pt x="195" y="261"/>
                  <a:pt x="195" y="261"/>
                </a:cubicBezTo>
                <a:cubicBezTo>
                  <a:pt x="196" y="261"/>
                  <a:pt x="196" y="261"/>
                  <a:pt x="196" y="261"/>
                </a:cubicBezTo>
                <a:cubicBezTo>
                  <a:pt x="196" y="260"/>
                  <a:pt x="196" y="260"/>
                  <a:pt x="196" y="260"/>
                </a:cubicBezTo>
                <a:cubicBezTo>
                  <a:pt x="196" y="259"/>
                  <a:pt x="196" y="257"/>
                  <a:pt x="196" y="255"/>
                </a:cubicBezTo>
                <a:cubicBezTo>
                  <a:pt x="196" y="0"/>
                  <a:pt x="196" y="0"/>
                  <a:pt x="196" y="0"/>
                </a:cubicBezTo>
                <a:cubicBezTo>
                  <a:pt x="211" y="0"/>
                  <a:pt x="234" y="1"/>
                  <a:pt x="237" y="1"/>
                </a:cubicBezTo>
                <a:cubicBezTo>
                  <a:pt x="330" y="1"/>
                  <a:pt x="330" y="1"/>
                  <a:pt x="330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449" y="1"/>
                  <a:pt x="449" y="1"/>
                  <a:pt x="449" y="1"/>
                </a:cubicBezTo>
                <a:cubicBezTo>
                  <a:pt x="648" y="1"/>
                  <a:pt x="648" y="1"/>
                  <a:pt x="648" y="1"/>
                </a:cubicBezTo>
                <a:cubicBezTo>
                  <a:pt x="648" y="1"/>
                  <a:pt x="648" y="1"/>
                  <a:pt x="648" y="1"/>
                </a:cubicBezTo>
                <a:cubicBezTo>
                  <a:pt x="649" y="1"/>
                  <a:pt x="649" y="1"/>
                  <a:pt x="649" y="1"/>
                </a:cubicBezTo>
                <a:cubicBezTo>
                  <a:pt x="859" y="1"/>
                  <a:pt x="859" y="1"/>
                  <a:pt x="859" y="1"/>
                </a:cubicBezTo>
                <a:cubicBezTo>
                  <a:pt x="890" y="1"/>
                  <a:pt x="890" y="1"/>
                  <a:pt x="890" y="1"/>
                </a:cubicBezTo>
                <a:cubicBezTo>
                  <a:pt x="890" y="257"/>
                  <a:pt x="890" y="257"/>
                  <a:pt x="890" y="257"/>
                </a:cubicBezTo>
                <a:cubicBezTo>
                  <a:pt x="890" y="258"/>
                  <a:pt x="890" y="260"/>
                  <a:pt x="890" y="261"/>
                </a:cubicBezTo>
                <a:cubicBezTo>
                  <a:pt x="892" y="294"/>
                  <a:pt x="890" y="458"/>
                  <a:pt x="890" y="459"/>
                </a:cubicBezTo>
                <a:cubicBezTo>
                  <a:pt x="890" y="694"/>
                  <a:pt x="890" y="694"/>
                  <a:pt x="890" y="694"/>
                </a:cubicBezTo>
                <a:cubicBezTo>
                  <a:pt x="655" y="694"/>
                  <a:pt x="655" y="694"/>
                  <a:pt x="655" y="694"/>
                </a:cubicBezTo>
                <a:cubicBezTo>
                  <a:pt x="650" y="694"/>
                  <a:pt x="650" y="694"/>
                  <a:pt x="650" y="694"/>
                </a:cubicBezTo>
                <a:cubicBezTo>
                  <a:pt x="649" y="694"/>
                  <a:pt x="648" y="695"/>
                  <a:pt x="648" y="69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36159" tIns="18080" rIns="36159" bIns="1808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54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1"/>
          <p:cNvSpPr>
            <a:spLocks/>
          </p:cNvSpPr>
          <p:nvPr/>
        </p:nvSpPr>
        <p:spPr bwMode="auto">
          <a:xfrm>
            <a:off x="5303480" y="2124596"/>
            <a:ext cx="2384344" cy="2276827"/>
          </a:xfrm>
          <a:custGeom>
            <a:avLst/>
            <a:gdLst>
              <a:gd name="T0" fmla="*/ 252 w 728"/>
              <a:gd name="T1" fmla="*/ 694 h 695"/>
              <a:gd name="T2" fmla="*/ 247 w 728"/>
              <a:gd name="T3" fmla="*/ 694 h 695"/>
              <a:gd name="T4" fmla="*/ 0 w 728"/>
              <a:gd name="T5" fmla="*/ 694 h 695"/>
              <a:gd name="T6" fmla="*/ 0 w 728"/>
              <a:gd name="T7" fmla="*/ 459 h 695"/>
              <a:gd name="T8" fmla="*/ 0 w 728"/>
              <a:gd name="T9" fmla="*/ 455 h 695"/>
              <a:gd name="T10" fmla="*/ 0 w 728"/>
              <a:gd name="T11" fmla="*/ 455 h 695"/>
              <a:gd name="T12" fmla="*/ 20 w 728"/>
              <a:gd name="T13" fmla="*/ 431 h 695"/>
              <a:gd name="T14" fmla="*/ 33 w 728"/>
              <a:gd name="T15" fmla="*/ 434 h 695"/>
              <a:gd name="T16" fmla="*/ 110 w 728"/>
              <a:gd name="T17" fmla="*/ 457 h 695"/>
              <a:gd name="T18" fmla="*/ 206 w 728"/>
              <a:gd name="T19" fmla="*/ 357 h 695"/>
              <a:gd name="T20" fmla="*/ 110 w 728"/>
              <a:gd name="T21" fmla="*/ 256 h 695"/>
              <a:gd name="T22" fmla="*/ 33 w 728"/>
              <a:gd name="T23" fmla="*/ 279 h 695"/>
              <a:gd name="T24" fmla="*/ 20 w 728"/>
              <a:gd name="T25" fmla="*/ 283 h 695"/>
              <a:gd name="T26" fmla="*/ 1 w 728"/>
              <a:gd name="T27" fmla="*/ 260 h 695"/>
              <a:gd name="T28" fmla="*/ 0 w 728"/>
              <a:gd name="T29" fmla="*/ 259 h 695"/>
              <a:gd name="T30" fmla="*/ 0 w 728"/>
              <a:gd name="T31" fmla="*/ 259 h 695"/>
              <a:gd name="T32" fmla="*/ 0 w 728"/>
              <a:gd name="T33" fmla="*/ 255 h 695"/>
              <a:gd name="T34" fmla="*/ 0 w 728"/>
              <a:gd name="T35" fmla="*/ 1 h 695"/>
              <a:gd name="T36" fmla="*/ 33 w 728"/>
              <a:gd name="T37" fmla="*/ 1 h 695"/>
              <a:gd name="T38" fmla="*/ 253 w 728"/>
              <a:gd name="T39" fmla="*/ 1 h 695"/>
              <a:gd name="T40" fmla="*/ 254 w 728"/>
              <a:gd name="T41" fmla="*/ 1 h 695"/>
              <a:gd name="T42" fmla="*/ 254 w 728"/>
              <a:gd name="T43" fmla="*/ 1 h 695"/>
              <a:gd name="T44" fmla="*/ 463 w 728"/>
              <a:gd name="T45" fmla="*/ 1 h 695"/>
              <a:gd name="T46" fmla="*/ 589 w 728"/>
              <a:gd name="T47" fmla="*/ 1 h 695"/>
              <a:gd name="T48" fmla="*/ 589 w 728"/>
              <a:gd name="T49" fmla="*/ 0 h 695"/>
              <a:gd name="T50" fmla="*/ 685 w 728"/>
              <a:gd name="T51" fmla="*/ 0 h 695"/>
              <a:gd name="T52" fmla="*/ 728 w 728"/>
              <a:gd name="T53" fmla="*/ 0 h 695"/>
              <a:gd name="T54" fmla="*/ 728 w 728"/>
              <a:gd name="T55" fmla="*/ 255 h 695"/>
              <a:gd name="T56" fmla="*/ 728 w 728"/>
              <a:gd name="T57" fmla="*/ 260 h 695"/>
              <a:gd name="T58" fmla="*/ 709 w 728"/>
              <a:gd name="T59" fmla="*/ 282 h 695"/>
              <a:gd name="T60" fmla="*/ 695 w 728"/>
              <a:gd name="T61" fmla="*/ 279 h 695"/>
              <a:gd name="T62" fmla="*/ 619 w 728"/>
              <a:gd name="T63" fmla="*/ 256 h 695"/>
              <a:gd name="T64" fmla="*/ 523 w 728"/>
              <a:gd name="T65" fmla="*/ 356 h 695"/>
              <a:gd name="T66" fmla="*/ 619 w 728"/>
              <a:gd name="T67" fmla="*/ 457 h 695"/>
              <a:gd name="T68" fmla="*/ 695 w 728"/>
              <a:gd name="T69" fmla="*/ 434 h 695"/>
              <a:gd name="T70" fmla="*/ 709 w 728"/>
              <a:gd name="T71" fmla="*/ 431 h 695"/>
              <a:gd name="T72" fmla="*/ 728 w 728"/>
              <a:gd name="T73" fmla="*/ 454 h 695"/>
              <a:gd name="T74" fmla="*/ 728 w 728"/>
              <a:gd name="T75" fmla="*/ 459 h 695"/>
              <a:gd name="T76" fmla="*/ 728 w 728"/>
              <a:gd name="T77" fmla="*/ 694 h 695"/>
              <a:gd name="T78" fmla="*/ 679 w 728"/>
              <a:gd name="T79" fmla="*/ 694 h 695"/>
              <a:gd name="T80" fmla="*/ 679 w 728"/>
              <a:gd name="T81" fmla="*/ 694 h 695"/>
              <a:gd name="T82" fmla="*/ 461 w 728"/>
              <a:gd name="T83" fmla="*/ 694 h 695"/>
              <a:gd name="T84" fmla="*/ 454 w 728"/>
              <a:gd name="T85" fmla="*/ 694 h 695"/>
              <a:gd name="T86" fmla="*/ 454 w 728"/>
              <a:gd name="T87" fmla="*/ 694 h 695"/>
              <a:gd name="T88" fmla="*/ 434 w 728"/>
              <a:gd name="T89" fmla="*/ 684 h 695"/>
              <a:gd name="T90" fmla="*/ 436 w 728"/>
              <a:gd name="T91" fmla="*/ 663 h 695"/>
              <a:gd name="T92" fmla="*/ 461 w 728"/>
              <a:gd name="T93" fmla="*/ 590 h 695"/>
              <a:gd name="T94" fmla="*/ 355 w 728"/>
              <a:gd name="T95" fmla="*/ 499 h 695"/>
              <a:gd name="T96" fmla="*/ 249 w 728"/>
              <a:gd name="T97" fmla="*/ 590 h 695"/>
              <a:gd name="T98" fmla="*/ 274 w 728"/>
              <a:gd name="T99" fmla="*/ 663 h 695"/>
              <a:gd name="T100" fmla="*/ 275 w 728"/>
              <a:gd name="T101" fmla="*/ 684 h 695"/>
              <a:gd name="T102" fmla="*/ 254 w 728"/>
              <a:gd name="T103" fmla="*/ 695 h 695"/>
              <a:gd name="T104" fmla="*/ 252 w 728"/>
              <a:gd name="T105" fmla="*/ 694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28" h="695">
                <a:moveTo>
                  <a:pt x="252" y="694"/>
                </a:moveTo>
                <a:cubicBezTo>
                  <a:pt x="247" y="694"/>
                  <a:pt x="247" y="694"/>
                  <a:pt x="247" y="694"/>
                </a:cubicBezTo>
                <a:cubicBezTo>
                  <a:pt x="0" y="694"/>
                  <a:pt x="0" y="694"/>
                  <a:pt x="0" y="694"/>
                </a:cubicBezTo>
                <a:cubicBezTo>
                  <a:pt x="0" y="459"/>
                  <a:pt x="0" y="459"/>
                  <a:pt x="0" y="459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55"/>
                  <a:pt x="0" y="455"/>
                  <a:pt x="0" y="455"/>
                </a:cubicBezTo>
                <a:cubicBezTo>
                  <a:pt x="1" y="449"/>
                  <a:pt x="4" y="431"/>
                  <a:pt x="20" y="431"/>
                </a:cubicBezTo>
                <a:cubicBezTo>
                  <a:pt x="24" y="431"/>
                  <a:pt x="28" y="432"/>
                  <a:pt x="33" y="434"/>
                </a:cubicBezTo>
                <a:cubicBezTo>
                  <a:pt x="38" y="436"/>
                  <a:pt x="84" y="457"/>
                  <a:pt x="110" y="457"/>
                </a:cubicBezTo>
                <a:cubicBezTo>
                  <a:pt x="163" y="457"/>
                  <a:pt x="206" y="412"/>
                  <a:pt x="206" y="357"/>
                </a:cubicBezTo>
                <a:cubicBezTo>
                  <a:pt x="206" y="301"/>
                  <a:pt x="163" y="256"/>
                  <a:pt x="110" y="256"/>
                </a:cubicBezTo>
                <a:cubicBezTo>
                  <a:pt x="84" y="256"/>
                  <a:pt x="38" y="277"/>
                  <a:pt x="33" y="279"/>
                </a:cubicBezTo>
                <a:cubicBezTo>
                  <a:pt x="28" y="281"/>
                  <a:pt x="24" y="283"/>
                  <a:pt x="20" y="283"/>
                </a:cubicBezTo>
                <a:cubicBezTo>
                  <a:pt x="5" y="283"/>
                  <a:pt x="1" y="267"/>
                  <a:pt x="1" y="260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58"/>
                  <a:pt x="0" y="255"/>
                  <a:pt x="0" y="255"/>
                </a:cubicBezTo>
                <a:cubicBezTo>
                  <a:pt x="0" y="1"/>
                  <a:pt x="0" y="1"/>
                  <a:pt x="0" y="1"/>
                </a:cubicBezTo>
                <a:cubicBezTo>
                  <a:pt x="33" y="1"/>
                  <a:pt x="33" y="1"/>
                  <a:pt x="33" y="1"/>
                </a:cubicBezTo>
                <a:cubicBezTo>
                  <a:pt x="253" y="1"/>
                  <a:pt x="253" y="1"/>
                  <a:pt x="253" y="1"/>
                </a:cubicBezTo>
                <a:cubicBezTo>
                  <a:pt x="254" y="1"/>
                  <a:pt x="254" y="1"/>
                  <a:pt x="254" y="1"/>
                </a:cubicBezTo>
                <a:cubicBezTo>
                  <a:pt x="254" y="1"/>
                  <a:pt x="254" y="1"/>
                  <a:pt x="254" y="1"/>
                </a:cubicBezTo>
                <a:cubicBezTo>
                  <a:pt x="463" y="1"/>
                  <a:pt x="463" y="1"/>
                  <a:pt x="463" y="1"/>
                </a:cubicBezTo>
                <a:cubicBezTo>
                  <a:pt x="589" y="1"/>
                  <a:pt x="589" y="1"/>
                  <a:pt x="589" y="1"/>
                </a:cubicBezTo>
                <a:cubicBezTo>
                  <a:pt x="589" y="0"/>
                  <a:pt x="589" y="0"/>
                  <a:pt x="589" y="0"/>
                </a:cubicBezTo>
                <a:cubicBezTo>
                  <a:pt x="685" y="0"/>
                  <a:pt x="685" y="0"/>
                  <a:pt x="685" y="0"/>
                </a:cubicBezTo>
                <a:cubicBezTo>
                  <a:pt x="688" y="0"/>
                  <a:pt x="712" y="0"/>
                  <a:pt x="728" y="0"/>
                </a:cubicBezTo>
                <a:cubicBezTo>
                  <a:pt x="728" y="255"/>
                  <a:pt x="728" y="255"/>
                  <a:pt x="728" y="255"/>
                </a:cubicBezTo>
                <a:cubicBezTo>
                  <a:pt x="728" y="257"/>
                  <a:pt x="728" y="259"/>
                  <a:pt x="728" y="260"/>
                </a:cubicBezTo>
                <a:cubicBezTo>
                  <a:pt x="727" y="266"/>
                  <a:pt x="724" y="282"/>
                  <a:pt x="709" y="282"/>
                </a:cubicBezTo>
                <a:cubicBezTo>
                  <a:pt x="705" y="282"/>
                  <a:pt x="700" y="281"/>
                  <a:pt x="695" y="279"/>
                </a:cubicBezTo>
                <a:cubicBezTo>
                  <a:pt x="690" y="277"/>
                  <a:pt x="645" y="256"/>
                  <a:pt x="619" y="256"/>
                </a:cubicBezTo>
                <a:cubicBezTo>
                  <a:pt x="566" y="256"/>
                  <a:pt x="523" y="301"/>
                  <a:pt x="523" y="356"/>
                </a:cubicBezTo>
                <a:cubicBezTo>
                  <a:pt x="523" y="412"/>
                  <a:pt x="566" y="457"/>
                  <a:pt x="619" y="457"/>
                </a:cubicBezTo>
                <a:cubicBezTo>
                  <a:pt x="645" y="457"/>
                  <a:pt x="690" y="436"/>
                  <a:pt x="695" y="434"/>
                </a:cubicBezTo>
                <a:cubicBezTo>
                  <a:pt x="700" y="432"/>
                  <a:pt x="705" y="431"/>
                  <a:pt x="709" y="431"/>
                </a:cubicBezTo>
                <a:cubicBezTo>
                  <a:pt x="724" y="431"/>
                  <a:pt x="728" y="447"/>
                  <a:pt x="728" y="454"/>
                </a:cubicBezTo>
                <a:cubicBezTo>
                  <a:pt x="728" y="459"/>
                  <a:pt x="728" y="459"/>
                  <a:pt x="728" y="459"/>
                </a:cubicBezTo>
                <a:cubicBezTo>
                  <a:pt x="728" y="694"/>
                  <a:pt x="728" y="694"/>
                  <a:pt x="728" y="694"/>
                </a:cubicBezTo>
                <a:cubicBezTo>
                  <a:pt x="679" y="694"/>
                  <a:pt x="679" y="694"/>
                  <a:pt x="679" y="694"/>
                </a:cubicBezTo>
                <a:cubicBezTo>
                  <a:pt x="679" y="694"/>
                  <a:pt x="679" y="694"/>
                  <a:pt x="679" y="694"/>
                </a:cubicBezTo>
                <a:cubicBezTo>
                  <a:pt x="461" y="694"/>
                  <a:pt x="461" y="694"/>
                  <a:pt x="461" y="694"/>
                </a:cubicBezTo>
                <a:cubicBezTo>
                  <a:pt x="458" y="694"/>
                  <a:pt x="455" y="694"/>
                  <a:pt x="454" y="694"/>
                </a:cubicBezTo>
                <a:cubicBezTo>
                  <a:pt x="454" y="694"/>
                  <a:pt x="454" y="694"/>
                  <a:pt x="454" y="694"/>
                </a:cubicBezTo>
                <a:cubicBezTo>
                  <a:pt x="445" y="693"/>
                  <a:pt x="438" y="689"/>
                  <a:pt x="434" y="684"/>
                </a:cubicBezTo>
                <a:cubicBezTo>
                  <a:pt x="431" y="677"/>
                  <a:pt x="433" y="669"/>
                  <a:pt x="436" y="663"/>
                </a:cubicBezTo>
                <a:cubicBezTo>
                  <a:pt x="439" y="659"/>
                  <a:pt x="461" y="615"/>
                  <a:pt x="461" y="590"/>
                </a:cubicBezTo>
                <a:cubicBezTo>
                  <a:pt x="461" y="540"/>
                  <a:pt x="413" y="499"/>
                  <a:pt x="355" y="499"/>
                </a:cubicBezTo>
                <a:cubicBezTo>
                  <a:pt x="296" y="499"/>
                  <a:pt x="249" y="540"/>
                  <a:pt x="249" y="590"/>
                </a:cubicBezTo>
                <a:cubicBezTo>
                  <a:pt x="249" y="615"/>
                  <a:pt x="271" y="659"/>
                  <a:pt x="274" y="663"/>
                </a:cubicBezTo>
                <a:cubicBezTo>
                  <a:pt x="278" y="671"/>
                  <a:pt x="278" y="679"/>
                  <a:pt x="275" y="684"/>
                </a:cubicBezTo>
                <a:cubicBezTo>
                  <a:pt x="272" y="690"/>
                  <a:pt x="264" y="693"/>
                  <a:pt x="254" y="695"/>
                </a:cubicBezTo>
                <a:cubicBezTo>
                  <a:pt x="253" y="694"/>
                  <a:pt x="252" y="694"/>
                  <a:pt x="252" y="694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36159" tIns="18080" rIns="36159" bIns="1808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54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066168" y="2824237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01 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110096" y="2824237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02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9093145" y="2824237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03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153039" y="4696910"/>
            <a:ext cx="1415141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53039" y="5007478"/>
            <a:ext cx="26984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151304" y="4696910"/>
            <a:ext cx="1415141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151304" y="5007478"/>
            <a:ext cx="26984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14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229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1" grpId="0"/>
      <p:bldP spid="23" grpId="0" animBg="1"/>
      <p:bldP spid="24" grpId="0" animBg="1"/>
      <p:bldP spid="25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4732" y="2113988"/>
            <a:ext cx="3535962" cy="300021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61394" y="2113988"/>
            <a:ext cx="3535962" cy="300021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438057" y="2113988"/>
            <a:ext cx="3535962" cy="300021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15"/>
          <p:cNvSpPr txBox="1"/>
          <p:nvPr/>
        </p:nvSpPr>
        <p:spPr>
          <a:xfrm>
            <a:off x="1460823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6" name="TextBox 16"/>
          <p:cNvSpPr txBox="1"/>
          <p:nvPr/>
        </p:nvSpPr>
        <p:spPr>
          <a:xfrm>
            <a:off x="1460823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5223198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8" name="TextBox 16"/>
          <p:cNvSpPr txBox="1"/>
          <p:nvPr/>
        </p:nvSpPr>
        <p:spPr>
          <a:xfrm>
            <a:off x="5223198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071298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071298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0810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50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59"/>
          <p:cNvSpPr>
            <a:spLocks noChangeArrowheads="1"/>
          </p:cNvSpPr>
          <p:nvPr/>
        </p:nvSpPr>
        <p:spPr bwMode="auto">
          <a:xfrm>
            <a:off x="6285357" y="5299477"/>
            <a:ext cx="6478147" cy="830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8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48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6285359" y="5896629"/>
            <a:ext cx="53264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PIANO TRAINING REPORT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9"/>
          <p:cNvSpPr>
            <a:spLocks noChangeArrowheads="1"/>
          </p:cNvSpPr>
          <p:nvPr/>
        </p:nvSpPr>
        <p:spPr bwMode="auto">
          <a:xfrm>
            <a:off x="6285353" y="6487863"/>
            <a:ext cx="4570250" cy="338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600" cap="all" dirty="0">
                <a:solidFill>
                  <a:schemeClr val="bg1"/>
                </a:solidFill>
                <a:cs typeface="Arial" panose="020B0604020202020204" pitchFamily="34" charset="0"/>
              </a:rPr>
              <a:t>工作计划</a:t>
            </a:r>
            <a:r>
              <a:rPr lang="en-US" altLang="zh-CN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/</a:t>
            </a:r>
            <a:r>
              <a:rPr lang="zh-CN" alt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工作汇报</a:t>
            </a:r>
            <a:r>
              <a:rPr lang="en-US" altLang="zh-CN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/</a:t>
            </a:r>
            <a:r>
              <a:rPr lang="zh-CN" alt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/</a:t>
            </a:r>
            <a:r>
              <a:rPr lang="zh-CN" altLang="en-US" sz="1600" cap="all" dirty="0">
                <a:solidFill>
                  <a:schemeClr val="bg1"/>
                </a:solidFill>
                <a:cs typeface="Arial" panose="020B0604020202020204" pitchFamily="34" charset="0"/>
              </a:rPr>
              <a:t>年度总结</a:t>
            </a:r>
          </a:p>
        </p:txBody>
      </p:sp>
      <p:sp>
        <p:nvSpPr>
          <p:cNvPr id="27" name="矩形 259"/>
          <p:cNvSpPr>
            <a:spLocks noChangeArrowheads="1"/>
          </p:cNvSpPr>
          <p:nvPr/>
        </p:nvSpPr>
        <p:spPr bwMode="auto">
          <a:xfrm>
            <a:off x="6285359" y="4890201"/>
            <a:ext cx="2735117" cy="46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cap="all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输入公司名称</a:t>
            </a:r>
          </a:p>
        </p:txBody>
      </p:sp>
    </p:spTree>
    <p:extLst>
      <p:ext uri="{BB962C8B-B14F-4D97-AF65-F5344CB8AC3E}">
        <p14:creationId xmlns:p14="http://schemas.microsoft.com/office/powerpoint/2010/main" val="55306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 tmFilter="0,0; .5, 1; 1, 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1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2" dur="500" tmFilter="0, 0; .2, .5; .8, .5; 1, 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250" autoRev="1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 tmFilter="0,0; .5, 1; 1, 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4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4" dur="500" tmFilter="0, 0; .2, .5; .8, .5; 1, 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5" dur="250" autoRev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4" grpId="0"/>
          <p:bldP spid="25" grpId="0"/>
          <p:bldP spid="25" grpId="1"/>
          <p:bldP spid="26" grpId="0"/>
          <p:bldP spid="26" grpId="1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 tmFilter="0,0; .5, 1; 1, 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1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2" dur="500" tmFilter="0, 0; .2, .5; .8, .5; 1, 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250" autoRev="1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 tmFilter="0,0; .5, 1; 1, 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4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4" dur="500" tmFilter="0, 0; .2, .5; .8, .5; 1, 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5" dur="250" autoRev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4" grpId="0"/>
          <p:bldP spid="25" grpId="0"/>
          <p:bldP spid="25" grpId="1"/>
          <p:bldP spid="26" grpId="0"/>
          <p:bldP spid="26" grpId="1"/>
          <p:bldP spid="2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1"/>
          <p:cNvSpPr>
            <a:spLocks/>
          </p:cNvSpPr>
          <p:nvPr/>
        </p:nvSpPr>
        <p:spPr bwMode="auto">
          <a:xfrm>
            <a:off x="3971126" y="1343"/>
            <a:ext cx="8875271" cy="7230680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vert="horz" wrap="square" lIns="45299" tIns="22650" rIns="45299" bIns="2265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0" y="3287048"/>
            <a:ext cx="5163710" cy="198093"/>
            <a:chOff x="0" y="2341322"/>
            <a:chExt cx="4403469" cy="115214"/>
          </a:xfrm>
          <a:solidFill>
            <a:schemeClr val="accent1"/>
          </a:solidFill>
        </p:grpSpPr>
        <p:sp>
          <p:nvSpPr>
            <p:cNvPr id="13" name="Rectangle 12"/>
            <p:cNvSpPr/>
            <p:nvPr/>
          </p:nvSpPr>
          <p:spPr>
            <a:xfrm>
              <a:off x="0" y="2341322"/>
              <a:ext cx="440346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237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237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81969" y="3444262"/>
            <a:ext cx="2872581" cy="54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3200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altLang="zh-CN" sz="3200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1781973" y="3983818"/>
            <a:ext cx="3381738" cy="64902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442">
              <a:spcBef>
                <a:spcPct val="20000"/>
              </a:spcBef>
              <a:defRPr/>
            </a:pPr>
            <a: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There are many variations of passages but the majority </a:t>
            </a:r>
            <a:r>
              <a:rPr lang="en-US" sz="1406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havesuffered</a:t>
            </a:r>
            <a:r>
              <a:rPr lang="en-US" sz="1406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alteration in some form, by injected.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5811" y="3350731"/>
            <a:ext cx="1043260" cy="95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622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47875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695" y="1460166"/>
            <a:ext cx="6840760" cy="458613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7510987" y="5364658"/>
            <a:ext cx="2310430" cy="68164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13" name="圆角矩形 12"/>
          <p:cNvSpPr/>
          <p:nvPr/>
        </p:nvSpPr>
        <p:spPr>
          <a:xfrm>
            <a:off x="9821417" y="5364658"/>
            <a:ext cx="2785846" cy="68164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14" name="矩形 13"/>
          <p:cNvSpPr/>
          <p:nvPr/>
        </p:nvSpPr>
        <p:spPr>
          <a:xfrm>
            <a:off x="8317788" y="5510723"/>
            <a:ext cx="938159" cy="400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2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20%</a:t>
            </a:r>
          </a:p>
        </p:txBody>
      </p:sp>
      <p:sp>
        <p:nvSpPr>
          <p:cNvPr id="15" name="矩形 14"/>
          <p:cNvSpPr/>
          <p:nvPr/>
        </p:nvSpPr>
        <p:spPr>
          <a:xfrm>
            <a:off x="10866190" y="5510723"/>
            <a:ext cx="937446" cy="400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2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80%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7420694" y="1744117"/>
            <a:ext cx="1835253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7420694" y="2049782"/>
            <a:ext cx="4550743" cy="758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7420694" y="3153025"/>
            <a:ext cx="4550743" cy="758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296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7320597" y="3554049"/>
            <a:ext cx="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320597" y="356067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5580178" y="3554049"/>
            <a:ext cx="822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5073478" y="356067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969517" y="494400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8961988" y="494400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642539" y="4444692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333318" y="4686943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92287" y="4404817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83070" y="464707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01006" y="2473546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10080" y="2909975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67221" y="3152227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81098" y="2897308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71878" y="313956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53336" y="2701755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3972804" y="571735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7861313" y="571266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AutoShape 44"/>
          <p:cNvSpPr>
            <a:spLocks/>
          </p:cNvSpPr>
          <p:nvPr/>
        </p:nvSpPr>
        <p:spPr bwMode="auto">
          <a:xfrm>
            <a:off x="3818443" y="2356834"/>
            <a:ext cx="502599" cy="4808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AutoShape 91"/>
          <p:cNvSpPr>
            <a:spLocks/>
          </p:cNvSpPr>
          <p:nvPr/>
        </p:nvSpPr>
        <p:spPr bwMode="auto">
          <a:xfrm>
            <a:off x="8736088" y="2372451"/>
            <a:ext cx="412965" cy="454380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AutoShape 43"/>
          <p:cNvSpPr>
            <a:spLocks/>
          </p:cNvSpPr>
          <p:nvPr/>
        </p:nvSpPr>
        <p:spPr bwMode="auto">
          <a:xfrm>
            <a:off x="10025240" y="3881037"/>
            <a:ext cx="463155" cy="507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AutoShape 124"/>
          <p:cNvSpPr>
            <a:spLocks/>
          </p:cNvSpPr>
          <p:nvPr/>
        </p:nvSpPr>
        <p:spPr bwMode="auto">
          <a:xfrm>
            <a:off x="6129325" y="1883383"/>
            <a:ext cx="606622" cy="545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AutoShape 123"/>
          <p:cNvSpPr>
            <a:spLocks/>
          </p:cNvSpPr>
          <p:nvPr/>
        </p:nvSpPr>
        <p:spPr bwMode="auto">
          <a:xfrm>
            <a:off x="2578068" y="3845420"/>
            <a:ext cx="467528" cy="5144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5896685" y="3268951"/>
            <a:ext cx="1066448" cy="3975410"/>
            <a:chOff x="5514228" y="3347003"/>
            <a:chExt cx="1164707" cy="4340559"/>
          </a:xfrm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5514228" y="3347003"/>
              <a:ext cx="1164707" cy="4340559"/>
            </a:xfrm>
            <a:custGeom>
              <a:avLst/>
              <a:gdLst>
                <a:gd name="T0" fmla="*/ 770 w 1514"/>
                <a:gd name="T1" fmla="*/ 0 h 5643"/>
                <a:gd name="T2" fmla="*/ 18 w 1514"/>
                <a:gd name="T3" fmla="*/ 745 h 5643"/>
                <a:gd name="T4" fmla="*/ 702 w 1514"/>
                <a:gd name="T5" fmla="*/ 2271 h 5643"/>
                <a:gd name="T6" fmla="*/ 723 w 1514"/>
                <a:gd name="T7" fmla="*/ 4798 h 5643"/>
                <a:gd name="T8" fmla="*/ 770 w 1514"/>
                <a:gd name="T9" fmla="*/ 5643 h 5643"/>
                <a:gd name="T10" fmla="*/ 816 w 1514"/>
                <a:gd name="T11" fmla="*/ 4803 h 5643"/>
                <a:gd name="T12" fmla="*/ 872 w 1514"/>
                <a:gd name="T13" fmla="*/ 2278 h 5643"/>
                <a:gd name="T14" fmla="*/ 1514 w 1514"/>
                <a:gd name="T15" fmla="*/ 745 h 5643"/>
                <a:gd name="T16" fmla="*/ 770 w 1514"/>
                <a:gd name="T17" fmla="*/ 0 h 5643"/>
                <a:gd name="T18" fmla="*/ 381 w 1514"/>
                <a:gd name="T19" fmla="*/ 1217 h 5643"/>
                <a:gd name="T20" fmla="*/ 159 w 1514"/>
                <a:gd name="T21" fmla="*/ 745 h 5643"/>
                <a:gd name="T22" fmla="*/ 770 w 1514"/>
                <a:gd name="T23" fmla="*/ 133 h 5643"/>
                <a:gd name="T24" fmla="*/ 1382 w 1514"/>
                <a:gd name="T25" fmla="*/ 745 h 5643"/>
                <a:gd name="T26" fmla="*/ 1048 w 1514"/>
                <a:gd name="T27" fmla="*/ 1311 h 5643"/>
                <a:gd name="T28" fmla="*/ 381 w 1514"/>
                <a:gd name="T29" fmla="*/ 1217 h 5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4" h="5643">
                  <a:moveTo>
                    <a:pt x="770" y="0"/>
                  </a:moveTo>
                  <a:cubicBezTo>
                    <a:pt x="359" y="0"/>
                    <a:pt x="0" y="334"/>
                    <a:pt x="18" y="745"/>
                  </a:cubicBezTo>
                  <a:cubicBezTo>
                    <a:pt x="47" y="1432"/>
                    <a:pt x="656" y="1558"/>
                    <a:pt x="702" y="2271"/>
                  </a:cubicBezTo>
                  <a:cubicBezTo>
                    <a:pt x="736" y="2806"/>
                    <a:pt x="723" y="3445"/>
                    <a:pt x="723" y="4798"/>
                  </a:cubicBezTo>
                  <a:cubicBezTo>
                    <a:pt x="723" y="4939"/>
                    <a:pt x="734" y="5643"/>
                    <a:pt x="770" y="5643"/>
                  </a:cubicBezTo>
                  <a:cubicBezTo>
                    <a:pt x="807" y="5643"/>
                    <a:pt x="816" y="4943"/>
                    <a:pt x="816" y="4803"/>
                  </a:cubicBezTo>
                  <a:cubicBezTo>
                    <a:pt x="816" y="3462"/>
                    <a:pt x="842" y="2810"/>
                    <a:pt x="872" y="2278"/>
                  </a:cubicBezTo>
                  <a:cubicBezTo>
                    <a:pt x="912" y="1563"/>
                    <a:pt x="1514" y="1312"/>
                    <a:pt x="1514" y="745"/>
                  </a:cubicBezTo>
                  <a:cubicBezTo>
                    <a:pt x="1514" y="334"/>
                    <a:pt x="1181" y="0"/>
                    <a:pt x="770" y="0"/>
                  </a:cubicBezTo>
                  <a:close/>
                  <a:moveTo>
                    <a:pt x="381" y="1217"/>
                  </a:moveTo>
                  <a:cubicBezTo>
                    <a:pt x="280" y="1111"/>
                    <a:pt x="159" y="935"/>
                    <a:pt x="159" y="745"/>
                  </a:cubicBezTo>
                  <a:cubicBezTo>
                    <a:pt x="159" y="407"/>
                    <a:pt x="432" y="133"/>
                    <a:pt x="770" y="133"/>
                  </a:cubicBezTo>
                  <a:cubicBezTo>
                    <a:pt x="1108" y="133"/>
                    <a:pt x="1382" y="407"/>
                    <a:pt x="1382" y="745"/>
                  </a:cubicBezTo>
                  <a:cubicBezTo>
                    <a:pt x="1382" y="829"/>
                    <a:pt x="1330" y="1116"/>
                    <a:pt x="1048" y="1311"/>
                  </a:cubicBezTo>
                  <a:cubicBezTo>
                    <a:pt x="822" y="1467"/>
                    <a:pt x="603" y="1448"/>
                    <a:pt x="381" y="1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24"/>
            <p:cNvSpPr>
              <a:spLocks/>
            </p:cNvSpPr>
            <p:nvPr/>
          </p:nvSpPr>
          <p:spPr bwMode="auto">
            <a:xfrm>
              <a:off x="5892330" y="3749059"/>
              <a:ext cx="407339" cy="324950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21333" y="9359"/>
                  </a:moveTo>
                  <a:cubicBezTo>
                    <a:pt x="21511" y="9815"/>
                    <a:pt x="21599" y="10303"/>
                    <a:pt x="21597" y="10814"/>
                  </a:cubicBezTo>
                  <a:cubicBezTo>
                    <a:pt x="21592" y="11336"/>
                    <a:pt x="21504" y="11810"/>
                    <a:pt x="21333" y="12240"/>
                  </a:cubicBezTo>
                  <a:cubicBezTo>
                    <a:pt x="20706" y="13728"/>
                    <a:pt x="20002" y="15055"/>
                    <a:pt x="19216" y="16223"/>
                  </a:cubicBezTo>
                  <a:cubicBezTo>
                    <a:pt x="18433" y="17388"/>
                    <a:pt x="17594" y="18369"/>
                    <a:pt x="16701" y="19163"/>
                  </a:cubicBezTo>
                  <a:cubicBezTo>
                    <a:pt x="15805" y="19953"/>
                    <a:pt x="14863" y="20560"/>
                    <a:pt x="13869" y="20975"/>
                  </a:cubicBezTo>
                  <a:cubicBezTo>
                    <a:pt x="12878" y="21390"/>
                    <a:pt x="11855" y="21599"/>
                    <a:pt x="10801" y="21599"/>
                  </a:cubicBezTo>
                  <a:cubicBezTo>
                    <a:pt x="9763" y="21599"/>
                    <a:pt x="8748" y="21390"/>
                    <a:pt x="7754" y="20975"/>
                  </a:cubicBezTo>
                  <a:cubicBezTo>
                    <a:pt x="6763" y="20560"/>
                    <a:pt x="5814" y="19950"/>
                    <a:pt x="4908" y="19145"/>
                  </a:cubicBezTo>
                  <a:cubicBezTo>
                    <a:pt x="4003" y="18340"/>
                    <a:pt x="3156" y="17355"/>
                    <a:pt x="2373" y="16190"/>
                  </a:cubicBezTo>
                  <a:cubicBezTo>
                    <a:pt x="1588" y="15022"/>
                    <a:pt x="895" y="13706"/>
                    <a:pt x="293" y="12240"/>
                  </a:cubicBezTo>
                  <a:cubicBezTo>
                    <a:pt x="97" y="11806"/>
                    <a:pt x="0" y="11332"/>
                    <a:pt x="0" y="10814"/>
                  </a:cubicBezTo>
                  <a:cubicBezTo>
                    <a:pt x="0" y="10300"/>
                    <a:pt x="97" y="9815"/>
                    <a:pt x="293" y="9359"/>
                  </a:cubicBezTo>
                  <a:cubicBezTo>
                    <a:pt x="902" y="7889"/>
                    <a:pt x="1597" y="6577"/>
                    <a:pt x="2378" y="5416"/>
                  </a:cubicBezTo>
                  <a:cubicBezTo>
                    <a:pt x="3159" y="4255"/>
                    <a:pt x="4003" y="3270"/>
                    <a:pt x="4908" y="2462"/>
                  </a:cubicBezTo>
                  <a:cubicBezTo>
                    <a:pt x="5814" y="1653"/>
                    <a:pt x="6761" y="1039"/>
                    <a:pt x="7749" y="624"/>
                  </a:cubicBezTo>
                  <a:cubicBezTo>
                    <a:pt x="8738" y="205"/>
                    <a:pt x="9753" y="0"/>
                    <a:pt x="10801" y="0"/>
                  </a:cubicBezTo>
                  <a:cubicBezTo>
                    <a:pt x="11855" y="0"/>
                    <a:pt x="12878" y="205"/>
                    <a:pt x="13869" y="624"/>
                  </a:cubicBezTo>
                  <a:cubicBezTo>
                    <a:pt x="14863" y="1039"/>
                    <a:pt x="15805" y="1646"/>
                    <a:pt x="16701" y="2443"/>
                  </a:cubicBezTo>
                  <a:cubicBezTo>
                    <a:pt x="17594" y="3244"/>
                    <a:pt x="18433" y="4222"/>
                    <a:pt x="19216" y="5383"/>
                  </a:cubicBezTo>
                  <a:cubicBezTo>
                    <a:pt x="20002" y="6544"/>
                    <a:pt x="20706" y="7863"/>
                    <a:pt x="21333" y="9359"/>
                  </a:cubicBezTo>
                  <a:moveTo>
                    <a:pt x="10801" y="18906"/>
                  </a:moveTo>
                  <a:cubicBezTo>
                    <a:pt x="11731" y="18906"/>
                    <a:pt x="12624" y="18715"/>
                    <a:pt x="13478" y="18325"/>
                  </a:cubicBezTo>
                  <a:cubicBezTo>
                    <a:pt x="14332" y="17939"/>
                    <a:pt x="15142" y="17399"/>
                    <a:pt x="15908" y="16708"/>
                  </a:cubicBezTo>
                  <a:cubicBezTo>
                    <a:pt x="16674" y="16014"/>
                    <a:pt x="17383" y="15165"/>
                    <a:pt x="18039" y="14155"/>
                  </a:cubicBezTo>
                  <a:cubicBezTo>
                    <a:pt x="18697" y="13148"/>
                    <a:pt x="19282" y="12027"/>
                    <a:pt x="19798" y="10796"/>
                  </a:cubicBezTo>
                  <a:cubicBezTo>
                    <a:pt x="19172" y="9282"/>
                    <a:pt x="18440" y="7955"/>
                    <a:pt x="17601" y="6812"/>
                  </a:cubicBezTo>
                  <a:cubicBezTo>
                    <a:pt x="16762" y="5670"/>
                    <a:pt x="15839" y="4751"/>
                    <a:pt x="14831" y="4060"/>
                  </a:cubicBezTo>
                  <a:cubicBezTo>
                    <a:pt x="15230" y="4751"/>
                    <a:pt x="15538" y="5534"/>
                    <a:pt x="15761" y="6401"/>
                  </a:cubicBezTo>
                  <a:cubicBezTo>
                    <a:pt x="15984" y="7264"/>
                    <a:pt x="16096" y="8205"/>
                    <a:pt x="16096" y="9216"/>
                  </a:cubicBezTo>
                  <a:cubicBezTo>
                    <a:pt x="16096" y="10340"/>
                    <a:pt x="15957" y="11387"/>
                    <a:pt x="15680" y="12361"/>
                  </a:cubicBezTo>
                  <a:cubicBezTo>
                    <a:pt x="15404" y="13339"/>
                    <a:pt x="15017" y="14195"/>
                    <a:pt x="14520" y="14941"/>
                  </a:cubicBezTo>
                  <a:cubicBezTo>
                    <a:pt x="14023" y="15683"/>
                    <a:pt x="13448" y="16271"/>
                    <a:pt x="12793" y="16690"/>
                  </a:cubicBezTo>
                  <a:cubicBezTo>
                    <a:pt x="12137" y="17113"/>
                    <a:pt x="11437" y="17326"/>
                    <a:pt x="10696" y="17326"/>
                  </a:cubicBezTo>
                  <a:cubicBezTo>
                    <a:pt x="9944" y="17326"/>
                    <a:pt x="9247" y="17113"/>
                    <a:pt x="8598" y="16690"/>
                  </a:cubicBezTo>
                  <a:cubicBezTo>
                    <a:pt x="7950" y="16271"/>
                    <a:pt x="7380" y="15683"/>
                    <a:pt x="6883" y="14941"/>
                  </a:cubicBezTo>
                  <a:cubicBezTo>
                    <a:pt x="6386" y="14195"/>
                    <a:pt x="6000" y="13339"/>
                    <a:pt x="5723" y="12361"/>
                  </a:cubicBezTo>
                  <a:cubicBezTo>
                    <a:pt x="5444" y="11387"/>
                    <a:pt x="5307" y="10340"/>
                    <a:pt x="5307" y="9216"/>
                  </a:cubicBezTo>
                  <a:cubicBezTo>
                    <a:pt x="5307" y="8301"/>
                    <a:pt x="5405" y="7426"/>
                    <a:pt x="5606" y="6603"/>
                  </a:cubicBezTo>
                  <a:cubicBezTo>
                    <a:pt x="5804" y="5776"/>
                    <a:pt x="6071" y="5023"/>
                    <a:pt x="6408" y="4339"/>
                  </a:cubicBezTo>
                  <a:cubicBezTo>
                    <a:pt x="5496" y="5034"/>
                    <a:pt x="4644" y="5927"/>
                    <a:pt x="3861" y="7026"/>
                  </a:cubicBezTo>
                  <a:cubicBezTo>
                    <a:pt x="3075" y="8121"/>
                    <a:pt x="2390" y="9381"/>
                    <a:pt x="1803" y="10796"/>
                  </a:cubicBezTo>
                  <a:cubicBezTo>
                    <a:pt x="2319" y="12016"/>
                    <a:pt x="2902" y="13133"/>
                    <a:pt x="3555" y="14147"/>
                  </a:cubicBezTo>
                  <a:cubicBezTo>
                    <a:pt x="4208" y="15165"/>
                    <a:pt x="4918" y="16014"/>
                    <a:pt x="5689" y="16708"/>
                  </a:cubicBezTo>
                  <a:cubicBezTo>
                    <a:pt x="6457" y="17399"/>
                    <a:pt x="7270" y="17940"/>
                    <a:pt x="8124" y="18325"/>
                  </a:cubicBezTo>
                  <a:cubicBezTo>
                    <a:pt x="8980" y="18719"/>
                    <a:pt x="9871" y="18906"/>
                    <a:pt x="10801" y="18906"/>
                  </a:cubicBezTo>
                  <a:moveTo>
                    <a:pt x="10695" y="3953"/>
                  </a:moveTo>
                  <a:cubicBezTo>
                    <a:pt x="10218" y="3953"/>
                    <a:pt x="9763" y="4089"/>
                    <a:pt x="9330" y="4365"/>
                  </a:cubicBezTo>
                  <a:cubicBezTo>
                    <a:pt x="8897" y="4644"/>
                    <a:pt x="8525" y="5015"/>
                    <a:pt x="8217" y="5486"/>
                  </a:cubicBezTo>
                  <a:cubicBezTo>
                    <a:pt x="7908" y="5953"/>
                    <a:pt x="7661" y="6511"/>
                    <a:pt x="7475" y="7165"/>
                  </a:cubicBezTo>
                  <a:cubicBezTo>
                    <a:pt x="7287" y="7816"/>
                    <a:pt x="7191" y="8495"/>
                    <a:pt x="7191" y="9216"/>
                  </a:cubicBezTo>
                  <a:cubicBezTo>
                    <a:pt x="7191" y="9484"/>
                    <a:pt x="7257" y="9715"/>
                    <a:pt x="7385" y="9918"/>
                  </a:cubicBezTo>
                  <a:cubicBezTo>
                    <a:pt x="7514" y="10120"/>
                    <a:pt x="7678" y="10215"/>
                    <a:pt x="7872" y="10215"/>
                  </a:cubicBezTo>
                  <a:cubicBezTo>
                    <a:pt x="8067" y="10215"/>
                    <a:pt x="8226" y="10116"/>
                    <a:pt x="8351" y="9910"/>
                  </a:cubicBezTo>
                  <a:cubicBezTo>
                    <a:pt x="8478" y="9701"/>
                    <a:pt x="8540" y="9473"/>
                    <a:pt x="8540" y="9216"/>
                  </a:cubicBezTo>
                  <a:cubicBezTo>
                    <a:pt x="8540" y="8301"/>
                    <a:pt x="8750" y="7533"/>
                    <a:pt x="9166" y="6912"/>
                  </a:cubicBezTo>
                  <a:cubicBezTo>
                    <a:pt x="9585" y="6287"/>
                    <a:pt x="10094" y="5978"/>
                    <a:pt x="10695" y="5978"/>
                  </a:cubicBezTo>
                  <a:cubicBezTo>
                    <a:pt x="10891" y="5978"/>
                    <a:pt x="11053" y="5872"/>
                    <a:pt x="11182" y="5670"/>
                  </a:cubicBezTo>
                  <a:cubicBezTo>
                    <a:pt x="11310" y="5464"/>
                    <a:pt x="11376" y="5229"/>
                    <a:pt x="11376" y="4957"/>
                  </a:cubicBezTo>
                  <a:cubicBezTo>
                    <a:pt x="11376" y="4663"/>
                    <a:pt x="11310" y="4424"/>
                    <a:pt x="11182" y="4233"/>
                  </a:cubicBezTo>
                  <a:cubicBezTo>
                    <a:pt x="11053" y="4045"/>
                    <a:pt x="10891" y="3953"/>
                    <a:pt x="10695" y="395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137150" y="4235234"/>
            <a:ext cx="1215136" cy="2209157"/>
            <a:chOff x="4684712" y="4402042"/>
            <a:chExt cx="1327095" cy="2412072"/>
          </a:xfrm>
        </p:grpSpPr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4684712" y="4402042"/>
              <a:ext cx="1327095" cy="2412072"/>
            </a:xfrm>
            <a:custGeom>
              <a:avLst/>
              <a:gdLst>
                <a:gd name="T0" fmla="*/ 0 w 1725"/>
                <a:gd name="T1" fmla="*/ 728 h 3136"/>
                <a:gd name="T2" fmla="*/ 654 w 1725"/>
                <a:gd name="T3" fmla="*/ 1382 h 3136"/>
                <a:gd name="T4" fmla="*/ 1577 w 1725"/>
                <a:gd name="T5" fmla="*/ 1789 h 3136"/>
                <a:gd name="T6" fmla="*/ 1669 w 1725"/>
                <a:gd name="T7" fmla="*/ 3119 h 3136"/>
                <a:gd name="T8" fmla="*/ 1666 w 1725"/>
                <a:gd name="T9" fmla="*/ 1513 h 3136"/>
                <a:gd name="T10" fmla="*/ 654 w 1725"/>
                <a:gd name="T11" fmla="*/ 73 h 3136"/>
                <a:gd name="T12" fmla="*/ 0 w 1725"/>
                <a:gd name="T13" fmla="*/ 728 h 3136"/>
                <a:gd name="T14" fmla="*/ 119 w 1725"/>
                <a:gd name="T15" fmla="*/ 727 h 3136"/>
                <a:gd name="T16" fmla="*/ 858 w 1725"/>
                <a:gd name="T17" fmla="*/ 232 h 3136"/>
                <a:gd name="T18" fmla="*/ 858 w 1725"/>
                <a:gd name="T19" fmla="*/ 232 h 3136"/>
                <a:gd name="T20" fmla="*/ 1517 w 1725"/>
                <a:gd name="T21" fmla="*/ 1260 h 3136"/>
                <a:gd name="T22" fmla="*/ 1327 w 1725"/>
                <a:gd name="T23" fmla="*/ 1365 h 3136"/>
                <a:gd name="T24" fmla="*/ 654 w 1725"/>
                <a:gd name="T25" fmla="*/ 1263 h 3136"/>
                <a:gd name="T26" fmla="*/ 119 w 1725"/>
                <a:gd name="T27" fmla="*/ 727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5" h="3136">
                  <a:moveTo>
                    <a:pt x="0" y="728"/>
                  </a:moveTo>
                  <a:cubicBezTo>
                    <a:pt x="0" y="1089"/>
                    <a:pt x="293" y="1382"/>
                    <a:pt x="654" y="1382"/>
                  </a:cubicBezTo>
                  <a:cubicBezTo>
                    <a:pt x="654" y="1382"/>
                    <a:pt x="1471" y="1368"/>
                    <a:pt x="1577" y="1789"/>
                  </a:cubicBezTo>
                  <a:cubicBezTo>
                    <a:pt x="1650" y="2081"/>
                    <a:pt x="1614" y="3136"/>
                    <a:pt x="1669" y="3119"/>
                  </a:cubicBezTo>
                  <a:cubicBezTo>
                    <a:pt x="1725" y="3102"/>
                    <a:pt x="1666" y="1513"/>
                    <a:pt x="1666" y="1513"/>
                  </a:cubicBezTo>
                  <a:cubicBezTo>
                    <a:pt x="1666" y="0"/>
                    <a:pt x="654" y="73"/>
                    <a:pt x="654" y="73"/>
                  </a:cubicBezTo>
                  <a:cubicBezTo>
                    <a:pt x="293" y="73"/>
                    <a:pt x="0" y="366"/>
                    <a:pt x="0" y="728"/>
                  </a:cubicBezTo>
                  <a:close/>
                  <a:moveTo>
                    <a:pt x="119" y="727"/>
                  </a:moveTo>
                  <a:cubicBezTo>
                    <a:pt x="119" y="431"/>
                    <a:pt x="464" y="101"/>
                    <a:pt x="858" y="232"/>
                  </a:cubicBezTo>
                  <a:cubicBezTo>
                    <a:pt x="858" y="232"/>
                    <a:pt x="858" y="232"/>
                    <a:pt x="858" y="232"/>
                  </a:cubicBezTo>
                  <a:cubicBezTo>
                    <a:pt x="1302" y="379"/>
                    <a:pt x="1461" y="872"/>
                    <a:pt x="1517" y="1260"/>
                  </a:cubicBezTo>
                  <a:cubicBezTo>
                    <a:pt x="1530" y="1352"/>
                    <a:pt x="1487" y="1434"/>
                    <a:pt x="1327" y="1365"/>
                  </a:cubicBezTo>
                  <a:cubicBezTo>
                    <a:pt x="1190" y="1306"/>
                    <a:pt x="976" y="1254"/>
                    <a:pt x="654" y="1263"/>
                  </a:cubicBezTo>
                  <a:cubicBezTo>
                    <a:pt x="358" y="1263"/>
                    <a:pt x="119" y="1023"/>
                    <a:pt x="119" y="7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AutoShape 38"/>
            <p:cNvSpPr>
              <a:spLocks/>
            </p:cNvSpPr>
            <p:nvPr/>
          </p:nvSpPr>
          <p:spPr bwMode="auto">
            <a:xfrm>
              <a:off x="5076199" y="4805525"/>
              <a:ext cx="345669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594699" y="5256656"/>
            <a:ext cx="1017283" cy="1164487"/>
            <a:chOff x="6276556" y="5517283"/>
            <a:chExt cx="1111011" cy="1271447"/>
          </a:xfrm>
        </p:grpSpPr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6276556" y="5517283"/>
              <a:ext cx="1111011" cy="1271447"/>
            </a:xfrm>
            <a:custGeom>
              <a:avLst/>
              <a:gdLst>
                <a:gd name="T0" fmla="*/ 790 w 1444"/>
                <a:gd name="T1" fmla="*/ 20 h 1653"/>
                <a:gd name="T2" fmla="*/ 172 w 1444"/>
                <a:gd name="T3" fmla="*/ 389 h 1653"/>
                <a:gd name="T4" fmla="*/ 58 w 1444"/>
                <a:gd name="T5" fmla="*/ 1653 h 1653"/>
                <a:gd name="T6" fmla="*/ 136 w 1444"/>
                <a:gd name="T7" fmla="*/ 1463 h 1653"/>
                <a:gd name="T8" fmla="*/ 783 w 1444"/>
                <a:gd name="T9" fmla="*/ 1329 h 1653"/>
                <a:gd name="T10" fmla="*/ 1444 w 1444"/>
                <a:gd name="T11" fmla="*/ 675 h 1653"/>
                <a:gd name="T12" fmla="*/ 790 w 1444"/>
                <a:gd name="T13" fmla="*/ 20 h 1653"/>
                <a:gd name="T14" fmla="*/ 792 w 1444"/>
                <a:gd name="T15" fmla="*/ 1206 h 1653"/>
                <a:gd name="T16" fmla="*/ 324 w 1444"/>
                <a:gd name="T17" fmla="*/ 1248 h 1653"/>
                <a:gd name="T18" fmla="*/ 170 w 1444"/>
                <a:gd name="T19" fmla="*/ 1129 h 1653"/>
                <a:gd name="T20" fmla="*/ 337 w 1444"/>
                <a:gd name="T21" fmla="*/ 389 h 1653"/>
                <a:gd name="T22" fmla="*/ 792 w 1444"/>
                <a:gd name="T23" fmla="*/ 135 h 1653"/>
                <a:gd name="T24" fmla="*/ 1328 w 1444"/>
                <a:gd name="T25" fmla="*/ 671 h 1653"/>
                <a:gd name="T26" fmla="*/ 792 w 1444"/>
                <a:gd name="T27" fmla="*/ 1206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4" h="1653">
                  <a:moveTo>
                    <a:pt x="790" y="20"/>
                  </a:moveTo>
                  <a:cubicBezTo>
                    <a:pt x="453" y="39"/>
                    <a:pt x="262" y="224"/>
                    <a:pt x="172" y="389"/>
                  </a:cubicBezTo>
                  <a:cubicBezTo>
                    <a:pt x="0" y="703"/>
                    <a:pt x="0" y="1653"/>
                    <a:pt x="58" y="1653"/>
                  </a:cubicBezTo>
                  <a:cubicBezTo>
                    <a:pt x="99" y="1653"/>
                    <a:pt x="57" y="1579"/>
                    <a:pt x="136" y="1463"/>
                  </a:cubicBezTo>
                  <a:cubicBezTo>
                    <a:pt x="221" y="1338"/>
                    <a:pt x="783" y="1329"/>
                    <a:pt x="783" y="1329"/>
                  </a:cubicBezTo>
                  <a:cubicBezTo>
                    <a:pt x="1151" y="1329"/>
                    <a:pt x="1444" y="1036"/>
                    <a:pt x="1444" y="675"/>
                  </a:cubicBezTo>
                  <a:cubicBezTo>
                    <a:pt x="1444" y="313"/>
                    <a:pt x="1151" y="0"/>
                    <a:pt x="790" y="20"/>
                  </a:cubicBezTo>
                  <a:close/>
                  <a:moveTo>
                    <a:pt x="792" y="1206"/>
                  </a:moveTo>
                  <a:cubicBezTo>
                    <a:pt x="582" y="1199"/>
                    <a:pt x="427" y="1223"/>
                    <a:pt x="324" y="1248"/>
                  </a:cubicBezTo>
                  <a:cubicBezTo>
                    <a:pt x="222" y="1273"/>
                    <a:pt x="170" y="1254"/>
                    <a:pt x="170" y="1129"/>
                  </a:cubicBezTo>
                  <a:cubicBezTo>
                    <a:pt x="170" y="923"/>
                    <a:pt x="204" y="603"/>
                    <a:pt x="337" y="389"/>
                  </a:cubicBezTo>
                  <a:cubicBezTo>
                    <a:pt x="432" y="237"/>
                    <a:pt x="600" y="135"/>
                    <a:pt x="792" y="135"/>
                  </a:cubicBezTo>
                  <a:cubicBezTo>
                    <a:pt x="1088" y="135"/>
                    <a:pt x="1328" y="375"/>
                    <a:pt x="1328" y="671"/>
                  </a:cubicBezTo>
                  <a:cubicBezTo>
                    <a:pt x="1328" y="966"/>
                    <a:pt x="1088" y="1206"/>
                    <a:pt x="792" y="120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AutoShape 66"/>
            <p:cNvSpPr>
              <a:spLocks/>
            </p:cNvSpPr>
            <p:nvPr/>
          </p:nvSpPr>
          <p:spPr bwMode="auto">
            <a:xfrm>
              <a:off x="6728635" y="5874499"/>
              <a:ext cx="314696" cy="314696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537191" y="4231061"/>
            <a:ext cx="1215733" cy="2209157"/>
            <a:chOff x="6213749" y="4397485"/>
            <a:chExt cx="1327746" cy="2412072"/>
          </a:xfrm>
        </p:grpSpPr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6213749" y="4397485"/>
              <a:ext cx="1327746" cy="2412072"/>
            </a:xfrm>
            <a:custGeom>
              <a:avLst/>
              <a:gdLst>
                <a:gd name="T0" fmla="*/ 1072 w 1726"/>
                <a:gd name="T1" fmla="*/ 73 h 3136"/>
                <a:gd name="T2" fmla="*/ 60 w 1726"/>
                <a:gd name="T3" fmla="*/ 1513 h 3136"/>
                <a:gd name="T4" fmla="*/ 57 w 1726"/>
                <a:gd name="T5" fmla="*/ 3119 h 3136"/>
                <a:gd name="T6" fmla="*/ 149 w 1726"/>
                <a:gd name="T7" fmla="*/ 1789 h 3136"/>
                <a:gd name="T8" fmla="*/ 1072 w 1726"/>
                <a:gd name="T9" fmla="*/ 1382 h 3136"/>
                <a:gd name="T10" fmla="*/ 1726 w 1726"/>
                <a:gd name="T11" fmla="*/ 728 h 3136"/>
                <a:gd name="T12" fmla="*/ 1072 w 1726"/>
                <a:gd name="T13" fmla="*/ 73 h 3136"/>
                <a:gd name="T14" fmla="*/ 1072 w 1726"/>
                <a:gd name="T15" fmla="*/ 1263 h 3136"/>
                <a:gd name="T16" fmla="*/ 399 w 1726"/>
                <a:gd name="T17" fmla="*/ 1365 h 3136"/>
                <a:gd name="T18" fmla="*/ 209 w 1726"/>
                <a:gd name="T19" fmla="*/ 1260 h 3136"/>
                <a:gd name="T20" fmla="*/ 867 w 1726"/>
                <a:gd name="T21" fmla="*/ 232 h 3136"/>
                <a:gd name="T22" fmla="*/ 867 w 1726"/>
                <a:gd name="T23" fmla="*/ 232 h 3136"/>
                <a:gd name="T24" fmla="*/ 1607 w 1726"/>
                <a:gd name="T25" fmla="*/ 727 h 3136"/>
                <a:gd name="T26" fmla="*/ 1072 w 1726"/>
                <a:gd name="T27" fmla="*/ 1263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6" h="3136">
                  <a:moveTo>
                    <a:pt x="1072" y="73"/>
                  </a:moveTo>
                  <a:cubicBezTo>
                    <a:pt x="1072" y="73"/>
                    <a:pt x="60" y="0"/>
                    <a:pt x="60" y="1513"/>
                  </a:cubicBezTo>
                  <a:cubicBezTo>
                    <a:pt x="60" y="1513"/>
                    <a:pt x="0" y="3102"/>
                    <a:pt x="57" y="3119"/>
                  </a:cubicBezTo>
                  <a:cubicBezTo>
                    <a:pt x="111" y="3136"/>
                    <a:pt x="75" y="2081"/>
                    <a:pt x="149" y="1789"/>
                  </a:cubicBezTo>
                  <a:cubicBezTo>
                    <a:pt x="255" y="1368"/>
                    <a:pt x="1072" y="1382"/>
                    <a:pt x="1072" y="1382"/>
                  </a:cubicBezTo>
                  <a:cubicBezTo>
                    <a:pt x="1433" y="1382"/>
                    <a:pt x="1726" y="1089"/>
                    <a:pt x="1726" y="728"/>
                  </a:cubicBezTo>
                  <a:cubicBezTo>
                    <a:pt x="1726" y="366"/>
                    <a:pt x="1433" y="73"/>
                    <a:pt x="1072" y="73"/>
                  </a:cubicBezTo>
                  <a:close/>
                  <a:moveTo>
                    <a:pt x="1072" y="1263"/>
                  </a:moveTo>
                  <a:cubicBezTo>
                    <a:pt x="750" y="1254"/>
                    <a:pt x="536" y="1306"/>
                    <a:pt x="399" y="1365"/>
                  </a:cubicBezTo>
                  <a:cubicBezTo>
                    <a:pt x="239" y="1434"/>
                    <a:pt x="196" y="1352"/>
                    <a:pt x="209" y="1260"/>
                  </a:cubicBezTo>
                  <a:cubicBezTo>
                    <a:pt x="265" y="872"/>
                    <a:pt x="424" y="379"/>
                    <a:pt x="867" y="232"/>
                  </a:cubicBezTo>
                  <a:cubicBezTo>
                    <a:pt x="867" y="232"/>
                    <a:pt x="867" y="232"/>
                    <a:pt x="867" y="232"/>
                  </a:cubicBezTo>
                  <a:cubicBezTo>
                    <a:pt x="1262" y="101"/>
                    <a:pt x="1607" y="431"/>
                    <a:pt x="1607" y="727"/>
                  </a:cubicBezTo>
                  <a:cubicBezTo>
                    <a:pt x="1607" y="1023"/>
                    <a:pt x="1367" y="1263"/>
                    <a:pt x="1072" y="1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122"/>
            <p:cNvSpPr>
              <a:spLocks/>
            </p:cNvSpPr>
            <p:nvPr/>
          </p:nvSpPr>
          <p:spPr bwMode="auto">
            <a:xfrm>
              <a:off x="6799530" y="4793980"/>
              <a:ext cx="315505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273024" y="5256656"/>
            <a:ext cx="1017878" cy="1164487"/>
            <a:chOff x="4833107" y="5517283"/>
            <a:chExt cx="1111662" cy="1271447"/>
          </a:xfrm>
        </p:grpSpPr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4833107" y="5517283"/>
              <a:ext cx="1111662" cy="1271447"/>
            </a:xfrm>
            <a:custGeom>
              <a:avLst/>
              <a:gdLst>
                <a:gd name="T0" fmla="*/ 0 w 1445"/>
                <a:gd name="T1" fmla="*/ 675 h 1653"/>
                <a:gd name="T2" fmla="*/ 662 w 1445"/>
                <a:gd name="T3" fmla="*/ 1329 h 1653"/>
                <a:gd name="T4" fmla="*/ 1309 w 1445"/>
                <a:gd name="T5" fmla="*/ 1463 h 1653"/>
                <a:gd name="T6" fmla="*/ 1387 w 1445"/>
                <a:gd name="T7" fmla="*/ 1653 h 1653"/>
                <a:gd name="T8" fmla="*/ 1273 w 1445"/>
                <a:gd name="T9" fmla="*/ 389 h 1653"/>
                <a:gd name="T10" fmla="*/ 655 w 1445"/>
                <a:gd name="T11" fmla="*/ 20 h 1653"/>
                <a:gd name="T12" fmla="*/ 0 w 1445"/>
                <a:gd name="T13" fmla="*/ 675 h 1653"/>
                <a:gd name="T14" fmla="*/ 117 w 1445"/>
                <a:gd name="T15" fmla="*/ 671 h 1653"/>
                <a:gd name="T16" fmla="*/ 652 w 1445"/>
                <a:gd name="T17" fmla="*/ 135 h 1653"/>
                <a:gd name="T18" fmla="*/ 1108 w 1445"/>
                <a:gd name="T19" fmla="*/ 389 h 1653"/>
                <a:gd name="T20" fmla="*/ 1275 w 1445"/>
                <a:gd name="T21" fmla="*/ 1129 h 1653"/>
                <a:gd name="T22" fmla="*/ 1121 w 1445"/>
                <a:gd name="T23" fmla="*/ 1248 h 1653"/>
                <a:gd name="T24" fmla="*/ 652 w 1445"/>
                <a:gd name="T25" fmla="*/ 1206 h 1653"/>
                <a:gd name="T26" fmla="*/ 117 w 1445"/>
                <a:gd name="T27" fmla="*/ 671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5" h="1653">
                  <a:moveTo>
                    <a:pt x="0" y="675"/>
                  </a:moveTo>
                  <a:cubicBezTo>
                    <a:pt x="0" y="1036"/>
                    <a:pt x="294" y="1329"/>
                    <a:pt x="662" y="1329"/>
                  </a:cubicBezTo>
                  <a:cubicBezTo>
                    <a:pt x="662" y="1329"/>
                    <a:pt x="1224" y="1338"/>
                    <a:pt x="1309" y="1463"/>
                  </a:cubicBezTo>
                  <a:cubicBezTo>
                    <a:pt x="1388" y="1579"/>
                    <a:pt x="1346" y="1653"/>
                    <a:pt x="1387" y="1653"/>
                  </a:cubicBezTo>
                  <a:cubicBezTo>
                    <a:pt x="1445" y="1653"/>
                    <a:pt x="1445" y="703"/>
                    <a:pt x="1273" y="389"/>
                  </a:cubicBezTo>
                  <a:cubicBezTo>
                    <a:pt x="1183" y="224"/>
                    <a:pt x="992" y="39"/>
                    <a:pt x="655" y="20"/>
                  </a:cubicBezTo>
                  <a:cubicBezTo>
                    <a:pt x="294" y="0"/>
                    <a:pt x="0" y="313"/>
                    <a:pt x="0" y="675"/>
                  </a:cubicBezTo>
                  <a:close/>
                  <a:moveTo>
                    <a:pt x="117" y="671"/>
                  </a:moveTo>
                  <a:cubicBezTo>
                    <a:pt x="117" y="375"/>
                    <a:pt x="357" y="135"/>
                    <a:pt x="652" y="135"/>
                  </a:cubicBezTo>
                  <a:cubicBezTo>
                    <a:pt x="845" y="135"/>
                    <a:pt x="1013" y="237"/>
                    <a:pt x="1108" y="389"/>
                  </a:cubicBezTo>
                  <a:cubicBezTo>
                    <a:pt x="1241" y="603"/>
                    <a:pt x="1275" y="923"/>
                    <a:pt x="1275" y="1129"/>
                  </a:cubicBezTo>
                  <a:cubicBezTo>
                    <a:pt x="1275" y="1254"/>
                    <a:pt x="1223" y="1273"/>
                    <a:pt x="1121" y="1248"/>
                  </a:cubicBezTo>
                  <a:cubicBezTo>
                    <a:pt x="1018" y="1223"/>
                    <a:pt x="863" y="1199"/>
                    <a:pt x="652" y="1206"/>
                  </a:cubicBezTo>
                  <a:cubicBezTo>
                    <a:pt x="357" y="1206"/>
                    <a:pt x="117" y="966"/>
                    <a:pt x="117" y="6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12"/>
            <p:cNvSpPr>
              <a:spLocks/>
            </p:cNvSpPr>
            <p:nvPr/>
          </p:nvSpPr>
          <p:spPr bwMode="auto">
            <a:xfrm>
              <a:off x="5233268" y="5874499"/>
              <a:ext cx="269415" cy="291504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0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851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7" grpId="0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695" y="1672109"/>
            <a:ext cx="7632848" cy="44208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00078" y="1948972"/>
            <a:ext cx="5329867" cy="1462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19565" y="5594188"/>
            <a:ext cx="2510380" cy="4987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922334" y="2181185"/>
            <a:ext cx="1091217" cy="58746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</a:t>
            </a:r>
            <a:endParaRPr lang="en-US" altLang="zh-CN" sz="1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258031" y="37813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8258031" y="21811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9715229" y="5679758"/>
            <a:ext cx="1610690" cy="31283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替换文字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755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0326688" y="2425700"/>
            <a:ext cx="2532062" cy="4302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0326688" y="3492500"/>
            <a:ext cx="2532062" cy="4302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0326688" y="4545013"/>
            <a:ext cx="2532062" cy="4302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0326688" y="5599113"/>
            <a:ext cx="2532062" cy="4302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900574" y="2146942"/>
            <a:ext cx="4346894" cy="1933608"/>
            <a:chOff x="3031241" y="2222477"/>
            <a:chExt cx="4121726" cy="1833447"/>
          </a:xfrm>
        </p:grpSpPr>
        <p:grpSp>
          <p:nvGrpSpPr>
            <p:cNvPr id="15" name="Group 14"/>
            <p:cNvGrpSpPr/>
            <p:nvPr/>
          </p:nvGrpSpPr>
          <p:grpSpPr>
            <a:xfrm flipH="1">
              <a:off x="3031241" y="2222477"/>
              <a:ext cx="4121726" cy="1833447"/>
              <a:chOff x="3876268" y="1741695"/>
              <a:chExt cx="4404882" cy="1959402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3876268" y="1741695"/>
                <a:ext cx="4404882" cy="1959402"/>
                <a:chOff x="3237996" y="1785939"/>
                <a:chExt cx="4404882" cy="1959402"/>
              </a:xfrm>
            </p:grpSpPr>
            <p:sp>
              <p:nvSpPr>
                <p:cNvPr id="38" name="Rectangle 34"/>
                <p:cNvSpPr>
                  <a:spLocks noChangeArrowheads="1"/>
                </p:cNvSpPr>
                <p:nvPr/>
              </p:nvSpPr>
              <p:spPr bwMode="auto">
                <a:xfrm flipH="1">
                  <a:off x="3767775" y="1785939"/>
                  <a:ext cx="1639995" cy="103529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Rectangle 38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589676"/>
                  <a:ext cx="1244287" cy="15566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Freeform 42"/>
                <p:cNvSpPr>
                  <a:spLocks/>
                </p:cNvSpPr>
                <p:nvPr/>
              </p:nvSpPr>
              <p:spPr bwMode="auto">
                <a:xfrm flipH="1">
                  <a:off x="5407769" y="1785939"/>
                  <a:ext cx="990821" cy="1959402"/>
                </a:xfrm>
                <a:custGeom>
                  <a:avLst/>
                  <a:gdLst>
                    <a:gd name="T0" fmla="*/ 0 w 401"/>
                    <a:gd name="T1" fmla="*/ 730 h 793"/>
                    <a:gd name="T2" fmla="*/ 401 w 401"/>
                    <a:gd name="T3" fmla="*/ 0 h 793"/>
                    <a:gd name="T4" fmla="*/ 401 w 401"/>
                    <a:gd name="T5" fmla="*/ 419 h 793"/>
                    <a:gd name="T6" fmla="*/ 0 w 401"/>
                    <a:gd name="T7" fmla="*/ 793 h 793"/>
                    <a:gd name="T8" fmla="*/ 0 w 401"/>
                    <a:gd name="T9" fmla="*/ 730 h 7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3">
                      <a:moveTo>
                        <a:pt x="0" y="730"/>
                      </a:moveTo>
                      <a:lnTo>
                        <a:pt x="401" y="0"/>
                      </a:lnTo>
                      <a:lnTo>
                        <a:pt x="401" y="419"/>
                      </a:lnTo>
                      <a:lnTo>
                        <a:pt x="0" y="793"/>
                      </a:lnTo>
                      <a:lnTo>
                        <a:pt x="0" y="73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3237996" y="1785939"/>
                  <a:ext cx="1035295" cy="103529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6" name="Oval 35"/>
              <p:cNvSpPr/>
              <p:nvPr/>
            </p:nvSpPr>
            <p:spPr>
              <a:xfrm>
                <a:off x="3989228" y="1851755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F23B48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9" name="Shape 2102"/>
            <p:cNvSpPr/>
            <p:nvPr/>
          </p:nvSpPr>
          <p:spPr>
            <a:xfrm>
              <a:off x="6432083" y="2522136"/>
              <a:ext cx="473021" cy="378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900574" y="3212499"/>
            <a:ext cx="4346894" cy="1033861"/>
            <a:chOff x="3031241" y="3232838"/>
            <a:chExt cx="4121726" cy="980307"/>
          </a:xfrm>
        </p:grpSpPr>
        <p:grpSp>
          <p:nvGrpSpPr>
            <p:cNvPr id="14" name="Group 13"/>
            <p:cNvGrpSpPr/>
            <p:nvPr/>
          </p:nvGrpSpPr>
          <p:grpSpPr>
            <a:xfrm flipH="1">
              <a:off x="3031241" y="3232838"/>
              <a:ext cx="4121726" cy="980307"/>
              <a:chOff x="3876268" y="2821466"/>
              <a:chExt cx="4404882" cy="1047652"/>
            </a:xfrm>
          </p:grpSpPr>
          <p:grpSp>
            <p:nvGrpSpPr>
              <p:cNvPr id="42" name="Group 41"/>
              <p:cNvGrpSpPr/>
              <p:nvPr/>
            </p:nvGrpSpPr>
            <p:grpSpPr>
              <a:xfrm>
                <a:off x="3876268" y="2821466"/>
                <a:ext cx="4404882" cy="1047652"/>
                <a:chOff x="3237996" y="2865710"/>
                <a:chExt cx="4404882" cy="1047652"/>
              </a:xfrm>
            </p:grpSpPr>
            <p:sp>
              <p:nvSpPr>
                <p:cNvPr id="48" name="Rectangle 35"/>
                <p:cNvSpPr>
                  <a:spLocks noChangeArrowheads="1"/>
                </p:cNvSpPr>
                <p:nvPr/>
              </p:nvSpPr>
              <p:spPr bwMode="auto">
                <a:xfrm flipH="1">
                  <a:off x="3767775" y="2865710"/>
                  <a:ext cx="1639995" cy="103282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Rectangle 39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757697"/>
                  <a:ext cx="1244287" cy="15566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Freeform 43"/>
                <p:cNvSpPr>
                  <a:spLocks/>
                </p:cNvSpPr>
                <p:nvPr/>
              </p:nvSpPr>
              <p:spPr bwMode="auto">
                <a:xfrm flipH="1">
                  <a:off x="5407769" y="2865710"/>
                  <a:ext cx="990821" cy="1047650"/>
                </a:xfrm>
                <a:custGeom>
                  <a:avLst/>
                  <a:gdLst>
                    <a:gd name="T0" fmla="*/ 0 w 401"/>
                    <a:gd name="T1" fmla="*/ 361 h 424"/>
                    <a:gd name="T2" fmla="*/ 401 w 401"/>
                    <a:gd name="T3" fmla="*/ 0 h 424"/>
                    <a:gd name="T4" fmla="*/ 401 w 401"/>
                    <a:gd name="T5" fmla="*/ 418 h 424"/>
                    <a:gd name="T6" fmla="*/ 0 w 401"/>
                    <a:gd name="T7" fmla="*/ 424 h 424"/>
                    <a:gd name="T8" fmla="*/ 0 w 401"/>
                    <a:gd name="T9" fmla="*/ 36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4">
                      <a:moveTo>
                        <a:pt x="0" y="361"/>
                      </a:moveTo>
                      <a:lnTo>
                        <a:pt x="401" y="0"/>
                      </a:lnTo>
                      <a:lnTo>
                        <a:pt x="401" y="418"/>
                      </a:lnTo>
                      <a:lnTo>
                        <a:pt x="0" y="424"/>
                      </a:lnTo>
                      <a:lnTo>
                        <a:pt x="0" y="36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>
                  <a:off x="3237996" y="2866143"/>
                  <a:ext cx="1035295" cy="103529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4" name="Oval 43"/>
              <p:cNvSpPr/>
              <p:nvPr/>
            </p:nvSpPr>
            <p:spPr>
              <a:xfrm>
                <a:off x="3989228" y="2931239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FFC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0" name="Freeform 28"/>
            <p:cNvSpPr>
              <a:spLocks/>
            </p:cNvSpPr>
            <p:nvPr/>
          </p:nvSpPr>
          <p:spPr bwMode="auto">
            <a:xfrm>
              <a:off x="6529452" y="3525293"/>
              <a:ext cx="278281" cy="392275"/>
            </a:xfrm>
            <a:custGeom>
              <a:avLst/>
              <a:gdLst>
                <a:gd name="T0" fmla="*/ 274 w 281"/>
                <a:gd name="T1" fmla="*/ 106 h 396"/>
                <a:gd name="T2" fmla="*/ 94 w 281"/>
                <a:gd name="T3" fmla="*/ 13 h 396"/>
                <a:gd name="T4" fmla="*/ 7 w 281"/>
                <a:gd name="T5" fmla="*/ 47 h 396"/>
                <a:gd name="T6" fmla="*/ 1 w 281"/>
                <a:gd name="T7" fmla="*/ 68 h 396"/>
                <a:gd name="T8" fmla="*/ 3 w 281"/>
                <a:gd name="T9" fmla="*/ 278 h 396"/>
                <a:gd name="T10" fmla="*/ 14 w 281"/>
                <a:gd name="T11" fmla="*/ 291 h 396"/>
                <a:gd name="T12" fmla="*/ 179 w 281"/>
                <a:gd name="T13" fmla="*/ 394 h 396"/>
                <a:gd name="T14" fmla="*/ 187 w 281"/>
                <a:gd name="T15" fmla="*/ 396 h 396"/>
                <a:gd name="T16" fmla="*/ 193 w 281"/>
                <a:gd name="T17" fmla="*/ 395 h 396"/>
                <a:gd name="T18" fmla="*/ 201 w 281"/>
                <a:gd name="T19" fmla="*/ 384 h 396"/>
                <a:gd name="T20" fmla="*/ 201 w 281"/>
                <a:gd name="T21" fmla="*/ 164 h 396"/>
                <a:gd name="T22" fmla="*/ 194 w 281"/>
                <a:gd name="T23" fmla="*/ 152 h 396"/>
                <a:gd name="T24" fmla="*/ 30 w 281"/>
                <a:gd name="T25" fmla="*/ 61 h 396"/>
                <a:gd name="T26" fmla="*/ 53 w 281"/>
                <a:gd name="T27" fmla="*/ 43 h 396"/>
                <a:gd name="T28" fmla="*/ 80 w 281"/>
                <a:gd name="T29" fmla="*/ 39 h 396"/>
                <a:gd name="T30" fmla="*/ 242 w 281"/>
                <a:gd name="T31" fmla="*/ 126 h 396"/>
                <a:gd name="T32" fmla="*/ 246 w 281"/>
                <a:gd name="T33" fmla="*/ 133 h 396"/>
                <a:gd name="T34" fmla="*/ 246 w 281"/>
                <a:gd name="T35" fmla="*/ 342 h 396"/>
                <a:gd name="T36" fmla="*/ 265 w 281"/>
                <a:gd name="T37" fmla="*/ 356 h 396"/>
                <a:gd name="T38" fmla="*/ 281 w 281"/>
                <a:gd name="T39" fmla="*/ 342 h 396"/>
                <a:gd name="T40" fmla="*/ 281 w 281"/>
                <a:gd name="T41" fmla="*/ 117 h 396"/>
                <a:gd name="T42" fmla="*/ 274 w 281"/>
                <a:gd name="T43" fmla="*/ 10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1" h="396">
                  <a:moveTo>
                    <a:pt x="274" y="106"/>
                  </a:moveTo>
                  <a:cubicBezTo>
                    <a:pt x="94" y="13"/>
                    <a:pt x="94" y="13"/>
                    <a:pt x="94" y="13"/>
                  </a:cubicBezTo>
                  <a:cubicBezTo>
                    <a:pt x="69" y="0"/>
                    <a:pt x="21" y="25"/>
                    <a:pt x="7" y="47"/>
                  </a:cubicBezTo>
                  <a:cubicBezTo>
                    <a:pt x="0" y="57"/>
                    <a:pt x="1" y="64"/>
                    <a:pt x="1" y="68"/>
                  </a:cubicBezTo>
                  <a:cubicBezTo>
                    <a:pt x="3" y="278"/>
                    <a:pt x="3" y="278"/>
                    <a:pt x="3" y="278"/>
                  </a:cubicBezTo>
                  <a:cubicBezTo>
                    <a:pt x="3" y="282"/>
                    <a:pt x="9" y="288"/>
                    <a:pt x="14" y="291"/>
                  </a:cubicBezTo>
                  <a:cubicBezTo>
                    <a:pt x="24" y="297"/>
                    <a:pt x="175" y="392"/>
                    <a:pt x="179" y="394"/>
                  </a:cubicBezTo>
                  <a:cubicBezTo>
                    <a:pt x="181" y="396"/>
                    <a:pt x="184" y="396"/>
                    <a:pt x="187" y="396"/>
                  </a:cubicBezTo>
                  <a:cubicBezTo>
                    <a:pt x="189" y="396"/>
                    <a:pt x="191" y="396"/>
                    <a:pt x="193" y="395"/>
                  </a:cubicBezTo>
                  <a:cubicBezTo>
                    <a:pt x="198" y="393"/>
                    <a:pt x="201" y="388"/>
                    <a:pt x="201" y="384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1" y="159"/>
                    <a:pt x="198" y="155"/>
                    <a:pt x="194" y="15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2" y="57"/>
                    <a:pt x="39" y="50"/>
                    <a:pt x="53" y="43"/>
                  </a:cubicBezTo>
                  <a:cubicBezTo>
                    <a:pt x="67" y="36"/>
                    <a:pt x="77" y="38"/>
                    <a:pt x="80" y="39"/>
                  </a:cubicBezTo>
                  <a:cubicBezTo>
                    <a:pt x="80" y="39"/>
                    <a:pt x="237" y="123"/>
                    <a:pt x="242" y="126"/>
                  </a:cubicBezTo>
                  <a:cubicBezTo>
                    <a:pt x="246" y="128"/>
                    <a:pt x="246" y="129"/>
                    <a:pt x="246" y="133"/>
                  </a:cubicBezTo>
                  <a:cubicBezTo>
                    <a:pt x="246" y="137"/>
                    <a:pt x="246" y="342"/>
                    <a:pt x="246" y="342"/>
                  </a:cubicBezTo>
                  <a:cubicBezTo>
                    <a:pt x="246" y="352"/>
                    <a:pt x="257" y="356"/>
                    <a:pt x="265" y="356"/>
                  </a:cubicBezTo>
                  <a:cubicBezTo>
                    <a:pt x="272" y="356"/>
                    <a:pt x="281" y="349"/>
                    <a:pt x="281" y="342"/>
                  </a:cubicBezTo>
                  <a:cubicBezTo>
                    <a:pt x="281" y="117"/>
                    <a:pt x="281" y="117"/>
                    <a:pt x="281" y="117"/>
                  </a:cubicBezTo>
                  <a:cubicBezTo>
                    <a:pt x="281" y="112"/>
                    <a:pt x="278" y="108"/>
                    <a:pt x="274" y="1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900574" y="4258550"/>
            <a:ext cx="4346894" cy="1039160"/>
            <a:chOff x="3031241" y="4224704"/>
            <a:chExt cx="4121726" cy="985332"/>
          </a:xfrm>
        </p:grpSpPr>
        <p:grpSp>
          <p:nvGrpSpPr>
            <p:cNvPr id="13" name="Group 12"/>
            <p:cNvGrpSpPr/>
            <p:nvPr/>
          </p:nvGrpSpPr>
          <p:grpSpPr>
            <a:xfrm flipH="1">
              <a:off x="3031241" y="4224704"/>
              <a:ext cx="4121726" cy="985332"/>
              <a:chOff x="3876268" y="3881472"/>
              <a:chExt cx="4404882" cy="1053023"/>
            </a:xfrm>
          </p:grpSpPr>
          <p:grpSp>
            <p:nvGrpSpPr>
              <p:cNvPr id="52" name="Group 51"/>
              <p:cNvGrpSpPr/>
              <p:nvPr/>
            </p:nvGrpSpPr>
            <p:grpSpPr>
              <a:xfrm>
                <a:off x="3876268" y="3881472"/>
                <a:ext cx="4404882" cy="1053023"/>
                <a:chOff x="3237996" y="3925716"/>
                <a:chExt cx="4404882" cy="1053023"/>
              </a:xfrm>
            </p:grpSpPr>
            <p:sp>
              <p:nvSpPr>
                <p:cNvPr id="56" name="Rectangle 36"/>
                <p:cNvSpPr>
                  <a:spLocks noChangeArrowheads="1"/>
                </p:cNvSpPr>
                <p:nvPr/>
              </p:nvSpPr>
              <p:spPr bwMode="auto">
                <a:xfrm flipH="1">
                  <a:off x="3767775" y="3943011"/>
                  <a:ext cx="1639995" cy="103529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Rectangle 40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925716"/>
                  <a:ext cx="1244287" cy="16060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Freeform 45"/>
                <p:cNvSpPr>
                  <a:spLocks/>
                </p:cNvSpPr>
                <p:nvPr/>
              </p:nvSpPr>
              <p:spPr bwMode="auto">
                <a:xfrm flipH="1">
                  <a:off x="5407769" y="3925716"/>
                  <a:ext cx="990821" cy="1052592"/>
                </a:xfrm>
                <a:custGeom>
                  <a:avLst/>
                  <a:gdLst>
                    <a:gd name="T0" fmla="*/ 401 w 401"/>
                    <a:gd name="T1" fmla="*/ 426 h 426"/>
                    <a:gd name="T2" fmla="*/ 0 w 401"/>
                    <a:gd name="T3" fmla="*/ 65 h 426"/>
                    <a:gd name="T4" fmla="*/ 0 w 401"/>
                    <a:gd name="T5" fmla="*/ 0 h 426"/>
                    <a:gd name="T6" fmla="*/ 401 w 401"/>
                    <a:gd name="T7" fmla="*/ 7 h 426"/>
                    <a:gd name="T8" fmla="*/ 401 w 401"/>
                    <a:gd name="T9" fmla="*/ 426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6">
                      <a:moveTo>
                        <a:pt x="401" y="426"/>
                      </a:moveTo>
                      <a:lnTo>
                        <a:pt x="0" y="65"/>
                      </a:lnTo>
                      <a:lnTo>
                        <a:pt x="0" y="0"/>
                      </a:lnTo>
                      <a:lnTo>
                        <a:pt x="401" y="7"/>
                      </a:lnTo>
                      <a:lnTo>
                        <a:pt x="401" y="42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>
                  <a:off x="3237996" y="3943444"/>
                  <a:ext cx="1035295" cy="1035295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4" name="Oval 53"/>
              <p:cNvSpPr/>
              <p:nvPr/>
            </p:nvSpPr>
            <p:spPr>
              <a:xfrm>
                <a:off x="3989228" y="4009186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00BBD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" name="Freeform 61"/>
            <p:cNvSpPr>
              <a:spLocks noEditPoints="1"/>
            </p:cNvSpPr>
            <p:nvPr/>
          </p:nvSpPr>
          <p:spPr bwMode="auto">
            <a:xfrm>
              <a:off x="6472235" y="4547297"/>
              <a:ext cx="432870" cy="339742"/>
            </a:xfrm>
            <a:custGeom>
              <a:avLst/>
              <a:gdLst>
                <a:gd name="T0" fmla="*/ 50 w 106"/>
                <a:gd name="T1" fmla="*/ 11 h 83"/>
                <a:gd name="T2" fmla="*/ 51 w 106"/>
                <a:gd name="T3" fmla="*/ 11 h 83"/>
                <a:gd name="T4" fmla="*/ 51 w 106"/>
                <a:gd name="T5" fmla="*/ 43 h 83"/>
                <a:gd name="T6" fmla="*/ 19 w 106"/>
                <a:gd name="T7" fmla="*/ 27 h 83"/>
                <a:gd name="T8" fmla="*/ 19 w 106"/>
                <a:gd name="T9" fmla="*/ 26 h 83"/>
                <a:gd name="T10" fmla="*/ 55 w 106"/>
                <a:gd name="T11" fmla="*/ 42 h 83"/>
                <a:gd name="T12" fmla="*/ 56 w 106"/>
                <a:gd name="T13" fmla="*/ 43 h 83"/>
                <a:gd name="T14" fmla="*/ 87 w 106"/>
                <a:gd name="T15" fmla="*/ 27 h 83"/>
                <a:gd name="T16" fmla="*/ 56 w 106"/>
                <a:gd name="T17" fmla="*/ 11 h 83"/>
                <a:gd name="T18" fmla="*/ 55 w 106"/>
                <a:gd name="T19" fmla="*/ 11 h 83"/>
                <a:gd name="T20" fmla="*/ 15 w 106"/>
                <a:gd name="T21" fmla="*/ 29 h 83"/>
                <a:gd name="T22" fmla="*/ 1 w 106"/>
                <a:gd name="T23" fmla="*/ 35 h 83"/>
                <a:gd name="T24" fmla="*/ 1 w 106"/>
                <a:gd name="T25" fmla="*/ 37 h 83"/>
                <a:gd name="T26" fmla="*/ 34 w 106"/>
                <a:gd name="T27" fmla="*/ 53 h 83"/>
                <a:gd name="T28" fmla="*/ 48 w 106"/>
                <a:gd name="T29" fmla="*/ 46 h 83"/>
                <a:gd name="T30" fmla="*/ 105 w 106"/>
                <a:gd name="T31" fmla="*/ 16 h 83"/>
                <a:gd name="T32" fmla="*/ 105 w 106"/>
                <a:gd name="T33" fmla="*/ 18 h 83"/>
                <a:gd name="T34" fmla="*/ 91 w 106"/>
                <a:gd name="T35" fmla="*/ 25 h 83"/>
                <a:gd name="T36" fmla="*/ 58 w 106"/>
                <a:gd name="T37" fmla="*/ 8 h 83"/>
                <a:gd name="T38" fmla="*/ 72 w 106"/>
                <a:gd name="T39" fmla="*/ 0 h 83"/>
                <a:gd name="T40" fmla="*/ 105 w 106"/>
                <a:gd name="T41" fmla="*/ 16 h 83"/>
                <a:gd name="T42" fmla="*/ 106 w 106"/>
                <a:gd name="T43" fmla="*/ 36 h 83"/>
                <a:gd name="T44" fmla="*/ 72 w 106"/>
                <a:gd name="T45" fmla="*/ 53 h 83"/>
                <a:gd name="T46" fmla="*/ 58 w 106"/>
                <a:gd name="T47" fmla="*/ 47 h 83"/>
                <a:gd name="T48" fmla="*/ 58 w 106"/>
                <a:gd name="T49" fmla="*/ 45 h 83"/>
                <a:gd name="T50" fmla="*/ 92 w 106"/>
                <a:gd name="T51" fmla="*/ 29 h 83"/>
                <a:gd name="T52" fmla="*/ 48 w 106"/>
                <a:gd name="T53" fmla="*/ 7 h 83"/>
                <a:gd name="T54" fmla="*/ 33 w 106"/>
                <a:gd name="T55" fmla="*/ 0 h 83"/>
                <a:gd name="T56" fmla="*/ 0 w 106"/>
                <a:gd name="T57" fmla="*/ 17 h 83"/>
                <a:gd name="T58" fmla="*/ 14 w 106"/>
                <a:gd name="T59" fmla="*/ 25 h 83"/>
                <a:gd name="T60" fmla="*/ 48 w 106"/>
                <a:gd name="T61" fmla="*/ 9 h 83"/>
                <a:gd name="T62" fmla="*/ 48 w 106"/>
                <a:gd name="T63" fmla="*/ 7 h 83"/>
                <a:gd name="T64" fmla="*/ 55 w 106"/>
                <a:gd name="T65" fmla="*/ 82 h 83"/>
                <a:gd name="T66" fmla="*/ 56 w 106"/>
                <a:gd name="T67" fmla="*/ 83 h 83"/>
                <a:gd name="T68" fmla="*/ 90 w 106"/>
                <a:gd name="T69" fmla="*/ 65 h 83"/>
                <a:gd name="T70" fmla="*/ 89 w 106"/>
                <a:gd name="T71" fmla="*/ 49 h 83"/>
                <a:gd name="T72" fmla="*/ 73 w 106"/>
                <a:gd name="T73" fmla="*/ 57 h 83"/>
                <a:gd name="T74" fmla="*/ 72 w 106"/>
                <a:gd name="T75" fmla="*/ 57 h 83"/>
                <a:gd name="T76" fmla="*/ 56 w 106"/>
                <a:gd name="T77" fmla="*/ 49 h 83"/>
                <a:gd name="T78" fmla="*/ 55 w 106"/>
                <a:gd name="T79" fmla="*/ 50 h 83"/>
                <a:gd name="T80" fmla="*/ 17 w 106"/>
                <a:gd name="T81" fmla="*/ 49 h 83"/>
                <a:gd name="T82" fmla="*/ 33 w 106"/>
                <a:gd name="T83" fmla="*/ 57 h 83"/>
                <a:gd name="T84" fmla="*/ 50 w 106"/>
                <a:gd name="T85" fmla="*/ 49 h 83"/>
                <a:gd name="T86" fmla="*/ 51 w 106"/>
                <a:gd name="T87" fmla="*/ 50 h 83"/>
                <a:gd name="T88" fmla="*/ 51 w 106"/>
                <a:gd name="T89" fmla="*/ 83 h 83"/>
                <a:gd name="T90" fmla="*/ 17 w 106"/>
                <a:gd name="T91" fmla="*/ 66 h 83"/>
                <a:gd name="T92" fmla="*/ 16 w 106"/>
                <a:gd name="T93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900574" y="4429233"/>
            <a:ext cx="4346894" cy="1928732"/>
            <a:chOff x="3031241" y="4386546"/>
            <a:chExt cx="4121726" cy="1828824"/>
          </a:xfrm>
        </p:grpSpPr>
        <p:grpSp>
          <p:nvGrpSpPr>
            <p:cNvPr id="12" name="Group 11"/>
            <p:cNvGrpSpPr/>
            <p:nvPr/>
          </p:nvGrpSpPr>
          <p:grpSpPr>
            <a:xfrm flipH="1">
              <a:off x="3031241" y="4386546"/>
              <a:ext cx="4121726" cy="1828824"/>
              <a:chOff x="3876268" y="4054432"/>
              <a:chExt cx="4404882" cy="1954461"/>
            </a:xfrm>
          </p:grpSpPr>
          <p:grpSp>
            <p:nvGrpSpPr>
              <p:cNvPr id="60" name="Group 59"/>
              <p:cNvGrpSpPr/>
              <p:nvPr/>
            </p:nvGrpSpPr>
            <p:grpSpPr>
              <a:xfrm>
                <a:off x="3876268" y="4054432"/>
                <a:ext cx="4404882" cy="1954461"/>
                <a:chOff x="3237996" y="4098676"/>
                <a:chExt cx="4404882" cy="1954461"/>
              </a:xfrm>
            </p:grpSpPr>
            <p:sp>
              <p:nvSpPr>
                <p:cNvPr id="62" name="Rectangle 37"/>
                <p:cNvSpPr>
                  <a:spLocks noChangeArrowheads="1"/>
                </p:cNvSpPr>
                <p:nvPr/>
              </p:nvSpPr>
              <p:spPr bwMode="auto">
                <a:xfrm flipH="1">
                  <a:off x="3767775" y="5017842"/>
                  <a:ext cx="1639995" cy="103529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Rectangle 41"/>
                <p:cNvSpPr>
                  <a:spLocks noChangeArrowheads="1"/>
                </p:cNvSpPr>
                <p:nvPr/>
              </p:nvSpPr>
              <p:spPr bwMode="auto">
                <a:xfrm flipH="1">
                  <a:off x="6398591" y="4098676"/>
                  <a:ext cx="1244287" cy="15566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44"/>
                <p:cNvSpPr>
                  <a:spLocks/>
                </p:cNvSpPr>
                <p:nvPr/>
              </p:nvSpPr>
              <p:spPr bwMode="auto">
                <a:xfrm flipH="1">
                  <a:off x="5407769" y="4098676"/>
                  <a:ext cx="990821" cy="1954461"/>
                </a:xfrm>
                <a:custGeom>
                  <a:avLst/>
                  <a:gdLst>
                    <a:gd name="T0" fmla="*/ 401 w 401"/>
                    <a:gd name="T1" fmla="*/ 791 h 791"/>
                    <a:gd name="T2" fmla="*/ 0 w 401"/>
                    <a:gd name="T3" fmla="*/ 63 h 791"/>
                    <a:gd name="T4" fmla="*/ 0 w 401"/>
                    <a:gd name="T5" fmla="*/ 0 h 791"/>
                    <a:gd name="T6" fmla="*/ 401 w 401"/>
                    <a:gd name="T7" fmla="*/ 372 h 791"/>
                    <a:gd name="T8" fmla="*/ 401 w 401"/>
                    <a:gd name="T9" fmla="*/ 791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1">
                      <a:moveTo>
                        <a:pt x="401" y="791"/>
                      </a:moveTo>
                      <a:lnTo>
                        <a:pt x="0" y="63"/>
                      </a:lnTo>
                      <a:lnTo>
                        <a:pt x="0" y="0"/>
                      </a:lnTo>
                      <a:lnTo>
                        <a:pt x="401" y="372"/>
                      </a:lnTo>
                      <a:lnTo>
                        <a:pt x="401" y="79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Oval 64"/>
                <p:cNvSpPr/>
                <p:nvPr/>
              </p:nvSpPr>
              <p:spPr>
                <a:xfrm>
                  <a:off x="3237996" y="5017841"/>
                  <a:ext cx="1035295" cy="103529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1" name="Oval 60"/>
              <p:cNvSpPr/>
              <p:nvPr/>
            </p:nvSpPr>
            <p:spPr>
              <a:xfrm>
                <a:off x="3989229" y="5088670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93796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Freeform 81"/>
            <p:cNvSpPr>
              <a:spLocks noEditPoints="1"/>
            </p:cNvSpPr>
            <p:nvPr/>
          </p:nvSpPr>
          <p:spPr bwMode="auto">
            <a:xfrm>
              <a:off x="6468227" y="5534859"/>
              <a:ext cx="400730" cy="392275"/>
            </a:xfrm>
            <a:custGeom>
              <a:avLst/>
              <a:gdLst>
                <a:gd name="T0" fmla="*/ 86 w 100"/>
                <a:gd name="T1" fmla="*/ 61 h 98"/>
                <a:gd name="T2" fmla="*/ 100 w 100"/>
                <a:gd name="T3" fmla="*/ 55 h 98"/>
                <a:gd name="T4" fmla="*/ 100 w 100"/>
                <a:gd name="T5" fmla="*/ 44 h 98"/>
                <a:gd name="T6" fmla="*/ 86 w 100"/>
                <a:gd name="T7" fmla="*/ 38 h 98"/>
                <a:gd name="T8" fmla="*/ 84 w 100"/>
                <a:gd name="T9" fmla="*/ 32 h 98"/>
                <a:gd name="T10" fmla="*/ 89 w 100"/>
                <a:gd name="T11" fmla="*/ 18 h 98"/>
                <a:gd name="T12" fmla="*/ 82 w 100"/>
                <a:gd name="T13" fmla="*/ 11 h 98"/>
                <a:gd name="T14" fmla="*/ 68 w 100"/>
                <a:gd name="T15" fmla="*/ 16 h 98"/>
                <a:gd name="T16" fmla="*/ 62 w 100"/>
                <a:gd name="T17" fmla="*/ 14 h 98"/>
                <a:gd name="T18" fmla="*/ 56 w 100"/>
                <a:gd name="T19" fmla="*/ 0 h 98"/>
                <a:gd name="T20" fmla="*/ 45 w 100"/>
                <a:gd name="T21" fmla="*/ 0 h 98"/>
                <a:gd name="T22" fmla="*/ 39 w 100"/>
                <a:gd name="T23" fmla="*/ 14 h 98"/>
                <a:gd name="T24" fmla="*/ 33 w 100"/>
                <a:gd name="T25" fmla="*/ 16 h 98"/>
                <a:gd name="T26" fmla="*/ 19 w 100"/>
                <a:gd name="T27" fmla="*/ 11 h 98"/>
                <a:gd name="T28" fmla="*/ 11 w 100"/>
                <a:gd name="T29" fmla="*/ 18 h 98"/>
                <a:gd name="T30" fmla="*/ 17 w 100"/>
                <a:gd name="T31" fmla="*/ 32 h 98"/>
                <a:gd name="T32" fmla="*/ 15 w 100"/>
                <a:gd name="T33" fmla="*/ 38 h 98"/>
                <a:gd name="T34" fmla="*/ 0 w 100"/>
                <a:gd name="T35" fmla="*/ 45 h 98"/>
                <a:gd name="T36" fmla="*/ 0 w 100"/>
                <a:gd name="T37" fmla="*/ 55 h 98"/>
                <a:gd name="T38" fmla="*/ 15 w 100"/>
                <a:gd name="T39" fmla="*/ 61 h 98"/>
                <a:gd name="T40" fmla="*/ 17 w 100"/>
                <a:gd name="T41" fmla="*/ 67 h 98"/>
                <a:gd name="T42" fmla="*/ 12 w 100"/>
                <a:gd name="T43" fmla="*/ 80 h 98"/>
                <a:gd name="T44" fmla="*/ 19 w 100"/>
                <a:gd name="T45" fmla="*/ 88 h 98"/>
                <a:gd name="T46" fmla="*/ 33 w 100"/>
                <a:gd name="T47" fmla="*/ 83 h 98"/>
                <a:gd name="T48" fmla="*/ 39 w 100"/>
                <a:gd name="T49" fmla="*/ 85 h 98"/>
                <a:gd name="T50" fmla="*/ 45 w 100"/>
                <a:gd name="T51" fmla="*/ 98 h 98"/>
                <a:gd name="T52" fmla="*/ 56 w 100"/>
                <a:gd name="T53" fmla="*/ 98 h 98"/>
                <a:gd name="T54" fmla="*/ 62 w 100"/>
                <a:gd name="T55" fmla="*/ 85 h 98"/>
                <a:gd name="T56" fmla="*/ 68 w 100"/>
                <a:gd name="T57" fmla="*/ 82 h 98"/>
                <a:gd name="T58" fmla="*/ 82 w 100"/>
                <a:gd name="T59" fmla="*/ 88 h 98"/>
                <a:gd name="T60" fmla="*/ 90 w 100"/>
                <a:gd name="T61" fmla="*/ 80 h 98"/>
                <a:gd name="T62" fmla="*/ 84 w 100"/>
                <a:gd name="T63" fmla="*/ 67 h 98"/>
                <a:gd name="T64" fmla="*/ 86 w 100"/>
                <a:gd name="T65" fmla="*/ 61 h 98"/>
                <a:gd name="T66" fmla="*/ 86 w 100"/>
                <a:gd name="T67" fmla="*/ 61 h 98"/>
                <a:gd name="T68" fmla="*/ 50 w 100"/>
                <a:gd name="T69" fmla="*/ 65 h 98"/>
                <a:gd name="T70" fmla="*/ 35 w 100"/>
                <a:gd name="T71" fmla="*/ 50 h 98"/>
                <a:gd name="T72" fmla="*/ 50 w 100"/>
                <a:gd name="T73" fmla="*/ 33 h 98"/>
                <a:gd name="T74" fmla="*/ 66 w 100"/>
                <a:gd name="T75" fmla="*/ 50 h 98"/>
                <a:gd name="T76" fmla="*/ 50 w 100"/>
                <a:gd name="T7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98">
                  <a:moveTo>
                    <a:pt x="86" y="61"/>
                  </a:moveTo>
                  <a:cubicBezTo>
                    <a:pt x="86" y="61"/>
                    <a:pt x="100" y="56"/>
                    <a:pt x="100" y="5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0" y="42"/>
                    <a:pt x="86" y="38"/>
                    <a:pt x="86" y="38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2"/>
                    <a:pt x="90" y="19"/>
                    <a:pt x="89" y="18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1" y="10"/>
                    <a:pt x="68" y="16"/>
                    <a:pt x="68" y="16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39" y="14"/>
                    <a:pt x="39" y="14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20" y="10"/>
                    <a:pt x="19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7" y="32"/>
                    <a:pt x="17" y="32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0" y="44"/>
                    <a:pt x="0" y="4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5" y="61"/>
                    <a:pt x="15" y="61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1" y="80"/>
                    <a:pt x="12" y="80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20" y="89"/>
                    <a:pt x="33" y="83"/>
                    <a:pt x="33" y="83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7" y="98"/>
                    <a:pt x="62" y="85"/>
                    <a:pt x="62" y="85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82"/>
                    <a:pt x="81" y="88"/>
                    <a:pt x="82" y="88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6" y="61"/>
                    <a:pt x="86" y="61"/>
                    <a:pt x="86" y="61"/>
                  </a:cubicBezTo>
                  <a:close/>
                  <a:moveTo>
                    <a:pt x="50" y="65"/>
                  </a:moveTo>
                  <a:cubicBezTo>
                    <a:pt x="42" y="65"/>
                    <a:pt x="35" y="58"/>
                    <a:pt x="35" y="50"/>
                  </a:cubicBezTo>
                  <a:cubicBezTo>
                    <a:pt x="35" y="40"/>
                    <a:pt x="42" y="33"/>
                    <a:pt x="50" y="33"/>
                  </a:cubicBezTo>
                  <a:cubicBezTo>
                    <a:pt x="59" y="33"/>
                    <a:pt x="66" y="40"/>
                    <a:pt x="66" y="50"/>
                  </a:cubicBezTo>
                  <a:cubicBezTo>
                    <a:pt x="66" y="58"/>
                    <a:pt x="59" y="65"/>
                    <a:pt x="50" y="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447635" y="2900986"/>
            <a:ext cx="2524202" cy="2534762"/>
            <a:chOff x="705364" y="2937461"/>
            <a:chExt cx="2393449" cy="2403462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 flipH="1">
              <a:off x="705364" y="2937461"/>
              <a:ext cx="2393448" cy="2403461"/>
            </a:xfrm>
            <a:custGeom>
              <a:avLst/>
              <a:gdLst>
                <a:gd name="T0" fmla="*/ 252 w 505"/>
                <a:gd name="T1" fmla="*/ 0 h 505"/>
                <a:gd name="T2" fmla="*/ 331 w 505"/>
                <a:gd name="T3" fmla="*/ 78 h 505"/>
                <a:gd name="T4" fmla="*/ 252 w 505"/>
                <a:gd name="T5" fmla="*/ 157 h 505"/>
                <a:gd name="T6" fmla="*/ 157 w 505"/>
                <a:gd name="T7" fmla="*/ 252 h 505"/>
                <a:gd name="T8" fmla="*/ 252 w 505"/>
                <a:gd name="T9" fmla="*/ 348 h 505"/>
                <a:gd name="T10" fmla="*/ 348 w 505"/>
                <a:gd name="T11" fmla="*/ 252 h 505"/>
                <a:gd name="T12" fmla="*/ 427 w 505"/>
                <a:gd name="T13" fmla="*/ 174 h 505"/>
                <a:gd name="T14" fmla="*/ 505 w 505"/>
                <a:gd name="T15" fmla="*/ 252 h 505"/>
                <a:gd name="T16" fmla="*/ 252 w 505"/>
                <a:gd name="T17" fmla="*/ 505 h 505"/>
                <a:gd name="T18" fmla="*/ 0 w 505"/>
                <a:gd name="T19" fmla="*/ 252 h 505"/>
                <a:gd name="T20" fmla="*/ 252 w 505"/>
                <a:gd name="T21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505">
                  <a:moveTo>
                    <a:pt x="252" y="0"/>
                  </a:moveTo>
                  <a:cubicBezTo>
                    <a:pt x="296" y="0"/>
                    <a:pt x="331" y="35"/>
                    <a:pt x="331" y="78"/>
                  </a:cubicBezTo>
                  <a:cubicBezTo>
                    <a:pt x="331" y="121"/>
                    <a:pt x="296" y="157"/>
                    <a:pt x="252" y="157"/>
                  </a:cubicBezTo>
                  <a:cubicBezTo>
                    <a:pt x="200" y="157"/>
                    <a:pt x="157" y="200"/>
                    <a:pt x="157" y="252"/>
                  </a:cubicBezTo>
                  <a:cubicBezTo>
                    <a:pt x="157" y="305"/>
                    <a:pt x="200" y="348"/>
                    <a:pt x="252" y="348"/>
                  </a:cubicBezTo>
                  <a:cubicBezTo>
                    <a:pt x="305" y="348"/>
                    <a:pt x="348" y="305"/>
                    <a:pt x="348" y="252"/>
                  </a:cubicBezTo>
                  <a:cubicBezTo>
                    <a:pt x="348" y="209"/>
                    <a:pt x="383" y="174"/>
                    <a:pt x="427" y="174"/>
                  </a:cubicBezTo>
                  <a:cubicBezTo>
                    <a:pt x="470" y="174"/>
                    <a:pt x="505" y="209"/>
                    <a:pt x="505" y="252"/>
                  </a:cubicBezTo>
                  <a:cubicBezTo>
                    <a:pt x="505" y="392"/>
                    <a:pt x="392" y="505"/>
                    <a:pt x="252" y="505"/>
                  </a:cubicBezTo>
                  <a:cubicBezTo>
                    <a:pt x="113" y="505"/>
                    <a:pt x="0" y="392"/>
                    <a:pt x="0" y="252"/>
                  </a:cubicBezTo>
                  <a:cubicBezTo>
                    <a:pt x="0" y="113"/>
                    <a:pt x="113" y="0"/>
                    <a:pt x="2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 flipH="1">
              <a:off x="705364" y="2937461"/>
              <a:ext cx="1199729" cy="1574266"/>
            </a:xfrm>
            <a:custGeom>
              <a:avLst/>
              <a:gdLst>
                <a:gd name="T0" fmla="*/ 0 w 253"/>
                <a:gd name="T1" fmla="*/ 157 h 331"/>
                <a:gd name="T2" fmla="*/ 96 w 253"/>
                <a:gd name="T3" fmla="*/ 252 h 331"/>
                <a:gd name="T4" fmla="*/ 175 w 253"/>
                <a:gd name="T5" fmla="*/ 331 h 331"/>
                <a:gd name="T6" fmla="*/ 253 w 253"/>
                <a:gd name="T7" fmla="*/ 252 h 331"/>
                <a:gd name="T8" fmla="*/ 0 w 253"/>
                <a:gd name="T9" fmla="*/ 0 h 331"/>
                <a:gd name="T10" fmla="*/ 0 w 253"/>
                <a:gd name="T11" fmla="*/ 15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331">
                  <a:moveTo>
                    <a:pt x="0" y="157"/>
                  </a:moveTo>
                  <a:cubicBezTo>
                    <a:pt x="53" y="157"/>
                    <a:pt x="96" y="200"/>
                    <a:pt x="96" y="252"/>
                  </a:cubicBezTo>
                  <a:cubicBezTo>
                    <a:pt x="96" y="296"/>
                    <a:pt x="131" y="331"/>
                    <a:pt x="175" y="331"/>
                  </a:cubicBezTo>
                  <a:cubicBezTo>
                    <a:pt x="218" y="331"/>
                    <a:pt x="253" y="296"/>
                    <a:pt x="253" y="252"/>
                  </a:cubicBezTo>
                  <a:cubicBezTo>
                    <a:pt x="253" y="113"/>
                    <a:pt x="140" y="0"/>
                    <a:pt x="0" y="0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 flipH="1">
              <a:off x="1530552" y="2937461"/>
              <a:ext cx="743071" cy="7470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 flipH="1">
              <a:off x="705364" y="4137190"/>
              <a:ext cx="1568259" cy="1203733"/>
            </a:xfrm>
            <a:custGeom>
              <a:avLst/>
              <a:gdLst>
                <a:gd name="T0" fmla="*/ 174 w 331"/>
                <a:gd name="T1" fmla="*/ 0 h 253"/>
                <a:gd name="T2" fmla="*/ 78 w 331"/>
                <a:gd name="T3" fmla="*/ 96 h 253"/>
                <a:gd name="T4" fmla="*/ 0 w 331"/>
                <a:gd name="T5" fmla="*/ 175 h 253"/>
                <a:gd name="T6" fmla="*/ 78 w 331"/>
                <a:gd name="T7" fmla="*/ 253 h 253"/>
                <a:gd name="T8" fmla="*/ 331 w 331"/>
                <a:gd name="T9" fmla="*/ 0 h 253"/>
                <a:gd name="T10" fmla="*/ 174 w 331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53">
                  <a:moveTo>
                    <a:pt x="174" y="0"/>
                  </a:moveTo>
                  <a:cubicBezTo>
                    <a:pt x="174" y="53"/>
                    <a:pt x="131" y="96"/>
                    <a:pt x="78" y="96"/>
                  </a:cubicBezTo>
                  <a:cubicBezTo>
                    <a:pt x="35" y="96"/>
                    <a:pt x="0" y="131"/>
                    <a:pt x="0" y="175"/>
                  </a:cubicBezTo>
                  <a:cubicBezTo>
                    <a:pt x="0" y="218"/>
                    <a:pt x="35" y="253"/>
                    <a:pt x="78" y="253"/>
                  </a:cubicBezTo>
                  <a:cubicBezTo>
                    <a:pt x="218" y="253"/>
                    <a:pt x="331" y="140"/>
                    <a:pt x="331" y="0"/>
                  </a:cubicBezTo>
                  <a:lnTo>
                    <a:pt x="17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 flipH="1">
              <a:off x="705364" y="3764652"/>
              <a:ext cx="745073" cy="7470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 flipH="1">
              <a:off x="1905093" y="3764652"/>
              <a:ext cx="1193719" cy="1576271"/>
            </a:xfrm>
            <a:custGeom>
              <a:avLst/>
              <a:gdLst>
                <a:gd name="T0" fmla="*/ 252 w 252"/>
                <a:gd name="T1" fmla="*/ 174 h 331"/>
                <a:gd name="T2" fmla="*/ 157 w 252"/>
                <a:gd name="T3" fmla="*/ 78 h 331"/>
                <a:gd name="T4" fmla="*/ 78 w 252"/>
                <a:gd name="T5" fmla="*/ 0 h 331"/>
                <a:gd name="T6" fmla="*/ 0 w 252"/>
                <a:gd name="T7" fmla="*/ 78 h 331"/>
                <a:gd name="T8" fmla="*/ 252 w 252"/>
                <a:gd name="T9" fmla="*/ 331 h 331"/>
                <a:gd name="T10" fmla="*/ 252 w 252"/>
                <a:gd name="T11" fmla="*/ 17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331">
                  <a:moveTo>
                    <a:pt x="252" y="174"/>
                  </a:moveTo>
                  <a:cubicBezTo>
                    <a:pt x="200" y="174"/>
                    <a:pt x="157" y="131"/>
                    <a:pt x="157" y="78"/>
                  </a:cubicBezTo>
                  <a:cubicBezTo>
                    <a:pt x="157" y="35"/>
                    <a:pt x="122" y="0"/>
                    <a:pt x="78" y="0"/>
                  </a:cubicBezTo>
                  <a:cubicBezTo>
                    <a:pt x="35" y="0"/>
                    <a:pt x="0" y="35"/>
                    <a:pt x="0" y="78"/>
                  </a:cubicBezTo>
                  <a:cubicBezTo>
                    <a:pt x="0" y="218"/>
                    <a:pt x="113" y="331"/>
                    <a:pt x="252" y="331"/>
                  </a:cubicBezTo>
                  <a:lnTo>
                    <a:pt x="252" y="1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 flipH="1">
              <a:off x="1530552" y="4593847"/>
              <a:ext cx="743071" cy="7470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7"/>
            <p:cNvSpPr>
              <a:spLocks noChangeArrowheads="1"/>
            </p:cNvSpPr>
            <p:nvPr/>
          </p:nvSpPr>
          <p:spPr bwMode="auto">
            <a:xfrm flipH="1">
              <a:off x="2273623" y="3763651"/>
              <a:ext cx="825190" cy="7470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 flipH="1">
              <a:off x="1446432" y="3684537"/>
              <a:ext cx="909310" cy="9093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713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uild="p"/>
      <p:bldP spid="74" grpId="0" build="p"/>
      <p:bldP spid="75" grpId="0" build="p"/>
      <p:bldP spid="7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1"/>
          <p:cNvSpPr>
            <a:spLocks/>
          </p:cNvSpPr>
          <p:nvPr/>
        </p:nvSpPr>
        <p:spPr bwMode="auto">
          <a:xfrm>
            <a:off x="3971126" y="1343"/>
            <a:ext cx="8875271" cy="7230680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vert="horz" wrap="square" lIns="45299" tIns="22650" rIns="45299" bIns="2265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0" y="3287048"/>
            <a:ext cx="5163710" cy="198093"/>
            <a:chOff x="0" y="2341322"/>
            <a:chExt cx="4403469" cy="115214"/>
          </a:xfrm>
          <a:solidFill>
            <a:schemeClr val="accent1"/>
          </a:solidFill>
        </p:grpSpPr>
        <p:sp>
          <p:nvSpPr>
            <p:cNvPr id="13" name="Rectangle 12"/>
            <p:cNvSpPr/>
            <p:nvPr/>
          </p:nvSpPr>
          <p:spPr>
            <a:xfrm>
              <a:off x="0" y="2341322"/>
              <a:ext cx="440346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237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237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81969" y="3444262"/>
            <a:ext cx="2872581" cy="54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3200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altLang="zh-CN" sz="3200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1781973" y="3983818"/>
            <a:ext cx="3381738" cy="64902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442">
              <a:spcBef>
                <a:spcPct val="20000"/>
              </a:spcBef>
              <a:defRPr/>
            </a:pPr>
            <a: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There are many variations of passages but the majority </a:t>
            </a:r>
            <a:r>
              <a:rPr lang="en-US" sz="1406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havesuffered</a:t>
            </a:r>
            <a:r>
              <a:rPr lang="en-US" sz="1406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sz="140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alteration in some form, by injected.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5811" y="3350731"/>
            <a:ext cx="1043260" cy="95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622" dirty="0" smtClean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5622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82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77"/>
          <p:cNvGrpSpPr/>
          <p:nvPr/>
        </p:nvGrpSpPr>
        <p:grpSpPr>
          <a:xfrm>
            <a:off x="2880237" y="4705502"/>
            <a:ext cx="2043356" cy="1769966"/>
            <a:chOff x="5097085" y="4489719"/>
            <a:chExt cx="2125426" cy="1841056"/>
          </a:xfrm>
        </p:grpSpPr>
        <p:sp>
          <p:nvSpPr>
            <p:cNvPr id="79" name="Freeform 14"/>
            <p:cNvSpPr>
              <a:spLocks/>
            </p:cNvSpPr>
            <p:nvPr/>
          </p:nvSpPr>
          <p:spPr bwMode="auto">
            <a:xfrm>
              <a:off x="5451323" y="4693191"/>
              <a:ext cx="1415725" cy="1637583"/>
            </a:xfrm>
            <a:custGeom>
              <a:avLst/>
              <a:gdLst>
                <a:gd name="T0" fmla="*/ 577 w 1155"/>
                <a:gd name="T1" fmla="*/ 0 h 1336"/>
                <a:gd name="T2" fmla="*/ 0 w 1155"/>
                <a:gd name="T3" fmla="*/ 335 h 1336"/>
                <a:gd name="T4" fmla="*/ 0 w 1155"/>
                <a:gd name="T5" fmla="*/ 1004 h 1336"/>
                <a:gd name="T6" fmla="*/ 577 w 1155"/>
                <a:gd name="T7" fmla="*/ 1336 h 1336"/>
                <a:gd name="T8" fmla="*/ 1155 w 1155"/>
                <a:gd name="T9" fmla="*/ 1004 h 1336"/>
                <a:gd name="T10" fmla="*/ 1155 w 1155"/>
                <a:gd name="T11" fmla="*/ 335 h 1336"/>
                <a:gd name="T12" fmla="*/ 577 w 1155"/>
                <a:gd name="T13" fmla="*/ 0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5" h="1336">
                  <a:moveTo>
                    <a:pt x="577" y="0"/>
                  </a:moveTo>
                  <a:lnTo>
                    <a:pt x="0" y="335"/>
                  </a:lnTo>
                  <a:lnTo>
                    <a:pt x="0" y="1004"/>
                  </a:lnTo>
                  <a:lnTo>
                    <a:pt x="577" y="1336"/>
                  </a:lnTo>
                  <a:lnTo>
                    <a:pt x="1155" y="1004"/>
                  </a:lnTo>
                  <a:lnTo>
                    <a:pt x="1155" y="335"/>
                  </a:lnTo>
                  <a:lnTo>
                    <a:pt x="577" y="0"/>
                  </a:lnTo>
                  <a:close/>
                </a:path>
              </a:pathLst>
            </a:custGeom>
            <a:gradFill>
              <a:gsLst>
                <a:gs pos="0">
                  <a:srgbClr val="AA6F39"/>
                </a:gs>
                <a:gs pos="100000">
                  <a:srgbClr val="9C622E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7"/>
            <p:cNvSpPr>
              <a:spLocks/>
            </p:cNvSpPr>
            <p:nvPr/>
          </p:nvSpPr>
          <p:spPr bwMode="auto">
            <a:xfrm>
              <a:off x="5451323" y="4693191"/>
              <a:ext cx="709701" cy="817566"/>
            </a:xfrm>
            <a:custGeom>
              <a:avLst/>
              <a:gdLst>
                <a:gd name="T0" fmla="*/ 579 w 579"/>
                <a:gd name="T1" fmla="*/ 3 h 667"/>
                <a:gd name="T2" fmla="*/ 577 w 579"/>
                <a:gd name="T3" fmla="*/ 0 h 667"/>
                <a:gd name="T4" fmla="*/ 3 w 579"/>
                <a:gd name="T5" fmla="*/ 335 h 667"/>
                <a:gd name="T6" fmla="*/ 0 w 579"/>
                <a:gd name="T7" fmla="*/ 335 h 667"/>
                <a:gd name="T8" fmla="*/ 0 w 579"/>
                <a:gd name="T9" fmla="*/ 335 h 667"/>
                <a:gd name="T10" fmla="*/ 0 w 579"/>
                <a:gd name="T11" fmla="*/ 335 h 667"/>
                <a:gd name="T12" fmla="*/ 3 w 579"/>
                <a:gd name="T13" fmla="*/ 335 h 667"/>
                <a:gd name="T14" fmla="*/ 577 w 579"/>
                <a:gd name="T15" fmla="*/ 667 h 667"/>
                <a:gd name="T16" fmla="*/ 579 w 579"/>
                <a:gd name="T17" fmla="*/ 667 h 667"/>
                <a:gd name="T18" fmla="*/ 579 w 579"/>
                <a:gd name="T19" fmla="*/ 3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9" h="667">
                  <a:moveTo>
                    <a:pt x="579" y="3"/>
                  </a:moveTo>
                  <a:lnTo>
                    <a:pt x="577" y="0"/>
                  </a:lnTo>
                  <a:lnTo>
                    <a:pt x="3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3" y="335"/>
                  </a:lnTo>
                  <a:lnTo>
                    <a:pt x="577" y="667"/>
                  </a:lnTo>
                  <a:lnTo>
                    <a:pt x="579" y="667"/>
                  </a:lnTo>
                  <a:lnTo>
                    <a:pt x="579" y="3"/>
                  </a:lnTo>
                  <a:close/>
                </a:path>
              </a:pathLst>
            </a:custGeom>
            <a:gradFill>
              <a:gsLst>
                <a:gs pos="0">
                  <a:srgbClr val="AA6F39"/>
                </a:gs>
                <a:gs pos="100000">
                  <a:srgbClr val="A16A34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18"/>
            <p:cNvSpPr>
              <a:spLocks/>
            </p:cNvSpPr>
            <p:nvPr/>
          </p:nvSpPr>
          <p:spPr bwMode="auto">
            <a:xfrm>
              <a:off x="5097085" y="4489719"/>
              <a:ext cx="1061487" cy="614094"/>
            </a:xfrm>
            <a:custGeom>
              <a:avLst/>
              <a:gdLst>
                <a:gd name="T0" fmla="*/ 0 w 866"/>
                <a:gd name="T1" fmla="*/ 335 h 501"/>
                <a:gd name="T2" fmla="*/ 289 w 866"/>
                <a:gd name="T3" fmla="*/ 501 h 501"/>
                <a:gd name="T4" fmla="*/ 866 w 866"/>
                <a:gd name="T5" fmla="*/ 166 h 501"/>
                <a:gd name="T6" fmla="*/ 579 w 866"/>
                <a:gd name="T7" fmla="*/ 0 h 501"/>
                <a:gd name="T8" fmla="*/ 0 w 866"/>
                <a:gd name="T9" fmla="*/ 335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0" y="335"/>
                  </a:moveTo>
                  <a:lnTo>
                    <a:pt x="289" y="501"/>
                  </a:lnTo>
                  <a:lnTo>
                    <a:pt x="866" y="166"/>
                  </a:lnTo>
                  <a:lnTo>
                    <a:pt x="579" y="0"/>
                  </a:lnTo>
                  <a:lnTo>
                    <a:pt x="0" y="335"/>
                  </a:lnTo>
                  <a:close/>
                </a:path>
              </a:pathLst>
            </a:custGeom>
            <a:gradFill>
              <a:gsLst>
                <a:gs pos="0">
                  <a:srgbClr val="D69B59"/>
                </a:gs>
                <a:gs pos="100000">
                  <a:srgbClr val="FEBA6F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19"/>
            <p:cNvSpPr>
              <a:spLocks/>
            </p:cNvSpPr>
            <p:nvPr/>
          </p:nvSpPr>
          <p:spPr bwMode="auto">
            <a:xfrm>
              <a:off x="6161024" y="4489719"/>
              <a:ext cx="1061487" cy="614094"/>
            </a:xfrm>
            <a:custGeom>
              <a:avLst/>
              <a:gdLst>
                <a:gd name="T0" fmla="*/ 866 w 866"/>
                <a:gd name="T1" fmla="*/ 335 h 501"/>
                <a:gd name="T2" fmla="*/ 576 w 866"/>
                <a:gd name="T3" fmla="*/ 501 h 501"/>
                <a:gd name="T4" fmla="*/ 0 w 866"/>
                <a:gd name="T5" fmla="*/ 169 h 501"/>
                <a:gd name="T6" fmla="*/ 287 w 866"/>
                <a:gd name="T7" fmla="*/ 0 h 501"/>
                <a:gd name="T8" fmla="*/ 866 w 866"/>
                <a:gd name="T9" fmla="*/ 335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866" y="335"/>
                  </a:moveTo>
                  <a:lnTo>
                    <a:pt x="576" y="501"/>
                  </a:lnTo>
                  <a:lnTo>
                    <a:pt x="0" y="169"/>
                  </a:lnTo>
                  <a:lnTo>
                    <a:pt x="287" y="0"/>
                  </a:lnTo>
                  <a:lnTo>
                    <a:pt x="866" y="335"/>
                  </a:lnTo>
                  <a:close/>
                </a:path>
              </a:pathLst>
            </a:custGeom>
            <a:gradFill>
              <a:gsLst>
                <a:gs pos="0">
                  <a:srgbClr val="DC9D54"/>
                </a:gs>
                <a:gs pos="100000">
                  <a:srgbClr val="FFBB6E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16"/>
            <p:cNvSpPr>
              <a:spLocks/>
            </p:cNvSpPr>
            <p:nvPr/>
          </p:nvSpPr>
          <p:spPr bwMode="auto">
            <a:xfrm>
              <a:off x="5451323" y="5103813"/>
              <a:ext cx="709701" cy="1226962"/>
            </a:xfrm>
            <a:custGeom>
              <a:avLst/>
              <a:gdLst>
                <a:gd name="T0" fmla="*/ 3 w 579"/>
                <a:gd name="T1" fmla="*/ 0 h 1001"/>
                <a:gd name="T2" fmla="*/ 0 w 579"/>
                <a:gd name="T3" fmla="*/ 0 h 1001"/>
                <a:gd name="T4" fmla="*/ 0 w 579"/>
                <a:gd name="T5" fmla="*/ 669 h 1001"/>
                <a:gd name="T6" fmla="*/ 577 w 579"/>
                <a:gd name="T7" fmla="*/ 1001 h 1001"/>
                <a:gd name="T8" fmla="*/ 579 w 579"/>
                <a:gd name="T9" fmla="*/ 1001 h 1001"/>
                <a:gd name="T10" fmla="*/ 579 w 579"/>
                <a:gd name="T11" fmla="*/ 332 h 1001"/>
                <a:gd name="T12" fmla="*/ 577 w 579"/>
                <a:gd name="T13" fmla="*/ 332 h 1001"/>
                <a:gd name="T14" fmla="*/ 3 w 579"/>
                <a:gd name="T15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9" h="1001">
                  <a:moveTo>
                    <a:pt x="3" y="0"/>
                  </a:moveTo>
                  <a:lnTo>
                    <a:pt x="0" y="0"/>
                  </a:lnTo>
                  <a:lnTo>
                    <a:pt x="0" y="669"/>
                  </a:lnTo>
                  <a:lnTo>
                    <a:pt x="577" y="1001"/>
                  </a:lnTo>
                  <a:lnTo>
                    <a:pt x="579" y="1001"/>
                  </a:lnTo>
                  <a:lnTo>
                    <a:pt x="579" y="332"/>
                  </a:lnTo>
                  <a:lnTo>
                    <a:pt x="577" y="332"/>
                  </a:lnTo>
                  <a:lnTo>
                    <a:pt x="3" y="0"/>
                  </a:lnTo>
                  <a:close/>
                </a:path>
              </a:pathLst>
            </a:custGeom>
            <a:gradFill>
              <a:gsLst>
                <a:gs pos="0">
                  <a:srgbClr val="CB8F4D"/>
                </a:gs>
                <a:gs pos="100000">
                  <a:srgbClr val="A16C38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20"/>
            <p:cNvSpPr>
              <a:spLocks/>
            </p:cNvSpPr>
            <p:nvPr/>
          </p:nvSpPr>
          <p:spPr bwMode="auto">
            <a:xfrm>
              <a:off x="5097085" y="5103813"/>
              <a:ext cx="1063939" cy="614094"/>
            </a:xfrm>
            <a:custGeom>
              <a:avLst/>
              <a:gdLst>
                <a:gd name="T0" fmla="*/ 0 w 868"/>
                <a:gd name="T1" fmla="*/ 166 h 501"/>
                <a:gd name="T2" fmla="*/ 289 w 868"/>
                <a:gd name="T3" fmla="*/ 0 h 501"/>
                <a:gd name="T4" fmla="*/ 868 w 868"/>
                <a:gd name="T5" fmla="*/ 332 h 501"/>
                <a:gd name="T6" fmla="*/ 579 w 868"/>
                <a:gd name="T7" fmla="*/ 501 h 501"/>
                <a:gd name="T8" fmla="*/ 0 w 868"/>
                <a:gd name="T9" fmla="*/ 16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8" h="501">
                  <a:moveTo>
                    <a:pt x="0" y="166"/>
                  </a:moveTo>
                  <a:lnTo>
                    <a:pt x="289" y="0"/>
                  </a:lnTo>
                  <a:lnTo>
                    <a:pt x="868" y="332"/>
                  </a:lnTo>
                  <a:lnTo>
                    <a:pt x="579" y="501"/>
                  </a:lnTo>
                  <a:lnTo>
                    <a:pt x="0" y="166"/>
                  </a:lnTo>
                  <a:close/>
                </a:path>
              </a:pathLst>
            </a:custGeom>
            <a:gradFill>
              <a:gsLst>
                <a:gs pos="0">
                  <a:srgbClr val="D69B59"/>
                </a:gs>
                <a:gs pos="100000">
                  <a:srgbClr val="FEBA6F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21"/>
            <p:cNvSpPr>
              <a:spLocks/>
            </p:cNvSpPr>
            <p:nvPr/>
          </p:nvSpPr>
          <p:spPr bwMode="auto">
            <a:xfrm>
              <a:off x="6161024" y="5103813"/>
              <a:ext cx="1061487" cy="614094"/>
            </a:xfrm>
            <a:custGeom>
              <a:avLst/>
              <a:gdLst>
                <a:gd name="T0" fmla="*/ 866 w 866"/>
                <a:gd name="T1" fmla="*/ 166 h 501"/>
                <a:gd name="T2" fmla="*/ 576 w 866"/>
                <a:gd name="T3" fmla="*/ 0 h 501"/>
                <a:gd name="T4" fmla="*/ 0 w 866"/>
                <a:gd name="T5" fmla="*/ 332 h 501"/>
                <a:gd name="T6" fmla="*/ 287 w 866"/>
                <a:gd name="T7" fmla="*/ 501 h 501"/>
                <a:gd name="T8" fmla="*/ 866 w 866"/>
                <a:gd name="T9" fmla="*/ 16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866" y="166"/>
                  </a:moveTo>
                  <a:lnTo>
                    <a:pt x="576" y="0"/>
                  </a:lnTo>
                  <a:lnTo>
                    <a:pt x="0" y="332"/>
                  </a:lnTo>
                  <a:lnTo>
                    <a:pt x="287" y="501"/>
                  </a:lnTo>
                  <a:lnTo>
                    <a:pt x="866" y="166"/>
                  </a:lnTo>
                  <a:close/>
                </a:path>
              </a:pathLst>
            </a:custGeom>
            <a:gradFill>
              <a:gsLst>
                <a:gs pos="0">
                  <a:srgbClr val="D99C5B"/>
                </a:gs>
                <a:gs pos="100000">
                  <a:srgbClr val="FEBC6E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948757" y="1741744"/>
            <a:ext cx="3906316" cy="3685116"/>
            <a:chOff x="1593653" y="1193226"/>
            <a:chExt cx="8916937" cy="8412003"/>
          </a:xfrm>
        </p:grpSpPr>
        <p:grpSp>
          <p:nvGrpSpPr>
            <p:cNvPr id="87" name="Group 86"/>
            <p:cNvGrpSpPr/>
            <p:nvPr/>
          </p:nvGrpSpPr>
          <p:grpSpPr>
            <a:xfrm>
              <a:off x="1593653" y="1193226"/>
              <a:ext cx="8916937" cy="8412003"/>
              <a:chOff x="1906641" y="2079025"/>
              <a:chExt cx="8916937" cy="8412003"/>
            </a:xfrm>
          </p:grpSpPr>
          <p:sp>
            <p:nvSpPr>
              <p:cNvPr id="102" name="AutoShape 191"/>
              <p:cNvSpPr>
                <a:spLocks/>
              </p:cNvSpPr>
              <p:nvPr/>
            </p:nvSpPr>
            <p:spPr bwMode="auto">
              <a:xfrm>
                <a:off x="6352334" y="2079025"/>
                <a:ext cx="1752302" cy="205082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6" y="0"/>
                      <a:pt x="0" y="4131"/>
                      <a:pt x="0" y="9228"/>
                    </a:cubicBezTo>
                    <a:cubicBezTo>
                      <a:pt x="0" y="12674"/>
                      <a:pt x="2212" y="15677"/>
                      <a:pt x="5487" y="17262"/>
                    </a:cubicBezTo>
                    <a:lnTo>
                      <a:pt x="5949" y="21600"/>
                    </a:lnTo>
                    <a:lnTo>
                      <a:pt x="10310" y="18446"/>
                    </a:lnTo>
                    <a:cubicBezTo>
                      <a:pt x="10472" y="18453"/>
                      <a:pt x="10636" y="18457"/>
                      <a:pt x="10800" y="18457"/>
                    </a:cubicBezTo>
                    <a:cubicBezTo>
                      <a:pt x="16764" y="18457"/>
                      <a:pt x="21600" y="14326"/>
                      <a:pt x="21600" y="9228"/>
                    </a:cubicBezTo>
                    <a:cubicBezTo>
                      <a:pt x="21600" y="4131"/>
                      <a:pt x="16764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AutoShape 192"/>
              <p:cNvSpPr>
                <a:spLocks/>
              </p:cNvSpPr>
              <p:nvPr/>
            </p:nvSpPr>
            <p:spPr bwMode="auto">
              <a:xfrm>
                <a:off x="5313302" y="7360485"/>
                <a:ext cx="2674229" cy="313054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2674"/>
                      <a:pt x="2212" y="15677"/>
                      <a:pt x="5487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6" y="18457"/>
                      <a:pt x="10800" y="18457"/>
                    </a:cubicBezTo>
                    <a:cubicBezTo>
                      <a:pt x="16765" y="18457"/>
                      <a:pt x="21600" y="14325"/>
                      <a:pt x="21600" y="9228"/>
                    </a:cubicBezTo>
                    <a:cubicBezTo>
                      <a:pt x="21600" y="4131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AutoShape 193"/>
              <p:cNvSpPr>
                <a:spLocks/>
              </p:cNvSpPr>
              <p:nvPr/>
            </p:nvSpPr>
            <p:spPr bwMode="auto">
              <a:xfrm>
                <a:off x="7478662" y="7087894"/>
                <a:ext cx="2186651" cy="256193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5"/>
                      <a:pt x="2212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AutoShape 194"/>
              <p:cNvSpPr>
                <a:spLocks/>
              </p:cNvSpPr>
              <p:nvPr/>
            </p:nvSpPr>
            <p:spPr bwMode="auto">
              <a:xfrm>
                <a:off x="6863333" y="4992347"/>
                <a:ext cx="2697650" cy="315822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9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9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AutoShape 195"/>
              <p:cNvSpPr>
                <a:spLocks/>
              </p:cNvSpPr>
              <p:nvPr/>
            </p:nvSpPr>
            <p:spPr bwMode="auto">
              <a:xfrm>
                <a:off x="5551769" y="3476057"/>
                <a:ext cx="2401696" cy="281110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7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7" name="AutoShape 196"/>
              <p:cNvSpPr>
                <a:spLocks/>
              </p:cNvSpPr>
              <p:nvPr/>
            </p:nvSpPr>
            <p:spPr bwMode="auto">
              <a:xfrm>
                <a:off x="9043597" y="5418271"/>
                <a:ext cx="1779981" cy="208276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09" y="18447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5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AutoShape 197"/>
              <p:cNvSpPr>
                <a:spLocks/>
              </p:cNvSpPr>
              <p:nvPr/>
            </p:nvSpPr>
            <p:spPr bwMode="auto">
              <a:xfrm>
                <a:off x="1906641" y="4055314"/>
                <a:ext cx="1754431" cy="205295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4326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8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AutoShape 198"/>
              <p:cNvSpPr>
                <a:spLocks/>
              </p:cNvSpPr>
              <p:nvPr/>
            </p:nvSpPr>
            <p:spPr bwMode="auto">
              <a:xfrm>
                <a:off x="5381436" y="5878269"/>
                <a:ext cx="1907730" cy="22339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1"/>
                      <a:pt x="16765" y="0"/>
                      <a:pt x="10800" y="0"/>
                    </a:cubicBez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4325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1" y="18446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AutoShape 199"/>
              <p:cNvSpPr>
                <a:spLocks/>
              </p:cNvSpPr>
              <p:nvPr/>
            </p:nvSpPr>
            <p:spPr bwMode="auto">
              <a:xfrm>
                <a:off x="2074845" y="5912343"/>
                <a:ext cx="1826822" cy="213601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1"/>
                      <a:pt x="16765" y="0"/>
                      <a:pt x="10800" y="0"/>
                    </a:cubicBezTo>
                    <a:cubicBezTo>
                      <a:pt x="4836" y="0"/>
                      <a:pt x="0" y="4131"/>
                      <a:pt x="0" y="9228"/>
                    </a:cubicBezTo>
                    <a:cubicBezTo>
                      <a:pt x="0" y="14325"/>
                      <a:pt x="4836" y="18457"/>
                      <a:pt x="10800" y="18457"/>
                    </a:cubicBezTo>
                    <a:cubicBezTo>
                      <a:pt x="10964" y="18457"/>
                      <a:pt x="11127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1" name="AutoShape 200"/>
              <p:cNvSpPr>
                <a:spLocks/>
              </p:cNvSpPr>
              <p:nvPr/>
            </p:nvSpPr>
            <p:spPr bwMode="auto">
              <a:xfrm>
                <a:off x="3337439" y="6830210"/>
                <a:ext cx="2376146" cy="278554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9229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5" y="0"/>
                      <a:pt x="0" y="4132"/>
                      <a:pt x="0" y="9229"/>
                    </a:cubicBezTo>
                    <a:cubicBezTo>
                      <a:pt x="0" y="14326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0" y="18446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5"/>
                      <a:pt x="21600" y="9229"/>
                    </a:cubicBezTo>
                    <a:close/>
                    <a:moveTo>
                      <a:pt x="21600" y="9229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AutoShape 201"/>
              <p:cNvSpPr>
                <a:spLocks/>
              </p:cNvSpPr>
              <p:nvPr/>
            </p:nvSpPr>
            <p:spPr bwMode="auto">
              <a:xfrm>
                <a:off x="3133039" y="4172443"/>
                <a:ext cx="2921212" cy="342656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6" y="0"/>
                      <a:pt x="0" y="4132"/>
                      <a:pt x="0" y="9228"/>
                    </a:cubicBezTo>
                    <a:cubicBezTo>
                      <a:pt x="0" y="14326"/>
                      <a:pt x="4836" y="18457"/>
                      <a:pt x="10800" y="18457"/>
                    </a:cubicBezTo>
                    <a:cubicBezTo>
                      <a:pt x="10965" y="18457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AutoShape 202"/>
              <p:cNvSpPr>
                <a:spLocks/>
              </p:cNvSpPr>
              <p:nvPr/>
            </p:nvSpPr>
            <p:spPr bwMode="auto">
              <a:xfrm>
                <a:off x="7921528" y="3099114"/>
                <a:ext cx="2133422" cy="250230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4"/>
                      <a:pt x="2212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7"/>
                    </a:lnTo>
                    <a:cubicBezTo>
                      <a:pt x="10473" y="18453"/>
                      <a:pt x="10636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4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AutoShape 203"/>
              <p:cNvSpPr>
                <a:spLocks/>
              </p:cNvSpPr>
              <p:nvPr/>
            </p:nvSpPr>
            <p:spPr bwMode="auto">
              <a:xfrm>
                <a:off x="3558872" y="2419765"/>
                <a:ext cx="2146197" cy="251295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1" y="0"/>
                    </a:cubicBezTo>
                    <a:cubicBezTo>
                      <a:pt x="4836" y="0"/>
                      <a:pt x="0" y="4132"/>
                      <a:pt x="0" y="9228"/>
                    </a:cubicBezTo>
                    <a:cubicBezTo>
                      <a:pt x="0" y="14326"/>
                      <a:pt x="4836" y="18458"/>
                      <a:pt x="10801" y="18458"/>
                    </a:cubicBezTo>
                    <a:cubicBezTo>
                      <a:pt x="10965" y="18458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8" name="Text Placeholder 1"/>
            <p:cNvSpPr txBox="1">
              <a:spLocks/>
            </p:cNvSpPr>
            <p:nvPr/>
          </p:nvSpPr>
          <p:spPr>
            <a:xfrm>
              <a:off x="3678521" y="2183853"/>
              <a:ext cx="1222967" cy="905869"/>
            </a:xfrm>
            <a:prstGeom prst="rect">
              <a:avLst/>
            </a:prstGeom>
          </p:spPr>
          <p:txBody>
            <a:bodyPr vert="horz" lIns="0" tIns="30803" rIns="0" bIns="30803" anchor="ctr"/>
            <a:lstStyle>
              <a:lvl1pPr mar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/>
                <a:buNone/>
                <a:defRPr sz="3700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1097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3235205" y="4018182"/>
              <a:ext cx="2155982" cy="13534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96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总结</a:t>
              </a:r>
              <a:endParaRPr lang="en-US" sz="296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6952867" y="4770929"/>
              <a:ext cx="1812021" cy="11245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37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不足</a:t>
              </a:r>
              <a:endParaRPr lang="en-US" sz="2372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5404208" y="7235534"/>
              <a:ext cx="1812021" cy="11245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37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经验</a:t>
              </a:r>
              <a:endParaRPr lang="en-US" sz="2372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5601022" y="3218227"/>
              <a:ext cx="1672973" cy="10332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情况</a:t>
              </a:r>
              <a:endParaRPr lang="en-US" sz="207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3493006" y="2013833"/>
              <a:ext cx="1672973" cy="10332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目标</a:t>
              </a:r>
              <a:endParaRPr lang="en-US" sz="207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8860841" y="4939839"/>
              <a:ext cx="1570516" cy="9645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95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提升</a:t>
              </a:r>
              <a:endParaRPr lang="en-US" sz="1928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3501785" y="6561848"/>
              <a:ext cx="1570516" cy="9645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95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计划</a:t>
              </a:r>
              <a:endParaRPr lang="en-US" sz="1928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8" name="Rounded Rectangle 9"/>
          <p:cNvSpPr/>
          <p:nvPr/>
        </p:nvSpPr>
        <p:spPr>
          <a:xfrm>
            <a:off x="6336621" y="2230708"/>
            <a:ext cx="867022" cy="8678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12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Rounded Rectangle 12"/>
          <p:cNvSpPr/>
          <p:nvPr/>
        </p:nvSpPr>
        <p:spPr>
          <a:xfrm>
            <a:off x="6336621" y="3773135"/>
            <a:ext cx="867022" cy="86786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12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Rounded Rectangle 15"/>
          <p:cNvSpPr/>
          <p:nvPr/>
        </p:nvSpPr>
        <p:spPr>
          <a:xfrm>
            <a:off x="6336621" y="5313746"/>
            <a:ext cx="867022" cy="86786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12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6434028" y="2301876"/>
            <a:ext cx="672208" cy="715516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52" name="Text Placeholder 7"/>
          <p:cNvSpPr txBox="1">
            <a:spLocks/>
          </p:cNvSpPr>
          <p:nvPr/>
        </p:nvSpPr>
        <p:spPr>
          <a:xfrm>
            <a:off x="6434028" y="3858023"/>
            <a:ext cx="672208" cy="715516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53" name="Text Placeholder 7"/>
          <p:cNvSpPr txBox="1">
            <a:spLocks/>
          </p:cNvSpPr>
          <p:nvPr/>
        </p:nvSpPr>
        <p:spPr>
          <a:xfrm>
            <a:off x="6434028" y="5391379"/>
            <a:ext cx="672208" cy="715516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7507592" y="2226416"/>
            <a:ext cx="1925373" cy="29595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7507592" y="2651290"/>
            <a:ext cx="2789469" cy="63353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7507592" y="3767935"/>
            <a:ext cx="1925373" cy="29595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2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7507592" y="4175976"/>
            <a:ext cx="2789469" cy="63353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507592" y="5309454"/>
            <a:ext cx="1925373" cy="29595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3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7507592" y="5700661"/>
            <a:ext cx="2789469" cy="63353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942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C5DE5A5A-CA84-49B7-8190-B9AF5F74A30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419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6|1.6|1.7|1.7|1.3|1.2"/>
</p:tagLst>
</file>

<file path=ppt/theme/theme1.xml><?xml version="1.0" encoding="utf-8"?>
<a:theme xmlns:a="http://schemas.openxmlformats.org/drawingml/2006/main" name="1_自定义设计方案">
  <a:themeElements>
    <a:clrScheme name="自定义 4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B491A"/>
      </a:accent1>
      <a:accent2>
        <a:srgbClr val="0B0B0B"/>
      </a:accent2>
      <a:accent3>
        <a:srgbClr val="9B491A"/>
      </a:accent3>
      <a:accent4>
        <a:srgbClr val="0B0B0B"/>
      </a:accent4>
      <a:accent5>
        <a:srgbClr val="9B491A"/>
      </a:accent5>
      <a:accent6>
        <a:srgbClr val="0B0B0B"/>
      </a:accent6>
      <a:hlink>
        <a:srgbClr val="9B491A"/>
      </a:hlink>
      <a:folHlink>
        <a:srgbClr val="0B0B0B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2550</Words>
  <Application>Microsoft Office PowerPoint</Application>
  <PresentationFormat>自定义</PresentationFormat>
  <Paragraphs>234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FontAwesome</vt:lpstr>
      <vt:lpstr>Gill Sans</vt:lpstr>
      <vt:lpstr>Lato Black</vt:lpstr>
      <vt:lpstr>Lato Regular</vt:lpstr>
      <vt:lpstr>League Gothic Regular</vt:lpstr>
      <vt:lpstr>SimSun-ExtB</vt:lpstr>
      <vt:lpstr>冬青黑体简体中文 W3</vt:lpstr>
      <vt:lpstr>方正正准黑简体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bt419.pptx</dc:title>
  <dc:creator/>
  <cp:lastModifiedBy/>
  <cp:revision>1</cp:revision>
  <dcterms:created xsi:type="dcterms:W3CDTF">2016-10-17T14:00:15Z</dcterms:created>
  <dcterms:modified xsi:type="dcterms:W3CDTF">2016-11-17T12:21:34Z</dcterms:modified>
</cp:coreProperties>
</file>