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3" r:id="rId3"/>
  </p:sldMasterIdLst>
  <p:notesMasterIdLst>
    <p:notesMasterId r:id="rId3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F9EB39"/>
    <a:srgbClr val="FFDB01"/>
    <a:srgbClr val="FFFF00"/>
    <a:srgbClr val="FFCC00"/>
    <a:srgbClr val="993300"/>
    <a:srgbClr val="FF6600"/>
    <a:srgbClr val="FFFFFF"/>
    <a:srgbClr val="018DE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710" y="58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C4-46D6-82C0-48AB7AA7CE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1C4-46D6-82C0-48AB7AA7CE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2010736"/>
        <c:axId val="1212011296"/>
      </c:barChart>
      <c:catAx>
        <c:axId val="1212010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1212011296"/>
        <c:crosses val="autoZero"/>
        <c:auto val="1"/>
        <c:lblAlgn val="ctr"/>
        <c:lblOffset val="100"/>
        <c:noMultiLvlLbl val="0"/>
      </c:catAx>
      <c:valAx>
        <c:axId val="1212011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121201073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5F-4A37-9E6A-2DC5D76AEC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DB01"/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75F-4A37-9E6A-2DC5D76AEC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2015776"/>
        <c:axId val="1212025296"/>
      </c:barChart>
      <c:catAx>
        <c:axId val="1212015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  <c:crossAx val="1212025296"/>
        <c:crosses val="autoZero"/>
        <c:auto val="1"/>
        <c:lblAlgn val="ctr"/>
        <c:lblOffset val="100"/>
        <c:noMultiLvlLbl val="0"/>
      </c:catAx>
      <c:valAx>
        <c:axId val="1212025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FFC000"/>
                </a:solidFill>
              </a:defRPr>
            </a:pPr>
            <a:endParaRPr lang="zh-CN"/>
          </a:p>
        </c:txPr>
        <c:crossAx val="121201577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>
                <a:solidFill>
                  <a:srgbClr val="FFC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400">
                <a:solidFill>
                  <a:srgbClr val="F9EB39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defRPr>
            </a:pPr>
            <a:endParaRPr lang="zh-CN"/>
          </a:p>
        </c:txPr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687DB4D-7B90-4584-8393-907B9DC5145A}" type="datetime1">
              <a:rPr lang="zh-CN" altLang="en-US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3379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/>
              <a:t>单击此处编辑母版文本样式</a:t>
            </a:r>
          </a:p>
          <a:p>
            <a:pPr>
              <a:defRPr/>
            </a:pPr>
            <a:r>
              <a:rPr lang="zh-CN" altLang="zh-CN"/>
              <a:t>第二级</a:t>
            </a:r>
          </a:p>
          <a:p>
            <a:pPr>
              <a:defRPr/>
            </a:pPr>
            <a:r>
              <a:rPr lang="zh-CN" altLang="zh-CN"/>
              <a:t>第三级</a:t>
            </a:r>
          </a:p>
          <a:p>
            <a:pPr>
              <a:defRPr/>
            </a:pPr>
            <a:r>
              <a:rPr lang="zh-CN" altLang="zh-CN"/>
              <a:t>第四级</a:t>
            </a:r>
          </a:p>
          <a:p>
            <a:pPr>
              <a:defRPr/>
            </a:pPr>
            <a:r>
              <a:rPr lang="zh-CN" altLang="zh-CN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mtClean="0"/>
            </a:lvl1pPr>
          </a:lstStyle>
          <a:p>
            <a:pPr>
              <a:defRPr/>
            </a:pPr>
            <a:fld id="{33AD9530-11DE-468B-93F6-DA553068BE50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2531119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687DB4D-7B90-4584-8393-907B9DC5145A}" type="datetime1">
              <a:rPr lang="zh-CN" altLang="en-US" smtClean="0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AD9530-11DE-468B-93F6-DA553068BE50}" type="slidenum">
              <a:rPr lang="zh-CN" altLang="en-US" smtClean="0"/>
              <a:pPr>
                <a:defRPr/>
              </a:pPr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38962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687DB4D-7B90-4584-8393-907B9DC5145A}" type="datetime1">
              <a:rPr lang="zh-CN" altLang="en-US" smtClean="0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AD9530-11DE-468B-93F6-DA553068BE50}" type="slidenum">
              <a:rPr lang="zh-CN" altLang="en-US" smtClean="0"/>
              <a:pPr>
                <a:defRPr/>
              </a:pPr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30193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687DB4D-7B90-4584-8393-907B9DC5145A}" type="datetime1">
              <a:rPr lang="zh-CN" altLang="en-US" smtClean="0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AD9530-11DE-468B-93F6-DA553068BE50}" type="slidenum">
              <a:rPr lang="zh-CN" altLang="en-US" smtClean="0"/>
              <a:pPr>
                <a:defRPr/>
              </a:pPr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33745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687DB4D-7B90-4584-8393-907B9DC5145A}" type="datetime1">
              <a:rPr lang="zh-CN" altLang="en-US" smtClean="0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AD9530-11DE-468B-93F6-DA553068BE50}" type="slidenum">
              <a:rPr lang="zh-CN" altLang="en-US" smtClean="0"/>
              <a:pPr>
                <a:defRPr/>
              </a:pPr>
              <a:t>25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13067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687DB4D-7B90-4584-8393-907B9DC5145A}" type="datetime1">
              <a:rPr lang="zh-CN" altLang="en-US" smtClean="0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AD9530-11DE-468B-93F6-DA553068BE50}" type="slidenum">
              <a:rPr lang="zh-CN" altLang="en-US" smtClean="0"/>
              <a:pPr>
                <a:defRPr/>
              </a:pPr>
              <a:t>30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0631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687DB4D-7B90-4584-8393-907B9DC5145A}" type="datetime1">
              <a:rPr lang="zh-CN" altLang="en-US" smtClean="0"/>
              <a:pPr>
                <a:defRPr/>
              </a:pPr>
              <a:t>2016/11/6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3AD9530-11DE-468B-93F6-DA553068BE50}" type="slidenum">
              <a:rPr lang="zh-CN" altLang="en-US" smtClean="0"/>
              <a:pPr>
                <a:defRPr/>
              </a:pPr>
              <a:t>31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57651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F6213-43A0-4D97-87F7-5AB745BA7E9C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4BBA6-835F-4D43-A365-E328851406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460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796E0-F764-4081-8A09-3DA8729F3019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4A51E-127A-4D13-B2F8-96C768662C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2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EEE8A-5B80-4DED-88FE-6BBCC89861EA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36208-FF63-4563-BA76-337AFEB682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46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895127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56927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4241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89526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3084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0000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176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8595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AB17E-C8F3-4A04-B37B-D32D63BD58AF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E0C77-CFED-4103-89D2-222C4F7B02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987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4388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0854103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6912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531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34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212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401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206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168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6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82BA3-6345-4614-9E3B-C1BCD0C3BAE4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163C1-8D83-4D68-A38F-917FB7FC46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866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7025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886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85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99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D59B7-D438-4CF8-82C7-8F7BA6DEDCD6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035C7-42F7-4C4D-B056-9DF1C8272D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02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2AA32-0747-4384-890B-C815ECBD052B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34E5E-67AB-4EC1-A770-4DD5321B8D1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94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5B938-0618-49AE-954A-93BC134DF2A2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90691-8FF4-45A2-8140-129F1BD43A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378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7FFC0-162A-410E-8DB3-EB67851AB155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6D0D1-DE81-4F12-965D-FCA87137D5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79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0191D-B2BE-4D33-A609-E305A2847CFC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4EE6C-1F6D-45C3-9FFA-AA3DAA04E1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4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F980D-2F06-43D4-81BC-E56D7550D369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FD1C9-91F9-4542-BCB6-06923B6157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2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F763382-EAFE-46E0-B630-59748D4021E4}" type="datetime1">
              <a:rPr lang="zh-CN" altLang="en-US"/>
              <a:pPr>
                <a:defRPr/>
              </a:pPr>
              <a:t>2016/11/6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694487-87AC-4902-9535-5D233B870B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1522075" cy="649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15498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2738837" y="4486574"/>
            <a:ext cx="5647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工作汇报年终总结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036763" y="5233827"/>
            <a:ext cx="73414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FFC000"/>
                </a:solidFill>
                <a:latin typeface="微软雅黑" pitchFamily="34" charset="-122"/>
                <a:sym typeface="宋体" pitchFamily="2" charset="-122"/>
              </a:rPr>
              <a:t>PRESENTATION TEMPELETE TITLE</a:t>
            </a:r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3548063" y="5781515"/>
            <a:ext cx="4320222" cy="338772"/>
            <a:chOff x="0" y="0"/>
            <a:chExt cx="6805" cy="533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1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0" y="0"/>
              <a:ext cx="1" cy="502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8"/>
              <a:ext cx="1" cy="494"/>
            </a:xfrm>
            <a:prstGeom prst="line">
              <a:avLst/>
            </a:prstGeom>
            <a:noFill/>
            <a:ln w="9525">
              <a:solidFill>
                <a:srgbClr val="FFC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FC000"/>
                </a:solidFill>
                <a:latin typeface="方正兰亭黑_GB18030" pitchFamily="2" charset="-122"/>
                <a:ea typeface="方正兰亭黑_GB1803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工作总结</a:t>
              </a: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商务报告</a:t>
              </a: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4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 dirty="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新年计划</a:t>
              </a: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0" y="0"/>
              <a:ext cx="1583" cy="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C000"/>
                  </a:solidFill>
                  <a:latin typeface="方正兰亭黑_GB18030" pitchFamily="2" charset="-122"/>
                  <a:ea typeface="方正兰亭黑_GB18030" pitchFamily="2" charset="-122"/>
                  <a:sym typeface="方正兰亭中黑_GBK" pitchFamily="2" charset="-122"/>
                </a:rPr>
                <a:t>商务展示</a:t>
              </a:r>
            </a:p>
          </p:txBody>
        </p:sp>
      </p:grpSp>
      <p:sp>
        <p:nvSpPr>
          <p:cNvPr id="21" name="Oval 208"/>
          <p:cNvSpPr>
            <a:spLocks/>
          </p:cNvSpPr>
          <p:nvPr/>
        </p:nvSpPr>
        <p:spPr bwMode="auto">
          <a:xfrm rot="10800000">
            <a:off x="2282594" y="1884546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61659" y="1683530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Oval 208"/>
          <p:cNvSpPr>
            <a:spLocks/>
          </p:cNvSpPr>
          <p:nvPr/>
        </p:nvSpPr>
        <p:spPr bwMode="auto">
          <a:xfrm rot="10800000">
            <a:off x="3793252" y="178790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Oval 208"/>
          <p:cNvSpPr>
            <a:spLocks/>
          </p:cNvSpPr>
          <p:nvPr/>
        </p:nvSpPr>
        <p:spPr bwMode="auto">
          <a:xfrm rot="10800000">
            <a:off x="6862032" y="1864588"/>
            <a:ext cx="2112595" cy="2038543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Oval 208"/>
          <p:cNvSpPr>
            <a:spLocks/>
          </p:cNvSpPr>
          <p:nvPr/>
        </p:nvSpPr>
        <p:spPr bwMode="auto">
          <a:xfrm rot="10800000">
            <a:off x="5313379" y="2232017"/>
            <a:ext cx="2051144" cy="1852170"/>
          </a:xfrm>
          <a:prstGeom prst="ellipse">
            <a:avLst/>
          </a:prstGeom>
          <a:solidFill>
            <a:srgbClr val="FFC000"/>
          </a:solidFill>
          <a:ln w="22225" cap="rnd">
            <a:solidFill>
              <a:srgbClr val="FFC000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219408" y="1606851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94703" y="1957772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88188" y="1703489"/>
            <a:ext cx="1260281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1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zh-CN" altLang="en-US" sz="15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28199" y="-720188"/>
            <a:ext cx="487362" cy="487362"/>
          </a:xfrm>
          <a:prstGeom prst="rect">
            <a:avLst/>
          </a:prstGeom>
        </p:spPr>
      </p:pic>
    </p:spTree>
  </p:cSld>
  <p:clrMapOvr>
    <a:masterClrMapping/>
  </p:clrMapOvr>
  <p:transition spd="slow" advTm="30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101" grpId="0" bldLvl="0" autoUpdateAnimBg="0"/>
      <p:bldP spid="4103" grpId="0" bldLvl="0" autoUpdateAnimBg="0"/>
      <p:bldP spid="21" grpId="0" animBg="1"/>
      <p:bldP spid="8" grpId="0"/>
      <p:bldP spid="29" grpId="0" animBg="1"/>
      <p:bldP spid="30" grpId="0" animBg="1"/>
      <p:bldP spid="31" grpId="0" animBg="1"/>
      <p:bldP spid="32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  <a:endParaRPr lang="zh-CN" altLang="en-US"/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1128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 dirty="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FFC000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99070" y="2654300"/>
            <a:ext cx="449168" cy="438150"/>
            <a:chOff x="46" y="0"/>
            <a:chExt cx="590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46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3</a:t>
              </a:r>
              <a:endParaRPr lang="zh-CN" altLang="en-US" dirty="0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75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25400"/>
            <a:ext cx="11522075" cy="1825625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>
              <a:noFill/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59163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60963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59163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60963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企业</a:t>
            </a:r>
            <a:r>
              <a:rPr lang="en-US" altLang="zh-CN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LOGO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27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1000502031 w 4"/>
              <a:gd name="T1" fmla="*/ 0 h 4"/>
              <a:gd name="T2" fmla="*/ 2000373825 w 4"/>
              <a:gd name="T3" fmla="*/ 249810464 h 4"/>
              <a:gd name="T4" fmla="*/ 0 w 4"/>
              <a:gd name="T5" fmla="*/ 249810464 h 4"/>
              <a:gd name="T6" fmla="*/ 1000502031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7122254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64511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7351910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64511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7352057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FFC00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/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/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 dirty="0"/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69286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78724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056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1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490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2942575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2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6"/>
              <a:ext cx="3724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添加标题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2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99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0" grpId="0" animBg="1"/>
      <p:bldP spid="18441" grpId="0" bldLvl="0" autoUpdateAnimBg="0"/>
      <p:bldP spid="18442" grpId="0" animBg="1"/>
      <p:bldP spid="18443" grpId="0" bldLvl="0" autoUpdateAnimBg="0"/>
      <p:bldP spid="16396" grpId="0" animBg="1"/>
      <p:bldP spid="18458" grpId="0" bldLvl="0" autoUpdateAnimBg="0"/>
      <p:bldP spid="184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3168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字之内。</a:t>
              </a:r>
              <a:endParaRPr lang="en-US" altLang="zh-CN" sz="11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513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51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4007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1513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7820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148" y="0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0488" y="2846388"/>
            <a:ext cx="592137" cy="588962"/>
            <a:chOff x="1360488" y="2846388"/>
            <a:chExt cx="592137" cy="588962"/>
          </a:xfrm>
        </p:grpSpPr>
        <p:sp>
          <p:nvSpPr>
            <p:cNvPr id="17421" name="Freeform 7"/>
            <p:cNvSpPr>
              <a:spLocks noChangeArrowheads="1"/>
            </p:cNvSpPr>
            <p:nvPr/>
          </p:nvSpPr>
          <p:spPr bwMode="auto">
            <a:xfrm>
              <a:off x="1360488" y="2846388"/>
              <a:ext cx="592137" cy="588962"/>
            </a:xfrm>
            <a:custGeom>
              <a:avLst/>
              <a:gdLst>
                <a:gd name="T0" fmla="*/ 2147483647 w 203"/>
                <a:gd name="T1" fmla="*/ 0 h 204"/>
                <a:gd name="T2" fmla="*/ 2147483647 w 203"/>
                <a:gd name="T3" fmla="*/ 2147483647 h 204"/>
                <a:gd name="T4" fmla="*/ 2147483647 w 203"/>
                <a:gd name="T5" fmla="*/ 2147483647 h 204"/>
                <a:gd name="T6" fmla="*/ 2147483647 w 203"/>
                <a:gd name="T7" fmla="*/ 2147483647 h 204"/>
                <a:gd name="T8" fmla="*/ 2147483647 w 203"/>
                <a:gd name="T9" fmla="*/ 2147483647 h 204"/>
                <a:gd name="T10" fmla="*/ 2147483647 w 203"/>
                <a:gd name="T11" fmla="*/ 2147483647 h 204"/>
                <a:gd name="T12" fmla="*/ 2147483647 w 203"/>
                <a:gd name="T13" fmla="*/ 2147483647 h 204"/>
                <a:gd name="T14" fmla="*/ 2147483647 w 203"/>
                <a:gd name="T15" fmla="*/ 2147483647 h 204"/>
                <a:gd name="T16" fmla="*/ 2147483647 w 203"/>
                <a:gd name="T17" fmla="*/ 2147483647 h 204"/>
                <a:gd name="T18" fmla="*/ 2147483647 w 203"/>
                <a:gd name="T19" fmla="*/ 2147483647 h 204"/>
                <a:gd name="T20" fmla="*/ 2147483647 w 203"/>
                <a:gd name="T21" fmla="*/ 2147483647 h 204"/>
                <a:gd name="T22" fmla="*/ 2147483647 w 203"/>
                <a:gd name="T23" fmla="*/ 2147483647 h 204"/>
                <a:gd name="T24" fmla="*/ 2147483647 w 203"/>
                <a:gd name="T25" fmla="*/ 2147483647 h 204"/>
                <a:gd name="T26" fmla="*/ 2147483647 w 203"/>
                <a:gd name="T27" fmla="*/ 2147483647 h 204"/>
                <a:gd name="T28" fmla="*/ 2147483647 w 203"/>
                <a:gd name="T29" fmla="*/ 2147483647 h 204"/>
                <a:gd name="T30" fmla="*/ 2147483647 w 203"/>
                <a:gd name="T31" fmla="*/ 2147483647 h 204"/>
                <a:gd name="T32" fmla="*/ 2147483647 w 203"/>
                <a:gd name="T33" fmla="*/ 2147483647 h 204"/>
                <a:gd name="T34" fmla="*/ 2147483647 w 203"/>
                <a:gd name="T35" fmla="*/ 2147483647 h 204"/>
                <a:gd name="T36" fmla="*/ 0 w 203"/>
                <a:gd name="T37" fmla="*/ 2147483647 h 204"/>
                <a:gd name="T38" fmla="*/ 2147483647 w 203"/>
                <a:gd name="T39" fmla="*/ 2147483647 h 204"/>
                <a:gd name="T40" fmla="*/ 2147483647 w 203"/>
                <a:gd name="T41" fmla="*/ 2147483647 h 204"/>
                <a:gd name="T42" fmla="*/ 2147483647 w 203"/>
                <a:gd name="T43" fmla="*/ 2147483647 h 204"/>
                <a:gd name="T44" fmla="*/ 2147483647 w 203"/>
                <a:gd name="T45" fmla="*/ 2147483647 h 204"/>
                <a:gd name="T46" fmla="*/ 2147483647 w 203"/>
                <a:gd name="T47" fmla="*/ 2147483647 h 204"/>
                <a:gd name="T48" fmla="*/ 2147483647 w 203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4"/>
                <a:gd name="T77" fmla="*/ 203 w 203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22" name="Freeform 7"/>
            <p:cNvSpPr>
              <a:spLocks noEditPoints="1" noChangeArrowheads="1"/>
            </p:cNvSpPr>
            <p:nvPr/>
          </p:nvSpPr>
          <p:spPr bwMode="auto">
            <a:xfrm>
              <a:off x="1460500" y="2973388"/>
              <a:ext cx="382588" cy="34925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38675" y="2854325"/>
            <a:ext cx="592138" cy="587375"/>
            <a:chOff x="4638675" y="2854325"/>
            <a:chExt cx="592138" cy="587375"/>
          </a:xfrm>
        </p:grpSpPr>
        <p:sp>
          <p:nvSpPr>
            <p:cNvPr id="17423" name="Freeform 8"/>
            <p:cNvSpPr>
              <a:spLocks noChangeArrowheads="1"/>
            </p:cNvSpPr>
            <p:nvPr/>
          </p:nvSpPr>
          <p:spPr bwMode="auto">
            <a:xfrm>
              <a:off x="4638675" y="2854325"/>
              <a:ext cx="592138" cy="587375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2147483647 h 203"/>
                <a:gd name="T22" fmla="*/ 2147483647 w 203"/>
                <a:gd name="T23" fmla="*/ 2147483647 h 203"/>
                <a:gd name="T24" fmla="*/ 2147483647 w 203"/>
                <a:gd name="T25" fmla="*/ 2147483647 h 203"/>
                <a:gd name="T26" fmla="*/ 2147483647 w 203"/>
                <a:gd name="T27" fmla="*/ 2147483647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w 203"/>
                <a:gd name="T37" fmla="*/ 2147483647 h 203"/>
                <a:gd name="T38" fmla="*/ 2147483647 w 203"/>
                <a:gd name="T39" fmla="*/ 2147483647 h 203"/>
                <a:gd name="T40" fmla="*/ 2147483647 w 203"/>
                <a:gd name="T41" fmla="*/ 2147483647 h 203"/>
                <a:gd name="T42" fmla="*/ 2147483647 w 203"/>
                <a:gd name="T43" fmla="*/ 2147483647 h 203"/>
                <a:gd name="T44" fmla="*/ 2147483647 w 203"/>
                <a:gd name="T45" fmla="*/ 2147483647 h 203"/>
                <a:gd name="T46" fmla="*/ 2147483647 w 203"/>
                <a:gd name="T47" fmla="*/ 2147483647 h 203"/>
                <a:gd name="T48" fmla="*/ 2147483647 w 203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3"/>
                <a:gd name="T77" fmla="*/ 203 w 203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8"/>
            <p:cNvSpPr>
              <a:spLocks noEditPoints="1" noChangeArrowheads="1"/>
            </p:cNvSpPr>
            <p:nvPr/>
          </p:nvSpPr>
          <p:spPr bwMode="auto">
            <a:xfrm>
              <a:off x="4832350" y="2951163"/>
              <a:ext cx="257175" cy="379412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21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2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73" y="4104147"/>
            <a:ext cx="8526608" cy="1550761"/>
          </a:xfrm>
          <a:prstGeom prst="rect">
            <a:avLst/>
          </a:prstGeom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7" name="Group 22"/>
          <p:cNvGrpSpPr>
            <a:grpSpLocks/>
          </p:cNvGrpSpPr>
          <p:nvPr/>
        </p:nvGrpSpPr>
        <p:grpSpPr bwMode="auto">
          <a:xfrm>
            <a:off x="716054" y="2361020"/>
            <a:ext cx="2236788" cy="947737"/>
            <a:chOff x="0" y="0"/>
            <a:chExt cx="2360" cy="1264"/>
          </a:xfrm>
        </p:grpSpPr>
        <p:sp>
          <p:nvSpPr>
            <p:cNvPr id="19479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80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1510" name="Freeform 25"/>
          <p:cNvSpPr>
            <a:spLocks/>
          </p:cNvSpPr>
          <p:nvPr/>
        </p:nvSpPr>
        <p:spPr bwMode="auto">
          <a:xfrm>
            <a:off x="3006512" y="2220701"/>
            <a:ext cx="1698860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1" name="Freeform 26"/>
          <p:cNvSpPr>
            <a:spLocks/>
          </p:cNvSpPr>
          <p:nvPr/>
        </p:nvSpPr>
        <p:spPr bwMode="auto">
          <a:xfrm>
            <a:off x="2969828" y="3447172"/>
            <a:ext cx="1207099" cy="303365"/>
          </a:xfrm>
          <a:custGeom>
            <a:avLst/>
            <a:gdLst>
              <a:gd name="T0" fmla="*/ 0 w 21600"/>
              <a:gd name="T1" fmla="*/ 750555150 h 21600"/>
              <a:gd name="T2" fmla="*/ 2147483647 w 21600"/>
              <a:gd name="T3" fmla="*/ 750555150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2" name="Freeform 30"/>
          <p:cNvSpPr>
            <a:spLocks/>
          </p:cNvSpPr>
          <p:nvPr/>
        </p:nvSpPr>
        <p:spPr bwMode="auto">
          <a:xfrm flipV="1">
            <a:off x="6985122" y="2664047"/>
            <a:ext cx="1340863" cy="234950"/>
          </a:xfrm>
          <a:custGeom>
            <a:avLst/>
            <a:gdLst>
              <a:gd name="T0" fmla="*/ 0 w 21600"/>
              <a:gd name="T1" fmla="*/ 27798338 h 21600"/>
              <a:gd name="T2" fmla="*/ 2147483647 w 21600"/>
              <a:gd name="T3" fmla="*/ 2779833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3" name="Freeform 31"/>
          <p:cNvSpPr>
            <a:spLocks/>
          </p:cNvSpPr>
          <p:nvPr/>
        </p:nvSpPr>
        <p:spPr bwMode="auto">
          <a:xfrm>
            <a:off x="6310239" y="4089425"/>
            <a:ext cx="2015746" cy="493663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1514" name="Group 22"/>
          <p:cNvGrpSpPr>
            <a:grpSpLocks/>
          </p:cNvGrpSpPr>
          <p:nvPr/>
        </p:nvGrpSpPr>
        <p:grpSpPr bwMode="auto">
          <a:xfrm>
            <a:off x="716054" y="3660445"/>
            <a:ext cx="2236788" cy="947737"/>
            <a:chOff x="0" y="0"/>
            <a:chExt cx="2360" cy="1264"/>
          </a:xfrm>
        </p:grpSpPr>
        <p:sp>
          <p:nvSpPr>
            <p:cNvPr id="1947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17" name="Group 22"/>
          <p:cNvGrpSpPr>
            <a:grpSpLocks/>
          </p:cNvGrpSpPr>
          <p:nvPr/>
        </p:nvGrpSpPr>
        <p:grpSpPr bwMode="auto">
          <a:xfrm>
            <a:off x="8425222" y="2736052"/>
            <a:ext cx="2225675" cy="947737"/>
            <a:chOff x="0" y="0"/>
            <a:chExt cx="2360" cy="1264"/>
          </a:xfrm>
        </p:grpSpPr>
        <p:sp>
          <p:nvSpPr>
            <p:cNvPr id="1947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0" name="Group 22"/>
          <p:cNvGrpSpPr>
            <a:grpSpLocks/>
          </p:cNvGrpSpPr>
          <p:nvPr/>
        </p:nvGrpSpPr>
        <p:grpSpPr bwMode="auto">
          <a:xfrm>
            <a:off x="8425222" y="3948464"/>
            <a:ext cx="2225675" cy="947738"/>
            <a:chOff x="0" y="0"/>
            <a:chExt cx="2360" cy="1264"/>
          </a:xfrm>
        </p:grpSpPr>
        <p:sp>
          <p:nvSpPr>
            <p:cNvPr id="1947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1947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1523" name="Group 41"/>
          <p:cNvGrpSpPr>
            <a:grpSpLocks/>
          </p:cNvGrpSpPr>
          <p:nvPr/>
        </p:nvGrpSpPr>
        <p:grpSpPr bwMode="auto">
          <a:xfrm>
            <a:off x="1266825" y="5135563"/>
            <a:ext cx="9137650" cy="644525"/>
            <a:chOff x="0" y="0"/>
            <a:chExt cx="12032" cy="860"/>
          </a:xfrm>
          <a:solidFill>
            <a:srgbClr val="FFCC00"/>
          </a:solidFill>
        </p:grpSpPr>
        <p:sp>
          <p:nvSpPr>
            <p:cNvPr id="19471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2" name="Rectangle 43"/>
            <p:cNvSpPr>
              <a:spLocks noChangeArrowheads="1"/>
            </p:cNvSpPr>
            <p:nvPr/>
          </p:nvSpPr>
          <p:spPr bwMode="auto">
            <a:xfrm>
              <a:off x="420" y="131"/>
              <a:ext cx="11249" cy="5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字以内，据统计每页幻灯片的最好控制在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分钟之内。此处添加详细文本描述，建议与标题相关并符合整体语言风格</a:t>
              </a:r>
              <a:endParaRPr lang="zh-CN" altLang="en-US"/>
            </a:p>
          </p:txBody>
        </p:sp>
      </p:grpSp>
      <p:sp>
        <p:nvSpPr>
          <p:cNvPr id="2152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152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69343" y="1692285"/>
            <a:ext cx="3162892" cy="3162889"/>
            <a:chOff x="4069343" y="1692285"/>
            <a:chExt cx="3162892" cy="3162889"/>
          </a:xfrm>
        </p:grpSpPr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4069343" y="2338176"/>
              <a:ext cx="921996" cy="1880969"/>
            </a:xfrm>
            <a:custGeom>
              <a:avLst/>
              <a:gdLst>
                <a:gd name="T0" fmla="*/ 4712 w 100"/>
                <a:gd name="T1" fmla="*/ 16633 h 204"/>
                <a:gd name="T2" fmla="*/ 0 w 100"/>
                <a:gd name="T3" fmla="*/ 20145 h 204"/>
                <a:gd name="T4" fmla="*/ 4712 w 100"/>
                <a:gd name="T5" fmla="*/ 23698 h 204"/>
                <a:gd name="T6" fmla="*/ 11931 w 100"/>
                <a:gd name="T7" fmla="*/ 39927 h 204"/>
                <a:gd name="T8" fmla="*/ 18995 w 100"/>
                <a:gd name="T9" fmla="*/ 32708 h 204"/>
                <a:gd name="T10" fmla="*/ 14493 w 100"/>
                <a:gd name="T11" fmla="*/ 20145 h 204"/>
                <a:gd name="T12" fmla="*/ 19568 w 100"/>
                <a:gd name="T13" fmla="*/ 7065 h 204"/>
                <a:gd name="T14" fmla="*/ 12507 w 100"/>
                <a:gd name="T15" fmla="*/ 0 h 204"/>
                <a:gd name="T16" fmla="*/ 4712 w 100"/>
                <a:gd name="T17" fmla="*/ 16633 h 2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04">
                  <a:moveTo>
                    <a:pt x="24" y="85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53"/>
                    <a:pt x="41" y="181"/>
                    <a:pt x="61" y="204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83" y="150"/>
                    <a:pt x="74" y="128"/>
                    <a:pt x="74" y="103"/>
                  </a:cubicBezTo>
                  <a:cubicBezTo>
                    <a:pt x="74" y="78"/>
                    <a:pt x="84" y="54"/>
                    <a:pt x="100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23"/>
                    <a:pt x="28" y="53"/>
                    <a:pt x="24" y="8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4688116" y="3933178"/>
              <a:ext cx="1925347" cy="921996"/>
            </a:xfrm>
            <a:custGeom>
              <a:avLst/>
              <a:gdLst>
                <a:gd name="T0" fmla="*/ 7036 w 209"/>
                <a:gd name="T1" fmla="*/ 0 h 100"/>
                <a:gd name="T2" fmla="*/ 0 w 209"/>
                <a:gd name="T3" fmla="*/ 7065 h 100"/>
                <a:gd name="T4" fmla="*/ 17373 w 209"/>
                <a:gd name="T5" fmla="*/ 15637 h 100"/>
                <a:gd name="T6" fmla="*/ 20302 w 209"/>
                <a:gd name="T7" fmla="*/ 19568 h 100"/>
                <a:gd name="T8" fmla="*/ 23374 w 209"/>
                <a:gd name="T9" fmla="*/ 15637 h 100"/>
                <a:gd name="T10" fmla="*/ 40747 w 209"/>
                <a:gd name="T11" fmla="*/ 7847 h 100"/>
                <a:gd name="T12" fmla="*/ 33710 w 209"/>
                <a:gd name="T13" fmla="*/ 782 h 100"/>
                <a:gd name="T14" fmla="*/ 20668 w 209"/>
                <a:gd name="T15" fmla="*/ 5861 h 100"/>
                <a:gd name="T16" fmla="*/ 7036 w 209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100">
                  <a:moveTo>
                    <a:pt x="3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3" y="60"/>
                    <a:pt x="54" y="76"/>
                    <a:pt x="89" y="8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54" y="77"/>
                    <a:pt x="185" y="62"/>
                    <a:pt x="209" y="4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55" y="20"/>
                    <a:pt x="132" y="30"/>
                    <a:pt x="106" y="30"/>
                  </a:cubicBezTo>
                  <a:cubicBezTo>
                    <a:pt x="79" y="30"/>
                    <a:pt x="54" y="18"/>
                    <a:pt x="36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4705372" y="1692285"/>
              <a:ext cx="1880972" cy="931857"/>
            </a:xfrm>
            <a:custGeom>
              <a:avLst/>
              <a:gdLst>
                <a:gd name="T0" fmla="*/ 19991 w 204"/>
                <a:gd name="T1" fmla="*/ 0 h 101"/>
                <a:gd name="T2" fmla="*/ 16423 w 204"/>
                <a:gd name="T3" fmla="*/ 4719 h 101"/>
                <a:gd name="T4" fmla="*/ 0 w 204"/>
                <a:gd name="T5" fmla="*/ 12732 h 101"/>
                <a:gd name="T6" fmla="*/ 7065 w 204"/>
                <a:gd name="T7" fmla="*/ 19821 h 101"/>
                <a:gd name="T8" fmla="*/ 20354 w 204"/>
                <a:gd name="T9" fmla="*/ 14525 h 101"/>
                <a:gd name="T10" fmla="*/ 32861 w 204"/>
                <a:gd name="T11" fmla="*/ 19035 h 101"/>
                <a:gd name="T12" fmla="*/ 39927 w 204"/>
                <a:gd name="T13" fmla="*/ 11946 h 101"/>
                <a:gd name="T14" fmla="*/ 23488 w 204"/>
                <a:gd name="T15" fmla="*/ 4719 h 101"/>
                <a:gd name="T16" fmla="*/ 19991 w 204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101">
                  <a:moveTo>
                    <a:pt x="10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52" y="29"/>
                    <a:pt x="23" y="43"/>
                    <a:pt x="0" y="65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4" y="84"/>
                    <a:pt x="78" y="74"/>
                    <a:pt x="104" y="74"/>
                  </a:cubicBezTo>
                  <a:cubicBezTo>
                    <a:pt x="129" y="74"/>
                    <a:pt x="151" y="83"/>
                    <a:pt x="168" y="97"/>
                  </a:cubicBezTo>
                  <a:cubicBezTo>
                    <a:pt x="204" y="61"/>
                    <a:pt x="204" y="61"/>
                    <a:pt x="204" y="61"/>
                  </a:cubicBezTo>
                  <a:cubicBezTo>
                    <a:pt x="182" y="41"/>
                    <a:pt x="152" y="27"/>
                    <a:pt x="120" y="24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6310239" y="2311057"/>
              <a:ext cx="921996" cy="1935204"/>
            </a:xfrm>
            <a:custGeom>
              <a:avLst/>
              <a:gdLst>
                <a:gd name="T0" fmla="*/ 15637 w 100"/>
                <a:gd name="T1" fmla="*/ 17760 h 210"/>
                <a:gd name="T2" fmla="*/ 7065 w 100"/>
                <a:gd name="T3" fmla="*/ 0 h 210"/>
                <a:gd name="T4" fmla="*/ 0 w 100"/>
                <a:gd name="T5" fmla="*/ 7058 h 210"/>
                <a:gd name="T6" fmla="*/ 5861 w 100"/>
                <a:gd name="T7" fmla="*/ 20679 h 210"/>
                <a:gd name="T8" fmla="*/ 572 w 100"/>
                <a:gd name="T9" fmla="*/ 33957 h 210"/>
                <a:gd name="T10" fmla="*/ 7637 w 100"/>
                <a:gd name="T11" fmla="*/ 40999 h 210"/>
                <a:gd name="T12" fmla="*/ 15637 w 100"/>
                <a:gd name="T13" fmla="*/ 23823 h 210"/>
                <a:gd name="T14" fmla="*/ 19568 w 100"/>
                <a:gd name="T15" fmla="*/ 20679 h 210"/>
                <a:gd name="T16" fmla="*/ 15637 w 100"/>
                <a:gd name="T17" fmla="*/ 1776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10">
                  <a:moveTo>
                    <a:pt x="80" y="91"/>
                  </a:moveTo>
                  <a:cubicBezTo>
                    <a:pt x="76" y="55"/>
                    <a:pt x="60" y="24"/>
                    <a:pt x="36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4"/>
                    <a:pt x="30" y="79"/>
                    <a:pt x="30" y="106"/>
                  </a:cubicBezTo>
                  <a:cubicBezTo>
                    <a:pt x="30" y="133"/>
                    <a:pt x="19" y="156"/>
                    <a:pt x="3" y="17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61" y="187"/>
                    <a:pt x="76" y="156"/>
                    <a:pt x="80" y="122"/>
                  </a:cubicBezTo>
                  <a:cubicBezTo>
                    <a:pt x="100" y="106"/>
                    <a:pt x="100" y="106"/>
                    <a:pt x="100" y="106"/>
                  </a:cubicBezTo>
                  <a:lnTo>
                    <a:pt x="80" y="9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spd="slow" advTm="917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  <p:bldP spid="21513" grpId="0" animBg="1"/>
      <p:bldP spid="21526" grpId="0"/>
      <p:bldP spid="215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20543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4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20541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2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20539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40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20533" idx="4"/>
            <a:endCxn id="20542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20533" idx="5"/>
            <a:endCxn id="20544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20544" idx="5"/>
            <a:endCxn id="20535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20531" idx="3"/>
            <a:endCxn id="20533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20544" idx="6"/>
            <a:endCxn id="20537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20537" idx="5"/>
            <a:endCxn id="20535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20537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8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20535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6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20533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4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1783805223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20531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32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20526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0529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30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27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20528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40763" y="2663825"/>
            <a:ext cx="1227137" cy="1179513"/>
            <a:chOff x="8640763" y="2663825"/>
            <a:chExt cx="1227137" cy="1179513"/>
          </a:xfrm>
        </p:grpSpPr>
        <p:grpSp>
          <p:nvGrpSpPr>
            <p:cNvPr id="20508" name="Group 18"/>
            <p:cNvGrpSpPr>
              <a:grpSpLocks/>
            </p:cNvGrpSpPr>
            <p:nvPr/>
          </p:nvGrpSpPr>
          <p:grpSpPr bwMode="auto">
            <a:xfrm>
              <a:off x="8640763" y="2663825"/>
              <a:ext cx="1195387" cy="1179513"/>
              <a:chOff x="0" y="0"/>
              <a:chExt cx="3263" cy="3263"/>
            </a:xfrm>
          </p:grpSpPr>
          <p:sp>
            <p:nvSpPr>
              <p:cNvPr id="20524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C000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0525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5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0509" name="Rectangle 21"/>
            <p:cNvSpPr>
              <a:spLocks noChangeArrowheads="1"/>
            </p:cNvSpPr>
            <p:nvPr/>
          </p:nvSpPr>
          <p:spPr bwMode="auto">
            <a:xfrm>
              <a:off x="8642350" y="3168650"/>
              <a:ext cx="12255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13%</a:t>
              </a:r>
            </a:p>
          </p:txBody>
        </p:sp>
      </p:grp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20522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3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20520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21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20518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9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20516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517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217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1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4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3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6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8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4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4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9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3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4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2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9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1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4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904875"/>
            <a:ext cx="21955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工作完成情况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93975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成功项目展示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48175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工作存在不足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327150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985838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2992438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797425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FFC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365625" y="2035175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1315198638 w 2222"/>
                  <a:gd name="T1" fmla="*/ 2006843623 h 2222"/>
                  <a:gd name="T2" fmla="*/ 914604988 w 2222"/>
                  <a:gd name="T3" fmla="*/ 2147483647 h 2222"/>
                  <a:gd name="T4" fmla="*/ 867546938 w 2222"/>
                  <a:gd name="T5" fmla="*/ 2147483647 h 2222"/>
                  <a:gd name="T6" fmla="*/ 830145379 w 2222"/>
                  <a:gd name="T7" fmla="*/ 2147483647 h 2222"/>
                  <a:gd name="T8" fmla="*/ 827731283 w 2222"/>
                  <a:gd name="T9" fmla="*/ 2147483647 h 2222"/>
                  <a:gd name="T10" fmla="*/ 172546006 w 2222"/>
                  <a:gd name="T11" fmla="*/ 1562865954 h 2222"/>
                  <a:gd name="T12" fmla="*/ 56714434 w 2222"/>
                  <a:gd name="T13" fmla="*/ 1428835073 h 2222"/>
                  <a:gd name="T14" fmla="*/ 0 w 2222"/>
                  <a:gd name="T15" fmla="*/ 1515006647 h 2222"/>
                  <a:gd name="T16" fmla="*/ 74814511 w 2222"/>
                  <a:gd name="T17" fmla="*/ 1623901754 h 2222"/>
                  <a:gd name="T18" fmla="*/ 752916772 w 2222"/>
                  <a:gd name="T19" fmla="*/ 2147483647 h 2222"/>
                  <a:gd name="T20" fmla="*/ 871162440 w 2222"/>
                  <a:gd name="T21" fmla="*/ 2147483647 h 2222"/>
                  <a:gd name="T22" fmla="*/ 958047431 w 2222"/>
                  <a:gd name="T23" fmla="*/ 2147483647 h 2222"/>
                  <a:gd name="T24" fmla="*/ 1332086025 w 2222"/>
                  <a:gd name="T25" fmla="*/ 2119323063 h 2222"/>
                  <a:gd name="T26" fmla="*/ 2142929921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071742196 w 2222"/>
                  <a:gd name="T33" fmla="*/ 2147483647 h 2222"/>
                  <a:gd name="T34" fmla="*/ 2147483647 w 2222"/>
                  <a:gd name="T35" fmla="*/ 20345267 h 2222"/>
                  <a:gd name="T36" fmla="*/ 2147483647 w 2222"/>
                  <a:gd name="T37" fmla="*/ 16749574 h 2222"/>
                  <a:gd name="T38" fmla="*/ 138759948 w 2222"/>
                  <a:gd name="T39" fmla="*/ 1374990660 h 2222"/>
                  <a:gd name="T40" fmla="*/ 129103458 w 2222"/>
                  <a:gd name="T41" fmla="*/ 1464735207 h 2222"/>
                  <a:gd name="T42" fmla="*/ 610541322 w 2222"/>
                  <a:gd name="T43" fmla="*/ 1681341861 h 2222"/>
                  <a:gd name="T44" fmla="*/ 897717602 w 2222"/>
                  <a:gd name="T45" fmla="*/ 1792626488 h 2222"/>
                  <a:gd name="T46" fmla="*/ 914604988 w 2222"/>
                  <a:gd name="T47" fmla="*/ 2147483647 h 2222"/>
                  <a:gd name="T48" fmla="*/ 1295885871 w 2222"/>
                  <a:gd name="T49" fmla="*/ 1936238169 h 2222"/>
                  <a:gd name="T50" fmla="*/ 2097073276 w 2222"/>
                  <a:gd name="T51" fmla="*/ 2147483647 h 2222"/>
                  <a:gd name="T52" fmla="*/ 2106729660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132835961 h 2222"/>
                  <a:gd name="T60" fmla="*/ 2147483647 w 2222"/>
                  <a:gd name="T61" fmla="*/ 117269841 h 2222"/>
                  <a:gd name="T62" fmla="*/ 2078973199 w 2222"/>
                  <a:gd name="T63" fmla="*/ 1991277502 h 2222"/>
                  <a:gd name="T64" fmla="*/ 1515489820 w 2222"/>
                  <a:gd name="T65" fmla="*/ 1857257982 h 2222"/>
                  <a:gd name="T66" fmla="*/ 2095871871 w 2222"/>
                  <a:gd name="T67" fmla="*/ 720402803 h 2222"/>
                  <a:gd name="T68" fmla="*/ 1005105481 w 2222"/>
                  <a:gd name="T69" fmla="*/ 1564060661 h 2222"/>
                  <a:gd name="T70" fmla="*/ 586411648 w 2222"/>
                  <a:gd name="T71" fmla="*/ 1480301327 h 2222"/>
                  <a:gd name="T72" fmla="*/ 2147483647 w 2222"/>
                  <a:gd name="T73" fmla="*/ 435591575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65089" y="801801"/>
              <a:ext cx="140415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</a:p>
          </p:txBody>
        </p:sp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22463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50888"/>
            <a:ext cx="2197100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Lato Light" charset="0"/>
              </a:rPr>
              <a:t>年度工作概述</a:t>
            </a:r>
            <a:endParaRPr lang="en-US" altLang="zh-CN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40275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Lato Light" charset="0"/>
              </a:rPr>
              <a:t>明年工作计划</a:t>
            </a:r>
            <a:endParaRPr lang="en-US" altLang="zh-CN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10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4513" y="2430463"/>
            <a:ext cx="1204912" cy="1189037"/>
            <a:chOff x="6894513" y="2430463"/>
            <a:chExt cx="1204912" cy="1189037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6894513" y="24304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5" name="组合 12"/>
            <p:cNvGrpSpPr>
              <a:grpSpLocks/>
            </p:cNvGrpSpPr>
            <p:nvPr/>
          </p:nvGrpSpPr>
          <p:grpSpPr bwMode="auto">
            <a:xfrm>
              <a:off x="7160975" y="2736052"/>
              <a:ext cx="688207" cy="555301"/>
              <a:chOff x="0" y="0"/>
              <a:chExt cx="1088225" cy="869861"/>
            </a:xfrm>
            <a:solidFill>
              <a:schemeClr val="tx1"/>
            </a:solidFill>
          </p:grpSpPr>
          <p:sp>
            <p:nvSpPr>
              <p:cNvPr id="53" name="Freeform 17"/>
              <p:cNvSpPr>
                <a:spLocks noEditPoints="1" noChangeArrowheads="1"/>
              </p:cNvSpPr>
              <p:nvPr/>
            </p:nvSpPr>
            <p:spPr bwMode="auto">
              <a:xfrm>
                <a:off x="0" y="237562"/>
                <a:ext cx="824268" cy="632299"/>
              </a:xfrm>
              <a:custGeom>
                <a:avLst/>
                <a:gdLst>
                  <a:gd name="T0" fmla="*/ 274 w 291"/>
                  <a:gd name="T1" fmla="*/ 0 h 223"/>
                  <a:gd name="T2" fmla="*/ 17 w 291"/>
                  <a:gd name="T3" fmla="*/ 0 h 223"/>
                  <a:gd name="T4" fmla="*/ 0 w 291"/>
                  <a:gd name="T5" fmla="*/ 16 h 223"/>
                  <a:gd name="T6" fmla="*/ 0 w 291"/>
                  <a:gd name="T7" fmla="*/ 207 h 223"/>
                  <a:gd name="T8" fmla="*/ 17 w 291"/>
                  <a:gd name="T9" fmla="*/ 223 h 223"/>
                  <a:gd name="T10" fmla="*/ 274 w 291"/>
                  <a:gd name="T11" fmla="*/ 223 h 223"/>
                  <a:gd name="T12" fmla="*/ 291 w 291"/>
                  <a:gd name="T13" fmla="*/ 207 h 223"/>
                  <a:gd name="T14" fmla="*/ 291 w 291"/>
                  <a:gd name="T15" fmla="*/ 16 h 223"/>
                  <a:gd name="T16" fmla="*/ 274 w 291"/>
                  <a:gd name="T17" fmla="*/ 0 h 223"/>
                  <a:gd name="T18" fmla="*/ 270 w 291"/>
                  <a:gd name="T19" fmla="*/ 193 h 223"/>
                  <a:gd name="T20" fmla="*/ 256 w 291"/>
                  <a:gd name="T21" fmla="*/ 207 h 223"/>
                  <a:gd name="T22" fmla="*/ 35 w 291"/>
                  <a:gd name="T23" fmla="*/ 207 h 223"/>
                  <a:gd name="T24" fmla="*/ 21 w 291"/>
                  <a:gd name="T25" fmla="*/ 193 h 223"/>
                  <a:gd name="T26" fmla="*/ 21 w 291"/>
                  <a:gd name="T27" fmla="*/ 30 h 223"/>
                  <a:gd name="T28" fmla="*/ 35 w 291"/>
                  <a:gd name="T29" fmla="*/ 16 h 223"/>
                  <a:gd name="T30" fmla="*/ 256 w 291"/>
                  <a:gd name="T31" fmla="*/ 16 h 223"/>
                  <a:gd name="T32" fmla="*/ 270 w 291"/>
                  <a:gd name="T33" fmla="*/ 30 h 223"/>
                  <a:gd name="T34" fmla="*/ 270 w 291"/>
                  <a:gd name="T35" fmla="*/ 19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1"/>
                  <a:gd name="T55" fmla="*/ 0 h 223"/>
                  <a:gd name="T56" fmla="*/ 291 w 291"/>
                  <a:gd name="T57" fmla="*/ 223 h 2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1" h="223">
                    <a:moveTo>
                      <a:pt x="27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8" y="223"/>
                      <a:pt x="17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1" y="215"/>
                      <a:pt x="291" y="207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1" y="7"/>
                      <a:pt x="283" y="0"/>
                      <a:pt x="274" y="0"/>
                    </a:cubicBezTo>
                    <a:moveTo>
                      <a:pt x="270" y="193"/>
                    </a:moveTo>
                    <a:cubicBezTo>
                      <a:pt x="270" y="201"/>
                      <a:pt x="264" y="207"/>
                      <a:pt x="256" y="207"/>
                    </a:cubicBezTo>
                    <a:cubicBezTo>
                      <a:pt x="35" y="207"/>
                      <a:pt x="35" y="207"/>
                      <a:pt x="35" y="207"/>
                    </a:cubicBezTo>
                    <a:cubicBezTo>
                      <a:pt x="27" y="207"/>
                      <a:pt x="21" y="201"/>
                      <a:pt x="21" y="193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2"/>
                      <a:pt x="27" y="16"/>
                      <a:pt x="35" y="16"/>
                    </a:cubicBezTo>
                    <a:cubicBezTo>
                      <a:pt x="256" y="16"/>
                      <a:pt x="256" y="16"/>
                      <a:pt x="256" y="16"/>
                    </a:cubicBezTo>
                    <a:cubicBezTo>
                      <a:pt x="264" y="16"/>
                      <a:pt x="270" y="22"/>
                      <a:pt x="270" y="30"/>
                    </a:cubicBezTo>
                    <a:lnTo>
                      <a:pt x="270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4" name="Freeform 18"/>
              <p:cNvSpPr>
                <a:spLocks noChangeArrowheads="1"/>
              </p:cNvSpPr>
              <p:nvPr/>
            </p:nvSpPr>
            <p:spPr bwMode="auto">
              <a:xfrm>
                <a:off x="137978" y="110382"/>
                <a:ext cx="821868" cy="632299"/>
              </a:xfrm>
              <a:custGeom>
                <a:avLst/>
                <a:gdLst>
                  <a:gd name="T0" fmla="*/ 274 w 290"/>
                  <a:gd name="T1" fmla="*/ 0 h 223"/>
                  <a:gd name="T2" fmla="*/ 16 w 290"/>
                  <a:gd name="T3" fmla="*/ 0 h 223"/>
                  <a:gd name="T4" fmla="*/ 0 w 290"/>
                  <a:gd name="T5" fmla="*/ 16 h 223"/>
                  <a:gd name="T6" fmla="*/ 0 w 290"/>
                  <a:gd name="T7" fmla="*/ 25 h 223"/>
                  <a:gd name="T8" fmla="*/ 249 w 290"/>
                  <a:gd name="T9" fmla="*/ 25 h 223"/>
                  <a:gd name="T10" fmla="*/ 265 w 290"/>
                  <a:gd name="T11" fmla="*/ 42 h 223"/>
                  <a:gd name="T12" fmla="*/ 265 w 290"/>
                  <a:gd name="T13" fmla="*/ 223 h 223"/>
                  <a:gd name="T14" fmla="*/ 274 w 290"/>
                  <a:gd name="T15" fmla="*/ 223 h 223"/>
                  <a:gd name="T16" fmla="*/ 290 w 290"/>
                  <a:gd name="T17" fmla="*/ 207 h 223"/>
                  <a:gd name="T18" fmla="*/ 290 w 290"/>
                  <a:gd name="T19" fmla="*/ 16 h 223"/>
                  <a:gd name="T20" fmla="*/ 274 w 290"/>
                  <a:gd name="T21" fmla="*/ 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3"/>
                  <a:gd name="T35" fmla="*/ 290 w 290"/>
                  <a:gd name="T36" fmla="*/ 223 h 2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3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3"/>
                      <a:pt x="265" y="42"/>
                    </a:cubicBezTo>
                    <a:cubicBezTo>
                      <a:pt x="265" y="223"/>
                      <a:pt x="265" y="223"/>
                      <a:pt x="265" y="223"/>
                    </a:cubicBezTo>
                    <a:cubicBezTo>
                      <a:pt x="274" y="223"/>
                      <a:pt x="274" y="223"/>
                      <a:pt x="274" y="223"/>
                    </a:cubicBezTo>
                    <a:cubicBezTo>
                      <a:pt x="283" y="223"/>
                      <a:pt x="290" y="216"/>
                      <a:pt x="290" y="207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5" name="Freeform 19"/>
              <p:cNvSpPr>
                <a:spLocks noChangeArrowheads="1"/>
              </p:cNvSpPr>
              <p:nvPr/>
            </p:nvSpPr>
            <p:spPr bwMode="auto">
              <a:xfrm>
                <a:off x="266357" y="0"/>
                <a:ext cx="821868" cy="628699"/>
              </a:xfrm>
              <a:custGeom>
                <a:avLst/>
                <a:gdLst>
                  <a:gd name="T0" fmla="*/ 274 w 290"/>
                  <a:gd name="T1" fmla="*/ 0 h 222"/>
                  <a:gd name="T2" fmla="*/ 16 w 290"/>
                  <a:gd name="T3" fmla="*/ 0 h 222"/>
                  <a:gd name="T4" fmla="*/ 0 w 290"/>
                  <a:gd name="T5" fmla="*/ 16 h 222"/>
                  <a:gd name="T6" fmla="*/ 0 w 290"/>
                  <a:gd name="T7" fmla="*/ 25 h 222"/>
                  <a:gd name="T8" fmla="*/ 249 w 290"/>
                  <a:gd name="T9" fmla="*/ 25 h 222"/>
                  <a:gd name="T10" fmla="*/ 265 w 290"/>
                  <a:gd name="T11" fmla="*/ 41 h 222"/>
                  <a:gd name="T12" fmla="*/ 265 w 290"/>
                  <a:gd name="T13" fmla="*/ 222 h 222"/>
                  <a:gd name="T14" fmla="*/ 274 w 290"/>
                  <a:gd name="T15" fmla="*/ 222 h 222"/>
                  <a:gd name="T16" fmla="*/ 290 w 290"/>
                  <a:gd name="T17" fmla="*/ 206 h 222"/>
                  <a:gd name="T18" fmla="*/ 290 w 290"/>
                  <a:gd name="T19" fmla="*/ 16 h 222"/>
                  <a:gd name="T20" fmla="*/ 274 w 290"/>
                  <a:gd name="T21" fmla="*/ 0 h 2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90"/>
                  <a:gd name="T34" fmla="*/ 0 h 222"/>
                  <a:gd name="T35" fmla="*/ 290 w 290"/>
                  <a:gd name="T36" fmla="*/ 222 h 22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90" h="222">
                    <a:moveTo>
                      <a:pt x="27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58" y="25"/>
                      <a:pt x="265" y="32"/>
                      <a:pt x="265" y="41"/>
                    </a:cubicBezTo>
                    <a:cubicBezTo>
                      <a:pt x="265" y="222"/>
                      <a:pt x="265" y="222"/>
                      <a:pt x="265" y="222"/>
                    </a:cubicBezTo>
                    <a:cubicBezTo>
                      <a:pt x="274" y="222"/>
                      <a:pt x="274" y="222"/>
                      <a:pt x="274" y="222"/>
                    </a:cubicBezTo>
                    <a:cubicBezTo>
                      <a:pt x="283" y="222"/>
                      <a:pt x="290" y="215"/>
                      <a:pt x="290" y="206"/>
                    </a:cubicBezTo>
                    <a:cubicBezTo>
                      <a:pt x="290" y="16"/>
                      <a:pt x="290" y="16"/>
                      <a:pt x="290" y="16"/>
                    </a:cubicBezTo>
                    <a:cubicBezTo>
                      <a:pt x="290" y="7"/>
                      <a:pt x="283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6" name="Freeform 20"/>
              <p:cNvSpPr>
                <a:spLocks noChangeArrowheads="1"/>
              </p:cNvSpPr>
              <p:nvPr/>
            </p:nvSpPr>
            <p:spPr bwMode="auto">
              <a:xfrm>
                <a:off x="110382" y="422332"/>
                <a:ext cx="569909" cy="353943"/>
              </a:xfrm>
              <a:custGeom>
                <a:avLst/>
                <a:gdLst>
                  <a:gd name="T0" fmla="*/ 71 w 201"/>
                  <a:gd name="T1" fmla="*/ 5 h 125"/>
                  <a:gd name="T2" fmla="*/ 11 w 201"/>
                  <a:gd name="T3" fmla="*/ 109 h 125"/>
                  <a:gd name="T4" fmla="*/ 11 w 201"/>
                  <a:gd name="T5" fmla="*/ 124 h 125"/>
                  <a:gd name="T6" fmla="*/ 192 w 201"/>
                  <a:gd name="T7" fmla="*/ 124 h 125"/>
                  <a:gd name="T8" fmla="*/ 192 w 201"/>
                  <a:gd name="T9" fmla="*/ 108 h 125"/>
                  <a:gd name="T10" fmla="*/ 151 w 201"/>
                  <a:gd name="T11" fmla="*/ 47 h 125"/>
                  <a:gd name="T12" fmla="*/ 117 w 201"/>
                  <a:gd name="T13" fmla="*/ 86 h 125"/>
                  <a:gd name="T14" fmla="*/ 110 w 201"/>
                  <a:gd name="T15" fmla="*/ 81 h 125"/>
                  <a:gd name="T16" fmla="*/ 122 w 201"/>
                  <a:gd name="T17" fmla="*/ 65 h 125"/>
                  <a:gd name="T18" fmla="*/ 81 w 201"/>
                  <a:gd name="T19" fmla="*/ 5 h 125"/>
                  <a:gd name="T20" fmla="*/ 71 w 201"/>
                  <a:gd name="T21" fmla="*/ 5 h 1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1"/>
                  <a:gd name="T34" fmla="*/ 0 h 125"/>
                  <a:gd name="T35" fmla="*/ 201 w 201"/>
                  <a:gd name="T36" fmla="*/ 125 h 12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1" h="125">
                    <a:moveTo>
                      <a:pt x="71" y="5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09"/>
                      <a:pt x="0" y="124"/>
                      <a:pt x="11" y="124"/>
                    </a:cubicBezTo>
                    <a:cubicBezTo>
                      <a:pt x="25" y="125"/>
                      <a:pt x="192" y="124"/>
                      <a:pt x="192" y="124"/>
                    </a:cubicBezTo>
                    <a:cubicBezTo>
                      <a:pt x="192" y="124"/>
                      <a:pt x="201" y="121"/>
                      <a:pt x="192" y="108"/>
                    </a:cubicBezTo>
                    <a:cubicBezTo>
                      <a:pt x="182" y="94"/>
                      <a:pt x="158" y="46"/>
                      <a:pt x="151" y="47"/>
                    </a:cubicBezTo>
                    <a:cubicBezTo>
                      <a:pt x="144" y="47"/>
                      <a:pt x="120" y="83"/>
                      <a:pt x="117" y="86"/>
                    </a:cubicBezTo>
                    <a:cubicBezTo>
                      <a:pt x="115" y="89"/>
                      <a:pt x="108" y="84"/>
                      <a:pt x="110" y="81"/>
                    </a:cubicBezTo>
                    <a:cubicBezTo>
                      <a:pt x="116" y="74"/>
                      <a:pt x="122" y="65"/>
                      <a:pt x="122" y="65"/>
                    </a:cubicBezTo>
                    <a:cubicBezTo>
                      <a:pt x="122" y="65"/>
                      <a:pt x="84" y="9"/>
                      <a:pt x="81" y="5"/>
                    </a:cubicBezTo>
                    <a:cubicBezTo>
                      <a:pt x="78" y="0"/>
                      <a:pt x="73" y="1"/>
                      <a:pt x="7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7" name="Oval 21"/>
              <p:cNvSpPr>
                <a:spLocks noChangeArrowheads="1"/>
              </p:cNvSpPr>
              <p:nvPr/>
            </p:nvSpPr>
            <p:spPr bwMode="auto">
              <a:xfrm>
                <a:off x="563909" y="331147"/>
                <a:ext cx="101984" cy="995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960813" y="4564063"/>
            <a:ext cx="1204912" cy="1189037"/>
            <a:chOff x="3960813" y="4564063"/>
            <a:chExt cx="1204912" cy="1189037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3960813" y="45640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6" name="组合 35"/>
            <p:cNvGrpSpPr>
              <a:grpSpLocks/>
            </p:cNvGrpSpPr>
            <p:nvPr/>
          </p:nvGrpSpPr>
          <p:grpSpPr bwMode="auto">
            <a:xfrm>
              <a:off x="4176927" y="4752192"/>
              <a:ext cx="798435" cy="805969"/>
              <a:chOff x="0" y="0"/>
              <a:chExt cx="881859" cy="881859"/>
            </a:xfrm>
            <a:solidFill>
              <a:schemeClr val="tx1"/>
            </a:solidFill>
          </p:grpSpPr>
          <p:sp>
            <p:nvSpPr>
              <p:cNvPr id="51" name="Freeform 2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881859" cy="881859"/>
              </a:xfrm>
              <a:custGeom>
                <a:avLst/>
                <a:gdLst>
                  <a:gd name="T0" fmla="*/ 155 w 311"/>
                  <a:gd name="T1" fmla="*/ 0 h 311"/>
                  <a:gd name="T2" fmla="*/ 0 w 311"/>
                  <a:gd name="T3" fmla="*/ 155 h 311"/>
                  <a:gd name="T4" fmla="*/ 155 w 311"/>
                  <a:gd name="T5" fmla="*/ 311 h 311"/>
                  <a:gd name="T6" fmla="*/ 311 w 311"/>
                  <a:gd name="T7" fmla="*/ 155 h 311"/>
                  <a:gd name="T8" fmla="*/ 155 w 311"/>
                  <a:gd name="T9" fmla="*/ 0 h 311"/>
                  <a:gd name="T10" fmla="*/ 155 w 311"/>
                  <a:gd name="T11" fmla="*/ 289 h 311"/>
                  <a:gd name="T12" fmla="*/ 21 w 311"/>
                  <a:gd name="T13" fmla="*/ 155 h 311"/>
                  <a:gd name="T14" fmla="*/ 155 w 311"/>
                  <a:gd name="T15" fmla="*/ 21 h 311"/>
                  <a:gd name="T16" fmla="*/ 289 w 311"/>
                  <a:gd name="T17" fmla="*/ 155 h 311"/>
                  <a:gd name="T18" fmla="*/ 155 w 311"/>
                  <a:gd name="T19" fmla="*/ 289 h 3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1"/>
                  <a:gd name="T31" fmla="*/ 0 h 311"/>
                  <a:gd name="T32" fmla="*/ 311 w 311"/>
                  <a:gd name="T33" fmla="*/ 311 h 3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1" h="311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1"/>
                      <a:pt x="70" y="311"/>
                      <a:pt x="155" y="311"/>
                    </a:cubicBezTo>
                    <a:cubicBezTo>
                      <a:pt x="241" y="311"/>
                      <a:pt x="311" y="241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moveTo>
                      <a:pt x="155" y="289"/>
                    </a:moveTo>
                    <a:cubicBezTo>
                      <a:pt x="81" y="289"/>
                      <a:pt x="21" y="229"/>
                      <a:pt x="21" y="155"/>
                    </a:cubicBezTo>
                    <a:cubicBezTo>
                      <a:pt x="21" y="81"/>
                      <a:pt x="81" y="21"/>
                      <a:pt x="155" y="21"/>
                    </a:cubicBezTo>
                    <a:cubicBezTo>
                      <a:pt x="229" y="21"/>
                      <a:pt x="289" y="81"/>
                      <a:pt x="289" y="155"/>
                    </a:cubicBezTo>
                    <a:cubicBezTo>
                      <a:pt x="289" y="229"/>
                      <a:pt x="229" y="289"/>
                      <a:pt x="155" y="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2" name="Freeform 23"/>
              <p:cNvSpPr>
                <a:spLocks noChangeArrowheads="1"/>
              </p:cNvSpPr>
              <p:nvPr/>
            </p:nvSpPr>
            <p:spPr bwMode="auto">
              <a:xfrm>
                <a:off x="235162" y="70789"/>
                <a:ext cx="430731" cy="428331"/>
              </a:xfrm>
              <a:custGeom>
                <a:avLst/>
                <a:gdLst>
                  <a:gd name="T0" fmla="*/ 145 w 152"/>
                  <a:gd name="T1" fmla="*/ 53 h 151"/>
                  <a:gd name="T2" fmla="*/ 144 w 152"/>
                  <a:gd name="T3" fmla="*/ 52 h 151"/>
                  <a:gd name="T4" fmla="*/ 125 w 152"/>
                  <a:gd name="T5" fmla="*/ 52 h 151"/>
                  <a:gd name="T6" fmla="*/ 77 w 152"/>
                  <a:gd name="T7" fmla="*/ 106 h 151"/>
                  <a:gd name="T8" fmla="*/ 31 w 152"/>
                  <a:gd name="T9" fmla="*/ 12 h 151"/>
                  <a:gd name="T10" fmla="*/ 11 w 152"/>
                  <a:gd name="T11" fmla="*/ 4 h 151"/>
                  <a:gd name="T12" fmla="*/ 10 w 152"/>
                  <a:gd name="T13" fmla="*/ 4 h 151"/>
                  <a:gd name="T14" fmla="*/ 4 w 152"/>
                  <a:gd name="T15" fmla="*/ 25 h 151"/>
                  <a:gd name="T16" fmla="*/ 60 w 152"/>
                  <a:gd name="T17" fmla="*/ 140 h 151"/>
                  <a:gd name="T18" fmla="*/ 79 w 152"/>
                  <a:gd name="T19" fmla="*/ 148 h 151"/>
                  <a:gd name="T20" fmla="*/ 79 w 152"/>
                  <a:gd name="T21" fmla="*/ 148 h 151"/>
                  <a:gd name="T22" fmla="*/ 80 w 152"/>
                  <a:gd name="T23" fmla="*/ 148 h 151"/>
                  <a:gd name="T24" fmla="*/ 81 w 152"/>
                  <a:gd name="T25" fmla="*/ 147 h 151"/>
                  <a:gd name="T26" fmla="*/ 87 w 152"/>
                  <a:gd name="T27" fmla="*/ 141 h 151"/>
                  <a:gd name="T28" fmla="*/ 148 w 152"/>
                  <a:gd name="T29" fmla="*/ 72 h 151"/>
                  <a:gd name="T30" fmla="*/ 145 w 152"/>
                  <a:gd name="T31" fmla="*/ 53 h 1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2"/>
                  <a:gd name="T49" fmla="*/ 0 h 151"/>
                  <a:gd name="T50" fmla="*/ 152 w 152"/>
                  <a:gd name="T51" fmla="*/ 151 h 1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2" h="151">
                    <a:moveTo>
                      <a:pt x="145" y="53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38" y="47"/>
                      <a:pt x="129" y="47"/>
                      <a:pt x="125" y="52"/>
                    </a:cubicBezTo>
                    <a:cubicBezTo>
                      <a:pt x="77" y="106"/>
                      <a:pt x="77" y="106"/>
                      <a:pt x="77" y="10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7" y="4"/>
                      <a:pt x="18" y="0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8"/>
                      <a:pt x="0" y="17"/>
                      <a:pt x="4" y="25"/>
                    </a:cubicBezTo>
                    <a:cubicBezTo>
                      <a:pt x="60" y="140"/>
                      <a:pt x="60" y="140"/>
                      <a:pt x="60" y="140"/>
                    </a:cubicBezTo>
                    <a:cubicBezTo>
                      <a:pt x="63" y="148"/>
                      <a:pt x="72" y="151"/>
                      <a:pt x="79" y="148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79" y="148"/>
                      <a:pt x="80" y="148"/>
                      <a:pt x="80" y="148"/>
                    </a:cubicBezTo>
                    <a:cubicBezTo>
                      <a:pt x="81" y="147"/>
                      <a:pt x="81" y="147"/>
                      <a:pt x="81" y="147"/>
                    </a:cubicBezTo>
                    <a:cubicBezTo>
                      <a:pt x="84" y="146"/>
                      <a:pt x="86" y="144"/>
                      <a:pt x="87" y="141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2" y="67"/>
                      <a:pt x="151" y="59"/>
                      <a:pt x="145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05525" y="4284663"/>
            <a:ext cx="1203325" cy="1189037"/>
            <a:chOff x="6105525" y="4284663"/>
            <a:chExt cx="1203325" cy="1189037"/>
          </a:xfrm>
        </p:grpSpPr>
        <p:sp>
          <p:nvSpPr>
            <p:cNvPr id="3085" name="Oval 69"/>
            <p:cNvSpPr>
              <a:spLocks/>
            </p:cNvSpPr>
            <p:nvPr/>
          </p:nvSpPr>
          <p:spPr bwMode="auto">
            <a:xfrm rot="10800000">
              <a:off x="6105525" y="4284663"/>
              <a:ext cx="1203325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7" name="组合 21"/>
            <p:cNvGrpSpPr>
              <a:grpSpLocks/>
            </p:cNvGrpSpPr>
            <p:nvPr/>
          </p:nvGrpSpPr>
          <p:grpSpPr bwMode="auto">
            <a:xfrm>
              <a:off x="6344002" y="4574821"/>
              <a:ext cx="760061" cy="636008"/>
              <a:chOff x="0" y="0"/>
              <a:chExt cx="961046" cy="796672"/>
            </a:xfrm>
            <a:solidFill>
              <a:schemeClr val="tx1"/>
            </a:solidFill>
          </p:grpSpPr>
          <p:sp>
            <p:nvSpPr>
              <p:cNvPr id="40" name="Freeform 2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961046" cy="796672"/>
              </a:xfrm>
              <a:custGeom>
                <a:avLst/>
                <a:gdLst>
                  <a:gd name="T0" fmla="*/ 321 w 339"/>
                  <a:gd name="T1" fmla="*/ 0 h 281"/>
                  <a:gd name="T2" fmla="*/ 18 w 339"/>
                  <a:gd name="T3" fmla="*/ 0 h 281"/>
                  <a:gd name="T4" fmla="*/ 0 w 339"/>
                  <a:gd name="T5" fmla="*/ 18 h 281"/>
                  <a:gd name="T6" fmla="*/ 0 w 339"/>
                  <a:gd name="T7" fmla="*/ 263 h 281"/>
                  <a:gd name="T8" fmla="*/ 18 w 339"/>
                  <a:gd name="T9" fmla="*/ 281 h 281"/>
                  <a:gd name="T10" fmla="*/ 321 w 339"/>
                  <a:gd name="T11" fmla="*/ 281 h 281"/>
                  <a:gd name="T12" fmla="*/ 339 w 339"/>
                  <a:gd name="T13" fmla="*/ 263 h 281"/>
                  <a:gd name="T14" fmla="*/ 339 w 339"/>
                  <a:gd name="T15" fmla="*/ 18 h 281"/>
                  <a:gd name="T16" fmla="*/ 321 w 339"/>
                  <a:gd name="T17" fmla="*/ 0 h 281"/>
                  <a:gd name="T18" fmla="*/ 316 w 339"/>
                  <a:gd name="T19" fmla="*/ 246 h 281"/>
                  <a:gd name="T20" fmla="*/ 301 w 339"/>
                  <a:gd name="T21" fmla="*/ 262 h 281"/>
                  <a:gd name="T22" fmla="*/ 38 w 339"/>
                  <a:gd name="T23" fmla="*/ 262 h 281"/>
                  <a:gd name="T24" fmla="*/ 23 w 339"/>
                  <a:gd name="T25" fmla="*/ 246 h 281"/>
                  <a:gd name="T26" fmla="*/ 23 w 339"/>
                  <a:gd name="T27" fmla="*/ 35 h 281"/>
                  <a:gd name="T28" fmla="*/ 38 w 339"/>
                  <a:gd name="T29" fmla="*/ 19 h 281"/>
                  <a:gd name="T30" fmla="*/ 301 w 339"/>
                  <a:gd name="T31" fmla="*/ 19 h 281"/>
                  <a:gd name="T32" fmla="*/ 316 w 339"/>
                  <a:gd name="T33" fmla="*/ 35 h 281"/>
                  <a:gd name="T34" fmla="*/ 316 w 339"/>
                  <a:gd name="T35" fmla="*/ 246 h 28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9"/>
                  <a:gd name="T55" fmla="*/ 0 h 281"/>
                  <a:gd name="T56" fmla="*/ 339 w 339"/>
                  <a:gd name="T57" fmla="*/ 281 h 28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9" h="281">
                    <a:moveTo>
                      <a:pt x="321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0" y="273"/>
                      <a:pt x="8" y="281"/>
                      <a:pt x="18" y="281"/>
                    </a:cubicBezTo>
                    <a:cubicBezTo>
                      <a:pt x="321" y="281"/>
                      <a:pt x="321" y="281"/>
                      <a:pt x="321" y="281"/>
                    </a:cubicBezTo>
                    <a:cubicBezTo>
                      <a:pt x="331" y="281"/>
                      <a:pt x="339" y="273"/>
                      <a:pt x="339" y="263"/>
                    </a:cubicBezTo>
                    <a:cubicBezTo>
                      <a:pt x="339" y="18"/>
                      <a:pt x="339" y="18"/>
                      <a:pt x="339" y="18"/>
                    </a:cubicBezTo>
                    <a:cubicBezTo>
                      <a:pt x="339" y="8"/>
                      <a:pt x="331" y="0"/>
                      <a:pt x="321" y="0"/>
                    </a:cubicBezTo>
                    <a:moveTo>
                      <a:pt x="316" y="246"/>
                    </a:moveTo>
                    <a:cubicBezTo>
                      <a:pt x="316" y="255"/>
                      <a:pt x="309" y="262"/>
                      <a:pt x="301" y="262"/>
                    </a:cubicBezTo>
                    <a:cubicBezTo>
                      <a:pt x="38" y="262"/>
                      <a:pt x="38" y="262"/>
                      <a:pt x="38" y="262"/>
                    </a:cubicBezTo>
                    <a:cubicBezTo>
                      <a:pt x="30" y="262"/>
                      <a:pt x="23" y="255"/>
                      <a:pt x="23" y="246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26"/>
                      <a:pt x="30" y="19"/>
                      <a:pt x="38" y="19"/>
                    </a:cubicBezTo>
                    <a:cubicBezTo>
                      <a:pt x="301" y="19"/>
                      <a:pt x="301" y="19"/>
                      <a:pt x="301" y="19"/>
                    </a:cubicBezTo>
                    <a:cubicBezTo>
                      <a:pt x="309" y="19"/>
                      <a:pt x="316" y="26"/>
                      <a:pt x="316" y="35"/>
                    </a:cubicBezTo>
                    <a:lnTo>
                      <a:pt x="316" y="2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>
                <a:off x="176371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>
                <a:off x="176371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3" name="Freeform 27"/>
              <p:cNvSpPr>
                <a:spLocks noChangeArrowheads="1"/>
              </p:cNvSpPr>
              <p:nvPr/>
            </p:nvSpPr>
            <p:spPr bwMode="auto">
              <a:xfrm>
                <a:off x="346744" y="116382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4" name="Freeform 28"/>
              <p:cNvSpPr>
                <a:spLocks noChangeArrowheads="1"/>
              </p:cNvSpPr>
              <p:nvPr/>
            </p:nvSpPr>
            <p:spPr bwMode="auto">
              <a:xfrm>
                <a:off x="346744" y="274756"/>
                <a:ext cx="87586" cy="88786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8 w 31"/>
                  <a:gd name="T5" fmla="*/ 31 h 31"/>
                  <a:gd name="T6" fmla="*/ 0 w 31"/>
                  <a:gd name="T7" fmla="*/ 24 h 31"/>
                  <a:gd name="T8" fmla="*/ 0 w 31"/>
                  <a:gd name="T9" fmla="*/ 8 h 31"/>
                  <a:gd name="T10" fmla="*/ 8 w 31"/>
                  <a:gd name="T11" fmla="*/ 0 h 31"/>
                  <a:gd name="T12" fmla="*/ 24 w 31"/>
                  <a:gd name="T13" fmla="*/ 0 h 31"/>
                  <a:gd name="T14" fmla="*/ 31 w 31"/>
                  <a:gd name="T15" fmla="*/ 8 h 31"/>
                  <a:gd name="T16" fmla="*/ 31 w 31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1"/>
                  <a:gd name="T29" fmla="*/ 31 w 31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1">
                    <a:moveTo>
                      <a:pt x="31" y="24"/>
                    </a:moveTo>
                    <a:cubicBezTo>
                      <a:pt x="31" y="28"/>
                      <a:pt x="28" y="31"/>
                      <a:pt x="24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4"/>
                      <a:pt x="31" y="8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5" name="Freeform 29"/>
              <p:cNvSpPr>
                <a:spLocks noChangeArrowheads="1"/>
              </p:cNvSpPr>
              <p:nvPr/>
            </p:nvSpPr>
            <p:spPr bwMode="auto">
              <a:xfrm>
                <a:off x="346744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6" name="Freeform 30"/>
              <p:cNvSpPr>
                <a:spLocks noChangeArrowheads="1"/>
              </p:cNvSpPr>
              <p:nvPr/>
            </p:nvSpPr>
            <p:spPr bwMode="auto">
              <a:xfrm>
                <a:off x="519516" y="116382"/>
                <a:ext cx="83987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7" name="Freeform 31"/>
              <p:cNvSpPr>
                <a:spLocks noChangeArrowheads="1"/>
              </p:cNvSpPr>
              <p:nvPr/>
            </p:nvSpPr>
            <p:spPr bwMode="auto">
              <a:xfrm>
                <a:off x="519516" y="274756"/>
                <a:ext cx="83987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8" name="Freeform 32"/>
              <p:cNvSpPr>
                <a:spLocks noChangeArrowheads="1"/>
              </p:cNvSpPr>
              <p:nvPr/>
            </p:nvSpPr>
            <p:spPr bwMode="auto">
              <a:xfrm>
                <a:off x="688689" y="116382"/>
                <a:ext cx="85186" cy="85186"/>
              </a:xfrm>
              <a:custGeom>
                <a:avLst/>
                <a:gdLst>
                  <a:gd name="T0" fmla="*/ 30 w 30"/>
                  <a:gd name="T1" fmla="*/ 23 h 30"/>
                  <a:gd name="T2" fmla="*/ 23 w 30"/>
                  <a:gd name="T3" fmla="*/ 30 h 30"/>
                  <a:gd name="T4" fmla="*/ 7 w 30"/>
                  <a:gd name="T5" fmla="*/ 30 h 30"/>
                  <a:gd name="T6" fmla="*/ 0 w 30"/>
                  <a:gd name="T7" fmla="*/ 23 h 30"/>
                  <a:gd name="T8" fmla="*/ 0 w 30"/>
                  <a:gd name="T9" fmla="*/ 7 h 30"/>
                  <a:gd name="T10" fmla="*/ 7 w 30"/>
                  <a:gd name="T11" fmla="*/ 0 h 30"/>
                  <a:gd name="T12" fmla="*/ 23 w 30"/>
                  <a:gd name="T13" fmla="*/ 0 h 30"/>
                  <a:gd name="T14" fmla="*/ 30 w 30"/>
                  <a:gd name="T15" fmla="*/ 7 h 30"/>
                  <a:gd name="T16" fmla="*/ 30 w 30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0"/>
                  <a:gd name="T29" fmla="*/ 30 w 30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0">
                    <a:moveTo>
                      <a:pt x="30" y="23"/>
                    </a:moveTo>
                    <a:cubicBezTo>
                      <a:pt x="30" y="27"/>
                      <a:pt x="27" y="30"/>
                      <a:pt x="23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3"/>
                      <a:pt x="30" y="7"/>
                    </a:cubicBezTo>
                    <a:lnTo>
                      <a:pt x="3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49" name="Freeform 33"/>
              <p:cNvSpPr>
                <a:spLocks noChangeArrowheads="1"/>
              </p:cNvSpPr>
              <p:nvPr/>
            </p:nvSpPr>
            <p:spPr bwMode="auto">
              <a:xfrm>
                <a:off x="688689" y="274756"/>
                <a:ext cx="85186" cy="88786"/>
              </a:xfrm>
              <a:custGeom>
                <a:avLst/>
                <a:gdLst>
                  <a:gd name="T0" fmla="*/ 30 w 30"/>
                  <a:gd name="T1" fmla="*/ 24 h 31"/>
                  <a:gd name="T2" fmla="*/ 23 w 30"/>
                  <a:gd name="T3" fmla="*/ 31 h 31"/>
                  <a:gd name="T4" fmla="*/ 7 w 30"/>
                  <a:gd name="T5" fmla="*/ 31 h 31"/>
                  <a:gd name="T6" fmla="*/ 0 w 30"/>
                  <a:gd name="T7" fmla="*/ 24 h 31"/>
                  <a:gd name="T8" fmla="*/ 0 w 30"/>
                  <a:gd name="T9" fmla="*/ 8 h 31"/>
                  <a:gd name="T10" fmla="*/ 7 w 30"/>
                  <a:gd name="T11" fmla="*/ 0 h 31"/>
                  <a:gd name="T12" fmla="*/ 23 w 30"/>
                  <a:gd name="T13" fmla="*/ 0 h 31"/>
                  <a:gd name="T14" fmla="*/ 30 w 30"/>
                  <a:gd name="T15" fmla="*/ 8 h 31"/>
                  <a:gd name="T16" fmla="*/ 30 w 30"/>
                  <a:gd name="T17" fmla="*/ 24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31"/>
                  <a:gd name="T29" fmla="*/ 30 w 30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31">
                    <a:moveTo>
                      <a:pt x="30" y="24"/>
                    </a:moveTo>
                    <a:cubicBezTo>
                      <a:pt x="30" y="28"/>
                      <a:pt x="27" y="31"/>
                      <a:pt x="23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28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7" y="0"/>
                      <a:pt x="30" y="4"/>
                      <a:pt x="30" y="8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50" name="Freeform 34"/>
              <p:cNvSpPr>
                <a:spLocks noChangeArrowheads="1"/>
              </p:cNvSpPr>
              <p:nvPr/>
            </p:nvSpPr>
            <p:spPr bwMode="auto">
              <a:xfrm>
                <a:off x="176371" y="436730"/>
                <a:ext cx="87586" cy="85186"/>
              </a:xfrm>
              <a:custGeom>
                <a:avLst/>
                <a:gdLst>
                  <a:gd name="T0" fmla="*/ 31 w 31"/>
                  <a:gd name="T1" fmla="*/ 23 h 30"/>
                  <a:gd name="T2" fmla="*/ 24 w 31"/>
                  <a:gd name="T3" fmla="*/ 30 h 30"/>
                  <a:gd name="T4" fmla="*/ 8 w 31"/>
                  <a:gd name="T5" fmla="*/ 30 h 30"/>
                  <a:gd name="T6" fmla="*/ 0 w 31"/>
                  <a:gd name="T7" fmla="*/ 23 h 30"/>
                  <a:gd name="T8" fmla="*/ 0 w 31"/>
                  <a:gd name="T9" fmla="*/ 7 h 30"/>
                  <a:gd name="T10" fmla="*/ 8 w 31"/>
                  <a:gd name="T11" fmla="*/ 0 h 30"/>
                  <a:gd name="T12" fmla="*/ 24 w 31"/>
                  <a:gd name="T13" fmla="*/ 0 h 30"/>
                  <a:gd name="T14" fmla="*/ 31 w 31"/>
                  <a:gd name="T15" fmla="*/ 7 h 30"/>
                  <a:gd name="T16" fmla="*/ 31 w 31"/>
                  <a:gd name="T17" fmla="*/ 23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1"/>
                  <a:gd name="T28" fmla="*/ 0 h 30"/>
                  <a:gd name="T29" fmla="*/ 31 w 31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1" h="30">
                    <a:moveTo>
                      <a:pt x="31" y="23"/>
                    </a:moveTo>
                    <a:cubicBezTo>
                      <a:pt x="31" y="27"/>
                      <a:pt x="28" y="30"/>
                      <a:pt x="24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4" y="30"/>
                      <a:pt x="0" y="27"/>
                      <a:pt x="0" y="2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1" y="3"/>
                      <a:pt x="31" y="7"/>
                    </a:cubicBezTo>
                    <a:lnTo>
                      <a:pt x="31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960813" y="576263"/>
            <a:ext cx="1204912" cy="1189037"/>
            <a:chOff x="3960813" y="576263"/>
            <a:chExt cx="1204912" cy="1189037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3960813" y="576263"/>
              <a:ext cx="1204912" cy="1189037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Freeform 84"/>
            <p:cNvSpPr>
              <a:spLocks noChangeAspect="1" noEditPoints="1" noChangeArrowheads="1"/>
            </p:cNvSpPr>
            <p:nvPr/>
          </p:nvSpPr>
          <p:spPr bwMode="auto">
            <a:xfrm>
              <a:off x="4244486" y="855495"/>
              <a:ext cx="637565" cy="636008"/>
            </a:xfrm>
            <a:custGeom>
              <a:avLst/>
              <a:gdLst>
                <a:gd name="T0" fmla="*/ 170 w 170"/>
                <a:gd name="T1" fmla="*/ 0 h 168"/>
                <a:gd name="T2" fmla="*/ 162 w 170"/>
                <a:gd name="T3" fmla="*/ 16 h 168"/>
                <a:gd name="T4" fmla="*/ 170 w 170"/>
                <a:gd name="T5" fmla="*/ 103 h 168"/>
                <a:gd name="T6" fmla="*/ 93 w 170"/>
                <a:gd name="T7" fmla="*/ 119 h 168"/>
                <a:gd name="T8" fmla="*/ 128 w 170"/>
                <a:gd name="T9" fmla="*/ 152 h 168"/>
                <a:gd name="T10" fmla="*/ 42 w 170"/>
                <a:gd name="T11" fmla="*/ 168 h 168"/>
                <a:gd name="T12" fmla="*/ 77 w 170"/>
                <a:gd name="T13" fmla="*/ 152 h 168"/>
                <a:gd name="T14" fmla="*/ 0 w 170"/>
                <a:gd name="T15" fmla="*/ 119 h 168"/>
                <a:gd name="T16" fmla="*/ 6 w 170"/>
                <a:gd name="T17" fmla="*/ 103 h 168"/>
                <a:gd name="T18" fmla="*/ 0 w 170"/>
                <a:gd name="T19" fmla="*/ 16 h 168"/>
                <a:gd name="T20" fmla="*/ 0 w 170"/>
                <a:gd name="T21" fmla="*/ 0 h 168"/>
                <a:gd name="T22" fmla="*/ 122 w 170"/>
                <a:gd name="T23" fmla="*/ 40 h 168"/>
                <a:gd name="T24" fmla="*/ 115 w 170"/>
                <a:gd name="T25" fmla="*/ 44 h 168"/>
                <a:gd name="T26" fmla="*/ 75 w 170"/>
                <a:gd name="T27" fmla="*/ 52 h 168"/>
                <a:gd name="T28" fmla="*/ 73 w 170"/>
                <a:gd name="T29" fmla="*/ 50 h 168"/>
                <a:gd name="T30" fmla="*/ 50 w 170"/>
                <a:gd name="T31" fmla="*/ 67 h 168"/>
                <a:gd name="T32" fmla="*/ 85 w 170"/>
                <a:gd name="T33" fmla="*/ 65 h 168"/>
                <a:gd name="T34" fmla="*/ 89 w 170"/>
                <a:gd name="T35" fmla="*/ 67 h 168"/>
                <a:gd name="T36" fmla="*/ 120 w 170"/>
                <a:gd name="T37" fmla="*/ 52 h 168"/>
                <a:gd name="T38" fmla="*/ 128 w 170"/>
                <a:gd name="T39" fmla="*/ 40 h 168"/>
                <a:gd name="T40" fmla="*/ 113 w 170"/>
                <a:gd name="T41" fmla="*/ 58 h 168"/>
                <a:gd name="T42" fmla="*/ 122 w 170"/>
                <a:gd name="T43" fmla="*/ 85 h 168"/>
                <a:gd name="T44" fmla="*/ 113 w 170"/>
                <a:gd name="T45" fmla="*/ 58 h 168"/>
                <a:gd name="T46" fmla="*/ 101 w 170"/>
                <a:gd name="T47" fmla="*/ 67 h 168"/>
                <a:gd name="T48" fmla="*/ 109 w 170"/>
                <a:gd name="T49" fmla="*/ 85 h 168"/>
                <a:gd name="T50" fmla="*/ 101 w 170"/>
                <a:gd name="T51" fmla="*/ 67 h 168"/>
                <a:gd name="T52" fmla="*/ 87 w 170"/>
                <a:gd name="T53" fmla="*/ 77 h 168"/>
                <a:gd name="T54" fmla="*/ 95 w 170"/>
                <a:gd name="T55" fmla="*/ 85 h 168"/>
                <a:gd name="T56" fmla="*/ 87 w 170"/>
                <a:gd name="T57" fmla="*/ 77 h 168"/>
                <a:gd name="T58" fmla="*/ 75 w 170"/>
                <a:gd name="T59" fmla="*/ 69 h 168"/>
                <a:gd name="T60" fmla="*/ 83 w 170"/>
                <a:gd name="T61" fmla="*/ 85 h 168"/>
                <a:gd name="T62" fmla="*/ 75 w 170"/>
                <a:gd name="T63" fmla="*/ 69 h 168"/>
                <a:gd name="T64" fmla="*/ 63 w 170"/>
                <a:gd name="T65" fmla="*/ 69 h 168"/>
                <a:gd name="T66" fmla="*/ 71 w 170"/>
                <a:gd name="T67" fmla="*/ 85 h 168"/>
                <a:gd name="T68" fmla="*/ 63 w 170"/>
                <a:gd name="T69" fmla="*/ 69 h 168"/>
                <a:gd name="T70" fmla="*/ 48 w 170"/>
                <a:gd name="T71" fmla="*/ 73 h 168"/>
                <a:gd name="T72" fmla="*/ 56 w 170"/>
                <a:gd name="T73" fmla="*/ 85 h 168"/>
                <a:gd name="T74" fmla="*/ 48 w 170"/>
                <a:gd name="T75" fmla="*/ 73 h 168"/>
                <a:gd name="T76" fmla="*/ 146 w 170"/>
                <a:gd name="T77" fmla="*/ 18 h 168"/>
                <a:gd name="T78" fmla="*/ 24 w 170"/>
                <a:gd name="T79" fmla="*/ 101 h 168"/>
                <a:gd name="T80" fmla="*/ 146 w 170"/>
                <a:gd name="T81" fmla="*/ 18 h 1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0"/>
                <a:gd name="T124" fmla="*/ 0 h 168"/>
                <a:gd name="T125" fmla="*/ 170 w 170"/>
                <a:gd name="T126" fmla="*/ 168 h 1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0" h="168">
                  <a:moveTo>
                    <a:pt x="0" y="0"/>
                  </a:moveTo>
                  <a:lnTo>
                    <a:pt x="170" y="0"/>
                  </a:lnTo>
                  <a:lnTo>
                    <a:pt x="170" y="16"/>
                  </a:lnTo>
                  <a:lnTo>
                    <a:pt x="162" y="16"/>
                  </a:lnTo>
                  <a:lnTo>
                    <a:pt x="162" y="103"/>
                  </a:lnTo>
                  <a:lnTo>
                    <a:pt x="170" y="103"/>
                  </a:lnTo>
                  <a:lnTo>
                    <a:pt x="170" y="119"/>
                  </a:lnTo>
                  <a:lnTo>
                    <a:pt x="93" y="119"/>
                  </a:lnTo>
                  <a:lnTo>
                    <a:pt x="93" y="152"/>
                  </a:lnTo>
                  <a:lnTo>
                    <a:pt x="128" y="152"/>
                  </a:lnTo>
                  <a:lnTo>
                    <a:pt x="128" y="168"/>
                  </a:lnTo>
                  <a:lnTo>
                    <a:pt x="42" y="168"/>
                  </a:lnTo>
                  <a:lnTo>
                    <a:pt x="42" y="152"/>
                  </a:lnTo>
                  <a:lnTo>
                    <a:pt x="77" y="152"/>
                  </a:lnTo>
                  <a:lnTo>
                    <a:pt x="77" y="119"/>
                  </a:lnTo>
                  <a:lnTo>
                    <a:pt x="0" y="119"/>
                  </a:lnTo>
                  <a:lnTo>
                    <a:pt x="0" y="103"/>
                  </a:lnTo>
                  <a:lnTo>
                    <a:pt x="6" y="103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28" y="40"/>
                  </a:moveTo>
                  <a:lnTo>
                    <a:pt x="122" y="40"/>
                  </a:lnTo>
                  <a:lnTo>
                    <a:pt x="113" y="40"/>
                  </a:lnTo>
                  <a:lnTo>
                    <a:pt x="115" y="44"/>
                  </a:lnTo>
                  <a:lnTo>
                    <a:pt x="87" y="61"/>
                  </a:lnTo>
                  <a:lnTo>
                    <a:pt x="75" y="52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48" y="61"/>
                  </a:lnTo>
                  <a:lnTo>
                    <a:pt x="50" y="67"/>
                  </a:lnTo>
                  <a:lnTo>
                    <a:pt x="73" y="56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9" y="67"/>
                  </a:lnTo>
                  <a:lnTo>
                    <a:pt x="117" y="48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8" y="40"/>
                  </a:lnTo>
                  <a:lnTo>
                    <a:pt x="128" y="40"/>
                  </a:lnTo>
                  <a:close/>
                  <a:moveTo>
                    <a:pt x="113" y="58"/>
                  </a:moveTo>
                  <a:lnTo>
                    <a:pt x="113" y="85"/>
                  </a:lnTo>
                  <a:lnTo>
                    <a:pt x="122" y="85"/>
                  </a:lnTo>
                  <a:lnTo>
                    <a:pt x="122" y="58"/>
                  </a:lnTo>
                  <a:lnTo>
                    <a:pt x="113" y="58"/>
                  </a:lnTo>
                  <a:lnTo>
                    <a:pt x="113" y="58"/>
                  </a:lnTo>
                  <a:close/>
                  <a:moveTo>
                    <a:pt x="101" y="67"/>
                  </a:moveTo>
                  <a:lnTo>
                    <a:pt x="101" y="85"/>
                  </a:lnTo>
                  <a:lnTo>
                    <a:pt x="109" y="85"/>
                  </a:lnTo>
                  <a:lnTo>
                    <a:pt x="109" y="67"/>
                  </a:lnTo>
                  <a:lnTo>
                    <a:pt x="101" y="67"/>
                  </a:lnTo>
                  <a:lnTo>
                    <a:pt x="101" y="67"/>
                  </a:lnTo>
                  <a:close/>
                  <a:moveTo>
                    <a:pt x="87" y="77"/>
                  </a:moveTo>
                  <a:lnTo>
                    <a:pt x="87" y="85"/>
                  </a:lnTo>
                  <a:lnTo>
                    <a:pt x="95" y="85"/>
                  </a:lnTo>
                  <a:lnTo>
                    <a:pt x="95" y="77"/>
                  </a:lnTo>
                  <a:lnTo>
                    <a:pt x="87" y="77"/>
                  </a:lnTo>
                  <a:lnTo>
                    <a:pt x="87" y="77"/>
                  </a:lnTo>
                  <a:close/>
                  <a:moveTo>
                    <a:pt x="75" y="69"/>
                  </a:moveTo>
                  <a:lnTo>
                    <a:pt x="75" y="85"/>
                  </a:lnTo>
                  <a:lnTo>
                    <a:pt x="83" y="85"/>
                  </a:lnTo>
                  <a:lnTo>
                    <a:pt x="83" y="69"/>
                  </a:lnTo>
                  <a:lnTo>
                    <a:pt x="75" y="69"/>
                  </a:lnTo>
                  <a:lnTo>
                    <a:pt x="75" y="69"/>
                  </a:lnTo>
                  <a:close/>
                  <a:moveTo>
                    <a:pt x="63" y="69"/>
                  </a:moveTo>
                  <a:lnTo>
                    <a:pt x="63" y="85"/>
                  </a:lnTo>
                  <a:lnTo>
                    <a:pt x="71" y="85"/>
                  </a:lnTo>
                  <a:lnTo>
                    <a:pt x="71" y="69"/>
                  </a:lnTo>
                  <a:lnTo>
                    <a:pt x="63" y="69"/>
                  </a:lnTo>
                  <a:lnTo>
                    <a:pt x="63" y="69"/>
                  </a:lnTo>
                  <a:close/>
                  <a:moveTo>
                    <a:pt x="48" y="73"/>
                  </a:moveTo>
                  <a:lnTo>
                    <a:pt x="48" y="85"/>
                  </a:lnTo>
                  <a:lnTo>
                    <a:pt x="56" y="85"/>
                  </a:lnTo>
                  <a:lnTo>
                    <a:pt x="56" y="73"/>
                  </a:lnTo>
                  <a:lnTo>
                    <a:pt x="48" y="73"/>
                  </a:lnTo>
                  <a:lnTo>
                    <a:pt x="48" y="73"/>
                  </a:lnTo>
                  <a:close/>
                  <a:moveTo>
                    <a:pt x="146" y="18"/>
                  </a:moveTo>
                  <a:lnTo>
                    <a:pt x="24" y="18"/>
                  </a:lnTo>
                  <a:lnTo>
                    <a:pt x="24" y="101"/>
                  </a:lnTo>
                  <a:lnTo>
                    <a:pt x="146" y="101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05525" y="742950"/>
            <a:ext cx="1204913" cy="1189038"/>
            <a:chOff x="6105525" y="742950"/>
            <a:chExt cx="1204913" cy="1189038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6105525" y="742950"/>
              <a:ext cx="1204913" cy="1189038"/>
            </a:xfrm>
            <a:prstGeom prst="ellipse">
              <a:avLst/>
            </a:prstGeom>
            <a:solidFill>
              <a:srgbClr val="FFC000"/>
            </a:solidFill>
            <a:ln w="22225" cap="rnd">
              <a:solidFill>
                <a:srgbClr val="FFC000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Freeform 9"/>
            <p:cNvSpPr>
              <a:spLocks noChangeAspect="1" noEditPoints="1" noChangeArrowheads="1"/>
            </p:cNvSpPr>
            <p:nvPr/>
          </p:nvSpPr>
          <p:spPr bwMode="auto">
            <a:xfrm>
              <a:off x="6412899" y="1019464"/>
              <a:ext cx="691164" cy="636008"/>
            </a:xfrm>
            <a:custGeom>
              <a:avLst/>
              <a:gdLst>
                <a:gd name="T0" fmla="*/ 141 w 181"/>
                <a:gd name="T1" fmla="*/ 0 h 165"/>
                <a:gd name="T2" fmla="*/ 149 w 181"/>
                <a:gd name="T3" fmla="*/ 8 h 165"/>
                <a:gd name="T4" fmla="*/ 134 w 181"/>
                <a:gd name="T5" fmla="*/ 47 h 165"/>
                <a:gd name="T6" fmla="*/ 33 w 181"/>
                <a:gd name="T7" fmla="*/ 14 h 165"/>
                <a:gd name="T8" fmla="*/ 39 w 181"/>
                <a:gd name="T9" fmla="*/ 20 h 165"/>
                <a:gd name="T10" fmla="*/ 51 w 181"/>
                <a:gd name="T11" fmla="*/ 31 h 165"/>
                <a:gd name="T12" fmla="*/ 33 w 181"/>
                <a:gd name="T13" fmla="*/ 39 h 165"/>
                <a:gd name="T14" fmla="*/ 39 w 181"/>
                <a:gd name="T15" fmla="*/ 45 h 165"/>
                <a:gd name="T16" fmla="*/ 51 w 181"/>
                <a:gd name="T17" fmla="*/ 55 h 165"/>
                <a:gd name="T18" fmla="*/ 33 w 181"/>
                <a:gd name="T19" fmla="*/ 63 h 165"/>
                <a:gd name="T20" fmla="*/ 39 w 181"/>
                <a:gd name="T21" fmla="*/ 67 h 165"/>
                <a:gd name="T22" fmla="*/ 51 w 181"/>
                <a:gd name="T23" fmla="*/ 77 h 165"/>
                <a:gd name="T24" fmla="*/ 33 w 181"/>
                <a:gd name="T25" fmla="*/ 86 h 165"/>
                <a:gd name="T26" fmla="*/ 39 w 181"/>
                <a:gd name="T27" fmla="*/ 90 h 165"/>
                <a:gd name="T28" fmla="*/ 51 w 181"/>
                <a:gd name="T29" fmla="*/ 100 h 165"/>
                <a:gd name="T30" fmla="*/ 33 w 181"/>
                <a:gd name="T31" fmla="*/ 110 h 165"/>
                <a:gd name="T32" fmla="*/ 39 w 181"/>
                <a:gd name="T33" fmla="*/ 116 h 165"/>
                <a:gd name="T34" fmla="*/ 51 w 181"/>
                <a:gd name="T35" fmla="*/ 126 h 165"/>
                <a:gd name="T36" fmla="*/ 33 w 181"/>
                <a:gd name="T37" fmla="*/ 134 h 165"/>
                <a:gd name="T38" fmla="*/ 33 w 181"/>
                <a:gd name="T39" fmla="*/ 151 h 165"/>
                <a:gd name="T40" fmla="*/ 134 w 181"/>
                <a:gd name="T41" fmla="*/ 118 h 165"/>
                <a:gd name="T42" fmla="*/ 149 w 181"/>
                <a:gd name="T43" fmla="*/ 157 h 165"/>
                <a:gd name="T44" fmla="*/ 141 w 181"/>
                <a:gd name="T45" fmla="*/ 165 h 165"/>
                <a:gd name="T46" fmla="*/ 19 w 181"/>
                <a:gd name="T47" fmla="*/ 165 h 165"/>
                <a:gd name="T48" fmla="*/ 19 w 181"/>
                <a:gd name="T49" fmla="*/ 146 h 165"/>
                <a:gd name="T50" fmla="*/ 0 w 181"/>
                <a:gd name="T51" fmla="*/ 132 h 165"/>
                <a:gd name="T52" fmla="*/ 19 w 181"/>
                <a:gd name="T53" fmla="*/ 120 h 165"/>
                <a:gd name="T54" fmla="*/ 0 w 181"/>
                <a:gd name="T55" fmla="*/ 108 h 165"/>
                <a:gd name="T56" fmla="*/ 19 w 181"/>
                <a:gd name="T57" fmla="*/ 98 h 165"/>
                <a:gd name="T58" fmla="*/ 0 w 181"/>
                <a:gd name="T59" fmla="*/ 83 h 165"/>
                <a:gd name="T60" fmla="*/ 19 w 181"/>
                <a:gd name="T61" fmla="*/ 75 h 165"/>
                <a:gd name="T62" fmla="*/ 0 w 181"/>
                <a:gd name="T63" fmla="*/ 61 h 165"/>
                <a:gd name="T64" fmla="*/ 19 w 181"/>
                <a:gd name="T65" fmla="*/ 51 h 165"/>
                <a:gd name="T66" fmla="*/ 0 w 181"/>
                <a:gd name="T67" fmla="*/ 39 h 165"/>
                <a:gd name="T68" fmla="*/ 19 w 181"/>
                <a:gd name="T69" fmla="*/ 8 h 165"/>
                <a:gd name="T70" fmla="*/ 27 w 181"/>
                <a:gd name="T71" fmla="*/ 0 h 165"/>
                <a:gd name="T72" fmla="*/ 63 w 181"/>
                <a:gd name="T73" fmla="*/ 79 h 165"/>
                <a:gd name="T74" fmla="*/ 84 w 181"/>
                <a:gd name="T75" fmla="*/ 88 h 165"/>
                <a:gd name="T76" fmla="*/ 63 w 181"/>
                <a:gd name="T77" fmla="*/ 79 h 165"/>
                <a:gd name="T78" fmla="*/ 63 w 181"/>
                <a:gd name="T79" fmla="*/ 61 h 165"/>
                <a:gd name="T80" fmla="*/ 100 w 181"/>
                <a:gd name="T81" fmla="*/ 69 h 165"/>
                <a:gd name="T82" fmla="*/ 63 w 181"/>
                <a:gd name="T83" fmla="*/ 61 h 165"/>
                <a:gd name="T84" fmla="*/ 63 w 181"/>
                <a:gd name="T85" fmla="*/ 45 h 165"/>
                <a:gd name="T86" fmla="*/ 116 w 181"/>
                <a:gd name="T87" fmla="*/ 53 h 165"/>
                <a:gd name="T88" fmla="*/ 63 w 181"/>
                <a:gd name="T89" fmla="*/ 45 h 165"/>
                <a:gd name="T90" fmla="*/ 63 w 181"/>
                <a:gd name="T91" fmla="*/ 29 h 165"/>
                <a:gd name="T92" fmla="*/ 116 w 181"/>
                <a:gd name="T93" fmla="*/ 35 h 165"/>
                <a:gd name="T94" fmla="*/ 63 w 181"/>
                <a:gd name="T95" fmla="*/ 29 h 165"/>
                <a:gd name="T96" fmla="*/ 84 w 181"/>
                <a:gd name="T97" fmla="*/ 130 h 165"/>
                <a:gd name="T98" fmla="*/ 106 w 181"/>
                <a:gd name="T99" fmla="*/ 130 h 165"/>
                <a:gd name="T100" fmla="*/ 86 w 181"/>
                <a:gd name="T101" fmla="*/ 108 h 165"/>
                <a:gd name="T102" fmla="*/ 84 w 181"/>
                <a:gd name="T103" fmla="*/ 130 h 165"/>
                <a:gd name="T104" fmla="*/ 161 w 181"/>
                <a:gd name="T105" fmla="*/ 37 h 165"/>
                <a:gd name="T106" fmla="*/ 116 w 181"/>
                <a:gd name="T107" fmla="*/ 120 h 165"/>
                <a:gd name="T108" fmla="*/ 161 w 181"/>
                <a:gd name="T109" fmla="*/ 37 h 16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1"/>
                <a:gd name="T166" fmla="*/ 0 h 165"/>
                <a:gd name="T167" fmla="*/ 181 w 181"/>
                <a:gd name="T168" fmla="*/ 165 h 16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1" h="165">
                  <a:moveTo>
                    <a:pt x="27" y="0"/>
                  </a:moveTo>
                  <a:lnTo>
                    <a:pt x="141" y="0"/>
                  </a:lnTo>
                  <a:lnTo>
                    <a:pt x="149" y="0"/>
                  </a:lnTo>
                  <a:lnTo>
                    <a:pt x="149" y="8"/>
                  </a:lnTo>
                  <a:lnTo>
                    <a:pt x="149" y="35"/>
                  </a:lnTo>
                  <a:lnTo>
                    <a:pt x="134" y="47"/>
                  </a:lnTo>
                  <a:lnTo>
                    <a:pt x="134" y="14"/>
                  </a:lnTo>
                  <a:lnTo>
                    <a:pt x="33" y="14"/>
                  </a:lnTo>
                  <a:lnTo>
                    <a:pt x="33" y="25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1" y="31"/>
                  </a:lnTo>
                  <a:lnTo>
                    <a:pt x="45" y="35"/>
                  </a:lnTo>
                  <a:lnTo>
                    <a:pt x="33" y="39"/>
                  </a:lnTo>
                  <a:lnTo>
                    <a:pt x="33" y="47"/>
                  </a:lnTo>
                  <a:lnTo>
                    <a:pt x="39" y="45"/>
                  </a:lnTo>
                  <a:lnTo>
                    <a:pt x="47" y="41"/>
                  </a:lnTo>
                  <a:lnTo>
                    <a:pt x="51" y="55"/>
                  </a:lnTo>
                  <a:lnTo>
                    <a:pt x="45" y="57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9" y="67"/>
                  </a:lnTo>
                  <a:lnTo>
                    <a:pt x="47" y="65"/>
                  </a:lnTo>
                  <a:lnTo>
                    <a:pt x="51" y="77"/>
                  </a:lnTo>
                  <a:lnTo>
                    <a:pt x="45" y="81"/>
                  </a:lnTo>
                  <a:lnTo>
                    <a:pt x="33" y="86"/>
                  </a:lnTo>
                  <a:lnTo>
                    <a:pt x="33" y="94"/>
                  </a:lnTo>
                  <a:lnTo>
                    <a:pt x="39" y="90"/>
                  </a:lnTo>
                  <a:lnTo>
                    <a:pt x="47" y="88"/>
                  </a:lnTo>
                  <a:lnTo>
                    <a:pt x="51" y="100"/>
                  </a:lnTo>
                  <a:lnTo>
                    <a:pt x="45" y="104"/>
                  </a:lnTo>
                  <a:lnTo>
                    <a:pt x="33" y="110"/>
                  </a:lnTo>
                  <a:lnTo>
                    <a:pt x="33" y="118"/>
                  </a:lnTo>
                  <a:lnTo>
                    <a:pt x="39" y="116"/>
                  </a:lnTo>
                  <a:lnTo>
                    <a:pt x="47" y="112"/>
                  </a:lnTo>
                  <a:lnTo>
                    <a:pt x="51" y="126"/>
                  </a:lnTo>
                  <a:lnTo>
                    <a:pt x="45" y="128"/>
                  </a:lnTo>
                  <a:lnTo>
                    <a:pt x="33" y="134"/>
                  </a:lnTo>
                  <a:lnTo>
                    <a:pt x="33" y="146"/>
                  </a:lnTo>
                  <a:lnTo>
                    <a:pt x="33" y="151"/>
                  </a:lnTo>
                  <a:lnTo>
                    <a:pt x="134" y="151"/>
                  </a:lnTo>
                  <a:lnTo>
                    <a:pt x="134" y="118"/>
                  </a:lnTo>
                  <a:lnTo>
                    <a:pt x="149" y="106"/>
                  </a:lnTo>
                  <a:lnTo>
                    <a:pt x="149" y="157"/>
                  </a:lnTo>
                  <a:lnTo>
                    <a:pt x="149" y="165"/>
                  </a:lnTo>
                  <a:lnTo>
                    <a:pt x="141" y="165"/>
                  </a:lnTo>
                  <a:lnTo>
                    <a:pt x="27" y="165"/>
                  </a:lnTo>
                  <a:lnTo>
                    <a:pt x="19" y="165"/>
                  </a:lnTo>
                  <a:lnTo>
                    <a:pt x="19" y="157"/>
                  </a:lnTo>
                  <a:lnTo>
                    <a:pt x="19" y="146"/>
                  </a:lnTo>
                  <a:lnTo>
                    <a:pt x="4" y="146"/>
                  </a:lnTo>
                  <a:lnTo>
                    <a:pt x="0" y="132"/>
                  </a:lnTo>
                  <a:lnTo>
                    <a:pt x="19" y="124"/>
                  </a:lnTo>
                  <a:lnTo>
                    <a:pt x="19" y="120"/>
                  </a:lnTo>
                  <a:lnTo>
                    <a:pt x="4" y="120"/>
                  </a:lnTo>
                  <a:lnTo>
                    <a:pt x="0" y="108"/>
                  </a:lnTo>
                  <a:lnTo>
                    <a:pt x="19" y="100"/>
                  </a:lnTo>
                  <a:lnTo>
                    <a:pt x="19" y="98"/>
                  </a:lnTo>
                  <a:lnTo>
                    <a:pt x="4" y="98"/>
                  </a:lnTo>
                  <a:lnTo>
                    <a:pt x="0" y="83"/>
                  </a:lnTo>
                  <a:lnTo>
                    <a:pt x="19" y="77"/>
                  </a:lnTo>
                  <a:lnTo>
                    <a:pt x="19" y="75"/>
                  </a:lnTo>
                  <a:lnTo>
                    <a:pt x="4" y="75"/>
                  </a:lnTo>
                  <a:lnTo>
                    <a:pt x="0" y="61"/>
                  </a:lnTo>
                  <a:lnTo>
                    <a:pt x="19" y="53"/>
                  </a:lnTo>
                  <a:lnTo>
                    <a:pt x="19" y="51"/>
                  </a:lnTo>
                  <a:lnTo>
                    <a:pt x="4" y="51"/>
                  </a:lnTo>
                  <a:lnTo>
                    <a:pt x="0" y="39"/>
                  </a:lnTo>
                  <a:lnTo>
                    <a:pt x="19" y="31"/>
                  </a:lnTo>
                  <a:lnTo>
                    <a:pt x="19" y="8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63" y="79"/>
                  </a:moveTo>
                  <a:lnTo>
                    <a:pt x="63" y="88"/>
                  </a:lnTo>
                  <a:lnTo>
                    <a:pt x="84" y="88"/>
                  </a:lnTo>
                  <a:lnTo>
                    <a:pt x="84" y="79"/>
                  </a:lnTo>
                  <a:lnTo>
                    <a:pt x="63" y="79"/>
                  </a:lnTo>
                  <a:lnTo>
                    <a:pt x="63" y="79"/>
                  </a:lnTo>
                  <a:close/>
                  <a:moveTo>
                    <a:pt x="63" y="61"/>
                  </a:moveTo>
                  <a:lnTo>
                    <a:pt x="63" y="69"/>
                  </a:lnTo>
                  <a:lnTo>
                    <a:pt x="100" y="69"/>
                  </a:lnTo>
                  <a:lnTo>
                    <a:pt x="100" y="61"/>
                  </a:lnTo>
                  <a:lnTo>
                    <a:pt x="63" y="61"/>
                  </a:lnTo>
                  <a:lnTo>
                    <a:pt x="63" y="61"/>
                  </a:lnTo>
                  <a:close/>
                  <a:moveTo>
                    <a:pt x="63" y="45"/>
                  </a:moveTo>
                  <a:lnTo>
                    <a:pt x="63" y="53"/>
                  </a:lnTo>
                  <a:lnTo>
                    <a:pt x="116" y="53"/>
                  </a:lnTo>
                  <a:lnTo>
                    <a:pt x="116" y="45"/>
                  </a:lnTo>
                  <a:lnTo>
                    <a:pt x="63" y="45"/>
                  </a:lnTo>
                  <a:lnTo>
                    <a:pt x="63" y="45"/>
                  </a:lnTo>
                  <a:close/>
                  <a:moveTo>
                    <a:pt x="63" y="29"/>
                  </a:moveTo>
                  <a:lnTo>
                    <a:pt x="63" y="35"/>
                  </a:lnTo>
                  <a:lnTo>
                    <a:pt x="116" y="35"/>
                  </a:lnTo>
                  <a:lnTo>
                    <a:pt x="116" y="29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84" y="130"/>
                  </a:moveTo>
                  <a:lnTo>
                    <a:pt x="96" y="130"/>
                  </a:lnTo>
                  <a:lnTo>
                    <a:pt x="106" y="130"/>
                  </a:lnTo>
                  <a:lnTo>
                    <a:pt x="96" y="118"/>
                  </a:lnTo>
                  <a:lnTo>
                    <a:pt x="86" y="108"/>
                  </a:lnTo>
                  <a:lnTo>
                    <a:pt x="86" y="120"/>
                  </a:lnTo>
                  <a:lnTo>
                    <a:pt x="84" y="130"/>
                  </a:lnTo>
                  <a:lnTo>
                    <a:pt x="84" y="130"/>
                  </a:lnTo>
                  <a:close/>
                  <a:moveTo>
                    <a:pt x="161" y="37"/>
                  </a:moveTo>
                  <a:lnTo>
                    <a:pt x="96" y="100"/>
                  </a:lnTo>
                  <a:lnTo>
                    <a:pt x="116" y="120"/>
                  </a:lnTo>
                  <a:lnTo>
                    <a:pt x="181" y="57"/>
                  </a:lnTo>
                  <a:lnTo>
                    <a:pt x="161" y="3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 advTm="43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8"/>
          <p:cNvGrpSpPr>
            <a:grpSpLocks/>
          </p:cNvGrpSpPr>
          <p:nvPr/>
        </p:nvGrpSpPr>
        <p:grpSpPr bwMode="auto">
          <a:xfrm>
            <a:off x="1038225" y="4464050"/>
            <a:ext cx="4129088" cy="1089025"/>
            <a:chOff x="0" y="0"/>
            <a:chExt cx="5438" cy="1451"/>
          </a:xfrm>
        </p:grpSpPr>
        <p:sp>
          <p:nvSpPr>
            <p:cNvPr id="21517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8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3558" name="Group 28"/>
          <p:cNvGrpSpPr>
            <a:grpSpLocks/>
          </p:cNvGrpSpPr>
          <p:nvPr/>
        </p:nvGrpSpPr>
        <p:grpSpPr bwMode="auto">
          <a:xfrm>
            <a:off x="6311900" y="4464050"/>
            <a:ext cx="4130675" cy="1089025"/>
            <a:chOff x="0" y="0"/>
            <a:chExt cx="5438" cy="1451"/>
          </a:xfrm>
        </p:grpSpPr>
        <p:sp>
          <p:nvSpPr>
            <p:cNvPr id="21515" name="Rectangle 32"/>
            <p:cNvSpPr>
              <a:spLocks noChangeArrowheads="1"/>
            </p:cNvSpPr>
            <p:nvPr/>
          </p:nvSpPr>
          <p:spPr bwMode="auto">
            <a:xfrm>
              <a:off x="0" y="416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</a:t>
              </a:r>
              <a:endPara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1516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356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356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749771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634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utoUpdateAnimBg="0"/>
      <p:bldP spid="23562" grpId="0" bldLvl="0" autoUpdateAnimBg="0"/>
      <p:bldGraphic spid="1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239838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147763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3016250" y="1890713"/>
            <a:ext cx="1879600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95850" y="1890713"/>
            <a:ext cx="1878013" cy="2652712"/>
          </a:xfrm>
          <a:prstGeom prst="rect">
            <a:avLst/>
          </a:prstGeom>
          <a:solidFill>
            <a:srgbClr val="FFDB01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764338" y="1890713"/>
            <a:ext cx="1878012" cy="26527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639175" y="1890713"/>
            <a:ext cx="1878013" cy="2652712"/>
          </a:xfrm>
          <a:prstGeom prst="rect">
            <a:avLst/>
          </a:prstGeom>
          <a:solidFill>
            <a:srgbClr val="F9EB39"/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78163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83163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851650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756650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40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1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45%</a:t>
            </a: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6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10%</a:t>
            </a:r>
          </a:p>
        </p:txBody>
      </p: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25%</a:t>
            </a:r>
          </a:p>
        </p:txBody>
      </p:sp>
      <p:sp>
        <p:nvSpPr>
          <p:cNvPr id="24592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3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4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F9EB39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FFDB0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</a:t>
            </a:r>
            <a:endParaRPr lang="zh-CN" altLang="en-US"/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253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/>
      <p:bldP spid="24588" grpId="0" animBg="1"/>
      <p:bldP spid="24589" grpId="0" animBg="1"/>
      <p:bldP spid="24590" grpId="0" animBg="1"/>
      <p:bldP spid="24591" grpId="0"/>
      <p:bldP spid="24592" grpId="0" animBg="1"/>
      <p:bldP spid="24593" grpId="0" animBg="1"/>
      <p:bldP spid="24594" grpId="0" animBg="1"/>
      <p:bldP spid="24595" grpId="0" animBg="1"/>
      <p:bldP spid="24596" grpId="0"/>
      <p:bldP spid="24597" grpId="0" animBg="1"/>
      <p:bldP spid="26646" grpId="0" build="p" bldLvl="0" autoUpdateAnimBg="0"/>
      <p:bldP spid="26647" grpId="0" bldLvl="0" autoUpdateAnimBg="0"/>
      <p:bldP spid="26648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1" name="Group 19"/>
          <p:cNvGrpSpPr>
            <a:grpSpLocks/>
          </p:cNvGrpSpPr>
          <p:nvPr/>
        </p:nvGrpSpPr>
        <p:grpSpPr bwMode="auto">
          <a:xfrm>
            <a:off x="1223963" y="4679950"/>
            <a:ext cx="2530475" cy="1008063"/>
            <a:chOff x="0" y="0"/>
            <a:chExt cx="1854" cy="1344"/>
          </a:xfrm>
        </p:grpSpPr>
        <p:sp>
          <p:nvSpPr>
            <p:cNvPr id="25615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6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4" name="Group 19"/>
          <p:cNvGrpSpPr>
            <a:grpSpLocks/>
          </p:cNvGrpSpPr>
          <p:nvPr/>
        </p:nvGrpSpPr>
        <p:grpSpPr bwMode="auto">
          <a:xfrm>
            <a:off x="4556125" y="4679950"/>
            <a:ext cx="2530475" cy="1008063"/>
            <a:chOff x="0" y="0"/>
            <a:chExt cx="1854" cy="1344"/>
          </a:xfrm>
        </p:grpSpPr>
        <p:sp>
          <p:nvSpPr>
            <p:cNvPr id="25613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4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7657" name="Group 19"/>
          <p:cNvGrpSpPr>
            <a:grpSpLocks/>
          </p:cNvGrpSpPr>
          <p:nvPr/>
        </p:nvGrpSpPr>
        <p:grpSpPr bwMode="auto">
          <a:xfrm>
            <a:off x="7886700" y="4679950"/>
            <a:ext cx="2530475" cy="1008063"/>
            <a:chOff x="0" y="0"/>
            <a:chExt cx="1854" cy="1344"/>
          </a:xfrm>
        </p:grpSpPr>
        <p:sp>
          <p:nvSpPr>
            <p:cNvPr id="25611" name="Rectangle 20"/>
            <p:cNvSpPr>
              <a:spLocks noChangeArrowheads="1"/>
            </p:cNvSpPr>
            <p:nvPr/>
          </p:nvSpPr>
          <p:spPr bwMode="auto">
            <a:xfrm>
              <a:off x="0" y="489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</a:t>
              </a:r>
            </a:p>
          </p:txBody>
        </p:sp>
        <p:sp>
          <p:nvSpPr>
            <p:cNvPr id="25612" name="Rectangle 21"/>
            <p:cNvSpPr>
              <a:spLocks noChangeArrowheads="1"/>
            </p:cNvSpPr>
            <p:nvPr/>
          </p:nvSpPr>
          <p:spPr bwMode="auto">
            <a:xfrm>
              <a:off x="8" y="0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27660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766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33198599"/>
              </p:ext>
            </p:extLst>
          </p:nvPr>
        </p:nvGraphicFramePr>
        <p:xfrm>
          <a:off x="2649458" y="1943997"/>
          <a:ext cx="6264434" cy="252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 advTm="83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bldLvl="0" autoUpdateAnimBg="0"/>
      <p:bldP spid="27661" grpId="0" bldLvl="0" autoUpdateAnimBg="0"/>
      <p:bldGraphic spid="2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0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6657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8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6655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6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6653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6654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6651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2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/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6649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50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/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6647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8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/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6645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6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 dirty="0"/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6643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4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 dirty="0"/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6641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2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48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7691" idx="6"/>
            <a:endCxn id="27685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7715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6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7713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4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7711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2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7709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10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7707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8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7705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6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7703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4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7701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7702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7670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1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7699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700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7697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8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7695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6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7693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4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7691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2" name="Freeform 11"/>
            <p:cNvSpPr>
              <a:spLocks noEditPoints="1" noChangeArrowheads="1"/>
            </p:cNvSpPr>
            <p:nvPr/>
          </p:nvSpPr>
          <p:spPr bwMode="auto">
            <a:xfrm>
              <a:off x="138632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7689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90" name="Freeform 12"/>
            <p:cNvSpPr>
              <a:spLocks noEditPoints="1" noChangeArrowheads="1"/>
            </p:cNvSpPr>
            <p:nvPr/>
          </p:nvSpPr>
          <p:spPr bwMode="auto">
            <a:xfrm>
              <a:off x="144688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8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9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7687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8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7685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86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965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36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solidFill>
            <a:srgbClr val="FFC000">
              <a:alpha val="85098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11890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2249488" y="2868613"/>
            <a:ext cx="1836737" cy="1006475"/>
            <a:chOff x="0" y="0"/>
            <a:chExt cx="2419" cy="1343"/>
          </a:xfrm>
        </p:grpSpPr>
        <p:sp>
          <p:nvSpPr>
            <p:cNvPr id="29726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7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"/>
          <p:cNvSpPr>
            <a:spLocks/>
          </p:cNvSpPr>
          <p:nvPr/>
        </p:nvSpPr>
        <p:spPr bwMode="auto">
          <a:xfrm>
            <a:off x="4732338" y="2641600"/>
            <a:ext cx="3122612" cy="1371600"/>
          </a:xfrm>
          <a:prstGeom prst="rect">
            <a:avLst/>
          </a:prstGeom>
          <a:noFill/>
          <a:ln w="31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5794375" y="2868613"/>
            <a:ext cx="1836738" cy="1006475"/>
            <a:chOff x="0" y="0"/>
            <a:chExt cx="2419" cy="1343"/>
          </a:xfrm>
        </p:grpSpPr>
        <p:sp>
          <p:nvSpPr>
            <p:cNvPr id="2972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"/>
          <p:cNvSpPr>
            <a:spLocks/>
          </p:cNvSpPr>
          <p:nvPr/>
        </p:nvSpPr>
        <p:spPr bwMode="auto">
          <a:xfrm>
            <a:off x="11890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2249488" y="4559300"/>
            <a:ext cx="1836737" cy="1006475"/>
            <a:chOff x="0" y="0"/>
            <a:chExt cx="2419" cy="1343"/>
          </a:xfrm>
        </p:grpSpPr>
        <p:sp>
          <p:nvSpPr>
            <p:cNvPr id="2972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"/>
          <p:cNvSpPr>
            <a:spLocks/>
          </p:cNvSpPr>
          <p:nvPr/>
        </p:nvSpPr>
        <p:spPr bwMode="auto">
          <a:xfrm>
            <a:off x="4732338" y="4333875"/>
            <a:ext cx="3122612" cy="13700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5794375" y="4559300"/>
            <a:ext cx="1836738" cy="1006475"/>
            <a:chOff x="0" y="0"/>
            <a:chExt cx="2419" cy="1343"/>
          </a:xfrm>
        </p:grpSpPr>
        <p:sp>
          <p:nvSpPr>
            <p:cNvPr id="2972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972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 dirty="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4953000" y="4572000"/>
            <a:ext cx="661988" cy="654050"/>
            <a:chOff x="0" y="0"/>
            <a:chExt cx="519113" cy="519113"/>
          </a:xfrm>
        </p:grpSpPr>
        <p:sp>
          <p:nvSpPr>
            <p:cNvPr id="29718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9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9" name="Oval 51"/>
          <p:cNvSpPr>
            <a:spLocks noChangeArrowheads="1"/>
          </p:cNvSpPr>
          <p:nvPr/>
        </p:nvSpPr>
        <p:spPr bwMode="auto">
          <a:xfrm>
            <a:off x="49530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0" name="Freeform 7"/>
          <p:cNvSpPr>
            <a:spLocks noChangeArrowheads="1"/>
          </p:cNvSpPr>
          <p:nvPr/>
        </p:nvSpPr>
        <p:spPr bwMode="auto">
          <a:xfrm>
            <a:off x="5094288" y="3009900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1409700" y="4572000"/>
            <a:ext cx="661988" cy="654050"/>
            <a:chOff x="0" y="0"/>
            <a:chExt cx="519113" cy="519113"/>
          </a:xfrm>
        </p:grpSpPr>
        <p:sp>
          <p:nvSpPr>
            <p:cNvPr id="2971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7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12" name="Oval 51"/>
          <p:cNvSpPr>
            <a:spLocks noChangeArrowheads="1"/>
          </p:cNvSpPr>
          <p:nvPr/>
        </p:nvSpPr>
        <p:spPr bwMode="auto">
          <a:xfrm>
            <a:off x="1409700" y="2881313"/>
            <a:ext cx="661988" cy="6540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3" name="Freeform 9"/>
          <p:cNvSpPr>
            <a:spLocks noEditPoints="1" noChangeArrowheads="1"/>
          </p:cNvSpPr>
          <p:nvPr/>
        </p:nvSpPr>
        <p:spPr bwMode="auto">
          <a:xfrm>
            <a:off x="1549400" y="3063875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04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8901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630613" y="2832100"/>
            <a:ext cx="623887" cy="377825"/>
            <a:chOff x="3630613" y="2832100"/>
            <a:chExt cx="623887" cy="377825"/>
          </a:xfrm>
        </p:grpSpPr>
        <p:sp>
          <p:nvSpPr>
            <p:cNvPr id="30730" name="Oval 162"/>
            <p:cNvSpPr>
              <a:spLocks noChangeArrowheads="1"/>
            </p:cNvSpPr>
            <p:nvPr/>
          </p:nvSpPr>
          <p:spPr bwMode="auto">
            <a:xfrm>
              <a:off x="3751263" y="2832100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1" name="Rectangle 163"/>
            <p:cNvSpPr>
              <a:spLocks noChangeArrowheads="1"/>
            </p:cNvSpPr>
            <p:nvPr/>
          </p:nvSpPr>
          <p:spPr bwMode="auto">
            <a:xfrm>
              <a:off x="3630613" y="2900363"/>
              <a:ext cx="623887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45%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40250" y="2174875"/>
            <a:ext cx="622300" cy="377825"/>
            <a:chOff x="4540250" y="2174875"/>
            <a:chExt cx="622300" cy="377825"/>
          </a:xfrm>
        </p:grpSpPr>
        <p:sp>
          <p:nvSpPr>
            <p:cNvPr id="30732" name="Oval 165"/>
            <p:cNvSpPr>
              <a:spLocks noChangeArrowheads="1"/>
            </p:cNvSpPr>
            <p:nvPr/>
          </p:nvSpPr>
          <p:spPr bwMode="auto">
            <a:xfrm>
              <a:off x="4659313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3" name="Rectangle 166"/>
            <p:cNvSpPr>
              <a:spLocks noChangeArrowheads="1"/>
            </p:cNvSpPr>
            <p:nvPr/>
          </p:nvSpPr>
          <p:spPr bwMode="auto">
            <a:xfrm>
              <a:off x="4540250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488" y="2478088"/>
            <a:ext cx="623887" cy="377825"/>
            <a:chOff x="5551488" y="2478088"/>
            <a:chExt cx="623887" cy="377825"/>
          </a:xfrm>
        </p:grpSpPr>
        <p:sp>
          <p:nvSpPr>
            <p:cNvPr id="30734" name="Oval 168"/>
            <p:cNvSpPr>
              <a:spLocks noChangeArrowheads="1"/>
            </p:cNvSpPr>
            <p:nvPr/>
          </p:nvSpPr>
          <p:spPr bwMode="auto">
            <a:xfrm>
              <a:off x="5672138" y="2478088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5" name="Rectangle 169"/>
            <p:cNvSpPr>
              <a:spLocks noChangeArrowheads="1"/>
            </p:cNvSpPr>
            <p:nvPr/>
          </p:nvSpPr>
          <p:spPr bwMode="auto">
            <a:xfrm>
              <a:off x="5551488" y="2546350"/>
              <a:ext cx="623887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50%</a:t>
              </a: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61125" y="1725613"/>
            <a:ext cx="622300" cy="377825"/>
            <a:chOff x="6461125" y="1725613"/>
            <a:chExt cx="622300" cy="377825"/>
          </a:xfrm>
        </p:grpSpPr>
        <p:sp>
          <p:nvSpPr>
            <p:cNvPr id="30736" name="Oval 171"/>
            <p:cNvSpPr>
              <a:spLocks noChangeArrowheads="1"/>
            </p:cNvSpPr>
            <p:nvPr/>
          </p:nvSpPr>
          <p:spPr bwMode="auto">
            <a:xfrm>
              <a:off x="6580188" y="1725613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7" name="Rectangle 172"/>
            <p:cNvSpPr>
              <a:spLocks noChangeArrowheads="1"/>
            </p:cNvSpPr>
            <p:nvPr/>
          </p:nvSpPr>
          <p:spPr bwMode="auto">
            <a:xfrm>
              <a:off x="6461125" y="1793875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85%</a:t>
              </a:r>
              <a:endParaRPr lang="zh-CN" altLang="en-US"/>
            </a:p>
          </p:txBody>
        </p:sp>
      </p:grp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286625" y="2174875"/>
            <a:ext cx="622300" cy="377825"/>
            <a:chOff x="7286625" y="2174875"/>
            <a:chExt cx="622300" cy="377825"/>
          </a:xfrm>
        </p:grpSpPr>
        <p:sp>
          <p:nvSpPr>
            <p:cNvPr id="30739" name="Oval 178"/>
            <p:cNvSpPr>
              <a:spLocks noChangeArrowheads="1"/>
            </p:cNvSpPr>
            <p:nvPr/>
          </p:nvSpPr>
          <p:spPr bwMode="auto">
            <a:xfrm>
              <a:off x="7405688" y="2174875"/>
              <a:ext cx="382587" cy="377825"/>
            </a:xfrm>
            <a:prstGeom prst="ellipse">
              <a:avLst/>
            </a:prstGeom>
            <a:solidFill>
              <a:srgbClr val="FFC000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0" name="Rectangle 179"/>
            <p:cNvSpPr>
              <a:spLocks noChangeArrowheads="1"/>
            </p:cNvSpPr>
            <p:nvPr/>
          </p:nvSpPr>
          <p:spPr bwMode="auto">
            <a:xfrm>
              <a:off x="7286625" y="2241550"/>
              <a:ext cx="6223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2" charset="0"/>
                </a:rPr>
                <a:t>65%</a:t>
              </a:r>
              <a:endParaRPr lang="zh-CN" altLang="en-US"/>
            </a:p>
          </p:txBody>
        </p:sp>
      </p:grp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字以内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5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5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</a:t>
            </a:r>
          </a:p>
        </p:txBody>
      </p:sp>
      <p:grpSp>
        <p:nvGrpSpPr>
          <p:cNvPr id="6149" name="组合 114"/>
          <p:cNvGrpSpPr>
            <a:grpSpLocks/>
          </p:cNvGrpSpPr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分钟之内，此处添加详细文本描述，建议与标题相关并符合整体语言风格。</a:t>
            </a:r>
            <a:endParaRPr lang="zh-CN" altLang="en-US">
              <a:solidFill>
                <a:srgbClr val="FFC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flipH="1">
            <a:off x="1580884" y="2016002"/>
            <a:ext cx="651908" cy="927921"/>
            <a:chOff x="10990263" y="1525588"/>
            <a:chExt cx="1228725" cy="2062437"/>
          </a:xfrm>
          <a:solidFill>
            <a:schemeClr val="bg1"/>
          </a:solidFill>
          <a:effectLst/>
        </p:grpSpPr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1303000" y="3327676"/>
              <a:ext cx="601663" cy="260349"/>
            </a:xfrm>
            <a:custGeom>
              <a:avLst/>
              <a:gdLst>
                <a:gd name="T0" fmla="*/ 21 w 23"/>
                <a:gd name="T1" fmla="*/ 0 h 10"/>
                <a:gd name="T2" fmla="*/ 2 w 23"/>
                <a:gd name="T3" fmla="*/ 0 h 10"/>
                <a:gd name="T4" fmla="*/ 0 w 23"/>
                <a:gd name="T5" fmla="*/ 2 h 10"/>
                <a:gd name="T6" fmla="*/ 2 w 23"/>
                <a:gd name="T7" fmla="*/ 5 h 10"/>
                <a:gd name="T8" fmla="*/ 3 w 23"/>
                <a:gd name="T9" fmla="*/ 5 h 10"/>
                <a:gd name="T10" fmla="*/ 5 w 23"/>
                <a:gd name="T11" fmla="*/ 7 h 10"/>
                <a:gd name="T12" fmla="*/ 5 w 23"/>
                <a:gd name="T13" fmla="*/ 7 h 10"/>
                <a:gd name="T14" fmla="*/ 6 w 23"/>
                <a:gd name="T15" fmla="*/ 9 h 10"/>
                <a:gd name="T16" fmla="*/ 8 w 23"/>
                <a:gd name="T17" fmla="*/ 10 h 10"/>
                <a:gd name="T18" fmla="*/ 15 w 23"/>
                <a:gd name="T19" fmla="*/ 10 h 10"/>
                <a:gd name="T20" fmla="*/ 17 w 23"/>
                <a:gd name="T21" fmla="*/ 9 h 10"/>
                <a:gd name="T22" fmla="*/ 18 w 23"/>
                <a:gd name="T23" fmla="*/ 7 h 10"/>
                <a:gd name="T24" fmla="*/ 18 w 23"/>
                <a:gd name="T25" fmla="*/ 7 h 10"/>
                <a:gd name="T26" fmla="*/ 20 w 23"/>
                <a:gd name="T27" fmla="*/ 5 h 10"/>
                <a:gd name="T28" fmla="*/ 21 w 23"/>
                <a:gd name="T29" fmla="*/ 5 h 10"/>
                <a:gd name="T30" fmla="*/ 23 w 23"/>
                <a:gd name="T31" fmla="*/ 2 h 10"/>
                <a:gd name="T32" fmla="*/ 21 w 23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10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20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4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>
              <a:off x="10990263" y="1525588"/>
              <a:ext cx="1228725" cy="1722438"/>
            </a:xfrm>
            <a:custGeom>
              <a:avLst/>
              <a:gdLst>
                <a:gd name="connsiteX0" fmla="*/ 482503 w 1228725"/>
                <a:gd name="connsiteY0" fmla="*/ 283413 h 1722438"/>
                <a:gd name="connsiteX1" fmla="*/ 295797 w 1228725"/>
                <a:gd name="connsiteY1" fmla="*/ 522046 h 1722438"/>
                <a:gd name="connsiteX2" fmla="*/ 295797 w 1228725"/>
                <a:gd name="connsiteY2" fmla="*/ 835129 h 1722438"/>
                <a:gd name="connsiteX3" fmla="*/ 504289 w 1228725"/>
                <a:gd name="connsiteY3" fmla="*/ 600317 h 1722438"/>
                <a:gd name="connsiteX4" fmla="*/ 504289 w 1228725"/>
                <a:gd name="connsiteY4" fmla="*/ 287234 h 1722438"/>
                <a:gd name="connsiteX5" fmla="*/ 482503 w 1228725"/>
                <a:gd name="connsiteY5" fmla="*/ 283413 h 1722438"/>
                <a:gd name="connsiteX6" fmla="*/ 627434 w 1228725"/>
                <a:gd name="connsiteY6" fmla="*/ 0 h 1722438"/>
                <a:gd name="connsiteX7" fmla="*/ 1228725 w 1228725"/>
                <a:gd name="connsiteY7" fmla="*/ 652439 h 1722438"/>
                <a:gd name="connsiteX8" fmla="*/ 1071867 w 1228725"/>
                <a:gd name="connsiteY8" fmla="*/ 1070000 h 1722438"/>
                <a:gd name="connsiteX9" fmla="*/ 967294 w 1228725"/>
                <a:gd name="connsiteY9" fmla="*/ 1513658 h 1722438"/>
                <a:gd name="connsiteX10" fmla="*/ 967294 w 1228725"/>
                <a:gd name="connsiteY10" fmla="*/ 1565853 h 1722438"/>
                <a:gd name="connsiteX11" fmla="*/ 810436 w 1228725"/>
                <a:gd name="connsiteY11" fmla="*/ 1722438 h 1722438"/>
                <a:gd name="connsiteX12" fmla="*/ 418289 w 1228725"/>
                <a:gd name="connsiteY12" fmla="*/ 1722438 h 1722438"/>
                <a:gd name="connsiteX13" fmla="*/ 261431 w 1228725"/>
                <a:gd name="connsiteY13" fmla="*/ 1565853 h 1722438"/>
                <a:gd name="connsiteX14" fmla="*/ 261431 w 1228725"/>
                <a:gd name="connsiteY14" fmla="*/ 1513658 h 1722438"/>
                <a:gd name="connsiteX15" fmla="*/ 156859 w 1228725"/>
                <a:gd name="connsiteY15" fmla="*/ 1043902 h 1722438"/>
                <a:gd name="connsiteX16" fmla="*/ 0 w 1228725"/>
                <a:gd name="connsiteY16" fmla="*/ 652439 h 1722438"/>
                <a:gd name="connsiteX17" fmla="*/ 627434 w 1228725"/>
                <a:gd name="connsiteY17" fmla="*/ 0 h 1722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8725" h="1722438">
                  <a:moveTo>
                    <a:pt x="482503" y="283413"/>
                  </a:moveTo>
                  <a:cubicBezTo>
                    <a:pt x="426919" y="288050"/>
                    <a:pt x="341405" y="385073"/>
                    <a:pt x="295797" y="522046"/>
                  </a:cubicBezTo>
                  <a:cubicBezTo>
                    <a:pt x="243674" y="678588"/>
                    <a:pt x="243674" y="835129"/>
                    <a:pt x="295797" y="835129"/>
                  </a:cubicBezTo>
                  <a:cubicBezTo>
                    <a:pt x="347920" y="861219"/>
                    <a:pt x="452166" y="756858"/>
                    <a:pt x="504289" y="600317"/>
                  </a:cubicBezTo>
                  <a:cubicBezTo>
                    <a:pt x="556412" y="443776"/>
                    <a:pt x="556412" y="287234"/>
                    <a:pt x="504289" y="287234"/>
                  </a:cubicBezTo>
                  <a:cubicBezTo>
                    <a:pt x="497774" y="283973"/>
                    <a:pt x="490444" y="282750"/>
                    <a:pt x="482503" y="283413"/>
                  </a:cubicBezTo>
                  <a:close/>
                  <a:moveTo>
                    <a:pt x="627434" y="0"/>
                  </a:moveTo>
                  <a:cubicBezTo>
                    <a:pt x="967294" y="0"/>
                    <a:pt x="1228725" y="313171"/>
                    <a:pt x="1228725" y="652439"/>
                  </a:cubicBezTo>
                  <a:cubicBezTo>
                    <a:pt x="1228725" y="887317"/>
                    <a:pt x="1071867" y="1070000"/>
                    <a:pt x="1071867" y="1070000"/>
                  </a:cubicBezTo>
                  <a:cubicBezTo>
                    <a:pt x="1019580" y="1122195"/>
                    <a:pt x="967294" y="1435365"/>
                    <a:pt x="967294" y="1513658"/>
                  </a:cubicBezTo>
                  <a:cubicBezTo>
                    <a:pt x="967294" y="1513658"/>
                    <a:pt x="967294" y="1513658"/>
                    <a:pt x="967294" y="1565853"/>
                  </a:cubicBezTo>
                  <a:cubicBezTo>
                    <a:pt x="967294" y="1644146"/>
                    <a:pt x="888865" y="1722438"/>
                    <a:pt x="810436" y="1722438"/>
                  </a:cubicBezTo>
                  <a:cubicBezTo>
                    <a:pt x="810436" y="1722438"/>
                    <a:pt x="810436" y="1722438"/>
                    <a:pt x="418289" y="1722438"/>
                  </a:cubicBezTo>
                  <a:cubicBezTo>
                    <a:pt x="313717" y="1722438"/>
                    <a:pt x="261431" y="1644146"/>
                    <a:pt x="261431" y="1565853"/>
                  </a:cubicBezTo>
                  <a:cubicBezTo>
                    <a:pt x="261431" y="1565853"/>
                    <a:pt x="261431" y="1565853"/>
                    <a:pt x="261431" y="1513658"/>
                  </a:cubicBezTo>
                  <a:cubicBezTo>
                    <a:pt x="261431" y="1435365"/>
                    <a:pt x="209145" y="1122195"/>
                    <a:pt x="156859" y="1043902"/>
                  </a:cubicBezTo>
                  <a:cubicBezTo>
                    <a:pt x="156859" y="1043902"/>
                    <a:pt x="0" y="861219"/>
                    <a:pt x="0" y="652439"/>
                  </a:cubicBezTo>
                  <a:cubicBezTo>
                    <a:pt x="0" y="313171"/>
                    <a:pt x="261431" y="0"/>
                    <a:pt x="6274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83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7" grpId="0" bldLvl="0" autoUpdateAnimBg="0"/>
      <p:bldP spid="6152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FFDB01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31777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384872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775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E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52813" y="1920875"/>
            <a:ext cx="1300162" cy="1335088"/>
            <a:chOff x="0" y="0"/>
            <a:chExt cx="1019175" cy="1060451"/>
          </a:xfrm>
        </p:grpSpPr>
        <p:sp>
          <p:nvSpPr>
            <p:cNvPr id="3177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99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31774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9057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DB01">
              <a:alpha val="74117"/>
            </a:srgbClr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551488" y="4318000"/>
            <a:ext cx="3233737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9EB39"/>
          </a:solidFill>
          <a:ln>
            <a:noFill/>
          </a:ln>
          <a:extLst/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66495"/>
            <a:chOff x="0" y="0"/>
            <a:chExt cx="328613" cy="369664"/>
          </a:xfrm>
        </p:grpSpPr>
        <p:sp>
          <p:nvSpPr>
            <p:cNvPr id="31771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2" name="Rectangle 22"/>
            <p:cNvSpPr>
              <a:spLocks noChangeArrowheads="1"/>
            </p:cNvSpPr>
            <p:nvPr/>
          </p:nvSpPr>
          <p:spPr bwMode="auto">
            <a:xfrm>
              <a:off x="0" y="4581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71874"/>
            <a:chOff x="0" y="0"/>
            <a:chExt cx="328613" cy="374757"/>
          </a:xfrm>
        </p:grpSpPr>
        <p:sp>
          <p:nvSpPr>
            <p:cNvPr id="31769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5090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31767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8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974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8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16"/>
          <p:cNvSpPr>
            <a:spLocks noChangeArrowheads="1"/>
          </p:cNvSpPr>
          <p:nvPr/>
        </p:nvSpPr>
        <p:spPr bwMode="auto">
          <a:xfrm>
            <a:off x="-42863" y="2876550"/>
            <a:ext cx="11564938" cy="1174750"/>
          </a:xfrm>
          <a:prstGeom prst="rect">
            <a:avLst/>
          </a:prstGeom>
          <a:solidFill>
            <a:srgbClr val="F9EB39">
              <a:alpha val="65097"/>
            </a:srgbClr>
          </a:solidFill>
          <a:ln>
            <a:noFill/>
          </a:ln>
        </p:spPr>
        <p:txBody>
          <a:bodyPr lIns="111760" tIns="53975" rIns="111760" bIns="53975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830638" y="3514725"/>
            <a:ext cx="3916362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输入你的文本内容输入你的文本内容</a:t>
            </a:r>
          </a:p>
        </p:txBody>
      </p:sp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734962" y="3014663"/>
            <a:ext cx="4107714" cy="60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年终总结计划</a:t>
            </a: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602038" y="1655763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08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 autoUpdateAnimBg="0"/>
      <p:bldP spid="34819" grpId="0" bldLvl="0" autoUpdateAnimBg="0"/>
      <p:bldP spid="34820" grpId="0" bldLvl="0" autoUpdateAnimBg="0"/>
      <p:bldP spid="34821" grpId="0" bldLvl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7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008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FFCC00">
              <a:alpha val="65097"/>
            </a:srgbClr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 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</a:t>
            </a:r>
            <a:r>
              <a:rPr lang="en-US" altLang="zh-CN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，建议与标题相关并符合整体语言风格，语言描述尽量简洁生动。</a:t>
            </a:r>
            <a:endParaRPr lang="en-US" altLang="zh-CN" sz="1200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7173" name="组合 198"/>
          <p:cNvGrpSpPr>
            <a:grpSpLocks/>
          </p:cNvGrpSpPr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 </a:t>
            </a:r>
            <a:r>
              <a:rPr lang="en-US" altLang="zh-CN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· </a:t>
            </a:r>
            <a:r>
              <a:rPr lang="zh-CN" altLang="en-US" sz="4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欢迎页</a:t>
            </a:r>
            <a:endParaRPr lang="en-US" altLang="zh-CN" sz="40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grpSp>
        <p:nvGrpSpPr>
          <p:cNvPr id="7177" name="组合 197"/>
          <p:cNvGrpSpPr>
            <a:grpSpLocks/>
          </p:cNvGrpSpPr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 advTm="285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tx1"/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FFC000"/>
          </a:solidFill>
          <a:ln>
            <a:noFill/>
          </a:ln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 advTm="838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7" r="41122" b="61078"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latin typeface="微软雅黑" pitchFamily="34" charset="-122"/>
                <a:ea typeface="微软雅黑" pitchFamily="34" charset="-122"/>
                <a:sym typeface="Bebas Neue" charset="0"/>
              </a:rPr>
              <a:t>我们的团队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200"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3" b="60120"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 r="84138"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5" t="61441" r="41315"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1" t="60483"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2" b="60120"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69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187449 h 2189205"/>
              <a:gd name="T2" fmla="*/ 2271622 w 2189205"/>
              <a:gd name="T3" fmla="*/ 0 h 2189205"/>
              <a:gd name="T4" fmla="*/ 4543241 w 2189205"/>
              <a:gd name="T5" fmla="*/ 2187449 h 2189205"/>
              <a:gd name="T6" fmla="*/ 2271622 w 2189205"/>
              <a:gd name="T7" fmla="*/ 4374896 h 2189205"/>
              <a:gd name="T8" fmla="*/ 0 w 2189205"/>
              <a:gd name="T9" fmla="*/ 2187449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F9EB39"/>
          </a:solidFill>
          <a:ln>
            <a:noFill/>
          </a:ln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1751471 h 1751364"/>
              <a:gd name="T2" fmla="*/ 1816521 w 1751364"/>
              <a:gd name="T3" fmla="*/ 0 h 1751364"/>
              <a:gd name="T4" fmla="*/ 3633042 w 1751364"/>
              <a:gd name="T5" fmla="*/ 1751471 h 1751364"/>
              <a:gd name="T6" fmla="*/ 1816521 w 1751364"/>
              <a:gd name="T7" fmla="*/ 3502941 h 1751364"/>
              <a:gd name="T8" fmla="*/ 0 w 1751364"/>
              <a:gd name="T9" fmla="*/ 1751471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FFDB01"/>
          </a:solidFill>
          <a:ln>
            <a:noFill/>
          </a:ln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311715 h 1313523"/>
              <a:gd name="T2" fmla="*/ 1365300 w 1313523"/>
              <a:gd name="T3" fmla="*/ 0 h 1313523"/>
              <a:gd name="T4" fmla="*/ 2730599 w 1313523"/>
              <a:gd name="T5" fmla="*/ 1311715 h 1313523"/>
              <a:gd name="T6" fmla="*/ 1365300 w 1313523"/>
              <a:gd name="T7" fmla="*/ 2623429 h 1313523"/>
              <a:gd name="T8" fmla="*/ 0 w 1313523"/>
              <a:gd name="T9" fmla="*/ 1311715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875734 h 875682"/>
              <a:gd name="T2" fmla="*/ 906324 w 875682"/>
              <a:gd name="T3" fmla="*/ 0 h 875682"/>
              <a:gd name="T4" fmla="*/ 1812649 w 875682"/>
              <a:gd name="T5" fmla="*/ 875734 h 875682"/>
              <a:gd name="T6" fmla="*/ 906324 w 875682"/>
              <a:gd name="T7" fmla="*/ 1751467 h 875682"/>
              <a:gd name="T8" fmla="*/ 0 w 875682"/>
              <a:gd name="T9" fmla="*/ 875734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>
            <a:noFill/>
          </a:ln>
          <a:extLst/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20%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40313"/>
            <a:ext cx="9137650" cy="836612"/>
            <a:chOff x="0" y="0"/>
            <a:chExt cx="12032" cy="1117"/>
          </a:xfrm>
          <a:solidFill>
            <a:srgbClr val="0070C0"/>
          </a:solidFill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0"/>
              <a:ext cx="12032" cy="11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 dirty="0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54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3" grpId="0" animBg="1"/>
      <p:bldP spid="11278" grpId="0" bldLvl="0" autoUpdateAnimBg="0"/>
      <p:bldP spid="11279" grpId="0" animBg="1"/>
      <p:bldP spid="11280" grpId="0" animBg="1"/>
      <p:bldP spid="11281" grpId="0" animBg="1"/>
      <p:bldP spid="1129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7"/>
          <p:cNvSpPr>
            <a:spLocks noChangeArrowheads="1"/>
          </p:cNvSpPr>
          <p:nvPr/>
        </p:nvSpPr>
        <p:spPr bwMode="auto">
          <a:xfrm>
            <a:off x="1200150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1" name="Rectangle 17"/>
          <p:cNvSpPr>
            <a:spLocks noChangeArrowheads="1"/>
          </p:cNvSpPr>
          <p:nvPr/>
        </p:nvSpPr>
        <p:spPr bwMode="auto">
          <a:xfrm>
            <a:off x="366077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2" name="Rectangle 17"/>
          <p:cNvSpPr>
            <a:spLocks noChangeArrowheads="1"/>
          </p:cNvSpPr>
          <p:nvPr/>
        </p:nvSpPr>
        <p:spPr bwMode="auto">
          <a:xfrm>
            <a:off x="6194425" y="2232025"/>
            <a:ext cx="1860550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8634413" y="2232025"/>
            <a:ext cx="1858962" cy="3084513"/>
          </a:xfrm>
          <a:prstGeom prst="rect">
            <a:avLst/>
          </a:prstGeom>
          <a:solidFill>
            <a:srgbClr val="FFC000">
              <a:alpha val="65097"/>
            </a:srgbClr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6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7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4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FFFF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5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62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60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FFC000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1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202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Pages>0</Pages>
  <Words>4813</Words>
  <Characters>0</Characters>
  <Application>Microsoft Office PowerPoint</Application>
  <DocSecurity>0</DocSecurity>
  <PresentationFormat>自定义</PresentationFormat>
  <Lines>0</Lines>
  <Paragraphs>360</Paragraphs>
  <Slides>33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Bebas Neue</vt:lpstr>
      <vt:lpstr>Lato Light</vt:lpstr>
      <vt:lpstr>Lato Regular</vt:lpstr>
      <vt:lpstr>Open Sans Condensed Light</vt:lpstr>
      <vt:lpstr>ヒラギノ角ゴ ProN W3</vt:lpstr>
      <vt:lpstr>方正兰亭黑_GB18030</vt:lpstr>
      <vt:lpstr>方正兰亭中黑_GBK</vt:lpstr>
      <vt:lpstr>宋体</vt:lpstr>
      <vt:lpstr>微软雅黑</vt:lpstr>
      <vt:lpstr>Arial</vt:lpstr>
      <vt:lpstr>Calibri</vt:lpstr>
      <vt:lpstr>Calibri Light</vt:lpstr>
      <vt:lpstr>Office 主题​​</vt:lpstr>
      <vt:lpstr>1_Office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30</cp:revision>
  <dcterms:created xsi:type="dcterms:W3CDTF">2015-05-08T06:16:00Z</dcterms:created>
  <dcterms:modified xsi:type="dcterms:W3CDTF">2016-11-06T10:09:45Z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